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2.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648"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296" r:id="rId45"/>
    <p:sldId id="297" r:id="rId46"/>
    <p:sldId id="298" r:id="rId47"/>
    <p:sldId id="299" r:id="rId48"/>
    <p:sldId id="300" r:id="rId49"/>
  </p:sldIdLst>
  <p:sldSz cy="5143500" cx="9144000"/>
  <p:notesSz cx="6858000" cy="9144000"/>
  <p:embeddedFontLst>
    <p:embeddedFont>
      <p:font typeface="Nunito SemiBold"/>
      <p:regular r:id="rId50"/>
      <p:bold r:id="rId51"/>
      <p:italic r:id="rId52"/>
      <p:boldItalic r:id="rId53"/>
    </p:embeddedFont>
    <p:embeddedFont>
      <p:font typeface="Nunito"/>
      <p:regular r:id="rId54"/>
      <p:bold r:id="rId55"/>
      <p:italic r:id="rId56"/>
      <p:boldItalic r:id="rId57"/>
    </p:embeddedFont>
    <p:embeddedFont>
      <p:font typeface="Mali"/>
      <p:regular r:id="rId58"/>
      <p:bold r:id="rId59"/>
      <p:italic r:id="rId60"/>
      <p:boldItalic r:id="rId61"/>
    </p:embeddedFont>
    <p:embeddedFont>
      <p:font typeface="Mali Medium"/>
      <p:regular r:id="rId62"/>
      <p:bold r:id="rId63"/>
      <p:italic r:id="rId64"/>
      <p:boldItalic r:id="rId65"/>
    </p:embeddedFont>
    <p:embeddedFont>
      <p:font typeface="Nunito ExtraBold"/>
      <p:bold r:id="rId66"/>
      <p:boldItalic r:id="rId67"/>
    </p:embeddedFont>
    <p:embeddedFont>
      <p:font typeface="Nunito Medium"/>
      <p:regular r:id="rId68"/>
      <p:bold r:id="rId69"/>
      <p:italic r:id="rId70"/>
      <p:boldItalic r:id="rId71"/>
    </p:embeddedFont>
    <p:embeddedFont>
      <p:font typeface="Mali Light"/>
      <p:regular r:id="rId72"/>
      <p:bold r:id="rId73"/>
      <p:italic r:id="rId74"/>
      <p:boldItalic r:id="rId75"/>
    </p:embeddedFont>
    <p:embeddedFont>
      <p:font typeface="Mali SemiBold"/>
      <p:regular r:id="rId76"/>
      <p:bold r:id="rId77"/>
      <p:italic r:id="rId78"/>
      <p:boldItalic r:id="rId79"/>
    </p:embeddedFont>
    <p:embeddedFont>
      <p:font typeface="Nunito Light"/>
      <p:regular r:id="rId80"/>
      <p:bold r:id="rId81"/>
      <p:italic r:id="rId82"/>
      <p:boldItalic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GoogleSlidesCustomDataVersion2">
      <go:slidesCustomData xmlns:go="http://customooxmlschemas.google.com/" r:id="rId84" roundtripDataSignature="AMtx7mhMrZpMUAwTR8vo1cRGWqF4mePDyA=="/>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6.xml"/><Relationship Id="rId84" Type="http://customschemas.google.com/relationships/presentationmetadata" Target="metadata"/><Relationship Id="rId83" Type="http://schemas.openxmlformats.org/officeDocument/2006/relationships/font" Target="fonts/NunitoLight-boldItalic.fntdata"/><Relationship Id="rId42" Type="http://schemas.openxmlformats.org/officeDocument/2006/relationships/slide" Target="slides/slide38.xml"/><Relationship Id="rId41" Type="http://schemas.openxmlformats.org/officeDocument/2006/relationships/slide" Target="slides/slide37.xml"/><Relationship Id="rId44" Type="http://schemas.openxmlformats.org/officeDocument/2006/relationships/slide" Target="slides/slide40.xml"/><Relationship Id="rId43" Type="http://schemas.openxmlformats.org/officeDocument/2006/relationships/slide" Target="slides/slide39.xml"/><Relationship Id="rId46" Type="http://schemas.openxmlformats.org/officeDocument/2006/relationships/slide" Target="slides/slide42.xml"/><Relationship Id="rId45" Type="http://schemas.openxmlformats.org/officeDocument/2006/relationships/slide" Target="slides/slide41.xml"/><Relationship Id="rId80" Type="http://schemas.openxmlformats.org/officeDocument/2006/relationships/font" Target="fonts/NunitoLight-regular.fntdata"/><Relationship Id="rId82" Type="http://schemas.openxmlformats.org/officeDocument/2006/relationships/font" Target="fonts/NunitoLight-italic.fntdata"/><Relationship Id="rId81" Type="http://schemas.openxmlformats.org/officeDocument/2006/relationships/font" Target="fonts/NunitoLight-bold.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48" Type="http://schemas.openxmlformats.org/officeDocument/2006/relationships/slide" Target="slides/slide44.xml"/><Relationship Id="rId47" Type="http://schemas.openxmlformats.org/officeDocument/2006/relationships/slide" Target="slides/slide43.xml"/><Relationship Id="rId49" Type="http://schemas.openxmlformats.org/officeDocument/2006/relationships/slide" Target="slides/slide45.xml"/><Relationship Id="rId5" Type="http://schemas.openxmlformats.org/officeDocument/2006/relationships/slide" Target="slides/slide1.xml"/><Relationship Id="rId6" Type="http://schemas.openxmlformats.org/officeDocument/2006/relationships/slide" Target="slides/slide2.xml"/><Relationship Id="rId7" Type="http://schemas.openxmlformats.org/officeDocument/2006/relationships/slide" Target="slides/slide3.xml"/><Relationship Id="rId8" Type="http://schemas.openxmlformats.org/officeDocument/2006/relationships/slide" Target="slides/slide4.xml"/><Relationship Id="rId73" Type="http://schemas.openxmlformats.org/officeDocument/2006/relationships/font" Target="fonts/MaliLight-bold.fntdata"/><Relationship Id="rId72" Type="http://schemas.openxmlformats.org/officeDocument/2006/relationships/font" Target="fonts/MaliLight-regular.fntdata"/><Relationship Id="rId31" Type="http://schemas.openxmlformats.org/officeDocument/2006/relationships/slide" Target="slides/slide27.xml"/><Relationship Id="rId75" Type="http://schemas.openxmlformats.org/officeDocument/2006/relationships/font" Target="fonts/MaliLight-boldItalic.fntdata"/><Relationship Id="rId30" Type="http://schemas.openxmlformats.org/officeDocument/2006/relationships/slide" Target="slides/slide26.xml"/><Relationship Id="rId74" Type="http://schemas.openxmlformats.org/officeDocument/2006/relationships/font" Target="fonts/MaliLight-italic.fntdata"/><Relationship Id="rId33" Type="http://schemas.openxmlformats.org/officeDocument/2006/relationships/slide" Target="slides/slide29.xml"/><Relationship Id="rId77" Type="http://schemas.openxmlformats.org/officeDocument/2006/relationships/font" Target="fonts/MaliSemiBold-bold.fntdata"/><Relationship Id="rId32" Type="http://schemas.openxmlformats.org/officeDocument/2006/relationships/slide" Target="slides/slide28.xml"/><Relationship Id="rId76" Type="http://schemas.openxmlformats.org/officeDocument/2006/relationships/font" Target="fonts/MaliSemiBold-regular.fntdata"/><Relationship Id="rId35" Type="http://schemas.openxmlformats.org/officeDocument/2006/relationships/slide" Target="slides/slide31.xml"/><Relationship Id="rId79" Type="http://schemas.openxmlformats.org/officeDocument/2006/relationships/font" Target="fonts/MaliSemiBold-boldItalic.fntdata"/><Relationship Id="rId34" Type="http://schemas.openxmlformats.org/officeDocument/2006/relationships/slide" Target="slides/slide30.xml"/><Relationship Id="rId78" Type="http://schemas.openxmlformats.org/officeDocument/2006/relationships/font" Target="fonts/MaliSemiBold-italic.fntdata"/><Relationship Id="rId71" Type="http://schemas.openxmlformats.org/officeDocument/2006/relationships/font" Target="fonts/NunitoMedium-boldItalic.fntdata"/><Relationship Id="rId70" Type="http://schemas.openxmlformats.org/officeDocument/2006/relationships/font" Target="fonts/NunitoMedium-italic.fntdata"/><Relationship Id="rId37" Type="http://schemas.openxmlformats.org/officeDocument/2006/relationships/slide" Target="slides/slide33.xml"/><Relationship Id="rId36" Type="http://schemas.openxmlformats.org/officeDocument/2006/relationships/slide" Target="slides/slide32.xml"/><Relationship Id="rId39" Type="http://schemas.openxmlformats.org/officeDocument/2006/relationships/slide" Target="slides/slide35.xml"/><Relationship Id="rId38" Type="http://schemas.openxmlformats.org/officeDocument/2006/relationships/slide" Target="slides/slide34.xml"/><Relationship Id="rId62" Type="http://schemas.openxmlformats.org/officeDocument/2006/relationships/font" Target="fonts/MaliMedium-regular.fntdata"/><Relationship Id="rId61" Type="http://schemas.openxmlformats.org/officeDocument/2006/relationships/font" Target="fonts/Mali-boldItalic.fntdata"/><Relationship Id="rId20" Type="http://schemas.openxmlformats.org/officeDocument/2006/relationships/slide" Target="slides/slide16.xml"/><Relationship Id="rId64" Type="http://schemas.openxmlformats.org/officeDocument/2006/relationships/font" Target="fonts/MaliMedium-italic.fntdata"/><Relationship Id="rId63" Type="http://schemas.openxmlformats.org/officeDocument/2006/relationships/font" Target="fonts/MaliMedium-bold.fntdata"/><Relationship Id="rId22" Type="http://schemas.openxmlformats.org/officeDocument/2006/relationships/slide" Target="slides/slide18.xml"/><Relationship Id="rId66" Type="http://schemas.openxmlformats.org/officeDocument/2006/relationships/font" Target="fonts/NunitoExtraBold-bold.fntdata"/><Relationship Id="rId21" Type="http://schemas.openxmlformats.org/officeDocument/2006/relationships/slide" Target="slides/slide17.xml"/><Relationship Id="rId65" Type="http://schemas.openxmlformats.org/officeDocument/2006/relationships/font" Target="fonts/MaliMedium-boldItalic.fntdata"/><Relationship Id="rId24" Type="http://schemas.openxmlformats.org/officeDocument/2006/relationships/slide" Target="slides/slide20.xml"/><Relationship Id="rId68" Type="http://schemas.openxmlformats.org/officeDocument/2006/relationships/font" Target="fonts/NunitoMedium-regular.fntdata"/><Relationship Id="rId23" Type="http://schemas.openxmlformats.org/officeDocument/2006/relationships/slide" Target="slides/slide19.xml"/><Relationship Id="rId67" Type="http://schemas.openxmlformats.org/officeDocument/2006/relationships/font" Target="fonts/NunitoExtraBold-boldItalic.fntdata"/><Relationship Id="rId60" Type="http://schemas.openxmlformats.org/officeDocument/2006/relationships/font" Target="fonts/Mali-italic.fntdata"/><Relationship Id="rId26" Type="http://schemas.openxmlformats.org/officeDocument/2006/relationships/slide" Target="slides/slide22.xml"/><Relationship Id="rId25" Type="http://schemas.openxmlformats.org/officeDocument/2006/relationships/slide" Target="slides/slide21.xml"/><Relationship Id="rId69" Type="http://schemas.openxmlformats.org/officeDocument/2006/relationships/font" Target="fonts/NunitoMedium-bold.fntdata"/><Relationship Id="rId28" Type="http://schemas.openxmlformats.org/officeDocument/2006/relationships/slide" Target="slides/slide24.xml"/><Relationship Id="rId27" Type="http://schemas.openxmlformats.org/officeDocument/2006/relationships/slide" Target="slides/slide23.xml"/><Relationship Id="rId29" Type="http://schemas.openxmlformats.org/officeDocument/2006/relationships/slide" Target="slides/slide25.xml"/><Relationship Id="rId51" Type="http://schemas.openxmlformats.org/officeDocument/2006/relationships/font" Target="fonts/NunitoSemiBold-bold.fntdata"/><Relationship Id="rId50" Type="http://schemas.openxmlformats.org/officeDocument/2006/relationships/font" Target="fonts/NunitoSemiBold-regular.fntdata"/><Relationship Id="rId53" Type="http://schemas.openxmlformats.org/officeDocument/2006/relationships/font" Target="fonts/NunitoSemiBold-boldItalic.fntdata"/><Relationship Id="rId52" Type="http://schemas.openxmlformats.org/officeDocument/2006/relationships/font" Target="fonts/NunitoSemiBold-italic.fntdata"/><Relationship Id="rId11" Type="http://schemas.openxmlformats.org/officeDocument/2006/relationships/slide" Target="slides/slide7.xml"/><Relationship Id="rId55" Type="http://schemas.openxmlformats.org/officeDocument/2006/relationships/font" Target="fonts/Nunito-bold.fntdata"/><Relationship Id="rId10" Type="http://schemas.openxmlformats.org/officeDocument/2006/relationships/slide" Target="slides/slide6.xml"/><Relationship Id="rId54" Type="http://schemas.openxmlformats.org/officeDocument/2006/relationships/font" Target="fonts/Nunito-regular.fntdata"/><Relationship Id="rId13" Type="http://schemas.openxmlformats.org/officeDocument/2006/relationships/slide" Target="slides/slide9.xml"/><Relationship Id="rId57" Type="http://schemas.openxmlformats.org/officeDocument/2006/relationships/font" Target="fonts/Nunito-boldItalic.fntdata"/><Relationship Id="rId12" Type="http://schemas.openxmlformats.org/officeDocument/2006/relationships/slide" Target="slides/slide8.xml"/><Relationship Id="rId56" Type="http://schemas.openxmlformats.org/officeDocument/2006/relationships/font" Target="fonts/Nunito-italic.fntdata"/><Relationship Id="rId15" Type="http://schemas.openxmlformats.org/officeDocument/2006/relationships/slide" Target="slides/slide11.xml"/><Relationship Id="rId59" Type="http://schemas.openxmlformats.org/officeDocument/2006/relationships/font" Target="fonts/Mali-bold.fntdata"/><Relationship Id="rId14" Type="http://schemas.openxmlformats.org/officeDocument/2006/relationships/slide" Target="slides/slide10.xml"/><Relationship Id="rId58" Type="http://schemas.openxmlformats.org/officeDocument/2006/relationships/font" Target="fonts/Mali-regular.fntdata"/><Relationship Id="rId17" Type="http://schemas.openxmlformats.org/officeDocument/2006/relationships/slide" Target="slides/slide13.xml"/><Relationship Id="rId16" Type="http://schemas.openxmlformats.org/officeDocument/2006/relationships/slide" Target="slides/slide12.xml"/><Relationship Id="rId19" Type="http://schemas.openxmlformats.org/officeDocument/2006/relationships/slide" Target="slides/slide15.xml"/><Relationship Id="rId18"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1pPr>
            <a:lvl2pPr indent="-317500" lvl="1" marL="9144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2pPr>
            <a:lvl3pPr indent="-317500" lvl="2" marL="13716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3pPr>
            <a:lvl4pPr indent="-317500" lvl="3" marL="18288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4pPr>
            <a:lvl5pPr indent="-317500" lvl="4" marL="22860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5pPr>
            <a:lvl6pPr indent="-317500" lvl="5" marL="27432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6pPr>
            <a:lvl7pPr indent="-317500" lvl="6" marL="32004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7pPr>
            <a:lvl8pPr indent="-317500" lvl="7" marL="36576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8pPr>
            <a:lvl9pPr indent="-317500" lvl="8" marL="4114800" marR="0" rtl="0" algn="l">
              <a:lnSpc>
                <a:spcPct val="100000"/>
              </a:lnSpc>
              <a:spcBef>
                <a:spcPts val="0"/>
              </a:spcBef>
              <a:spcAft>
                <a:spcPts val="0"/>
              </a:spcAft>
              <a:buClr>
                <a:srgbClr val="000000"/>
              </a:buClr>
              <a:buSzPts val="14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58" name="Google Shape;758;p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 name="Shape 901"/>
        <p:cNvGrpSpPr/>
        <p:nvPr/>
      </p:nvGrpSpPr>
      <p:grpSpPr>
        <a:xfrm>
          <a:off x="0" y="0"/>
          <a:ext cx="0" cy="0"/>
          <a:chOff x="0" y="0"/>
          <a:chExt cx="0" cy="0"/>
        </a:xfrm>
      </p:grpSpPr>
      <p:sp>
        <p:nvSpPr>
          <p:cNvPr id="902" name="Google Shape;902;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903" name="Google Shape;903;p2: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3" name="Shape 983"/>
        <p:cNvGrpSpPr/>
        <p:nvPr/>
      </p:nvGrpSpPr>
      <p:grpSpPr>
        <a:xfrm>
          <a:off x="0" y="0"/>
          <a:ext cx="0" cy="0"/>
          <a:chOff x="0" y="0"/>
          <a:chExt cx="0" cy="0"/>
        </a:xfrm>
      </p:grpSpPr>
      <p:sp>
        <p:nvSpPr>
          <p:cNvPr id="984" name="Google Shape;984;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985" name="Google Shape;985;p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 name="Shape 1014"/>
        <p:cNvGrpSpPr/>
        <p:nvPr/>
      </p:nvGrpSpPr>
      <p:grpSpPr>
        <a:xfrm>
          <a:off x="0" y="0"/>
          <a:ext cx="0" cy="0"/>
          <a:chOff x="0" y="0"/>
          <a:chExt cx="0" cy="0"/>
        </a:xfrm>
      </p:grpSpPr>
      <p:sp>
        <p:nvSpPr>
          <p:cNvPr id="1015" name="Google Shape;1015;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016" name="Google Shape;1016;p4: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 name="Shape 1451"/>
        <p:cNvGrpSpPr/>
        <p:nvPr/>
      </p:nvGrpSpPr>
      <p:grpSpPr>
        <a:xfrm>
          <a:off x="0" y="0"/>
          <a:ext cx="0" cy="0"/>
          <a:chOff x="0" y="0"/>
          <a:chExt cx="0" cy="0"/>
        </a:xfrm>
      </p:grpSpPr>
      <p:sp>
        <p:nvSpPr>
          <p:cNvPr id="1452" name="Google Shape;1452;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453" name="Google Shape;1453;p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5" name="Shape 1475"/>
        <p:cNvGrpSpPr/>
        <p:nvPr/>
      </p:nvGrpSpPr>
      <p:grpSpPr>
        <a:xfrm>
          <a:off x="0" y="0"/>
          <a:ext cx="0" cy="0"/>
          <a:chOff x="0" y="0"/>
          <a:chExt cx="0" cy="0"/>
        </a:xfrm>
      </p:grpSpPr>
      <p:sp>
        <p:nvSpPr>
          <p:cNvPr id="1476" name="Google Shape;1476;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477" name="Google Shape;1477;p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1" name="Shape 1891"/>
        <p:cNvGrpSpPr/>
        <p:nvPr/>
      </p:nvGrpSpPr>
      <p:grpSpPr>
        <a:xfrm>
          <a:off x="0" y="0"/>
          <a:ext cx="0" cy="0"/>
          <a:chOff x="0" y="0"/>
          <a:chExt cx="0" cy="0"/>
        </a:xfrm>
      </p:grpSpPr>
      <p:sp>
        <p:nvSpPr>
          <p:cNvPr id="1892" name="Google Shape;1892;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893" name="Google Shape;1893;p7: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2" name="Shape 1962"/>
        <p:cNvGrpSpPr/>
        <p:nvPr/>
      </p:nvGrpSpPr>
      <p:grpSpPr>
        <a:xfrm>
          <a:off x="0" y="0"/>
          <a:ext cx="0" cy="0"/>
          <a:chOff x="0" y="0"/>
          <a:chExt cx="0" cy="0"/>
        </a:xfrm>
      </p:grpSpPr>
      <p:sp>
        <p:nvSpPr>
          <p:cNvPr id="1963" name="Google Shape;1963;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1964" name="Google Shape;1964;p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2" name="Shape 2002"/>
        <p:cNvGrpSpPr/>
        <p:nvPr/>
      </p:nvGrpSpPr>
      <p:grpSpPr>
        <a:xfrm>
          <a:off x="0" y="0"/>
          <a:ext cx="0" cy="0"/>
          <a:chOff x="0" y="0"/>
          <a:chExt cx="0" cy="0"/>
        </a:xfrm>
      </p:grpSpPr>
      <p:sp>
        <p:nvSpPr>
          <p:cNvPr id="2003" name="Google Shape;2003;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004" name="Google Shape;2004;p9: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6" name="Shape 2036"/>
        <p:cNvGrpSpPr/>
        <p:nvPr/>
      </p:nvGrpSpPr>
      <p:grpSpPr>
        <a:xfrm>
          <a:off x="0" y="0"/>
          <a:ext cx="0" cy="0"/>
          <a:chOff x="0" y="0"/>
          <a:chExt cx="0" cy="0"/>
        </a:xfrm>
      </p:grpSpPr>
      <p:sp>
        <p:nvSpPr>
          <p:cNvPr id="2037" name="Google Shape;2037;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038" name="Google Shape;2038;p10: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2" name="Shape 2082"/>
        <p:cNvGrpSpPr/>
        <p:nvPr/>
      </p:nvGrpSpPr>
      <p:grpSpPr>
        <a:xfrm>
          <a:off x="0" y="0"/>
          <a:ext cx="0" cy="0"/>
          <a:chOff x="0" y="0"/>
          <a:chExt cx="0" cy="0"/>
        </a:xfrm>
      </p:grpSpPr>
      <p:sp>
        <p:nvSpPr>
          <p:cNvPr id="2083" name="Google Shape;2083;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084" name="Google Shape;2084;p1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6" name="Shape 2116"/>
        <p:cNvGrpSpPr/>
        <p:nvPr/>
      </p:nvGrpSpPr>
      <p:grpSpPr>
        <a:xfrm>
          <a:off x="0" y="0"/>
          <a:ext cx="0" cy="0"/>
          <a:chOff x="0" y="0"/>
          <a:chExt cx="0" cy="0"/>
        </a:xfrm>
      </p:grpSpPr>
      <p:sp>
        <p:nvSpPr>
          <p:cNvPr id="2117" name="Google Shape;2117;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118" name="Google Shape;2118;p12: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1" name="Shape 2121"/>
        <p:cNvGrpSpPr/>
        <p:nvPr/>
      </p:nvGrpSpPr>
      <p:grpSpPr>
        <a:xfrm>
          <a:off x="0" y="0"/>
          <a:ext cx="0" cy="0"/>
          <a:chOff x="0" y="0"/>
          <a:chExt cx="0" cy="0"/>
        </a:xfrm>
      </p:grpSpPr>
      <p:sp>
        <p:nvSpPr>
          <p:cNvPr id="2122" name="Google Shape;2122;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123" name="Google Shape;2123;p1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9" name="Shape 2199"/>
        <p:cNvGrpSpPr/>
        <p:nvPr/>
      </p:nvGrpSpPr>
      <p:grpSpPr>
        <a:xfrm>
          <a:off x="0" y="0"/>
          <a:ext cx="0" cy="0"/>
          <a:chOff x="0" y="0"/>
          <a:chExt cx="0" cy="0"/>
        </a:xfrm>
      </p:grpSpPr>
      <p:sp>
        <p:nvSpPr>
          <p:cNvPr id="2200" name="Google Shape;2200;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201" name="Google Shape;2201;p14: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5" name="Shape 2615"/>
        <p:cNvGrpSpPr/>
        <p:nvPr/>
      </p:nvGrpSpPr>
      <p:grpSpPr>
        <a:xfrm>
          <a:off x="0" y="0"/>
          <a:ext cx="0" cy="0"/>
          <a:chOff x="0" y="0"/>
          <a:chExt cx="0" cy="0"/>
        </a:xfrm>
      </p:grpSpPr>
      <p:sp>
        <p:nvSpPr>
          <p:cNvPr id="2616" name="Google Shape;2616;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617" name="Google Shape;2617;p1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6" name="Shape 2686"/>
        <p:cNvGrpSpPr/>
        <p:nvPr/>
      </p:nvGrpSpPr>
      <p:grpSpPr>
        <a:xfrm>
          <a:off x="0" y="0"/>
          <a:ext cx="0" cy="0"/>
          <a:chOff x="0" y="0"/>
          <a:chExt cx="0" cy="0"/>
        </a:xfrm>
      </p:grpSpPr>
      <p:sp>
        <p:nvSpPr>
          <p:cNvPr id="2687" name="Google Shape;2687;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688" name="Google Shape;2688;p1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0" name="Shape 2800"/>
        <p:cNvGrpSpPr/>
        <p:nvPr/>
      </p:nvGrpSpPr>
      <p:grpSpPr>
        <a:xfrm>
          <a:off x="0" y="0"/>
          <a:ext cx="0" cy="0"/>
          <a:chOff x="0" y="0"/>
          <a:chExt cx="0" cy="0"/>
        </a:xfrm>
      </p:grpSpPr>
      <p:sp>
        <p:nvSpPr>
          <p:cNvPr id="2801" name="Google Shape;2801;p17: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802" name="Google Shape;2802;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8" name="Shape 2808"/>
        <p:cNvGrpSpPr/>
        <p:nvPr/>
      </p:nvGrpSpPr>
      <p:grpSpPr>
        <a:xfrm>
          <a:off x="0" y="0"/>
          <a:ext cx="0" cy="0"/>
          <a:chOff x="0" y="0"/>
          <a:chExt cx="0" cy="0"/>
        </a:xfrm>
      </p:grpSpPr>
      <p:sp>
        <p:nvSpPr>
          <p:cNvPr id="2809" name="Google Shape;2809;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810" name="Google Shape;2810;p1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2" name="Shape 2842"/>
        <p:cNvGrpSpPr/>
        <p:nvPr/>
      </p:nvGrpSpPr>
      <p:grpSpPr>
        <a:xfrm>
          <a:off x="0" y="0"/>
          <a:ext cx="0" cy="0"/>
          <a:chOff x="0" y="0"/>
          <a:chExt cx="0" cy="0"/>
        </a:xfrm>
      </p:grpSpPr>
      <p:sp>
        <p:nvSpPr>
          <p:cNvPr id="2843" name="Google Shape;2843;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2844" name="Google Shape;2844;p19: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8" name="Shape 3258"/>
        <p:cNvGrpSpPr/>
        <p:nvPr/>
      </p:nvGrpSpPr>
      <p:grpSpPr>
        <a:xfrm>
          <a:off x="0" y="0"/>
          <a:ext cx="0" cy="0"/>
          <a:chOff x="0" y="0"/>
          <a:chExt cx="0" cy="0"/>
        </a:xfrm>
      </p:grpSpPr>
      <p:sp>
        <p:nvSpPr>
          <p:cNvPr id="3259" name="Google Shape;3259;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260" name="Google Shape;3260;p20: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0" name="Shape 3300"/>
        <p:cNvGrpSpPr/>
        <p:nvPr/>
      </p:nvGrpSpPr>
      <p:grpSpPr>
        <a:xfrm>
          <a:off x="0" y="0"/>
          <a:ext cx="0" cy="0"/>
          <a:chOff x="0" y="0"/>
          <a:chExt cx="0" cy="0"/>
        </a:xfrm>
      </p:grpSpPr>
      <p:sp>
        <p:nvSpPr>
          <p:cNvPr id="3301" name="Google Shape;3301;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302" name="Google Shape;3302;p2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0" name="Shape 3350"/>
        <p:cNvGrpSpPr/>
        <p:nvPr/>
      </p:nvGrpSpPr>
      <p:grpSpPr>
        <a:xfrm>
          <a:off x="0" y="0"/>
          <a:ext cx="0" cy="0"/>
          <a:chOff x="0" y="0"/>
          <a:chExt cx="0" cy="0"/>
        </a:xfrm>
      </p:grpSpPr>
      <p:sp>
        <p:nvSpPr>
          <p:cNvPr id="3351" name="Google Shape;3351;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352" name="Google Shape;3352;p22: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8" name="Shape 3748"/>
        <p:cNvGrpSpPr/>
        <p:nvPr/>
      </p:nvGrpSpPr>
      <p:grpSpPr>
        <a:xfrm>
          <a:off x="0" y="0"/>
          <a:ext cx="0" cy="0"/>
          <a:chOff x="0" y="0"/>
          <a:chExt cx="0" cy="0"/>
        </a:xfrm>
      </p:grpSpPr>
      <p:sp>
        <p:nvSpPr>
          <p:cNvPr id="3749" name="Google Shape;3749;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750" name="Google Shape;3750;p2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0" name="Shape 3760"/>
        <p:cNvGrpSpPr/>
        <p:nvPr/>
      </p:nvGrpSpPr>
      <p:grpSpPr>
        <a:xfrm>
          <a:off x="0" y="0"/>
          <a:ext cx="0" cy="0"/>
          <a:chOff x="0" y="0"/>
          <a:chExt cx="0" cy="0"/>
        </a:xfrm>
      </p:grpSpPr>
      <p:sp>
        <p:nvSpPr>
          <p:cNvPr id="3761" name="Google Shape;3761;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3762" name="Google Shape;3762;p24: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6" name="Shape 4176"/>
        <p:cNvGrpSpPr/>
        <p:nvPr/>
      </p:nvGrpSpPr>
      <p:grpSpPr>
        <a:xfrm>
          <a:off x="0" y="0"/>
          <a:ext cx="0" cy="0"/>
          <a:chOff x="0" y="0"/>
          <a:chExt cx="0" cy="0"/>
        </a:xfrm>
      </p:grpSpPr>
      <p:sp>
        <p:nvSpPr>
          <p:cNvPr id="4177" name="Google Shape;4177;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178" name="Google Shape;4178;p2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5" name="Shape 4255"/>
        <p:cNvGrpSpPr/>
        <p:nvPr/>
      </p:nvGrpSpPr>
      <p:grpSpPr>
        <a:xfrm>
          <a:off x="0" y="0"/>
          <a:ext cx="0" cy="0"/>
          <a:chOff x="0" y="0"/>
          <a:chExt cx="0" cy="0"/>
        </a:xfrm>
      </p:grpSpPr>
      <p:sp>
        <p:nvSpPr>
          <p:cNvPr id="4256" name="Google Shape;4256;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257" name="Google Shape;4257;p2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6" name="Shape 4326"/>
        <p:cNvGrpSpPr/>
        <p:nvPr/>
      </p:nvGrpSpPr>
      <p:grpSpPr>
        <a:xfrm>
          <a:off x="0" y="0"/>
          <a:ext cx="0" cy="0"/>
          <a:chOff x="0" y="0"/>
          <a:chExt cx="0" cy="0"/>
        </a:xfrm>
      </p:grpSpPr>
      <p:sp>
        <p:nvSpPr>
          <p:cNvPr id="4327" name="Google Shape;4327;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328" name="Google Shape;4328;p27: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7" name="Shape 4387"/>
        <p:cNvGrpSpPr/>
        <p:nvPr/>
      </p:nvGrpSpPr>
      <p:grpSpPr>
        <a:xfrm>
          <a:off x="0" y="0"/>
          <a:ext cx="0" cy="0"/>
          <a:chOff x="0" y="0"/>
          <a:chExt cx="0" cy="0"/>
        </a:xfrm>
      </p:grpSpPr>
      <p:sp>
        <p:nvSpPr>
          <p:cNvPr id="4388" name="Google Shape;4388;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389" name="Google Shape;4389;p2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1" name="Shape 4741"/>
        <p:cNvGrpSpPr/>
        <p:nvPr/>
      </p:nvGrpSpPr>
      <p:grpSpPr>
        <a:xfrm>
          <a:off x="0" y="0"/>
          <a:ext cx="0" cy="0"/>
          <a:chOff x="0" y="0"/>
          <a:chExt cx="0" cy="0"/>
        </a:xfrm>
      </p:grpSpPr>
      <p:sp>
        <p:nvSpPr>
          <p:cNvPr id="4742" name="Google Shape;4742;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743" name="Google Shape;4743;p29: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8" name="Shape 4788"/>
        <p:cNvGrpSpPr/>
        <p:nvPr/>
      </p:nvGrpSpPr>
      <p:grpSpPr>
        <a:xfrm>
          <a:off x="0" y="0"/>
          <a:ext cx="0" cy="0"/>
          <a:chOff x="0" y="0"/>
          <a:chExt cx="0" cy="0"/>
        </a:xfrm>
      </p:grpSpPr>
      <p:sp>
        <p:nvSpPr>
          <p:cNvPr id="4789" name="Google Shape;4789;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790" name="Google Shape;4790;p30: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2" name="Shape 4822"/>
        <p:cNvGrpSpPr/>
        <p:nvPr/>
      </p:nvGrpSpPr>
      <p:grpSpPr>
        <a:xfrm>
          <a:off x="0" y="0"/>
          <a:ext cx="0" cy="0"/>
          <a:chOff x="0" y="0"/>
          <a:chExt cx="0" cy="0"/>
        </a:xfrm>
      </p:grpSpPr>
      <p:sp>
        <p:nvSpPr>
          <p:cNvPr id="4823" name="Google Shape;4823;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4824" name="Google Shape;4824;p3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8" name="Shape 5238"/>
        <p:cNvGrpSpPr/>
        <p:nvPr/>
      </p:nvGrpSpPr>
      <p:grpSpPr>
        <a:xfrm>
          <a:off x="0" y="0"/>
          <a:ext cx="0" cy="0"/>
          <a:chOff x="0" y="0"/>
          <a:chExt cx="0" cy="0"/>
        </a:xfrm>
      </p:grpSpPr>
      <p:sp>
        <p:nvSpPr>
          <p:cNvPr id="5239" name="Google Shape;5239;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240" name="Google Shape;5240;p32: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6" name="Shape 5346"/>
        <p:cNvGrpSpPr/>
        <p:nvPr/>
      </p:nvGrpSpPr>
      <p:grpSpPr>
        <a:xfrm>
          <a:off x="0" y="0"/>
          <a:ext cx="0" cy="0"/>
          <a:chOff x="0" y="0"/>
          <a:chExt cx="0" cy="0"/>
        </a:xfrm>
      </p:grpSpPr>
      <p:sp>
        <p:nvSpPr>
          <p:cNvPr id="5347" name="Google Shape;5347;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348" name="Google Shape;5348;p3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4" name="Shape 5754"/>
        <p:cNvGrpSpPr/>
        <p:nvPr/>
      </p:nvGrpSpPr>
      <p:grpSpPr>
        <a:xfrm>
          <a:off x="0" y="0"/>
          <a:ext cx="0" cy="0"/>
          <a:chOff x="0" y="0"/>
          <a:chExt cx="0" cy="0"/>
        </a:xfrm>
      </p:grpSpPr>
      <p:sp>
        <p:nvSpPr>
          <p:cNvPr id="5755" name="Google Shape;5755;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756" name="Google Shape;5756;p34: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4" name="Shape 5804"/>
        <p:cNvGrpSpPr/>
        <p:nvPr/>
      </p:nvGrpSpPr>
      <p:grpSpPr>
        <a:xfrm>
          <a:off x="0" y="0"/>
          <a:ext cx="0" cy="0"/>
          <a:chOff x="0" y="0"/>
          <a:chExt cx="0" cy="0"/>
        </a:xfrm>
      </p:grpSpPr>
      <p:sp>
        <p:nvSpPr>
          <p:cNvPr id="5805" name="Google Shape;5805;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806" name="Google Shape;5806;p3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8" name="Shape 5938"/>
        <p:cNvGrpSpPr/>
        <p:nvPr/>
      </p:nvGrpSpPr>
      <p:grpSpPr>
        <a:xfrm>
          <a:off x="0" y="0"/>
          <a:ext cx="0" cy="0"/>
          <a:chOff x="0" y="0"/>
          <a:chExt cx="0" cy="0"/>
        </a:xfrm>
      </p:grpSpPr>
      <p:sp>
        <p:nvSpPr>
          <p:cNvPr id="5939" name="Google Shape;5939;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5940" name="Google Shape;5940;p36: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9" name="Shape 6039"/>
        <p:cNvGrpSpPr/>
        <p:nvPr/>
      </p:nvGrpSpPr>
      <p:grpSpPr>
        <a:xfrm>
          <a:off x="0" y="0"/>
          <a:ext cx="0" cy="0"/>
          <a:chOff x="0" y="0"/>
          <a:chExt cx="0" cy="0"/>
        </a:xfrm>
      </p:grpSpPr>
      <p:sp>
        <p:nvSpPr>
          <p:cNvPr id="6040" name="Google Shape;6040;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041" name="Google Shape;6041;p37: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3" name="Shape 6073"/>
        <p:cNvGrpSpPr/>
        <p:nvPr/>
      </p:nvGrpSpPr>
      <p:grpSpPr>
        <a:xfrm>
          <a:off x="0" y="0"/>
          <a:ext cx="0" cy="0"/>
          <a:chOff x="0" y="0"/>
          <a:chExt cx="0" cy="0"/>
        </a:xfrm>
      </p:grpSpPr>
      <p:sp>
        <p:nvSpPr>
          <p:cNvPr id="6074" name="Google Shape;6074;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075" name="Google Shape;6075;p38: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0" name="Shape 6490"/>
        <p:cNvGrpSpPr/>
        <p:nvPr/>
      </p:nvGrpSpPr>
      <p:grpSpPr>
        <a:xfrm>
          <a:off x="0" y="0"/>
          <a:ext cx="0" cy="0"/>
          <a:chOff x="0" y="0"/>
          <a:chExt cx="0" cy="0"/>
        </a:xfrm>
      </p:grpSpPr>
      <p:sp>
        <p:nvSpPr>
          <p:cNvPr id="6491" name="Google Shape;6491;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492" name="Google Shape;6492;p39: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5" name="Shape 6515"/>
        <p:cNvGrpSpPr/>
        <p:nvPr/>
      </p:nvGrpSpPr>
      <p:grpSpPr>
        <a:xfrm>
          <a:off x="0" y="0"/>
          <a:ext cx="0" cy="0"/>
          <a:chOff x="0" y="0"/>
          <a:chExt cx="0" cy="0"/>
        </a:xfrm>
      </p:grpSpPr>
      <p:sp>
        <p:nvSpPr>
          <p:cNvPr id="6516" name="Google Shape;6516;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517" name="Google Shape;6517;p40: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9" name="Shape 6889"/>
        <p:cNvGrpSpPr/>
        <p:nvPr/>
      </p:nvGrpSpPr>
      <p:grpSpPr>
        <a:xfrm>
          <a:off x="0" y="0"/>
          <a:ext cx="0" cy="0"/>
          <a:chOff x="0" y="0"/>
          <a:chExt cx="0" cy="0"/>
        </a:xfrm>
      </p:grpSpPr>
      <p:sp>
        <p:nvSpPr>
          <p:cNvPr id="6890" name="Google Shape;6890;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891" name="Google Shape;6891;p41: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6926" name="Google Shape;6926;p42: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9" name="Shape 7339"/>
        <p:cNvGrpSpPr/>
        <p:nvPr/>
      </p:nvGrpSpPr>
      <p:grpSpPr>
        <a:xfrm>
          <a:off x="0" y="0"/>
          <a:ext cx="0" cy="0"/>
          <a:chOff x="0" y="0"/>
          <a:chExt cx="0" cy="0"/>
        </a:xfrm>
      </p:grpSpPr>
      <p:sp>
        <p:nvSpPr>
          <p:cNvPr id="7340" name="Google Shape;7340;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341" name="Google Shape;7341;p43: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3" name="Shape 7423"/>
        <p:cNvGrpSpPr/>
        <p:nvPr/>
      </p:nvGrpSpPr>
      <p:grpSpPr>
        <a:xfrm>
          <a:off x="0" y="0"/>
          <a:ext cx="0" cy="0"/>
          <a:chOff x="0" y="0"/>
          <a:chExt cx="0" cy="0"/>
        </a:xfrm>
      </p:grpSpPr>
      <p:sp>
        <p:nvSpPr>
          <p:cNvPr id="7424" name="Google Shape;7424;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425" name="Google Shape;7425;p44: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9" name="Shape 7479"/>
        <p:cNvGrpSpPr/>
        <p:nvPr/>
      </p:nvGrpSpPr>
      <p:grpSpPr>
        <a:xfrm>
          <a:off x="0" y="0"/>
          <a:ext cx="0" cy="0"/>
          <a:chOff x="0" y="0"/>
          <a:chExt cx="0" cy="0"/>
        </a:xfrm>
      </p:grpSpPr>
      <p:sp>
        <p:nvSpPr>
          <p:cNvPr id="7480" name="Google Shape;7480;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t/>
            </a:r>
            <a:endParaRPr/>
          </a:p>
        </p:txBody>
      </p:sp>
      <p:sp>
        <p:nvSpPr>
          <p:cNvPr id="7481" name="Google Shape;7481;p45:notes"/>
          <p:cNvSpPr/>
          <p:nvPr>
            <p:ph idx="2" type="sldImg"/>
          </p:nvPr>
        </p:nvSpPr>
        <p:spPr>
          <a:xfrm>
            <a:off x="1143225" y="685800"/>
            <a:ext cx="4572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2"/>
        </a:solidFill>
      </p:bgPr>
    </p:bg>
    <p:spTree>
      <p:nvGrpSpPr>
        <p:cNvPr id="8" name="Shape 8"/>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1_1">
    <p:bg>
      <p:bgPr>
        <a:solidFill>
          <a:schemeClr val="lt2"/>
        </a:solidFill>
      </p:bgPr>
    </p:bg>
    <p:spTree>
      <p:nvGrpSpPr>
        <p:cNvPr id="9" name="Shape 9"/>
        <p:cNvGrpSpPr/>
        <p:nvPr/>
      </p:nvGrpSpPr>
      <p:grpSpPr>
        <a:xfrm>
          <a:off x="0" y="0"/>
          <a:ext cx="0" cy="0"/>
          <a:chOff x="0" y="0"/>
          <a:chExt cx="0" cy="0"/>
        </a:xfrm>
      </p:grpSpPr>
      <p:grpSp>
        <p:nvGrpSpPr>
          <p:cNvPr id="10" name="Google Shape;10;p48"/>
          <p:cNvGrpSpPr/>
          <p:nvPr/>
        </p:nvGrpSpPr>
        <p:grpSpPr>
          <a:xfrm rot="282906">
            <a:off x="-1942372" y="1977464"/>
            <a:ext cx="3332905" cy="3364808"/>
            <a:chOff x="-3884774" y="3954995"/>
            <a:chExt cx="6665916" cy="6729722"/>
          </a:xfrm>
        </p:grpSpPr>
        <p:sp>
          <p:nvSpPr>
            <p:cNvPr id="11" name="Google Shape;11;p48"/>
            <p:cNvSpPr/>
            <p:nvPr/>
          </p:nvSpPr>
          <p:spPr>
            <a:xfrm>
              <a:off x="-3875974" y="3954995"/>
              <a:ext cx="6647945" cy="6729722"/>
            </a:xfrm>
            <a:custGeom>
              <a:rect b="b" l="l" r="r" t="t"/>
              <a:pathLst>
                <a:path extrusionOk="0" h="6729722" w="6647945">
                  <a:moveTo>
                    <a:pt x="2" y="6619941"/>
                  </a:moveTo>
                  <a:cubicBezTo>
                    <a:pt x="-335" y="6681276"/>
                    <a:pt x="49942" y="6730847"/>
                    <a:pt x="111319" y="6729703"/>
                  </a:cubicBezTo>
                  <a:cubicBezTo>
                    <a:pt x="6755113" y="6605701"/>
                    <a:pt x="6641977" y="6722085"/>
                    <a:pt x="6643041" y="6531593"/>
                  </a:cubicBezTo>
                  <a:cubicBezTo>
                    <a:pt x="6644577" y="6254262"/>
                    <a:pt x="6647944" y="110633"/>
                    <a:pt x="6647944" y="111535"/>
                  </a:cubicBezTo>
                  <a:cubicBezTo>
                    <a:pt x="6648281" y="50765"/>
                    <a:pt x="6598880" y="1423"/>
                    <a:pt x="6538068" y="1759"/>
                  </a:cubicBezTo>
                  <a:cubicBezTo>
                    <a:pt x="-102236" y="38329"/>
                    <a:pt x="5956" y="-77301"/>
                    <a:pt x="4892" y="115182"/>
                  </a:cubicBezTo>
                  <a:cubicBezTo>
                    <a:pt x="3356" y="396404"/>
                    <a:pt x="-12" y="6620830"/>
                    <a:pt x="2" y="661994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2" name="Google Shape;12;p48"/>
            <p:cNvGrpSpPr/>
            <p:nvPr/>
          </p:nvGrpSpPr>
          <p:grpSpPr>
            <a:xfrm>
              <a:off x="-3884774" y="4408296"/>
              <a:ext cx="6665916" cy="5895751"/>
              <a:chOff x="-3884774" y="4408296"/>
              <a:chExt cx="6665916" cy="5895751"/>
            </a:xfrm>
          </p:grpSpPr>
          <p:sp>
            <p:nvSpPr>
              <p:cNvPr id="13" name="Google Shape;13;p48"/>
              <p:cNvSpPr/>
              <p:nvPr/>
            </p:nvSpPr>
            <p:spPr>
              <a:xfrm>
                <a:off x="-3881222" y="5975675"/>
                <a:ext cx="6658980" cy="61365"/>
              </a:xfrm>
              <a:custGeom>
                <a:rect b="b" l="l" r="r" t="t"/>
                <a:pathLst>
                  <a:path extrusionOk="0" h="61365" w="6658980">
                    <a:moveTo>
                      <a:pt x="6651078" y="24949"/>
                    </a:moveTo>
                    <a:cubicBezTo>
                      <a:pt x="6650822" y="-15147"/>
                      <a:pt x="7161902" y="-3693"/>
                      <a:pt x="7904" y="36417"/>
                    </a:cubicBezTo>
                    <a:cubicBezTo>
                      <a:pt x="8160" y="76512"/>
                      <a:pt x="-502933" y="65058"/>
                      <a:pt x="6651078" y="2494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 name="Google Shape;14;p48"/>
              <p:cNvSpPr/>
              <p:nvPr/>
            </p:nvSpPr>
            <p:spPr>
              <a:xfrm>
                <a:off x="-3877810" y="6497616"/>
                <a:ext cx="6658952" cy="72551"/>
              </a:xfrm>
              <a:custGeom>
                <a:rect b="b" l="l" r="r" t="t"/>
                <a:pathLst>
                  <a:path extrusionOk="0" h="72551" w="6658952">
                    <a:moveTo>
                      <a:pt x="6651047" y="24333"/>
                    </a:moveTo>
                    <a:cubicBezTo>
                      <a:pt x="6650791" y="-15776"/>
                      <a:pt x="7161925" y="-5264"/>
                      <a:pt x="7900" y="48224"/>
                    </a:cubicBezTo>
                    <a:cubicBezTo>
                      <a:pt x="8170" y="88319"/>
                      <a:pt x="-502937" y="77821"/>
                      <a:pt x="6651047" y="2433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 name="Google Shape;15;p48"/>
              <p:cNvSpPr/>
              <p:nvPr/>
            </p:nvSpPr>
            <p:spPr>
              <a:xfrm>
                <a:off x="-3880065" y="7019497"/>
                <a:ext cx="6659186" cy="83934"/>
              </a:xfrm>
              <a:custGeom>
                <a:rect b="b" l="l" r="r" t="t"/>
                <a:pathLst>
                  <a:path extrusionOk="0" h="83934" w="6659186">
                    <a:moveTo>
                      <a:pt x="6651120" y="23817"/>
                    </a:moveTo>
                    <a:cubicBezTo>
                      <a:pt x="6651376" y="-16292"/>
                      <a:pt x="7162348" y="-6749"/>
                      <a:pt x="8067" y="60117"/>
                    </a:cubicBezTo>
                    <a:cubicBezTo>
                      <a:pt x="7811" y="100226"/>
                      <a:pt x="-503161" y="90684"/>
                      <a:pt x="6651120" y="238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 name="Google Shape;16;p48"/>
              <p:cNvSpPr/>
              <p:nvPr/>
            </p:nvSpPr>
            <p:spPr>
              <a:xfrm>
                <a:off x="-3881004" y="4408296"/>
                <a:ext cx="6658979" cy="30759"/>
              </a:xfrm>
              <a:custGeom>
                <a:rect b="b" l="l" r="r" t="t"/>
                <a:pathLst>
                  <a:path extrusionOk="0" h="30759" w="6658979">
                    <a:moveTo>
                      <a:pt x="7914" y="28274"/>
                    </a:moveTo>
                    <a:cubicBezTo>
                      <a:pt x="7161979" y="28274"/>
                      <a:pt x="6650846" y="42595"/>
                      <a:pt x="6651061" y="2485"/>
                    </a:cubicBezTo>
                    <a:cubicBezTo>
                      <a:pt x="-502990" y="2485"/>
                      <a:pt x="8143" y="-11835"/>
                      <a:pt x="7914" y="2827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 name="Google Shape;17;p48"/>
              <p:cNvSpPr/>
              <p:nvPr/>
            </p:nvSpPr>
            <p:spPr>
              <a:xfrm>
                <a:off x="-3884631" y="5453569"/>
                <a:ext cx="6659021" cy="50492"/>
              </a:xfrm>
              <a:custGeom>
                <a:rect b="b" l="l" r="r" t="t"/>
                <a:pathLst>
                  <a:path extrusionOk="0" h="50492" w="6659021">
                    <a:moveTo>
                      <a:pt x="6651118" y="25717"/>
                    </a:moveTo>
                    <a:cubicBezTo>
                      <a:pt x="6650862" y="-14378"/>
                      <a:pt x="7161955" y="-1969"/>
                      <a:pt x="7904" y="24775"/>
                    </a:cubicBezTo>
                    <a:cubicBezTo>
                      <a:pt x="8160" y="64871"/>
                      <a:pt x="-502933" y="52461"/>
                      <a:pt x="6651118" y="257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 name="Google Shape;18;p48"/>
              <p:cNvSpPr/>
              <p:nvPr/>
            </p:nvSpPr>
            <p:spPr>
              <a:xfrm>
                <a:off x="-3883922" y="4931186"/>
                <a:ext cx="6659027" cy="40110"/>
              </a:xfrm>
              <a:custGeom>
                <a:rect b="b" l="l" r="r" t="t"/>
                <a:pathLst>
                  <a:path extrusionOk="0" h="40110" w="6659027">
                    <a:moveTo>
                      <a:pt x="6650975" y="26735"/>
                    </a:moveTo>
                    <a:cubicBezTo>
                      <a:pt x="6651190" y="-13360"/>
                      <a:pt x="7162122" y="-8"/>
                      <a:pt x="8057" y="13370"/>
                    </a:cubicBezTo>
                    <a:cubicBezTo>
                      <a:pt x="7828" y="53479"/>
                      <a:pt x="-503104" y="40114"/>
                      <a:pt x="6650975" y="267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 name="Google Shape;19;p48"/>
              <p:cNvSpPr/>
              <p:nvPr/>
            </p:nvSpPr>
            <p:spPr>
              <a:xfrm>
                <a:off x="-3881356" y="8584748"/>
                <a:ext cx="6658804" cy="118813"/>
              </a:xfrm>
              <a:custGeom>
                <a:rect b="b" l="l" r="r" t="t"/>
                <a:pathLst>
                  <a:path extrusionOk="0" h="118813" w="6658804">
                    <a:moveTo>
                      <a:pt x="6650902" y="22634"/>
                    </a:moveTo>
                    <a:cubicBezTo>
                      <a:pt x="6650646" y="-17476"/>
                      <a:pt x="7161712" y="-10800"/>
                      <a:pt x="7903" y="96189"/>
                    </a:cubicBezTo>
                    <a:cubicBezTo>
                      <a:pt x="8159" y="136285"/>
                      <a:pt x="-502907" y="129609"/>
                      <a:pt x="6650902" y="226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 name="Google Shape;20;p48"/>
              <p:cNvSpPr/>
              <p:nvPr/>
            </p:nvSpPr>
            <p:spPr>
              <a:xfrm>
                <a:off x="-3879526" y="9628003"/>
                <a:ext cx="6659297" cy="142473"/>
              </a:xfrm>
              <a:custGeom>
                <a:rect b="b" l="l" r="r" t="t"/>
                <a:pathLst>
                  <a:path extrusionOk="0" h="142473" w="6659297">
                    <a:moveTo>
                      <a:pt x="6651241" y="22041"/>
                    </a:moveTo>
                    <a:cubicBezTo>
                      <a:pt x="6651470" y="-18068"/>
                      <a:pt x="7162415" y="-13290"/>
                      <a:pt x="8053" y="120429"/>
                    </a:cubicBezTo>
                    <a:cubicBezTo>
                      <a:pt x="7838" y="160538"/>
                      <a:pt x="-503121" y="155774"/>
                      <a:pt x="6651241" y="220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 name="Google Shape;21;p48"/>
              <p:cNvSpPr/>
              <p:nvPr/>
            </p:nvSpPr>
            <p:spPr>
              <a:xfrm>
                <a:off x="-3883481" y="7541322"/>
                <a:ext cx="6659217" cy="95462"/>
              </a:xfrm>
              <a:custGeom>
                <a:rect b="b" l="l" r="r" t="t"/>
                <a:pathLst>
                  <a:path extrusionOk="0" h="95462" w="6659217">
                    <a:moveTo>
                      <a:pt x="6651153" y="23370"/>
                    </a:moveTo>
                    <a:cubicBezTo>
                      <a:pt x="6651409" y="-16739"/>
                      <a:pt x="7162314" y="-8152"/>
                      <a:pt x="8060" y="72093"/>
                    </a:cubicBezTo>
                    <a:cubicBezTo>
                      <a:pt x="7818" y="112202"/>
                      <a:pt x="-503100" y="103615"/>
                      <a:pt x="6651153" y="2337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 name="Google Shape;22;p48"/>
              <p:cNvSpPr/>
              <p:nvPr/>
            </p:nvSpPr>
            <p:spPr>
              <a:xfrm>
                <a:off x="-3882437" y="10149660"/>
                <a:ext cx="6659313" cy="154387"/>
              </a:xfrm>
              <a:custGeom>
                <a:rect b="b" l="l" r="r" t="t"/>
                <a:pathLst>
                  <a:path extrusionOk="0" h="154387" w="6659313">
                    <a:moveTo>
                      <a:pt x="6651256" y="21789"/>
                    </a:moveTo>
                    <a:cubicBezTo>
                      <a:pt x="6651485" y="-18320"/>
                      <a:pt x="7162470" y="-14511"/>
                      <a:pt x="8055" y="132601"/>
                    </a:cubicBezTo>
                    <a:cubicBezTo>
                      <a:pt x="7839" y="172710"/>
                      <a:pt x="-503160" y="168888"/>
                      <a:pt x="6651256" y="217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 name="Google Shape;23;p48"/>
              <p:cNvSpPr/>
              <p:nvPr/>
            </p:nvSpPr>
            <p:spPr>
              <a:xfrm>
                <a:off x="-3877937" y="9106358"/>
                <a:ext cx="6658770" cy="130601"/>
              </a:xfrm>
              <a:custGeom>
                <a:rect b="b" l="l" r="r" t="t"/>
                <a:pathLst>
                  <a:path extrusionOk="0" h="130601" w="6658770">
                    <a:moveTo>
                      <a:pt x="6650864" y="22321"/>
                    </a:moveTo>
                    <a:cubicBezTo>
                      <a:pt x="6650608" y="-17788"/>
                      <a:pt x="7161742" y="-12055"/>
                      <a:pt x="7906" y="108286"/>
                    </a:cubicBezTo>
                    <a:cubicBezTo>
                      <a:pt x="8162" y="148382"/>
                      <a:pt x="-502972" y="142662"/>
                      <a:pt x="6650864" y="2232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 name="Google Shape;24;p48"/>
              <p:cNvSpPr/>
              <p:nvPr/>
            </p:nvSpPr>
            <p:spPr>
              <a:xfrm>
                <a:off x="-3884774" y="8063094"/>
                <a:ext cx="6658841" cy="107088"/>
              </a:xfrm>
              <a:custGeom>
                <a:rect b="b" l="l" r="r" t="t"/>
                <a:pathLst>
                  <a:path extrusionOk="0" h="107088" w="6658841">
                    <a:moveTo>
                      <a:pt x="6650938" y="22976"/>
                    </a:moveTo>
                    <a:cubicBezTo>
                      <a:pt x="6650683" y="-17133"/>
                      <a:pt x="7161762" y="-9488"/>
                      <a:pt x="7899" y="84109"/>
                    </a:cubicBezTo>
                    <a:cubicBezTo>
                      <a:pt x="8169" y="124218"/>
                      <a:pt x="-502911" y="116587"/>
                      <a:pt x="6650938" y="229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5" name="Google Shape;25;p48"/>
          <p:cNvGrpSpPr/>
          <p:nvPr/>
        </p:nvGrpSpPr>
        <p:grpSpPr>
          <a:xfrm flipH="1" rot="-847344">
            <a:off x="8119421" y="-96277"/>
            <a:ext cx="2049632" cy="2538434"/>
            <a:chOff x="16238833" y="-193857"/>
            <a:chExt cx="4099166" cy="5076747"/>
          </a:xfrm>
        </p:grpSpPr>
        <p:sp>
          <p:nvSpPr>
            <p:cNvPr id="26" name="Google Shape;26;p48"/>
            <p:cNvSpPr/>
            <p:nvPr/>
          </p:nvSpPr>
          <p:spPr>
            <a:xfrm>
              <a:off x="19780406" y="1434297"/>
              <a:ext cx="557593" cy="3394480"/>
            </a:xfrm>
            <a:custGeom>
              <a:rect b="b" l="l" r="r" t="t"/>
              <a:pathLst>
                <a:path extrusionOk="0" h="3394480" w="557593">
                  <a:moveTo>
                    <a:pt x="229922" y="3391509"/>
                  </a:moveTo>
                  <a:cubicBezTo>
                    <a:pt x="482273" y="3367527"/>
                    <a:pt x="475740" y="3381518"/>
                    <a:pt x="514228" y="3369923"/>
                  </a:cubicBezTo>
                  <a:cubicBezTo>
                    <a:pt x="595971" y="3345281"/>
                    <a:pt x="547461" y="3302951"/>
                    <a:pt x="489040" y="1577180"/>
                  </a:cubicBezTo>
                  <a:cubicBezTo>
                    <a:pt x="485611" y="1475838"/>
                    <a:pt x="441604" y="129880"/>
                    <a:pt x="419084" y="29025"/>
                  </a:cubicBezTo>
                  <a:cubicBezTo>
                    <a:pt x="397426" y="-67951"/>
                    <a:pt x="297869" y="94840"/>
                    <a:pt x="83874" y="269866"/>
                  </a:cubicBezTo>
                  <a:cubicBezTo>
                    <a:pt x="-55449" y="390155"/>
                    <a:pt x="14659" y="206580"/>
                    <a:pt x="41927" y="850738"/>
                  </a:cubicBezTo>
                  <a:cubicBezTo>
                    <a:pt x="226676" y="3396434"/>
                    <a:pt x="56129" y="3412090"/>
                    <a:pt x="229922" y="339150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 name="Google Shape;27;p48"/>
            <p:cNvSpPr/>
            <p:nvPr/>
          </p:nvSpPr>
          <p:spPr>
            <a:xfrm>
              <a:off x="20099591" y="3609062"/>
              <a:ext cx="101" cy="3828"/>
            </a:xfrm>
            <a:custGeom>
              <a:rect b="b" l="l" r="r" t="t"/>
              <a:pathLst>
                <a:path extrusionOk="0" h="3828" w="101">
                  <a:moveTo>
                    <a:pt x="0" y="0"/>
                  </a:moveTo>
                  <a:cubicBezTo>
                    <a:pt x="0" y="1218"/>
                    <a:pt x="91" y="2518"/>
                    <a:pt x="102" y="3828"/>
                  </a:cubicBezTo>
                  <a:cubicBezTo>
                    <a:pt x="10" y="2528"/>
                    <a:pt x="0" y="1229"/>
                    <a:pt x="0" y="0"/>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 name="Google Shape;28;p48"/>
            <p:cNvSpPr/>
            <p:nvPr/>
          </p:nvSpPr>
          <p:spPr>
            <a:xfrm>
              <a:off x="16238833" y="-193857"/>
              <a:ext cx="4098241" cy="5076747"/>
            </a:xfrm>
            <a:custGeom>
              <a:rect b="b" l="l" r="r" t="t"/>
              <a:pathLst>
                <a:path extrusionOk="0" h="5076747" w="4098241">
                  <a:moveTo>
                    <a:pt x="3690199" y="2421435"/>
                  </a:moveTo>
                  <a:cubicBezTo>
                    <a:pt x="3677894" y="2236966"/>
                    <a:pt x="3761220" y="2252735"/>
                    <a:pt x="4027205" y="1981596"/>
                  </a:cubicBezTo>
                  <a:cubicBezTo>
                    <a:pt x="4135679" y="1871014"/>
                    <a:pt x="4097029" y="1879076"/>
                    <a:pt x="4060458" y="1202274"/>
                  </a:cubicBezTo>
                  <a:cubicBezTo>
                    <a:pt x="4050750" y="1022669"/>
                    <a:pt x="4023107" y="105736"/>
                    <a:pt x="3995828" y="45384"/>
                  </a:cubicBezTo>
                  <a:cubicBezTo>
                    <a:pt x="3966876" y="-18685"/>
                    <a:pt x="3911286" y="-1048"/>
                    <a:pt x="3586503" y="15299"/>
                  </a:cubicBezTo>
                  <a:cubicBezTo>
                    <a:pt x="1903402" y="100061"/>
                    <a:pt x="27019" y="119342"/>
                    <a:pt x="5179" y="192854"/>
                  </a:cubicBezTo>
                  <a:cubicBezTo>
                    <a:pt x="-21278" y="281890"/>
                    <a:pt x="58710" y="2102148"/>
                    <a:pt x="129975" y="4223986"/>
                  </a:cubicBezTo>
                  <a:cubicBezTo>
                    <a:pt x="160996" y="5152036"/>
                    <a:pt x="114170" y="5067955"/>
                    <a:pt x="435766" y="5076748"/>
                  </a:cubicBezTo>
                  <a:cubicBezTo>
                    <a:pt x="3910149" y="5046034"/>
                    <a:pt x="3743670" y="5094496"/>
                    <a:pt x="3782442" y="5047577"/>
                  </a:cubicBezTo>
                  <a:cubicBezTo>
                    <a:pt x="3869907" y="4941747"/>
                    <a:pt x="3715844" y="2805938"/>
                    <a:pt x="3690199" y="242143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 name="Google Shape;29;p48"/>
            <p:cNvSpPr/>
            <p:nvPr/>
          </p:nvSpPr>
          <p:spPr>
            <a:xfrm>
              <a:off x="17133697" y="773434"/>
              <a:ext cx="2344284" cy="436279"/>
            </a:xfrm>
            <a:custGeom>
              <a:rect b="b" l="l" r="r" t="t"/>
              <a:pathLst>
                <a:path extrusionOk="0" h="436279" w="2344284">
                  <a:moveTo>
                    <a:pt x="2284658" y="496"/>
                  </a:moveTo>
                  <a:cubicBezTo>
                    <a:pt x="2335055" y="-7038"/>
                    <a:pt x="2314533" y="72190"/>
                    <a:pt x="2325053" y="170283"/>
                  </a:cubicBezTo>
                  <a:cubicBezTo>
                    <a:pt x="2346031" y="332475"/>
                    <a:pt x="2353254" y="361088"/>
                    <a:pt x="2329233" y="363687"/>
                  </a:cubicBezTo>
                  <a:cubicBezTo>
                    <a:pt x="2317789" y="364865"/>
                    <a:pt x="60030" y="455454"/>
                    <a:pt x="43637" y="432579"/>
                  </a:cubicBezTo>
                  <a:cubicBezTo>
                    <a:pt x="43150" y="430517"/>
                    <a:pt x="209" y="137640"/>
                    <a:pt x="6" y="135538"/>
                  </a:cubicBezTo>
                  <a:cubicBezTo>
                    <a:pt x="-4022" y="69824"/>
                    <a:pt x="2128780" y="-3667"/>
                    <a:pt x="2284658" y="49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 name="Google Shape;30;p48"/>
          <p:cNvGrpSpPr/>
          <p:nvPr/>
        </p:nvGrpSpPr>
        <p:grpSpPr>
          <a:xfrm rot="-473806">
            <a:off x="6421405" y="4357538"/>
            <a:ext cx="2951971" cy="1080555"/>
            <a:chOff x="12840855" y="8711911"/>
            <a:chExt cx="5903450" cy="2160869"/>
          </a:xfrm>
        </p:grpSpPr>
        <p:sp>
          <p:nvSpPr>
            <p:cNvPr id="31" name="Google Shape;31;p48"/>
            <p:cNvSpPr/>
            <p:nvPr/>
          </p:nvSpPr>
          <p:spPr>
            <a:xfrm>
              <a:off x="16125731" y="8828771"/>
              <a:ext cx="2381180" cy="1937018"/>
            </a:xfrm>
            <a:custGeom>
              <a:rect b="b" l="l" r="r" t="t"/>
              <a:pathLst>
                <a:path extrusionOk="0" h="1937018" w="2381180">
                  <a:moveTo>
                    <a:pt x="2359932" y="464201"/>
                  </a:moveTo>
                  <a:cubicBezTo>
                    <a:pt x="2380831" y="572957"/>
                    <a:pt x="2383334" y="686111"/>
                    <a:pt x="2379910" y="795610"/>
                  </a:cubicBezTo>
                  <a:cubicBezTo>
                    <a:pt x="2373664" y="995274"/>
                    <a:pt x="2348397" y="1197826"/>
                    <a:pt x="2267036" y="1380324"/>
                  </a:cubicBezTo>
                  <a:cubicBezTo>
                    <a:pt x="2078456" y="1803336"/>
                    <a:pt x="1598458" y="1933266"/>
                    <a:pt x="1171473" y="1936827"/>
                  </a:cubicBezTo>
                  <a:cubicBezTo>
                    <a:pt x="943423" y="1938725"/>
                    <a:pt x="684119" y="1928256"/>
                    <a:pt x="474842" y="1828660"/>
                  </a:cubicBezTo>
                  <a:cubicBezTo>
                    <a:pt x="172562" y="1684795"/>
                    <a:pt x="109123" y="1366908"/>
                    <a:pt x="49286" y="1068049"/>
                  </a:cubicBezTo>
                  <a:cubicBezTo>
                    <a:pt x="26935" y="956451"/>
                    <a:pt x="14786" y="843050"/>
                    <a:pt x="9071" y="729460"/>
                  </a:cubicBezTo>
                  <a:cubicBezTo>
                    <a:pt x="8422" y="727090"/>
                    <a:pt x="7785" y="724921"/>
                    <a:pt x="7395" y="723353"/>
                  </a:cubicBezTo>
                  <a:cubicBezTo>
                    <a:pt x="-6703" y="673013"/>
                    <a:pt x="1527" y="618747"/>
                    <a:pt x="13995" y="568854"/>
                  </a:cubicBezTo>
                  <a:cubicBezTo>
                    <a:pt x="57019" y="425320"/>
                    <a:pt x="140766" y="309773"/>
                    <a:pt x="265529" y="226222"/>
                  </a:cubicBezTo>
                  <a:cubicBezTo>
                    <a:pt x="439563" y="109673"/>
                    <a:pt x="660057" y="58590"/>
                    <a:pt x="865225" y="29635"/>
                  </a:cubicBezTo>
                  <a:cubicBezTo>
                    <a:pt x="1088553" y="-1889"/>
                    <a:pt x="1314868" y="-1901"/>
                    <a:pt x="1539919" y="1435"/>
                  </a:cubicBezTo>
                  <a:cubicBezTo>
                    <a:pt x="1662404" y="3251"/>
                    <a:pt x="1785491" y="6009"/>
                    <a:pt x="1906063" y="27666"/>
                  </a:cubicBezTo>
                  <a:cubicBezTo>
                    <a:pt x="2058054" y="54959"/>
                    <a:pt x="2217281" y="111771"/>
                    <a:pt x="2291240" y="257499"/>
                  </a:cubicBezTo>
                  <a:cubicBezTo>
                    <a:pt x="2324465" y="322953"/>
                    <a:pt x="2346177" y="392628"/>
                    <a:pt x="2359932" y="46420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 name="Google Shape;32;p48"/>
            <p:cNvSpPr/>
            <p:nvPr/>
          </p:nvSpPr>
          <p:spPr>
            <a:xfrm>
              <a:off x="13093692" y="8893070"/>
              <a:ext cx="2378879" cy="1932838"/>
            </a:xfrm>
            <a:custGeom>
              <a:rect b="b" l="l" r="r" t="t"/>
              <a:pathLst>
                <a:path extrusionOk="0" h="1932838" w="2378879">
                  <a:moveTo>
                    <a:pt x="12499" y="508139"/>
                  </a:moveTo>
                  <a:cubicBezTo>
                    <a:pt x="-3995" y="617650"/>
                    <a:pt x="-1929" y="730804"/>
                    <a:pt x="5911" y="840079"/>
                  </a:cubicBezTo>
                  <a:cubicBezTo>
                    <a:pt x="20209" y="1039330"/>
                    <a:pt x="53635" y="1240692"/>
                    <a:pt x="142281" y="1419771"/>
                  </a:cubicBezTo>
                  <a:cubicBezTo>
                    <a:pt x="347768" y="1834849"/>
                    <a:pt x="832631" y="1945374"/>
                    <a:pt x="1259415" y="1931745"/>
                  </a:cubicBezTo>
                  <a:cubicBezTo>
                    <a:pt x="1487347" y="1924471"/>
                    <a:pt x="1746025" y="1903580"/>
                    <a:pt x="1951111" y="1795638"/>
                  </a:cubicBezTo>
                  <a:cubicBezTo>
                    <a:pt x="2247334" y="1639736"/>
                    <a:pt x="2297903" y="1319550"/>
                    <a:pt x="2345638" y="1018522"/>
                  </a:cubicBezTo>
                  <a:cubicBezTo>
                    <a:pt x="2363467" y="906111"/>
                    <a:pt x="2371035" y="792321"/>
                    <a:pt x="2372168" y="678589"/>
                  </a:cubicBezTo>
                  <a:cubicBezTo>
                    <a:pt x="2372723" y="676196"/>
                    <a:pt x="2373267" y="674003"/>
                    <a:pt x="2373597" y="672423"/>
                  </a:cubicBezTo>
                  <a:cubicBezTo>
                    <a:pt x="2385652" y="621552"/>
                    <a:pt x="2375238" y="567664"/>
                    <a:pt x="2360763" y="518325"/>
                  </a:cubicBezTo>
                  <a:cubicBezTo>
                    <a:pt x="2311989" y="376641"/>
                    <a:pt x="2223638" y="264560"/>
                    <a:pt x="2095615" y="186091"/>
                  </a:cubicBezTo>
                  <a:cubicBezTo>
                    <a:pt x="1917024" y="76639"/>
                    <a:pt x="1694641" y="34469"/>
                    <a:pt x="1488469" y="13778"/>
                  </a:cubicBezTo>
                  <a:cubicBezTo>
                    <a:pt x="1264055" y="-8739"/>
                    <a:pt x="1037917" y="350"/>
                    <a:pt x="813185" y="12741"/>
                  </a:cubicBezTo>
                  <a:cubicBezTo>
                    <a:pt x="690865" y="19484"/>
                    <a:pt x="568003" y="27195"/>
                    <a:pt x="448399" y="53673"/>
                  </a:cubicBezTo>
                  <a:cubicBezTo>
                    <a:pt x="297636" y="87049"/>
                    <a:pt x="140817" y="150228"/>
                    <a:pt x="72809" y="298808"/>
                  </a:cubicBezTo>
                  <a:cubicBezTo>
                    <a:pt x="42241" y="365583"/>
                    <a:pt x="23350" y="436071"/>
                    <a:pt x="12499" y="50813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 name="Google Shape;33;p48"/>
            <p:cNvSpPr/>
            <p:nvPr/>
          </p:nvSpPr>
          <p:spPr>
            <a:xfrm>
              <a:off x="16961809" y="8841985"/>
              <a:ext cx="791135" cy="1676110"/>
            </a:xfrm>
            <a:custGeom>
              <a:rect b="b" l="l" r="r" t="t"/>
              <a:pathLst>
                <a:path extrusionOk="0" h="1676110" w="791135">
                  <a:moveTo>
                    <a:pt x="694856" y="12142"/>
                  </a:moveTo>
                  <a:cubicBezTo>
                    <a:pt x="713712" y="-16105"/>
                    <a:pt x="759357" y="9737"/>
                    <a:pt x="743465" y="40672"/>
                  </a:cubicBezTo>
                  <a:cubicBezTo>
                    <a:pt x="726853" y="70075"/>
                    <a:pt x="711032" y="99748"/>
                    <a:pt x="697017" y="130471"/>
                  </a:cubicBezTo>
                  <a:cubicBezTo>
                    <a:pt x="657003" y="230115"/>
                    <a:pt x="624900" y="333990"/>
                    <a:pt x="605749" y="439693"/>
                  </a:cubicBezTo>
                  <a:cubicBezTo>
                    <a:pt x="576114" y="668960"/>
                    <a:pt x="717112" y="548119"/>
                    <a:pt x="781743" y="672673"/>
                  </a:cubicBezTo>
                  <a:cubicBezTo>
                    <a:pt x="814885" y="783292"/>
                    <a:pt x="752781" y="900219"/>
                    <a:pt x="712425" y="1001453"/>
                  </a:cubicBezTo>
                  <a:cubicBezTo>
                    <a:pt x="643437" y="1126526"/>
                    <a:pt x="431515" y="1741339"/>
                    <a:pt x="263078" y="1670438"/>
                  </a:cubicBezTo>
                  <a:cubicBezTo>
                    <a:pt x="200855" y="1640717"/>
                    <a:pt x="202284" y="1559217"/>
                    <a:pt x="199639" y="1499729"/>
                  </a:cubicBezTo>
                  <a:cubicBezTo>
                    <a:pt x="208848" y="1364835"/>
                    <a:pt x="260031" y="1235707"/>
                    <a:pt x="307200" y="1110092"/>
                  </a:cubicBezTo>
                  <a:cubicBezTo>
                    <a:pt x="330672" y="1045522"/>
                    <a:pt x="362338" y="983416"/>
                    <a:pt x="378360" y="916417"/>
                  </a:cubicBezTo>
                  <a:cubicBezTo>
                    <a:pt x="382587" y="870958"/>
                    <a:pt x="305193" y="897342"/>
                    <a:pt x="279218" y="899688"/>
                  </a:cubicBezTo>
                  <a:cubicBezTo>
                    <a:pt x="225909" y="906031"/>
                    <a:pt x="172601" y="917702"/>
                    <a:pt x="118726" y="916229"/>
                  </a:cubicBezTo>
                  <a:cubicBezTo>
                    <a:pt x="32855" y="919789"/>
                    <a:pt x="-13369" y="854948"/>
                    <a:pt x="3408" y="773472"/>
                  </a:cubicBezTo>
                  <a:cubicBezTo>
                    <a:pt x="57543" y="604142"/>
                    <a:pt x="135433" y="442310"/>
                    <a:pt x="198128" y="276270"/>
                  </a:cubicBezTo>
                  <a:cubicBezTo>
                    <a:pt x="226511" y="199415"/>
                    <a:pt x="260327" y="124541"/>
                    <a:pt x="290127" y="48335"/>
                  </a:cubicBezTo>
                  <a:cubicBezTo>
                    <a:pt x="303103" y="12566"/>
                    <a:pt x="348784" y="19098"/>
                    <a:pt x="359811" y="46767"/>
                  </a:cubicBezTo>
                  <a:cubicBezTo>
                    <a:pt x="365455" y="46260"/>
                    <a:pt x="370969" y="45565"/>
                    <a:pt x="376117" y="44468"/>
                  </a:cubicBezTo>
                  <a:cubicBezTo>
                    <a:pt x="475909" y="29402"/>
                    <a:pt x="577106" y="38904"/>
                    <a:pt x="677417" y="33257"/>
                  </a:cubicBezTo>
                  <a:cubicBezTo>
                    <a:pt x="677417" y="33304"/>
                    <a:pt x="677382" y="33363"/>
                    <a:pt x="677382" y="33410"/>
                  </a:cubicBezTo>
                  <a:lnTo>
                    <a:pt x="677335" y="33410"/>
                  </a:lnTo>
                  <a:cubicBezTo>
                    <a:pt x="677335" y="33457"/>
                    <a:pt x="677287" y="33457"/>
                    <a:pt x="677299" y="33516"/>
                  </a:cubicBezTo>
                  <a:cubicBezTo>
                    <a:pt x="678409" y="33410"/>
                    <a:pt x="679519" y="33363"/>
                    <a:pt x="680593" y="33410"/>
                  </a:cubicBezTo>
                  <a:cubicBezTo>
                    <a:pt x="685304" y="26301"/>
                    <a:pt x="690051" y="19180"/>
                    <a:pt x="694856" y="1214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 name="Google Shape;34;p48"/>
            <p:cNvSpPr/>
            <p:nvPr/>
          </p:nvSpPr>
          <p:spPr>
            <a:xfrm>
              <a:off x="14125398" y="8918108"/>
              <a:ext cx="793519" cy="1657709"/>
            </a:xfrm>
            <a:custGeom>
              <a:rect b="b" l="l" r="r" t="t"/>
              <a:pathLst>
                <a:path extrusionOk="0" h="1657709" w="793519">
                  <a:moveTo>
                    <a:pt x="726432" y="11270"/>
                  </a:moveTo>
                  <a:cubicBezTo>
                    <a:pt x="746421" y="-16199"/>
                    <a:pt x="790980" y="11459"/>
                    <a:pt x="773848" y="41734"/>
                  </a:cubicBezTo>
                  <a:cubicBezTo>
                    <a:pt x="756055" y="70441"/>
                    <a:pt x="739065" y="99454"/>
                    <a:pt x="723811" y="129588"/>
                  </a:cubicBezTo>
                  <a:cubicBezTo>
                    <a:pt x="679806" y="227545"/>
                    <a:pt x="643547" y="330041"/>
                    <a:pt x="620146" y="434896"/>
                  </a:cubicBezTo>
                  <a:cubicBezTo>
                    <a:pt x="581290" y="662783"/>
                    <a:pt x="727046" y="547719"/>
                    <a:pt x="786600" y="674773"/>
                  </a:cubicBezTo>
                  <a:cubicBezTo>
                    <a:pt x="815255" y="786641"/>
                    <a:pt x="748475" y="900974"/>
                    <a:pt x="704069" y="1000499"/>
                  </a:cubicBezTo>
                  <a:cubicBezTo>
                    <a:pt x="630087" y="1122696"/>
                    <a:pt x="393548" y="1728477"/>
                    <a:pt x="228098" y="1650868"/>
                  </a:cubicBezTo>
                  <a:cubicBezTo>
                    <a:pt x="167127" y="1618660"/>
                    <a:pt x="171838" y="1537290"/>
                    <a:pt x="171602" y="1477754"/>
                  </a:cubicBezTo>
                  <a:cubicBezTo>
                    <a:pt x="186242" y="1343344"/>
                    <a:pt x="242597" y="1216373"/>
                    <a:pt x="294795" y="1092751"/>
                  </a:cubicBezTo>
                  <a:cubicBezTo>
                    <a:pt x="320853" y="1029183"/>
                    <a:pt x="355010" y="968385"/>
                    <a:pt x="373712" y="902094"/>
                  </a:cubicBezTo>
                  <a:cubicBezTo>
                    <a:pt x="379769" y="856847"/>
                    <a:pt x="301383" y="880083"/>
                    <a:pt x="275325" y="881392"/>
                  </a:cubicBezTo>
                  <a:cubicBezTo>
                    <a:pt x="221805" y="885577"/>
                    <a:pt x="168071" y="895103"/>
                    <a:pt x="114291" y="891460"/>
                  </a:cubicBezTo>
                  <a:cubicBezTo>
                    <a:pt x="28348" y="891566"/>
                    <a:pt x="-15231" y="824909"/>
                    <a:pt x="4829" y="744176"/>
                  </a:cubicBezTo>
                  <a:cubicBezTo>
                    <a:pt x="65753" y="577157"/>
                    <a:pt x="150113" y="418591"/>
                    <a:pt x="219443" y="255215"/>
                  </a:cubicBezTo>
                  <a:cubicBezTo>
                    <a:pt x="250909" y="179563"/>
                    <a:pt x="287711" y="106115"/>
                    <a:pt x="320558" y="31171"/>
                  </a:cubicBezTo>
                  <a:cubicBezTo>
                    <a:pt x="334962" y="-4044"/>
                    <a:pt x="380348" y="4315"/>
                    <a:pt x="390242" y="32409"/>
                  </a:cubicBezTo>
                  <a:cubicBezTo>
                    <a:pt x="395897" y="32126"/>
                    <a:pt x="401447" y="31654"/>
                    <a:pt x="406630" y="30758"/>
                  </a:cubicBezTo>
                  <a:cubicBezTo>
                    <a:pt x="506953" y="19723"/>
                    <a:pt x="607690" y="33281"/>
                    <a:pt x="708143" y="31678"/>
                  </a:cubicBezTo>
                  <a:cubicBezTo>
                    <a:pt x="708143" y="31725"/>
                    <a:pt x="708096" y="31772"/>
                    <a:pt x="708107" y="31819"/>
                  </a:cubicBezTo>
                  <a:lnTo>
                    <a:pt x="708060" y="31819"/>
                  </a:lnTo>
                  <a:cubicBezTo>
                    <a:pt x="708060" y="31866"/>
                    <a:pt x="708013" y="31866"/>
                    <a:pt x="708013" y="31914"/>
                  </a:cubicBezTo>
                  <a:cubicBezTo>
                    <a:pt x="709123" y="31855"/>
                    <a:pt x="710233" y="31855"/>
                    <a:pt x="711307" y="31937"/>
                  </a:cubicBezTo>
                  <a:cubicBezTo>
                    <a:pt x="716325" y="25040"/>
                    <a:pt x="721355" y="18108"/>
                    <a:pt x="726432" y="1127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 name="Google Shape;35;p48"/>
            <p:cNvSpPr/>
            <p:nvPr/>
          </p:nvSpPr>
          <p:spPr>
            <a:xfrm>
              <a:off x="16726570" y="10066569"/>
              <a:ext cx="342351" cy="681255"/>
            </a:xfrm>
            <a:custGeom>
              <a:rect b="b" l="l" r="r" t="t"/>
              <a:pathLst>
                <a:path extrusionOk="0" h="681255" w="342351">
                  <a:moveTo>
                    <a:pt x="134156" y="680472"/>
                  </a:moveTo>
                  <a:cubicBezTo>
                    <a:pt x="103801" y="675002"/>
                    <a:pt x="100436" y="641626"/>
                    <a:pt x="108795" y="617175"/>
                  </a:cubicBezTo>
                  <a:cubicBezTo>
                    <a:pt x="100412" y="621372"/>
                    <a:pt x="90660" y="622386"/>
                    <a:pt x="81061" y="619109"/>
                  </a:cubicBezTo>
                  <a:cubicBezTo>
                    <a:pt x="75925" y="617364"/>
                    <a:pt x="71521" y="614641"/>
                    <a:pt x="67932" y="611233"/>
                  </a:cubicBezTo>
                  <a:cubicBezTo>
                    <a:pt x="52276" y="636380"/>
                    <a:pt x="10881" y="631016"/>
                    <a:pt x="2167" y="602674"/>
                  </a:cubicBezTo>
                  <a:cubicBezTo>
                    <a:pt x="-3110" y="588445"/>
                    <a:pt x="2439" y="574156"/>
                    <a:pt x="6229" y="560292"/>
                  </a:cubicBezTo>
                  <a:cubicBezTo>
                    <a:pt x="47671" y="440277"/>
                    <a:pt x="86468" y="319083"/>
                    <a:pt x="130296" y="199869"/>
                  </a:cubicBezTo>
                  <a:cubicBezTo>
                    <a:pt x="157629" y="134828"/>
                    <a:pt x="182411" y="63066"/>
                    <a:pt x="237349" y="15697"/>
                  </a:cubicBezTo>
                  <a:cubicBezTo>
                    <a:pt x="266169" y="-9697"/>
                    <a:pt x="318734" y="-4522"/>
                    <a:pt x="334449" y="32992"/>
                  </a:cubicBezTo>
                  <a:cubicBezTo>
                    <a:pt x="346952" y="62217"/>
                    <a:pt x="341179" y="95958"/>
                    <a:pt x="339963" y="126811"/>
                  </a:cubicBezTo>
                  <a:cubicBezTo>
                    <a:pt x="334236" y="231146"/>
                    <a:pt x="304944" y="331874"/>
                    <a:pt x="272297" y="430551"/>
                  </a:cubicBezTo>
                  <a:cubicBezTo>
                    <a:pt x="256630" y="478686"/>
                    <a:pt x="240466" y="526586"/>
                    <a:pt x="222354" y="573791"/>
                  </a:cubicBezTo>
                  <a:cubicBezTo>
                    <a:pt x="209461" y="596249"/>
                    <a:pt x="208221" y="633079"/>
                    <a:pt x="180251" y="641780"/>
                  </a:cubicBezTo>
                  <a:cubicBezTo>
                    <a:pt x="177205" y="664745"/>
                    <a:pt x="158963" y="685600"/>
                    <a:pt x="134156" y="68047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 name="Google Shape;36;p48"/>
            <p:cNvSpPr/>
            <p:nvPr/>
          </p:nvSpPr>
          <p:spPr>
            <a:xfrm>
              <a:off x="13795250" y="10178096"/>
              <a:ext cx="362896" cy="675197"/>
            </a:xfrm>
            <a:custGeom>
              <a:rect b="b" l="l" r="r" t="t"/>
              <a:pathLst>
                <a:path extrusionOk="0" h="675197" w="362896">
                  <a:moveTo>
                    <a:pt x="130446" y="674083"/>
                  </a:moveTo>
                  <a:cubicBezTo>
                    <a:pt x="100339" y="667398"/>
                    <a:pt x="98320" y="633916"/>
                    <a:pt x="107659" y="609819"/>
                  </a:cubicBezTo>
                  <a:cubicBezTo>
                    <a:pt x="99111" y="613674"/>
                    <a:pt x="89335" y="614299"/>
                    <a:pt x="79866" y="610632"/>
                  </a:cubicBezTo>
                  <a:cubicBezTo>
                    <a:pt x="74800" y="608675"/>
                    <a:pt x="70515" y="605787"/>
                    <a:pt x="67067" y="602239"/>
                  </a:cubicBezTo>
                  <a:cubicBezTo>
                    <a:pt x="50407" y="626725"/>
                    <a:pt x="9260" y="619698"/>
                    <a:pt x="1692" y="591051"/>
                  </a:cubicBezTo>
                  <a:cubicBezTo>
                    <a:pt x="-3007" y="576620"/>
                    <a:pt x="3121" y="562568"/>
                    <a:pt x="7454" y="548857"/>
                  </a:cubicBezTo>
                  <a:cubicBezTo>
                    <a:pt x="53702" y="430610"/>
                    <a:pt x="97363" y="311066"/>
                    <a:pt x="145972" y="193715"/>
                  </a:cubicBezTo>
                  <a:cubicBezTo>
                    <a:pt x="175903" y="129829"/>
                    <a:pt x="203566" y="59117"/>
                    <a:pt x="260370" y="13999"/>
                  </a:cubicBezTo>
                  <a:cubicBezTo>
                    <a:pt x="290194" y="-10216"/>
                    <a:pt x="342510" y="-2930"/>
                    <a:pt x="356690" y="35185"/>
                  </a:cubicBezTo>
                  <a:cubicBezTo>
                    <a:pt x="368001" y="64894"/>
                    <a:pt x="360870" y="98375"/>
                    <a:pt x="358414" y="129146"/>
                  </a:cubicBezTo>
                  <a:cubicBezTo>
                    <a:pt x="348484" y="233163"/>
                    <a:pt x="315154" y="332629"/>
                    <a:pt x="278552" y="429914"/>
                  </a:cubicBezTo>
                  <a:cubicBezTo>
                    <a:pt x="260960" y="477378"/>
                    <a:pt x="242872" y="524594"/>
                    <a:pt x="222871" y="571032"/>
                  </a:cubicBezTo>
                  <a:cubicBezTo>
                    <a:pt x="209080" y="592949"/>
                    <a:pt x="206365" y="629696"/>
                    <a:pt x="178052" y="637276"/>
                  </a:cubicBezTo>
                  <a:cubicBezTo>
                    <a:pt x="174097" y="660100"/>
                    <a:pt x="155028" y="680213"/>
                    <a:pt x="130446" y="67408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 name="Google Shape;37;p48"/>
            <p:cNvSpPr/>
            <p:nvPr/>
          </p:nvSpPr>
          <p:spPr>
            <a:xfrm>
              <a:off x="16118980" y="9537165"/>
              <a:ext cx="233731" cy="565067"/>
            </a:xfrm>
            <a:custGeom>
              <a:rect b="b" l="l" r="r" t="t"/>
              <a:pathLst>
                <a:path extrusionOk="0" h="565067" w="233731">
                  <a:moveTo>
                    <a:pt x="83939" y="1933"/>
                  </a:moveTo>
                  <a:cubicBezTo>
                    <a:pt x="104211" y="-2465"/>
                    <a:pt x="125794" y="400"/>
                    <a:pt x="144308" y="13026"/>
                  </a:cubicBezTo>
                  <a:cubicBezTo>
                    <a:pt x="200237" y="51153"/>
                    <a:pt x="215775" y="143723"/>
                    <a:pt x="224972" y="206017"/>
                  </a:cubicBezTo>
                  <a:cubicBezTo>
                    <a:pt x="236508" y="284121"/>
                    <a:pt x="234689" y="363558"/>
                    <a:pt x="230581" y="442157"/>
                  </a:cubicBezTo>
                  <a:cubicBezTo>
                    <a:pt x="228762" y="476888"/>
                    <a:pt x="225374" y="514567"/>
                    <a:pt x="201831" y="540209"/>
                  </a:cubicBezTo>
                  <a:cubicBezTo>
                    <a:pt x="184439" y="559154"/>
                    <a:pt x="157095" y="568421"/>
                    <a:pt x="131745" y="563964"/>
                  </a:cubicBezTo>
                  <a:cubicBezTo>
                    <a:pt x="83006" y="555393"/>
                    <a:pt x="60762" y="501776"/>
                    <a:pt x="47220" y="460195"/>
                  </a:cubicBezTo>
                  <a:cubicBezTo>
                    <a:pt x="17088" y="367684"/>
                    <a:pt x="3038" y="270517"/>
                    <a:pt x="251" y="173432"/>
                  </a:cubicBezTo>
                  <a:cubicBezTo>
                    <a:pt x="-988" y="130554"/>
                    <a:pt x="1633" y="81322"/>
                    <a:pt x="24763" y="43773"/>
                  </a:cubicBezTo>
                  <a:cubicBezTo>
                    <a:pt x="37904" y="22434"/>
                    <a:pt x="60018" y="7120"/>
                    <a:pt x="83939" y="193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 name="Google Shape;38;p48"/>
            <p:cNvSpPr/>
            <p:nvPr/>
          </p:nvSpPr>
          <p:spPr>
            <a:xfrm>
              <a:off x="15259970" y="9554024"/>
              <a:ext cx="227674" cy="566454"/>
            </a:xfrm>
            <a:custGeom>
              <a:rect b="b" l="l" r="r" t="t"/>
              <a:pathLst>
                <a:path extrusionOk="0" h="566454" w="227674">
                  <a:moveTo>
                    <a:pt x="137042" y="1284"/>
                  </a:moveTo>
                  <a:cubicBezTo>
                    <a:pt x="116605" y="-2300"/>
                    <a:pt x="95163" y="1437"/>
                    <a:pt x="77170" y="14794"/>
                  </a:cubicBezTo>
                  <a:cubicBezTo>
                    <a:pt x="22834" y="55138"/>
                    <a:pt x="11039" y="148261"/>
                    <a:pt x="4356" y="210874"/>
                  </a:cubicBezTo>
                  <a:cubicBezTo>
                    <a:pt x="-4015" y="289379"/>
                    <a:pt x="1003" y="368674"/>
                    <a:pt x="8288" y="447049"/>
                  </a:cubicBezTo>
                  <a:cubicBezTo>
                    <a:pt x="11511" y="481686"/>
                    <a:pt x="16411" y="519188"/>
                    <a:pt x="40970" y="543863"/>
                  </a:cubicBezTo>
                  <a:cubicBezTo>
                    <a:pt x="59105" y="562089"/>
                    <a:pt x="86804" y="570248"/>
                    <a:pt x="111953" y="564777"/>
                  </a:cubicBezTo>
                  <a:cubicBezTo>
                    <a:pt x="160302" y="554250"/>
                    <a:pt x="180374" y="499783"/>
                    <a:pt x="192228" y="457695"/>
                  </a:cubicBezTo>
                  <a:cubicBezTo>
                    <a:pt x="218593" y="364041"/>
                    <a:pt x="228723" y="266390"/>
                    <a:pt x="227590" y="169270"/>
                  </a:cubicBezTo>
                  <a:cubicBezTo>
                    <a:pt x="227094" y="126380"/>
                    <a:pt x="222489" y="77290"/>
                    <a:pt x="197872" y="40707"/>
                  </a:cubicBezTo>
                  <a:cubicBezTo>
                    <a:pt x="183869" y="19923"/>
                    <a:pt x="161152" y="5516"/>
                    <a:pt x="137042" y="128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 name="Google Shape;39;p48"/>
            <p:cNvSpPr/>
            <p:nvPr/>
          </p:nvSpPr>
          <p:spPr>
            <a:xfrm>
              <a:off x="17774870" y="9019567"/>
              <a:ext cx="755113" cy="1344703"/>
            </a:xfrm>
            <a:custGeom>
              <a:rect b="b" l="l" r="r" t="t"/>
              <a:pathLst>
                <a:path extrusionOk="0" h="1344703" w="755113">
                  <a:moveTo>
                    <a:pt x="753701" y="128220"/>
                  </a:moveTo>
                  <a:cubicBezTo>
                    <a:pt x="737030" y="256464"/>
                    <a:pt x="534104" y="291961"/>
                    <a:pt x="419117" y="472408"/>
                  </a:cubicBezTo>
                  <a:cubicBezTo>
                    <a:pt x="290150" y="674807"/>
                    <a:pt x="338664" y="931920"/>
                    <a:pt x="296313" y="1166127"/>
                  </a:cubicBezTo>
                  <a:cubicBezTo>
                    <a:pt x="255072" y="1394167"/>
                    <a:pt x="53929" y="1370058"/>
                    <a:pt x="10645" y="1279516"/>
                  </a:cubicBezTo>
                  <a:cubicBezTo>
                    <a:pt x="-14078" y="1227796"/>
                    <a:pt x="-2378" y="1243181"/>
                    <a:pt x="117663" y="648317"/>
                  </a:cubicBezTo>
                  <a:cubicBezTo>
                    <a:pt x="133555" y="569552"/>
                    <a:pt x="111358" y="475910"/>
                    <a:pt x="228529" y="330017"/>
                  </a:cubicBezTo>
                  <a:cubicBezTo>
                    <a:pt x="317554" y="219174"/>
                    <a:pt x="446509" y="136213"/>
                    <a:pt x="596775" y="29637"/>
                  </a:cubicBezTo>
                  <a:cubicBezTo>
                    <a:pt x="704737" y="-46934"/>
                    <a:pt x="765307" y="38880"/>
                    <a:pt x="753701" y="1282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 name="Google Shape;40;p48"/>
            <p:cNvSpPr/>
            <p:nvPr/>
          </p:nvSpPr>
          <p:spPr>
            <a:xfrm>
              <a:off x="13055042" y="9126475"/>
              <a:ext cx="800424" cy="1321823"/>
            </a:xfrm>
            <a:custGeom>
              <a:rect b="b" l="l" r="r" t="t"/>
              <a:pathLst>
                <a:path extrusionOk="0" h="1321823" w="800424">
                  <a:moveTo>
                    <a:pt x="2422" y="131389"/>
                  </a:moveTo>
                  <a:cubicBezTo>
                    <a:pt x="24253" y="258855"/>
                    <a:pt x="228453" y="286171"/>
                    <a:pt x="350619" y="461843"/>
                  </a:cubicBezTo>
                  <a:cubicBezTo>
                    <a:pt x="487650" y="658890"/>
                    <a:pt x="449537" y="917747"/>
                    <a:pt x="501311" y="1150056"/>
                  </a:cubicBezTo>
                  <a:cubicBezTo>
                    <a:pt x="551726" y="1376257"/>
                    <a:pt x="751735" y="1344072"/>
                    <a:pt x="791324" y="1251856"/>
                  </a:cubicBezTo>
                  <a:cubicBezTo>
                    <a:pt x="813946" y="1199182"/>
                    <a:pt x="802871" y="1215027"/>
                    <a:pt x="658921" y="625479"/>
                  </a:cubicBezTo>
                  <a:cubicBezTo>
                    <a:pt x="639865" y="547410"/>
                    <a:pt x="658272" y="452966"/>
                    <a:pt x="535303" y="311895"/>
                  </a:cubicBezTo>
                  <a:cubicBezTo>
                    <a:pt x="441875" y="204718"/>
                    <a:pt x="309685" y="127027"/>
                    <a:pt x="155227" y="26570"/>
                  </a:cubicBezTo>
                  <a:cubicBezTo>
                    <a:pt x="44277" y="-45580"/>
                    <a:pt x="-12785" y="42604"/>
                    <a:pt x="2422" y="13138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 name="Google Shape;41;p48"/>
            <p:cNvSpPr/>
            <p:nvPr/>
          </p:nvSpPr>
          <p:spPr>
            <a:xfrm>
              <a:off x="15456883" y="9208311"/>
              <a:ext cx="678544" cy="259634"/>
            </a:xfrm>
            <a:custGeom>
              <a:rect b="b" l="l" r="r" t="t"/>
              <a:pathLst>
                <a:path extrusionOk="0" h="259634" w="678544">
                  <a:moveTo>
                    <a:pt x="284219" y="3975"/>
                  </a:moveTo>
                  <a:cubicBezTo>
                    <a:pt x="318365" y="-505"/>
                    <a:pt x="352971" y="-1200"/>
                    <a:pt x="387282" y="1900"/>
                  </a:cubicBezTo>
                  <a:cubicBezTo>
                    <a:pt x="387459" y="1912"/>
                    <a:pt x="387624" y="1936"/>
                    <a:pt x="387801" y="1947"/>
                  </a:cubicBezTo>
                  <a:cubicBezTo>
                    <a:pt x="457674" y="8373"/>
                    <a:pt x="527453" y="23793"/>
                    <a:pt x="589829" y="56791"/>
                  </a:cubicBezTo>
                  <a:cubicBezTo>
                    <a:pt x="615379" y="72884"/>
                    <a:pt x="685736" y="92018"/>
                    <a:pt x="655345" y="132066"/>
                  </a:cubicBezTo>
                  <a:cubicBezTo>
                    <a:pt x="655782" y="134188"/>
                    <a:pt x="656018" y="136322"/>
                    <a:pt x="656066" y="138491"/>
                  </a:cubicBezTo>
                  <a:cubicBezTo>
                    <a:pt x="656314" y="138585"/>
                    <a:pt x="656502" y="138727"/>
                    <a:pt x="656692" y="138833"/>
                  </a:cubicBezTo>
                  <a:cubicBezTo>
                    <a:pt x="657317" y="139069"/>
                    <a:pt x="657955" y="139316"/>
                    <a:pt x="658533" y="139611"/>
                  </a:cubicBezTo>
                  <a:cubicBezTo>
                    <a:pt x="658533" y="139658"/>
                    <a:pt x="658486" y="139705"/>
                    <a:pt x="658439" y="139753"/>
                  </a:cubicBezTo>
                  <a:cubicBezTo>
                    <a:pt x="673682" y="147439"/>
                    <a:pt x="682395" y="164439"/>
                    <a:pt x="676881" y="181640"/>
                  </a:cubicBezTo>
                  <a:cubicBezTo>
                    <a:pt x="674803" y="188159"/>
                    <a:pt x="670978" y="193571"/>
                    <a:pt x="666043" y="197638"/>
                  </a:cubicBezTo>
                  <a:cubicBezTo>
                    <a:pt x="686079" y="222089"/>
                    <a:pt x="658451" y="258082"/>
                    <a:pt x="629465" y="244512"/>
                  </a:cubicBezTo>
                  <a:cubicBezTo>
                    <a:pt x="577880" y="219967"/>
                    <a:pt x="523391" y="202283"/>
                    <a:pt x="468029" y="188607"/>
                  </a:cubicBezTo>
                  <a:cubicBezTo>
                    <a:pt x="467604" y="188501"/>
                    <a:pt x="467179" y="188407"/>
                    <a:pt x="466754" y="188301"/>
                  </a:cubicBezTo>
                  <a:cubicBezTo>
                    <a:pt x="383066" y="168188"/>
                    <a:pt x="295140" y="169957"/>
                    <a:pt x="212339" y="193417"/>
                  </a:cubicBezTo>
                  <a:cubicBezTo>
                    <a:pt x="211914" y="193535"/>
                    <a:pt x="211500" y="193653"/>
                    <a:pt x="211075" y="193771"/>
                  </a:cubicBezTo>
                  <a:cubicBezTo>
                    <a:pt x="156315" y="209663"/>
                    <a:pt x="102582" y="229528"/>
                    <a:pt x="52036" y="256125"/>
                  </a:cubicBezTo>
                  <a:cubicBezTo>
                    <a:pt x="23617" y="270861"/>
                    <a:pt x="-5440" y="236000"/>
                    <a:pt x="13593" y="210771"/>
                  </a:cubicBezTo>
                  <a:cubicBezTo>
                    <a:pt x="8492" y="206916"/>
                    <a:pt x="4454" y="201658"/>
                    <a:pt x="2117" y="195221"/>
                  </a:cubicBezTo>
                  <a:cubicBezTo>
                    <a:pt x="-4094" y="178256"/>
                    <a:pt x="3923" y="160914"/>
                    <a:pt x="18847" y="152626"/>
                  </a:cubicBezTo>
                  <a:cubicBezTo>
                    <a:pt x="18800" y="152579"/>
                    <a:pt x="18741" y="152532"/>
                    <a:pt x="18741" y="152485"/>
                  </a:cubicBezTo>
                  <a:cubicBezTo>
                    <a:pt x="19308" y="152167"/>
                    <a:pt x="19933" y="151907"/>
                    <a:pt x="20547" y="151636"/>
                  </a:cubicBezTo>
                  <a:cubicBezTo>
                    <a:pt x="20736" y="151530"/>
                    <a:pt x="20925" y="151377"/>
                    <a:pt x="21161" y="151271"/>
                  </a:cubicBezTo>
                  <a:cubicBezTo>
                    <a:pt x="21126" y="149101"/>
                    <a:pt x="21279" y="146968"/>
                    <a:pt x="21622" y="144822"/>
                  </a:cubicBezTo>
                  <a:cubicBezTo>
                    <a:pt x="-10363" y="106023"/>
                    <a:pt x="59168" y="84072"/>
                    <a:pt x="84057" y="66965"/>
                  </a:cubicBezTo>
                  <a:cubicBezTo>
                    <a:pt x="145051" y="31480"/>
                    <a:pt x="214145" y="13277"/>
                    <a:pt x="283711" y="4046"/>
                  </a:cubicBezTo>
                  <a:cubicBezTo>
                    <a:pt x="283877" y="4022"/>
                    <a:pt x="284042" y="3999"/>
                    <a:pt x="284219" y="397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 name="Google Shape;42;p48"/>
            <p:cNvSpPr/>
            <p:nvPr/>
          </p:nvSpPr>
          <p:spPr>
            <a:xfrm>
              <a:off x="18492259" y="9312262"/>
              <a:ext cx="51796" cy="468555"/>
            </a:xfrm>
            <a:custGeom>
              <a:rect b="b" l="l" r="r" t="t"/>
              <a:pathLst>
                <a:path extrusionOk="0" h="468555" w="51796">
                  <a:moveTo>
                    <a:pt x="6157" y="468387"/>
                  </a:moveTo>
                  <a:cubicBezTo>
                    <a:pt x="-9157" y="462869"/>
                    <a:pt x="8849" y="431427"/>
                    <a:pt x="9416" y="419155"/>
                  </a:cubicBezTo>
                  <a:cubicBezTo>
                    <a:pt x="13536" y="401034"/>
                    <a:pt x="16181" y="382655"/>
                    <a:pt x="18802" y="364264"/>
                  </a:cubicBezTo>
                  <a:cubicBezTo>
                    <a:pt x="31978" y="247172"/>
                    <a:pt x="36713" y="127122"/>
                    <a:pt x="19522" y="10290"/>
                  </a:cubicBezTo>
                  <a:cubicBezTo>
                    <a:pt x="17102" y="-498"/>
                    <a:pt x="33950" y="-4435"/>
                    <a:pt x="36312" y="6517"/>
                  </a:cubicBezTo>
                  <a:cubicBezTo>
                    <a:pt x="58627" y="121451"/>
                    <a:pt x="53514" y="240535"/>
                    <a:pt x="41636" y="356483"/>
                  </a:cubicBezTo>
                  <a:cubicBezTo>
                    <a:pt x="38732" y="375499"/>
                    <a:pt x="29676" y="473150"/>
                    <a:pt x="6157" y="46838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 name="Google Shape;43;p48"/>
            <p:cNvSpPr/>
            <p:nvPr/>
          </p:nvSpPr>
          <p:spPr>
            <a:xfrm>
              <a:off x="13055007" y="9421881"/>
              <a:ext cx="63862" cy="467363"/>
            </a:xfrm>
            <a:custGeom>
              <a:rect b="b" l="l" r="r" t="t"/>
              <a:pathLst>
                <a:path extrusionOk="0" h="467363" w="63862">
                  <a:moveTo>
                    <a:pt x="58114" y="467123"/>
                  </a:moveTo>
                  <a:cubicBezTo>
                    <a:pt x="73204" y="460992"/>
                    <a:pt x="53935" y="430305"/>
                    <a:pt x="52872" y="418067"/>
                  </a:cubicBezTo>
                  <a:cubicBezTo>
                    <a:pt x="48031" y="400124"/>
                    <a:pt x="44643" y="381862"/>
                    <a:pt x="41278" y="363589"/>
                  </a:cubicBezTo>
                  <a:cubicBezTo>
                    <a:pt x="23378" y="247122"/>
                    <a:pt x="13815" y="127367"/>
                    <a:pt x="26271" y="9933"/>
                  </a:cubicBezTo>
                  <a:cubicBezTo>
                    <a:pt x="28255" y="-936"/>
                    <a:pt x="11265" y="-4202"/>
                    <a:pt x="9340" y="6844"/>
                  </a:cubicBezTo>
                  <a:cubicBezTo>
                    <a:pt x="-8323" y="122580"/>
                    <a:pt x="1595" y="241369"/>
                    <a:pt x="18148" y="356739"/>
                  </a:cubicBezTo>
                  <a:cubicBezTo>
                    <a:pt x="21820" y="375614"/>
                    <a:pt x="34808" y="472829"/>
                    <a:pt x="58114" y="467123"/>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 name="Google Shape;44;p48"/>
            <p:cNvSpPr/>
            <p:nvPr/>
          </p:nvSpPr>
          <p:spPr>
            <a:xfrm>
              <a:off x="16024456" y="8711911"/>
              <a:ext cx="2719849" cy="2100106"/>
            </a:xfrm>
            <a:custGeom>
              <a:rect b="b" l="l" r="r" t="t"/>
              <a:pathLst>
                <a:path extrusionOk="0" h="2100106" w="2719849">
                  <a:moveTo>
                    <a:pt x="2694465" y="302150"/>
                  </a:moveTo>
                  <a:cubicBezTo>
                    <a:pt x="2600778" y="97818"/>
                    <a:pt x="2293349" y="74581"/>
                    <a:pt x="2102774" y="47737"/>
                  </a:cubicBezTo>
                  <a:cubicBezTo>
                    <a:pt x="799799" y="-135775"/>
                    <a:pt x="-197790" y="229363"/>
                    <a:pt x="33449" y="808124"/>
                  </a:cubicBezTo>
                  <a:cubicBezTo>
                    <a:pt x="138873" y="1625606"/>
                    <a:pt x="267273" y="2009819"/>
                    <a:pt x="924468" y="2080815"/>
                  </a:cubicBezTo>
                  <a:cubicBezTo>
                    <a:pt x="2019476" y="2199097"/>
                    <a:pt x="2588876" y="1778655"/>
                    <a:pt x="2545309" y="676437"/>
                  </a:cubicBezTo>
                  <a:cubicBezTo>
                    <a:pt x="2644912" y="641682"/>
                    <a:pt x="2775614" y="479131"/>
                    <a:pt x="2694465" y="302150"/>
                  </a:cubicBezTo>
                  <a:close/>
                  <a:moveTo>
                    <a:pt x="2430675" y="1105450"/>
                  </a:moveTo>
                  <a:cubicBezTo>
                    <a:pt x="2311402" y="1871425"/>
                    <a:pt x="1827071" y="2054442"/>
                    <a:pt x="1053801" y="2007827"/>
                  </a:cubicBezTo>
                  <a:cubicBezTo>
                    <a:pt x="784061" y="1991569"/>
                    <a:pt x="518346" y="1940274"/>
                    <a:pt x="354903" y="1703392"/>
                  </a:cubicBezTo>
                  <a:cubicBezTo>
                    <a:pt x="220624" y="1508786"/>
                    <a:pt x="165851" y="1245318"/>
                    <a:pt x="149959" y="1013446"/>
                  </a:cubicBezTo>
                  <a:cubicBezTo>
                    <a:pt x="131281" y="741007"/>
                    <a:pt x="191779" y="509076"/>
                    <a:pt x="444860" y="366532"/>
                  </a:cubicBezTo>
                  <a:cubicBezTo>
                    <a:pt x="555845" y="304025"/>
                    <a:pt x="679959" y="268515"/>
                    <a:pt x="804404" y="241105"/>
                  </a:cubicBezTo>
                  <a:cubicBezTo>
                    <a:pt x="1098030" y="176441"/>
                    <a:pt x="1400972" y="154289"/>
                    <a:pt x="1700914" y="175002"/>
                  </a:cubicBezTo>
                  <a:cubicBezTo>
                    <a:pt x="1915953" y="189845"/>
                    <a:pt x="2262498" y="199748"/>
                    <a:pt x="2377474" y="421611"/>
                  </a:cubicBezTo>
                  <a:cubicBezTo>
                    <a:pt x="2486404" y="631826"/>
                    <a:pt x="2465990" y="878647"/>
                    <a:pt x="2430675" y="110545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 name="Google Shape;45;p48"/>
            <p:cNvSpPr/>
            <p:nvPr/>
          </p:nvSpPr>
          <p:spPr>
            <a:xfrm>
              <a:off x="12840855" y="8776485"/>
              <a:ext cx="2727433" cy="2096295"/>
            </a:xfrm>
            <a:custGeom>
              <a:rect b="b" l="l" r="r" t="t"/>
              <a:pathLst>
                <a:path extrusionOk="0" h="2096295" w="2727433">
                  <a:moveTo>
                    <a:pt x="21016" y="355422"/>
                  </a:moveTo>
                  <a:cubicBezTo>
                    <a:pt x="106379" y="147482"/>
                    <a:pt x="412627" y="111902"/>
                    <a:pt x="601962" y="77418"/>
                  </a:cubicBezTo>
                  <a:cubicBezTo>
                    <a:pt x="1896483" y="-158356"/>
                    <a:pt x="2907993" y="166345"/>
                    <a:pt x="2700285" y="753947"/>
                  </a:cubicBezTo>
                  <a:cubicBezTo>
                    <a:pt x="2627921" y="1575014"/>
                    <a:pt x="2515141" y="1964072"/>
                    <a:pt x="1861334" y="2061440"/>
                  </a:cubicBezTo>
                  <a:cubicBezTo>
                    <a:pt x="771982" y="2223685"/>
                    <a:pt x="186088" y="1826479"/>
                    <a:pt x="185155" y="723401"/>
                  </a:cubicBezTo>
                  <a:cubicBezTo>
                    <a:pt x="84230" y="692690"/>
                    <a:pt x="-52931" y="535527"/>
                    <a:pt x="21016" y="355422"/>
                  </a:cubicBezTo>
                  <a:close/>
                  <a:moveTo>
                    <a:pt x="317003" y="1147463"/>
                  </a:moveTo>
                  <a:cubicBezTo>
                    <a:pt x="467092" y="1908014"/>
                    <a:pt x="958401" y="2071402"/>
                    <a:pt x="1729168" y="1993722"/>
                  </a:cubicBezTo>
                  <a:cubicBezTo>
                    <a:pt x="1998034" y="1966631"/>
                    <a:pt x="2261458" y="1904690"/>
                    <a:pt x="2415220" y="1661429"/>
                  </a:cubicBezTo>
                  <a:cubicBezTo>
                    <a:pt x="2541542" y="1461577"/>
                    <a:pt x="2585629" y="1196129"/>
                    <a:pt x="2592170" y="963797"/>
                  </a:cubicBezTo>
                  <a:cubicBezTo>
                    <a:pt x="2599844" y="690827"/>
                    <a:pt x="2530030" y="461514"/>
                    <a:pt x="2271412" y="329273"/>
                  </a:cubicBezTo>
                  <a:cubicBezTo>
                    <a:pt x="2157994" y="271281"/>
                    <a:pt x="2032546" y="240794"/>
                    <a:pt x="1907109" y="218418"/>
                  </a:cubicBezTo>
                  <a:cubicBezTo>
                    <a:pt x="1611110" y="165614"/>
                    <a:pt x="1307531" y="155675"/>
                    <a:pt x="1008651" y="188426"/>
                  </a:cubicBezTo>
                  <a:cubicBezTo>
                    <a:pt x="794391" y="211910"/>
                    <a:pt x="448532" y="235736"/>
                    <a:pt x="342588" y="462044"/>
                  </a:cubicBezTo>
                  <a:cubicBezTo>
                    <a:pt x="242206" y="676468"/>
                    <a:pt x="272562" y="922263"/>
                    <a:pt x="317003" y="1147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6" name="Google Shape;46;p48"/>
          <p:cNvGrpSpPr/>
          <p:nvPr/>
        </p:nvGrpSpPr>
        <p:grpSpPr>
          <a:xfrm rot="-242198">
            <a:off x="-1015781" y="2556917"/>
            <a:ext cx="2107754" cy="3203023"/>
            <a:chOff x="-2031318" y="5113412"/>
            <a:chExt cx="4215167" cy="6405527"/>
          </a:xfrm>
        </p:grpSpPr>
        <p:sp>
          <p:nvSpPr>
            <p:cNvPr id="47" name="Google Shape;47;p48"/>
            <p:cNvSpPr/>
            <p:nvPr/>
          </p:nvSpPr>
          <p:spPr>
            <a:xfrm>
              <a:off x="-2031318" y="5113412"/>
              <a:ext cx="4215167" cy="6405527"/>
            </a:xfrm>
            <a:custGeom>
              <a:rect b="b" l="l" r="r" t="t"/>
              <a:pathLst>
                <a:path extrusionOk="0" h="6405527" w="4215167">
                  <a:moveTo>
                    <a:pt x="4213274" y="6358357"/>
                  </a:moveTo>
                  <a:cubicBezTo>
                    <a:pt x="4214658" y="6381840"/>
                    <a:pt x="4419871" y="6371834"/>
                    <a:pt x="119701" y="6405528"/>
                  </a:cubicBezTo>
                  <a:cubicBezTo>
                    <a:pt x="42839" y="6405528"/>
                    <a:pt x="27756" y="954102"/>
                    <a:pt x="0" y="121191"/>
                  </a:cubicBezTo>
                  <a:cubicBezTo>
                    <a:pt x="0" y="61363"/>
                    <a:pt x="674202" y="81643"/>
                    <a:pt x="897663" y="70651"/>
                  </a:cubicBezTo>
                  <a:cubicBezTo>
                    <a:pt x="2408709" y="-3653"/>
                    <a:pt x="3169435" y="-31888"/>
                    <a:pt x="4102248" y="48194"/>
                  </a:cubicBezTo>
                  <a:cubicBezTo>
                    <a:pt x="4168217" y="53856"/>
                    <a:pt x="4036176" y="2424876"/>
                    <a:pt x="4213274" y="635835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 name="Google Shape;48;p48"/>
            <p:cNvSpPr/>
            <p:nvPr/>
          </p:nvSpPr>
          <p:spPr>
            <a:xfrm>
              <a:off x="-1853156" y="5311159"/>
              <a:ext cx="3853375" cy="6010015"/>
            </a:xfrm>
            <a:custGeom>
              <a:rect b="b" l="l" r="r" t="t"/>
              <a:pathLst>
                <a:path extrusionOk="0" h="6010015" w="3853375">
                  <a:moveTo>
                    <a:pt x="0" y="84684"/>
                  </a:moveTo>
                  <a:cubicBezTo>
                    <a:pt x="150789" y="71501"/>
                    <a:pt x="305718" y="73782"/>
                    <a:pt x="479176" y="74102"/>
                  </a:cubicBezTo>
                  <a:cubicBezTo>
                    <a:pt x="1073338" y="74102"/>
                    <a:pt x="2461608" y="-62285"/>
                    <a:pt x="3768351" y="35003"/>
                  </a:cubicBezTo>
                  <a:cubicBezTo>
                    <a:pt x="3806461" y="2690825"/>
                    <a:pt x="3696320" y="2534696"/>
                    <a:pt x="3853376" y="5980653"/>
                  </a:cubicBezTo>
                  <a:cubicBezTo>
                    <a:pt x="2107515" y="5994758"/>
                    <a:pt x="2232483" y="5992990"/>
                    <a:pt x="95072" y="6010016"/>
                  </a:cubicBezTo>
                  <a:cubicBezTo>
                    <a:pt x="9406" y="3428691"/>
                    <a:pt x="27500" y="1167039"/>
                    <a:pt x="0" y="8468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 name="Google Shape;49;p48"/>
            <p:cNvSpPr/>
            <p:nvPr/>
          </p:nvSpPr>
          <p:spPr>
            <a:xfrm>
              <a:off x="-1851008" y="5309016"/>
              <a:ext cx="3845777" cy="6012250"/>
            </a:xfrm>
            <a:custGeom>
              <a:rect b="b" l="l" r="r" t="t"/>
              <a:pathLst>
                <a:path extrusionOk="0" h="6012250" w="3845777">
                  <a:moveTo>
                    <a:pt x="3819601" y="5860207"/>
                  </a:moveTo>
                  <a:cubicBezTo>
                    <a:pt x="3850830" y="5860207"/>
                    <a:pt x="3845743" y="5863256"/>
                    <a:pt x="3845064" y="5848293"/>
                  </a:cubicBezTo>
                  <a:cubicBezTo>
                    <a:pt x="3822920" y="5848318"/>
                    <a:pt x="3814949" y="5848293"/>
                    <a:pt x="3790474" y="5848331"/>
                  </a:cubicBezTo>
                  <a:cubicBezTo>
                    <a:pt x="3791639" y="5573880"/>
                    <a:pt x="3767420" y="5615567"/>
                    <a:pt x="3834363" y="5615721"/>
                  </a:cubicBezTo>
                  <a:cubicBezTo>
                    <a:pt x="3833697" y="5601296"/>
                    <a:pt x="3837323" y="5603807"/>
                    <a:pt x="3819601" y="5603807"/>
                  </a:cubicBezTo>
                  <a:cubicBezTo>
                    <a:pt x="3778825" y="5603807"/>
                    <a:pt x="3787078" y="5640216"/>
                    <a:pt x="3783451" y="5408605"/>
                  </a:cubicBezTo>
                  <a:cubicBezTo>
                    <a:pt x="3782772" y="5364650"/>
                    <a:pt x="3773532" y="5372068"/>
                    <a:pt x="3819601" y="5372068"/>
                  </a:cubicBezTo>
                  <a:cubicBezTo>
                    <a:pt x="3825932" y="5372068"/>
                    <a:pt x="3824714" y="5374463"/>
                    <a:pt x="3824214" y="5360179"/>
                  </a:cubicBezTo>
                  <a:cubicBezTo>
                    <a:pt x="3769176" y="5360179"/>
                    <a:pt x="3784002" y="5383508"/>
                    <a:pt x="3781644" y="5233605"/>
                  </a:cubicBezTo>
                  <a:cubicBezTo>
                    <a:pt x="3779568" y="5106020"/>
                    <a:pt x="3767676" y="5126877"/>
                    <a:pt x="3816603" y="5126890"/>
                  </a:cubicBezTo>
                  <a:cubicBezTo>
                    <a:pt x="3816115" y="5110991"/>
                    <a:pt x="3822817" y="5115078"/>
                    <a:pt x="3779709" y="5114937"/>
                  </a:cubicBezTo>
                  <a:cubicBezTo>
                    <a:pt x="3777198" y="4961025"/>
                    <a:pt x="3778991" y="5064961"/>
                    <a:pt x="3776672" y="4882404"/>
                  </a:cubicBezTo>
                  <a:cubicBezTo>
                    <a:pt x="3815334" y="4882314"/>
                    <a:pt x="3809529" y="4886324"/>
                    <a:pt x="3809080" y="4870464"/>
                  </a:cubicBezTo>
                  <a:cubicBezTo>
                    <a:pt x="3770342" y="4870476"/>
                    <a:pt x="3773097" y="4909678"/>
                    <a:pt x="3772008" y="4636944"/>
                  </a:cubicBezTo>
                  <a:cubicBezTo>
                    <a:pt x="3808785" y="4637353"/>
                    <a:pt x="3802737" y="4640121"/>
                    <a:pt x="3802340" y="4625247"/>
                  </a:cubicBezTo>
                  <a:cubicBezTo>
                    <a:pt x="3767394" y="4625132"/>
                    <a:pt x="3771969" y="4626092"/>
                    <a:pt x="3771956" y="4621506"/>
                  </a:cubicBezTo>
                  <a:cubicBezTo>
                    <a:pt x="3771790" y="4566624"/>
                    <a:pt x="3771546" y="4559936"/>
                    <a:pt x="3768906" y="4392483"/>
                  </a:cubicBezTo>
                  <a:cubicBezTo>
                    <a:pt x="3801468" y="4392829"/>
                    <a:pt x="3796112" y="4395622"/>
                    <a:pt x="3795702" y="4380774"/>
                  </a:cubicBezTo>
                  <a:cubicBezTo>
                    <a:pt x="3757899" y="4380620"/>
                    <a:pt x="3769176" y="4410290"/>
                    <a:pt x="3765626" y="4184303"/>
                  </a:cubicBezTo>
                  <a:cubicBezTo>
                    <a:pt x="3764934" y="4140387"/>
                    <a:pt x="3758834" y="4147996"/>
                    <a:pt x="3789192" y="4148330"/>
                  </a:cubicBezTo>
                  <a:cubicBezTo>
                    <a:pt x="3788756" y="4133136"/>
                    <a:pt x="3793639" y="4136710"/>
                    <a:pt x="3764896" y="4135993"/>
                  </a:cubicBezTo>
                  <a:cubicBezTo>
                    <a:pt x="3761897" y="3932412"/>
                    <a:pt x="3762794" y="3983156"/>
                    <a:pt x="3759757" y="3902037"/>
                  </a:cubicBezTo>
                  <a:cubicBezTo>
                    <a:pt x="3786168" y="3901883"/>
                    <a:pt x="3781836" y="3905073"/>
                    <a:pt x="3781350" y="3890046"/>
                  </a:cubicBezTo>
                  <a:cubicBezTo>
                    <a:pt x="3754144" y="3890136"/>
                    <a:pt x="3759103" y="3901294"/>
                    <a:pt x="3758053" y="3834549"/>
                  </a:cubicBezTo>
                  <a:cubicBezTo>
                    <a:pt x="3754746" y="3622743"/>
                    <a:pt x="3748877" y="3657333"/>
                    <a:pt x="3773366" y="3656987"/>
                  </a:cubicBezTo>
                  <a:cubicBezTo>
                    <a:pt x="3772815" y="3642075"/>
                    <a:pt x="3776365" y="3644958"/>
                    <a:pt x="3755618" y="3645355"/>
                  </a:cubicBezTo>
                  <a:cubicBezTo>
                    <a:pt x="3751389" y="3383740"/>
                    <a:pt x="3745417" y="3413475"/>
                    <a:pt x="3765049" y="3413423"/>
                  </a:cubicBezTo>
                  <a:cubicBezTo>
                    <a:pt x="3764665" y="3398447"/>
                    <a:pt x="3767689" y="3401496"/>
                    <a:pt x="3751389" y="3401535"/>
                  </a:cubicBezTo>
                  <a:cubicBezTo>
                    <a:pt x="3747147" y="3138716"/>
                    <a:pt x="3743047" y="3168476"/>
                    <a:pt x="3761051" y="3168322"/>
                  </a:cubicBezTo>
                  <a:cubicBezTo>
                    <a:pt x="3760923" y="3154025"/>
                    <a:pt x="3764268" y="3156369"/>
                    <a:pt x="3747865" y="3156536"/>
                  </a:cubicBezTo>
                  <a:cubicBezTo>
                    <a:pt x="3746109" y="3038341"/>
                    <a:pt x="3748121" y="3026196"/>
                    <a:pt x="3745802" y="2923772"/>
                  </a:cubicBezTo>
                  <a:cubicBezTo>
                    <a:pt x="3763537" y="2923772"/>
                    <a:pt x="3760539" y="2926846"/>
                    <a:pt x="3760615" y="2911870"/>
                  </a:cubicBezTo>
                  <a:cubicBezTo>
                    <a:pt x="3740804" y="2911883"/>
                    <a:pt x="3745007" y="2945704"/>
                    <a:pt x="3740612" y="2697939"/>
                  </a:cubicBezTo>
                  <a:cubicBezTo>
                    <a:pt x="3740202" y="2675109"/>
                    <a:pt x="3739497" y="2678107"/>
                    <a:pt x="3742573" y="2678133"/>
                  </a:cubicBezTo>
                  <a:cubicBezTo>
                    <a:pt x="3766715" y="2678363"/>
                    <a:pt x="3762615" y="2681387"/>
                    <a:pt x="3762807" y="2666410"/>
                  </a:cubicBezTo>
                  <a:cubicBezTo>
                    <a:pt x="3734615" y="2666205"/>
                    <a:pt x="3737947" y="2688522"/>
                    <a:pt x="3738651" y="2522965"/>
                  </a:cubicBezTo>
                  <a:cubicBezTo>
                    <a:pt x="3738984" y="2416210"/>
                    <a:pt x="3729707" y="2433774"/>
                    <a:pt x="3766343" y="2433019"/>
                  </a:cubicBezTo>
                  <a:cubicBezTo>
                    <a:pt x="3766587" y="2418107"/>
                    <a:pt x="3771341" y="2420887"/>
                    <a:pt x="3742483" y="2421719"/>
                  </a:cubicBezTo>
                  <a:cubicBezTo>
                    <a:pt x="3735627" y="2421911"/>
                    <a:pt x="3738421" y="2449237"/>
                    <a:pt x="3732872" y="2188686"/>
                  </a:cubicBezTo>
                  <a:cubicBezTo>
                    <a:pt x="3743598" y="2188494"/>
                    <a:pt x="3756105" y="2188251"/>
                    <a:pt x="3770226" y="2188084"/>
                  </a:cubicBezTo>
                  <a:cubicBezTo>
                    <a:pt x="3770444" y="2173185"/>
                    <a:pt x="3775967" y="2175990"/>
                    <a:pt x="3742534" y="2176618"/>
                  </a:cubicBezTo>
                  <a:cubicBezTo>
                    <a:pt x="3730822" y="2176823"/>
                    <a:pt x="3732641" y="2177899"/>
                    <a:pt x="3732551" y="2173390"/>
                  </a:cubicBezTo>
                  <a:cubicBezTo>
                    <a:pt x="3726888" y="1915003"/>
                    <a:pt x="3725029" y="1944187"/>
                    <a:pt x="3742585" y="1944366"/>
                  </a:cubicBezTo>
                  <a:cubicBezTo>
                    <a:pt x="3779337" y="1944815"/>
                    <a:pt x="3773123" y="1947659"/>
                    <a:pt x="3773238" y="1932759"/>
                  </a:cubicBezTo>
                  <a:cubicBezTo>
                    <a:pt x="3755784" y="1932631"/>
                    <a:pt x="3739600" y="1932426"/>
                    <a:pt x="3728835" y="1932311"/>
                  </a:cubicBezTo>
                  <a:cubicBezTo>
                    <a:pt x="3728399" y="1903499"/>
                    <a:pt x="3725734" y="1700123"/>
                    <a:pt x="3725721" y="1699227"/>
                  </a:cubicBezTo>
                  <a:cubicBezTo>
                    <a:pt x="3747519" y="1699150"/>
                    <a:pt x="3758373" y="1699086"/>
                    <a:pt x="3773814" y="1699047"/>
                  </a:cubicBezTo>
                  <a:cubicBezTo>
                    <a:pt x="3773763" y="1684058"/>
                    <a:pt x="3780145" y="1687095"/>
                    <a:pt x="3742598" y="1687248"/>
                  </a:cubicBezTo>
                  <a:cubicBezTo>
                    <a:pt x="3717635" y="1687351"/>
                    <a:pt x="3727990" y="1720134"/>
                    <a:pt x="3722851" y="1474213"/>
                  </a:cubicBezTo>
                  <a:cubicBezTo>
                    <a:pt x="3722351" y="1450129"/>
                    <a:pt x="3717238" y="1453985"/>
                    <a:pt x="3742534" y="1454459"/>
                  </a:cubicBezTo>
                  <a:cubicBezTo>
                    <a:pt x="3776839" y="1455099"/>
                    <a:pt x="3771162" y="1457930"/>
                    <a:pt x="3770867" y="1443018"/>
                  </a:cubicBezTo>
                  <a:cubicBezTo>
                    <a:pt x="3751735" y="1442788"/>
                    <a:pt x="3740548" y="1442480"/>
                    <a:pt x="3722210" y="1442211"/>
                  </a:cubicBezTo>
                  <a:cubicBezTo>
                    <a:pt x="3718032" y="1222976"/>
                    <a:pt x="3717981" y="1214136"/>
                    <a:pt x="3717904" y="1208845"/>
                  </a:cubicBezTo>
                  <a:cubicBezTo>
                    <a:pt x="3734615" y="1209114"/>
                    <a:pt x="3747775" y="1209486"/>
                    <a:pt x="3764332" y="1209755"/>
                  </a:cubicBezTo>
                  <a:cubicBezTo>
                    <a:pt x="3763781" y="1194702"/>
                    <a:pt x="3768599" y="1197968"/>
                    <a:pt x="3742726" y="1197405"/>
                  </a:cubicBezTo>
                  <a:cubicBezTo>
                    <a:pt x="3708178" y="1196662"/>
                    <a:pt x="3718840" y="1233212"/>
                    <a:pt x="3714457" y="964115"/>
                  </a:cubicBezTo>
                  <a:cubicBezTo>
                    <a:pt x="3732756" y="964461"/>
                    <a:pt x="3743995" y="964871"/>
                    <a:pt x="3759655" y="965243"/>
                  </a:cubicBezTo>
                  <a:cubicBezTo>
                    <a:pt x="3759565" y="950228"/>
                    <a:pt x="3762961" y="953444"/>
                    <a:pt x="3742765" y="952893"/>
                  </a:cubicBezTo>
                  <a:cubicBezTo>
                    <a:pt x="3702616" y="951740"/>
                    <a:pt x="3714816" y="987777"/>
                    <a:pt x="3709370" y="719232"/>
                  </a:cubicBezTo>
                  <a:cubicBezTo>
                    <a:pt x="3729835" y="719578"/>
                    <a:pt x="3740291" y="720039"/>
                    <a:pt x="3760449" y="720526"/>
                  </a:cubicBezTo>
                  <a:cubicBezTo>
                    <a:pt x="3760628" y="705499"/>
                    <a:pt x="3764011" y="708765"/>
                    <a:pt x="3742765" y="708125"/>
                  </a:cubicBezTo>
                  <a:cubicBezTo>
                    <a:pt x="3702424" y="706972"/>
                    <a:pt x="3709190" y="712570"/>
                    <a:pt x="3708806" y="687832"/>
                  </a:cubicBezTo>
                  <a:cubicBezTo>
                    <a:pt x="3704846" y="433071"/>
                    <a:pt x="3697786" y="474759"/>
                    <a:pt x="3742649" y="474643"/>
                  </a:cubicBezTo>
                  <a:cubicBezTo>
                    <a:pt x="3768407" y="474566"/>
                    <a:pt x="3764075" y="477680"/>
                    <a:pt x="3764306" y="462691"/>
                  </a:cubicBezTo>
                  <a:cubicBezTo>
                    <a:pt x="3743713" y="462729"/>
                    <a:pt x="3731283" y="462793"/>
                    <a:pt x="3706243" y="462819"/>
                  </a:cubicBezTo>
                  <a:cubicBezTo>
                    <a:pt x="3704398" y="370425"/>
                    <a:pt x="3703347" y="365865"/>
                    <a:pt x="3702950" y="230208"/>
                  </a:cubicBezTo>
                  <a:cubicBezTo>
                    <a:pt x="3730552" y="230362"/>
                    <a:pt x="3740920" y="230631"/>
                    <a:pt x="3766843" y="230862"/>
                  </a:cubicBezTo>
                  <a:cubicBezTo>
                    <a:pt x="3766920" y="215821"/>
                    <a:pt x="3771752" y="219050"/>
                    <a:pt x="3742713" y="218678"/>
                  </a:cubicBezTo>
                  <a:cubicBezTo>
                    <a:pt x="3690173" y="218051"/>
                    <a:pt x="3703731" y="252192"/>
                    <a:pt x="3700079" y="32828"/>
                  </a:cubicBezTo>
                  <a:cubicBezTo>
                    <a:pt x="3683459" y="31675"/>
                    <a:pt x="3691186" y="8641"/>
                    <a:pt x="3692403" y="218243"/>
                  </a:cubicBezTo>
                  <a:cubicBezTo>
                    <a:pt x="3671400" y="218166"/>
                    <a:pt x="3518381" y="217538"/>
                    <a:pt x="3487985" y="217641"/>
                  </a:cubicBezTo>
                  <a:cubicBezTo>
                    <a:pt x="3483064" y="-2043"/>
                    <a:pt x="3493905" y="20017"/>
                    <a:pt x="3475785" y="19082"/>
                  </a:cubicBezTo>
                  <a:cubicBezTo>
                    <a:pt x="3478105" y="254280"/>
                    <a:pt x="3490433" y="217359"/>
                    <a:pt x="3434881" y="218140"/>
                  </a:cubicBezTo>
                  <a:cubicBezTo>
                    <a:pt x="3377421" y="218947"/>
                    <a:pt x="3376267" y="218537"/>
                    <a:pt x="3281221" y="218781"/>
                  </a:cubicBezTo>
                  <a:cubicBezTo>
                    <a:pt x="3273661" y="218794"/>
                    <a:pt x="3275519" y="227159"/>
                    <a:pt x="3274519" y="163309"/>
                  </a:cubicBezTo>
                  <a:cubicBezTo>
                    <a:pt x="3271892" y="-10614"/>
                    <a:pt x="3276608" y="9858"/>
                    <a:pt x="3261692" y="9320"/>
                  </a:cubicBezTo>
                  <a:cubicBezTo>
                    <a:pt x="3263576" y="134125"/>
                    <a:pt x="3264178" y="176953"/>
                    <a:pt x="3264972" y="218819"/>
                  </a:cubicBezTo>
                  <a:cubicBezTo>
                    <a:pt x="3217161" y="218909"/>
                    <a:pt x="3205564" y="218871"/>
                    <a:pt x="3061784" y="218768"/>
                  </a:cubicBezTo>
                  <a:cubicBezTo>
                    <a:pt x="3056556" y="-20517"/>
                    <a:pt x="3064706" y="3824"/>
                    <a:pt x="3048021" y="3478"/>
                  </a:cubicBezTo>
                  <a:cubicBezTo>
                    <a:pt x="3051571" y="236178"/>
                    <a:pt x="3051481" y="218755"/>
                    <a:pt x="3050571" y="218755"/>
                  </a:cubicBezTo>
                  <a:cubicBezTo>
                    <a:pt x="2972992" y="218755"/>
                    <a:pt x="2973837" y="217602"/>
                    <a:pt x="2896822" y="217602"/>
                  </a:cubicBezTo>
                  <a:cubicBezTo>
                    <a:pt x="2832518" y="217602"/>
                    <a:pt x="2849510" y="259418"/>
                    <a:pt x="2845589" y="954"/>
                  </a:cubicBezTo>
                  <a:cubicBezTo>
                    <a:pt x="2831314" y="865"/>
                    <a:pt x="2834043" y="-26487"/>
                    <a:pt x="2838003" y="218127"/>
                  </a:cubicBezTo>
                  <a:cubicBezTo>
                    <a:pt x="2730014" y="220331"/>
                    <a:pt x="2738664" y="219447"/>
                    <a:pt x="2634968" y="218640"/>
                  </a:cubicBezTo>
                  <a:cubicBezTo>
                    <a:pt x="2629996" y="-25167"/>
                    <a:pt x="2635788" y="954"/>
                    <a:pt x="2620321" y="1095"/>
                  </a:cubicBezTo>
                  <a:cubicBezTo>
                    <a:pt x="2624537" y="255587"/>
                    <a:pt x="2637377" y="218486"/>
                    <a:pt x="2589374" y="218486"/>
                  </a:cubicBezTo>
                  <a:cubicBezTo>
                    <a:pt x="2391068" y="218486"/>
                    <a:pt x="2421618" y="235948"/>
                    <a:pt x="2420478" y="163283"/>
                  </a:cubicBezTo>
                  <a:cubicBezTo>
                    <a:pt x="2419145" y="77667"/>
                    <a:pt x="2418671" y="80601"/>
                    <a:pt x="2417402" y="4349"/>
                  </a:cubicBezTo>
                  <a:cubicBezTo>
                    <a:pt x="2402383" y="4682"/>
                    <a:pt x="2406317" y="-22515"/>
                    <a:pt x="2410931" y="219063"/>
                  </a:cubicBezTo>
                  <a:cubicBezTo>
                    <a:pt x="2359339" y="218806"/>
                    <a:pt x="2301673" y="216449"/>
                    <a:pt x="2207858" y="218461"/>
                  </a:cubicBezTo>
                  <a:cubicBezTo>
                    <a:pt x="2207243" y="147705"/>
                    <a:pt x="2205128" y="57272"/>
                    <a:pt x="2204347" y="9948"/>
                  </a:cubicBezTo>
                  <a:cubicBezTo>
                    <a:pt x="2187175" y="10473"/>
                    <a:pt x="2195479" y="-12946"/>
                    <a:pt x="2197363" y="218678"/>
                  </a:cubicBezTo>
                  <a:cubicBezTo>
                    <a:pt x="2105828" y="220574"/>
                    <a:pt x="2060080" y="218281"/>
                    <a:pt x="1992995" y="218051"/>
                  </a:cubicBezTo>
                  <a:cubicBezTo>
                    <a:pt x="1990548" y="108939"/>
                    <a:pt x="1991650" y="90619"/>
                    <a:pt x="1990753" y="16943"/>
                  </a:cubicBezTo>
                  <a:cubicBezTo>
                    <a:pt x="1976541" y="17429"/>
                    <a:pt x="1980450" y="6835"/>
                    <a:pt x="1980668" y="75989"/>
                  </a:cubicBezTo>
                  <a:cubicBezTo>
                    <a:pt x="1980821" y="125234"/>
                    <a:pt x="1981539" y="174736"/>
                    <a:pt x="1982500" y="218038"/>
                  </a:cubicBezTo>
                  <a:cubicBezTo>
                    <a:pt x="1973145" y="218025"/>
                    <a:pt x="1827085" y="217948"/>
                    <a:pt x="1820805" y="217935"/>
                  </a:cubicBezTo>
                  <a:cubicBezTo>
                    <a:pt x="1765728" y="217935"/>
                    <a:pt x="1780183" y="251628"/>
                    <a:pt x="1778146" y="24668"/>
                  </a:cubicBezTo>
                  <a:cubicBezTo>
                    <a:pt x="1763973" y="25206"/>
                    <a:pt x="1767907" y="15905"/>
                    <a:pt x="1767779" y="75950"/>
                  </a:cubicBezTo>
                  <a:cubicBezTo>
                    <a:pt x="1767676" y="124005"/>
                    <a:pt x="1768304" y="171316"/>
                    <a:pt x="1769419" y="218102"/>
                  </a:cubicBezTo>
                  <a:cubicBezTo>
                    <a:pt x="1571421" y="219614"/>
                    <a:pt x="1764921" y="218012"/>
                    <a:pt x="1566923" y="219293"/>
                  </a:cubicBezTo>
                  <a:cubicBezTo>
                    <a:pt x="1566500" y="178810"/>
                    <a:pt x="1565795" y="140159"/>
                    <a:pt x="1564052" y="33136"/>
                  </a:cubicBezTo>
                  <a:cubicBezTo>
                    <a:pt x="1549367" y="33738"/>
                    <a:pt x="1553249" y="14239"/>
                    <a:pt x="1555684" y="163475"/>
                  </a:cubicBezTo>
                  <a:cubicBezTo>
                    <a:pt x="1556812" y="235038"/>
                    <a:pt x="1596870" y="219626"/>
                    <a:pt x="1359672" y="219626"/>
                  </a:cubicBezTo>
                  <a:cubicBezTo>
                    <a:pt x="1351022" y="219626"/>
                    <a:pt x="1355533" y="240841"/>
                    <a:pt x="1350023" y="42206"/>
                  </a:cubicBezTo>
                  <a:cubicBezTo>
                    <a:pt x="1332723" y="42949"/>
                    <a:pt x="1342091" y="16827"/>
                    <a:pt x="1343475" y="219588"/>
                  </a:cubicBezTo>
                  <a:cubicBezTo>
                    <a:pt x="1278133" y="219255"/>
                    <a:pt x="1235447" y="215476"/>
                    <a:pt x="1139133" y="218076"/>
                  </a:cubicBezTo>
                  <a:cubicBezTo>
                    <a:pt x="1138326" y="180284"/>
                    <a:pt x="1138300" y="166601"/>
                    <a:pt x="1136173" y="51776"/>
                  </a:cubicBezTo>
                  <a:cubicBezTo>
                    <a:pt x="1122371" y="52416"/>
                    <a:pt x="1124576" y="26320"/>
                    <a:pt x="1128625" y="218371"/>
                  </a:cubicBezTo>
                  <a:cubicBezTo>
                    <a:pt x="1078571" y="219818"/>
                    <a:pt x="1026287" y="219626"/>
                    <a:pt x="975529" y="218999"/>
                  </a:cubicBezTo>
                  <a:cubicBezTo>
                    <a:pt x="911007" y="218268"/>
                    <a:pt x="924680" y="248836"/>
                    <a:pt x="923873" y="61704"/>
                  </a:cubicBezTo>
                  <a:cubicBezTo>
                    <a:pt x="911276" y="62307"/>
                    <a:pt x="911276" y="37850"/>
                    <a:pt x="915249" y="218563"/>
                  </a:cubicBezTo>
                  <a:cubicBezTo>
                    <a:pt x="904036" y="218537"/>
                    <a:pt x="910546" y="218550"/>
                    <a:pt x="744969" y="218512"/>
                  </a:cubicBezTo>
                  <a:cubicBezTo>
                    <a:pt x="700733" y="218512"/>
                    <a:pt x="711740" y="244582"/>
                    <a:pt x="709293" y="71953"/>
                  </a:cubicBezTo>
                  <a:cubicBezTo>
                    <a:pt x="694031" y="72632"/>
                    <a:pt x="698106" y="50264"/>
                    <a:pt x="701027" y="218397"/>
                  </a:cubicBezTo>
                  <a:cubicBezTo>
                    <a:pt x="646437" y="218076"/>
                    <a:pt x="638684" y="217333"/>
                    <a:pt x="498364" y="218051"/>
                  </a:cubicBezTo>
                  <a:cubicBezTo>
                    <a:pt x="497339" y="182474"/>
                    <a:pt x="496494" y="130705"/>
                    <a:pt x="496545" y="76117"/>
                  </a:cubicBezTo>
                  <a:cubicBezTo>
                    <a:pt x="483256" y="76142"/>
                    <a:pt x="485114" y="62986"/>
                    <a:pt x="486690" y="163488"/>
                  </a:cubicBezTo>
                  <a:cubicBezTo>
                    <a:pt x="487754" y="232130"/>
                    <a:pt x="498390" y="218179"/>
                    <a:pt x="437636" y="218179"/>
                  </a:cubicBezTo>
                  <a:cubicBezTo>
                    <a:pt x="361505" y="218179"/>
                    <a:pt x="360954" y="219332"/>
                    <a:pt x="285540" y="219345"/>
                  </a:cubicBezTo>
                  <a:cubicBezTo>
                    <a:pt x="284322" y="156942"/>
                    <a:pt x="284463" y="142388"/>
                    <a:pt x="282810" y="76078"/>
                  </a:cubicBezTo>
                  <a:cubicBezTo>
                    <a:pt x="268291" y="76142"/>
                    <a:pt x="271918" y="57643"/>
                    <a:pt x="275032" y="219332"/>
                  </a:cubicBezTo>
                  <a:cubicBezTo>
                    <a:pt x="274109" y="219332"/>
                    <a:pt x="72087" y="217884"/>
                    <a:pt x="71164" y="217871"/>
                  </a:cubicBezTo>
                  <a:cubicBezTo>
                    <a:pt x="70139" y="182731"/>
                    <a:pt x="69537" y="137520"/>
                    <a:pt x="68781" y="81818"/>
                  </a:cubicBezTo>
                  <a:cubicBezTo>
                    <a:pt x="54813" y="82625"/>
                    <a:pt x="58029" y="70723"/>
                    <a:pt x="59490" y="163475"/>
                  </a:cubicBezTo>
                  <a:cubicBezTo>
                    <a:pt x="60464" y="225865"/>
                    <a:pt x="63296" y="217769"/>
                    <a:pt x="53634" y="217615"/>
                  </a:cubicBezTo>
                  <a:cubicBezTo>
                    <a:pt x="-9286" y="216680"/>
                    <a:pt x="402" y="213387"/>
                    <a:pt x="710" y="229017"/>
                  </a:cubicBezTo>
                  <a:cubicBezTo>
                    <a:pt x="27864" y="229119"/>
                    <a:pt x="42831" y="229388"/>
                    <a:pt x="61028" y="229645"/>
                  </a:cubicBezTo>
                  <a:cubicBezTo>
                    <a:pt x="65474" y="366172"/>
                    <a:pt x="64347" y="372514"/>
                    <a:pt x="65269" y="463690"/>
                  </a:cubicBezTo>
                  <a:cubicBezTo>
                    <a:pt x="46560" y="463869"/>
                    <a:pt x="31516" y="464061"/>
                    <a:pt x="4490" y="464151"/>
                  </a:cubicBezTo>
                  <a:cubicBezTo>
                    <a:pt x="4682" y="479716"/>
                    <a:pt x="-4442" y="476322"/>
                    <a:pt x="53608" y="475707"/>
                  </a:cubicBezTo>
                  <a:cubicBezTo>
                    <a:pt x="70767" y="475540"/>
                    <a:pt x="64321" y="443256"/>
                    <a:pt x="68204" y="687973"/>
                  </a:cubicBezTo>
                  <a:cubicBezTo>
                    <a:pt x="68614" y="714031"/>
                    <a:pt x="80045" y="707523"/>
                    <a:pt x="6796" y="707484"/>
                  </a:cubicBezTo>
                  <a:cubicBezTo>
                    <a:pt x="6899" y="723344"/>
                    <a:pt x="-4327" y="719373"/>
                    <a:pt x="68729" y="719411"/>
                  </a:cubicBezTo>
                  <a:cubicBezTo>
                    <a:pt x="69767" y="777586"/>
                    <a:pt x="72266" y="860179"/>
                    <a:pt x="72407" y="952714"/>
                  </a:cubicBezTo>
                  <a:cubicBezTo>
                    <a:pt x="51020" y="952803"/>
                    <a:pt x="34463" y="952944"/>
                    <a:pt x="8027" y="953008"/>
                  </a:cubicBezTo>
                  <a:cubicBezTo>
                    <a:pt x="8078" y="968535"/>
                    <a:pt x="-508" y="965025"/>
                    <a:pt x="53583" y="964730"/>
                  </a:cubicBezTo>
                  <a:cubicBezTo>
                    <a:pt x="80019" y="964589"/>
                    <a:pt x="71690" y="928488"/>
                    <a:pt x="76008" y="1197379"/>
                  </a:cubicBezTo>
                  <a:cubicBezTo>
                    <a:pt x="52839" y="1197494"/>
                    <a:pt x="35950" y="1197674"/>
                    <a:pt x="8770" y="1197764"/>
                  </a:cubicBezTo>
                  <a:cubicBezTo>
                    <a:pt x="8808" y="1213560"/>
                    <a:pt x="697" y="1209793"/>
                    <a:pt x="53583" y="1209447"/>
                  </a:cubicBezTo>
                  <a:cubicBezTo>
                    <a:pt x="85529" y="1209229"/>
                    <a:pt x="76162" y="1181865"/>
                    <a:pt x="79378" y="1387008"/>
                  </a:cubicBezTo>
                  <a:cubicBezTo>
                    <a:pt x="80403" y="1452396"/>
                    <a:pt x="87592" y="1441212"/>
                    <a:pt x="53467" y="1441853"/>
                  </a:cubicBezTo>
                  <a:cubicBezTo>
                    <a:pt x="1542" y="1442826"/>
                    <a:pt x="9552" y="1438368"/>
                    <a:pt x="9628" y="1454382"/>
                  </a:cubicBezTo>
                  <a:cubicBezTo>
                    <a:pt x="41140" y="1454151"/>
                    <a:pt x="54300" y="1453664"/>
                    <a:pt x="80788" y="1453318"/>
                  </a:cubicBezTo>
                  <a:cubicBezTo>
                    <a:pt x="83825" y="1560035"/>
                    <a:pt x="82749" y="1511160"/>
                    <a:pt x="85171" y="1686544"/>
                  </a:cubicBezTo>
                  <a:cubicBezTo>
                    <a:pt x="59734" y="1686915"/>
                    <a:pt x="42690" y="1687671"/>
                    <a:pt x="11243" y="1688004"/>
                  </a:cubicBezTo>
                  <a:cubicBezTo>
                    <a:pt x="11371" y="1702634"/>
                    <a:pt x="2773" y="1700405"/>
                    <a:pt x="53659" y="1699111"/>
                  </a:cubicBezTo>
                  <a:cubicBezTo>
                    <a:pt x="96832" y="1698061"/>
                    <a:pt x="85196" y="1662523"/>
                    <a:pt x="88989" y="1931453"/>
                  </a:cubicBezTo>
                  <a:cubicBezTo>
                    <a:pt x="57478" y="1931299"/>
                    <a:pt x="48124" y="1931043"/>
                    <a:pt x="14344" y="1930915"/>
                  </a:cubicBezTo>
                  <a:cubicBezTo>
                    <a:pt x="14588" y="1946660"/>
                    <a:pt x="7271" y="1942663"/>
                    <a:pt x="53493" y="1943111"/>
                  </a:cubicBezTo>
                  <a:cubicBezTo>
                    <a:pt x="98241" y="1943521"/>
                    <a:pt x="89182" y="1932196"/>
                    <a:pt x="89668" y="1998698"/>
                  </a:cubicBezTo>
                  <a:cubicBezTo>
                    <a:pt x="91232" y="2212515"/>
                    <a:pt x="109006" y="2176785"/>
                    <a:pt x="53544" y="2176926"/>
                  </a:cubicBezTo>
                  <a:cubicBezTo>
                    <a:pt x="13204" y="2176990"/>
                    <a:pt x="19316" y="2173031"/>
                    <a:pt x="19714" y="2188878"/>
                  </a:cubicBezTo>
                  <a:cubicBezTo>
                    <a:pt x="40166" y="2188853"/>
                    <a:pt x="58798" y="2188801"/>
                    <a:pt x="92667" y="2188763"/>
                  </a:cubicBezTo>
                  <a:cubicBezTo>
                    <a:pt x="98741" y="2468454"/>
                    <a:pt x="104316" y="2422321"/>
                    <a:pt x="53595" y="2421847"/>
                  </a:cubicBezTo>
                  <a:cubicBezTo>
                    <a:pt x="20457" y="2421540"/>
                    <a:pt x="25903" y="2418581"/>
                    <a:pt x="26339" y="2433518"/>
                  </a:cubicBezTo>
                  <a:cubicBezTo>
                    <a:pt x="52224" y="2433685"/>
                    <a:pt x="66090" y="2433928"/>
                    <a:pt x="95268" y="2434044"/>
                  </a:cubicBezTo>
                  <a:cubicBezTo>
                    <a:pt x="95281" y="2434530"/>
                    <a:pt x="98062" y="2548613"/>
                    <a:pt x="100407" y="2667307"/>
                  </a:cubicBezTo>
                  <a:cubicBezTo>
                    <a:pt x="69370" y="2667064"/>
                    <a:pt x="56030" y="2666500"/>
                    <a:pt x="31875" y="2666090"/>
                  </a:cubicBezTo>
                  <a:cubicBezTo>
                    <a:pt x="32144" y="2681143"/>
                    <a:pt x="27735" y="2677876"/>
                    <a:pt x="53442" y="2678453"/>
                  </a:cubicBezTo>
                  <a:cubicBezTo>
                    <a:pt x="113709" y="2679836"/>
                    <a:pt x="100369" y="2636356"/>
                    <a:pt x="104726" y="2912306"/>
                  </a:cubicBezTo>
                  <a:cubicBezTo>
                    <a:pt x="75021" y="2912242"/>
                    <a:pt x="63552" y="2912088"/>
                    <a:pt x="35373" y="2911934"/>
                  </a:cubicBezTo>
                  <a:cubicBezTo>
                    <a:pt x="35540" y="2926949"/>
                    <a:pt x="31887" y="2923823"/>
                    <a:pt x="53506" y="2923964"/>
                  </a:cubicBezTo>
                  <a:cubicBezTo>
                    <a:pt x="124768" y="2924451"/>
                    <a:pt x="102009" y="2888400"/>
                    <a:pt x="105981" y="3135167"/>
                  </a:cubicBezTo>
                  <a:cubicBezTo>
                    <a:pt x="106391" y="3161891"/>
                    <a:pt x="119155" y="3155204"/>
                    <a:pt x="37359" y="3155229"/>
                  </a:cubicBezTo>
                  <a:cubicBezTo>
                    <a:pt x="37449" y="3171089"/>
                    <a:pt x="24916" y="3167118"/>
                    <a:pt x="106481" y="3167105"/>
                  </a:cubicBezTo>
                  <a:cubicBezTo>
                    <a:pt x="106507" y="3168348"/>
                    <a:pt x="109249" y="3339785"/>
                    <a:pt x="110723" y="3402137"/>
                  </a:cubicBezTo>
                  <a:cubicBezTo>
                    <a:pt x="76380" y="3401957"/>
                    <a:pt x="58670" y="3401304"/>
                    <a:pt x="38320" y="3400868"/>
                  </a:cubicBezTo>
                  <a:cubicBezTo>
                    <a:pt x="38359" y="3415178"/>
                    <a:pt x="23763" y="3413603"/>
                    <a:pt x="111005" y="3414038"/>
                  </a:cubicBezTo>
                  <a:cubicBezTo>
                    <a:pt x="111030" y="3415178"/>
                    <a:pt x="115580" y="3645214"/>
                    <a:pt x="115592" y="3646149"/>
                  </a:cubicBezTo>
                  <a:cubicBezTo>
                    <a:pt x="77866" y="3646213"/>
                    <a:pt x="61092" y="3646495"/>
                    <a:pt x="38859" y="3646700"/>
                  </a:cubicBezTo>
                  <a:cubicBezTo>
                    <a:pt x="38884" y="3661663"/>
                    <a:pt x="35886" y="3658640"/>
                    <a:pt x="53608" y="3658448"/>
                  </a:cubicBezTo>
                  <a:cubicBezTo>
                    <a:pt x="122602" y="3657704"/>
                    <a:pt x="115785" y="3657513"/>
                    <a:pt x="115823" y="3659767"/>
                  </a:cubicBezTo>
                  <a:cubicBezTo>
                    <a:pt x="117079" y="3739759"/>
                    <a:pt x="119475" y="3821084"/>
                    <a:pt x="119757" y="3890033"/>
                  </a:cubicBezTo>
                  <a:cubicBezTo>
                    <a:pt x="23725" y="3890123"/>
                    <a:pt x="39474" y="3887650"/>
                    <a:pt x="39525" y="3902472"/>
                  </a:cubicBezTo>
                  <a:cubicBezTo>
                    <a:pt x="62463" y="3902268"/>
                    <a:pt x="79071" y="3901973"/>
                    <a:pt x="119796" y="3901922"/>
                  </a:cubicBezTo>
                  <a:cubicBezTo>
                    <a:pt x="119988" y="4048186"/>
                    <a:pt x="121820" y="4066288"/>
                    <a:pt x="123422" y="4134071"/>
                  </a:cubicBezTo>
                  <a:cubicBezTo>
                    <a:pt x="82403" y="4134109"/>
                    <a:pt x="65500" y="4134481"/>
                    <a:pt x="40858" y="4134814"/>
                  </a:cubicBezTo>
                  <a:cubicBezTo>
                    <a:pt x="40973" y="4149111"/>
                    <a:pt x="37731" y="4146766"/>
                    <a:pt x="53621" y="4146536"/>
                  </a:cubicBezTo>
                  <a:cubicBezTo>
                    <a:pt x="145181" y="4145178"/>
                    <a:pt x="121641" y="4103081"/>
                    <a:pt x="125639" y="4359417"/>
                  </a:cubicBezTo>
                  <a:cubicBezTo>
                    <a:pt x="126075" y="4387422"/>
                    <a:pt x="139774" y="4380428"/>
                    <a:pt x="53531" y="4380671"/>
                  </a:cubicBezTo>
                  <a:cubicBezTo>
                    <a:pt x="41345" y="4380697"/>
                    <a:pt x="43433" y="4377635"/>
                    <a:pt x="43651" y="4392611"/>
                  </a:cubicBezTo>
                  <a:cubicBezTo>
                    <a:pt x="65128" y="4392572"/>
                    <a:pt x="80250" y="4392483"/>
                    <a:pt x="126139" y="4392483"/>
                  </a:cubicBezTo>
                  <a:cubicBezTo>
                    <a:pt x="126792" y="4439705"/>
                    <a:pt x="127484" y="4529138"/>
                    <a:pt x="129637" y="4623825"/>
                  </a:cubicBezTo>
                  <a:cubicBezTo>
                    <a:pt x="89412" y="4623838"/>
                    <a:pt x="73509" y="4624222"/>
                    <a:pt x="48021" y="4624735"/>
                  </a:cubicBezTo>
                  <a:cubicBezTo>
                    <a:pt x="48418" y="4641517"/>
                    <a:pt x="35437" y="4635727"/>
                    <a:pt x="129881" y="4635714"/>
                  </a:cubicBezTo>
                  <a:cubicBezTo>
                    <a:pt x="129906" y="4636675"/>
                    <a:pt x="134443" y="4869298"/>
                    <a:pt x="134468" y="4870361"/>
                  </a:cubicBezTo>
                  <a:cubicBezTo>
                    <a:pt x="100394" y="4870399"/>
                    <a:pt x="81326" y="4870092"/>
                    <a:pt x="54992" y="4869490"/>
                  </a:cubicBezTo>
                  <a:cubicBezTo>
                    <a:pt x="55479" y="4884286"/>
                    <a:pt x="42357" y="4882262"/>
                    <a:pt x="130406" y="4882262"/>
                  </a:cubicBezTo>
                  <a:cubicBezTo>
                    <a:pt x="135442" y="4882262"/>
                    <a:pt x="134661" y="4881737"/>
                    <a:pt x="134686" y="4883915"/>
                  </a:cubicBezTo>
                  <a:cubicBezTo>
                    <a:pt x="138684" y="5143313"/>
                    <a:pt x="141068" y="5115411"/>
                    <a:pt x="130406" y="5115411"/>
                  </a:cubicBezTo>
                  <a:cubicBezTo>
                    <a:pt x="51596" y="5115411"/>
                    <a:pt x="63040" y="5112029"/>
                    <a:pt x="63552" y="5127389"/>
                  </a:cubicBezTo>
                  <a:cubicBezTo>
                    <a:pt x="83402" y="5127338"/>
                    <a:pt x="101278" y="5127312"/>
                    <a:pt x="138454" y="5127312"/>
                  </a:cubicBezTo>
                  <a:cubicBezTo>
                    <a:pt x="142208" y="5290346"/>
                    <a:pt x="141158" y="5291794"/>
                    <a:pt x="141785" y="5358398"/>
                  </a:cubicBezTo>
                  <a:cubicBezTo>
                    <a:pt x="111351" y="5358308"/>
                    <a:pt x="89284" y="5358526"/>
                    <a:pt x="71241" y="5358846"/>
                  </a:cubicBezTo>
                  <a:cubicBezTo>
                    <a:pt x="71766" y="5374502"/>
                    <a:pt x="61361" y="5370274"/>
                    <a:pt x="130419" y="5370274"/>
                  </a:cubicBezTo>
                  <a:cubicBezTo>
                    <a:pt x="146206" y="5370274"/>
                    <a:pt x="141619" y="5343435"/>
                    <a:pt x="145374" y="5583629"/>
                  </a:cubicBezTo>
                  <a:cubicBezTo>
                    <a:pt x="145784" y="5609046"/>
                    <a:pt x="149679" y="5604704"/>
                    <a:pt x="130419" y="5604704"/>
                  </a:cubicBezTo>
                  <a:cubicBezTo>
                    <a:pt x="69242" y="5604704"/>
                    <a:pt x="79250" y="5600066"/>
                    <a:pt x="79788" y="5616272"/>
                  </a:cubicBezTo>
                  <a:cubicBezTo>
                    <a:pt x="101445" y="5616592"/>
                    <a:pt x="124050" y="5616644"/>
                    <a:pt x="145925" y="5616579"/>
                  </a:cubicBezTo>
                  <a:cubicBezTo>
                    <a:pt x="150346" y="5886098"/>
                    <a:pt x="156638" y="5850125"/>
                    <a:pt x="130419" y="5850125"/>
                  </a:cubicBezTo>
                  <a:cubicBezTo>
                    <a:pt x="79494" y="5850125"/>
                    <a:pt x="87426" y="5846256"/>
                    <a:pt x="87938" y="5862039"/>
                  </a:cubicBezTo>
                  <a:cubicBezTo>
                    <a:pt x="109505" y="5862001"/>
                    <a:pt x="128407" y="5862014"/>
                    <a:pt x="149090" y="5862014"/>
                  </a:cubicBezTo>
                  <a:cubicBezTo>
                    <a:pt x="149256" y="5903803"/>
                    <a:pt x="150128" y="5954702"/>
                    <a:pt x="151127" y="6011634"/>
                  </a:cubicBezTo>
                  <a:cubicBezTo>
                    <a:pt x="167389" y="6011506"/>
                    <a:pt x="160277" y="6030889"/>
                    <a:pt x="159585" y="5862014"/>
                  </a:cubicBezTo>
                  <a:lnTo>
                    <a:pt x="362440" y="5862026"/>
                  </a:lnTo>
                  <a:cubicBezTo>
                    <a:pt x="363311" y="5924006"/>
                    <a:pt x="363862" y="5966245"/>
                    <a:pt x="365387" y="6009930"/>
                  </a:cubicBezTo>
                  <a:cubicBezTo>
                    <a:pt x="380765" y="6009802"/>
                    <a:pt x="375267" y="6029967"/>
                    <a:pt x="372948" y="5862026"/>
                  </a:cubicBezTo>
                  <a:cubicBezTo>
                    <a:pt x="545727" y="5862039"/>
                    <a:pt x="498813" y="5860502"/>
                    <a:pt x="576649" y="5860220"/>
                  </a:cubicBezTo>
                  <a:cubicBezTo>
                    <a:pt x="578007" y="5916602"/>
                    <a:pt x="578148" y="5947374"/>
                    <a:pt x="579430" y="6008239"/>
                  </a:cubicBezTo>
                  <a:cubicBezTo>
                    <a:pt x="593487" y="6008124"/>
                    <a:pt x="589938" y="6019897"/>
                    <a:pt x="588579" y="5933576"/>
                  </a:cubicBezTo>
                  <a:cubicBezTo>
                    <a:pt x="587285" y="5851547"/>
                    <a:pt x="585517" y="5860194"/>
                    <a:pt x="591322" y="5860194"/>
                  </a:cubicBezTo>
                  <a:cubicBezTo>
                    <a:pt x="666005" y="5860194"/>
                    <a:pt x="667504" y="5861463"/>
                    <a:pt x="744943" y="5861463"/>
                  </a:cubicBezTo>
                  <a:cubicBezTo>
                    <a:pt x="802352" y="5861476"/>
                    <a:pt x="789358" y="5846922"/>
                    <a:pt x="790717" y="5933807"/>
                  </a:cubicBezTo>
                  <a:cubicBezTo>
                    <a:pt x="792024" y="6017629"/>
                    <a:pt x="789499" y="6006612"/>
                    <a:pt x="802955" y="6006497"/>
                  </a:cubicBezTo>
                  <a:cubicBezTo>
                    <a:pt x="801404" y="5961120"/>
                    <a:pt x="800584" y="5903278"/>
                    <a:pt x="800571" y="5861476"/>
                  </a:cubicBezTo>
                  <a:cubicBezTo>
                    <a:pt x="886121" y="5861501"/>
                    <a:pt x="926500" y="5861617"/>
                    <a:pt x="975516" y="5861219"/>
                  </a:cubicBezTo>
                  <a:cubicBezTo>
                    <a:pt x="1010256" y="5860938"/>
                    <a:pt x="1002798" y="5846525"/>
                    <a:pt x="1004157" y="5933794"/>
                  </a:cubicBezTo>
                  <a:cubicBezTo>
                    <a:pt x="1005438" y="6015708"/>
                    <a:pt x="1001901" y="6004934"/>
                    <a:pt x="1015844" y="6004831"/>
                  </a:cubicBezTo>
                  <a:cubicBezTo>
                    <a:pt x="1014947" y="5954215"/>
                    <a:pt x="1014152" y="5903060"/>
                    <a:pt x="1013575" y="5860976"/>
                  </a:cubicBezTo>
                  <a:cubicBezTo>
                    <a:pt x="1074829" y="5860745"/>
                    <a:pt x="1123986" y="5861130"/>
                    <a:pt x="1217494" y="5861091"/>
                  </a:cubicBezTo>
                  <a:cubicBezTo>
                    <a:pt x="1217686" y="5905661"/>
                    <a:pt x="1218647" y="5963567"/>
                    <a:pt x="1219609" y="6003256"/>
                  </a:cubicBezTo>
                  <a:cubicBezTo>
                    <a:pt x="1235960" y="6003140"/>
                    <a:pt x="1228643" y="6021678"/>
                    <a:pt x="1228002" y="5861066"/>
                  </a:cubicBezTo>
                  <a:cubicBezTo>
                    <a:pt x="1228950" y="5861066"/>
                    <a:pt x="1429384" y="5860182"/>
                    <a:pt x="1430409" y="5860169"/>
                  </a:cubicBezTo>
                  <a:cubicBezTo>
                    <a:pt x="1431729" y="5930310"/>
                    <a:pt x="1431818" y="5952255"/>
                    <a:pt x="1432946" y="6001590"/>
                  </a:cubicBezTo>
                  <a:cubicBezTo>
                    <a:pt x="1447567" y="6001488"/>
                    <a:pt x="1443890" y="6021909"/>
                    <a:pt x="1440929" y="5860105"/>
                  </a:cubicBezTo>
                  <a:cubicBezTo>
                    <a:pt x="1584081" y="5859131"/>
                    <a:pt x="1572369" y="5861002"/>
                    <a:pt x="1645143" y="5861347"/>
                  </a:cubicBezTo>
                  <a:cubicBezTo>
                    <a:pt x="1646578" y="5905136"/>
                    <a:pt x="1647373" y="5958801"/>
                    <a:pt x="1647578" y="5999938"/>
                  </a:cubicBezTo>
                  <a:cubicBezTo>
                    <a:pt x="1661225" y="5999835"/>
                    <a:pt x="1658560" y="6010865"/>
                    <a:pt x="1657355" y="5933576"/>
                  </a:cubicBezTo>
                  <a:cubicBezTo>
                    <a:pt x="1656048" y="5850420"/>
                    <a:pt x="1651332" y="5861411"/>
                    <a:pt x="1667094" y="5861411"/>
                  </a:cubicBezTo>
                  <a:cubicBezTo>
                    <a:pt x="1805223" y="5861527"/>
                    <a:pt x="1828738" y="5861591"/>
                    <a:pt x="1858583" y="5861463"/>
                  </a:cubicBezTo>
                  <a:cubicBezTo>
                    <a:pt x="1859506" y="5919510"/>
                    <a:pt x="1860198" y="5958507"/>
                    <a:pt x="1860569" y="5998310"/>
                  </a:cubicBezTo>
                  <a:cubicBezTo>
                    <a:pt x="1874217" y="5998208"/>
                    <a:pt x="1871410" y="6009110"/>
                    <a:pt x="1870231" y="5933576"/>
                  </a:cubicBezTo>
                  <a:cubicBezTo>
                    <a:pt x="1868886" y="5848895"/>
                    <a:pt x="1859531" y="5861540"/>
                    <a:pt x="1897732" y="5861181"/>
                  </a:cubicBezTo>
                  <a:cubicBezTo>
                    <a:pt x="1971121" y="5860489"/>
                    <a:pt x="2013101" y="5860796"/>
                    <a:pt x="2051366" y="5861360"/>
                  </a:cubicBezTo>
                  <a:cubicBezTo>
                    <a:pt x="2078123" y="5861757"/>
                    <a:pt x="2071075" y="5848075"/>
                    <a:pt x="2072420" y="5933807"/>
                  </a:cubicBezTo>
                  <a:cubicBezTo>
                    <a:pt x="2073573" y="6007470"/>
                    <a:pt x="2070729" y="5996696"/>
                    <a:pt x="2084184" y="5996594"/>
                  </a:cubicBezTo>
                  <a:cubicBezTo>
                    <a:pt x="2083236" y="5960210"/>
                    <a:pt x="2082287" y="5905379"/>
                    <a:pt x="2082313" y="5861745"/>
                  </a:cubicBezTo>
                  <a:cubicBezTo>
                    <a:pt x="2200861" y="5862808"/>
                    <a:pt x="2191942" y="5859887"/>
                    <a:pt x="2284758" y="5859887"/>
                  </a:cubicBezTo>
                  <a:cubicBezTo>
                    <a:pt x="2284938" y="5902868"/>
                    <a:pt x="2285834" y="5958276"/>
                    <a:pt x="2286693" y="5995044"/>
                  </a:cubicBezTo>
                  <a:cubicBezTo>
                    <a:pt x="2302763" y="5994916"/>
                    <a:pt x="2295894" y="6013658"/>
                    <a:pt x="2295266" y="5859900"/>
                  </a:cubicBezTo>
                  <a:cubicBezTo>
                    <a:pt x="2315206" y="5859925"/>
                    <a:pt x="2231885" y="5859567"/>
                    <a:pt x="2499428" y="5860861"/>
                  </a:cubicBezTo>
                  <a:cubicBezTo>
                    <a:pt x="2500197" y="5898692"/>
                    <a:pt x="2501158" y="5954817"/>
                    <a:pt x="2501440" y="5993404"/>
                  </a:cubicBezTo>
                  <a:cubicBezTo>
                    <a:pt x="2515164" y="5993301"/>
                    <a:pt x="2512307" y="6003678"/>
                    <a:pt x="2511218" y="5933589"/>
                  </a:cubicBezTo>
                  <a:cubicBezTo>
                    <a:pt x="2509962" y="5852854"/>
                    <a:pt x="2508744" y="5860912"/>
                    <a:pt x="2512538" y="5860925"/>
                  </a:cubicBezTo>
                  <a:cubicBezTo>
                    <a:pt x="2753926" y="5862219"/>
                    <a:pt x="2712497" y="5838492"/>
                    <a:pt x="2714022" y="5933794"/>
                  </a:cubicBezTo>
                  <a:cubicBezTo>
                    <a:pt x="2715072" y="6001449"/>
                    <a:pt x="2711779" y="5991790"/>
                    <a:pt x="2725529" y="5991687"/>
                  </a:cubicBezTo>
                  <a:cubicBezTo>
                    <a:pt x="2724440" y="5935498"/>
                    <a:pt x="2724350" y="5914898"/>
                    <a:pt x="2723171" y="5860233"/>
                  </a:cubicBezTo>
                  <a:cubicBezTo>
                    <a:pt x="2819921" y="5859990"/>
                    <a:pt x="2815167" y="5861719"/>
                    <a:pt x="2926154" y="5861463"/>
                  </a:cubicBezTo>
                  <a:cubicBezTo>
                    <a:pt x="2927410" y="5918216"/>
                    <a:pt x="2927436" y="5938470"/>
                    <a:pt x="2928499" y="5990124"/>
                  </a:cubicBezTo>
                  <a:cubicBezTo>
                    <a:pt x="2942352" y="5990022"/>
                    <a:pt x="2939059" y="5999502"/>
                    <a:pt x="2937995" y="5933589"/>
                  </a:cubicBezTo>
                  <a:cubicBezTo>
                    <a:pt x="2936650" y="5846948"/>
                    <a:pt x="2926846" y="5861553"/>
                    <a:pt x="2973709" y="5861245"/>
                  </a:cubicBezTo>
                  <a:cubicBezTo>
                    <a:pt x="3019176" y="5860938"/>
                    <a:pt x="3056338" y="5860809"/>
                    <a:pt x="3127421" y="5861194"/>
                  </a:cubicBezTo>
                  <a:cubicBezTo>
                    <a:pt x="3144579" y="5861284"/>
                    <a:pt x="3139787" y="5848344"/>
                    <a:pt x="3141145" y="5933807"/>
                  </a:cubicBezTo>
                  <a:cubicBezTo>
                    <a:pt x="3142209" y="5999425"/>
                    <a:pt x="3138531" y="5988523"/>
                    <a:pt x="3152524" y="5988420"/>
                  </a:cubicBezTo>
                  <a:cubicBezTo>
                    <a:pt x="3151794" y="5943556"/>
                    <a:pt x="3151115" y="5904572"/>
                    <a:pt x="3150666" y="5861309"/>
                  </a:cubicBezTo>
                  <a:cubicBezTo>
                    <a:pt x="3298662" y="5861886"/>
                    <a:pt x="3258322" y="5860143"/>
                    <a:pt x="3353227" y="5860067"/>
                  </a:cubicBezTo>
                  <a:cubicBezTo>
                    <a:pt x="3355123" y="6006561"/>
                    <a:pt x="3351150" y="5986883"/>
                    <a:pt x="3365759" y="5986768"/>
                  </a:cubicBezTo>
                  <a:cubicBezTo>
                    <a:pt x="3364952" y="5949257"/>
                    <a:pt x="3364234" y="5898025"/>
                    <a:pt x="3363747" y="5860067"/>
                  </a:cubicBezTo>
                  <a:cubicBezTo>
                    <a:pt x="3430947" y="5860092"/>
                    <a:pt x="3417914" y="5860643"/>
                    <a:pt x="3566948" y="5860592"/>
                  </a:cubicBezTo>
                  <a:cubicBezTo>
                    <a:pt x="3569127" y="6004357"/>
                    <a:pt x="3564513" y="5985153"/>
                    <a:pt x="3579430" y="5985026"/>
                  </a:cubicBezTo>
                  <a:cubicBezTo>
                    <a:pt x="3578700" y="5946579"/>
                    <a:pt x="3578238" y="5913655"/>
                    <a:pt x="3577443" y="5860579"/>
                  </a:cubicBezTo>
                  <a:cubicBezTo>
                    <a:pt x="3678166" y="5860540"/>
                    <a:pt x="3701245" y="5860592"/>
                    <a:pt x="3742649" y="5860374"/>
                  </a:cubicBezTo>
                  <a:cubicBezTo>
                    <a:pt x="3790294" y="5860118"/>
                    <a:pt x="3779133" y="5845500"/>
                    <a:pt x="3780504" y="5933833"/>
                  </a:cubicBezTo>
                  <a:cubicBezTo>
                    <a:pt x="3781414" y="5992405"/>
                    <a:pt x="3778095" y="5983347"/>
                    <a:pt x="3791909" y="5983232"/>
                  </a:cubicBezTo>
                  <a:cubicBezTo>
                    <a:pt x="3788820" y="5840850"/>
                    <a:pt x="3781824" y="5860207"/>
                    <a:pt x="3819601" y="5860207"/>
                  </a:cubicBezTo>
                  <a:close/>
                  <a:moveTo>
                    <a:pt x="3766216" y="4883966"/>
                  </a:moveTo>
                  <a:cubicBezTo>
                    <a:pt x="3770303" y="5151538"/>
                    <a:pt x="3778005" y="5114988"/>
                    <a:pt x="3742662" y="5114745"/>
                  </a:cubicBezTo>
                  <a:cubicBezTo>
                    <a:pt x="3529030" y="5113297"/>
                    <a:pt x="3565488" y="5128926"/>
                    <a:pt x="3564398" y="5058709"/>
                  </a:cubicBezTo>
                  <a:cubicBezTo>
                    <a:pt x="3561079" y="4846263"/>
                    <a:pt x="3551699" y="4881225"/>
                    <a:pt x="3588644" y="4881929"/>
                  </a:cubicBezTo>
                  <a:cubicBezTo>
                    <a:pt x="3719852" y="4884402"/>
                    <a:pt x="3766151" y="4880354"/>
                    <a:pt x="3766216" y="4883966"/>
                  </a:cubicBezTo>
                  <a:close/>
                  <a:moveTo>
                    <a:pt x="3765985" y="4870528"/>
                  </a:moveTo>
                  <a:cubicBezTo>
                    <a:pt x="3591066" y="4870950"/>
                    <a:pt x="3655523" y="4870797"/>
                    <a:pt x="3561861" y="4869592"/>
                  </a:cubicBezTo>
                  <a:cubicBezTo>
                    <a:pt x="3560913" y="4802411"/>
                    <a:pt x="3561605" y="4717794"/>
                    <a:pt x="3558568" y="4635765"/>
                  </a:cubicBezTo>
                  <a:cubicBezTo>
                    <a:pt x="3736332" y="4635854"/>
                    <a:pt x="3684394" y="4635714"/>
                    <a:pt x="3761500" y="4636828"/>
                  </a:cubicBezTo>
                  <a:cubicBezTo>
                    <a:pt x="3761999" y="4749104"/>
                    <a:pt x="3764690" y="4796210"/>
                    <a:pt x="3765985" y="4870528"/>
                  </a:cubicBezTo>
                  <a:close/>
                  <a:moveTo>
                    <a:pt x="3761461" y="4624901"/>
                  </a:moveTo>
                  <a:cubicBezTo>
                    <a:pt x="3549674" y="4621724"/>
                    <a:pt x="3558234" y="4626938"/>
                    <a:pt x="3558030" y="4621275"/>
                  </a:cubicBezTo>
                  <a:cubicBezTo>
                    <a:pt x="3555671" y="4561384"/>
                    <a:pt x="3555031" y="4508500"/>
                    <a:pt x="3554762" y="4446712"/>
                  </a:cubicBezTo>
                  <a:cubicBezTo>
                    <a:pt x="3554480" y="4380607"/>
                    <a:pt x="3545228" y="4391727"/>
                    <a:pt x="3588720" y="4391612"/>
                  </a:cubicBezTo>
                  <a:cubicBezTo>
                    <a:pt x="3650384" y="4391445"/>
                    <a:pt x="3693736" y="4391343"/>
                    <a:pt x="3742560" y="4392124"/>
                  </a:cubicBezTo>
                  <a:cubicBezTo>
                    <a:pt x="3763460" y="4392470"/>
                    <a:pt x="3760385" y="4359687"/>
                    <a:pt x="3761461" y="4624901"/>
                  </a:cubicBezTo>
                  <a:close/>
                  <a:moveTo>
                    <a:pt x="1640927" y="4883761"/>
                  </a:moveTo>
                  <a:cubicBezTo>
                    <a:pt x="1640863" y="4880174"/>
                    <a:pt x="1617361" y="4879367"/>
                    <a:pt x="1843654" y="4880674"/>
                  </a:cubicBezTo>
                  <a:cubicBezTo>
                    <a:pt x="1845205" y="4970390"/>
                    <a:pt x="1843821" y="5010129"/>
                    <a:pt x="1846486" y="5114681"/>
                  </a:cubicBezTo>
                  <a:cubicBezTo>
                    <a:pt x="1732385" y="5114783"/>
                    <a:pt x="1706205" y="5116320"/>
                    <a:pt x="1642695" y="5115744"/>
                  </a:cubicBezTo>
                  <a:cubicBezTo>
                    <a:pt x="1639838" y="4955555"/>
                    <a:pt x="1642452" y="4981586"/>
                    <a:pt x="1640927" y="4883761"/>
                  </a:cubicBezTo>
                  <a:close/>
                  <a:moveTo>
                    <a:pt x="354982" y="4637417"/>
                  </a:moveTo>
                  <a:cubicBezTo>
                    <a:pt x="562719" y="4637417"/>
                    <a:pt x="468750" y="4636828"/>
                    <a:pt x="557465" y="4636187"/>
                  </a:cubicBezTo>
                  <a:cubicBezTo>
                    <a:pt x="557645" y="4686228"/>
                    <a:pt x="558414" y="4709403"/>
                    <a:pt x="559413" y="4796543"/>
                  </a:cubicBezTo>
                  <a:cubicBezTo>
                    <a:pt x="560528" y="4893677"/>
                    <a:pt x="601612" y="4867632"/>
                    <a:pt x="360825" y="4868939"/>
                  </a:cubicBezTo>
                  <a:cubicBezTo>
                    <a:pt x="351830" y="4868990"/>
                    <a:pt x="361710" y="4860996"/>
                    <a:pt x="354982" y="4637417"/>
                  </a:cubicBezTo>
                  <a:close/>
                  <a:moveTo>
                    <a:pt x="343910" y="3902076"/>
                  </a:moveTo>
                  <a:cubicBezTo>
                    <a:pt x="431754" y="3903382"/>
                    <a:pt x="407163" y="3903139"/>
                    <a:pt x="545420" y="3902703"/>
                  </a:cubicBezTo>
                  <a:cubicBezTo>
                    <a:pt x="550430" y="4144345"/>
                    <a:pt x="543920" y="3861413"/>
                    <a:pt x="550430" y="4134430"/>
                  </a:cubicBezTo>
                  <a:cubicBezTo>
                    <a:pt x="477515" y="4135390"/>
                    <a:pt x="522187" y="4136684"/>
                    <a:pt x="346319" y="4135839"/>
                  </a:cubicBezTo>
                  <a:cubicBezTo>
                    <a:pt x="345858" y="4047314"/>
                    <a:pt x="347767" y="4113817"/>
                    <a:pt x="343910" y="3902076"/>
                  </a:cubicBezTo>
                  <a:close/>
                  <a:moveTo>
                    <a:pt x="329519" y="2960168"/>
                  </a:moveTo>
                  <a:cubicBezTo>
                    <a:pt x="328750" y="2910564"/>
                    <a:pt x="295971" y="2924643"/>
                    <a:pt x="514511" y="2923170"/>
                  </a:cubicBezTo>
                  <a:cubicBezTo>
                    <a:pt x="538730" y="2923016"/>
                    <a:pt x="529440" y="2891244"/>
                    <a:pt x="533259" y="3135257"/>
                  </a:cubicBezTo>
                  <a:cubicBezTo>
                    <a:pt x="533669" y="3160648"/>
                    <a:pt x="561656" y="3157548"/>
                    <a:pt x="360877" y="3155396"/>
                  </a:cubicBezTo>
                  <a:cubicBezTo>
                    <a:pt x="318294" y="3154922"/>
                    <a:pt x="333056" y="3186258"/>
                    <a:pt x="329519" y="2960168"/>
                  </a:cubicBezTo>
                  <a:close/>
                  <a:moveTo>
                    <a:pt x="309618" y="1736469"/>
                  </a:moveTo>
                  <a:cubicBezTo>
                    <a:pt x="308888" y="1689734"/>
                    <a:pt x="271456" y="1697728"/>
                    <a:pt x="511961" y="1699649"/>
                  </a:cubicBezTo>
                  <a:cubicBezTo>
                    <a:pt x="516164" y="1949542"/>
                    <a:pt x="515741" y="1932567"/>
                    <a:pt x="514588" y="1932542"/>
                  </a:cubicBezTo>
                  <a:cubicBezTo>
                    <a:pt x="282695" y="1927866"/>
                    <a:pt x="311476" y="1946736"/>
                    <a:pt x="310913" y="1911263"/>
                  </a:cubicBezTo>
                  <a:cubicBezTo>
                    <a:pt x="309567" y="1822418"/>
                    <a:pt x="311002" y="1822918"/>
                    <a:pt x="309618" y="1736469"/>
                  </a:cubicBezTo>
                  <a:close/>
                  <a:moveTo>
                    <a:pt x="504900" y="1209422"/>
                  </a:moveTo>
                  <a:cubicBezTo>
                    <a:pt x="505169" y="1226140"/>
                    <a:pt x="508129" y="1441712"/>
                    <a:pt x="508129" y="1442621"/>
                  </a:cubicBezTo>
                  <a:cubicBezTo>
                    <a:pt x="265459" y="1438227"/>
                    <a:pt x="305838" y="1462043"/>
                    <a:pt x="304672" y="1386868"/>
                  </a:cubicBezTo>
                  <a:cubicBezTo>
                    <a:pt x="303301" y="1299240"/>
                    <a:pt x="301942" y="1299471"/>
                    <a:pt x="300571" y="1212202"/>
                  </a:cubicBezTo>
                  <a:cubicBezTo>
                    <a:pt x="300456" y="1205117"/>
                    <a:pt x="289935" y="1210959"/>
                    <a:pt x="504900" y="1209422"/>
                  </a:cubicBezTo>
                  <a:close/>
                  <a:moveTo>
                    <a:pt x="300328" y="1196918"/>
                  </a:moveTo>
                  <a:cubicBezTo>
                    <a:pt x="298521" y="1083668"/>
                    <a:pt x="296957" y="1025301"/>
                    <a:pt x="297047" y="965384"/>
                  </a:cubicBezTo>
                  <a:cubicBezTo>
                    <a:pt x="373448" y="965448"/>
                    <a:pt x="369437" y="966101"/>
                    <a:pt x="500082" y="965858"/>
                  </a:cubicBezTo>
                  <a:cubicBezTo>
                    <a:pt x="500274" y="1081080"/>
                    <a:pt x="503196" y="1113095"/>
                    <a:pt x="504708" y="1197507"/>
                  </a:cubicBezTo>
                  <a:cubicBezTo>
                    <a:pt x="395104" y="1198327"/>
                    <a:pt x="369193" y="1197046"/>
                    <a:pt x="300328" y="1196918"/>
                  </a:cubicBezTo>
                  <a:close/>
                  <a:moveTo>
                    <a:pt x="508257" y="1454523"/>
                  </a:moveTo>
                  <a:cubicBezTo>
                    <a:pt x="509513" y="1574947"/>
                    <a:pt x="510282" y="1602516"/>
                    <a:pt x="511756" y="1687761"/>
                  </a:cubicBezTo>
                  <a:cubicBezTo>
                    <a:pt x="461151" y="1687364"/>
                    <a:pt x="410969" y="1687415"/>
                    <a:pt x="360813" y="1687684"/>
                  </a:cubicBezTo>
                  <a:cubicBezTo>
                    <a:pt x="295022" y="1688043"/>
                    <a:pt x="308772" y="1728628"/>
                    <a:pt x="305851" y="1474290"/>
                  </a:cubicBezTo>
                  <a:cubicBezTo>
                    <a:pt x="305543" y="1447259"/>
                    <a:pt x="273084" y="1450423"/>
                    <a:pt x="508257" y="1454523"/>
                  </a:cubicBezTo>
                  <a:close/>
                  <a:moveTo>
                    <a:pt x="2214534" y="1387085"/>
                  </a:moveTo>
                  <a:cubicBezTo>
                    <a:pt x="2215675" y="1459955"/>
                    <a:pt x="2249672" y="1439444"/>
                    <a:pt x="2051378" y="1441827"/>
                  </a:cubicBezTo>
                  <a:cubicBezTo>
                    <a:pt x="2003811" y="1442403"/>
                    <a:pt x="2014101" y="1453101"/>
                    <a:pt x="2013063" y="1386855"/>
                  </a:cubicBezTo>
                  <a:cubicBezTo>
                    <a:pt x="2011692" y="1299381"/>
                    <a:pt x="2010141" y="1299317"/>
                    <a:pt x="2008783" y="1212189"/>
                  </a:cubicBezTo>
                  <a:cubicBezTo>
                    <a:pt x="2008680" y="1205681"/>
                    <a:pt x="1996212" y="1211907"/>
                    <a:pt x="2205180" y="1209652"/>
                  </a:cubicBezTo>
                  <a:cubicBezTo>
                    <a:pt x="2219891" y="1209498"/>
                    <a:pt x="2211446" y="1189782"/>
                    <a:pt x="2214534" y="1387085"/>
                  </a:cubicBezTo>
                  <a:close/>
                  <a:moveTo>
                    <a:pt x="2428961" y="1441929"/>
                  </a:moveTo>
                  <a:cubicBezTo>
                    <a:pt x="2366349" y="1441904"/>
                    <a:pt x="2443903" y="1441840"/>
                    <a:pt x="2226106" y="1441494"/>
                  </a:cubicBezTo>
                  <a:cubicBezTo>
                    <a:pt x="2223030" y="1319635"/>
                    <a:pt x="2225657" y="1309860"/>
                    <a:pt x="2224068" y="1209460"/>
                  </a:cubicBezTo>
                  <a:cubicBezTo>
                    <a:pt x="2345269" y="1208320"/>
                    <a:pt x="2427179" y="1211215"/>
                    <a:pt x="2427192" y="1212342"/>
                  </a:cubicBezTo>
                  <a:cubicBezTo>
                    <a:pt x="2428704" y="1308669"/>
                    <a:pt x="2425642" y="1323517"/>
                    <a:pt x="2428961" y="1441929"/>
                  </a:cubicBezTo>
                  <a:close/>
                  <a:moveTo>
                    <a:pt x="3279491" y="1197712"/>
                  </a:moveTo>
                  <a:cubicBezTo>
                    <a:pt x="3034912" y="1197802"/>
                    <a:pt x="3077303" y="1211433"/>
                    <a:pt x="3076572" y="1124843"/>
                  </a:cubicBezTo>
                  <a:cubicBezTo>
                    <a:pt x="3076188" y="1072535"/>
                    <a:pt x="3075265" y="1013669"/>
                    <a:pt x="3074201" y="964987"/>
                  </a:cubicBezTo>
                  <a:cubicBezTo>
                    <a:pt x="3129612" y="964705"/>
                    <a:pt x="3191494" y="961950"/>
                    <a:pt x="3276903" y="964487"/>
                  </a:cubicBezTo>
                  <a:cubicBezTo>
                    <a:pt x="3280529" y="1059186"/>
                    <a:pt x="3278659" y="1133093"/>
                    <a:pt x="3279491" y="1197712"/>
                  </a:cubicBezTo>
                  <a:close/>
                  <a:moveTo>
                    <a:pt x="3285540" y="1561879"/>
                  </a:moveTo>
                  <a:cubicBezTo>
                    <a:pt x="3287744" y="1704748"/>
                    <a:pt x="3290102" y="1687236"/>
                    <a:pt x="3281119" y="1687440"/>
                  </a:cubicBezTo>
                  <a:cubicBezTo>
                    <a:pt x="3227541" y="1688594"/>
                    <a:pt x="3181639" y="1688606"/>
                    <a:pt x="3127523" y="1687440"/>
                  </a:cubicBezTo>
                  <a:cubicBezTo>
                    <a:pt x="3068499" y="1686172"/>
                    <a:pt x="3088772" y="1724324"/>
                    <a:pt x="3081455" y="1474175"/>
                  </a:cubicBezTo>
                  <a:cubicBezTo>
                    <a:pt x="3080801" y="1451807"/>
                    <a:pt x="3048085" y="1451461"/>
                    <a:pt x="3281157" y="1454292"/>
                  </a:cubicBezTo>
                  <a:cubicBezTo>
                    <a:pt x="3287590" y="1454369"/>
                    <a:pt x="3283656" y="1441494"/>
                    <a:pt x="3285540" y="1561879"/>
                  </a:cubicBezTo>
                  <a:close/>
                  <a:moveTo>
                    <a:pt x="3511820" y="4135045"/>
                  </a:moveTo>
                  <a:cubicBezTo>
                    <a:pt x="3302429" y="4135045"/>
                    <a:pt x="3335952" y="4144602"/>
                    <a:pt x="3335555" y="4096957"/>
                  </a:cubicBezTo>
                  <a:cubicBezTo>
                    <a:pt x="3333684" y="3872495"/>
                    <a:pt x="3324496" y="3903446"/>
                    <a:pt x="3358083" y="3903446"/>
                  </a:cubicBezTo>
                  <a:cubicBezTo>
                    <a:pt x="3562015" y="3903446"/>
                    <a:pt x="3536514" y="3891160"/>
                    <a:pt x="3536719" y="3922137"/>
                  </a:cubicBezTo>
                  <a:cubicBezTo>
                    <a:pt x="3537988" y="4167136"/>
                    <a:pt x="3553045" y="4135045"/>
                    <a:pt x="3511820" y="4135045"/>
                  </a:cubicBezTo>
                  <a:close/>
                  <a:moveTo>
                    <a:pt x="3539781" y="4146895"/>
                  </a:moveTo>
                  <a:cubicBezTo>
                    <a:pt x="3541703" y="4270291"/>
                    <a:pt x="3542870" y="4318858"/>
                    <a:pt x="3543690" y="4379800"/>
                  </a:cubicBezTo>
                  <a:cubicBezTo>
                    <a:pt x="3415480" y="4379941"/>
                    <a:pt x="3423643" y="4380812"/>
                    <a:pt x="3340489" y="4380620"/>
                  </a:cubicBezTo>
                  <a:cubicBezTo>
                    <a:pt x="3337695" y="4224683"/>
                    <a:pt x="3337349" y="4248217"/>
                    <a:pt x="3336055" y="4146779"/>
                  </a:cubicBezTo>
                  <a:cubicBezTo>
                    <a:pt x="3399192" y="4146639"/>
                    <a:pt x="3480604" y="4147100"/>
                    <a:pt x="3539781" y="4146895"/>
                  </a:cubicBezTo>
                  <a:close/>
                  <a:moveTo>
                    <a:pt x="3511820" y="3889867"/>
                  </a:moveTo>
                  <a:cubicBezTo>
                    <a:pt x="3296945" y="3889867"/>
                    <a:pt x="3333954" y="3910134"/>
                    <a:pt x="3332774" y="3834536"/>
                  </a:cubicBezTo>
                  <a:cubicBezTo>
                    <a:pt x="3329455" y="3622512"/>
                    <a:pt x="3318909" y="3658012"/>
                    <a:pt x="3358083" y="3658012"/>
                  </a:cubicBezTo>
                  <a:cubicBezTo>
                    <a:pt x="3546881" y="3658012"/>
                    <a:pt x="3532452" y="3654988"/>
                    <a:pt x="3532516" y="3659844"/>
                  </a:cubicBezTo>
                  <a:cubicBezTo>
                    <a:pt x="3536642" y="3925789"/>
                    <a:pt x="3546355" y="3889867"/>
                    <a:pt x="3511820" y="3889867"/>
                  </a:cubicBezTo>
                  <a:close/>
                  <a:moveTo>
                    <a:pt x="3328251" y="3572152"/>
                  </a:moveTo>
                  <a:cubicBezTo>
                    <a:pt x="3326969" y="3510800"/>
                    <a:pt x="3326111" y="3453624"/>
                    <a:pt x="3325714" y="3412552"/>
                  </a:cubicBezTo>
                  <a:cubicBezTo>
                    <a:pt x="3368886" y="3412526"/>
                    <a:pt x="3335107" y="3412526"/>
                    <a:pt x="3511820" y="3412591"/>
                  </a:cubicBezTo>
                  <a:cubicBezTo>
                    <a:pt x="3534771" y="3412591"/>
                    <a:pt x="3527800" y="3376553"/>
                    <a:pt x="3532298" y="3645342"/>
                  </a:cubicBezTo>
                  <a:cubicBezTo>
                    <a:pt x="3289243" y="3644599"/>
                    <a:pt x="3330301" y="3669978"/>
                    <a:pt x="3328251" y="3572152"/>
                  </a:cubicBezTo>
                  <a:close/>
                  <a:moveTo>
                    <a:pt x="3511820" y="3400689"/>
                  </a:moveTo>
                  <a:cubicBezTo>
                    <a:pt x="3333761" y="3400625"/>
                    <a:pt x="3368437" y="3400638"/>
                    <a:pt x="3325598" y="3400651"/>
                  </a:cubicBezTo>
                  <a:cubicBezTo>
                    <a:pt x="3324624" y="3283621"/>
                    <a:pt x="3322369" y="3213609"/>
                    <a:pt x="3321510" y="3168668"/>
                  </a:cubicBezTo>
                  <a:cubicBezTo>
                    <a:pt x="3471915" y="3168207"/>
                    <a:pt x="3439866" y="3166606"/>
                    <a:pt x="3524237" y="3166862"/>
                  </a:cubicBezTo>
                  <a:cubicBezTo>
                    <a:pt x="3529568" y="3428527"/>
                    <a:pt x="3536129" y="3400689"/>
                    <a:pt x="3511820" y="3400689"/>
                  </a:cubicBezTo>
                  <a:close/>
                  <a:moveTo>
                    <a:pt x="2693185" y="3902780"/>
                  </a:moveTo>
                  <a:cubicBezTo>
                    <a:pt x="2924232" y="3904471"/>
                    <a:pt x="2894541" y="3890712"/>
                    <a:pt x="2895425" y="3921971"/>
                  </a:cubicBezTo>
                  <a:cubicBezTo>
                    <a:pt x="2897873" y="4009009"/>
                    <a:pt x="2899321" y="4135211"/>
                    <a:pt x="2896796" y="4135211"/>
                  </a:cubicBezTo>
                  <a:cubicBezTo>
                    <a:pt x="2820421" y="4135211"/>
                    <a:pt x="2818435" y="4136300"/>
                    <a:pt x="2743047" y="4136300"/>
                  </a:cubicBezTo>
                  <a:cubicBezTo>
                    <a:pt x="2676744" y="4136313"/>
                    <a:pt x="2698977" y="4178359"/>
                    <a:pt x="2693185" y="3902780"/>
                  </a:cubicBezTo>
                  <a:close/>
                  <a:moveTo>
                    <a:pt x="1838720" y="3901691"/>
                  </a:moveTo>
                  <a:cubicBezTo>
                    <a:pt x="2073766" y="3902678"/>
                    <a:pt x="2040691" y="3897117"/>
                    <a:pt x="2041498" y="3922317"/>
                  </a:cubicBezTo>
                  <a:cubicBezTo>
                    <a:pt x="2042844" y="3965093"/>
                    <a:pt x="2043972" y="4010841"/>
                    <a:pt x="2044510" y="4097034"/>
                  </a:cubicBezTo>
                  <a:cubicBezTo>
                    <a:pt x="2044856" y="4151840"/>
                    <a:pt x="2076329" y="4135787"/>
                    <a:pt x="1841642" y="4134455"/>
                  </a:cubicBezTo>
                  <a:cubicBezTo>
                    <a:pt x="1841258" y="4066211"/>
                    <a:pt x="1842718" y="4075422"/>
                    <a:pt x="1838720" y="3901691"/>
                  </a:cubicBezTo>
                  <a:close/>
                  <a:moveTo>
                    <a:pt x="553864" y="3659601"/>
                  </a:moveTo>
                  <a:cubicBezTo>
                    <a:pt x="553839" y="3658204"/>
                    <a:pt x="537769" y="3656756"/>
                    <a:pt x="744969" y="3656756"/>
                  </a:cubicBezTo>
                  <a:cubicBezTo>
                    <a:pt x="758770" y="3656756"/>
                    <a:pt x="755118" y="3629456"/>
                    <a:pt x="758334" y="3834753"/>
                  </a:cubicBezTo>
                  <a:cubicBezTo>
                    <a:pt x="759462" y="3907802"/>
                    <a:pt x="794343" y="3890738"/>
                    <a:pt x="591347" y="3890738"/>
                  </a:cubicBezTo>
                  <a:cubicBezTo>
                    <a:pt x="539166" y="3890738"/>
                    <a:pt x="558029" y="3925917"/>
                    <a:pt x="553864" y="3659601"/>
                  </a:cubicBezTo>
                  <a:close/>
                  <a:moveTo>
                    <a:pt x="730091" y="1943841"/>
                  </a:moveTo>
                  <a:cubicBezTo>
                    <a:pt x="730629" y="2007410"/>
                    <a:pt x="731859" y="2174017"/>
                    <a:pt x="731898" y="2176913"/>
                  </a:cubicBezTo>
                  <a:cubicBezTo>
                    <a:pt x="565859" y="2177054"/>
                    <a:pt x="557107" y="2177015"/>
                    <a:pt x="529030" y="2177400"/>
                  </a:cubicBezTo>
                  <a:cubicBezTo>
                    <a:pt x="525583" y="2000556"/>
                    <a:pt x="527159" y="2028548"/>
                    <a:pt x="526172" y="1944674"/>
                  </a:cubicBezTo>
                  <a:cubicBezTo>
                    <a:pt x="613888" y="1946301"/>
                    <a:pt x="673438" y="1943995"/>
                    <a:pt x="730091" y="1943841"/>
                  </a:cubicBezTo>
                  <a:close/>
                  <a:moveTo>
                    <a:pt x="526031" y="1932772"/>
                  </a:moveTo>
                  <a:cubicBezTo>
                    <a:pt x="522302" y="1651582"/>
                    <a:pt x="502542" y="1699995"/>
                    <a:pt x="591360" y="1699995"/>
                  </a:cubicBezTo>
                  <a:cubicBezTo>
                    <a:pt x="663647" y="1699995"/>
                    <a:pt x="666133" y="1699227"/>
                    <a:pt x="725119" y="1699073"/>
                  </a:cubicBezTo>
                  <a:cubicBezTo>
                    <a:pt x="729565" y="1914875"/>
                    <a:pt x="729232" y="1867820"/>
                    <a:pt x="729963" y="1931965"/>
                  </a:cubicBezTo>
                  <a:cubicBezTo>
                    <a:pt x="667684" y="1932106"/>
                    <a:pt x="613042" y="1934399"/>
                    <a:pt x="526031" y="1932772"/>
                  </a:cubicBezTo>
                  <a:close/>
                  <a:moveTo>
                    <a:pt x="732064" y="2188801"/>
                  </a:moveTo>
                  <a:cubicBezTo>
                    <a:pt x="734576" y="2366657"/>
                    <a:pt x="734884" y="2323817"/>
                    <a:pt x="736588" y="2420681"/>
                  </a:cubicBezTo>
                  <a:cubicBezTo>
                    <a:pt x="735678" y="2420681"/>
                    <a:pt x="547342" y="2421668"/>
                    <a:pt x="533976" y="2421860"/>
                  </a:cubicBezTo>
                  <a:cubicBezTo>
                    <a:pt x="532874" y="2356344"/>
                    <a:pt x="534284" y="2449993"/>
                    <a:pt x="529273" y="2189288"/>
                  </a:cubicBezTo>
                  <a:cubicBezTo>
                    <a:pt x="561925" y="2188866"/>
                    <a:pt x="567961" y="2188942"/>
                    <a:pt x="732064" y="2188801"/>
                  </a:cubicBezTo>
                  <a:close/>
                  <a:moveTo>
                    <a:pt x="1154690" y="1911468"/>
                  </a:moveTo>
                  <a:cubicBezTo>
                    <a:pt x="1155049" y="1934630"/>
                    <a:pt x="1184087" y="1937781"/>
                    <a:pt x="975619" y="1932081"/>
                  </a:cubicBezTo>
                  <a:cubicBezTo>
                    <a:pt x="945773" y="1931222"/>
                    <a:pt x="953039" y="1964877"/>
                    <a:pt x="949464" y="1736494"/>
                  </a:cubicBezTo>
                  <a:cubicBezTo>
                    <a:pt x="948695" y="1687005"/>
                    <a:pt x="916889" y="1700367"/>
                    <a:pt x="1129176" y="1699521"/>
                  </a:cubicBezTo>
                  <a:cubicBezTo>
                    <a:pt x="1164903" y="1699419"/>
                    <a:pt x="1150897" y="1668762"/>
                    <a:pt x="1154690" y="1911468"/>
                  </a:cubicBezTo>
                  <a:close/>
                  <a:moveTo>
                    <a:pt x="1587131" y="2177374"/>
                  </a:moveTo>
                  <a:cubicBezTo>
                    <a:pt x="1384943" y="2173569"/>
                    <a:pt x="1384468" y="2183690"/>
                    <a:pt x="1384097" y="2173479"/>
                  </a:cubicBezTo>
                  <a:cubicBezTo>
                    <a:pt x="1381905" y="2114485"/>
                    <a:pt x="1381175" y="2058052"/>
                    <a:pt x="1380855" y="1998711"/>
                  </a:cubicBezTo>
                  <a:cubicBezTo>
                    <a:pt x="1380496" y="1928084"/>
                    <a:pt x="1340232" y="1943213"/>
                    <a:pt x="1584004" y="1943008"/>
                  </a:cubicBezTo>
                  <a:cubicBezTo>
                    <a:pt x="1584581" y="2007883"/>
                    <a:pt x="1582390" y="2063868"/>
                    <a:pt x="1587131" y="2177374"/>
                  </a:cubicBezTo>
                  <a:close/>
                  <a:moveTo>
                    <a:pt x="1799866" y="2178143"/>
                  </a:moveTo>
                  <a:cubicBezTo>
                    <a:pt x="1660585" y="2178194"/>
                    <a:pt x="1641324" y="2178386"/>
                    <a:pt x="1597652" y="2177579"/>
                  </a:cubicBezTo>
                  <a:cubicBezTo>
                    <a:pt x="1592885" y="2063765"/>
                    <a:pt x="1595051" y="2004527"/>
                    <a:pt x="1594500" y="1943008"/>
                  </a:cubicBezTo>
                  <a:cubicBezTo>
                    <a:pt x="1839976" y="1942803"/>
                    <a:pt x="1798226" y="1931235"/>
                    <a:pt x="1797867" y="1998698"/>
                  </a:cubicBezTo>
                  <a:cubicBezTo>
                    <a:pt x="1797637" y="2043024"/>
                    <a:pt x="1797765" y="2056847"/>
                    <a:pt x="1799866" y="2178143"/>
                  </a:cubicBezTo>
                  <a:close/>
                  <a:moveTo>
                    <a:pt x="3281183" y="3156984"/>
                  </a:moveTo>
                  <a:cubicBezTo>
                    <a:pt x="3079801" y="3158342"/>
                    <a:pt x="3107250" y="3162813"/>
                    <a:pt x="3106815" y="3135026"/>
                  </a:cubicBezTo>
                  <a:cubicBezTo>
                    <a:pt x="3102983" y="2890489"/>
                    <a:pt x="3096076" y="2923887"/>
                    <a:pt x="3127548" y="2923016"/>
                  </a:cubicBezTo>
                  <a:cubicBezTo>
                    <a:pt x="3174899" y="2921786"/>
                    <a:pt x="3220083" y="2921491"/>
                    <a:pt x="3281093" y="2922888"/>
                  </a:cubicBezTo>
                  <a:cubicBezTo>
                    <a:pt x="3313911" y="2923644"/>
                    <a:pt x="3307401" y="2915919"/>
                    <a:pt x="3308094" y="2960360"/>
                  </a:cubicBezTo>
                  <a:cubicBezTo>
                    <a:pt x="3311695" y="3190857"/>
                    <a:pt x="3320331" y="3156728"/>
                    <a:pt x="3281183" y="3156984"/>
                  </a:cubicBezTo>
                  <a:close/>
                  <a:moveTo>
                    <a:pt x="3311015" y="3168719"/>
                  </a:moveTo>
                  <a:cubicBezTo>
                    <a:pt x="3312335" y="3240000"/>
                    <a:pt x="3313668" y="3256257"/>
                    <a:pt x="3315103" y="3400676"/>
                  </a:cubicBezTo>
                  <a:cubicBezTo>
                    <a:pt x="3088733" y="3400792"/>
                    <a:pt x="3111800" y="3402956"/>
                    <a:pt x="3111736" y="3397371"/>
                  </a:cubicBezTo>
                  <a:cubicBezTo>
                    <a:pt x="3108993" y="3134667"/>
                    <a:pt x="3097242" y="3168630"/>
                    <a:pt x="3127382" y="3168873"/>
                  </a:cubicBezTo>
                  <a:cubicBezTo>
                    <a:pt x="3211061" y="3169526"/>
                    <a:pt x="3280157" y="3168847"/>
                    <a:pt x="3311015" y="3168719"/>
                  </a:cubicBezTo>
                  <a:close/>
                  <a:moveTo>
                    <a:pt x="2681332" y="3168130"/>
                  </a:moveTo>
                  <a:cubicBezTo>
                    <a:pt x="2922900" y="3167925"/>
                    <a:pt x="2883661" y="3153846"/>
                    <a:pt x="2885455" y="3222718"/>
                  </a:cubicBezTo>
                  <a:cubicBezTo>
                    <a:pt x="2887019" y="3284723"/>
                    <a:pt x="2888056" y="3339337"/>
                    <a:pt x="2887621" y="3397563"/>
                  </a:cubicBezTo>
                  <a:cubicBezTo>
                    <a:pt x="2887570" y="3403559"/>
                    <a:pt x="2909611" y="3401739"/>
                    <a:pt x="2683600" y="3401868"/>
                  </a:cubicBezTo>
                  <a:cubicBezTo>
                    <a:pt x="2679845" y="3157048"/>
                    <a:pt x="2682434" y="3273834"/>
                    <a:pt x="2681332" y="3168130"/>
                  </a:cubicBezTo>
                  <a:close/>
                  <a:moveTo>
                    <a:pt x="2040589" y="3168053"/>
                  </a:moveTo>
                  <a:cubicBezTo>
                    <a:pt x="2148629" y="3169578"/>
                    <a:pt x="2192313" y="3168309"/>
                    <a:pt x="2243854" y="3168028"/>
                  </a:cubicBezTo>
                  <a:cubicBezTo>
                    <a:pt x="2247045" y="3387609"/>
                    <a:pt x="2247147" y="3400522"/>
                    <a:pt x="2247160" y="3402085"/>
                  </a:cubicBezTo>
                  <a:cubicBezTo>
                    <a:pt x="2019880" y="3402047"/>
                    <a:pt x="2043241" y="3404430"/>
                    <a:pt x="2043062" y="3397281"/>
                  </a:cubicBezTo>
                  <a:cubicBezTo>
                    <a:pt x="2039538" y="3250569"/>
                    <a:pt x="2041242" y="3235657"/>
                    <a:pt x="2040589" y="3168053"/>
                  </a:cubicBezTo>
                  <a:close/>
                  <a:moveTo>
                    <a:pt x="976913" y="3413462"/>
                  </a:moveTo>
                  <a:cubicBezTo>
                    <a:pt x="1106686" y="3414858"/>
                    <a:pt x="1113235" y="3412706"/>
                    <a:pt x="1178346" y="3412245"/>
                  </a:cubicBezTo>
                  <a:cubicBezTo>
                    <a:pt x="1182421" y="3631416"/>
                    <a:pt x="1182331" y="3563415"/>
                    <a:pt x="1183817" y="3646597"/>
                  </a:cubicBezTo>
                  <a:cubicBezTo>
                    <a:pt x="1089668" y="3646354"/>
                    <a:pt x="1173822" y="3645764"/>
                    <a:pt x="978848" y="3645906"/>
                  </a:cubicBezTo>
                  <a:cubicBezTo>
                    <a:pt x="977643" y="3551949"/>
                    <a:pt x="980603" y="3567054"/>
                    <a:pt x="976913" y="3413462"/>
                  </a:cubicBezTo>
                  <a:close/>
                  <a:moveTo>
                    <a:pt x="1165659" y="2610759"/>
                  </a:moveTo>
                  <a:cubicBezTo>
                    <a:pt x="1166723" y="2678594"/>
                    <a:pt x="1176782" y="2667089"/>
                    <a:pt x="1129099" y="2667461"/>
                  </a:cubicBezTo>
                  <a:cubicBezTo>
                    <a:pt x="1060913" y="2668012"/>
                    <a:pt x="1016920" y="2667832"/>
                    <a:pt x="975529" y="2667384"/>
                  </a:cubicBezTo>
                  <a:cubicBezTo>
                    <a:pt x="959998" y="2667217"/>
                    <a:pt x="965790" y="2695146"/>
                    <a:pt x="961599" y="2435658"/>
                  </a:cubicBezTo>
                  <a:cubicBezTo>
                    <a:pt x="961587" y="2434748"/>
                    <a:pt x="944992" y="2429419"/>
                    <a:pt x="1129035" y="2433877"/>
                  </a:cubicBezTo>
                  <a:cubicBezTo>
                    <a:pt x="1179819" y="2435094"/>
                    <a:pt x="1162353" y="2398890"/>
                    <a:pt x="1165659" y="2610759"/>
                  </a:cubicBezTo>
                  <a:close/>
                  <a:moveTo>
                    <a:pt x="975439" y="2679273"/>
                  </a:moveTo>
                  <a:cubicBezTo>
                    <a:pt x="1196760" y="2681656"/>
                    <a:pt x="1166864" y="2669831"/>
                    <a:pt x="1167786" y="2698015"/>
                  </a:cubicBezTo>
                  <a:cubicBezTo>
                    <a:pt x="1169606" y="2752462"/>
                    <a:pt x="1169516" y="2759803"/>
                    <a:pt x="1171951" y="2912267"/>
                  </a:cubicBezTo>
                  <a:cubicBezTo>
                    <a:pt x="996801" y="2911986"/>
                    <a:pt x="1009116" y="2911845"/>
                    <a:pt x="968532" y="2911230"/>
                  </a:cubicBezTo>
                  <a:cubicBezTo>
                    <a:pt x="965559" y="2650166"/>
                    <a:pt x="960433" y="2679119"/>
                    <a:pt x="975439" y="2679273"/>
                  </a:cubicBezTo>
                  <a:close/>
                  <a:moveTo>
                    <a:pt x="975414" y="2923272"/>
                  </a:moveTo>
                  <a:cubicBezTo>
                    <a:pt x="1206717" y="2927000"/>
                    <a:pt x="1171874" y="2908270"/>
                    <a:pt x="1172707" y="2960373"/>
                  </a:cubicBezTo>
                  <a:cubicBezTo>
                    <a:pt x="1176385" y="3195328"/>
                    <a:pt x="1186329" y="3155460"/>
                    <a:pt x="1129150" y="3155383"/>
                  </a:cubicBezTo>
                  <a:cubicBezTo>
                    <a:pt x="939776" y="3154858"/>
                    <a:pt x="971428" y="3166183"/>
                    <a:pt x="970928" y="3135039"/>
                  </a:cubicBezTo>
                  <a:cubicBezTo>
                    <a:pt x="967199" y="2896869"/>
                    <a:pt x="966905" y="2923131"/>
                    <a:pt x="975414" y="2923272"/>
                  </a:cubicBezTo>
                  <a:close/>
                  <a:moveTo>
                    <a:pt x="975606" y="3168181"/>
                  </a:moveTo>
                  <a:cubicBezTo>
                    <a:pt x="1022046" y="3166990"/>
                    <a:pt x="1036257" y="3167156"/>
                    <a:pt x="1129150" y="3167271"/>
                  </a:cubicBezTo>
                  <a:cubicBezTo>
                    <a:pt x="1189712" y="3167438"/>
                    <a:pt x="1172912" y="3123176"/>
                    <a:pt x="1178064" y="3397550"/>
                  </a:cubicBezTo>
                  <a:cubicBezTo>
                    <a:pt x="1178076" y="3398498"/>
                    <a:pt x="1201437" y="3403982"/>
                    <a:pt x="976618" y="3401547"/>
                  </a:cubicBezTo>
                  <a:cubicBezTo>
                    <a:pt x="976605" y="3400651"/>
                    <a:pt x="970390" y="3168309"/>
                    <a:pt x="975606" y="3168181"/>
                  </a:cubicBezTo>
                  <a:close/>
                  <a:moveTo>
                    <a:pt x="1359672" y="2666346"/>
                  </a:moveTo>
                  <a:cubicBezTo>
                    <a:pt x="1140363" y="2666346"/>
                    <a:pt x="1177359" y="2684397"/>
                    <a:pt x="1176154" y="2610541"/>
                  </a:cubicBezTo>
                  <a:cubicBezTo>
                    <a:pt x="1174822" y="2525361"/>
                    <a:pt x="1176628" y="2522632"/>
                    <a:pt x="1175270" y="2435645"/>
                  </a:cubicBezTo>
                  <a:cubicBezTo>
                    <a:pt x="1175257" y="2434735"/>
                    <a:pt x="1378638" y="2432160"/>
                    <a:pt x="1378689" y="2435824"/>
                  </a:cubicBezTo>
                  <a:cubicBezTo>
                    <a:pt x="1382879" y="2703242"/>
                    <a:pt x="1387992" y="2666346"/>
                    <a:pt x="1359672" y="2666346"/>
                  </a:cubicBezTo>
                  <a:close/>
                  <a:moveTo>
                    <a:pt x="1381419" y="2678274"/>
                  </a:moveTo>
                  <a:cubicBezTo>
                    <a:pt x="1385660" y="2947165"/>
                    <a:pt x="1393644" y="2910858"/>
                    <a:pt x="1359672" y="2910858"/>
                  </a:cubicBezTo>
                  <a:cubicBezTo>
                    <a:pt x="1282669" y="2910858"/>
                    <a:pt x="1282874" y="2912306"/>
                    <a:pt x="1206012" y="2912306"/>
                  </a:cubicBezTo>
                  <a:cubicBezTo>
                    <a:pt x="1170234" y="2912306"/>
                    <a:pt x="1185957" y="2947716"/>
                    <a:pt x="1177705" y="2679093"/>
                  </a:cubicBezTo>
                  <a:cubicBezTo>
                    <a:pt x="1343500" y="2678607"/>
                    <a:pt x="1293767" y="2678068"/>
                    <a:pt x="1381419" y="2678274"/>
                  </a:cubicBezTo>
                  <a:close/>
                  <a:moveTo>
                    <a:pt x="1206012" y="2924195"/>
                  </a:moveTo>
                  <a:cubicBezTo>
                    <a:pt x="1283002" y="2924195"/>
                    <a:pt x="1282810" y="2922747"/>
                    <a:pt x="1359672" y="2922747"/>
                  </a:cubicBezTo>
                  <a:cubicBezTo>
                    <a:pt x="1392606" y="2922747"/>
                    <a:pt x="1383905" y="2885659"/>
                    <a:pt x="1388518" y="3157266"/>
                  </a:cubicBezTo>
                  <a:cubicBezTo>
                    <a:pt x="1301635" y="3158124"/>
                    <a:pt x="1300136" y="3155524"/>
                    <a:pt x="1185740" y="3155460"/>
                  </a:cubicBezTo>
                  <a:cubicBezTo>
                    <a:pt x="1182139" y="2887260"/>
                    <a:pt x="1175475" y="2924195"/>
                    <a:pt x="1206012" y="2924195"/>
                  </a:cubicBezTo>
                  <a:close/>
                  <a:moveTo>
                    <a:pt x="1206012" y="3167361"/>
                  </a:moveTo>
                  <a:cubicBezTo>
                    <a:pt x="1282336" y="3167361"/>
                    <a:pt x="1281618" y="3169296"/>
                    <a:pt x="1359672" y="3169296"/>
                  </a:cubicBezTo>
                  <a:cubicBezTo>
                    <a:pt x="1397629" y="3169296"/>
                    <a:pt x="1389684" y="3132374"/>
                    <a:pt x="1392721" y="3397486"/>
                  </a:cubicBezTo>
                  <a:cubicBezTo>
                    <a:pt x="1392772" y="3401881"/>
                    <a:pt x="1188649" y="3401727"/>
                    <a:pt x="1188572" y="3397307"/>
                  </a:cubicBezTo>
                  <a:cubicBezTo>
                    <a:pt x="1183535" y="3130606"/>
                    <a:pt x="1180216" y="3167361"/>
                    <a:pt x="1206012" y="3167361"/>
                  </a:cubicBezTo>
                  <a:close/>
                  <a:moveTo>
                    <a:pt x="1389133" y="2433006"/>
                  </a:moveTo>
                  <a:cubicBezTo>
                    <a:pt x="1429806" y="2433352"/>
                    <a:pt x="1501350" y="2436401"/>
                    <a:pt x="1590540" y="2433736"/>
                  </a:cubicBezTo>
                  <a:cubicBezTo>
                    <a:pt x="1591988" y="2523977"/>
                    <a:pt x="1594448" y="2583049"/>
                    <a:pt x="1594846" y="2666961"/>
                  </a:cubicBezTo>
                  <a:cubicBezTo>
                    <a:pt x="1425616" y="2667333"/>
                    <a:pt x="1468545" y="2666641"/>
                    <a:pt x="1391721" y="2666398"/>
                  </a:cubicBezTo>
                  <a:cubicBezTo>
                    <a:pt x="1389466" y="2523093"/>
                    <a:pt x="1390466" y="2515202"/>
                    <a:pt x="1389133" y="2433006"/>
                  </a:cubicBezTo>
                  <a:close/>
                  <a:moveTo>
                    <a:pt x="1391914" y="2678299"/>
                  </a:moveTo>
                  <a:cubicBezTo>
                    <a:pt x="1466354" y="2678568"/>
                    <a:pt x="1433190" y="2679209"/>
                    <a:pt x="1594897" y="2678863"/>
                  </a:cubicBezTo>
                  <a:cubicBezTo>
                    <a:pt x="1595217" y="2839642"/>
                    <a:pt x="1597396" y="2846880"/>
                    <a:pt x="1599177" y="2911614"/>
                  </a:cubicBezTo>
                  <a:cubicBezTo>
                    <a:pt x="1426616" y="2912011"/>
                    <a:pt x="1466021" y="2911281"/>
                    <a:pt x="1395105" y="2910935"/>
                  </a:cubicBezTo>
                  <a:cubicBezTo>
                    <a:pt x="1393913" y="2813725"/>
                    <a:pt x="1395579" y="2910384"/>
                    <a:pt x="1391914" y="2678299"/>
                  </a:cubicBezTo>
                  <a:close/>
                  <a:moveTo>
                    <a:pt x="1600202" y="2960373"/>
                  </a:moveTo>
                  <a:cubicBezTo>
                    <a:pt x="1603649" y="3185989"/>
                    <a:pt x="1608596" y="3156023"/>
                    <a:pt x="1590309" y="3155754"/>
                  </a:cubicBezTo>
                  <a:cubicBezTo>
                    <a:pt x="1371013" y="3152219"/>
                    <a:pt x="1399192" y="3169654"/>
                    <a:pt x="1398654" y="3135013"/>
                  </a:cubicBezTo>
                  <a:cubicBezTo>
                    <a:pt x="1396066" y="2976092"/>
                    <a:pt x="1395681" y="2954723"/>
                    <a:pt x="1395258" y="2922837"/>
                  </a:cubicBezTo>
                  <a:cubicBezTo>
                    <a:pt x="1635545" y="2924041"/>
                    <a:pt x="1599408" y="2910205"/>
                    <a:pt x="1600202" y="2960373"/>
                  </a:cubicBezTo>
                  <a:close/>
                  <a:moveTo>
                    <a:pt x="1601035" y="2433441"/>
                  </a:moveTo>
                  <a:cubicBezTo>
                    <a:pt x="1683676" y="2431238"/>
                    <a:pt x="1803967" y="2434236"/>
                    <a:pt x="1803993" y="2435888"/>
                  </a:cubicBezTo>
                  <a:cubicBezTo>
                    <a:pt x="1804697" y="2481278"/>
                    <a:pt x="1805787" y="2539888"/>
                    <a:pt x="1807850" y="2667461"/>
                  </a:cubicBezTo>
                  <a:cubicBezTo>
                    <a:pt x="1728079" y="2667384"/>
                    <a:pt x="1742854" y="2666680"/>
                    <a:pt x="1605366" y="2666936"/>
                  </a:cubicBezTo>
                  <a:cubicBezTo>
                    <a:pt x="1604854" y="2568547"/>
                    <a:pt x="1602124" y="2514164"/>
                    <a:pt x="1601035" y="2433441"/>
                  </a:cubicBezTo>
                  <a:close/>
                  <a:moveTo>
                    <a:pt x="1436688" y="3168181"/>
                  </a:moveTo>
                  <a:cubicBezTo>
                    <a:pt x="1488959" y="3166606"/>
                    <a:pt x="1537923" y="3166862"/>
                    <a:pt x="1590168" y="3167643"/>
                  </a:cubicBezTo>
                  <a:cubicBezTo>
                    <a:pt x="1607622" y="3167925"/>
                    <a:pt x="1604059" y="3157971"/>
                    <a:pt x="1603444" y="3222487"/>
                  </a:cubicBezTo>
                  <a:cubicBezTo>
                    <a:pt x="1601266" y="3427746"/>
                    <a:pt x="1616592" y="3400792"/>
                    <a:pt x="1590284" y="3400535"/>
                  </a:cubicBezTo>
                  <a:cubicBezTo>
                    <a:pt x="1387223" y="3398639"/>
                    <a:pt x="1403267" y="3402483"/>
                    <a:pt x="1403203" y="3397332"/>
                  </a:cubicBezTo>
                  <a:cubicBezTo>
                    <a:pt x="1400128" y="3128736"/>
                    <a:pt x="1385583" y="3169654"/>
                    <a:pt x="1436688" y="3168181"/>
                  </a:cubicBezTo>
                  <a:close/>
                  <a:moveTo>
                    <a:pt x="1605418" y="2698028"/>
                  </a:moveTo>
                  <a:cubicBezTo>
                    <a:pt x="1605418" y="2670420"/>
                    <a:pt x="1574445" y="2679157"/>
                    <a:pt x="1808042" y="2679350"/>
                  </a:cubicBezTo>
                  <a:cubicBezTo>
                    <a:pt x="1810374" y="2823999"/>
                    <a:pt x="1810374" y="2825998"/>
                    <a:pt x="1811400" y="2873002"/>
                  </a:cubicBezTo>
                  <a:cubicBezTo>
                    <a:pt x="1812450" y="2920787"/>
                    <a:pt x="1850548" y="2911063"/>
                    <a:pt x="1609672" y="2911588"/>
                  </a:cubicBezTo>
                  <a:cubicBezTo>
                    <a:pt x="1608468" y="2867634"/>
                    <a:pt x="1605418" y="2817466"/>
                    <a:pt x="1605418" y="2698028"/>
                  </a:cubicBezTo>
                  <a:close/>
                  <a:moveTo>
                    <a:pt x="1667081" y="2923426"/>
                  </a:moveTo>
                  <a:cubicBezTo>
                    <a:pt x="1744751" y="2923426"/>
                    <a:pt x="1742047" y="2922273"/>
                    <a:pt x="1812412" y="2922170"/>
                  </a:cubicBezTo>
                  <a:cubicBezTo>
                    <a:pt x="1812937" y="2950444"/>
                    <a:pt x="1813040" y="2959425"/>
                    <a:pt x="1815769" y="3135218"/>
                  </a:cubicBezTo>
                  <a:cubicBezTo>
                    <a:pt x="1816231" y="3164619"/>
                    <a:pt x="1838720" y="3156203"/>
                    <a:pt x="1667081" y="3156344"/>
                  </a:cubicBezTo>
                  <a:cubicBezTo>
                    <a:pt x="1603188" y="3156344"/>
                    <a:pt x="1614080" y="3161212"/>
                    <a:pt x="1613670" y="3134988"/>
                  </a:cubicBezTo>
                  <a:cubicBezTo>
                    <a:pt x="1609723" y="2880317"/>
                    <a:pt x="1594243" y="2923426"/>
                    <a:pt x="1667081" y="2923426"/>
                  </a:cubicBezTo>
                  <a:close/>
                  <a:moveTo>
                    <a:pt x="1814449" y="2434325"/>
                  </a:moveTo>
                  <a:cubicBezTo>
                    <a:pt x="2034181" y="2434684"/>
                    <a:pt x="2017497" y="2432737"/>
                    <a:pt x="2017548" y="2435888"/>
                  </a:cubicBezTo>
                  <a:cubicBezTo>
                    <a:pt x="2021738" y="2703665"/>
                    <a:pt x="2041627" y="2666013"/>
                    <a:pt x="1974542" y="2666013"/>
                  </a:cubicBezTo>
                  <a:cubicBezTo>
                    <a:pt x="1897680" y="2666013"/>
                    <a:pt x="1897565" y="2667461"/>
                    <a:pt x="1820793" y="2667461"/>
                  </a:cubicBezTo>
                  <a:cubicBezTo>
                    <a:pt x="1817474" y="2667461"/>
                    <a:pt x="1818499" y="2693442"/>
                    <a:pt x="1814449" y="2434325"/>
                  </a:cubicBezTo>
                  <a:close/>
                  <a:moveTo>
                    <a:pt x="1613927" y="3222641"/>
                  </a:moveTo>
                  <a:cubicBezTo>
                    <a:pt x="1614683" y="3151206"/>
                    <a:pt x="1571023" y="3168322"/>
                    <a:pt x="1816346" y="3168117"/>
                  </a:cubicBezTo>
                  <a:cubicBezTo>
                    <a:pt x="1817499" y="3228624"/>
                    <a:pt x="1820370" y="3301352"/>
                    <a:pt x="1819972" y="3397384"/>
                  </a:cubicBezTo>
                  <a:cubicBezTo>
                    <a:pt x="1819972" y="3398293"/>
                    <a:pt x="1844013" y="3402278"/>
                    <a:pt x="1616220" y="3400753"/>
                  </a:cubicBezTo>
                  <a:cubicBezTo>
                    <a:pt x="1614478" y="3341143"/>
                    <a:pt x="1613350" y="3282533"/>
                    <a:pt x="1613927" y="3222641"/>
                  </a:cubicBezTo>
                  <a:close/>
                  <a:moveTo>
                    <a:pt x="1818537" y="2679350"/>
                  </a:moveTo>
                  <a:cubicBezTo>
                    <a:pt x="1871269" y="2679350"/>
                    <a:pt x="1891593" y="2678043"/>
                    <a:pt x="2022546" y="2677876"/>
                  </a:cubicBezTo>
                  <a:cubicBezTo>
                    <a:pt x="2022161" y="2830251"/>
                    <a:pt x="2024570" y="2845394"/>
                    <a:pt x="2026288" y="2911691"/>
                  </a:cubicBezTo>
                  <a:cubicBezTo>
                    <a:pt x="1784092" y="2910999"/>
                    <a:pt x="1822971" y="2920838"/>
                    <a:pt x="1821907" y="2872707"/>
                  </a:cubicBezTo>
                  <a:cubicBezTo>
                    <a:pt x="1820664" y="2815711"/>
                    <a:pt x="1820793" y="2819349"/>
                    <a:pt x="1818537" y="2679350"/>
                  </a:cubicBezTo>
                  <a:close/>
                  <a:moveTo>
                    <a:pt x="2026582" y="2923592"/>
                  </a:moveTo>
                  <a:cubicBezTo>
                    <a:pt x="2027377" y="2958349"/>
                    <a:pt x="2029952" y="3155011"/>
                    <a:pt x="2029965" y="3155998"/>
                  </a:cubicBezTo>
                  <a:cubicBezTo>
                    <a:pt x="1796855" y="3153359"/>
                    <a:pt x="1826803" y="3168232"/>
                    <a:pt x="1826277" y="3135013"/>
                  </a:cubicBezTo>
                  <a:cubicBezTo>
                    <a:pt x="1823817" y="2976425"/>
                    <a:pt x="1823471" y="2952610"/>
                    <a:pt x="1822920" y="2922158"/>
                  </a:cubicBezTo>
                  <a:cubicBezTo>
                    <a:pt x="1895130" y="2922183"/>
                    <a:pt x="1852342" y="2923118"/>
                    <a:pt x="2026582" y="2923592"/>
                  </a:cubicBezTo>
                  <a:close/>
                  <a:moveTo>
                    <a:pt x="2030081" y="3167912"/>
                  </a:moveTo>
                  <a:cubicBezTo>
                    <a:pt x="2030709" y="3233991"/>
                    <a:pt x="2029004" y="3254336"/>
                    <a:pt x="2032669" y="3402162"/>
                  </a:cubicBezTo>
                  <a:cubicBezTo>
                    <a:pt x="1940917" y="3402303"/>
                    <a:pt x="1830442" y="3400728"/>
                    <a:pt x="1830455" y="3397448"/>
                  </a:cubicBezTo>
                  <a:cubicBezTo>
                    <a:pt x="1830852" y="3302044"/>
                    <a:pt x="1828071" y="3231724"/>
                    <a:pt x="1826841" y="3168092"/>
                  </a:cubicBezTo>
                  <a:cubicBezTo>
                    <a:pt x="1901281" y="3168079"/>
                    <a:pt x="1965803" y="3167131"/>
                    <a:pt x="2030081" y="3167912"/>
                  </a:cubicBezTo>
                  <a:close/>
                  <a:moveTo>
                    <a:pt x="1830416" y="3411578"/>
                  </a:moveTo>
                  <a:cubicBezTo>
                    <a:pt x="1910200" y="3411847"/>
                    <a:pt x="1873025" y="3414346"/>
                    <a:pt x="2032964" y="3414077"/>
                  </a:cubicBezTo>
                  <a:cubicBezTo>
                    <a:pt x="2033092" y="3419829"/>
                    <a:pt x="2037359" y="3644970"/>
                    <a:pt x="2037385" y="3646495"/>
                  </a:cubicBezTo>
                  <a:cubicBezTo>
                    <a:pt x="1894169" y="3647174"/>
                    <a:pt x="1915441" y="3645329"/>
                    <a:pt x="1834812" y="3645124"/>
                  </a:cubicBezTo>
                  <a:cubicBezTo>
                    <a:pt x="1833505" y="3570730"/>
                    <a:pt x="1830173" y="3508046"/>
                    <a:pt x="1830416" y="3411578"/>
                  </a:cubicBezTo>
                  <a:close/>
                  <a:moveTo>
                    <a:pt x="2037077" y="2923631"/>
                  </a:moveTo>
                  <a:cubicBezTo>
                    <a:pt x="2201130" y="2924195"/>
                    <a:pt x="2174732" y="2923439"/>
                    <a:pt x="2238895" y="2922952"/>
                  </a:cubicBezTo>
                  <a:cubicBezTo>
                    <a:pt x="2239984" y="3029425"/>
                    <a:pt x="2241996" y="3043120"/>
                    <a:pt x="2243675" y="3156126"/>
                  </a:cubicBezTo>
                  <a:cubicBezTo>
                    <a:pt x="2183382" y="3156434"/>
                    <a:pt x="2153639" y="3157689"/>
                    <a:pt x="2040448" y="3156139"/>
                  </a:cubicBezTo>
                  <a:cubicBezTo>
                    <a:pt x="2040435" y="3155127"/>
                    <a:pt x="2037949" y="2962423"/>
                    <a:pt x="2037077" y="2923631"/>
                  </a:cubicBezTo>
                  <a:close/>
                  <a:moveTo>
                    <a:pt x="2246250" y="2697823"/>
                  </a:moveTo>
                  <a:cubicBezTo>
                    <a:pt x="2245289" y="2668973"/>
                    <a:pt x="2216520" y="2678555"/>
                    <a:pt x="2435740" y="2678555"/>
                  </a:cubicBezTo>
                  <a:cubicBezTo>
                    <a:pt x="2457717" y="2678555"/>
                    <a:pt x="2445005" y="2650307"/>
                    <a:pt x="2451745" y="2873053"/>
                  </a:cubicBezTo>
                  <a:cubicBezTo>
                    <a:pt x="2453104" y="2918032"/>
                    <a:pt x="2487741" y="2910909"/>
                    <a:pt x="2282003" y="2910909"/>
                  </a:cubicBezTo>
                  <a:cubicBezTo>
                    <a:pt x="2234435" y="2910909"/>
                    <a:pt x="2254567" y="2946973"/>
                    <a:pt x="2246250" y="2697823"/>
                  </a:cubicBezTo>
                  <a:close/>
                  <a:moveTo>
                    <a:pt x="2282016" y="2922798"/>
                  </a:moveTo>
                  <a:cubicBezTo>
                    <a:pt x="2483641" y="2922798"/>
                    <a:pt x="2452988" y="2910640"/>
                    <a:pt x="2453770" y="2960373"/>
                  </a:cubicBezTo>
                  <a:cubicBezTo>
                    <a:pt x="2457307" y="3185835"/>
                    <a:pt x="2462086" y="3155178"/>
                    <a:pt x="2435753" y="3155178"/>
                  </a:cubicBezTo>
                  <a:cubicBezTo>
                    <a:pt x="2225798" y="3155178"/>
                    <a:pt x="2254323" y="3164030"/>
                    <a:pt x="2253862" y="3135013"/>
                  </a:cubicBezTo>
                  <a:cubicBezTo>
                    <a:pt x="2249954" y="2887632"/>
                    <a:pt x="2236626" y="2922798"/>
                    <a:pt x="2282016" y="2922798"/>
                  </a:cubicBezTo>
                  <a:close/>
                  <a:moveTo>
                    <a:pt x="2282016" y="3167925"/>
                  </a:moveTo>
                  <a:cubicBezTo>
                    <a:pt x="2358327" y="3167925"/>
                    <a:pt x="2362389" y="3167067"/>
                    <a:pt x="2435753" y="3167067"/>
                  </a:cubicBezTo>
                  <a:cubicBezTo>
                    <a:pt x="2464342" y="3167067"/>
                    <a:pt x="2455743" y="3134117"/>
                    <a:pt x="2459665" y="3400113"/>
                  </a:cubicBezTo>
                  <a:cubicBezTo>
                    <a:pt x="2375357" y="3399587"/>
                    <a:pt x="2361402" y="3402098"/>
                    <a:pt x="2257681" y="3402085"/>
                  </a:cubicBezTo>
                  <a:cubicBezTo>
                    <a:pt x="2254016" y="3135270"/>
                    <a:pt x="2243213" y="3167925"/>
                    <a:pt x="2282016" y="3167925"/>
                  </a:cubicBezTo>
                  <a:close/>
                  <a:moveTo>
                    <a:pt x="2455449" y="2435645"/>
                  </a:moveTo>
                  <a:cubicBezTo>
                    <a:pt x="2455410" y="2432865"/>
                    <a:pt x="2659534" y="2432468"/>
                    <a:pt x="2659585" y="2435850"/>
                  </a:cubicBezTo>
                  <a:cubicBezTo>
                    <a:pt x="2661110" y="2533329"/>
                    <a:pt x="2659418" y="2498662"/>
                    <a:pt x="2662186" y="2666141"/>
                  </a:cubicBezTo>
                  <a:cubicBezTo>
                    <a:pt x="2568050" y="2664643"/>
                    <a:pt x="2514703" y="2666385"/>
                    <a:pt x="2459985" y="2666603"/>
                  </a:cubicBezTo>
                  <a:cubicBezTo>
                    <a:pt x="2459895" y="2579936"/>
                    <a:pt x="2456743" y="2518340"/>
                    <a:pt x="2455449" y="2435645"/>
                  </a:cubicBezTo>
                  <a:close/>
                  <a:moveTo>
                    <a:pt x="2459844" y="2698079"/>
                  </a:moveTo>
                  <a:cubicBezTo>
                    <a:pt x="2460010" y="2675967"/>
                    <a:pt x="2429409" y="2674302"/>
                    <a:pt x="2662366" y="2678081"/>
                  </a:cubicBezTo>
                  <a:cubicBezTo>
                    <a:pt x="2666031" y="2893743"/>
                    <a:pt x="2664532" y="2822475"/>
                    <a:pt x="2665582" y="2911524"/>
                  </a:cubicBezTo>
                  <a:cubicBezTo>
                    <a:pt x="2430588" y="2907387"/>
                    <a:pt x="2463855" y="2926424"/>
                    <a:pt x="2462227" y="2872668"/>
                  </a:cubicBezTo>
                  <a:cubicBezTo>
                    <a:pt x="2459959" y="2797455"/>
                    <a:pt x="2459549" y="2745365"/>
                    <a:pt x="2459844" y="2698079"/>
                  </a:cubicBezTo>
                  <a:close/>
                  <a:moveTo>
                    <a:pt x="2665736" y="2923413"/>
                  </a:moveTo>
                  <a:cubicBezTo>
                    <a:pt x="2667300" y="3042876"/>
                    <a:pt x="2669491" y="3058352"/>
                    <a:pt x="2670695" y="3156254"/>
                  </a:cubicBezTo>
                  <a:cubicBezTo>
                    <a:pt x="2589925" y="3156318"/>
                    <a:pt x="2564296" y="3156523"/>
                    <a:pt x="2512615" y="3155754"/>
                  </a:cubicBezTo>
                  <a:cubicBezTo>
                    <a:pt x="2453065" y="3154870"/>
                    <a:pt x="2467853" y="3191267"/>
                    <a:pt x="2464239" y="2960168"/>
                  </a:cubicBezTo>
                  <a:cubicBezTo>
                    <a:pt x="2463496" y="2912178"/>
                    <a:pt x="2425116" y="2919518"/>
                    <a:pt x="2665736" y="2923413"/>
                  </a:cubicBezTo>
                  <a:close/>
                  <a:moveTo>
                    <a:pt x="2670836" y="3168143"/>
                  </a:moveTo>
                  <a:cubicBezTo>
                    <a:pt x="2672195" y="3302287"/>
                    <a:pt x="2669119" y="3142533"/>
                    <a:pt x="2673117" y="3401868"/>
                  </a:cubicBezTo>
                  <a:cubicBezTo>
                    <a:pt x="2453501" y="3401983"/>
                    <a:pt x="2572753" y="3401227"/>
                    <a:pt x="2470172" y="3400202"/>
                  </a:cubicBezTo>
                  <a:cubicBezTo>
                    <a:pt x="2469545" y="3349855"/>
                    <a:pt x="2469865" y="3374132"/>
                    <a:pt x="2466687" y="3167144"/>
                  </a:cubicBezTo>
                  <a:cubicBezTo>
                    <a:pt x="2552865" y="3167604"/>
                    <a:pt x="2473235" y="3168309"/>
                    <a:pt x="2670836" y="3168143"/>
                  </a:cubicBezTo>
                  <a:close/>
                  <a:moveTo>
                    <a:pt x="2672887" y="2678248"/>
                  </a:moveTo>
                  <a:cubicBezTo>
                    <a:pt x="2904216" y="2681912"/>
                    <a:pt x="2875537" y="2665642"/>
                    <a:pt x="2876152" y="2698156"/>
                  </a:cubicBezTo>
                  <a:cubicBezTo>
                    <a:pt x="2877356" y="2761930"/>
                    <a:pt x="2878202" y="2811278"/>
                    <a:pt x="2878779" y="2872950"/>
                  </a:cubicBezTo>
                  <a:cubicBezTo>
                    <a:pt x="2879176" y="2915996"/>
                    <a:pt x="2920554" y="2915509"/>
                    <a:pt x="2676103" y="2911691"/>
                  </a:cubicBezTo>
                  <a:cubicBezTo>
                    <a:pt x="2675283" y="2841448"/>
                    <a:pt x="2676167" y="2866737"/>
                    <a:pt x="2672887" y="2678248"/>
                  </a:cubicBezTo>
                  <a:close/>
                  <a:moveTo>
                    <a:pt x="2673310" y="3413756"/>
                  </a:moveTo>
                  <a:cubicBezTo>
                    <a:pt x="2674565" y="3495183"/>
                    <a:pt x="2674924" y="3522599"/>
                    <a:pt x="2676065" y="3572460"/>
                  </a:cubicBezTo>
                  <a:cubicBezTo>
                    <a:pt x="2678230" y="3670900"/>
                    <a:pt x="2713599" y="3641704"/>
                    <a:pt x="2512461" y="3646021"/>
                  </a:cubicBezTo>
                  <a:cubicBezTo>
                    <a:pt x="2464521" y="3646994"/>
                    <a:pt x="2473940" y="3691103"/>
                    <a:pt x="2470326" y="3412091"/>
                  </a:cubicBezTo>
                  <a:cubicBezTo>
                    <a:pt x="2549418" y="3412898"/>
                    <a:pt x="2473773" y="3413859"/>
                    <a:pt x="2673310" y="3413756"/>
                  </a:cubicBezTo>
                  <a:close/>
                  <a:moveTo>
                    <a:pt x="2676769" y="2960194"/>
                  </a:moveTo>
                  <a:cubicBezTo>
                    <a:pt x="2676039" y="2913408"/>
                    <a:pt x="2636839" y="2923426"/>
                    <a:pt x="2879343" y="2922427"/>
                  </a:cubicBezTo>
                  <a:cubicBezTo>
                    <a:pt x="2880970" y="3042607"/>
                    <a:pt x="2881547" y="3015384"/>
                    <a:pt x="2884033" y="3157164"/>
                  </a:cubicBezTo>
                  <a:cubicBezTo>
                    <a:pt x="2648795" y="3156767"/>
                    <a:pt x="2681357" y="3164043"/>
                    <a:pt x="2680909" y="3135013"/>
                  </a:cubicBezTo>
                  <a:cubicBezTo>
                    <a:pt x="2679537" y="3047578"/>
                    <a:pt x="2678115" y="3045438"/>
                    <a:pt x="2676769" y="2960194"/>
                  </a:cubicBezTo>
                  <a:close/>
                  <a:moveTo>
                    <a:pt x="2896796" y="2666039"/>
                  </a:moveTo>
                  <a:cubicBezTo>
                    <a:pt x="2882559" y="2666039"/>
                    <a:pt x="2886147" y="2674494"/>
                    <a:pt x="2885148" y="2610529"/>
                  </a:cubicBezTo>
                  <a:cubicBezTo>
                    <a:pt x="2881918" y="2407345"/>
                    <a:pt x="2876562" y="2434082"/>
                    <a:pt x="2896796" y="2434082"/>
                  </a:cubicBezTo>
                  <a:cubicBezTo>
                    <a:pt x="2973812" y="2434082"/>
                    <a:pt x="2973363" y="2433672"/>
                    <a:pt x="3050546" y="2433672"/>
                  </a:cubicBezTo>
                  <a:cubicBezTo>
                    <a:pt x="3101753" y="2433672"/>
                    <a:pt x="3086157" y="2398800"/>
                    <a:pt x="3089476" y="2610721"/>
                  </a:cubicBezTo>
                  <a:cubicBezTo>
                    <a:pt x="3090643" y="2685256"/>
                    <a:pt x="3129022" y="2666039"/>
                    <a:pt x="2896796" y="2666039"/>
                  </a:cubicBezTo>
                  <a:close/>
                  <a:moveTo>
                    <a:pt x="3090156" y="2678927"/>
                  </a:moveTo>
                  <a:cubicBezTo>
                    <a:pt x="3090437" y="2802707"/>
                    <a:pt x="3091796" y="2831353"/>
                    <a:pt x="3093385" y="2911883"/>
                  </a:cubicBezTo>
                  <a:cubicBezTo>
                    <a:pt x="3010949" y="2913126"/>
                    <a:pt x="2974837" y="2910435"/>
                    <a:pt x="2889697" y="2910500"/>
                  </a:cubicBezTo>
                  <a:cubicBezTo>
                    <a:pt x="2889030" y="2855297"/>
                    <a:pt x="2889300" y="2837976"/>
                    <a:pt x="2886301" y="2677940"/>
                  </a:cubicBezTo>
                  <a:cubicBezTo>
                    <a:pt x="2976323" y="2677851"/>
                    <a:pt x="2950720" y="2678991"/>
                    <a:pt x="3090156" y="2678927"/>
                  </a:cubicBezTo>
                  <a:close/>
                  <a:moveTo>
                    <a:pt x="2887531" y="3413654"/>
                  </a:moveTo>
                  <a:cubicBezTo>
                    <a:pt x="2887044" y="3515719"/>
                    <a:pt x="2890837" y="3567873"/>
                    <a:pt x="2892247" y="3644458"/>
                  </a:cubicBezTo>
                  <a:cubicBezTo>
                    <a:pt x="2801404" y="3644535"/>
                    <a:pt x="2809977" y="3646943"/>
                    <a:pt x="2687995" y="3645867"/>
                  </a:cubicBezTo>
                  <a:cubicBezTo>
                    <a:pt x="2686547" y="3557535"/>
                    <a:pt x="2686662" y="3599939"/>
                    <a:pt x="2683792" y="3413756"/>
                  </a:cubicBezTo>
                  <a:lnTo>
                    <a:pt x="2887531" y="3413654"/>
                  </a:lnTo>
                  <a:close/>
                  <a:moveTo>
                    <a:pt x="2890389" y="2960194"/>
                  </a:moveTo>
                  <a:cubicBezTo>
                    <a:pt x="2889556" y="2907079"/>
                    <a:pt x="2857840" y="2924067"/>
                    <a:pt x="3050546" y="2924067"/>
                  </a:cubicBezTo>
                  <a:cubicBezTo>
                    <a:pt x="3106802" y="2924067"/>
                    <a:pt x="3092398" y="2884698"/>
                    <a:pt x="3096320" y="3135244"/>
                  </a:cubicBezTo>
                  <a:cubicBezTo>
                    <a:pt x="3096768" y="3163838"/>
                    <a:pt x="3128561" y="3157176"/>
                    <a:pt x="2896796" y="3157176"/>
                  </a:cubicBezTo>
                  <a:cubicBezTo>
                    <a:pt x="2894874" y="3157176"/>
                    <a:pt x="2893823" y="3179967"/>
                    <a:pt x="2890389" y="2960194"/>
                  </a:cubicBezTo>
                  <a:close/>
                  <a:moveTo>
                    <a:pt x="2896796" y="3169065"/>
                  </a:moveTo>
                  <a:cubicBezTo>
                    <a:pt x="3136160" y="3169065"/>
                    <a:pt x="3096217" y="3151873"/>
                    <a:pt x="3098216" y="3222743"/>
                  </a:cubicBezTo>
                  <a:cubicBezTo>
                    <a:pt x="3099933" y="3285928"/>
                    <a:pt x="3100561" y="3333905"/>
                    <a:pt x="3101227" y="3397486"/>
                  </a:cubicBezTo>
                  <a:cubicBezTo>
                    <a:pt x="3101292" y="3403225"/>
                    <a:pt x="3120693" y="3401752"/>
                    <a:pt x="2898116" y="3401752"/>
                  </a:cubicBezTo>
                  <a:cubicBezTo>
                    <a:pt x="2899461" y="3228227"/>
                    <a:pt x="2891260" y="3169065"/>
                    <a:pt x="2896796" y="3169065"/>
                  </a:cubicBezTo>
                  <a:close/>
                  <a:moveTo>
                    <a:pt x="2898039" y="3413654"/>
                  </a:moveTo>
                  <a:cubicBezTo>
                    <a:pt x="2905151" y="3413654"/>
                    <a:pt x="3073522" y="3413487"/>
                    <a:pt x="3101394" y="3413282"/>
                  </a:cubicBezTo>
                  <a:cubicBezTo>
                    <a:pt x="3102740" y="3536986"/>
                    <a:pt x="3104226" y="3565695"/>
                    <a:pt x="3105559" y="3645637"/>
                  </a:cubicBezTo>
                  <a:cubicBezTo>
                    <a:pt x="2986767" y="3646559"/>
                    <a:pt x="2988113" y="3644547"/>
                    <a:pt x="2902742" y="3644471"/>
                  </a:cubicBezTo>
                  <a:cubicBezTo>
                    <a:pt x="2901256" y="3563185"/>
                    <a:pt x="2897552" y="3514029"/>
                    <a:pt x="2898039" y="3413654"/>
                  </a:cubicBezTo>
                  <a:close/>
                  <a:moveTo>
                    <a:pt x="3281324" y="2910986"/>
                  </a:moveTo>
                  <a:cubicBezTo>
                    <a:pt x="3074650" y="2906272"/>
                    <a:pt x="3104342" y="2928742"/>
                    <a:pt x="3103060" y="2872694"/>
                  </a:cubicBezTo>
                  <a:cubicBezTo>
                    <a:pt x="3101714" y="2814250"/>
                    <a:pt x="3100689" y="2756011"/>
                    <a:pt x="3100689" y="2698028"/>
                  </a:cubicBezTo>
                  <a:cubicBezTo>
                    <a:pt x="3100689" y="2669357"/>
                    <a:pt x="3070652" y="2680913"/>
                    <a:pt x="3303544" y="2677838"/>
                  </a:cubicBezTo>
                  <a:cubicBezTo>
                    <a:pt x="3306915" y="2948202"/>
                    <a:pt x="3317845" y="2911819"/>
                    <a:pt x="3281324" y="2910986"/>
                  </a:cubicBezTo>
                  <a:close/>
                  <a:moveTo>
                    <a:pt x="3281145" y="2666295"/>
                  </a:moveTo>
                  <a:cubicBezTo>
                    <a:pt x="3234692" y="2667115"/>
                    <a:pt x="3229578" y="2666961"/>
                    <a:pt x="3100612" y="2667025"/>
                  </a:cubicBezTo>
                  <a:cubicBezTo>
                    <a:pt x="3100510" y="2648398"/>
                    <a:pt x="3098037" y="2458641"/>
                    <a:pt x="3097665" y="2433621"/>
                  </a:cubicBezTo>
                  <a:cubicBezTo>
                    <a:pt x="3098972" y="2433621"/>
                    <a:pt x="3244303" y="2433326"/>
                    <a:pt x="3299725" y="2433070"/>
                  </a:cubicBezTo>
                  <a:cubicBezTo>
                    <a:pt x="3303942" y="2702140"/>
                    <a:pt x="3312104" y="2665757"/>
                    <a:pt x="3281145" y="2666295"/>
                  </a:cubicBezTo>
                  <a:close/>
                  <a:moveTo>
                    <a:pt x="3281183" y="2421271"/>
                  </a:moveTo>
                  <a:cubicBezTo>
                    <a:pt x="3210561" y="2421655"/>
                    <a:pt x="3196350" y="2421335"/>
                    <a:pt x="3127408" y="2421604"/>
                  </a:cubicBezTo>
                  <a:cubicBezTo>
                    <a:pt x="3086401" y="2421770"/>
                    <a:pt x="3097921" y="2458948"/>
                    <a:pt x="3093180" y="2188801"/>
                  </a:cubicBezTo>
                  <a:cubicBezTo>
                    <a:pt x="3155433" y="2189045"/>
                    <a:pt x="3144092" y="2189455"/>
                    <a:pt x="3295087" y="2189135"/>
                  </a:cubicBezTo>
                  <a:cubicBezTo>
                    <a:pt x="3296471" y="2453119"/>
                    <a:pt x="3310874" y="2421104"/>
                    <a:pt x="3281183" y="2421271"/>
                  </a:cubicBezTo>
                  <a:close/>
                  <a:moveTo>
                    <a:pt x="3281208" y="2177259"/>
                  </a:moveTo>
                  <a:cubicBezTo>
                    <a:pt x="3070806" y="2177835"/>
                    <a:pt x="3092975" y="2177681"/>
                    <a:pt x="3092898" y="2173403"/>
                  </a:cubicBezTo>
                  <a:cubicBezTo>
                    <a:pt x="3088067" y="1901475"/>
                    <a:pt x="3076316" y="1942457"/>
                    <a:pt x="3127331" y="1943354"/>
                  </a:cubicBezTo>
                  <a:cubicBezTo>
                    <a:pt x="3320447" y="1946724"/>
                    <a:pt x="3292985" y="1925099"/>
                    <a:pt x="3293280" y="1999108"/>
                  </a:cubicBezTo>
                  <a:cubicBezTo>
                    <a:pt x="3293933" y="2204457"/>
                    <a:pt x="3302852" y="2177195"/>
                    <a:pt x="3281208" y="2177259"/>
                  </a:cubicBezTo>
                  <a:close/>
                  <a:moveTo>
                    <a:pt x="3281247" y="1932516"/>
                  </a:moveTo>
                  <a:cubicBezTo>
                    <a:pt x="3058811" y="1930120"/>
                    <a:pt x="3088656" y="1939203"/>
                    <a:pt x="3088221" y="1911237"/>
                  </a:cubicBezTo>
                  <a:cubicBezTo>
                    <a:pt x="3084312" y="1660089"/>
                    <a:pt x="3071895" y="1698163"/>
                    <a:pt x="3127331" y="1699368"/>
                  </a:cubicBezTo>
                  <a:cubicBezTo>
                    <a:pt x="3320062" y="1703506"/>
                    <a:pt x="3287385" y="1682098"/>
                    <a:pt x="3288218" y="1736699"/>
                  </a:cubicBezTo>
                  <a:cubicBezTo>
                    <a:pt x="3291652" y="1955615"/>
                    <a:pt x="3299674" y="1932696"/>
                    <a:pt x="3281247" y="1932516"/>
                  </a:cubicBezTo>
                  <a:close/>
                  <a:moveTo>
                    <a:pt x="3050558" y="2421770"/>
                  </a:moveTo>
                  <a:cubicBezTo>
                    <a:pt x="2973543" y="2421770"/>
                    <a:pt x="2973991" y="2422180"/>
                    <a:pt x="2896809" y="2422180"/>
                  </a:cubicBezTo>
                  <a:cubicBezTo>
                    <a:pt x="2876280" y="2422180"/>
                    <a:pt x="2882546" y="2446573"/>
                    <a:pt x="2879586" y="2260876"/>
                  </a:cubicBezTo>
                  <a:cubicBezTo>
                    <a:pt x="2878253" y="2175798"/>
                    <a:pt x="2872794" y="2188814"/>
                    <a:pt x="2896809" y="2188814"/>
                  </a:cubicBezTo>
                  <a:cubicBezTo>
                    <a:pt x="3053544" y="2188737"/>
                    <a:pt x="3057581" y="2188712"/>
                    <a:pt x="3082672" y="2188776"/>
                  </a:cubicBezTo>
                  <a:cubicBezTo>
                    <a:pt x="3087541" y="2462074"/>
                    <a:pt x="3099254" y="2421770"/>
                    <a:pt x="3050558" y="2421770"/>
                  </a:cubicBezTo>
                  <a:close/>
                  <a:moveTo>
                    <a:pt x="3050558" y="2176849"/>
                  </a:moveTo>
                  <a:cubicBezTo>
                    <a:pt x="2877741" y="2176938"/>
                    <a:pt x="2896386" y="2176938"/>
                    <a:pt x="2878523" y="2176913"/>
                  </a:cubicBezTo>
                  <a:cubicBezTo>
                    <a:pt x="2878087" y="2135840"/>
                    <a:pt x="2875447" y="1943956"/>
                    <a:pt x="2875434" y="1943034"/>
                  </a:cubicBezTo>
                  <a:cubicBezTo>
                    <a:pt x="2876370" y="1943034"/>
                    <a:pt x="3048418" y="1942598"/>
                    <a:pt x="3078251" y="1942752"/>
                  </a:cubicBezTo>
                  <a:cubicBezTo>
                    <a:pt x="3082954" y="2214359"/>
                    <a:pt x="3096166" y="2176849"/>
                    <a:pt x="3050558" y="2176849"/>
                  </a:cubicBezTo>
                  <a:close/>
                  <a:moveTo>
                    <a:pt x="2875575" y="2666065"/>
                  </a:moveTo>
                  <a:cubicBezTo>
                    <a:pt x="2820267" y="2666193"/>
                    <a:pt x="2755938" y="2667666"/>
                    <a:pt x="2672694" y="2666321"/>
                  </a:cubicBezTo>
                  <a:cubicBezTo>
                    <a:pt x="2669965" y="2506016"/>
                    <a:pt x="2671682" y="2538249"/>
                    <a:pt x="2670080" y="2435645"/>
                  </a:cubicBezTo>
                  <a:cubicBezTo>
                    <a:pt x="2670016" y="2431981"/>
                    <a:pt x="2654793" y="2433480"/>
                    <a:pt x="2871859" y="2434044"/>
                  </a:cubicBezTo>
                  <a:cubicBezTo>
                    <a:pt x="2875178" y="2643850"/>
                    <a:pt x="2875088" y="2639072"/>
                    <a:pt x="2875575" y="2666065"/>
                  </a:cubicBezTo>
                  <a:close/>
                  <a:moveTo>
                    <a:pt x="2669850" y="2421642"/>
                  </a:moveTo>
                  <a:cubicBezTo>
                    <a:pt x="2665967" y="2175363"/>
                    <a:pt x="2665262" y="2188020"/>
                    <a:pt x="2666172" y="2188020"/>
                  </a:cubicBezTo>
                  <a:cubicBezTo>
                    <a:pt x="2746160" y="2188353"/>
                    <a:pt x="2749595" y="2187943"/>
                    <a:pt x="2819883" y="2188507"/>
                  </a:cubicBezTo>
                  <a:cubicBezTo>
                    <a:pt x="2883738" y="2189019"/>
                    <a:pt x="2867271" y="2146282"/>
                    <a:pt x="2871654" y="2422142"/>
                  </a:cubicBezTo>
                  <a:cubicBezTo>
                    <a:pt x="2824189" y="2422001"/>
                    <a:pt x="2772456" y="2420963"/>
                    <a:pt x="2669850" y="2421642"/>
                  </a:cubicBezTo>
                  <a:close/>
                  <a:moveTo>
                    <a:pt x="2665467" y="2173377"/>
                  </a:moveTo>
                  <a:cubicBezTo>
                    <a:pt x="2659713" y="1923420"/>
                    <a:pt x="2663545" y="1943944"/>
                    <a:pt x="2666172" y="1943944"/>
                  </a:cubicBezTo>
                  <a:cubicBezTo>
                    <a:pt x="2905292" y="1944930"/>
                    <a:pt x="2864734" y="1924266"/>
                    <a:pt x="2865669" y="1998813"/>
                  </a:cubicBezTo>
                  <a:cubicBezTo>
                    <a:pt x="2866592" y="2079356"/>
                    <a:pt x="2867246" y="2096049"/>
                    <a:pt x="2867976" y="2173633"/>
                  </a:cubicBezTo>
                  <a:cubicBezTo>
                    <a:pt x="2868015" y="2178424"/>
                    <a:pt x="2665557" y="2177681"/>
                    <a:pt x="2665467" y="2173377"/>
                  </a:cubicBezTo>
                  <a:close/>
                  <a:moveTo>
                    <a:pt x="2819857" y="1931645"/>
                  </a:moveTo>
                  <a:cubicBezTo>
                    <a:pt x="2633674" y="1934399"/>
                    <a:pt x="2662673" y="1939088"/>
                    <a:pt x="2662225" y="1911224"/>
                  </a:cubicBezTo>
                  <a:cubicBezTo>
                    <a:pt x="2658586" y="1673131"/>
                    <a:pt x="2655177" y="1699073"/>
                    <a:pt x="2666172" y="1699137"/>
                  </a:cubicBezTo>
                  <a:cubicBezTo>
                    <a:pt x="2897821" y="1700687"/>
                    <a:pt x="2861799" y="1687517"/>
                    <a:pt x="2862568" y="1736686"/>
                  </a:cubicBezTo>
                  <a:cubicBezTo>
                    <a:pt x="2863875" y="1820202"/>
                    <a:pt x="2863094" y="1824173"/>
                    <a:pt x="2864465" y="1911455"/>
                  </a:cubicBezTo>
                  <a:cubicBezTo>
                    <a:pt x="2864849" y="1936539"/>
                    <a:pt x="2873730" y="1930838"/>
                    <a:pt x="2819857" y="1931645"/>
                  </a:cubicBezTo>
                  <a:close/>
                  <a:moveTo>
                    <a:pt x="2659354" y="2421706"/>
                  </a:moveTo>
                  <a:cubicBezTo>
                    <a:pt x="2618617" y="2421924"/>
                    <a:pt x="2621897" y="2421886"/>
                    <a:pt x="2455243" y="2421963"/>
                  </a:cubicBezTo>
                  <a:cubicBezTo>
                    <a:pt x="2453872" y="2326136"/>
                    <a:pt x="2455525" y="2357805"/>
                    <a:pt x="2452488" y="2189749"/>
                  </a:cubicBezTo>
                  <a:cubicBezTo>
                    <a:pt x="2535194" y="2189403"/>
                    <a:pt x="2498160" y="2187315"/>
                    <a:pt x="2655305" y="2187982"/>
                  </a:cubicBezTo>
                  <a:cubicBezTo>
                    <a:pt x="2656061" y="2221252"/>
                    <a:pt x="2659239" y="2414340"/>
                    <a:pt x="2659354" y="2421706"/>
                  </a:cubicBezTo>
                  <a:close/>
                  <a:moveTo>
                    <a:pt x="2452271" y="2177835"/>
                  </a:moveTo>
                  <a:cubicBezTo>
                    <a:pt x="2448170" y="1941894"/>
                    <a:pt x="2449041" y="2004271"/>
                    <a:pt x="2447978" y="1944482"/>
                  </a:cubicBezTo>
                  <a:cubicBezTo>
                    <a:pt x="2530939" y="1944392"/>
                    <a:pt x="2525877" y="1943367"/>
                    <a:pt x="2652178" y="1943892"/>
                  </a:cubicBezTo>
                  <a:cubicBezTo>
                    <a:pt x="2652806" y="2000607"/>
                    <a:pt x="2651922" y="2046355"/>
                    <a:pt x="2654985" y="2173697"/>
                  </a:cubicBezTo>
                  <a:cubicBezTo>
                    <a:pt x="2655023" y="2176093"/>
                    <a:pt x="2672861" y="2176887"/>
                    <a:pt x="2452271" y="2177835"/>
                  </a:cubicBezTo>
                  <a:close/>
                  <a:moveTo>
                    <a:pt x="2447760" y="1932593"/>
                  </a:moveTo>
                  <a:cubicBezTo>
                    <a:pt x="2446107" y="1834191"/>
                    <a:pt x="2446991" y="1835780"/>
                    <a:pt x="2444864" y="1699060"/>
                  </a:cubicBezTo>
                  <a:cubicBezTo>
                    <a:pt x="2684586" y="1699022"/>
                    <a:pt x="2647924" y="1686288"/>
                    <a:pt x="2648705" y="1736686"/>
                  </a:cubicBezTo>
                  <a:cubicBezTo>
                    <a:pt x="2649910" y="1814257"/>
                    <a:pt x="2650282" y="1821201"/>
                    <a:pt x="2651717" y="1911429"/>
                  </a:cubicBezTo>
                  <a:cubicBezTo>
                    <a:pt x="2652165" y="1939152"/>
                    <a:pt x="2684727" y="1932337"/>
                    <a:pt x="2447760" y="1932593"/>
                  </a:cubicBezTo>
                  <a:close/>
                  <a:moveTo>
                    <a:pt x="2444928" y="2433851"/>
                  </a:moveTo>
                  <a:cubicBezTo>
                    <a:pt x="2446222" y="2519762"/>
                    <a:pt x="2449413" y="2578706"/>
                    <a:pt x="2449477" y="2666641"/>
                  </a:cubicBezTo>
                  <a:cubicBezTo>
                    <a:pt x="2382111" y="2666769"/>
                    <a:pt x="2355443" y="2665847"/>
                    <a:pt x="2245263" y="2665847"/>
                  </a:cubicBezTo>
                  <a:cubicBezTo>
                    <a:pt x="2242649" y="2570187"/>
                    <a:pt x="2243982" y="2519788"/>
                    <a:pt x="2242573" y="2433800"/>
                  </a:cubicBezTo>
                  <a:cubicBezTo>
                    <a:pt x="2268830" y="2433967"/>
                    <a:pt x="2274378" y="2433928"/>
                    <a:pt x="2444928" y="2433851"/>
                  </a:cubicBezTo>
                  <a:close/>
                  <a:moveTo>
                    <a:pt x="2282016" y="2422027"/>
                  </a:moveTo>
                  <a:cubicBezTo>
                    <a:pt x="2231513" y="2422027"/>
                    <a:pt x="2243290" y="2436478"/>
                    <a:pt x="2240625" y="2348158"/>
                  </a:cubicBezTo>
                  <a:cubicBezTo>
                    <a:pt x="2239048" y="2296068"/>
                    <a:pt x="2237908" y="2237547"/>
                    <a:pt x="2238177" y="2189403"/>
                  </a:cubicBezTo>
                  <a:cubicBezTo>
                    <a:pt x="2245212" y="2189442"/>
                    <a:pt x="2416159" y="2189813"/>
                    <a:pt x="2441980" y="2189775"/>
                  </a:cubicBezTo>
                  <a:cubicBezTo>
                    <a:pt x="2444992" y="2356959"/>
                    <a:pt x="2443428" y="2330043"/>
                    <a:pt x="2444748" y="2421963"/>
                  </a:cubicBezTo>
                  <a:lnTo>
                    <a:pt x="2282016" y="2422027"/>
                  </a:lnTo>
                  <a:close/>
                  <a:moveTo>
                    <a:pt x="2238638" y="2872874"/>
                  </a:moveTo>
                  <a:cubicBezTo>
                    <a:pt x="2238690" y="2919916"/>
                    <a:pt x="2275314" y="2912690"/>
                    <a:pt x="2051455" y="2911793"/>
                  </a:cubicBezTo>
                  <a:cubicBezTo>
                    <a:pt x="2036501" y="2911729"/>
                    <a:pt x="2031375" y="2945743"/>
                    <a:pt x="2032964" y="2698259"/>
                  </a:cubicBezTo>
                  <a:cubicBezTo>
                    <a:pt x="2033131" y="2670984"/>
                    <a:pt x="2000774" y="2677748"/>
                    <a:pt x="2235114" y="2677748"/>
                  </a:cubicBezTo>
                  <a:cubicBezTo>
                    <a:pt x="2236883" y="2736436"/>
                    <a:pt x="2238536" y="2780108"/>
                    <a:pt x="2238638" y="2872874"/>
                  </a:cubicBezTo>
                  <a:close/>
                  <a:moveTo>
                    <a:pt x="2033054" y="2665962"/>
                  </a:moveTo>
                  <a:cubicBezTo>
                    <a:pt x="2032887" y="2556812"/>
                    <a:pt x="2029107" y="2519878"/>
                    <a:pt x="2028017" y="2433967"/>
                  </a:cubicBezTo>
                  <a:cubicBezTo>
                    <a:pt x="2123960" y="2432762"/>
                    <a:pt x="2083902" y="2432468"/>
                    <a:pt x="2232064" y="2433723"/>
                  </a:cubicBezTo>
                  <a:cubicBezTo>
                    <a:pt x="2233564" y="2525630"/>
                    <a:pt x="2232052" y="2566446"/>
                    <a:pt x="2234743" y="2665847"/>
                  </a:cubicBezTo>
                  <a:cubicBezTo>
                    <a:pt x="2052788" y="2665859"/>
                    <a:pt x="2107289" y="2665847"/>
                    <a:pt x="2033054" y="2665962"/>
                  </a:cubicBezTo>
                  <a:close/>
                  <a:moveTo>
                    <a:pt x="2205205" y="2421527"/>
                  </a:moveTo>
                  <a:cubicBezTo>
                    <a:pt x="2155946" y="2420861"/>
                    <a:pt x="2101830" y="2420797"/>
                    <a:pt x="2051366" y="2421681"/>
                  </a:cubicBezTo>
                  <a:cubicBezTo>
                    <a:pt x="2012589" y="2422360"/>
                    <a:pt x="2033989" y="2451684"/>
                    <a:pt x="2025314" y="2188814"/>
                  </a:cubicBezTo>
                  <a:cubicBezTo>
                    <a:pt x="2197837" y="2188417"/>
                    <a:pt x="2147834" y="2188635"/>
                    <a:pt x="2227682" y="2189314"/>
                  </a:cubicBezTo>
                  <a:cubicBezTo>
                    <a:pt x="2226247" y="2451466"/>
                    <a:pt x="2249556" y="2422065"/>
                    <a:pt x="2205205" y="2421527"/>
                  </a:cubicBezTo>
                  <a:close/>
                  <a:moveTo>
                    <a:pt x="2227784" y="2173479"/>
                  </a:moveTo>
                  <a:cubicBezTo>
                    <a:pt x="2227733" y="2179975"/>
                    <a:pt x="2248441" y="2176054"/>
                    <a:pt x="2051404" y="2176836"/>
                  </a:cubicBezTo>
                  <a:cubicBezTo>
                    <a:pt x="2015126" y="2176938"/>
                    <a:pt x="2024109" y="2212860"/>
                    <a:pt x="2021251" y="1997148"/>
                  </a:cubicBezTo>
                  <a:cubicBezTo>
                    <a:pt x="2020444" y="1933413"/>
                    <a:pt x="2012525" y="1943777"/>
                    <a:pt x="2051353" y="1944353"/>
                  </a:cubicBezTo>
                  <a:cubicBezTo>
                    <a:pt x="2099369" y="1945122"/>
                    <a:pt x="2117258" y="1944943"/>
                    <a:pt x="2225221" y="1944968"/>
                  </a:cubicBezTo>
                  <a:cubicBezTo>
                    <a:pt x="2227900" y="2114369"/>
                    <a:pt x="2228233" y="2119699"/>
                    <a:pt x="2227784" y="2173479"/>
                  </a:cubicBezTo>
                  <a:close/>
                  <a:moveTo>
                    <a:pt x="2020342" y="1932055"/>
                  </a:moveTo>
                  <a:cubicBezTo>
                    <a:pt x="2018829" y="1833717"/>
                    <a:pt x="2018432" y="1820778"/>
                    <a:pt x="2016561" y="1698676"/>
                  </a:cubicBezTo>
                  <a:cubicBezTo>
                    <a:pt x="2073356" y="1698304"/>
                    <a:pt x="2091450" y="1697164"/>
                    <a:pt x="2220595" y="1698509"/>
                  </a:cubicBezTo>
                  <a:cubicBezTo>
                    <a:pt x="2223338" y="1877685"/>
                    <a:pt x="2222453" y="1770559"/>
                    <a:pt x="2225029" y="1933080"/>
                  </a:cubicBezTo>
                  <a:cubicBezTo>
                    <a:pt x="2016138" y="1933041"/>
                    <a:pt x="2105841" y="1932849"/>
                    <a:pt x="2020342" y="1932055"/>
                  </a:cubicBezTo>
                  <a:close/>
                  <a:moveTo>
                    <a:pt x="2017010" y="2348350"/>
                  </a:moveTo>
                  <a:cubicBezTo>
                    <a:pt x="2016702" y="2443152"/>
                    <a:pt x="2060144" y="2422808"/>
                    <a:pt x="1814270" y="2422424"/>
                  </a:cubicBezTo>
                  <a:cubicBezTo>
                    <a:pt x="1811771" y="2263170"/>
                    <a:pt x="1811182" y="2224493"/>
                    <a:pt x="1810592" y="2190031"/>
                  </a:cubicBezTo>
                  <a:cubicBezTo>
                    <a:pt x="1905202" y="2190006"/>
                    <a:pt x="1861735" y="2189096"/>
                    <a:pt x="2014780" y="2188840"/>
                  </a:cubicBezTo>
                  <a:cubicBezTo>
                    <a:pt x="2016190" y="2231001"/>
                    <a:pt x="2017202" y="2286639"/>
                    <a:pt x="2017010" y="2348350"/>
                  </a:cubicBezTo>
                  <a:close/>
                  <a:moveTo>
                    <a:pt x="1974542" y="2176977"/>
                  </a:moveTo>
                  <a:cubicBezTo>
                    <a:pt x="1792216" y="2176977"/>
                    <a:pt x="1810451" y="2181883"/>
                    <a:pt x="1810298" y="2173441"/>
                  </a:cubicBezTo>
                  <a:cubicBezTo>
                    <a:pt x="1805697" y="1913786"/>
                    <a:pt x="1805582" y="1944661"/>
                    <a:pt x="1820793" y="1944661"/>
                  </a:cubicBezTo>
                  <a:cubicBezTo>
                    <a:pt x="2048521" y="1944661"/>
                    <a:pt x="2009834" y="1927007"/>
                    <a:pt x="2010743" y="1997353"/>
                  </a:cubicBezTo>
                  <a:cubicBezTo>
                    <a:pt x="2011858" y="2081509"/>
                    <a:pt x="2012422" y="2121979"/>
                    <a:pt x="2014255" y="2173800"/>
                  </a:cubicBezTo>
                  <a:cubicBezTo>
                    <a:pt x="2014408" y="2177989"/>
                    <a:pt x="2020380" y="2176977"/>
                    <a:pt x="1974542" y="2176977"/>
                  </a:cubicBezTo>
                  <a:close/>
                  <a:moveTo>
                    <a:pt x="1974542" y="1931875"/>
                  </a:moveTo>
                  <a:cubicBezTo>
                    <a:pt x="1781439" y="1931875"/>
                    <a:pt x="1808388" y="1941125"/>
                    <a:pt x="1807901" y="1911211"/>
                  </a:cubicBezTo>
                  <a:cubicBezTo>
                    <a:pt x="1804082" y="1667276"/>
                    <a:pt x="1794228" y="1698714"/>
                    <a:pt x="1820780" y="1698714"/>
                  </a:cubicBezTo>
                  <a:cubicBezTo>
                    <a:pt x="1957678" y="1698778"/>
                    <a:pt x="1980450" y="1698843"/>
                    <a:pt x="2006066" y="1698727"/>
                  </a:cubicBezTo>
                  <a:cubicBezTo>
                    <a:pt x="2010218" y="1970539"/>
                    <a:pt x="2024545" y="1931875"/>
                    <a:pt x="1974542" y="1931875"/>
                  </a:cubicBezTo>
                  <a:close/>
                  <a:moveTo>
                    <a:pt x="1803775" y="2422398"/>
                  </a:moveTo>
                  <a:cubicBezTo>
                    <a:pt x="1745622" y="2422168"/>
                    <a:pt x="1683958" y="2419400"/>
                    <a:pt x="1600856" y="2421527"/>
                  </a:cubicBezTo>
                  <a:cubicBezTo>
                    <a:pt x="1599856" y="2345929"/>
                    <a:pt x="1601817" y="2284487"/>
                    <a:pt x="1598126" y="2189506"/>
                  </a:cubicBezTo>
                  <a:cubicBezTo>
                    <a:pt x="1642516" y="2190313"/>
                    <a:pt x="1666787" y="2190082"/>
                    <a:pt x="1800071" y="2190031"/>
                  </a:cubicBezTo>
                  <a:cubicBezTo>
                    <a:pt x="1800879" y="2235933"/>
                    <a:pt x="1801263" y="2261837"/>
                    <a:pt x="1803775" y="2422398"/>
                  </a:cubicBezTo>
                  <a:close/>
                  <a:moveTo>
                    <a:pt x="1594384" y="1931107"/>
                  </a:moveTo>
                  <a:cubicBezTo>
                    <a:pt x="1593359" y="1844235"/>
                    <a:pt x="1591360" y="1816435"/>
                    <a:pt x="1589835" y="1699047"/>
                  </a:cubicBezTo>
                  <a:cubicBezTo>
                    <a:pt x="1604047" y="1699047"/>
                    <a:pt x="1734922" y="1698894"/>
                    <a:pt x="1792703" y="1698740"/>
                  </a:cubicBezTo>
                  <a:cubicBezTo>
                    <a:pt x="1794664" y="1836177"/>
                    <a:pt x="1796548" y="1831975"/>
                    <a:pt x="1797713" y="1932670"/>
                  </a:cubicBezTo>
                  <a:cubicBezTo>
                    <a:pt x="1702270" y="1932145"/>
                    <a:pt x="1794164" y="1930940"/>
                    <a:pt x="1594384" y="1931107"/>
                  </a:cubicBezTo>
                  <a:close/>
                  <a:moveTo>
                    <a:pt x="1590091" y="2421822"/>
                  </a:moveTo>
                  <a:cubicBezTo>
                    <a:pt x="1494392" y="2424576"/>
                    <a:pt x="1443211" y="2421553"/>
                    <a:pt x="1388941" y="2421104"/>
                  </a:cubicBezTo>
                  <a:cubicBezTo>
                    <a:pt x="1384597" y="2145859"/>
                    <a:pt x="1368155" y="2190339"/>
                    <a:pt x="1436611" y="2189237"/>
                  </a:cubicBezTo>
                  <a:cubicBezTo>
                    <a:pt x="1487177" y="2188417"/>
                    <a:pt x="1535412" y="2188340"/>
                    <a:pt x="1587605" y="2189327"/>
                  </a:cubicBezTo>
                  <a:cubicBezTo>
                    <a:pt x="1589989" y="2250423"/>
                    <a:pt x="1591001" y="2421783"/>
                    <a:pt x="1590091" y="2421822"/>
                  </a:cubicBezTo>
                  <a:close/>
                  <a:moveTo>
                    <a:pt x="1513396" y="1931171"/>
                  </a:moveTo>
                  <a:cubicBezTo>
                    <a:pt x="1441967" y="1931171"/>
                    <a:pt x="1439789" y="1932004"/>
                    <a:pt x="1380227" y="1932170"/>
                  </a:cubicBezTo>
                  <a:cubicBezTo>
                    <a:pt x="1377971" y="1769278"/>
                    <a:pt x="1377549" y="1740594"/>
                    <a:pt x="1376831" y="1700136"/>
                  </a:cubicBezTo>
                  <a:cubicBezTo>
                    <a:pt x="1612350" y="1699419"/>
                    <a:pt x="1579045" y="1684046"/>
                    <a:pt x="1579878" y="1736699"/>
                  </a:cubicBezTo>
                  <a:cubicBezTo>
                    <a:pt x="1583569" y="1972282"/>
                    <a:pt x="1603239" y="1931094"/>
                    <a:pt x="1513396" y="1931171"/>
                  </a:cubicBezTo>
                  <a:close/>
                  <a:moveTo>
                    <a:pt x="1378458" y="2421040"/>
                  </a:moveTo>
                  <a:cubicBezTo>
                    <a:pt x="1280645" y="2420553"/>
                    <a:pt x="1274583" y="2423666"/>
                    <a:pt x="1175052" y="2422782"/>
                  </a:cubicBezTo>
                  <a:cubicBezTo>
                    <a:pt x="1170221" y="2152303"/>
                    <a:pt x="1154177" y="2188251"/>
                    <a:pt x="1206012" y="2188251"/>
                  </a:cubicBezTo>
                  <a:cubicBezTo>
                    <a:pt x="1281644" y="2188251"/>
                    <a:pt x="1283207" y="2189852"/>
                    <a:pt x="1359672" y="2189852"/>
                  </a:cubicBezTo>
                  <a:cubicBezTo>
                    <a:pt x="1380124" y="2189852"/>
                    <a:pt x="1374306" y="2158144"/>
                    <a:pt x="1378458" y="2421040"/>
                  </a:cubicBezTo>
                  <a:close/>
                  <a:moveTo>
                    <a:pt x="1359672" y="2177963"/>
                  </a:moveTo>
                  <a:cubicBezTo>
                    <a:pt x="1358532" y="2177963"/>
                    <a:pt x="1169965" y="2177361"/>
                    <a:pt x="1169952" y="2173569"/>
                  </a:cubicBezTo>
                  <a:cubicBezTo>
                    <a:pt x="1169401" y="1909149"/>
                    <a:pt x="1147078" y="1944789"/>
                    <a:pt x="1206012" y="1944789"/>
                  </a:cubicBezTo>
                  <a:cubicBezTo>
                    <a:pt x="1402716" y="1944789"/>
                    <a:pt x="1369975" y="1926328"/>
                    <a:pt x="1370347" y="1998775"/>
                  </a:cubicBezTo>
                  <a:cubicBezTo>
                    <a:pt x="1371423" y="2205225"/>
                    <a:pt x="1381739" y="2177963"/>
                    <a:pt x="1359672" y="2177963"/>
                  </a:cubicBezTo>
                  <a:close/>
                  <a:moveTo>
                    <a:pt x="1359672" y="1932209"/>
                  </a:moveTo>
                  <a:cubicBezTo>
                    <a:pt x="1135673" y="1932209"/>
                    <a:pt x="1165672" y="1942099"/>
                    <a:pt x="1165185" y="1911263"/>
                  </a:cubicBezTo>
                  <a:cubicBezTo>
                    <a:pt x="1163814" y="1823994"/>
                    <a:pt x="1165557" y="1823942"/>
                    <a:pt x="1164185" y="1736469"/>
                  </a:cubicBezTo>
                  <a:cubicBezTo>
                    <a:pt x="1163455" y="1689875"/>
                    <a:pt x="1155010" y="1699393"/>
                    <a:pt x="1206012" y="1699393"/>
                  </a:cubicBezTo>
                  <a:cubicBezTo>
                    <a:pt x="1398731" y="1699393"/>
                    <a:pt x="1366195" y="1688324"/>
                    <a:pt x="1366951" y="1736673"/>
                  </a:cubicBezTo>
                  <a:cubicBezTo>
                    <a:pt x="1370526" y="1962379"/>
                    <a:pt x="1372948" y="1932209"/>
                    <a:pt x="1359672" y="1932209"/>
                  </a:cubicBezTo>
                  <a:close/>
                  <a:moveTo>
                    <a:pt x="1164544" y="2422667"/>
                  </a:moveTo>
                  <a:cubicBezTo>
                    <a:pt x="1088451" y="2421694"/>
                    <a:pt x="1140914" y="2420592"/>
                    <a:pt x="961369" y="2421284"/>
                  </a:cubicBezTo>
                  <a:cubicBezTo>
                    <a:pt x="956832" y="2154135"/>
                    <a:pt x="947657" y="2188251"/>
                    <a:pt x="975542" y="2188020"/>
                  </a:cubicBezTo>
                  <a:cubicBezTo>
                    <a:pt x="1021969" y="2187648"/>
                    <a:pt x="1059939" y="2187508"/>
                    <a:pt x="1129112" y="2187969"/>
                  </a:cubicBezTo>
                  <a:cubicBezTo>
                    <a:pt x="1166953" y="2188263"/>
                    <a:pt x="1159585" y="2148882"/>
                    <a:pt x="1164544" y="2422667"/>
                  </a:cubicBezTo>
                  <a:close/>
                  <a:moveTo>
                    <a:pt x="954705" y="2679068"/>
                  </a:moveTo>
                  <a:cubicBezTo>
                    <a:pt x="958088" y="2859076"/>
                    <a:pt x="957242" y="2842358"/>
                    <a:pt x="958011" y="2911076"/>
                  </a:cubicBezTo>
                  <a:cubicBezTo>
                    <a:pt x="925232" y="2910628"/>
                    <a:pt x="915967" y="2910730"/>
                    <a:pt x="754695" y="2910692"/>
                  </a:cubicBezTo>
                  <a:cubicBezTo>
                    <a:pt x="753272" y="2846547"/>
                    <a:pt x="751914" y="2829162"/>
                    <a:pt x="750838" y="2678081"/>
                  </a:cubicBezTo>
                  <a:cubicBezTo>
                    <a:pt x="752260" y="2678094"/>
                    <a:pt x="953642" y="2679068"/>
                    <a:pt x="954705" y="2679068"/>
                  </a:cubicBezTo>
                  <a:close/>
                  <a:moveTo>
                    <a:pt x="750748" y="2666193"/>
                  </a:moveTo>
                  <a:cubicBezTo>
                    <a:pt x="750453" y="2634037"/>
                    <a:pt x="750133" y="2617280"/>
                    <a:pt x="747339" y="2435645"/>
                  </a:cubicBezTo>
                  <a:cubicBezTo>
                    <a:pt x="747250" y="2429662"/>
                    <a:pt x="736678" y="2433928"/>
                    <a:pt x="951066" y="2433224"/>
                  </a:cubicBezTo>
                  <a:cubicBezTo>
                    <a:pt x="952386" y="2512908"/>
                    <a:pt x="952450" y="2554262"/>
                    <a:pt x="954487" y="2667179"/>
                  </a:cubicBezTo>
                  <a:cubicBezTo>
                    <a:pt x="953437" y="2667166"/>
                    <a:pt x="751722" y="2666193"/>
                    <a:pt x="750748" y="2666193"/>
                  </a:cubicBezTo>
                  <a:close/>
                  <a:moveTo>
                    <a:pt x="898654" y="2922619"/>
                  </a:moveTo>
                  <a:cubicBezTo>
                    <a:pt x="976592" y="2922619"/>
                    <a:pt x="956448" y="2880278"/>
                    <a:pt x="960433" y="3135244"/>
                  </a:cubicBezTo>
                  <a:cubicBezTo>
                    <a:pt x="960946" y="3167835"/>
                    <a:pt x="987869" y="3155883"/>
                    <a:pt x="758091" y="3155050"/>
                  </a:cubicBezTo>
                  <a:cubicBezTo>
                    <a:pt x="756579" y="3076326"/>
                    <a:pt x="756835" y="3016050"/>
                    <a:pt x="754951" y="2922593"/>
                  </a:cubicBezTo>
                  <a:lnTo>
                    <a:pt x="898654" y="2922619"/>
                  </a:lnTo>
                  <a:close/>
                  <a:moveTo>
                    <a:pt x="1129176" y="2176067"/>
                  </a:moveTo>
                  <a:cubicBezTo>
                    <a:pt x="1082134" y="2175696"/>
                    <a:pt x="1029107" y="2175657"/>
                    <a:pt x="975439" y="2176093"/>
                  </a:cubicBezTo>
                  <a:cubicBezTo>
                    <a:pt x="948426" y="2176311"/>
                    <a:pt x="957050" y="2211682"/>
                    <a:pt x="953129" y="1943406"/>
                  </a:cubicBezTo>
                  <a:cubicBezTo>
                    <a:pt x="1032938" y="1945122"/>
                    <a:pt x="985588" y="1945314"/>
                    <a:pt x="1155292" y="1944840"/>
                  </a:cubicBezTo>
                  <a:cubicBezTo>
                    <a:pt x="1160700" y="2212681"/>
                    <a:pt x="1171054" y="2176349"/>
                    <a:pt x="1129176" y="2176067"/>
                  </a:cubicBezTo>
                  <a:close/>
                  <a:moveTo>
                    <a:pt x="950874" y="2421322"/>
                  </a:moveTo>
                  <a:cubicBezTo>
                    <a:pt x="827546" y="2421770"/>
                    <a:pt x="837016" y="2420694"/>
                    <a:pt x="747096" y="2420681"/>
                  </a:cubicBezTo>
                  <a:cubicBezTo>
                    <a:pt x="742841" y="2171942"/>
                    <a:pt x="740419" y="2188801"/>
                    <a:pt x="744969" y="2188789"/>
                  </a:cubicBezTo>
                  <a:cubicBezTo>
                    <a:pt x="746481" y="2188789"/>
                    <a:pt x="945145" y="2188225"/>
                    <a:pt x="946260" y="2188212"/>
                  </a:cubicBezTo>
                  <a:cubicBezTo>
                    <a:pt x="948259" y="2311634"/>
                    <a:pt x="950323" y="2389538"/>
                    <a:pt x="950874" y="2421322"/>
                  </a:cubicBezTo>
                  <a:close/>
                  <a:moveTo>
                    <a:pt x="742354" y="2173505"/>
                  </a:moveTo>
                  <a:cubicBezTo>
                    <a:pt x="741650" y="2121915"/>
                    <a:pt x="737536" y="1943815"/>
                    <a:pt x="744981" y="1943815"/>
                  </a:cubicBezTo>
                  <a:cubicBezTo>
                    <a:pt x="982321" y="1943815"/>
                    <a:pt x="942467" y="1925022"/>
                    <a:pt x="943390" y="1998813"/>
                  </a:cubicBezTo>
                  <a:cubicBezTo>
                    <a:pt x="944184" y="2062446"/>
                    <a:pt x="944671" y="2089093"/>
                    <a:pt x="946081" y="2176311"/>
                  </a:cubicBezTo>
                  <a:cubicBezTo>
                    <a:pt x="717084" y="2177617"/>
                    <a:pt x="742418" y="2178258"/>
                    <a:pt x="742354" y="2173505"/>
                  </a:cubicBezTo>
                  <a:close/>
                  <a:moveTo>
                    <a:pt x="898654" y="1930992"/>
                  </a:moveTo>
                  <a:cubicBezTo>
                    <a:pt x="710882" y="1930992"/>
                    <a:pt x="740650" y="1941356"/>
                    <a:pt x="740176" y="1911211"/>
                  </a:cubicBezTo>
                  <a:cubicBezTo>
                    <a:pt x="736460" y="1673425"/>
                    <a:pt x="729835" y="1699022"/>
                    <a:pt x="744969" y="1699022"/>
                  </a:cubicBezTo>
                  <a:cubicBezTo>
                    <a:pt x="974209" y="1699022"/>
                    <a:pt x="938200" y="1687517"/>
                    <a:pt x="938969" y="1736699"/>
                  </a:cubicBezTo>
                  <a:cubicBezTo>
                    <a:pt x="942595" y="1967746"/>
                    <a:pt x="954603" y="1930992"/>
                    <a:pt x="898654" y="1930992"/>
                  </a:cubicBezTo>
                  <a:close/>
                  <a:moveTo>
                    <a:pt x="736793" y="2432583"/>
                  </a:moveTo>
                  <a:cubicBezTo>
                    <a:pt x="736806" y="2433710"/>
                    <a:pt x="739907" y="2629284"/>
                    <a:pt x="740240" y="2666193"/>
                  </a:cubicBezTo>
                  <a:cubicBezTo>
                    <a:pt x="676616" y="2666167"/>
                    <a:pt x="752491" y="2666052"/>
                    <a:pt x="537731" y="2665488"/>
                  </a:cubicBezTo>
                  <a:cubicBezTo>
                    <a:pt x="537270" y="2629719"/>
                    <a:pt x="536744" y="2598128"/>
                    <a:pt x="534194" y="2435658"/>
                  </a:cubicBezTo>
                  <a:cubicBezTo>
                    <a:pt x="534168" y="2433288"/>
                    <a:pt x="516587" y="2432775"/>
                    <a:pt x="736793" y="2432583"/>
                  </a:cubicBezTo>
                  <a:close/>
                  <a:moveTo>
                    <a:pt x="740343" y="2678081"/>
                  </a:moveTo>
                  <a:cubicBezTo>
                    <a:pt x="741496" y="2835734"/>
                    <a:pt x="742790" y="2847431"/>
                    <a:pt x="744187" y="2910692"/>
                  </a:cubicBezTo>
                  <a:cubicBezTo>
                    <a:pt x="743085" y="2910692"/>
                    <a:pt x="542729" y="2911076"/>
                    <a:pt x="541216" y="2911089"/>
                  </a:cubicBezTo>
                  <a:cubicBezTo>
                    <a:pt x="537859" y="2693134"/>
                    <a:pt x="539012" y="2769053"/>
                    <a:pt x="537872" y="2677377"/>
                  </a:cubicBezTo>
                  <a:cubicBezTo>
                    <a:pt x="731078" y="2677825"/>
                    <a:pt x="668850" y="2678056"/>
                    <a:pt x="740343" y="2678081"/>
                  </a:cubicBezTo>
                  <a:close/>
                  <a:moveTo>
                    <a:pt x="744443" y="2922593"/>
                  </a:moveTo>
                  <a:cubicBezTo>
                    <a:pt x="746442" y="3021610"/>
                    <a:pt x="745866" y="3064296"/>
                    <a:pt x="747596" y="3155024"/>
                  </a:cubicBezTo>
                  <a:cubicBezTo>
                    <a:pt x="746314" y="3155024"/>
                    <a:pt x="724196" y="3154935"/>
                    <a:pt x="544087" y="3155460"/>
                  </a:cubicBezTo>
                  <a:cubicBezTo>
                    <a:pt x="542331" y="3047539"/>
                    <a:pt x="543562" y="3063387"/>
                    <a:pt x="541409" y="2922990"/>
                  </a:cubicBezTo>
                  <a:cubicBezTo>
                    <a:pt x="543933" y="2922990"/>
                    <a:pt x="732090" y="2922593"/>
                    <a:pt x="744443" y="2922593"/>
                  </a:cubicBezTo>
                  <a:close/>
                  <a:moveTo>
                    <a:pt x="744969" y="3166913"/>
                  </a:moveTo>
                  <a:cubicBezTo>
                    <a:pt x="749287" y="3166913"/>
                    <a:pt x="747301" y="3160738"/>
                    <a:pt x="749441" y="3222769"/>
                  </a:cubicBezTo>
                  <a:cubicBezTo>
                    <a:pt x="756297" y="3421891"/>
                    <a:pt x="754772" y="3401804"/>
                    <a:pt x="744969" y="3401804"/>
                  </a:cubicBezTo>
                  <a:cubicBezTo>
                    <a:pt x="743700" y="3401804"/>
                    <a:pt x="548675" y="3401842"/>
                    <a:pt x="548546" y="3397230"/>
                  </a:cubicBezTo>
                  <a:cubicBezTo>
                    <a:pt x="546945" y="3340580"/>
                    <a:pt x="547073" y="3338235"/>
                    <a:pt x="544292" y="3167374"/>
                  </a:cubicBezTo>
                  <a:cubicBezTo>
                    <a:pt x="545714" y="3167374"/>
                    <a:pt x="743828" y="3166913"/>
                    <a:pt x="744969" y="3166913"/>
                  </a:cubicBezTo>
                  <a:close/>
                  <a:moveTo>
                    <a:pt x="591360" y="3412257"/>
                  </a:moveTo>
                  <a:cubicBezTo>
                    <a:pt x="667850" y="3412257"/>
                    <a:pt x="668119" y="3413705"/>
                    <a:pt x="744981" y="3413705"/>
                  </a:cubicBezTo>
                  <a:cubicBezTo>
                    <a:pt x="757360" y="3413705"/>
                    <a:pt x="751222" y="3388044"/>
                    <a:pt x="754836" y="3644881"/>
                  </a:cubicBezTo>
                  <a:cubicBezTo>
                    <a:pt x="749838" y="3644868"/>
                    <a:pt x="554595" y="3645970"/>
                    <a:pt x="553647" y="3645982"/>
                  </a:cubicBezTo>
                  <a:cubicBezTo>
                    <a:pt x="549072" y="3370673"/>
                    <a:pt x="534476" y="3412257"/>
                    <a:pt x="591360" y="3412257"/>
                  </a:cubicBezTo>
                  <a:close/>
                  <a:moveTo>
                    <a:pt x="758334" y="3166938"/>
                  </a:moveTo>
                  <a:cubicBezTo>
                    <a:pt x="826610" y="3167208"/>
                    <a:pt x="822510" y="3169142"/>
                    <a:pt x="898654" y="3169142"/>
                  </a:cubicBezTo>
                  <a:cubicBezTo>
                    <a:pt x="980539" y="3169142"/>
                    <a:pt x="959075" y="3120601"/>
                    <a:pt x="965995" y="3397589"/>
                  </a:cubicBezTo>
                  <a:cubicBezTo>
                    <a:pt x="966123" y="3402752"/>
                    <a:pt x="991714" y="3401394"/>
                    <a:pt x="763050" y="3401791"/>
                  </a:cubicBezTo>
                  <a:cubicBezTo>
                    <a:pt x="762512" y="3268594"/>
                    <a:pt x="759462" y="3219387"/>
                    <a:pt x="758334" y="3166938"/>
                  </a:cubicBezTo>
                  <a:close/>
                  <a:moveTo>
                    <a:pt x="966392" y="3413346"/>
                  </a:moveTo>
                  <a:cubicBezTo>
                    <a:pt x="969788" y="3552436"/>
                    <a:pt x="967263" y="3561826"/>
                    <a:pt x="968353" y="3645906"/>
                  </a:cubicBezTo>
                  <a:cubicBezTo>
                    <a:pt x="779914" y="3646033"/>
                    <a:pt x="852906" y="3645149"/>
                    <a:pt x="765318" y="3644893"/>
                  </a:cubicBezTo>
                  <a:cubicBezTo>
                    <a:pt x="765305" y="3643881"/>
                    <a:pt x="763127" y="3414679"/>
                    <a:pt x="763114" y="3413679"/>
                  </a:cubicBezTo>
                  <a:cubicBezTo>
                    <a:pt x="820741" y="3413590"/>
                    <a:pt x="881303" y="3412475"/>
                    <a:pt x="966392" y="3413346"/>
                  </a:cubicBezTo>
                  <a:close/>
                  <a:moveTo>
                    <a:pt x="968532" y="3657794"/>
                  </a:moveTo>
                  <a:cubicBezTo>
                    <a:pt x="968545" y="3658742"/>
                    <a:pt x="971608" y="3854483"/>
                    <a:pt x="972517" y="3890853"/>
                  </a:cubicBezTo>
                  <a:cubicBezTo>
                    <a:pt x="862478" y="3890136"/>
                    <a:pt x="817576" y="3891263"/>
                    <a:pt x="769829" y="3891404"/>
                  </a:cubicBezTo>
                  <a:cubicBezTo>
                    <a:pt x="769816" y="3890494"/>
                    <a:pt x="765575" y="3660920"/>
                    <a:pt x="765510" y="3656795"/>
                  </a:cubicBezTo>
                  <a:cubicBezTo>
                    <a:pt x="861889" y="3657102"/>
                    <a:pt x="773673" y="3657935"/>
                    <a:pt x="968532" y="3657794"/>
                  </a:cubicBezTo>
                  <a:close/>
                  <a:moveTo>
                    <a:pt x="972812" y="3902767"/>
                  </a:moveTo>
                  <a:cubicBezTo>
                    <a:pt x="976849" y="4051158"/>
                    <a:pt x="975785" y="4066787"/>
                    <a:pt x="976451" y="4135506"/>
                  </a:cubicBezTo>
                  <a:cubicBezTo>
                    <a:pt x="898154" y="4134622"/>
                    <a:pt x="802096" y="4135570"/>
                    <a:pt x="773212" y="4135647"/>
                  </a:cubicBezTo>
                  <a:cubicBezTo>
                    <a:pt x="772558" y="4070221"/>
                    <a:pt x="773481" y="4073052"/>
                    <a:pt x="770047" y="3903293"/>
                  </a:cubicBezTo>
                  <a:cubicBezTo>
                    <a:pt x="833159" y="3903139"/>
                    <a:pt x="856597" y="3902011"/>
                    <a:pt x="972812" y="3902767"/>
                  </a:cubicBezTo>
                  <a:close/>
                  <a:moveTo>
                    <a:pt x="975439" y="4147433"/>
                  </a:moveTo>
                  <a:cubicBezTo>
                    <a:pt x="978041" y="4147446"/>
                    <a:pt x="975273" y="4133917"/>
                    <a:pt x="980104" y="4379582"/>
                  </a:cubicBezTo>
                  <a:cubicBezTo>
                    <a:pt x="863593" y="4378929"/>
                    <a:pt x="830916" y="4379633"/>
                    <a:pt x="778274" y="4379774"/>
                  </a:cubicBezTo>
                  <a:cubicBezTo>
                    <a:pt x="776454" y="4258594"/>
                    <a:pt x="774673" y="4264462"/>
                    <a:pt x="773327" y="4147561"/>
                  </a:cubicBezTo>
                  <a:cubicBezTo>
                    <a:pt x="837247" y="4147420"/>
                    <a:pt x="879894" y="4146523"/>
                    <a:pt x="975439" y="4147433"/>
                  </a:cubicBezTo>
                  <a:close/>
                  <a:moveTo>
                    <a:pt x="979040" y="3659652"/>
                  </a:moveTo>
                  <a:cubicBezTo>
                    <a:pt x="978989" y="3656308"/>
                    <a:pt x="962830" y="3657999"/>
                    <a:pt x="1184010" y="3658486"/>
                  </a:cubicBezTo>
                  <a:cubicBezTo>
                    <a:pt x="1184317" y="3677485"/>
                    <a:pt x="1186778" y="3885101"/>
                    <a:pt x="1186816" y="3890840"/>
                  </a:cubicBezTo>
                  <a:cubicBezTo>
                    <a:pt x="1125857" y="3890878"/>
                    <a:pt x="1060054" y="3891417"/>
                    <a:pt x="982987" y="3890917"/>
                  </a:cubicBezTo>
                  <a:cubicBezTo>
                    <a:pt x="982193" y="3858197"/>
                    <a:pt x="982013" y="3841659"/>
                    <a:pt x="979040" y="3659652"/>
                  </a:cubicBezTo>
                  <a:close/>
                  <a:moveTo>
                    <a:pt x="1186893" y="3902742"/>
                  </a:moveTo>
                  <a:cubicBezTo>
                    <a:pt x="1187367" y="4034247"/>
                    <a:pt x="1188777" y="4062765"/>
                    <a:pt x="1190225" y="4136005"/>
                  </a:cubicBezTo>
                  <a:cubicBezTo>
                    <a:pt x="1031375" y="4135877"/>
                    <a:pt x="1021943" y="4135929"/>
                    <a:pt x="986959" y="4135608"/>
                  </a:cubicBezTo>
                  <a:cubicBezTo>
                    <a:pt x="986357" y="4071066"/>
                    <a:pt x="987267" y="4049223"/>
                    <a:pt x="983320" y="3902831"/>
                  </a:cubicBezTo>
                  <a:cubicBezTo>
                    <a:pt x="1057735" y="3903293"/>
                    <a:pt x="1139825" y="3902780"/>
                    <a:pt x="1186893" y="3902742"/>
                  </a:cubicBezTo>
                  <a:close/>
                  <a:moveTo>
                    <a:pt x="1052314" y="4147792"/>
                  </a:moveTo>
                  <a:cubicBezTo>
                    <a:pt x="1216994" y="4147932"/>
                    <a:pt x="1190302" y="4135723"/>
                    <a:pt x="1191058" y="4184559"/>
                  </a:cubicBezTo>
                  <a:cubicBezTo>
                    <a:pt x="1192262" y="4261579"/>
                    <a:pt x="1192147" y="4273084"/>
                    <a:pt x="1193492" y="4359481"/>
                  </a:cubicBezTo>
                  <a:cubicBezTo>
                    <a:pt x="1193915" y="4386692"/>
                    <a:pt x="1226644" y="4380850"/>
                    <a:pt x="990586" y="4379633"/>
                  </a:cubicBezTo>
                  <a:cubicBezTo>
                    <a:pt x="990278" y="4364119"/>
                    <a:pt x="990483" y="4376828"/>
                    <a:pt x="987549" y="4184354"/>
                  </a:cubicBezTo>
                  <a:cubicBezTo>
                    <a:pt x="986844" y="4137671"/>
                    <a:pt x="974017" y="4147792"/>
                    <a:pt x="1052314" y="4147792"/>
                  </a:cubicBezTo>
                  <a:close/>
                  <a:moveTo>
                    <a:pt x="1188841" y="3412180"/>
                  </a:moveTo>
                  <a:cubicBezTo>
                    <a:pt x="1189751" y="3412180"/>
                    <a:pt x="1350676" y="3411822"/>
                    <a:pt x="1392888" y="3411886"/>
                  </a:cubicBezTo>
                  <a:cubicBezTo>
                    <a:pt x="1396142" y="3687695"/>
                    <a:pt x="1407137" y="3645431"/>
                    <a:pt x="1359672" y="3645431"/>
                  </a:cubicBezTo>
                  <a:cubicBezTo>
                    <a:pt x="1283169" y="3645431"/>
                    <a:pt x="1281490" y="3646623"/>
                    <a:pt x="1206012" y="3646623"/>
                  </a:cubicBezTo>
                  <a:cubicBezTo>
                    <a:pt x="1190724" y="3646623"/>
                    <a:pt x="1193749" y="3677728"/>
                    <a:pt x="1188841" y="3412180"/>
                  </a:cubicBezTo>
                  <a:close/>
                  <a:moveTo>
                    <a:pt x="1206012" y="3658511"/>
                  </a:moveTo>
                  <a:cubicBezTo>
                    <a:pt x="1411212" y="3658511"/>
                    <a:pt x="1395758" y="3654591"/>
                    <a:pt x="1395848" y="3659857"/>
                  </a:cubicBezTo>
                  <a:cubicBezTo>
                    <a:pt x="1400102" y="3930593"/>
                    <a:pt x="1416069" y="3891596"/>
                    <a:pt x="1359672" y="3891635"/>
                  </a:cubicBezTo>
                  <a:cubicBezTo>
                    <a:pt x="1284668" y="3891635"/>
                    <a:pt x="1284720" y="3890840"/>
                    <a:pt x="1206012" y="3890840"/>
                  </a:cubicBezTo>
                  <a:cubicBezTo>
                    <a:pt x="1194236" y="3890840"/>
                    <a:pt x="1197696" y="3899372"/>
                    <a:pt x="1196683" y="3834549"/>
                  </a:cubicBezTo>
                  <a:cubicBezTo>
                    <a:pt x="1193505" y="3631442"/>
                    <a:pt x="1190084" y="3658511"/>
                    <a:pt x="1206012" y="3658511"/>
                  </a:cubicBezTo>
                  <a:close/>
                  <a:moveTo>
                    <a:pt x="1206012" y="3902742"/>
                  </a:moveTo>
                  <a:cubicBezTo>
                    <a:pt x="1431575" y="3902742"/>
                    <a:pt x="1400563" y="3897502"/>
                    <a:pt x="1401179" y="3922266"/>
                  </a:cubicBezTo>
                  <a:cubicBezTo>
                    <a:pt x="1407278" y="4176450"/>
                    <a:pt x="1413647" y="4134686"/>
                    <a:pt x="1359672" y="4134686"/>
                  </a:cubicBezTo>
                  <a:cubicBezTo>
                    <a:pt x="1168440" y="4134686"/>
                    <a:pt x="1201143" y="4152237"/>
                    <a:pt x="1199874" y="4096855"/>
                  </a:cubicBezTo>
                  <a:cubicBezTo>
                    <a:pt x="1194864" y="3878862"/>
                    <a:pt x="1196107" y="3902742"/>
                    <a:pt x="1206012" y="3902742"/>
                  </a:cubicBezTo>
                  <a:close/>
                  <a:moveTo>
                    <a:pt x="1403370" y="3411911"/>
                  </a:moveTo>
                  <a:cubicBezTo>
                    <a:pt x="1609852" y="3412322"/>
                    <a:pt x="1516587" y="3411937"/>
                    <a:pt x="1606046" y="3412603"/>
                  </a:cubicBezTo>
                  <a:cubicBezTo>
                    <a:pt x="1613414" y="3683493"/>
                    <a:pt x="1612825" y="3646110"/>
                    <a:pt x="1590335" y="3645573"/>
                  </a:cubicBezTo>
                  <a:cubicBezTo>
                    <a:pt x="1367310" y="3640166"/>
                    <a:pt x="1405984" y="3671156"/>
                    <a:pt x="1405356" y="3572267"/>
                  </a:cubicBezTo>
                  <a:cubicBezTo>
                    <a:pt x="1404946" y="3505074"/>
                    <a:pt x="1404267" y="3486882"/>
                    <a:pt x="1403370" y="3411911"/>
                  </a:cubicBezTo>
                  <a:close/>
                  <a:moveTo>
                    <a:pt x="1436585" y="3656936"/>
                  </a:moveTo>
                  <a:cubicBezTo>
                    <a:pt x="1627625" y="3655130"/>
                    <a:pt x="1609134" y="3658922"/>
                    <a:pt x="1609160" y="3659857"/>
                  </a:cubicBezTo>
                  <a:cubicBezTo>
                    <a:pt x="1613311" y="3925212"/>
                    <a:pt x="1627036" y="3890827"/>
                    <a:pt x="1590181" y="3891173"/>
                  </a:cubicBezTo>
                  <a:cubicBezTo>
                    <a:pt x="1539076" y="3891583"/>
                    <a:pt x="1546150" y="3891481"/>
                    <a:pt x="1410956" y="3891596"/>
                  </a:cubicBezTo>
                  <a:cubicBezTo>
                    <a:pt x="1405061" y="3619707"/>
                    <a:pt x="1395105" y="3657384"/>
                    <a:pt x="1436585" y="3656936"/>
                  </a:cubicBezTo>
                  <a:close/>
                  <a:moveTo>
                    <a:pt x="1615029" y="3902883"/>
                  </a:moveTo>
                  <a:cubicBezTo>
                    <a:pt x="1618386" y="4081392"/>
                    <a:pt x="1617502" y="4065480"/>
                    <a:pt x="1618335" y="4136121"/>
                  </a:cubicBezTo>
                  <a:cubicBezTo>
                    <a:pt x="1400807" y="4134776"/>
                    <a:pt x="1576265" y="4136236"/>
                    <a:pt x="1414583" y="4134878"/>
                  </a:cubicBezTo>
                  <a:cubicBezTo>
                    <a:pt x="1413993" y="4072322"/>
                    <a:pt x="1414736" y="4054565"/>
                    <a:pt x="1411225" y="3903497"/>
                  </a:cubicBezTo>
                  <a:cubicBezTo>
                    <a:pt x="1606879" y="3903331"/>
                    <a:pt x="1528786" y="3903446"/>
                    <a:pt x="1615029" y="3902883"/>
                  </a:cubicBezTo>
                  <a:close/>
                  <a:moveTo>
                    <a:pt x="1616566" y="3412668"/>
                  </a:moveTo>
                  <a:cubicBezTo>
                    <a:pt x="1737113" y="3413385"/>
                    <a:pt x="1730924" y="3411578"/>
                    <a:pt x="1819934" y="3411553"/>
                  </a:cubicBezTo>
                  <a:cubicBezTo>
                    <a:pt x="1819473" y="3592676"/>
                    <a:pt x="1829327" y="3645098"/>
                    <a:pt x="1820805" y="3645098"/>
                  </a:cubicBezTo>
                  <a:cubicBezTo>
                    <a:pt x="1745545" y="3645098"/>
                    <a:pt x="1700130" y="3647417"/>
                    <a:pt x="1619463" y="3646175"/>
                  </a:cubicBezTo>
                  <a:cubicBezTo>
                    <a:pt x="1618424" y="3573408"/>
                    <a:pt x="1619347" y="3514310"/>
                    <a:pt x="1616566" y="3412668"/>
                  </a:cubicBezTo>
                  <a:close/>
                  <a:moveTo>
                    <a:pt x="1667081" y="3658384"/>
                  </a:moveTo>
                  <a:cubicBezTo>
                    <a:pt x="1836875" y="3658384"/>
                    <a:pt x="1824458" y="3653797"/>
                    <a:pt x="1824547" y="3659831"/>
                  </a:cubicBezTo>
                  <a:cubicBezTo>
                    <a:pt x="1828571" y="3917461"/>
                    <a:pt x="1830429" y="3889751"/>
                    <a:pt x="1820780" y="3889751"/>
                  </a:cubicBezTo>
                  <a:cubicBezTo>
                    <a:pt x="1585619" y="3889751"/>
                    <a:pt x="1625524" y="3909275"/>
                    <a:pt x="1624358" y="3834523"/>
                  </a:cubicBezTo>
                  <a:cubicBezTo>
                    <a:pt x="1621051" y="3622116"/>
                    <a:pt x="1600766" y="3658384"/>
                    <a:pt x="1667081" y="3658384"/>
                  </a:cubicBezTo>
                  <a:close/>
                  <a:moveTo>
                    <a:pt x="1667081" y="3902742"/>
                  </a:moveTo>
                  <a:cubicBezTo>
                    <a:pt x="1855636" y="3902742"/>
                    <a:pt x="1827982" y="3892544"/>
                    <a:pt x="1828699" y="3922752"/>
                  </a:cubicBezTo>
                  <a:cubicBezTo>
                    <a:pt x="1834773" y="4163408"/>
                    <a:pt x="1832249" y="4134391"/>
                    <a:pt x="1820780" y="4134391"/>
                  </a:cubicBezTo>
                  <a:cubicBezTo>
                    <a:pt x="1596960" y="4134391"/>
                    <a:pt x="1628933" y="4153377"/>
                    <a:pt x="1628458" y="4096919"/>
                  </a:cubicBezTo>
                  <a:cubicBezTo>
                    <a:pt x="1626575" y="3867985"/>
                    <a:pt x="1612760" y="3902742"/>
                    <a:pt x="1667081" y="3902742"/>
                  </a:cubicBezTo>
                  <a:close/>
                  <a:moveTo>
                    <a:pt x="1667081" y="4148150"/>
                  </a:moveTo>
                  <a:cubicBezTo>
                    <a:pt x="1859262" y="4148150"/>
                    <a:pt x="1830878" y="4131201"/>
                    <a:pt x="1831711" y="4184559"/>
                  </a:cubicBezTo>
                  <a:cubicBezTo>
                    <a:pt x="1835209" y="4407958"/>
                    <a:pt x="1844525" y="4380274"/>
                    <a:pt x="1820793" y="4380274"/>
                  </a:cubicBezTo>
                  <a:cubicBezTo>
                    <a:pt x="1602035" y="4380274"/>
                    <a:pt x="1631726" y="4386897"/>
                    <a:pt x="1631278" y="4359277"/>
                  </a:cubicBezTo>
                  <a:cubicBezTo>
                    <a:pt x="1627331" y="4107001"/>
                    <a:pt x="1619937" y="4148150"/>
                    <a:pt x="1667081" y="4148150"/>
                  </a:cubicBezTo>
                  <a:close/>
                  <a:moveTo>
                    <a:pt x="1835043" y="3659626"/>
                  </a:moveTo>
                  <a:cubicBezTo>
                    <a:pt x="1834953" y="3653490"/>
                    <a:pt x="1830814" y="3659319"/>
                    <a:pt x="2037577" y="3658396"/>
                  </a:cubicBezTo>
                  <a:cubicBezTo>
                    <a:pt x="2038859" y="3743936"/>
                    <a:pt x="2038397" y="3808568"/>
                    <a:pt x="2040576" y="3891173"/>
                  </a:cubicBezTo>
                  <a:cubicBezTo>
                    <a:pt x="1926052" y="3892454"/>
                    <a:pt x="1904639" y="3890071"/>
                    <a:pt x="1838451" y="3889790"/>
                  </a:cubicBezTo>
                  <a:cubicBezTo>
                    <a:pt x="1836888" y="3816715"/>
                    <a:pt x="1836375" y="3744909"/>
                    <a:pt x="1835043" y="3659626"/>
                  </a:cubicBezTo>
                  <a:close/>
                  <a:moveTo>
                    <a:pt x="2051430" y="3414038"/>
                  </a:moveTo>
                  <a:cubicBezTo>
                    <a:pt x="2120321" y="3413948"/>
                    <a:pt x="2070677" y="3413948"/>
                    <a:pt x="2247327" y="3413974"/>
                  </a:cubicBezTo>
                  <a:cubicBezTo>
                    <a:pt x="2249582" y="3577712"/>
                    <a:pt x="2250325" y="3558637"/>
                    <a:pt x="2251812" y="3646149"/>
                  </a:cubicBezTo>
                  <a:cubicBezTo>
                    <a:pt x="2089233" y="3646251"/>
                    <a:pt x="2083415" y="3646226"/>
                    <a:pt x="2047893" y="3646431"/>
                  </a:cubicBezTo>
                  <a:cubicBezTo>
                    <a:pt x="2043690" y="3387289"/>
                    <a:pt x="2039102" y="3414064"/>
                    <a:pt x="2051430" y="3414038"/>
                  </a:cubicBezTo>
                  <a:close/>
                  <a:moveTo>
                    <a:pt x="2051443" y="3658332"/>
                  </a:moveTo>
                  <a:cubicBezTo>
                    <a:pt x="2095704" y="3658102"/>
                    <a:pt x="2095012" y="3658153"/>
                    <a:pt x="2251991" y="3658038"/>
                  </a:cubicBezTo>
                  <a:cubicBezTo>
                    <a:pt x="2252004" y="3659101"/>
                    <a:pt x="2255054" y="3859645"/>
                    <a:pt x="2255259" y="3889469"/>
                  </a:cubicBezTo>
                  <a:cubicBezTo>
                    <a:pt x="2254285" y="3889469"/>
                    <a:pt x="2051994" y="3891032"/>
                    <a:pt x="2051071" y="3891045"/>
                  </a:cubicBezTo>
                  <a:cubicBezTo>
                    <a:pt x="2051058" y="3890136"/>
                    <a:pt x="2045586" y="3658371"/>
                    <a:pt x="2051443" y="3658332"/>
                  </a:cubicBezTo>
                  <a:close/>
                  <a:moveTo>
                    <a:pt x="2051494" y="3902947"/>
                  </a:moveTo>
                  <a:cubicBezTo>
                    <a:pt x="2287949" y="3900077"/>
                    <a:pt x="2255336" y="3895055"/>
                    <a:pt x="2255400" y="3922112"/>
                  </a:cubicBezTo>
                  <a:cubicBezTo>
                    <a:pt x="2255925" y="4174042"/>
                    <a:pt x="2275608" y="4136338"/>
                    <a:pt x="2205205" y="4135493"/>
                  </a:cubicBezTo>
                  <a:cubicBezTo>
                    <a:pt x="2156510" y="4134839"/>
                    <a:pt x="2103444" y="4134776"/>
                    <a:pt x="2055326" y="4135608"/>
                  </a:cubicBezTo>
                  <a:cubicBezTo>
                    <a:pt x="2054992" y="4103388"/>
                    <a:pt x="2053339" y="3902921"/>
                    <a:pt x="2051494" y="3902947"/>
                  </a:cubicBezTo>
                  <a:close/>
                  <a:moveTo>
                    <a:pt x="2258001" y="4147830"/>
                  </a:moveTo>
                  <a:cubicBezTo>
                    <a:pt x="2259321" y="4242247"/>
                    <a:pt x="2259911" y="4252624"/>
                    <a:pt x="2261987" y="4379403"/>
                  </a:cubicBezTo>
                  <a:cubicBezTo>
                    <a:pt x="2117784" y="4379428"/>
                    <a:pt x="2099664" y="4379198"/>
                    <a:pt x="2058324" y="4380210"/>
                  </a:cubicBezTo>
                  <a:cubicBezTo>
                    <a:pt x="2057812" y="4352769"/>
                    <a:pt x="2055466" y="4148483"/>
                    <a:pt x="2055454" y="4147523"/>
                  </a:cubicBezTo>
                  <a:cubicBezTo>
                    <a:pt x="2144400" y="4145960"/>
                    <a:pt x="2202604" y="4147650"/>
                    <a:pt x="2258001" y="4147830"/>
                  </a:cubicBezTo>
                  <a:close/>
                  <a:moveTo>
                    <a:pt x="2257835" y="3413987"/>
                  </a:moveTo>
                  <a:cubicBezTo>
                    <a:pt x="2376331" y="3414000"/>
                    <a:pt x="2364644" y="3411412"/>
                    <a:pt x="2459818" y="3412027"/>
                  </a:cubicBezTo>
                  <a:cubicBezTo>
                    <a:pt x="2460485" y="3463233"/>
                    <a:pt x="2461356" y="3521305"/>
                    <a:pt x="2462637" y="3572473"/>
                  </a:cubicBezTo>
                  <a:cubicBezTo>
                    <a:pt x="2464957" y="3668645"/>
                    <a:pt x="2502965" y="3646136"/>
                    <a:pt x="2282016" y="3646136"/>
                  </a:cubicBezTo>
                  <a:cubicBezTo>
                    <a:pt x="2255438" y="3646149"/>
                    <a:pt x="2261538" y="3684159"/>
                    <a:pt x="2257835" y="3413987"/>
                  </a:cubicBezTo>
                  <a:close/>
                  <a:moveTo>
                    <a:pt x="2282016" y="3658025"/>
                  </a:moveTo>
                  <a:cubicBezTo>
                    <a:pt x="2283156" y="3658025"/>
                    <a:pt x="2464368" y="3658217"/>
                    <a:pt x="2464393" y="3659831"/>
                  </a:cubicBezTo>
                  <a:cubicBezTo>
                    <a:pt x="2468583" y="3926903"/>
                    <a:pt x="2479079" y="3890482"/>
                    <a:pt x="2435753" y="3890482"/>
                  </a:cubicBezTo>
                  <a:cubicBezTo>
                    <a:pt x="2362722" y="3890482"/>
                    <a:pt x="2357801" y="3889418"/>
                    <a:pt x="2282016" y="3889418"/>
                  </a:cubicBezTo>
                  <a:cubicBezTo>
                    <a:pt x="2261320" y="3889418"/>
                    <a:pt x="2266151" y="3900461"/>
                    <a:pt x="2265113" y="3834523"/>
                  </a:cubicBezTo>
                  <a:cubicBezTo>
                    <a:pt x="2261820" y="3623819"/>
                    <a:pt x="2254349" y="3658050"/>
                    <a:pt x="2282016" y="3658025"/>
                  </a:cubicBezTo>
                  <a:close/>
                  <a:moveTo>
                    <a:pt x="2282016" y="3901319"/>
                  </a:moveTo>
                  <a:cubicBezTo>
                    <a:pt x="2497724" y="3901319"/>
                    <a:pt x="2467802" y="3898463"/>
                    <a:pt x="2467994" y="3922189"/>
                  </a:cubicBezTo>
                  <a:cubicBezTo>
                    <a:pt x="2468468" y="3978442"/>
                    <a:pt x="2468686" y="3987436"/>
                    <a:pt x="2471095" y="4136223"/>
                  </a:cubicBezTo>
                  <a:cubicBezTo>
                    <a:pt x="2428243" y="4136748"/>
                    <a:pt x="2397258" y="4136172"/>
                    <a:pt x="2268342" y="4135967"/>
                  </a:cubicBezTo>
                  <a:cubicBezTo>
                    <a:pt x="2264908" y="3871777"/>
                    <a:pt x="2259013" y="3901319"/>
                    <a:pt x="2282016" y="3901319"/>
                  </a:cubicBezTo>
                  <a:close/>
                  <a:moveTo>
                    <a:pt x="2282016" y="4147868"/>
                  </a:moveTo>
                  <a:cubicBezTo>
                    <a:pt x="2343346" y="4147868"/>
                    <a:pt x="2424066" y="4148688"/>
                    <a:pt x="2471287" y="4148112"/>
                  </a:cubicBezTo>
                  <a:cubicBezTo>
                    <a:pt x="2475760" y="4423486"/>
                    <a:pt x="2485781" y="4380710"/>
                    <a:pt x="2435740" y="4380710"/>
                  </a:cubicBezTo>
                  <a:cubicBezTo>
                    <a:pt x="2244841" y="4380710"/>
                    <a:pt x="2272546" y="4384514"/>
                    <a:pt x="2272161" y="4359277"/>
                  </a:cubicBezTo>
                  <a:cubicBezTo>
                    <a:pt x="2268342" y="4115226"/>
                    <a:pt x="2262589" y="4147868"/>
                    <a:pt x="2282016" y="4147868"/>
                  </a:cubicBezTo>
                  <a:close/>
                  <a:moveTo>
                    <a:pt x="2474875" y="3659626"/>
                  </a:moveTo>
                  <a:cubicBezTo>
                    <a:pt x="2474837" y="3657513"/>
                    <a:pt x="2581634" y="3656641"/>
                    <a:pt x="2666146" y="3657564"/>
                  </a:cubicBezTo>
                  <a:cubicBezTo>
                    <a:pt x="2681677" y="3657730"/>
                    <a:pt x="2678282" y="3631083"/>
                    <a:pt x="2681473" y="3834766"/>
                  </a:cubicBezTo>
                  <a:cubicBezTo>
                    <a:pt x="2682600" y="3906444"/>
                    <a:pt x="2717917" y="3889508"/>
                    <a:pt x="2512525" y="3890328"/>
                  </a:cubicBezTo>
                  <a:cubicBezTo>
                    <a:pt x="2465841" y="3890507"/>
                    <a:pt x="2479092" y="3928671"/>
                    <a:pt x="2474875" y="3659626"/>
                  </a:cubicBezTo>
                  <a:close/>
                  <a:moveTo>
                    <a:pt x="2512576" y="3902242"/>
                  </a:moveTo>
                  <a:cubicBezTo>
                    <a:pt x="2709114" y="3901448"/>
                    <a:pt x="2682562" y="3896990"/>
                    <a:pt x="2683113" y="3922202"/>
                  </a:cubicBezTo>
                  <a:cubicBezTo>
                    <a:pt x="2688533" y="4169622"/>
                    <a:pt x="2689930" y="4135877"/>
                    <a:pt x="2666300" y="4135262"/>
                  </a:cubicBezTo>
                  <a:cubicBezTo>
                    <a:pt x="2615990" y="4133879"/>
                    <a:pt x="2564770" y="4133815"/>
                    <a:pt x="2512409" y="4135314"/>
                  </a:cubicBezTo>
                  <a:cubicBezTo>
                    <a:pt x="2471287" y="4136441"/>
                    <a:pt x="2481923" y="4157553"/>
                    <a:pt x="2479527" y="4009471"/>
                  </a:cubicBezTo>
                  <a:cubicBezTo>
                    <a:pt x="2477515" y="3880643"/>
                    <a:pt x="2470467" y="3902421"/>
                    <a:pt x="2512576" y="3902242"/>
                  </a:cubicBezTo>
                  <a:close/>
                  <a:moveTo>
                    <a:pt x="2512691" y="4147215"/>
                  </a:moveTo>
                  <a:cubicBezTo>
                    <a:pt x="2567717" y="4145703"/>
                    <a:pt x="2613799" y="4145793"/>
                    <a:pt x="2666057" y="4147164"/>
                  </a:cubicBezTo>
                  <a:cubicBezTo>
                    <a:pt x="2690494" y="4147830"/>
                    <a:pt x="2685112" y="4140194"/>
                    <a:pt x="2685804" y="4184546"/>
                  </a:cubicBezTo>
                  <a:cubicBezTo>
                    <a:pt x="2689366" y="4411738"/>
                    <a:pt x="2696491" y="4381286"/>
                    <a:pt x="2666210" y="4381171"/>
                  </a:cubicBezTo>
                  <a:cubicBezTo>
                    <a:pt x="2456704" y="4380325"/>
                    <a:pt x="2485653" y="4387948"/>
                    <a:pt x="2485204" y="4359264"/>
                  </a:cubicBezTo>
                  <a:cubicBezTo>
                    <a:pt x="2481257" y="4115661"/>
                    <a:pt x="2469442" y="4148458"/>
                    <a:pt x="2512691" y="4147215"/>
                  </a:cubicBezTo>
                  <a:close/>
                  <a:moveTo>
                    <a:pt x="2688226" y="3659626"/>
                  </a:moveTo>
                  <a:cubicBezTo>
                    <a:pt x="2688200" y="3657769"/>
                    <a:pt x="2891504" y="3656347"/>
                    <a:pt x="2892452" y="3656347"/>
                  </a:cubicBezTo>
                  <a:cubicBezTo>
                    <a:pt x="2894169" y="3761333"/>
                    <a:pt x="2891440" y="3758271"/>
                    <a:pt x="2894579" y="3889969"/>
                  </a:cubicBezTo>
                  <a:cubicBezTo>
                    <a:pt x="2652255" y="3890020"/>
                    <a:pt x="2693134" y="3909544"/>
                    <a:pt x="2691955" y="3834549"/>
                  </a:cubicBezTo>
                  <a:cubicBezTo>
                    <a:pt x="2690596" y="3747049"/>
                    <a:pt x="2689584" y="3746613"/>
                    <a:pt x="2688226" y="3659626"/>
                  </a:cubicBezTo>
                  <a:close/>
                  <a:moveTo>
                    <a:pt x="2743047" y="4148201"/>
                  </a:moveTo>
                  <a:cubicBezTo>
                    <a:pt x="2929730" y="4148201"/>
                    <a:pt x="2898001" y="4132751"/>
                    <a:pt x="2898808" y="4184585"/>
                  </a:cubicBezTo>
                  <a:cubicBezTo>
                    <a:pt x="2902204" y="4402757"/>
                    <a:pt x="2908932" y="4380735"/>
                    <a:pt x="2896796" y="4380735"/>
                  </a:cubicBezTo>
                  <a:cubicBezTo>
                    <a:pt x="2668632" y="4380735"/>
                    <a:pt x="2699362" y="4390382"/>
                    <a:pt x="2698862" y="4359277"/>
                  </a:cubicBezTo>
                  <a:cubicBezTo>
                    <a:pt x="2694941" y="4108052"/>
                    <a:pt x="2682856" y="4148201"/>
                    <a:pt x="2743047" y="4148201"/>
                  </a:cubicBezTo>
                  <a:close/>
                  <a:moveTo>
                    <a:pt x="2902947" y="3656347"/>
                  </a:moveTo>
                  <a:cubicBezTo>
                    <a:pt x="2903857" y="3656347"/>
                    <a:pt x="3105751" y="3657205"/>
                    <a:pt x="3105789" y="3659831"/>
                  </a:cubicBezTo>
                  <a:cubicBezTo>
                    <a:pt x="3107840" y="3796333"/>
                    <a:pt x="3108468" y="3840877"/>
                    <a:pt x="3109339" y="3891596"/>
                  </a:cubicBezTo>
                  <a:cubicBezTo>
                    <a:pt x="2963881" y="3892659"/>
                    <a:pt x="2997993" y="3890136"/>
                    <a:pt x="2905100" y="3889969"/>
                  </a:cubicBezTo>
                  <a:cubicBezTo>
                    <a:pt x="2901858" y="3755888"/>
                    <a:pt x="2904677" y="3763972"/>
                    <a:pt x="2902947" y="3656347"/>
                  </a:cubicBezTo>
                  <a:close/>
                  <a:moveTo>
                    <a:pt x="3109544" y="3903523"/>
                  </a:moveTo>
                  <a:cubicBezTo>
                    <a:pt x="3112312" y="4060420"/>
                    <a:pt x="3108839" y="3865666"/>
                    <a:pt x="3113516" y="4135608"/>
                  </a:cubicBezTo>
                  <a:cubicBezTo>
                    <a:pt x="3072484" y="4135762"/>
                    <a:pt x="3022020" y="4135775"/>
                    <a:pt x="2973709" y="4135454"/>
                  </a:cubicBezTo>
                  <a:cubicBezTo>
                    <a:pt x="2885827" y="4134878"/>
                    <a:pt x="2913173" y="4178730"/>
                    <a:pt x="2905959" y="3921587"/>
                  </a:cubicBezTo>
                  <a:cubicBezTo>
                    <a:pt x="2905049" y="3890020"/>
                    <a:pt x="2876998" y="3905099"/>
                    <a:pt x="3109544" y="3903523"/>
                  </a:cubicBezTo>
                  <a:close/>
                  <a:moveTo>
                    <a:pt x="3112863" y="3484755"/>
                  </a:moveTo>
                  <a:cubicBezTo>
                    <a:pt x="3111543" y="3400330"/>
                    <a:pt x="3106930" y="3413244"/>
                    <a:pt x="3127485" y="3413026"/>
                  </a:cubicBezTo>
                  <a:cubicBezTo>
                    <a:pt x="3172963" y="3412539"/>
                    <a:pt x="3176231" y="3412629"/>
                    <a:pt x="3315231" y="3412552"/>
                  </a:cubicBezTo>
                  <a:cubicBezTo>
                    <a:pt x="3317935" y="3685146"/>
                    <a:pt x="3333799" y="3646290"/>
                    <a:pt x="3281285" y="3645585"/>
                  </a:cubicBezTo>
                  <a:cubicBezTo>
                    <a:pt x="3240163" y="3645034"/>
                    <a:pt x="3192762" y="3644816"/>
                    <a:pt x="3127395" y="3645431"/>
                  </a:cubicBezTo>
                  <a:cubicBezTo>
                    <a:pt x="3112210" y="3645585"/>
                    <a:pt x="3115721" y="3667428"/>
                    <a:pt x="3112863" y="3484755"/>
                  </a:cubicBezTo>
                  <a:close/>
                  <a:moveTo>
                    <a:pt x="3127472" y="3657358"/>
                  </a:moveTo>
                  <a:cubicBezTo>
                    <a:pt x="3336016" y="3655386"/>
                    <a:pt x="3319319" y="3658768"/>
                    <a:pt x="3319332" y="3659844"/>
                  </a:cubicBezTo>
                  <a:cubicBezTo>
                    <a:pt x="3323561" y="3930196"/>
                    <a:pt x="3338054" y="3891647"/>
                    <a:pt x="3281221" y="3891340"/>
                  </a:cubicBezTo>
                  <a:cubicBezTo>
                    <a:pt x="3238216" y="3891109"/>
                    <a:pt x="3180486" y="3891045"/>
                    <a:pt x="3127382" y="3891468"/>
                  </a:cubicBezTo>
                  <a:cubicBezTo>
                    <a:pt x="3117348" y="3891545"/>
                    <a:pt x="3119924" y="3900179"/>
                    <a:pt x="3118899" y="3834561"/>
                  </a:cubicBezTo>
                  <a:cubicBezTo>
                    <a:pt x="3115887" y="3633376"/>
                    <a:pt x="3111851" y="3657500"/>
                    <a:pt x="3127472" y="3657358"/>
                  </a:cubicBezTo>
                  <a:close/>
                  <a:moveTo>
                    <a:pt x="3511820" y="3154947"/>
                  </a:moveTo>
                  <a:cubicBezTo>
                    <a:pt x="3293036" y="3154947"/>
                    <a:pt x="3321446" y="3167707"/>
                    <a:pt x="3320934" y="3135013"/>
                  </a:cubicBezTo>
                  <a:cubicBezTo>
                    <a:pt x="3316987" y="2883033"/>
                    <a:pt x="3307466" y="2923785"/>
                    <a:pt x="3358083" y="2923785"/>
                  </a:cubicBezTo>
                  <a:cubicBezTo>
                    <a:pt x="3548470" y="2923785"/>
                    <a:pt x="3521521" y="2910115"/>
                    <a:pt x="3522302" y="2960373"/>
                  </a:cubicBezTo>
                  <a:cubicBezTo>
                    <a:pt x="3525814" y="3185105"/>
                    <a:pt x="3526467" y="3154947"/>
                    <a:pt x="3511820" y="3154947"/>
                  </a:cubicBezTo>
                  <a:close/>
                  <a:moveTo>
                    <a:pt x="3511820" y="2911422"/>
                  </a:moveTo>
                  <a:cubicBezTo>
                    <a:pt x="3283425" y="2911422"/>
                    <a:pt x="3318076" y="2924323"/>
                    <a:pt x="3317064" y="2872745"/>
                  </a:cubicBezTo>
                  <a:cubicBezTo>
                    <a:pt x="3312451" y="2640558"/>
                    <a:pt x="3303749" y="2677518"/>
                    <a:pt x="3358083" y="2677518"/>
                  </a:cubicBezTo>
                  <a:cubicBezTo>
                    <a:pt x="3541947" y="2677518"/>
                    <a:pt x="3517727" y="2668294"/>
                    <a:pt x="3517856" y="2698054"/>
                  </a:cubicBezTo>
                  <a:cubicBezTo>
                    <a:pt x="3518868" y="2936878"/>
                    <a:pt x="3528043" y="2911422"/>
                    <a:pt x="3511820" y="2911422"/>
                  </a:cubicBezTo>
                  <a:close/>
                  <a:moveTo>
                    <a:pt x="3511820" y="2665360"/>
                  </a:moveTo>
                  <a:cubicBezTo>
                    <a:pt x="3273084" y="2665360"/>
                    <a:pt x="3314193" y="2682463"/>
                    <a:pt x="3313066" y="2610516"/>
                  </a:cubicBezTo>
                  <a:cubicBezTo>
                    <a:pt x="3309170" y="2367388"/>
                    <a:pt x="3310490" y="2451108"/>
                    <a:pt x="3310221" y="2433031"/>
                  </a:cubicBezTo>
                  <a:cubicBezTo>
                    <a:pt x="3341322" y="2432916"/>
                    <a:pt x="3365567" y="2432955"/>
                    <a:pt x="3511820" y="2432980"/>
                  </a:cubicBezTo>
                  <a:cubicBezTo>
                    <a:pt x="3512717" y="2432980"/>
                    <a:pt x="3522520" y="2665360"/>
                    <a:pt x="3511820" y="2665360"/>
                  </a:cubicBezTo>
                  <a:close/>
                  <a:moveTo>
                    <a:pt x="3511820" y="2421092"/>
                  </a:moveTo>
                  <a:cubicBezTo>
                    <a:pt x="3369347" y="2421066"/>
                    <a:pt x="3341514" y="2421027"/>
                    <a:pt x="3310029" y="2421143"/>
                  </a:cubicBezTo>
                  <a:cubicBezTo>
                    <a:pt x="3308709" y="2344379"/>
                    <a:pt x="3306159" y="2297900"/>
                    <a:pt x="3305569" y="2189122"/>
                  </a:cubicBezTo>
                  <a:cubicBezTo>
                    <a:pt x="3306915" y="2189122"/>
                    <a:pt x="3507527" y="2188789"/>
                    <a:pt x="3509116" y="2188789"/>
                  </a:cubicBezTo>
                  <a:cubicBezTo>
                    <a:pt x="3510321" y="2246323"/>
                    <a:pt x="3512909" y="2421092"/>
                    <a:pt x="3511820" y="2421092"/>
                  </a:cubicBezTo>
                  <a:close/>
                  <a:moveTo>
                    <a:pt x="3305505" y="2177207"/>
                  </a:moveTo>
                  <a:cubicBezTo>
                    <a:pt x="3305505" y="2176054"/>
                    <a:pt x="3303403" y="1945596"/>
                    <a:pt x="3303391" y="1944623"/>
                  </a:cubicBezTo>
                  <a:cubicBezTo>
                    <a:pt x="3429832" y="1945583"/>
                    <a:pt x="3421541" y="1943149"/>
                    <a:pt x="3504452" y="1942996"/>
                  </a:cubicBezTo>
                  <a:cubicBezTo>
                    <a:pt x="3504465" y="1943905"/>
                    <a:pt x="3508783" y="2172365"/>
                    <a:pt x="3508809" y="2173710"/>
                  </a:cubicBezTo>
                  <a:cubicBezTo>
                    <a:pt x="3508898" y="2178501"/>
                    <a:pt x="3530183" y="2176926"/>
                    <a:pt x="3305505" y="2177207"/>
                  </a:cubicBezTo>
                  <a:close/>
                  <a:moveTo>
                    <a:pt x="3303237" y="1932721"/>
                  </a:moveTo>
                  <a:cubicBezTo>
                    <a:pt x="3301827" y="1831770"/>
                    <a:pt x="3300200" y="1832436"/>
                    <a:pt x="3298149" y="1698996"/>
                  </a:cubicBezTo>
                  <a:cubicBezTo>
                    <a:pt x="3332966" y="1698343"/>
                    <a:pt x="3379778" y="1698228"/>
                    <a:pt x="3434856" y="1699188"/>
                  </a:cubicBezTo>
                  <a:cubicBezTo>
                    <a:pt x="3521597" y="1700700"/>
                    <a:pt x="3499813" y="1655631"/>
                    <a:pt x="3503939" y="1911480"/>
                  </a:cubicBezTo>
                  <a:cubicBezTo>
                    <a:pt x="3504259" y="1932952"/>
                    <a:pt x="3538090" y="1934553"/>
                    <a:pt x="3303237" y="1932721"/>
                  </a:cubicBezTo>
                  <a:close/>
                  <a:moveTo>
                    <a:pt x="3297957" y="1687082"/>
                  </a:moveTo>
                  <a:cubicBezTo>
                    <a:pt x="3295599" y="1534003"/>
                    <a:pt x="3295317" y="1527495"/>
                    <a:pt x="3295433" y="1474380"/>
                  </a:cubicBezTo>
                  <a:cubicBezTo>
                    <a:pt x="3295484" y="1448963"/>
                    <a:pt x="3261781" y="1454318"/>
                    <a:pt x="3497673" y="1453959"/>
                  </a:cubicBezTo>
                  <a:cubicBezTo>
                    <a:pt x="3498877" y="1594420"/>
                    <a:pt x="3500095" y="1624167"/>
                    <a:pt x="3501338" y="1687940"/>
                  </a:cubicBezTo>
                  <a:cubicBezTo>
                    <a:pt x="3432895" y="1687825"/>
                    <a:pt x="3382636" y="1685480"/>
                    <a:pt x="3297957" y="1687082"/>
                  </a:cubicBezTo>
                  <a:close/>
                  <a:moveTo>
                    <a:pt x="3295433" y="1442532"/>
                  </a:moveTo>
                  <a:cubicBezTo>
                    <a:pt x="3294984" y="1326822"/>
                    <a:pt x="3291652" y="1306235"/>
                    <a:pt x="3290153" y="1209652"/>
                  </a:cubicBezTo>
                  <a:cubicBezTo>
                    <a:pt x="3517830" y="1209524"/>
                    <a:pt x="3495071" y="1208333"/>
                    <a:pt x="3495148" y="1212342"/>
                  </a:cubicBezTo>
                  <a:cubicBezTo>
                    <a:pt x="3495353" y="1226089"/>
                    <a:pt x="3494751" y="1164737"/>
                    <a:pt x="3497570" y="1442070"/>
                  </a:cubicBezTo>
                  <a:cubicBezTo>
                    <a:pt x="3431613" y="1442160"/>
                    <a:pt x="3379074" y="1443441"/>
                    <a:pt x="3295433" y="1442532"/>
                  </a:cubicBezTo>
                  <a:close/>
                  <a:moveTo>
                    <a:pt x="3289987" y="1197699"/>
                  </a:moveTo>
                  <a:cubicBezTo>
                    <a:pt x="3289166" y="1134797"/>
                    <a:pt x="3291012" y="1059494"/>
                    <a:pt x="3287436" y="964782"/>
                  </a:cubicBezTo>
                  <a:cubicBezTo>
                    <a:pt x="3382495" y="967459"/>
                    <a:pt x="3436816" y="963987"/>
                    <a:pt x="3490125" y="963641"/>
                  </a:cubicBezTo>
                  <a:cubicBezTo>
                    <a:pt x="3492573" y="1117272"/>
                    <a:pt x="3494046" y="1147647"/>
                    <a:pt x="3494917" y="1197635"/>
                  </a:cubicBezTo>
                  <a:lnTo>
                    <a:pt x="3289987" y="1197699"/>
                  </a:lnTo>
                  <a:close/>
                  <a:moveTo>
                    <a:pt x="3281247" y="1442365"/>
                  </a:moveTo>
                  <a:cubicBezTo>
                    <a:pt x="3041037" y="1439457"/>
                    <a:pt x="3080673" y="1464144"/>
                    <a:pt x="3079468" y="1386880"/>
                  </a:cubicBezTo>
                  <a:cubicBezTo>
                    <a:pt x="3078123" y="1301482"/>
                    <a:pt x="3078956" y="1298894"/>
                    <a:pt x="3077597" y="1212163"/>
                  </a:cubicBezTo>
                  <a:cubicBezTo>
                    <a:pt x="3077508" y="1206180"/>
                    <a:pt x="3057491" y="1209575"/>
                    <a:pt x="3279658" y="1209652"/>
                  </a:cubicBezTo>
                  <a:cubicBezTo>
                    <a:pt x="3280927" y="1298010"/>
                    <a:pt x="3288961" y="1442467"/>
                    <a:pt x="3281247" y="1442365"/>
                  </a:cubicBezTo>
                  <a:close/>
                  <a:moveTo>
                    <a:pt x="3074240" y="1698573"/>
                  </a:moveTo>
                  <a:cubicBezTo>
                    <a:pt x="3074868" y="1751765"/>
                    <a:pt x="3075714" y="1790262"/>
                    <a:pt x="3078046" y="1930851"/>
                  </a:cubicBezTo>
                  <a:cubicBezTo>
                    <a:pt x="3048598" y="1930684"/>
                    <a:pt x="2876203" y="1931120"/>
                    <a:pt x="2875255" y="1931120"/>
                  </a:cubicBezTo>
                  <a:cubicBezTo>
                    <a:pt x="2873333" y="1802407"/>
                    <a:pt x="2874614" y="1822482"/>
                    <a:pt x="2872448" y="1699803"/>
                  </a:cubicBezTo>
                  <a:cubicBezTo>
                    <a:pt x="2981680" y="1699944"/>
                    <a:pt x="2987652" y="1698099"/>
                    <a:pt x="3074240" y="1698573"/>
                  </a:cubicBezTo>
                  <a:close/>
                  <a:moveTo>
                    <a:pt x="3050558" y="1686621"/>
                  </a:moveTo>
                  <a:cubicBezTo>
                    <a:pt x="2840348" y="1686621"/>
                    <a:pt x="2872551" y="1700931"/>
                    <a:pt x="2871462" y="1649020"/>
                  </a:cubicBezTo>
                  <a:cubicBezTo>
                    <a:pt x="2866733" y="1422495"/>
                    <a:pt x="2859826" y="1455189"/>
                    <a:pt x="2896796" y="1455189"/>
                  </a:cubicBezTo>
                  <a:cubicBezTo>
                    <a:pt x="3097370" y="1455189"/>
                    <a:pt x="3070165" y="1448002"/>
                    <a:pt x="3070934" y="1474559"/>
                  </a:cubicBezTo>
                  <a:cubicBezTo>
                    <a:pt x="3078161" y="1720967"/>
                    <a:pt x="3077008" y="1686621"/>
                    <a:pt x="3050558" y="1686621"/>
                  </a:cubicBezTo>
                  <a:close/>
                  <a:moveTo>
                    <a:pt x="3050558" y="1443147"/>
                  </a:moveTo>
                  <a:cubicBezTo>
                    <a:pt x="2830929" y="1443147"/>
                    <a:pt x="2868681" y="1459301"/>
                    <a:pt x="2867540" y="1386855"/>
                  </a:cubicBezTo>
                  <a:cubicBezTo>
                    <a:pt x="2864221" y="1174652"/>
                    <a:pt x="2849498" y="1210152"/>
                    <a:pt x="2896796" y="1210152"/>
                  </a:cubicBezTo>
                  <a:cubicBezTo>
                    <a:pt x="3081659" y="1210152"/>
                    <a:pt x="3066987" y="1204976"/>
                    <a:pt x="3067102" y="1212381"/>
                  </a:cubicBezTo>
                  <a:cubicBezTo>
                    <a:pt x="3071305" y="1480004"/>
                    <a:pt x="3076277" y="1443147"/>
                    <a:pt x="3050558" y="1443147"/>
                  </a:cubicBezTo>
                  <a:close/>
                  <a:moveTo>
                    <a:pt x="3050558" y="1196751"/>
                  </a:moveTo>
                  <a:cubicBezTo>
                    <a:pt x="2973197" y="1196751"/>
                    <a:pt x="2973145" y="1198250"/>
                    <a:pt x="2896809" y="1198250"/>
                  </a:cubicBezTo>
                  <a:cubicBezTo>
                    <a:pt x="2850100" y="1198250"/>
                    <a:pt x="2864004" y="1233878"/>
                    <a:pt x="2859647" y="963757"/>
                  </a:cubicBezTo>
                  <a:cubicBezTo>
                    <a:pt x="2934266" y="962681"/>
                    <a:pt x="2983128" y="965256"/>
                    <a:pt x="3063706" y="965025"/>
                  </a:cubicBezTo>
                  <a:cubicBezTo>
                    <a:pt x="3069652" y="1234480"/>
                    <a:pt x="3071062" y="1196751"/>
                    <a:pt x="3050558" y="1196751"/>
                  </a:cubicBezTo>
                  <a:close/>
                  <a:moveTo>
                    <a:pt x="2860954" y="1649302"/>
                  </a:moveTo>
                  <a:cubicBezTo>
                    <a:pt x="2861966" y="1698048"/>
                    <a:pt x="2899141" y="1688798"/>
                    <a:pt x="2666223" y="1687236"/>
                  </a:cubicBezTo>
                  <a:cubicBezTo>
                    <a:pt x="2654869" y="1687159"/>
                    <a:pt x="2659098" y="1713498"/>
                    <a:pt x="2654370" y="1474226"/>
                  </a:cubicBezTo>
                  <a:cubicBezTo>
                    <a:pt x="2653844" y="1448028"/>
                    <a:pt x="2625050" y="1454600"/>
                    <a:pt x="2819934" y="1455112"/>
                  </a:cubicBezTo>
                  <a:cubicBezTo>
                    <a:pt x="2869399" y="1455253"/>
                    <a:pt x="2856161" y="1419882"/>
                    <a:pt x="2860954" y="1649302"/>
                  </a:cubicBezTo>
                  <a:close/>
                  <a:moveTo>
                    <a:pt x="2819921" y="1443198"/>
                  </a:moveTo>
                  <a:cubicBezTo>
                    <a:pt x="2619257" y="1442660"/>
                    <a:pt x="2653908" y="1457866"/>
                    <a:pt x="2652806" y="1386880"/>
                  </a:cubicBezTo>
                  <a:cubicBezTo>
                    <a:pt x="2649615" y="1183620"/>
                    <a:pt x="2642004" y="1210664"/>
                    <a:pt x="2666236" y="1210408"/>
                  </a:cubicBezTo>
                  <a:cubicBezTo>
                    <a:pt x="2870142" y="1208205"/>
                    <a:pt x="2853124" y="1210549"/>
                    <a:pt x="2853150" y="1212368"/>
                  </a:cubicBezTo>
                  <a:cubicBezTo>
                    <a:pt x="2857340" y="1481055"/>
                    <a:pt x="2872820" y="1443339"/>
                    <a:pt x="2819921" y="1443198"/>
                  </a:cubicBezTo>
                  <a:close/>
                  <a:moveTo>
                    <a:pt x="2819921" y="1198173"/>
                  </a:moveTo>
                  <a:cubicBezTo>
                    <a:pt x="2771380" y="1198045"/>
                    <a:pt x="2714675" y="1197981"/>
                    <a:pt x="2666146" y="1198507"/>
                  </a:cubicBezTo>
                  <a:cubicBezTo>
                    <a:pt x="2643285" y="1198750"/>
                    <a:pt x="2648872" y="1234992"/>
                    <a:pt x="2645656" y="965204"/>
                  </a:cubicBezTo>
                  <a:cubicBezTo>
                    <a:pt x="2810528" y="966755"/>
                    <a:pt x="2783643" y="965243"/>
                    <a:pt x="2849139" y="963936"/>
                  </a:cubicBezTo>
                  <a:cubicBezTo>
                    <a:pt x="2853496" y="1233686"/>
                    <a:pt x="2866118" y="1198225"/>
                    <a:pt x="2819921" y="1198173"/>
                  </a:cubicBezTo>
                  <a:close/>
                  <a:moveTo>
                    <a:pt x="2647052" y="1649302"/>
                  </a:moveTo>
                  <a:cubicBezTo>
                    <a:pt x="2648142" y="1699163"/>
                    <a:pt x="2684497" y="1687082"/>
                    <a:pt x="2444684" y="1687159"/>
                  </a:cubicBezTo>
                  <a:cubicBezTo>
                    <a:pt x="2442250" y="1530223"/>
                    <a:pt x="2442365" y="1526213"/>
                    <a:pt x="2440519" y="1474124"/>
                  </a:cubicBezTo>
                  <a:cubicBezTo>
                    <a:pt x="2439507" y="1445619"/>
                    <a:pt x="2417120" y="1453818"/>
                    <a:pt x="2589348" y="1453933"/>
                  </a:cubicBezTo>
                  <a:cubicBezTo>
                    <a:pt x="2658432" y="1453933"/>
                    <a:pt x="2641914" y="1414770"/>
                    <a:pt x="2647052" y="1649302"/>
                  </a:cubicBezTo>
                  <a:close/>
                  <a:moveTo>
                    <a:pt x="2439469" y="1441929"/>
                  </a:moveTo>
                  <a:cubicBezTo>
                    <a:pt x="2436175" y="1327283"/>
                    <a:pt x="2439161" y="1306811"/>
                    <a:pt x="2437675" y="1212138"/>
                  </a:cubicBezTo>
                  <a:cubicBezTo>
                    <a:pt x="2437623" y="1208435"/>
                    <a:pt x="2436996" y="1212138"/>
                    <a:pt x="2639095" y="1210664"/>
                  </a:cubicBezTo>
                  <a:cubicBezTo>
                    <a:pt x="2639120" y="1211958"/>
                    <a:pt x="2639146" y="1220452"/>
                    <a:pt x="2643247" y="1442288"/>
                  </a:cubicBezTo>
                  <a:cubicBezTo>
                    <a:pt x="2613888" y="1441968"/>
                    <a:pt x="2601996" y="1442045"/>
                    <a:pt x="2439469" y="1441929"/>
                  </a:cubicBezTo>
                  <a:close/>
                  <a:moveTo>
                    <a:pt x="2435740" y="2177874"/>
                  </a:moveTo>
                  <a:cubicBezTo>
                    <a:pt x="2214893" y="2177874"/>
                    <a:pt x="2238241" y="2178834"/>
                    <a:pt x="2238292" y="2173607"/>
                  </a:cubicBezTo>
                  <a:cubicBezTo>
                    <a:pt x="2238754" y="2119634"/>
                    <a:pt x="2238331" y="2110334"/>
                    <a:pt x="2235729" y="1944968"/>
                  </a:cubicBezTo>
                  <a:cubicBezTo>
                    <a:pt x="2356609" y="1944994"/>
                    <a:pt x="2373768" y="1944482"/>
                    <a:pt x="2437482" y="1944482"/>
                  </a:cubicBezTo>
                  <a:cubicBezTo>
                    <a:pt x="2442109" y="2205878"/>
                    <a:pt x="2445338" y="2177874"/>
                    <a:pt x="2435740" y="2177874"/>
                  </a:cubicBezTo>
                  <a:close/>
                  <a:moveTo>
                    <a:pt x="2435740" y="1932593"/>
                  </a:moveTo>
                  <a:cubicBezTo>
                    <a:pt x="2200630" y="1932593"/>
                    <a:pt x="2235678" y="1942317"/>
                    <a:pt x="2235191" y="1911211"/>
                  </a:cubicBezTo>
                  <a:cubicBezTo>
                    <a:pt x="2231244" y="1659410"/>
                    <a:pt x="2215393" y="1698791"/>
                    <a:pt x="2282016" y="1698791"/>
                  </a:cubicBezTo>
                  <a:cubicBezTo>
                    <a:pt x="2353995" y="1698791"/>
                    <a:pt x="2360697" y="1699047"/>
                    <a:pt x="2434381" y="1699047"/>
                  </a:cubicBezTo>
                  <a:cubicBezTo>
                    <a:pt x="2438315" y="1952181"/>
                    <a:pt x="2437303" y="1932593"/>
                    <a:pt x="2435740" y="1932593"/>
                  </a:cubicBezTo>
                  <a:close/>
                  <a:moveTo>
                    <a:pt x="2230924" y="1686710"/>
                  </a:moveTo>
                  <a:cubicBezTo>
                    <a:pt x="2228733" y="1543111"/>
                    <a:pt x="2228669" y="1528122"/>
                    <a:pt x="2227028" y="1474175"/>
                  </a:cubicBezTo>
                  <a:cubicBezTo>
                    <a:pt x="2226144" y="1444825"/>
                    <a:pt x="2194748" y="1453754"/>
                    <a:pt x="2429320" y="1453831"/>
                  </a:cubicBezTo>
                  <a:cubicBezTo>
                    <a:pt x="2432075" y="1540857"/>
                    <a:pt x="2431050" y="1483962"/>
                    <a:pt x="2434202" y="1687171"/>
                  </a:cubicBezTo>
                  <a:cubicBezTo>
                    <a:pt x="2418286" y="1687159"/>
                    <a:pt x="2247224" y="1686851"/>
                    <a:pt x="2230924" y="1686710"/>
                  </a:cubicBezTo>
                  <a:close/>
                  <a:moveTo>
                    <a:pt x="2223876" y="1197546"/>
                  </a:moveTo>
                  <a:cubicBezTo>
                    <a:pt x="2221223" y="1029593"/>
                    <a:pt x="2220954" y="1007199"/>
                    <a:pt x="2219955" y="964756"/>
                  </a:cubicBezTo>
                  <a:cubicBezTo>
                    <a:pt x="2297239" y="966178"/>
                    <a:pt x="2363670" y="964320"/>
                    <a:pt x="2422733" y="964205"/>
                  </a:cubicBezTo>
                  <a:cubicBezTo>
                    <a:pt x="2423656" y="1003215"/>
                    <a:pt x="2426949" y="1197597"/>
                    <a:pt x="2426975" y="1198763"/>
                  </a:cubicBezTo>
                  <a:cubicBezTo>
                    <a:pt x="2341898" y="1198622"/>
                    <a:pt x="2341130" y="1196508"/>
                    <a:pt x="2223876" y="1197546"/>
                  </a:cubicBezTo>
                  <a:close/>
                  <a:moveTo>
                    <a:pt x="2220429" y="1686608"/>
                  </a:moveTo>
                  <a:cubicBezTo>
                    <a:pt x="2092116" y="1685237"/>
                    <a:pt x="2071690" y="1686416"/>
                    <a:pt x="2016395" y="1686774"/>
                  </a:cubicBezTo>
                  <a:cubicBezTo>
                    <a:pt x="2012204" y="1412233"/>
                    <a:pt x="2003708" y="1454318"/>
                    <a:pt x="2051481" y="1453741"/>
                  </a:cubicBezTo>
                  <a:cubicBezTo>
                    <a:pt x="2242265" y="1451448"/>
                    <a:pt x="2215726" y="1448091"/>
                    <a:pt x="2216520" y="1474559"/>
                  </a:cubicBezTo>
                  <a:cubicBezTo>
                    <a:pt x="2218314" y="1534054"/>
                    <a:pt x="2218340" y="1549824"/>
                    <a:pt x="2220429" y="1686608"/>
                  </a:cubicBezTo>
                  <a:close/>
                  <a:moveTo>
                    <a:pt x="2205090" y="1197738"/>
                  </a:moveTo>
                  <a:cubicBezTo>
                    <a:pt x="2150512" y="1198327"/>
                    <a:pt x="2107583" y="1198340"/>
                    <a:pt x="2051468" y="1197738"/>
                  </a:cubicBezTo>
                  <a:cubicBezTo>
                    <a:pt x="1996404" y="1197072"/>
                    <a:pt x="2007873" y="1241360"/>
                    <a:pt x="2004695" y="963974"/>
                  </a:cubicBezTo>
                  <a:cubicBezTo>
                    <a:pt x="2107404" y="963834"/>
                    <a:pt x="2138133" y="963052"/>
                    <a:pt x="2209434" y="964551"/>
                  </a:cubicBezTo>
                  <a:cubicBezTo>
                    <a:pt x="2215521" y="1223527"/>
                    <a:pt x="2215662" y="1197623"/>
                    <a:pt x="2205090" y="1197738"/>
                  </a:cubicBezTo>
                  <a:close/>
                  <a:moveTo>
                    <a:pt x="2005899" y="1686838"/>
                  </a:moveTo>
                  <a:cubicBezTo>
                    <a:pt x="1766946" y="1687940"/>
                    <a:pt x="1803134" y="1697369"/>
                    <a:pt x="1802532" y="1649097"/>
                  </a:cubicBezTo>
                  <a:cubicBezTo>
                    <a:pt x="1799687" y="1421214"/>
                    <a:pt x="1790179" y="1453049"/>
                    <a:pt x="1820793" y="1453049"/>
                  </a:cubicBezTo>
                  <a:cubicBezTo>
                    <a:pt x="2032234" y="1453049"/>
                    <a:pt x="2003260" y="1449898"/>
                    <a:pt x="2003260" y="1474098"/>
                  </a:cubicBezTo>
                  <a:cubicBezTo>
                    <a:pt x="2003311" y="1527751"/>
                    <a:pt x="2003401" y="1523549"/>
                    <a:pt x="2005899" y="1686838"/>
                  </a:cubicBezTo>
                  <a:close/>
                  <a:moveTo>
                    <a:pt x="1974542" y="1442288"/>
                  </a:moveTo>
                  <a:cubicBezTo>
                    <a:pt x="1897770" y="1442288"/>
                    <a:pt x="1897732" y="1441148"/>
                    <a:pt x="1820793" y="1441148"/>
                  </a:cubicBezTo>
                  <a:cubicBezTo>
                    <a:pt x="1793088" y="1441148"/>
                    <a:pt x="1798623" y="1452204"/>
                    <a:pt x="1797598" y="1386906"/>
                  </a:cubicBezTo>
                  <a:cubicBezTo>
                    <a:pt x="1794254" y="1173679"/>
                    <a:pt x="1786898" y="1208384"/>
                    <a:pt x="1820793" y="1208384"/>
                  </a:cubicBezTo>
                  <a:cubicBezTo>
                    <a:pt x="2018932" y="1208384"/>
                    <a:pt x="1998224" y="1208486"/>
                    <a:pt x="1998288" y="1212394"/>
                  </a:cubicBezTo>
                  <a:cubicBezTo>
                    <a:pt x="2002427" y="1476763"/>
                    <a:pt x="2016523" y="1442288"/>
                    <a:pt x="1974542" y="1442288"/>
                  </a:cubicBezTo>
                  <a:close/>
                  <a:moveTo>
                    <a:pt x="1820793" y="1196495"/>
                  </a:moveTo>
                  <a:cubicBezTo>
                    <a:pt x="1783848" y="1196495"/>
                    <a:pt x="1798277" y="1232315"/>
                    <a:pt x="1791601" y="964077"/>
                  </a:cubicBezTo>
                  <a:cubicBezTo>
                    <a:pt x="1812335" y="963987"/>
                    <a:pt x="1825342" y="964013"/>
                    <a:pt x="1974555" y="963987"/>
                  </a:cubicBezTo>
                  <a:cubicBezTo>
                    <a:pt x="2000710" y="963987"/>
                    <a:pt x="1993687" y="926963"/>
                    <a:pt x="1998057" y="1197328"/>
                  </a:cubicBezTo>
                  <a:cubicBezTo>
                    <a:pt x="1870385" y="1196956"/>
                    <a:pt x="1886288" y="1196495"/>
                    <a:pt x="1820793" y="1196495"/>
                  </a:cubicBezTo>
                  <a:close/>
                  <a:moveTo>
                    <a:pt x="1792037" y="1649251"/>
                  </a:moveTo>
                  <a:cubicBezTo>
                    <a:pt x="1792626" y="1696613"/>
                    <a:pt x="1831377" y="1688453"/>
                    <a:pt x="1590258" y="1687159"/>
                  </a:cubicBezTo>
                  <a:cubicBezTo>
                    <a:pt x="1588515" y="1687146"/>
                    <a:pt x="1590258" y="1607961"/>
                    <a:pt x="1586221" y="1473867"/>
                  </a:cubicBezTo>
                  <a:cubicBezTo>
                    <a:pt x="1585286" y="1442224"/>
                    <a:pt x="1561425" y="1459404"/>
                    <a:pt x="1744084" y="1454164"/>
                  </a:cubicBezTo>
                  <a:cubicBezTo>
                    <a:pt x="1798572" y="1452588"/>
                    <a:pt x="1789115" y="1415961"/>
                    <a:pt x="1792037" y="1649251"/>
                  </a:cubicBezTo>
                  <a:close/>
                  <a:moveTo>
                    <a:pt x="1743802" y="1442237"/>
                  </a:moveTo>
                  <a:cubicBezTo>
                    <a:pt x="1704859" y="1443364"/>
                    <a:pt x="1661212" y="1443941"/>
                    <a:pt x="1590322" y="1442596"/>
                  </a:cubicBezTo>
                  <a:cubicBezTo>
                    <a:pt x="1583876" y="1442480"/>
                    <a:pt x="1585260" y="1450244"/>
                    <a:pt x="1584235" y="1386893"/>
                  </a:cubicBezTo>
                  <a:cubicBezTo>
                    <a:pt x="1581031" y="1182595"/>
                    <a:pt x="1579058" y="1210088"/>
                    <a:pt x="1590348" y="1209819"/>
                  </a:cubicBezTo>
                  <a:cubicBezTo>
                    <a:pt x="1809029" y="1204797"/>
                    <a:pt x="1785668" y="1210037"/>
                    <a:pt x="1785694" y="1212355"/>
                  </a:cubicBezTo>
                  <a:cubicBezTo>
                    <a:pt x="1787052" y="1298689"/>
                    <a:pt x="1785745" y="1299791"/>
                    <a:pt x="1787103" y="1387098"/>
                  </a:cubicBezTo>
                  <a:cubicBezTo>
                    <a:pt x="1788141" y="1452716"/>
                    <a:pt x="1799431" y="1440648"/>
                    <a:pt x="1743802" y="1442237"/>
                  </a:cubicBezTo>
                  <a:close/>
                  <a:moveTo>
                    <a:pt x="1743892" y="1196777"/>
                  </a:moveTo>
                  <a:cubicBezTo>
                    <a:pt x="1652639" y="1197392"/>
                    <a:pt x="1647783" y="1196598"/>
                    <a:pt x="1590117" y="1197917"/>
                  </a:cubicBezTo>
                  <a:cubicBezTo>
                    <a:pt x="1579186" y="1198173"/>
                    <a:pt x="1581211" y="1226627"/>
                    <a:pt x="1578994" y="965486"/>
                  </a:cubicBezTo>
                  <a:cubicBezTo>
                    <a:pt x="1642721" y="964922"/>
                    <a:pt x="1530850" y="965755"/>
                    <a:pt x="1781093" y="964128"/>
                  </a:cubicBezTo>
                  <a:cubicBezTo>
                    <a:pt x="1787885" y="1240206"/>
                    <a:pt x="1796958" y="1196354"/>
                    <a:pt x="1743892" y="1196777"/>
                  </a:cubicBezTo>
                  <a:close/>
                  <a:moveTo>
                    <a:pt x="1579173" y="1687095"/>
                  </a:moveTo>
                  <a:cubicBezTo>
                    <a:pt x="1343346" y="1685711"/>
                    <a:pt x="1376985" y="1704479"/>
                    <a:pt x="1375831" y="1649046"/>
                  </a:cubicBezTo>
                  <a:cubicBezTo>
                    <a:pt x="1374294" y="1575485"/>
                    <a:pt x="1373576" y="1521051"/>
                    <a:pt x="1373179" y="1474303"/>
                  </a:cubicBezTo>
                  <a:cubicBezTo>
                    <a:pt x="1372986" y="1451128"/>
                    <a:pt x="1340617" y="1450231"/>
                    <a:pt x="1575124" y="1454254"/>
                  </a:cubicBezTo>
                  <a:cubicBezTo>
                    <a:pt x="1578699" y="1582454"/>
                    <a:pt x="1578148" y="1602055"/>
                    <a:pt x="1579173" y="1687095"/>
                  </a:cubicBezTo>
                  <a:close/>
                  <a:moveTo>
                    <a:pt x="1372897" y="1442903"/>
                  </a:moveTo>
                  <a:cubicBezTo>
                    <a:pt x="1371615" y="1324657"/>
                    <a:pt x="1370078" y="1308400"/>
                    <a:pt x="1368514" y="1209486"/>
                  </a:cubicBezTo>
                  <a:cubicBezTo>
                    <a:pt x="1369680" y="1209486"/>
                    <a:pt x="1571562" y="1210587"/>
                    <a:pt x="1571600" y="1212394"/>
                  </a:cubicBezTo>
                  <a:cubicBezTo>
                    <a:pt x="1572766" y="1286416"/>
                    <a:pt x="1573022" y="1370021"/>
                    <a:pt x="1574829" y="1442327"/>
                  </a:cubicBezTo>
                  <a:cubicBezTo>
                    <a:pt x="1495545" y="1441033"/>
                    <a:pt x="1429960" y="1442801"/>
                    <a:pt x="1372897" y="1442903"/>
                  </a:cubicBezTo>
                  <a:close/>
                  <a:moveTo>
                    <a:pt x="1368335" y="1197584"/>
                  </a:moveTo>
                  <a:cubicBezTo>
                    <a:pt x="1365721" y="1032155"/>
                    <a:pt x="1365246" y="1010171"/>
                    <a:pt x="1365003" y="964730"/>
                  </a:cubicBezTo>
                  <a:cubicBezTo>
                    <a:pt x="1446594" y="964782"/>
                    <a:pt x="1459383" y="966357"/>
                    <a:pt x="1568486" y="965563"/>
                  </a:cubicBezTo>
                  <a:cubicBezTo>
                    <a:pt x="1568499" y="966537"/>
                    <a:pt x="1571356" y="1197289"/>
                    <a:pt x="1571369" y="1198314"/>
                  </a:cubicBezTo>
                  <a:cubicBezTo>
                    <a:pt x="1495353" y="1199749"/>
                    <a:pt x="1430883" y="1197661"/>
                    <a:pt x="1368335" y="1197584"/>
                  </a:cubicBezTo>
                  <a:close/>
                  <a:moveTo>
                    <a:pt x="1365349" y="1649328"/>
                  </a:moveTo>
                  <a:cubicBezTo>
                    <a:pt x="1366477" y="1703070"/>
                    <a:pt x="1398308" y="1687492"/>
                    <a:pt x="1206012" y="1687492"/>
                  </a:cubicBezTo>
                  <a:cubicBezTo>
                    <a:pt x="1153754" y="1687492"/>
                    <a:pt x="1161930" y="1728948"/>
                    <a:pt x="1159803" y="1473727"/>
                  </a:cubicBezTo>
                  <a:cubicBezTo>
                    <a:pt x="1159585" y="1447630"/>
                    <a:pt x="1127818" y="1454792"/>
                    <a:pt x="1362530" y="1454792"/>
                  </a:cubicBezTo>
                  <a:cubicBezTo>
                    <a:pt x="1363030" y="1506946"/>
                    <a:pt x="1363299" y="1550887"/>
                    <a:pt x="1365349" y="1649328"/>
                  </a:cubicBezTo>
                  <a:close/>
                  <a:moveTo>
                    <a:pt x="1359672" y="1442916"/>
                  </a:moveTo>
                  <a:cubicBezTo>
                    <a:pt x="1226593" y="1442954"/>
                    <a:pt x="1195145" y="1443006"/>
                    <a:pt x="1159521" y="1442903"/>
                  </a:cubicBezTo>
                  <a:cubicBezTo>
                    <a:pt x="1159508" y="1442224"/>
                    <a:pt x="1156766" y="1231508"/>
                    <a:pt x="1156407" y="1208832"/>
                  </a:cubicBezTo>
                  <a:cubicBezTo>
                    <a:pt x="1157317" y="1208819"/>
                    <a:pt x="1358006" y="1207321"/>
                    <a:pt x="1358083" y="1212381"/>
                  </a:cubicBezTo>
                  <a:cubicBezTo>
                    <a:pt x="1361902" y="1459365"/>
                    <a:pt x="1364849" y="1442916"/>
                    <a:pt x="1359672" y="1442916"/>
                  </a:cubicBezTo>
                  <a:close/>
                  <a:moveTo>
                    <a:pt x="1156202" y="1196918"/>
                  </a:moveTo>
                  <a:cubicBezTo>
                    <a:pt x="1155536" y="1155871"/>
                    <a:pt x="1157996" y="1303275"/>
                    <a:pt x="1152178" y="965268"/>
                  </a:cubicBezTo>
                  <a:cubicBezTo>
                    <a:pt x="1225362" y="966268"/>
                    <a:pt x="1291460" y="964769"/>
                    <a:pt x="1354495" y="964730"/>
                  </a:cubicBezTo>
                  <a:cubicBezTo>
                    <a:pt x="1354751" y="1010210"/>
                    <a:pt x="1355392" y="1042532"/>
                    <a:pt x="1357840" y="1197571"/>
                  </a:cubicBezTo>
                  <a:cubicBezTo>
                    <a:pt x="1281016" y="1197559"/>
                    <a:pt x="1238459" y="1196085"/>
                    <a:pt x="1156202" y="1196918"/>
                  </a:cubicBezTo>
                  <a:close/>
                  <a:moveTo>
                    <a:pt x="1152832" y="1687556"/>
                  </a:moveTo>
                  <a:cubicBezTo>
                    <a:pt x="979681" y="1687966"/>
                    <a:pt x="1029901" y="1687671"/>
                    <a:pt x="948836" y="1687069"/>
                  </a:cubicBezTo>
                  <a:cubicBezTo>
                    <a:pt x="948272" y="1625358"/>
                    <a:pt x="949144" y="1613956"/>
                    <a:pt x="945607" y="1454805"/>
                  </a:cubicBezTo>
                  <a:cubicBezTo>
                    <a:pt x="1006079" y="1454625"/>
                    <a:pt x="1011128" y="1454241"/>
                    <a:pt x="1149128" y="1454766"/>
                  </a:cubicBezTo>
                  <a:cubicBezTo>
                    <a:pt x="1150448" y="1597712"/>
                    <a:pt x="1151640" y="1626037"/>
                    <a:pt x="1152832" y="1687556"/>
                  </a:cubicBezTo>
                  <a:close/>
                  <a:moveTo>
                    <a:pt x="1129176" y="1442788"/>
                  </a:moveTo>
                  <a:cubicBezTo>
                    <a:pt x="908060" y="1441584"/>
                    <a:pt x="945479" y="1459801"/>
                    <a:pt x="944338" y="1386880"/>
                  </a:cubicBezTo>
                  <a:cubicBezTo>
                    <a:pt x="942967" y="1299675"/>
                    <a:pt x="943979" y="1299547"/>
                    <a:pt x="942608" y="1212163"/>
                  </a:cubicBezTo>
                  <a:cubicBezTo>
                    <a:pt x="942531" y="1207231"/>
                    <a:pt x="930627" y="1211740"/>
                    <a:pt x="1145912" y="1208948"/>
                  </a:cubicBezTo>
                  <a:cubicBezTo>
                    <a:pt x="1150038" y="1475559"/>
                    <a:pt x="1156228" y="1442890"/>
                    <a:pt x="1129176" y="1442788"/>
                  </a:cubicBezTo>
                  <a:close/>
                  <a:moveTo>
                    <a:pt x="942378" y="1197968"/>
                  </a:moveTo>
                  <a:cubicBezTo>
                    <a:pt x="938008" y="927450"/>
                    <a:pt x="923976" y="964449"/>
                    <a:pt x="975516" y="964295"/>
                  </a:cubicBezTo>
                  <a:cubicBezTo>
                    <a:pt x="1040614" y="964115"/>
                    <a:pt x="1078738" y="964013"/>
                    <a:pt x="1129061" y="964884"/>
                  </a:cubicBezTo>
                  <a:cubicBezTo>
                    <a:pt x="1146681" y="965217"/>
                    <a:pt x="1141504" y="936879"/>
                    <a:pt x="1145720" y="1197046"/>
                  </a:cubicBezTo>
                  <a:cubicBezTo>
                    <a:pt x="1070690" y="1198045"/>
                    <a:pt x="1110300" y="1197853"/>
                    <a:pt x="942378" y="1197968"/>
                  </a:cubicBezTo>
                  <a:close/>
                  <a:moveTo>
                    <a:pt x="938341" y="1686992"/>
                  </a:moveTo>
                  <a:cubicBezTo>
                    <a:pt x="885955" y="1686723"/>
                    <a:pt x="820088" y="1687095"/>
                    <a:pt x="735370" y="1687133"/>
                  </a:cubicBezTo>
                  <a:cubicBezTo>
                    <a:pt x="733781" y="1614917"/>
                    <a:pt x="732654" y="1614302"/>
                    <a:pt x="731462" y="1454138"/>
                  </a:cubicBezTo>
                  <a:cubicBezTo>
                    <a:pt x="813975" y="1453933"/>
                    <a:pt x="821920" y="1455048"/>
                    <a:pt x="935086" y="1454817"/>
                  </a:cubicBezTo>
                  <a:cubicBezTo>
                    <a:pt x="938828" y="1627318"/>
                    <a:pt x="937726" y="1619158"/>
                    <a:pt x="938341" y="1686992"/>
                  </a:cubicBezTo>
                  <a:close/>
                  <a:moveTo>
                    <a:pt x="898654" y="1442967"/>
                  </a:moveTo>
                  <a:cubicBezTo>
                    <a:pt x="821728" y="1442967"/>
                    <a:pt x="821984" y="1442250"/>
                    <a:pt x="744969" y="1442250"/>
                  </a:cubicBezTo>
                  <a:cubicBezTo>
                    <a:pt x="727208" y="1442250"/>
                    <a:pt x="731680" y="1453114"/>
                    <a:pt x="730642" y="1386893"/>
                  </a:cubicBezTo>
                  <a:cubicBezTo>
                    <a:pt x="727451" y="1183287"/>
                    <a:pt x="721544" y="1210395"/>
                    <a:pt x="744969" y="1210395"/>
                  </a:cubicBezTo>
                  <a:cubicBezTo>
                    <a:pt x="948682" y="1210395"/>
                    <a:pt x="932036" y="1207846"/>
                    <a:pt x="932113" y="1212381"/>
                  </a:cubicBezTo>
                  <a:cubicBezTo>
                    <a:pt x="936329" y="1480875"/>
                    <a:pt x="946171" y="1442967"/>
                    <a:pt x="898654" y="1442967"/>
                  </a:cubicBezTo>
                  <a:close/>
                  <a:moveTo>
                    <a:pt x="898654" y="1197994"/>
                  </a:moveTo>
                  <a:cubicBezTo>
                    <a:pt x="819421" y="1197994"/>
                    <a:pt x="819639" y="1198481"/>
                    <a:pt x="744969" y="1198481"/>
                  </a:cubicBezTo>
                  <a:cubicBezTo>
                    <a:pt x="715610" y="1198481"/>
                    <a:pt x="733564" y="1226793"/>
                    <a:pt x="724542" y="963654"/>
                  </a:cubicBezTo>
                  <a:cubicBezTo>
                    <a:pt x="777902" y="963347"/>
                    <a:pt x="821497" y="964449"/>
                    <a:pt x="927807" y="964384"/>
                  </a:cubicBezTo>
                  <a:cubicBezTo>
                    <a:pt x="932421" y="1235723"/>
                    <a:pt x="943210" y="1197968"/>
                    <a:pt x="898654" y="1197994"/>
                  </a:cubicBezTo>
                  <a:close/>
                  <a:moveTo>
                    <a:pt x="724863" y="1687159"/>
                  </a:moveTo>
                  <a:cubicBezTo>
                    <a:pt x="488062" y="1687761"/>
                    <a:pt x="522558" y="1701430"/>
                    <a:pt x="521572" y="1649046"/>
                  </a:cubicBezTo>
                  <a:cubicBezTo>
                    <a:pt x="520418" y="1587348"/>
                    <a:pt x="519521" y="1532055"/>
                    <a:pt x="518970" y="1474303"/>
                  </a:cubicBezTo>
                  <a:cubicBezTo>
                    <a:pt x="518727" y="1447489"/>
                    <a:pt x="486242" y="1455163"/>
                    <a:pt x="720967" y="1454177"/>
                  </a:cubicBezTo>
                  <a:cubicBezTo>
                    <a:pt x="722133" y="1612752"/>
                    <a:pt x="723414" y="1623026"/>
                    <a:pt x="724863" y="1687159"/>
                  </a:cubicBezTo>
                  <a:close/>
                  <a:moveTo>
                    <a:pt x="668094" y="1442839"/>
                  </a:moveTo>
                  <a:cubicBezTo>
                    <a:pt x="607993" y="1443736"/>
                    <a:pt x="562412" y="1443569"/>
                    <a:pt x="518637" y="1442801"/>
                  </a:cubicBezTo>
                  <a:cubicBezTo>
                    <a:pt x="518624" y="1441801"/>
                    <a:pt x="515574" y="1220285"/>
                    <a:pt x="515382" y="1209332"/>
                  </a:cubicBezTo>
                  <a:cubicBezTo>
                    <a:pt x="739522" y="1207526"/>
                    <a:pt x="717814" y="1211459"/>
                    <a:pt x="717827" y="1212368"/>
                  </a:cubicBezTo>
                  <a:cubicBezTo>
                    <a:pt x="722107" y="1484846"/>
                    <a:pt x="736562" y="1441724"/>
                    <a:pt x="668094" y="1442839"/>
                  </a:cubicBezTo>
                  <a:close/>
                  <a:moveTo>
                    <a:pt x="515190" y="1197418"/>
                  </a:moveTo>
                  <a:cubicBezTo>
                    <a:pt x="510859" y="952675"/>
                    <a:pt x="507283" y="965845"/>
                    <a:pt x="514498" y="965819"/>
                  </a:cubicBezTo>
                  <a:cubicBezTo>
                    <a:pt x="610889" y="965563"/>
                    <a:pt x="619193" y="966063"/>
                    <a:pt x="668299" y="964653"/>
                  </a:cubicBezTo>
                  <a:cubicBezTo>
                    <a:pt x="726951" y="963039"/>
                    <a:pt x="713586" y="922941"/>
                    <a:pt x="717622" y="1198417"/>
                  </a:cubicBezTo>
                  <a:cubicBezTo>
                    <a:pt x="659893" y="1198109"/>
                    <a:pt x="636365" y="1196431"/>
                    <a:pt x="515190" y="1197418"/>
                  </a:cubicBezTo>
                  <a:close/>
                  <a:moveTo>
                    <a:pt x="360928" y="1944392"/>
                  </a:moveTo>
                  <a:cubicBezTo>
                    <a:pt x="412391" y="1943418"/>
                    <a:pt x="461292" y="1943367"/>
                    <a:pt x="514408" y="1944443"/>
                  </a:cubicBezTo>
                  <a:cubicBezTo>
                    <a:pt x="515651" y="1944469"/>
                    <a:pt x="519995" y="2177528"/>
                    <a:pt x="514434" y="2177630"/>
                  </a:cubicBezTo>
                  <a:cubicBezTo>
                    <a:pt x="506566" y="2177745"/>
                    <a:pt x="316705" y="2180923"/>
                    <a:pt x="316615" y="2172852"/>
                  </a:cubicBezTo>
                  <a:cubicBezTo>
                    <a:pt x="314065" y="1901821"/>
                    <a:pt x="291985" y="1945686"/>
                    <a:pt x="360928" y="1944392"/>
                  </a:cubicBezTo>
                  <a:close/>
                  <a:moveTo>
                    <a:pt x="360787" y="2189647"/>
                  </a:moveTo>
                  <a:cubicBezTo>
                    <a:pt x="411763" y="2190262"/>
                    <a:pt x="463791" y="2190339"/>
                    <a:pt x="514562" y="2189519"/>
                  </a:cubicBezTo>
                  <a:cubicBezTo>
                    <a:pt x="519688" y="2189442"/>
                    <a:pt x="519060" y="2162487"/>
                    <a:pt x="523481" y="2422039"/>
                  </a:cubicBezTo>
                  <a:cubicBezTo>
                    <a:pt x="426462" y="2423718"/>
                    <a:pt x="381201" y="2422578"/>
                    <a:pt x="320523" y="2422373"/>
                  </a:cubicBezTo>
                  <a:cubicBezTo>
                    <a:pt x="316154" y="2148472"/>
                    <a:pt x="302045" y="2188929"/>
                    <a:pt x="360787" y="2189647"/>
                  </a:cubicBezTo>
                  <a:close/>
                  <a:moveTo>
                    <a:pt x="523712" y="2435863"/>
                  </a:moveTo>
                  <a:cubicBezTo>
                    <a:pt x="526557" y="2617703"/>
                    <a:pt x="526800" y="2631718"/>
                    <a:pt x="527223" y="2665462"/>
                  </a:cubicBezTo>
                  <a:cubicBezTo>
                    <a:pt x="368450" y="2665027"/>
                    <a:pt x="386877" y="2665603"/>
                    <a:pt x="324342" y="2665885"/>
                  </a:cubicBezTo>
                  <a:cubicBezTo>
                    <a:pt x="319562" y="2360265"/>
                    <a:pt x="320998" y="2451979"/>
                    <a:pt x="320716" y="2434274"/>
                  </a:cubicBezTo>
                  <a:cubicBezTo>
                    <a:pt x="541627" y="2435068"/>
                    <a:pt x="523660" y="2432839"/>
                    <a:pt x="523712" y="2435863"/>
                  </a:cubicBezTo>
                  <a:close/>
                  <a:moveTo>
                    <a:pt x="360877" y="2677518"/>
                  </a:moveTo>
                  <a:cubicBezTo>
                    <a:pt x="557940" y="2675916"/>
                    <a:pt x="527313" y="2672534"/>
                    <a:pt x="527607" y="2698079"/>
                  </a:cubicBezTo>
                  <a:cubicBezTo>
                    <a:pt x="528222" y="2752078"/>
                    <a:pt x="528363" y="2757881"/>
                    <a:pt x="530721" y="2911153"/>
                  </a:cubicBezTo>
                  <a:cubicBezTo>
                    <a:pt x="394310" y="2911896"/>
                    <a:pt x="388761" y="2911281"/>
                    <a:pt x="328674" y="2911050"/>
                  </a:cubicBezTo>
                  <a:cubicBezTo>
                    <a:pt x="323586" y="2641954"/>
                    <a:pt x="309875" y="2678005"/>
                    <a:pt x="360877" y="2677518"/>
                  </a:cubicBezTo>
                  <a:close/>
                  <a:moveTo>
                    <a:pt x="360787" y="3167284"/>
                  </a:moveTo>
                  <a:cubicBezTo>
                    <a:pt x="409764" y="3167810"/>
                    <a:pt x="465533" y="3167784"/>
                    <a:pt x="514524" y="3167515"/>
                  </a:cubicBezTo>
                  <a:cubicBezTo>
                    <a:pt x="545215" y="3167348"/>
                    <a:pt x="530593" y="3137921"/>
                    <a:pt x="538115" y="3400471"/>
                  </a:cubicBezTo>
                  <a:cubicBezTo>
                    <a:pt x="383635" y="3401240"/>
                    <a:pt x="416351" y="3400830"/>
                    <a:pt x="334914" y="3400292"/>
                  </a:cubicBezTo>
                  <a:cubicBezTo>
                    <a:pt x="327956" y="3128608"/>
                    <a:pt x="322253" y="3166875"/>
                    <a:pt x="360787" y="3167284"/>
                  </a:cubicBezTo>
                  <a:close/>
                  <a:moveTo>
                    <a:pt x="360787" y="3412437"/>
                  </a:moveTo>
                  <a:cubicBezTo>
                    <a:pt x="412186" y="3412924"/>
                    <a:pt x="462355" y="3412898"/>
                    <a:pt x="514524" y="3412539"/>
                  </a:cubicBezTo>
                  <a:cubicBezTo>
                    <a:pt x="545830" y="3412322"/>
                    <a:pt x="538487" y="3374375"/>
                    <a:pt x="543139" y="3646046"/>
                  </a:cubicBezTo>
                  <a:cubicBezTo>
                    <a:pt x="474004" y="3646610"/>
                    <a:pt x="497826" y="3647289"/>
                    <a:pt x="340271" y="3646444"/>
                  </a:cubicBezTo>
                  <a:cubicBezTo>
                    <a:pt x="335683" y="3376450"/>
                    <a:pt x="324150" y="3412091"/>
                    <a:pt x="360787" y="3412437"/>
                  </a:cubicBezTo>
                  <a:close/>
                  <a:moveTo>
                    <a:pt x="360813" y="3658486"/>
                  </a:moveTo>
                  <a:cubicBezTo>
                    <a:pt x="555056" y="3659780"/>
                    <a:pt x="543305" y="3655706"/>
                    <a:pt x="543369" y="3659806"/>
                  </a:cubicBezTo>
                  <a:cubicBezTo>
                    <a:pt x="544728" y="3746716"/>
                    <a:pt x="542831" y="3746049"/>
                    <a:pt x="544215" y="3834779"/>
                  </a:cubicBezTo>
                  <a:cubicBezTo>
                    <a:pt x="545266" y="3902050"/>
                    <a:pt x="553108" y="3890712"/>
                    <a:pt x="514472" y="3890917"/>
                  </a:cubicBezTo>
                  <a:cubicBezTo>
                    <a:pt x="462868" y="3891199"/>
                    <a:pt x="412212" y="3891353"/>
                    <a:pt x="360928" y="3890456"/>
                  </a:cubicBezTo>
                  <a:cubicBezTo>
                    <a:pt x="338592" y="3890071"/>
                    <a:pt x="343808" y="3900628"/>
                    <a:pt x="342770" y="3834523"/>
                  </a:cubicBezTo>
                  <a:cubicBezTo>
                    <a:pt x="339592" y="3631198"/>
                    <a:pt x="332159" y="3658294"/>
                    <a:pt x="360813" y="3658486"/>
                  </a:cubicBezTo>
                  <a:close/>
                  <a:moveTo>
                    <a:pt x="360813" y="4147843"/>
                  </a:moveTo>
                  <a:cubicBezTo>
                    <a:pt x="583479" y="4149034"/>
                    <a:pt x="550584" y="4132329"/>
                    <a:pt x="551391" y="4184534"/>
                  </a:cubicBezTo>
                  <a:cubicBezTo>
                    <a:pt x="552737" y="4270752"/>
                    <a:pt x="551622" y="4272289"/>
                    <a:pt x="552993" y="4359481"/>
                  </a:cubicBezTo>
                  <a:cubicBezTo>
                    <a:pt x="553429" y="4386974"/>
                    <a:pt x="561182" y="4381452"/>
                    <a:pt x="514524" y="4381196"/>
                  </a:cubicBezTo>
                  <a:cubicBezTo>
                    <a:pt x="326008" y="4380184"/>
                    <a:pt x="351970" y="4387128"/>
                    <a:pt x="351535" y="4359212"/>
                  </a:cubicBezTo>
                  <a:cubicBezTo>
                    <a:pt x="347844" y="4122797"/>
                    <a:pt x="337054" y="4147715"/>
                    <a:pt x="360813" y="4147843"/>
                  </a:cubicBezTo>
                  <a:close/>
                  <a:moveTo>
                    <a:pt x="351932" y="4391842"/>
                  </a:moveTo>
                  <a:cubicBezTo>
                    <a:pt x="400435" y="4392906"/>
                    <a:pt x="388351" y="4392867"/>
                    <a:pt x="553570" y="4393265"/>
                  </a:cubicBezTo>
                  <a:cubicBezTo>
                    <a:pt x="554736" y="4453527"/>
                    <a:pt x="557235" y="4517378"/>
                    <a:pt x="557414" y="4624299"/>
                  </a:cubicBezTo>
                  <a:cubicBezTo>
                    <a:pt x="336362" y="4625849"/>
                    <a:pt x="354674" y="4628040"/>
                    <a:pt x="354457" y="4621339"/>
                  </a:cubicBezTo>
                  <a:cubicBezTo>
                    <a:pt x="350561" y="4500403"/>
                    <a:pt x="352470" y="4452234"/>
                    <a:pt x="351932" y="4391842"/>
                  </a:cubicBezTo>
                  <a:close/>
                  <a:moveTo>
                    <a:pt x="559926" y="4096803"/>
                  </a:moveTo>
                  <a:cubicBezTo>
                    <a:pt x="553262" y="3869151"/>
                    <a:pt x="545650" y="3902639"/>
                    <a:pt x="591347" y="3902639"/>
                  </a:cubicBezTo>
                  <a:cubicBezTo>
                    <a:pt x="786360" y="3902639"/>
                    <a:pt x="759398" y="3897579"/>
                    <a:pt x="759923" y="3923124"/>
                  </a:cubicBezTo>
                  <a:cubicBezTo>
                    <a:pt x="765139" y="4169455"/>
                    <a:pt x="767753" y="4135698"/>
                    <a:pt x="744969" y="4135698"/>
                  </a:cubicBezTo>
                  <a:cubicBezTo>
                    <a:pt x="668837" y="4135698"/>
                    <a:pt x="668401" y="4134199"/>
                    <a:pt x="591347" y="4134199"/>
                  </a:cubicBezTo>
                  <a:cubicBezTo>
                    <a:pt x="552955" y="4134186"/>
                    <a:pt x="561246" y="4142039"/>
                    <a:pt x="559926" y="4096803"/>
                  </a:cubicBezTo>
                  <a:close/>
                  <a:moveTo>
                    <a:pt x="591360" y="4146088"/>
                  </a:moveTo>
                  <a:cubicBezTo>
                    <a:pt x="666940" y="4146088"/>
                    <a:pt x="668363" y="4147587"/>
                    <a:pt x="744981" y="4147587"/>
                  </a:cubicBezTo>
                  <a:cubicBezTo>
                    <a:pt x="767574" y="4147587"/>
                    <a:pt x="762666" y="4140156"/>
                    <a:pt x="763358" y="4184559"/>
                  </a:cubicBezTo>
                  <a:cubicBezTo>
                    <a:pt x="766894" y="4410777"/>
                    <a:pt x="777582" y="4379813"/>
                    <a:pt x="744981" y="4379813"/>
                  </a:cubicBezTo>
                  <a:cubicBezTo>
                    <a:pt x="536693" y="4379813"/>
                    <a:pt x="564014" y="4392073"/>
                    <a:pt x="563501" y="4359277"/>
                  </a:cubicBezTo>
                  <a:cubicBezTo>
                    <a:pt x="559605" y="4111498"/>
                    <a:pt x="554723" y="4146088"/>
                    <a:pt x="591360" y="4146088"/>
                  </a:cubicBezTo>
                  <a:close/>
                  <a:moveTo>
                    <a:pt x="591360" y="4393303"/>
                  </a:moveTo>
                  <a:cubicBezTo>
                    <a:pt x="803839" y="4393303"/>
                    <a:pt x="767830" y="4373881"/>
                    <a:pt x="768676" y="4446828"/>
                  </a:cubicBezTo>
                  <a:cubicBezTo>
                    <a:pt x="771136" y="4660990"/>
                    <a:pt x="781426" y="4625734"/>
                    <a:pt x="744981" y="4625708"/>
                  </a:cubicBezTo>
                  <a:cubicBezTo>
                    <a:pt x="734486" y="4625708"/>
                    <a:pt x="567948" y="4625170"/>
                    <a:pt x="567948" y="4621545"/>
                  </a:cubicBezTo>
                  <a:cubicBezTo>
                    <a:pt x="567384" y="4358918"/>
                    <a:pt x="550059" y="4393303"/>
                    <a:pt x="591360" y="4393303"/>
                  </a:cubicBezTo>
                  <a:close/>
                  <a:moveTo>
                    <a:pt x="591360" y="4636072"/>
                  </a:moveTo>
                  <a:cubicBezTo>
                    <a:pt x="667351" y="4636072"/>
                    <a:pt x="666979" y="4637597"/>
                    <a:pt x="744981" y="4637597"/>
                  </a:cubicBezTo>
                  <a:cubicBezTo>
                    <a:pt x="777966" y="4637622"/>
                    <a:pt x="770303" y="4598574"/>
                    <a:pt x="774878" y="4869669"/>
                  </a:cubicBezTo>
                  <a:cubicBezTo>
                    <a:pt x="698541" y="4869387"/>
                    <a:pt x="635493" y="4870476"/>
                    <a:pt x="570908" y="4870195"/>
                  </a:cubicBezTo>
                  <a:cubicBezTo>
                    <a:pt x="566769" y="4598152"/>
                    <a:pt x="559772" y="4636072"/>
                    <a:pt x="591360" y="4636072"/>
                  </a:cubicBezTo>
                  <a:close/>
                  <a:moveTo>
                    <a:pt x="591360" y="4882134"/>
                  </a:moveTo>
                  <a:cubicBezTo>
                    <a:pt x="790255" y="4882134"/>
                    <a:pt x="775045" y="4879559"/>
                    <a:pt x="775109" y="4883992"/>
                  </a:cubicBezTo>
                  <a:cubicBezTo>
                    <a:pt x="779350" y="5154830"/>
                    <a:pt x="791934" y="5115629"/>
                    <a:pt x="744981" y="5115629"/>
                  </a:cubicBezTo>
                  <a:cubicBezTo>
                    <a:pt x="669145" y="5115629"/>
                    <a:pt x="670311" y="5114616"/>
                    <a:pt x="591360" y="5114616"/>
                  </a:cubicBezTo>
                  <a:cubicBezTo>
                    <a:pt x="571741" y="5114616"/>
                    <a:pt x="577033" y="5125532"/>
                    <a:pt x="575995" y="5058683"/>
                  </a:cubicBezTo>
                  <a:cubicBezTo>
                    <a:pt x="572804" y="4855116"/>
                    <a:pt x="558286" y="4882134"/>
                    <a:pt x="591360" y="4882134"/>
                  </a:cubicBezTo>
                  <a:close/>
                  <a:moveTo>
                    <a:pt x="779184" y="4446648"/>
                  </a:moveTo>
                  <a:cubicBezTo>
                    <a:pt x="778402" y="4378275"/>
                    <a:pt x="737152" y="4390164"/>
                    <a:pt x="975465" y="4391445"/>
                  </a:cubicBezTo>
                  <a:cubicBezTo>
                    <a:pt x="981206" y="4391484"/>
                    <a:pt x="981795" y="4363030"/>
                    <a:pt x="985870" y="4625580"/>
                  </a:cubicBezTo>
                  <a:cubicBezTo>
                    <a:pt x="758450" y="4626682"/>
                    <a:pt x="781183" y="4627220"/>
                    <a:pt x="781170" y="4621545"/>
                  </a:cubicBezTo>
                  <a:cubicBezTo>
                    <a:pt x="781029" y="4553979"/>
                    <a:pt x="780337" y="4548022"/>
                    <a:pt x="779184" y="4446648"/>
                  </a:cubicBezTo>
                  <a:close/>
                  <a:moveTo>
                    <a:pt x="986050" y="4637494"/>
                  </a:moveTo>
                  <a:cubicBezTo>
                    <a:pt x="990137" y="4900954"/>
                    <a:pt x="995071" y="4870246"/>
                    <a:pt x="975465" y="4870310"/>
                  </a:cubicBezTo>
                  <a:cubicBezTo>
                    <a:pt x="921836" y="4870528"/>
                    <a:pt x="875332" y="4870604"/>
                    <a:pt x="821843" y="4870028"/>
                  </a:cubicBezTo>
                  <a:cubicBezTo>
                    <a:pt x="778402" y="4869554"/>
                    <a:pt x="782336" y="4909473"/>
                    <a:pt x="781208" y="4637622"/>
                  </a:cubicBezTo>
                  <a:cubicBezTo>
                    <a:pt x="912225" y="4637738"/>
                    <a:pt x="923015" y="4637828"/>
                    <a:pt x="986050" y="4637494"/>
                  </a:cubicBezTo>
                  <a:close/>
                  <a:moveTo>
                    <a:pt x="821754" y="4881955"/>
                  </a:moveTo>
                  <a:cubicBezTo>
                    <a:pt x="1002222" y="4883902"/>
                    <a:pt x="989561" y="4879982"/>
                    <a:pt x="989625" y="4883966"/>
                  </a:cubicBezTo>
                  <a:cubicBezTo>
                    <a:pt x="993815" y="5151858"/>
                    <a:pt x="999133" y="5115513"/>
                    <a:pt x="975554" y="5115155"/>
                  </a:cubicBezTo>
                  <a:cubicBezTo>
                    <a:pt x="751863" y="5111849"/>
                    <a:pt x="790358" y="5135165"/>
                    <a:pt x="789166" y="5058683"/>
                  </a:cubicBezTo>
                  <a:cubicBezTo>
                    <a:pt x="785847" y="4846186"/>
                    <a:pt x="771379" y="4881417"/>
                    <a:pt x="821754" y="4881955"/>
                  </a:cubicBezTo>
                  <a:close/>
                  <a:moveTo>
                    <a:pt x="990855" y="4391535"/>
                  </a:moveTo>
                  <a:cubicBezTo>
                    <a:pt x="1020162" y="4391689"/>
                    <a:pt x="1192352" y="4391830"/>
                    <a:pt x="1194018" y="4391830"/>
                  </a:cubicBezTo>
                  <a:cubicBezTo>
                    <a:pt x="1194031" y="4392829"/>
                    <a:pt x="1197452" y="4594629"/>
                    <a:pt x="1198003" y="4624427"/>
                  </a:cubicBezTo>
                  <a:cubicBezTo>
                    <a:pt x="1129663" y="4624504"/>
                    <a:pt x="1197273" y="4624799"/>
                    <a:pt x="996365" y="4625542"/>
                  </a:cubicBezTo>
                  <a:cubicBezTo>
                    <a:pt x="992880" y="4401117"/>
                    <a:pt x="992982" y="4483749"/>
                    <a:pt x="990855" y="4391535"/>
                  </a:cubicBezTo>
                  <a:close/>
                  <a:moveTo>
                    <a:pt x="1198234" y="4636316"/>
                  </a:moveTo>
                  <a:cubicBezTo>
                    <a:pt x="1202655" y="4870028"/>
                    <a:pt x="1201912" y="4800605"/>
                    <a:pt x="1203103" y="4869772"/>
                  </a:cubicBezTo>
                  <a:cubicBezTo>
                    <a:pt x="1194492" y="4869772"/>
                    <a:pt x="1239663" y="4869644"/>
                    <a:pt x="999915" y="4870233"/>
                  </a:cubicBezTo>
                  <a:cubicBezTo>
                    <a:pt x="998890" y="4803308"/>
                    <a:pt x="999505" y="4827738"/>
                    <a:pt x="996558" y="4637443"/>
                  </a:cubicBezTo>
                  <a:cubicBezTo>
                    <a:pt x="1213509" y="4636521"/>
                    <a:pt x="1134981" y="4636380"/>
                    <a:pt x="1198234" y="4636316"/>
                  </a:cubicBezTo>
                  <a:close/>
                  <a:moveTo>
                    <a:pt x="1200938" y="4147907"/>
                  </a:moveTo>
                  <a:cubicBezTo>
                    <a:pt x="1292665" y="4147996"/>
                    <a:pt x="1292306" y="4145934"/>
                    <a:pt x="1404216" y="4146703"/>
                  </a:cubicBezTo>
                  <a:cubicBezTo>
                    <a:pt x="1405651" y="4271931"/>
                    <a:pt x="1407240" y="4253944"/>
                    <a:pt x="1409124" y="4379198"/>
                  </a:cubicBezTo>
                  <a:cubicBezTo>
                    <a:pt x="1272072" y="4378903"/>
                    <a:pt x="1299995" y="4379928"/>
                    <a:pt x="1204334" y="4379928"/>
                  </a:cubicBezTo>
                  <a:cubicBezTo>
                    <a:pt x="1202860" y="4290340"/>
                    <a:pt x="1202437" y="4229347"/>
                    <a:pt x="1200938" y="4147907"/>
                  </a:cubicBezTo>
                  <a:close/>
                  <a:moveTo>
                    <a:pt x="1206012" y="4391830"/>
                  </a:moveTo>
                  <a:cubicBezTo>
                    <a:pt x="1448324" y="4391830"/>
                    <a:pt x="1409072" y="4372228"/>
                    <a:pt x="1410072" y="4446776"/>
                  </a:cubicBezTo>
                  <a:cubicBezTo>
                    <a:pt x="1411084" y="4527973"/>
                    <a:pt x="1411815" y="4551084"/>
                    <a:pt x="1412327" y="4621570"/>
                  </a:cubicBezTo>
                  <a:cubicBezTo>
                    <a:pt x="1412366" y="4627169"/>
                    <a:pt x="1428730" y="4624453"/>
                    <a:pt x="1208524" y="4624414"/>
                  </a:cubicBezTo>
                  <a:cubicBezTo>
                    <a:pt x="1208485" y="4622313"/>
                    <a:pt x="1203898" y="4391830"/>
                    <a:pt x="1206012" y="4391830"/>
                  </a:cubicBezTo>
                  <a:close/>
                  <a:moveTo>
                    <a:pt x="1412443" y="4636687"/>
                  </a:moveTo>
                  <a:cubicBezTo>
                    <a:pt x="1412455" y="4637815"/>
                    <a:pt x="1415134" y="4867645"/>
                    <a:pt x="1415147" y="4868952"/>
                  </a:cubicBezTo>
                  <a:cubicBezTo>
                    <a:pt x="1332262" y="4867786"/>
                    <a:pt x="1276044" y="4869695"/>
                    <a:pt x="1213586" y="4869772"/>
                  </a:cubicBezTo>
                  <a:cubicBezTo>
                    <a:pt x="1212253" y="4791868"/>
                    <a:pt x="1213060" y="4869182"/>
                    <a:pt x="1208742" y="4636316"/>
                  </a:cubicBezTo>
                  <a:cubicBezTo>
                    <a:pt x="1280632" y="4636329"/>
                    <a:pt x="1331723" y="4637264"/>
                    <a:pt x="1412443" y="4636687"/>
                  </a:cubicBezTo>
                  <a:close/>
                  <a:moveTo>
                    <a:pt x="1415339" y="4880866"/>
                  </a:moveTo>
                  <a:cubicBezTo>
                    <a:pt x="1416864" y="4980306"/>
                    <a:pt x="1415877" y="4956157"/>
                    <a:pt x="1418453" y="5114219"/>
                  </a:cubicBezTo>
                  <a:cubicBezTo>
                    <a:pt x="1370219" y="5114873"/>
                    <a:pt x="1312758" y="5114437"/>
                    <a:pt x="1216302" y="5114412"/>
                  </a:cubicBezTo>
                  <a:cubicBezTo>
                    <a:pt x="1216290" y="5112951"/>
                    <a:pt x="1213842" y="4884978"/>
                    <a:pt x="1213829" y="4883761"/>
                  </a:cubicBezTo>
                  <a:cubicBezTo>
                    <a:pt x="1213765" y="4879495"/>
                    <a:pt x="1411007" y="4880802"/>
                    <a:pt x="1415339" y="4880866"/>
                  </a:cubicBezTo>
                  <a:close/>
                  <a:moveTo>
                    <a:pt x="1414711" y="4146792"/>
                  </a:moveTo>
                  <a:cubicBezTo>
                    <a:pt x="1532836" y="4147843"/>
                    <a:pt x="1441493" y="4146908"/>
                    <a:pt x="1618489" y="4148022"/>
                  </a:cubicBezTo>
                  <a:cubicBezTo>
                    <a:pt x="1620167" y="4277683"/>
                    <a:pt x="1619821" y="4304048"/>
                    <a:pt x="1621116" y="4379684"/>
                  </a:cubicBezTo>
                  <a:cubicBezTo>
                    <a:pt x="1455564" y="4379275"/>
                    <a:pt x="1551020" y="4379621"/>
                    <a:pt x="1419606" y="4379236"/>
                  </a:cubicBezTo>
                  <a:cubicBezTo>
                    <a:pt x="1417709" y="4255174"/>
                    <a:pt x="1416044" y="4264359"/>
                    <a:pt x="1414711" y="4146792"/>
                  </a:cubicBezTo>
                  <a:close/>
                  <a:moveTo>
                    <a:pt x="1436521" y="4391215"/>
                  </a:moveTo>
                  <a:cubicBezTo>
                    <a:pt x="1659303" y="4392111"/>
                    <a:pt x="1620821" y="4375854"/>
                    <a:pt x="1622525" y="4447404"/>
                  </a:cubicBezTo>
                  <a:cubicBezTo>
                    <a:pt x="1623973" y="4507168"/>
                    <a:pt x="1624640" y="4553723"/>
                    <a:pt x="1625562" y="4621660"/>
                  </a:cubicBezTo>
                  <a:cubicBezTo>
                    <a:pt x="1625614" y="4626169"/>
                    <a:pt x="1422874" y="4626003"/>
                    <a:pt x="1422848" y="4621506"/>
                  </a:cubicBezTo>
                  <a:cubicBezTo>
                    <a:pt x="1420913" y="4357995"/>
                    <a:pt x="1411353" y="4391099"/>
                    <a:pt x="1436521" y="4391215"/>
                  </a:cubicBezTo>
                  <a:close/>
                  <a:moveTo>
                    <a:pt x="1436585" y="4636469"/>
                  </a:moveTo>
                  <a:cubicBezTo>
                    <a:pt x="1490407" y="4635957"/>
                    <a:pt x="1536373" y="4636034"/>
                    <a:pt x="1590207" y="4636187"/>
                  </a:cubicBezTo>
                  <a:cubicBezTo>
                    <a:pt x="1636198" y="4636316"/>
                    <a:pt x="1625537" y="4594731"/>
                    <a:pt x="1630188" y="4868875"/>
                  </a:cubicBezTo>
                  <a:cubicBezTo>
                    <a:pt x="1574022" y="4869285"/>
                    <a:pt x="1542536" y="4871168"/>
                    <a:pt x="1425654" y="4869118"/>
                  </a:cubicBezTo>
                  <a:cubicBezTo>
                    <a:pt x="1421746" y="4601739"/>
                    <a:pt x="1418222" y="4636662"/>
                    <a:pt x="1436585" y="4636469"/>
                  </a:cubicBezTo>
                  <a:close/>
                  <a:moveTo>
                    <a:pt x="1436457" y="4881225"/>
                  </a:moveTo>
                  <a:cubicBezTo>
                    <a:pt x="1625716" y="4884786"/>
                    <a:pt x="1630317" y="4875946"/>
                    <a:pt x="1630445" y="4883966"/>
                  </a:cubicBezTo>
                  <a:cubicBezTo>
                    <a:pt x="1631777" y="4968878"/>
                    <a:pt x="1629919" y="4973144"/>
                    <a:pt x="1631265" y="5058940"/>
                  </a:cubicBezTo>
                  <a:cubicBezTo>
                    <a:pt x="1632315" y="5126454"/>
                    <a:pt x="1642926" y="5116320"/>
                    <a:pt x="1590399" y="5114578"/>
                  </a:cubicBezTo>
                  <a:cubicBezTo>
                    <a:pt x="1396168" y="5108211"/>
                    <a:pt x="1429345" y="5138048"/>
                    <a:pt x="1428051" y="5058722"/>
                  </a:cubicBezTo>
                  <a:cubicBezTo>
                    <a:pt x="1424834" y="4854373"/>
                    <a:pt x="1420606" y="4880930"/>
                    <a:pt x="1436457" y="4881225"/>
                  </a:cubicBezTo>
                  <a:close/>
                  <a:moveTo>
                    <a:pt x="1631841" y="4391599"/>
                  </a:moveTo>
                  <a:cubicBezTo>
                    <a:pt x="1798546" y="4391804"/>
                    <a:pt x="1667697" y="4391817"/>
                    <a:pt x="1836350" y="4392175"/>
                  </a:cubicBezTo>
                  <a:cubicBezTo>
                    <a:pt x="1840540" y="4662015"/>
                    <a:pt x="1846409" y="4625926"/>
                    <a:pt x="1820793" y="4625926"/>
                  </a:cubicBezTo>
                  <a:cubicBezTo>
                    <a:pt x="1819793" y="4625926"/>
                    <a:pt x="1636121" y="4625196"/>
                    <a:pt x="1636070" y="4621429"/>
                  </a:cubicBezTo>
                  <a:cubicBezTo>
                    <a:pt x="1633879" y="4459702"/>
                    <a:pt x="1633174" y="4463764"/>
                    <a:pt x="1631841" y="4391599"/>
                  </a:cubicBezTo>
                  <a:close/>
                  <a:moveTo>
                    <a:pt x="1820793" y="4637840"/>
                  </a:moveTo>
                  <a:cubicBezTo>
                    <a:pt x="1845205" y="4637840"/>
                    <a:pt x="1838707" y="4600560"/>
                    <a:pt x="1843462" y="4868785"/>
                  </a:cubicBezTo>
                  <a:cubicBezTo>
                    <a:pt x="1828622" y="4868696"/>
                    <a:pt x="1817038" y="4868721"/>
                    <a:pt x="1667094" y="4868747"/>
                  </a:cubicBezTo>
                  <a:cubicBezTo>
                    <a:pt x="1633994" y="4868747"/>
                    <a:pt x="1639991" y="4907244"/>
                    <a:pt x="1636275" y="4636252"/>
                  </a:cubicBezTo>
                  <a:cubicBezTo>
                    <a:pt x="1746391" y="4636316"/>
                    <a:pt x="1748967" y="4637840"/>
                    <a:pt x="1820793" y="4637840"/>
                  </a:cubicBezTo>
                  <a:close/>
                  <a:moveTo>
                    <a:pt x="1846332" y="4359251"/>
                  </a:moveTo>
                  <a:cubicBezTo>
                    <a:pt x="1842437" y="4109089"/>
                    <a:pt x="1823420" y="4145383"/>
                    <a:pt x="1897552" y="4147279"/>
                  </a:cubicBezTo>
                  <a:cubicBezTo>
                    <a:pt x="1948272" y="4148573"/>
                    <a:pt x="2000159" y="4148471"/>
                    <a:pt x="2044958" y="4147702"/>
                  </a:cubicBezTo>
                  <a:cubicBezTo>
                    <a:pt x="2047611" y="4367002"/>
                    <a:pt x="2046817" y="4324366"/>
                    <a:pt x="2047842" y="4380466"/>
                  </a:cubicBezTo>
                  <a:cubicBezTo>
                    <a:pt x="1813732" y="4386423"/>
                    <a:pt x="1846678" y="4381056"/>
                    <a:pt x="1846332" y="4359251"/>
                  </a:cubicBezTo>
                  <a:close/>
                  <a:moveTo>
                    <a:pt x="2048060" y="4392381"/>
                  </a:moveTo>
                  <a:cubicBezTo>
                    <a:pt x="2049623" y="4470156"/>
                    <a:pt x="2051045" y="4464404"/>
                    <a:pt x="2052493" y="4625106"/>
                  </a:cubicBezTo>
                  <a:cubicBezTo>
                    <a:pt x="2024583" y="4625362"/>
                    <a:pt x="1850484" y="4625913"/>
                    <a:pt x="1849574" y="4625913"/>
                  </a:cubicBezTo>
                  <a:cubicBezTo>
                    <a:pt x="1849702" y="4561819"/>
                    <a:pt x="1849677" y="4574707"/>
                    <a:pt x="1846832" y="4392214"/>
                  </a:cubicBezTo>
                  <a:cubicBezTo>
                    <a:pt x="1903421" y="4392457"/>
                    <a:pt x="1967392" y="4394417"/>
                    <a:pt x="2048060" y="4392381"/>
                  </a:cubicBezTo>
                  <a:close/>
                  <a:moveTo>
                    <a:pt x="2051468" y="4637007"/>
                  </a:moveTo>
                  <a:cubicBezTo>
                    <a:pt x="2052762" y="4637007"/>
                    <a:pt x="2056440" y="4868721"/>
                    <a:pt x="2056453" y="4869733"/>
                  </a:cubicBezTo>
                  <a:cubicBezTo>
                    <a:pt x="1937085" y="4871770"/>
                    <a:pt x="1908970" y="4869336"/>
                    <a:pt x="1853944" y="4868849"/>
                  </a:cubicBezTo>
                  <a:cubicBezTo>
                    <a:pt x="1852739" y="4799939"/>
                    <a:pt x="1849446" y="4733231"/>
                    <a:pt x="1849549" y="4637802"/>
                  </a:cubicBezTo>
                  <a:cubicBezTo>
                    <a:pt x="1850459" y="4637815"/>
                    <a:pt x="2032541" y="4637187"/>
                    <a:pt x="2051468" y="4637007"/>
                  </a:cubicBezTo>
                  <a:close/>
                  <a:moveTo>
                    <a:pt x="2056697" y="4883992"/>
                  </a:moveTo>
                  <a:cubicBezTo>
                    <a:pt x="2060784" y="5144710"/>
                    <a:pt x="2062924" y="5115027"/>
                    <a:pt x="2051468" y="5114898"/>
                  </a:cubicBezTo>
                  <a:cubicBezTo>
                    <a:pt x="1818127" y="5112400"/>
                    <a:pt x="1857032" y="5133641"/>
                    <a:pt x="1855866" y="5058709"/>
                  </a:cubicBezTo>
                  <a:cubicBezTo>
                    <a:pt x="1854508" y="4971799"/>
                    <a:pt x="1855610" y="4973516"/>
                    <a:pt x="1854200" y="4883761"/>
                  </a:cubicBezTo>
                  <a:cubicBezTo>
                    <a:pt x="1854136" y="4879111"/>
                    <a:pt x="2056684" y="4882993"/>
                    <a:pt x="2056697" y="4883992"/>
                  </a:cubicBezTo>
                  <a:close/>
                  <a:moveTo>
                    <a:pt x="2058555" y="4392111"/>
                  </a:moveTo>
                  <a:cubicBezTo>
                    <a:pt x="2097588" y="4391138"/>
                    <a:pt x="2104444" y="4391304"/>
                    <a:pt x="2262179" y="4391278"/>
                  </a:cubicBezTo>
                  <a:cubicBezTo>
                    <a:pt x="2263998" y="4497828"/>
                    <a:pt x="2262794" y="4402616"/>
                    <a:pt x="2266138" y="4625657"/>
                  </a:cubicBezTo>
                  <a:cubicBezTo>
                    <a:pt x="2039551" y="4625208"/>
                    <a:pt x="2063027" y="4625977"/>
                    <a:pt x="2062989" y="4621481"/>
                  </a:cubicBezTo>
                  <a:cubicBezTo>
                    <a:pt x="2061835" y="4483185"/>
                    <a:pt x="2059875" y="4456346"/>
                    <a:pt x="2058555" y="4392111"/>
                  </a:cubicBezTo>
                  <a:close/>
                  <a:moveTo>
                    <a:pt x="2266318" y="4637559"/>
                  </a:moveTo>
                  <a:cubicBezTo>
                    <a:pt x="2269611" y="4857089"/>
                    <a:pt x="2268035" y="4742020"/>
                    <a:pt x="2270073" y="4870220"/>
                  </a:cubicBezTo>
                  <a:cubicBezTo>
                    <a:pt x="2201489" y="4870105"/>
                    <a:pt x="2152806" y="4868260"/>
                    <a:pt x="2066961" y="4869554"/>
                  </a:cubicBezTo>
                  <a:cubicBezTo>
                    <a:pt x="2065846" y="4801373"/>
                    <a:pt x="2063873" y="4723111"/>
                    <a:pt x="2063130" y="4636892"/>
                  </a:cubicBezTo>
                  <a:cubicBezTo>
                    <a:pt x="2167543" y="4635983"/>
                    <a:pt x="2201194" y="4637443"/>
                    <a:pt x="2266318" y="4637559"/>
                  </a:cubicBezTo>
                  <a:close/>
                  <a:moveTo>
                    <a:pt x="2270265" y="4882122"/>
                  </a:moveTo>
                  <a:cubicBezTo>
                    <a:pt x="2271764" y="4990452"/>
                    <a:pt x="2270034" y="4941501"/>
                    <a:pt x="2272725" y="5114155"/>
                  </a:cubicBezTo>
                  <a:cubicBezTo>
                    <a:pt x="2195812" y="5114258"/>
                    <a:pt x="2176103" y="5116000"/>
                    <a:pt x="2070575" y="5115091"/>
                  </a:cubicBezTo>
                  <a:cubicBezTo>
                    <a:pt x="2068794" y="5046539"/>
                    <a:pt x="2068525" y="4969826"/>
                    <a:pt x="2067179" y="4883787"/>
                  </a:cubicBezTo>
                  <a:cubicBezTo>
                    <a:pt x="2067115" y="4878855"/>
                    <a:pt x="2058491" y="4881801"/>
                    <a:pt x="2270265" y="4882122"/>
                  </a:cubicBezTo>
                  <a:close/>
                  <a:moveTo>
                    <a:pt x="2272674" y="4391291"/>
                  </a:moveTo>
                  <a:cubicBezTo>
                    <a:pt x="2338182" y="4391278"/>
                    <a:pt x="2343398" y="4392316"/>
                    <a:pt x="2475247" y="4392650"/>
                  </a:cubicBezTo>
                  <a:cubicBezTo>
                    <a:pt x="2475260" y="4393674"/>
                    <a:pt x="2479309" y="4616138"/>
                    <a:pt x="2479502" y="4625503"/>
                  </a:cubicBezTo>
                  <a:cubicBezTo>
                    <a:pt x="2379714" y="4625477"/>
                    <a:pt x="2312233" y="4625708"/>
                    <a:pt x="2276621" y="4625670"/>
                  </a:cubicBezTo>
                  <a:cubicBezTo>
                    <a:pt x="2273430" y="4412404"/>
                    <a:pt x="2274225" y="4482737"/>
                    <a:pt x="2272674" y="4391291"/>
                  </a:cubicBezTo>
                  <a:close/>
                  <a:moveTo>
                    <a:pt x="2282016" y="4637571"/>
                  </a:moveTo>
                  <a:cubicBezTo>
                    <a:pt x="2521175" y="4637571"/>
                    <a:pt x="2479617" y="4619918"/>
                    <a:pt x="2481014" y="4709070"/>
                  </a:cubicBezTo>
                  <a:cubicBezTo>
                    <a:pt x="2482385" y="4796877"/>
                    <a:pt x="2482654" y="4790817"/>
                    <a:pt x="2483948" y="4870912"/>
                  </a:cubicBezTo>
                  <a:cubicBezTo>
                    <a:pt x="2386057" y="4871488"/>
                    <a:pt x="2366374" y="4870233"/>
                    <a:pt x="2280568" y="4870233"/>
                  </a:cubicBezTo>
                  <a:cubicBezTo>
                    <a:pt x="2276480" y="4610156"/>
                    <a:pt x="2274212" y="4637571"/>
                    <a:pt x="2282016" y="4637571"/>
                  </a:cubicBezTo>
                  <a:close/>
                  <a:moveTo>
                    <a:pt x="2282016" y="4882134"/>
                  </a:moveTo>
                  <a:cubicBezTo>
                    <a:pt x="2282926" y="4882134"/>
                    <a:pt x="2484140" y="4882621"/>
                    <a:pt x="2484166" y="4883992"/>
                  </a:cubicBezTo>
                  <a:cubicBezTo>
                    <a:pt x="2484192" y="4885529"/>
                    <a:pt x="2486972" y="5114143"/>
                    <a:pt x="2486985" y="5115680"/>
                  </a:cubicBezTo>
                  <a:cubicBezTo>
                    <a:pt x="2345986" y="5116410"/>
                    <a:pt x="2380342" y="5114168"/>
                    <a:pt x="2283220" y="5114155"/>
                  </a:cubicBezTo>
                  <a:cubicBezTo>
                    <a:pt x="2279184" y="4856320"/>
                    <a:pt x="2281106" y="4882134"/>
                    <a:pt x="2282016" y="4882134"/>
                  </a:cubicBezTo>
                  <a:close/>
                  <a:moveTo>
                    <a:pt x="2512525" y="4392790"/>
                  </a:moveTo>
                  <a:cubicBezTo>
                    <a:pt x="2588387" y="4393098"/>
                    <a:pt x="2590873" y="4392803"/>
                    <a:pt x="2666159" y="4393098"/>
                  </a:cubicBezTo>
                  <a:cubicBezTo>
                    <a:pt x="2697119" y="4393226"/>
                    <a:pt x="2689187" y="4356522"/>
                    <a:pt x="2692352" y="4625119"/>
                  </a:cubicBezTo>
                  <a:cubicBezTo>
                    <a:pt x="2469122" y="4626144"/>
                    <a:pt x="2490035" y="4627335"/>
                    <a:pt x="2489920" y="4621417"/>
                  </a:cubicBezTo>
                  <a:cubicBezTo>
                    <a:pt x="2484666" y="4356394"/>
                    <a:pt x="2476465" y="4392637"/>
                    <a:pt x="2512525" y="4392790"/>
                  </a:cubicBezTo>
                  <a:close/>
                  <a:moveTo>
                    <a:pt x="2692506" y="4637007"/>
                  </a:moveTo>
                  <a:cubicBezTo>
                    <a:pt x="2693211" y="4696131"/>
                    <a:pt x="2693954" y="4745735"/>
                    <a:pt x="2695492" y="4796620"/>
                  </a:cubicBezTo>
                  <a:cubicBezTo>
                    <a:pt x="2698349" y="4890692"/>
                    <a:pt x="2734410" y="4868900"/>
                    <a:pt x="2512499" y="4870707"/>
                  </a:cubicBezTo>
                  <a:cubicBezTo>
                    <a:pt x="2486511" y="4870912"/>
                    <a:pt x="2495635" y="4906514"/>
                    <a:pt x="2490253" y="4637405"/>
                  </a:cubicBezTo>
                  <a:cubicBezTo>
                    <a:pt x="2676859" y="4637430"/>
                    <a:pt x="2604098" y="4637430"/>
                    <a:pt x="2692506" y="4637007"/>
                  </a:cubicBezTo>
                  <a:close/>
                  <a:moveTo>
                    <a:pt x="2512602" y="4882621"/>
                  </a:moveTo>
                  <a:cubicBezTo>
                    <a:pt x="2513511" y="4882608"/>
                    <a:pt x="2697452" y="4880802"/>
                    <a:pt x="2697503" y="4883992"/>
                  </a:cubicBezTo>
                  <a:cubicBezTo>
                    <a:pt x="2701694" y="5152525"/>
                    <a:pt x="2715995" y="5114514"/>
                    <a:pt x="2666146" y="5114924"/>
                  </a:cubicBezTo>
                  <a:cubicBezTo>
                    <a:pt x="2589476" y="5115552"/>
                    <a:pt x="2584812" y="5114937"/>
                    <a:pt x="2512525" y="5115513"/>
                  </a:cubicBezTo>
                  <a:cubicBezTo>
                    <a:pt x="2492739" y="5115642"/>
                    <a:pt x="2497775" y="5126121"/>
                    <a:pt x="2496724" y="5058709"/>
                  </a:cubicBezTo>
                  <a:cubicBezTo>
                    <a:pt x="2493636" y="4855859"/>
                    <a:pt x="2487498" y="4882826"/>
                    <a:pt x="2512602" y="4882621"/>
                  </a:cubicBezTo>
                  <a:close/>
                  <a:moveTo>
                    <a:pt x="2699413" y="4393187"/>
                  </a:moveTo>
                  <a:cubicBezTo>
                    <a:pt x="2826918" y="4393418"/>
                    <a:pt x="2808593" y="4392624"/>
                    <a:pt x="2896809" y="4392624"/>
                  </a:cubicBezTo>
                  <a:cubicBezTo>
                    <a:pt x="2907266" y="4392624"/>
                    <a:pt x="2902460" y="4364990"/>
                    <a:pt x="2906625" y="4626272"/>
                  </a:cubicBezTo>
                  <a:cubicBezTo>
                    <a:pt x="2827418" y="4626490"/>
                    <a:pt x="2814744" y="4624670"/>
                    <a:pt x="2702873" y="4625055"/>
                  </a:cubicBezTo>
                  <a:cubicBezTo>
                    <a:pt x="2702001" y="4557464"/>
                    <a:pt x="2702962" y="4618509"/>
                    <a:pt x="2699413" y="4393187"/>
                  </a:cubicBezTo>
                  <a:close/>
                  <a:moveTo>
                    <a:pt x="2743047" y="4636905"/>
                  </a:moveTo>
                  <a:cubicBezTo>
                    <a:pt x="2819076" y="4636905"/>
                    <a:pt x="2819870" y="4638199"/>
                    <a:pt x="2896796" y="4638199"/>
                  </a:cubicBezTo>
                  <a:cubicBezTo>
                    <a:pt x="2911802" y="4638199"/>
                    <a:pt x="2906587" y="4609361"/>
                    <a:pt x="2910841" y="4870643"/>
                  </a:cubicBezTo>
                  <a:cubicBezTo>
                    <a:pt x="2834363" y="4870848"/>
                    <a:pt x="2805684" y="4869490"/>
                    <a:pt x="2707768" y="4869836"/>
                  </a:cubicBezTo>
                  <a:cubicBezTo>
                    <a:pt x="2703103" y="4599548"/>
                    <a:pt x="2686778" y="4636905"/>
                    <a:pt x="2743047" y="4636905"/>
                  </a:cubicBezTo>
                  <a:close/>
                  <a:moveTo>
                    <a:pt x="2909290" y="4184380"/>
                  </a:moveTo>
                  <a:cubicBezTo>
                    <a:pt x="2908496" y="4133315"/>
                    <a:pt x="2873922" y="4148381"/>
                    <a:pt x="3113709" y="4147510"/>
                  </a:cubicBezTo>
                  <a:cubicBezTo>
                    <a:pt x="3115862" y="4275377"/>
                    <a:pt x="3114529" y="4277632"/>
                    <a:pt x="3116349" y="4380351"/>
                  </a:cubicBezTo>
                  <a:cubicBezTo>
                    <a:pt x="3073779" y="4380850"/>
                    <a:pt x="3056248" y="4380710"/>
                    <a:pt x="2913968" y="4380735"/>
                  </a:cubicBezTo>
                  <a:cubicBezTo>
                    <a:pt x="2912468" y="4273417"/>
                    <a:pt x="2910662" y="4271751"/>
                    <a:pt x="2909290" y="4184380"/>
                  </a:cubicBezTo>
                  <a:close/>
                  <a:moveTo>
                    <a:pt x="3116566" y="4392252"/>
                  </a:moveTo>
                  <a:cubicBezTo>
                    <a:pt x="3117784" y="4456308"/>
                    <a:pt x="3119693" y="4491884"/>
                    <a:pt x="3120770" y="4621596"/>
                  </a:cubicBezTo>
                  <a:cubicBezTo>
                    <a:pt x="3120795" y="4625106"/>
                    <a:pt x="3144374" y="4624875"/>
                    <a:pt x="2917107" y="4626234"/>
                  </a:cubicBezTo>
                  <a:cubicBezTo>
                    <a:pt x="2913596" y="4405909"/>
                    <a:pt x="2915313" y="4484940"/>
                    <a:pt x="2914134" y="4392624"/>
                  </a:cubicBezTo>
                  <a:cubicBezTo>
                    <a:pt x="3056428" y="4392598"/>
                    <a:pt x="3079289" y="4392714"/>
                    <a:pt x="3116566" y="4392252"/>
                  </a:cubicBezTo>
                  <a:close/>
                  <a:moveTo>
                    <a:pt x="3120911" y="4636841"/>
                  </a:moveTo>
                  <a:cubicBezTo>
                    <a:pt x="3120923" y="4637853"/>
                    <a:pt x="3123486" y="4868823"/>
                    <a:pt x="3123499" y="4869746"/>
                  </a:cubicBezTo>
                  <a:cubicBezTo>
                    <a:pt x="3016561" y="4868324"/>
                    <a:pt x="2972735" y="4870335"/>
                    <a:pt x="2921336" y="4870591"/>
                  </a:cubicBezTo>
                  <a:cubicBezTo>
                    <a:pt x="2920285" y="4805588"/>
                    <a:pt x="2920196" y="4820065"/>
                    <a:pt x="2917300" y="4638135"/>
                  </a:cubicBezTo>
                  <a:cubicBezTo>
                    <a:pt x="2976234" y="4637789"/>
                    <a:pt x="3020444" y="4634701"/>
                    <a:pt x="3120911" y="4636841"/>
                  </a:cubicBezTo>
                  <a:close/>
                  <a:moveTo>
                    <a:pt x="3123320" y="4096855"/>
                  </a:moveTo>
                  <a:cubicBezTo>
                    <a:pt x="3119257" y="3880207"/>
                    <a:pt x="3117361" y="3903472"/>
                    <a:pt x="3127472" y="3903395"/>
                  </a:cubicBezTo>
                  <a:cubicBezTo>
                    <a:pt x="3354290" y="3901550"/>
                    <a:pt x="3323035" y="3898245"/>
                    <a:pt x="3323138" y="3922137"/>
                  </a:cubicBezTo>
                  <a:cubicBezTo>
                    <a:pt x="3324201" y="4173081"/>
                    <a:pt x="3339964" y="4134724"/>
                    <a:pt x="3281170" y="4135121"/>
                  </a:cubicBezTo>
                  <a:cubicBezTo>
                    <a:pt x="3207627" y="4135621"/>
                    <a:pt x="3209895" y="4135237"/>
                    <a:pt x="3127395" y="4135557"/>
                  </a:cubicBezTo>
                  <a:cubicBezTo>
                    <a:pt x="3122820" y="4135583"/>
                    <a:pt x="3124166" y="4141386"/>
                    <a:pt x="3123320" y="4096855"/>
                  </a:cubicBezTo>
                  <a:close/>
                  <a:moveTo>
                    <a:pt x="3127459" y="4147458"/>
                  </a:moveTo>
                  <a:cubicBezTo>
                    <a:pt x="3362363" y="4146497"/>
                    <a:pt x="3325355" y="4136121"/>
                    <a:pt x="3326124" y="4184559"/>
                  </a:cubicBezTo>
                  <a:cubicBezTo>
                    <a:pt x="3329802" y="4420206"/>
                    <a:pt x="3344218" y="4380940"/>
                    <a:pt x="3281260" y="4380172"/>
                  </a:cubicBezTo>
                  <a:cubicBezTo>
                    <a:pt x="3100856" y="4377981"/>
                    <a:pt x="3126997" y="4390830"/>
                    <a:pt x="3126498" y="4359277"/>
                  </a:cubicBezTo>
                  <a:cubicBezTo>
                    <a:pt x="3122782" y="4122259"/>
                    <a:pt x="3123973" y="4147458"/>
                    <a:pt x="3127459" y="4147458"/>
                  </a:cubicBezTo>
                  <a:close/>
                  <a:moveTo>
                    <a:pt x="3127497" y="4392111"/>
                  </a:moveTo>
                  <a:cubicBezTo>
                    <a:pt x="3372987" y="4389126"/>
                    <a:pt x="3329712" y="4380607"/>
                    <a:pt x="3331519" y="4446930"/>
                  </a:cubicBezTo>
                  <a:cubicBezTo>
                    <a:pt x="3333172" y="4507770"/>
                    <a:pt x="3334146" y="4561871"/>
                    <a:pt x="3333954" y="4621519"/>
                  </a:cubicBezTo>
                  <a:cubicBezTo>
                    <a:pt x="3333928" y="4629539"/>
                    <a:pt x="3132239" y="4625157"/>
                    <a:pt x="3131316" y="4625144"/>
                  </a:cubicBezTo>
                  <a:cubicBezTo>
                    <a:pt x="3129804" y="4450978"/>
                    <a:pt x="3126024" y="4392137"/>
                    <a:pt x="3127497" y="4392111"/>
                  </a:cubicBezTo>
                  <a:close/>
                  <a:moveTo>
                    <a:pt x="3333915" y="4638161"/>
                  </a:moveTo>
                  <a:cubicBezTo>
                    <a:pt x="3333864" y="4722752"/>
                    <a:pt x="3336709" y="4797300"/>
                    <a:pt x="3337913" y="4868580"/>
                  </a:cubicBezTo>
                  <a:cubicBezTo>
                    <a:pt x="3277710" y="4868875"/>
                    <a:pt x="3244572" y="4871335"/>
                    <a:pt x="3133982" y="4869887"/>
                  </a:cubicBezTo>
                  <a:cubicBezTo>
                    <a:pt x="3133969" y="4868747"/>
                    <a:pt x="3131419" y="4637981"/>
                    <a:pt x="3131406" y="4637071"/>
                  </a:cubicBezTo>
                  <a:cubicBezTo>
                    <a:pt x="3174091" y="4637981"/>
                    <a:pt x="3332428" y="4638161"/>
                    <a:pt x="3333915" y="4638161"/>
                  </a:cubicBezTo>
                  <a:close/>
                  <a:moveTo>
                    <a:pt x="3338118" y="4880482"/>
                  </a:moveTo>
                  <a:cubicBezTo>
                    <a:pt x="3339515" y="4966482"/>
                    <a:pt x="3339451" y="5018713"/>
                    <a:pt x="3341424" y="5114296"/>
                  </a:cubicBezTo>
                  <a:lnTo>
                    <a:pt x="3138082" y="5114386"/>
                  </a:lnTo>
                  <a:cubicBezTo>
                    <a:pt x="3137429" y="5083422"/>
                    <a:pt x="3134264" y="4887451"/>
                    <a:pt x="3134199" y="4883825"/>
                  </a:cubicBezTo>
                  <a:cubicBezTo>
                    <a:pt x="3134174" y="4881686"/>
                    <a:pt x="3116362" y="4881609"/>
                    <a:pt x="3338118" y="4880482"/>
                  </a:cubicBezTo>
                  <a:close/>
                  <a:moveTo>
                    <a:pt x="3340719" y="4392508"/>
                  </a:moveTo>
                  <a:cubicBezTo>
                    <a:pt x="3428999" y="4392675"/>
                    <a:pt x="3413250" y="4391740"/>
                    <a:pt x="3543844" y="4391689"/>
                  </a:cubicBezTo>
                  <a:cubicBezTo>
                    <a:pt x="3544574" y="4454501"/>
                    <a:pt x="3543844" y="4530035"/>
                    <a:pt x="3547586" y="4623864"/>
                  </a:cubicBezTo>
                  <a:cubicBezTo>
                    <a:pt x="3415339" y="4623799"/>
                    <a:pt x="3446325" y="4626349"/>
                    <a:pt x="3344449" y="4626272"/>
                  </a:cubicBezTo>
                  <a:cubicBezTo>
                    <a:pt x="3344769" y="4519825"/>
                    <a:pt x="3341924" y="4452810"/>
                    <a:pt x="3340719" y="4392508"/>
                  </a:cubicBezTo>
                  <a:close/>
                  <a:moveTo>
                    <a:pt x="3358083" y="4638173"/>
                  </a:moveTo>
                  <a:cubicBezTo>
                    <a:pt x="3585171" y="4638173"/>
                    <a:pt x="3548380" y="4610232"/>
                    <a:pt x="3549918" y="4709044"/>
                  </a:cubicBezTo>
                  <a:cubicBezTo>
                    <a:pt x="3551225" y="4792790"/>
                    <a:pt x="3550277" y="4792329"/>
                    <a:pt x="3551366" y="4869477"/>
                  </a:cubicBezTo>
                  <a:cubicBezTo>
                    <a:pt x="3550456" y="4869464"/>
                    <a:pt x="3373384" y="4868490"/>
                    <a:pt x="3348408" y="4868554"/>
                  </a:cubicBezTo>
                  <a:cubicBezTo>
                    <a:pt x="3344051" y="4611667"/>
                    <a:pt x="3337542" y="4638173"/>
                    <a:pt x="3358083" y="4638173"/>
                  </a:cubicBezTo>
                  <a:close/>
                  <a:moveTo>
                    <a:pt x="3358083" y="4880430"/>
                  </a:moveTo>
                  <a:cubicBezTo>
                    <a:pt x="3573228" y="4880430"/>
                    <a:pt x="3551545" y="4880892"/>
                    <a:pt x="3551583" y="4884005"/>
                  </a:cubicBezTo>
                  <a:cubicBezTo>
                    <a:pt x="3555813" y="5154241"/>
                    <a:pt x="3568871" y="5113412"/>
                    <a:pt x="3511807" y="5113412"/>
                  </a:cubicBezTo>
                  <a:cubicBezTo>
                    <a:pt x="3435176" y="5113412"/>
                    <a:pt x="3433459" y="5114296"/>
                    <a:pt x="3358070" y="5114296"/>
                  </a:cubicBezTo>
                  <a:cubicBezTo>
                    <a:pt x="3349741" y="5114296"/>
                    <a:pt x="3351919" y="5122867"/>
                    <a:pt x="3350907" y="5058735"/>
                  </a:cubicBezTo>
                  <a:cubicBezTo>
                    <a:pt x="3347793" y="4858511"/>
                    <a:pt x="3343679" y="4880430"/>
                    <a:pt x="3358083" y="4880430"/>
                  </a:cubicBezTo>
                  <a:close/>
                  <a:moveTo>
                    <a:pt x="3755144" y="4184534"/>
                  </a:moveTo>
                  <a:cubicBezTo>
                    <a:pt x="3758693" y="4410059"/>
                    <a:pt x="3764434" y="4380568"/>
                    <a:pt x="3742688" y="4380223"/>
                  </a:cubicBezTo>
                  <a:cubicBezTo>
                    <a:pt x="3698362" y="4379505"/>
                    <a:pt x="3659765" y="4379518"/>
                    <a:pt x="3588682" y="4379710"/>
                  </a:cubicBezTo>
                  <a:cubicBezTo>
                    <a:pt x="3542588" y="4379826"/>
                    <a:pt x="3554416" y="4412917"/>
                    <a:pt x="3550853" y="4184354"/>
                  </a:cubicBezTo>
                  <a:cubicBezTo>
                    <a:pt x="3550123" y="4136966"/>
                    <a:pt x="3540294" y="4147087"/>
                    <a:pt x="3588759" y="4146497"/>
                  </a:cubicBezTo>
                  <a:cubicBezTo>
                    <a:pt x="3783976" y="4144140"/>
                    <a:pt x="3754452" y="4139605"/>
                    <a:pt x="3755144" y="4184534"/>
                  </a:cubicBezTo>
                  <a:close/>
                  <a:moveTo>
                    <a:pt x="3750069" y="3922394"/>
                  </a:moveTo>
                  <a:cubicBezTo>
                    <a:pt x="3752196" y="3973741"/>
                    <a:pt x="3752273" y="3988422"/>
                    <a:pt x="3753849" y="4097085"/>
                  </a:cubicBezTo>
                  <a:cubicBezTo>
                    <a:pt x="3754477" y="4143103"/>
                    <a:pt x="3757809" y="4135852"/>
                    <a:pt x="3742790" y="4135378"/>
                  </a:cubicBezTo>
                  <a:cubicBezTo>
                    <a:pt x="3497570" y="4127358"/>
                    <a:pt x="3549316" y="4201560"/>
                    <a:pt x="3547086" y="3901819"/>
                  </a:cubicBezTo>
                  <a:cubicBezTo>
                    <a:pt x="3780491" y="3902729"/>
                    <a:pt x="3748864" y="3893402"/>
                    <a:pt x="3750069" y="3922394"/>
                  </a:cubicBezTo>
                  <a:close/>
                  <a:moveTo>
                    <a:pt x="3745366" y="3659857"/>
                  </a:moveTo>
                  <a:cubicBezTo>
                    <a:pt x="3749403" y="3918614"/>
                    <a:pt x="3750607" y="3890212"/>
                    <a:pt x="3742611" y="3890276"/>
                  </a:cubicBezTo>
                  <a:cubicBezTo>
                    <a:pt x="3506246" y="3891852"/>
                    <a:pt x="3547355" y="3903472"/>
                    <a:pt x="3546279" y="3834523"/>
                  </a:cubicBezTo>
                  <a:cubicBezTo>
                    <a:pt x="3544882" y="3746242"/>
                    <a:pt x="3544510" y="3752557"/>
                    <a:pt x="3543011" y="3659626"/>
                  </a:cubicBezTo>
                  <a:cubicBezTo>
                    <a:pt x="3542972" y="3656462"/>
                    <a:pt x="3745328" y="3657666"/>
                    <a:pt x="3745366" y="3659857"/>
                  </a:cubicBezTo>
                  <a:close/>
                  <a:moveTo>
                    <a:pt x="3745135" y="3645611"/>
                  </a:moveTo>
                  <a:cubicBezTo>
                    <a:pt x="3640901" y="3647674"/>
                    <a:pt x="3600241" y="3645688"/>
                    <a:pt x="3542780" y="3645380"/>
                  </a:cubicBezTo>
                  <a:cubicBezTo>
                    <a:pt x="3541588" y="3573715"/>
                    <a:pt x="3539077" y="3492404"/>
                    <a:pt x="3538935" y="3412642"/>
                  </a:cubicBezTo>
                  <a:cubicBezTo>
                    <a:pt x="3611402" y="3412937"/>
                    <a:pt x="3583799" y="3413910"/>
                    <a:pt x="3741099" y="3413526"/>
                  </a:cubicBezTo>
                  <a:cubicBezTo>
                    <a:pt x="3743892" y="3585706"/>
                    <a:pt x="3744174" y="3586231"/>
                    <a:pt x="3745135" y="3645611"/>
                  </a:cubicBezTo>
                  <a:close/>
                  <a:moveTo>
                    <a:pt x="3740920" y="3401599"/>
                  </a:moveTo>
                  <a:cubicBezTo>
                    <a:pt x="3512666" y="3402201"/>
                    <a:pt x="3538935" y="3401150"/>
                    <a:pt x="3538935" y="3397691"/>
                  </a:cubicBezTo>
                  <a:cubicBezTo>
                    <a:pt x="3538821" y="3284775"/>
                    <a:pt x="3535963" y="3224793"/>
                    <a:pt x="3534758" y="3166913"/>
                  </a:cubicBezTo>
                  <a:cubicBezTo>
                    <a:pt x="3601612" y="3167374"/>
                    <a:pt x="3607712" y="3169936"/>
                    <a:pt x="3737575" y="3168591"/>
                  </a:cubicBezTo>
                  <a:cubicBezTo>
                    <a:pt x="3738882" y="3261407"/>
                    <a:pt x="3737434" y="3186578"/>
                    <a:pt x="3740920" y="3401599"/>
                  </a:cubicBezTo>
                  <a:close/>
                  <a:moveTo>
                    <a:pt x="3736012" y="2960373"/>
                  </a:moveTo>
                  <a:cubicBezTo>
                    <a:pt x="3737370" y="3046925"/>
                    <a:pt x="3735691" y="3047706"/>
                    <a:pt x="3737062" y="3135244"/>
                  </a:cubicBezTo>
                  <a:cubicBezTo>
                    <a:pt x="3737575" y="3167079"/>
                    <a:pt x="3767138" y="3156536"/>
                    <a:pt x="3534515" y="3155024"/>
                  </a:cubicBezTo>
                  <a:cubicBezTo>
                    <a:pt x="3532631" y="3056123"/>
                    <a:pt x="3534502" y="3045528"/>
                    <a:pt x="3532157" y="2923336"/>
                  </a:cubicBezTo>
                  <a:cubicBezTo>
                    <a:pt x="3773379" y="2923695"/>
                    <a:pt x="3735255" y="2912293"/>
                    <a:pt x="3736012" y="2960373"/>
                  </a:cubicBezTo>
                  <a:close/>
                  <a:moveTo>
                    <a:pt x="3729758" y="2678043"/>
                  </a:moveTo>
                  <a:cubicBezTo>
                    <a:pt x="3733987" y="2925463"/>
                    <a:pt x="3732449" y="2815505"/>
                    <a:pt x="3735025" y="2911909"/>
                  </a:cubicBezTo>
                  <a:cubicBezTo>
                    <a:pt x="3494443" y="2911986"/>
                    <a:pt x="3532285" y="2923093"/>
                    <a:pt x="3531029" y="2872656"/>
                  </a:cubicBezTo>
                  <a:cubicBezTo>
                    <a:pt x="3529530" y="2812700"/>
                    <a:pt x="3528620" y="2759188"/>
                    <a:pt x="3528364" y="2697964"/>
                  </a:cubicBezTo>
                  <a:cubicBezTo>
                    <a:pt x="3528223" y="2669908"/>
                    <a:pt x="3496673" y="2676044"/>
                    <a:pt x="3729758" y="2678043"/>
                  </a:cubicBezTo>
                  <a:close/>
                  <a:moveTo>
                    <a:pt x="3727643" y="2435837"/>
                  </a:moveTo>
                  <a:cubicBezTo>
                    <a:pt x="3729220" y="2536058"/>
                    <a:pt x="3726708" y="2493871"/>
                    <a:pt x="3729553" y="2666154"/>
                  </a:cubicBezTo>
                  <a:cubicBezTo>
                    <a:pt x="3728259" y="2666141"/>
                    <a:pt x="3529709" y="2665386"/>
                    <a:pt x="3528159" y="2665373"/>
                  </a:cubicBezTo>
                  <a:cubicBezTo>
                    <a:pt x="3527057" y="2532074"/>
                    <a:pt x="3524583" y="2532458"/>
                    <a:pt x="3523123" y="2433006"/>
                  </a:cubicBezTo>
                  <a:cubicBezTo>
                    <a:pt x="3524058" y="2433006"/>
                    <a:pt x="3727631" y="2434927"/>
                    <a:pt x="3727643" y="2435837"/>
                  </a:cubicBezTo>
                  <a:close/>
                  <a:moveTo>
                    <a:pt x="3722389" y="2188878"/>
                  </a:moveTo>
                  <a:cubicBezTo>
                    <a:pt x="3729104" y="2503121"/>
                    <a:pt x="3726759" y="2383850"/>
                    <a:pt x="3727426" y="2422142"/>
                  </a:cubicBezTo>
                  <a:cubicBezTo>
                    <a:pt x="3643324" y="2424205"/>
                    <a:pt x="3585837" y="2421258"/>
                    <a:pt x="3522956" y="2421117"/>
                  </a:cubicBezTo>
                  <a:cubicBezTo>
                    <a:pt x="3521854" y="2347184"/>
                    <a:pt x="3521803" y="2294800"/>
                    <a:pt x="3519637" y="2188801"/>
                  </a:cubicBezTo>
                  <a:cubicBezTo>
                    <a:pt x="3581301" y="2188827"/>
                    <a:pt x="3664134" y="2189711"/>
                    <a:pt x="3722389" y="2188878"/>
                  </a:cubicBezTo>
                  <a:close/>
                  <a:moveTo>
                    <a:pt x="3722056" y="2173710"/>
                  </a:moveTo>
                  <a:cubicBezTo>
                    <a:pt x="3722184" y="2179270"/>
                    <a:pt x="3738433" y="2176977"/>
                    <a:pt x="3519393" y="2176900"/>
                  </a:cubicBezTo>
                  <a:cubicBezTo>
                    <a:pt x="3519368" y="2175721"/>
                    <a:pt x="3514960" y="1943944"/>
                    <a:pt x="3514947" y="1942996"/>
                  </a:cubicBezTo>
                  <a:cubicBezTo>
                    <a:pt x="3515869" y="1942996"/>
                    <a:pt x="3717546" y="1944136"/>
                    <a:pt x="3718519" y="1944149"/>
                  </a:cubicBezTo>
                  <a:cubicBezTo>
                    <a:pt x="3719263" y="1996072"/>
                    <a:pt x="3719903" y="2075372"/>
                    <a:pt x="3722056" y="2173710"/>
                  </a:cubicBezTo>
                  <a:close/>
                  <a:moveTo>
                    <a:pt x="3715739" y="1736699"/>
                  </a:moveTo>
                  <a:cubicBezTo>
                    <a:pt x="3717110" y="1824045"/>
                    <a:pt x="3716648" y="1823878"/>
                    <a:pt x="3718020" y="1911442"/>
                  </a:cubicBezTo>
                  <a:cubicBezTo>
                    <a:pt x="3718494" y="1941548"/>
                    <a:pt x="3749633" y="1931184"/>
                    <a:pt x="3514742" y="1931094"/>
                  </a:cubicBezTo>
                  <a:cubicBezTo>
                    <a:pt x="3512640" y="1805546"/>
                    <a:pt x="3514498" y="1834460"/>
                    <a:pt x="3512076" y="1699855"/>
                  </a:cubicBezTo>
                  <a:cubicBezTo>
                    <a:pt x="3750082" y="1699855"/>
                    <a:pt x="3714944" y="1685519"/>
                    <a:pt x="3715739" y="1736699"/>
                  </a:cubicBezTo>
                  <a:close/>
                  <a:moveTo>
                    <a:pt x="3712369" y="1474482"/>
                  </a:moveTo>
                  <a:cubicBezTo>
                    <a:pt x="3717674" y="1728615"/>
                    <a:pt x="3726708" y="1687440"/>
                    <a:pt x="3665634" y="1687440"/>
                  </a:cubicBezTo>
                  <a:cubicBezTo>
                    <a:pt x="3588592" y="1687440"/>
                    <a:pt x="3588925" y="1687953"/>
                    <a:pt x="3511846" y="1687953"/>
                  </a:cubicBezTo>
                  <a:cubicBezTo>
                    <a:pt x="3509808" y="1581557"/>
                    <a:pt x="3509462" y="1599326"/>
                    <a:pt x="3508181" y="1453946"/>
                  </a:cubicBezTo>
                  <a:cubicBezTo>
                    <a:pt x="3739843" y="1453959"/>
                    <a:pt x="3711766" y="1445414"/>
                    <a:pt x="3712369" y="1474482"/>
                  </a:cubicBezTo>
                  <a:close/>
                  <a:moveTo>
                    <a:pt x="3707460" y="1212368"/>
                  </a:moveTo>
                  <a:cubicBezTo>
                    <a:pt x="3711741" y="1485295"/>
                    <a:pt x="3726977" y="1441853"/>
                    <a:pt x="3665634" y="1441853"/>
                  </a:cubicBezTo>
                  <a:cubicBezTo>
                    <a:pt x="3589553" y="1441853"/>
                    <a:pt x="3588682" y="1442058"/>
                    <a:pt x="3511807" y="1442058"/>
                  </a:cubicBezTo>
                  <a:cubicBezTo>
                    <a:pt x="3506707" y="1442058"/>
                    <a:pt x="3508283" y="1449104"/>
                    <a:pt x="3507309" y="1386880"/>
                  </a:cubicBezTo>
                  <a:cubicBezTo>
                    <a:pt x="3504131" y="1182915"/>
                    <a:pt x="3502978" y="1209524"/>
                    <a:pt x="3511807" y="1209524"/>
                  </a:cubicBezTo>
                  <a:cubicBezTo>
                    <a:pt x="3721556" y="1209524"/>
                    <a:pt x="3707358" y="1205527"/>
                    <a:pt x="3707460" y="1212368"/>
                  </a:cubicBezTo>
                  <a:close/>
                  <a:moveTo>
                    <a:pt x="3707230" y="1196803"/>
                  </a:moveTo>
                  <a:cubicBezTo>
                    <a:pt x="3634853" y="1195970"/>
                    <a:pt x="3587285" y="1197610"/>
                    <a:pt x="3505400" y="1197623"/>
                  </a:cubicBezTo>
                  <a:cubicBezTo>
                    <a:pt x="3500877" y="934855"/>
                    <a:pt x="3494315" y="963565"/>
                    <a:pt x="3511820" y="963565"/>
                  </a:cubicBezTo>
                  <a:cubicBezTo>
                    <a:pt x="3576483" y="963565"/>
                    <a:pt x="3593782" y="963718"/>
                    <a:pt x="3665646" y="963718"/>
                  </a:cubicBezTo>
                  <a:cubicBezTo>
                    <a:pt x="3716995" y="963731"/>
                    <a:pt x="3703065" y="921531"/>
                    <a:pt x="3707230" y="1196803"/>
                  </a:cubicBezTo>
                  <a:close/>
                  <a:moveTo>
                    <a:pt x="3700297" y="775511"/>
                  </a:moveTo>
                  <a:cubicBezTo>
                    <a:pt x="3701912" y="828715"/>
                    <a:pt x="3701937" y="840476"/>
                    <a:pt x="3703757" y="952060"/>
                  </a:cubicBezTo>
                  <a:cubicBezTo>
                    <a:pt x="3681062" y="951765"/>
                    <a:pt x="3516241" y="951650"/>
                    <a:pt x="3500415" y="951701"/>
                  </a:cubicBezTo>
                  <a:cubicBezTo>
                    <a:pt x="3496173" y="684873"/>
                    <a:pt x="3489394" y="720641"/>
                    <a:pt x="3511820" y="720641"/>
                  </a:cubicBezTo>
                  <a:cubicBezTo>
                    <a:pt x="3737216" y="720641"/>
                    <a:pt x="3698016" y="699849"/>
                    <a:pt x="3700297" y="775511"/>
                  </a:cubicBezTo>
                  <a:close/>
                  <a:moveTo>
                    <a:pt x="3696632" y="513192"/>
                  </a:moveTo>
                  <a:cubicBezTo>
                    <a:pt x="3700118" y="742113"/>
                    <a:pt x="3707819" y="707049"/>
                    <a:pt x="3665634" y="707049"/>
                  </a:cubicBezTo>
                  <a:cubicBezTo>
                    <a:pt x="3470890" y="707049"/>
                    <a:pt x="3496122" y="718771"/>
                    <a:pt x="3495648" y="687858"/>
                  </a:cubicBezTo>
                  <a:cubicBezTo>
                    <a:pt x="3491804" y="442590"/>
                    <a:pt x="3487498" y="475207"/>
                    <a:pt x="3511820" y="475207"/>
                  </a:cubicBezTo>
                  <a:cubicBezTo>
                    <a:pt x="3729809" y="475207"/>
                    <a:pt x="3695851" y="463305"/>
                    <a:pt x="3696632" y="513192"/>
                  </a:cubicBezTo>
                  <a:close/>
                  <a:moveTo>
                    <a:pt x="3511820" y="229555"/>
                  </a:moveTo>
                  <a:cubicBezTo>
                    <a:pt x="3720916" y="229555"/>
                    <a:pt x="3692455" y="224571"/>
                    <a:pt x="3692480" y="250860"/>
                  </a:cubicBezTo>
                  <a:cubicBezTo>
                    <a:pt x="3692480" y="498971"/>
                    <a:pt x="3708806" y="462870"/>
                    <a:pt x="3665634" y="462870"/>
                  </a:cubicBezTo>
                  <a:cubicBezTo>
                    <a:pt x="3461190" y="462870"/>
                    <a:pt x="3493380" y="473939"/>
                    <a:pt x="3492265" y="425539"/>
                  </a:cubicBezTo>
                  <a:cubicBezTo>
                    <a:pt x="3487280" y="198142"/>
                    <a:pt x="3480463" y="229555"/>
                    <a:pt x="3511820" y="229555"/>
                  </a:cubicBezTo>
                  <a:close/>
                  <a:moveTo>
                    <a:pt x="3489920" y="951753"/>
                  </a:moveTo>
                  <a:cubicBezTo>
                    <a:pt x="3435816" y="952099"/>
                    <a:pt x="3287155" y="957864"/>
                    <a:pt x="3286834" y="949818"/>
                  </a:cubicBezTo>
                  <a:cubicBezTo>
                    <a:pt x="3283528" y="868007"/>
                    <a:pt x="3283694" y="789424"/>
                    <a:pt x="3282772" y="720359"/>
                  </a:cubicBezTo>
                  <a:cubicBezTo>
                    <a:pt x="3502042" y="720436"/>
                    <a:pt x="3395271" y="720564"/>
                    <a:pt x="3485691" y="720641"/>
                  </a:cubicBezTo>
                  <a:cubicBezTo>
                    <a:pt x="3487639" y="829651"/>
                    <a:pt x="3486037" y="707331"/>
                    <a:pt x="3489920" y="951753"/>
                  </a:cubicBezTo>
                  <a:close/>
                  <a:moveTo>
                    <a:pt x="3485153" y="688063"/>
                  </a:moveTo>
                  <a:cubicBezTo>
                    <a:pt x="3485601" y="716964"/>
                    <a:pt x="3517446" y="708548"/>
                    <a:pt x="3282605" y="708471"/>
                  </a:cubicBezTo>
                  <a:cubicBezTo>
                    <a:pt x="3280094" y="532703"/>
                    <a:pt x="3282580" y="663594"/>
                    <a:pt x="3279761" y="474451"/>
                  </a:cubicBezTo>
                  <a:cubicBezTo>
                    <a:pt x="3563284" y="475489"/>
                    <a:pt x="3458857" y="475117"/>
                    <a:pt x="3482795" y="475181"/>
                  </a:cubicBezTo>
                  <a:cubicBezTo>
                    <a:pt x="3485102" y="600166"/>
                    <a:pt x="3483564" y="586650"/>
                    <a:pt x="3485153" y="688063"/>
                  </a:cubicBezTo>
                  <a:close/>
                  <a:moveTo>
                    <a:pt x="3281234" y="230721"/>
                  </a:moveTo>
                  <a:cubicBezTo>
                    <a:pt x="3508770" y="230272"/>
                    <a:pt x="3477503" y="220856"/>
                    <a:pt x="3478297" y="251039"/>
                  </a:cubicBezTo>
                  <a:cubicBezTo>
                    <a:pt x="3484909" y="504122"/>
                    <a:pt x="3494046" y="463472"/>
                    <a:pt x="3434996" y="462985"/>
                  </a:cubicBezTo>
                  <a:cubicBezTo>
                    <a:pt x="3248198" y="461474"/>
                    <a:pt x="3279799" y="475514"/>
                    <a:pt x="3279094" y="428331"/>
                  </a:cubicBezTo>
                  <a:cubicBezTo>
                    <a:pt x="3275980" y="207161"/>
                    <a:pt x="3273238" y="230746"/>
                    <a:pt x="3281234" y="230721"/>
                  </a:cubicBezTo>
                  <a:close/>
                  <a:moveTo>
                    <a:pt x="3276352" y="950356"/>
                  </a:moveTo>
                  <a:cubicBezTo>
                    <a:pt x="3276454" y="952906"/>
                    <a:pt x="3300533" y="951842"/>
                    <a:pt x="3073945" y="953085"/>
                  </a:cubicBezTo>
                  <a:cubicBezTo>
                    <a:pt x="3070818" y="818197"/>
                    <a:pt x="3071600" y="785324"/>
                    <a:pt x="3070754" y="719104"/>
                  </a:cubicBezTo>
                  <a:cubicBezTo>
                    <a:pt x="3171336" y="719463"/>
                    <a:pt x="3072100" y="720295"/>
                    <a:pt x="3272290" y="720359"/>
                  </a:cubicBezTo>
                  <a:cubicBezTo>
                    <a:pt x="3273212" y="790269"/>
                    <a:pt x="3273058" y="868609"/>
                    <a:pt x="3276352" y="950356"/>
                  </a:cubicBezTo>
                  <a:close/>
                  <a:moveTo>
                    <a:pt x="3269855" y="513192"/>
                  </a:moveTo>
                  <a:cubicBezTo>
                    <a:pt x="3271200" y="599013"/>
                    <a:pt x="3270457" y="600947"/>
                    <a:pt x="3271816" y="688063"/>
                  </a:cubicBezTo>
                  <a:cubicBezTo>
                    <a:pt x="3272290" y="718156"/>
                    <a:pt x="3302891" y="707997"/>
                    <a:pt x="3070588" y="707202"/>
                  </a:cubicBezTo>
                  <a:cubicBezTo>
                    <a:pt x="3069473" y="626826"/>
                    <a:pt x="3068922" y="625634"/>
                    <a:pt x="3066487" y="474630"/>
                  </a:cubicBezTo>
                  <a:cubicBezTo>
                    <a:pt x="3305146" y="474477"/>
                    <a:pt x="3269073" y="461269"/>
                    <a:pt x="3269855" y="513192"/>
                  </a:cubicBezTo>
                  <a:close/>
                  <a:moveTo>
                    <a:pt x="3204308" y="230823"/>
                  </a:moveTo>
                  <a:cubicBezTo>
                    <a:pt x="3276313" y="230823"/>
                    <a:pt x="3265075" y="225174"/>
                    <a:pt x="3265613" y="250975"/>
                  </a:cubicBezTo>
                  <a:cubicBezTo>
                    <a:pt x="3266882" y="311699"/>
                    <a:pt x="3267676" y="364455"/>
                    <a:pt x="3268573" y="428523"/>
                  </a:cubicBezTo>
                  <a:cubicBezTo>
                    <a:pt x="3269240" y="473106"/>
                    <a:pt x="3306248" y="462537"/>
                    <a:pt x="3066308" y="462729"/>
                  </a:cubicBezTo>
                  <a:cubicBezTo>
                    <a:pt x="3063783" y="305448"/>
                    <a:pt x="3063796" y="301438"/>
                    <a:pt x="3062527" y="250668"/>
                  </a:cubicBezTo>
                  <a:cubicBezTo>
                    <a:pt x="3061861" y="224059"/>
                    <a:pt x="3036911" y="230695"/>
                    <a:pt x="3204308" y="230823"/>
                  </a:cubicBezTo>
                  <a:close/>
                  <a:moveTo>
                    <a:pt x="3050558" y="953149"/>
                  </a:moveTo>
                  <a:cubicBezTo>
                    <a:pt x="2974478" y="953149"/>
                    <a:pt x="2974901" y="951625"/>
                    <a:pt x="2896809" y="951625"/>
                  </a:cubicBezTo>
                  <a:cubicBezTo>
                    <a:pt x="2845756" y="951625"/>
                    <a:pt x="2860146" y="995515"/>
                    <a:pt x="2855482" y="720103"/>
                  </a:cubicBezTo>
                  <a:cubicBezTo>
                    <a:pt x="2942352" y="721026"/>
                    <a:pt x="2973453" y="718925"/>
                    <a:pt x="3060259" y="719066"/>
                  </a:cubicBezTo>
                  <a:cubicBezTo>
                    <a:pt x="3063604" y="987777"/>
                    <a:pt x="3069114" y="953149"/>
                    <a:pt x="3050558" y="953149"/>
                  </a:cubicBezTo>
                  <a:close/>
                  <a:moveTo>
                    <a:pt x="3056620" y="513166"/>
                  </a:moveTo>
                  <a:cubicBezTo>
                    <a:pt x="3060157" y="736924"/>
                    <a:pt x="3064027" y="707177"/>
                    <a:pt x="3050558" y="707177"/>
                  </a:cubicBezTo>
                  <a:cubicBezTo>
                    <a:pt x="2826265" y="707177"/>
                    <a:pt x="2855431" y="717887"/>
                    <a:pt x="2854956" y="687858"/>
                  </a:cubicBezTo>
                  <a:cubicBezTo>
                    <a:pt x="2853560" y="598347"/>
                    <a:pt x="2854610" y="600025"/>
                    <a:pt x="2853239" y="512987"/>
                  </a:cubicBezTo>
                  <a:cubicBezTo>
                    <a:pt x="2852496" y="466867"/>
                    <a:pt x="2841168" y="474848"/>
                    <a:pt x="2896796" y="474848"/>
                  </a:cubicBezTo>
                  <a:cubicBezTo>
                    <a:pt x="3088233" y="474848"/>
                    <a:pt x="3055761" y="460103"/>
                    <a:pt x="3056620" y="513166"/>
                  </a:cubicBezTo>
                  <a:close/>
                  <a:moveTo>
                    <a:pt x="3052032" y="251013"/>
                  </a:moveTo>
                  <a:cubicBezTo>
                    <a:pt x="3053352" y="303488"/>
                    <a:pt x="3053391" y="311879"/>
                    <a:pt x="3055812" y="462742"/>
                  </a:cubicBezTo>
                  <a:cubicBezTo>
                    <a:pt x="3033361" y="462742"/>
                    <a:pt x="2875075" y="462921"/>
                    <a:pt x="2852432" y="463165"/>
                  </a:cubicBezTo>
                  <a:lnTo>
                    <a:pt x="2848652" y="229901"/>
                  </a:lnTo>
                  <a:cubicBezTo>
                    <a:pt x="3090322" y="226058"/>
                    <a:pt x="3051404" y="226122"/>
                    <a:pt x="3052032" y="251013"/>
                  </a:cubicBezTo>
                  <a:close/>
                  <a:moveTo>
                    <a:pt x="2845986" y="775408"/>
                  </a:moveTo>
                  <a:cubicBezTo>
                    <a:pt x="2847024" y="830573"/>
                    <a:pt x="2846665" y="809896"/>
                    <a:pt x="2848947" y="952035"/>
                  </a:cubicBezTo>
                  <a:cubicBezTo>
                    <a:pt x="2782810" y="953328"/>
                    <a:pt x="2809529" y="954866"/>
                    <a:pt x="2645515" y="953303"/>
                  </a:cubicBezTo>
                  <a:cubicBezTo>
                    <a:pt x="2642542" y="714197"/>
                    <a:pt x="2644272" y="793088"/>
                    <a:pt x="2643516" y="718796"/>
                  </a:cubicBezTo>
                  <a:cubicBezTo>
                    <a:pt x="2886673" y="718681"/>
                    <a:pt x="2844666" y="708791"/>
                    <a:pt x="2845986" y="775408"/>
                  </a:cubicBezTo>
                  <a:close/>
                  <a:moveTo>
                    <a:pt x="2842744" y="513192"/>
                  </a:moveTo>
                  <a:cubicBezTo>
                    <a:pt x="2846191" y="739550"/>
                    <a:pt x="2852125" y="708291"/>
                    <a:pt x="2820011" y="707638"/>
                  </a:cubicBezTo>
                  <a:cubicBezTo>
                    <a:pt x="2771956" y="706664"/>
                    <a:pt x="2763089" y="706857"/>
                    <a:pt x="2643375" y="706908"/>
                  </a:cubicBezTo>
                  <a:cubicBezTo>
                    <a:pt x="2641939" y="594260"/>
                    <a:pt x="2639646" y="594888"/>
                    <a:pt x="2638390" y="475361"/>
                  </a:cubicBezTo>
                  <a:cubicBezTo>
                    <a:pt x="2878343" y="477705"/>
                    <a:pt x="2841898" y="460423"/>
                    <a:pt x="2842744" y="513192"/>
                  </a:cubicBezTo>
                  <a:close/>
                  <a:moveTo>
                    <a:pt x="2666120" y="230951"/>
                  </a:moveTo>
                  <a:cubicBezTo>
                    <a:pt x="2718250" y="231643"/>
                    <a:pt x="2768522" y="231758"/>
                    <a:pt x="2820037" y="230516"/>
                  </a:cubicBezTo>
                  <a:cubicBezTo>
                    <a:pt x="2845487" y="229875"/>
                    <a:pt x="2837605" y="195221"/>
                    <a:pt x="2841937" y="463305"/>
                  </a:cubicBezTo>
                  <a:cubicBezTo>
                    <a:pt x="2750607" y="464612"/>
                    <a:pt x="2786450" y="464933"/>
                    <a:pt x="2638274" y="463485"/>
                  </a:cubicBezTo>
                  <a:cubicBezTo>
                    <a:pt x="2636070" y="191634"/>
                    <a:pt x="2623717" y="230400"/>
                    <a:pt x="2666120" y="230951"/>
                  </a:cubicBezTo>
                  <a:close/>
                  <a:moveTo>
                    <a:pt x="2638902" y="1198763"/>
                  </a:moveTo>
                  <a:cubicBezTo>
                    <a:pt x="2588682" y="1199122"/>
                    <a:pt x="2523545" y="1198763"/>
                    <a:pt x="2437470" y="1198763"/>
                  </a:cubicBezTo>
                  <a:cubicBezTo>
                    <a:pt x="2437329" y="1190256"/>
                    <a:pt x="2433882" y="991019"/>
                    <a:pt x="2433241" y="964192"/>
                  </a:cubicBezTo>
                  <a:cubicBezTo>
                    <a:pt x="2434176" y="964192"/>
                    <a:pt x="2633738" y="965102"/>
                    <a:pt x="2635148" y="965115"/>
                  </a:cubicBezTo>
                  <a:cubicBezTo>
                    <a:pt x="2636198" y="1050424"/>
                    <a:pt x="2638005" y="1142561"/>
                    <a:pt x="2638902" y="1198763"/>
                  </a:cubicBezTo>
                  <a:close/>
                  <a:moveTo>
                    <a:pt x="2633187" y="775280"/>
                  </a:moveTo>
                  <a:cubicBezTo>
                    <a:pt x="2632738" y="989020"/>
                    <a:pt x="2655971" y="953072"/>
                    <a:pt x="2589361" y="953072"/>
                  </a:cubicBezTo>
                  <a:cubicBezTo>
                    <a:pt x="2415211" y="953072"/>
                    <a:pt x="2432972" y="953059"/>
                    <a:pt x="2432895" y="949946"/>
                  </a:cubicBezTo>
                  <a:cubicBezTo>
                    <a:pt x="2431870" y="907452"/>
                    <a:pt x="2425296" y="719347"/>
                    <a:pt x="2435740" y="719347"/>
                  </a:cubicBezTo>
                  <a:cubicBezTo>
                    <a:pt x="2673233" y="719347"/>
                    <a:pt x="2633341" y="701860"/>
                    <a:pt x="2633187" y="775280"/>
                  </a:cubicBezTo>
                  <a:close/>
                  <a:moveTo>
                    <a:pt x="2628407" y="513192"/>
                  </a:moveTo>
                  <a:cubicBezTo>
                    <a:pt x="2631983" y="741229"/>
                    <a:pt x="2647245" y="706908"/>
                    <a:pt x="2589361" y="706933"/>
                  </a:cubicBezTo>
                  <a:cubicBezTo>
                    <a:pt x="2406138" y="706933"/>
                    <a:pt x="2429371" y="716119"/>
                    <a:pt x="2428922" y="687832"/>
                  </a:cubicBezTo>
                  <a:cubicBezTo>
                    <a:pt x="2428820" y="680991"/>
                    <a:pt x="2425795" y="484700"/>
                    <a:pt x="2425629" y="473823"/>
                  </a:cubicBezTo>
                  <a:cubicBezTo>
                    <a:pt x="2669017" y="473311"/>
                    <a:pt x="2627651" y="465483"/>
                    <a:pt x="2628407" y="513192"/>
                  </a:cubicBezTo>
                  <a:close/>
                  <a:moveTo>
                    <a:pt x="2435740" y="231092"/>
                  </a:moveTo>
                  <a:cubicBezTo>
                    <a:pt x="2653742" y="231092"/>
                    <a:pt x="2624486" y="222022"/>
                    <a:pt x="2625114" y="250399"/>
                  </a:cubicBezTo>
                  <a:cubicBezTo>
                    <a:pt x="2630906" y="505121"/>
                    <a:pt x="2635724" y="463267"/>
                    <a:pt x="2589361" y="463267"/>
                  </a:cubicBezTo>
                  <a:cubicBezTo>
                    <a:pt x="2512755" y="463267"/>
                    <a:pt x="2512678" y="461922"/>
                    <a:pt x="2435740" y="461922"/>
                  </a:cubicBezTo>
                  <a:cubicBezTo>
                    <a:pt x="2422041" y="461922"/>
                    <a:pt x="2425539" y="468609"/>
                    <a:pt x="2424950" y="425564"/>
                  </a:cubicBezTo>
                  <a:cubicBezTo>
                    <a:pt x="2421913" y="201153"/>
                    <a:pt x="2416069" y="231092"/>
                    <a:pt x="2435740" y="231092"/>
                  </a:cubicBezTo>
                  <a:close/>
                  <a:moveTo>
                    <a:pt x="2418888" y="719373"/>
                  </a:moveTo>
                  <a:cubicBezTo>
                    <a:pt x="2419773" y="783633"/>
                    <a:pt x="2419786" y="843422"/>
                    <a:pt x="2422451" y="952316"/>
                  </a:cubicBezTo>
                  <a:cubicBezTo>
                    <a:pt x="2208332" y="952701"/>
                    <a:pt x="2219737" y="955225"/>
                    <a:pt x="2219609" y="950446"/>
                  </a:cubicBezTo>
                  <a:cubicBezTo>
                    <a:pt x="2219122" y="929782"/>
                    <a:pt x="2215226" y="721038"/>
                    <a:pt x="2215213" y="720103"/>
                  </a:cubicBezTo>
                  <a:cubicBezTo>
                    <a:pt x="2322574" y="721013"/>
                    <a:pt x="2353790" y="719514"/>
                    <a:pt x="2418888" y="719373"/>
                  </a:cubicBezTo>
                  <a:close/>
                  <a:moveTo>
                    <a:pt x="2418722" y="707471"/>
                  </a:moveTo>
                  <a:cubicBezTo>
                    <a:pt x="2183958" y="707971"/>
                    <a:pt x="2215149" y="716888"/>
                    <a:pt x="2214688" y="687832"/>
                  </a:cubicBezTo>
                  <a:cubicBezTo>
                    <a:pt x="2213317" y="600320"/>
                    <a:pt x="2213688" y="600269"/>
                    <a:pt x="2212317" y="512987"/>
                  </a:cubicBezTo>
                  <a:cubicBezTo>
                    <a:pt x="2211548" y="464279"/>
                    <a:pt x="2171733" y="475233"/>
                    <a:pt x="2415121" y="473875"/>
                  </a:cubicBezTo>
                  <a:cubicBezTo>
                    <a:pt x="2415134" y="474848"/>
                    <a:pt x="2418402" y="685231"/>
                    <a:pt x="2418722" y="707471"/>
                  </a:cubicBezTo>
                  <a:close/>
                  <a:moveTo>
                    <a:pt x="2411161" y="231028"/>
                  </a:moveTo>
                  <a:cubicBezTo>
                    <a:pt x="2413750" y="361599"/>
                    <a:pt x="2413545" y="365775"/>
                    <a:pt x="2414954" y="461973"/>
                  </a:cubicBezTo>
                  <a:cubicBezTo>
                    <a:pt x="2179473" y="463216"/>
                    <a:pt x="2211856" y="478704"/>
                    <a:pt x="2210638" y="425513"/>
                  </a:cubicBezTo>
                  <a:cubicBezTo>
                    <a:pt x="2208729" y="342228"/>
                    <a:pt x="2208242" y="294469"/>
                    <a:pt x="2208063" y="250821"/>
                  </a:cubicBezTo>
                  <a:cubicBezTo>
                    <a:pt x="2207935" y="221087"/>
                    <a:pt x="2178025" y="229875"/>
                    <a:pt x="2411161" y="231028"/>
                  </a:cubicBezTo>
                  <a:close/>
                  <a:moveTo>
                    <a:pt x="2205231" y="952560"/>
                  </a:moveTo>
                  <a:cubicBezTo>
                    <a:pt x="2079955" y="949857"/>
                    <a:pt x="2004593" y="954546"/>
                    <a:pt x="2004541" y="950049"/>
                  </a:cubicBezTo>
                  <a:cubicBezTo>
                    <a:pt x="2001696" y="677468"/>
                    <a:pt x="1984717" y="718246"/>
                    <a:pt x="2051366" y="719142"/>
                  </a:cubicBezTo>
                  <a:cubicBezTo>
                    <a:pt x="2114593" y="719988"/>
                    <a:pt x="2131303" y="719309"/>
                    <a:pt x="2204731" y="719988"/>
                  </a:cubicBezTo>
                  <a:cubicBezTo>
                    <a:pt x="2209178" y="982743"/>
                    <a:pt x="2211510" y="952675"/>
                    <a:pt x="2205231" y="952560"/>
                  </a:cubicBezTo>
                  <a:close/>
                  <a:moveTo>
                    <a:pt x="2201822" y="513192"/>
                  </a:moveTo>
                  <a:cubicBezTo>
                    <a:pt x="2203193" y="600512"/>
                    <a:pt x="2202822" y="600422"/>
                    <a:pt x="2204193" y="688037"/>
                  </a:cubicBezTo>
                  <a:cubicBezTo>
                    <a:pt x="2204654" y="717029"/>
                    <a:pt x="2236280" y="707625"/>
                    <a:pt x="2001184" y="706780"/>
                  </a:cubicBezTo>
                  <a:cubicBezTo>
                    <a:pt x="1999300" y="582820"/>
                    <a:pt x="2001081" y="584101"/>
                    <a:pt x="1998826" y="475758"/>
                  </a:cubicBezTo>
                  <a:cubicBezTo>
                    <a:pt x="2232744" y="474361"/>
                    <a:pt x="2200989" y="459398"/>
                    <a:pt x="2201822" y="513192"/>
                  </a:cubicBezTo>
                  <a:close/>
                  <a:moveTo>
                    <a:pt x="2197439" y="230657"/>
                  </a:moveTo>
                  <a:cubicBezTo>
                    <a:pt x="2198247" y="362534"/>
                    <a:pt x="2199272" y="381225"/>
                    <a:pt x="2200938" y="462908"/>
                  </a:cubicBezTo>
                  <a:cubicBezTo>
                    <a:pt x="2153344" y="461896"/>
                    <a:pt x="2102406" y="461883"/>
                    <a:pt x="2051315" y="463049"/>
                  </a:cubicBezTo>
                  <a:cubicBezTo>
                    <a:pt x="1982385" y="464625"/>
                    <a:pt x="2000376" y="502418"/>
                    <a:pt x="1993803" y="250693"/>
                  </a:cubicBezTo>
                  <a:cubicBezTo>
                    <a:pt x="1992880" y="215681"/>
                    <a:pt x="1967404" y="235422"/>
                    <a:pt x="2197439" y="230657"/>
                  </a:cubicBezTo>
                  <a:close/>
                  <a:moveTo>
                    <a:pt x="1974542" y="952086"/>
                  </a:moveTo>
                  <a:cubicBezTo>
                    <a:pt x="1824035" y="952111"/>
                    <a:pt x="1810426" y="952086"/>
                    <a:pt x="1791293" y="952176"/>
                  </a:cubicBezTo>
                  <a:cubicBezTo>
                    <a:pt x="1787731" y="826217"/>
                    <a:pt x="1789346" y="778329"/>
                    <a:pt x="1788769" y="719809"/>
                  </a:cubicBezTo>
                  <a:cubicBezTo>
                    <a:pt x="1899551" y="719475"/>
                    <a:pt x="1927756" y="718502"/>
                    <a:pt x="1990855" y="718643"/>
                  </a:cubicBezTo>
                  <a:cubicBezTo>
                    <a:pt x="1994879" y="993850"/>
                    <a:pt x="2002658" y="952086"/>
                    <a:pt x="1974542" y="952086"/>
                  </a:cubicBezTo>
                  <a:close/>
                  <a:moveTo>
                    <a:pt x="1989010" y="513166"/>
                  </a:moveTo>
                  <a:cubicBezTo>
                    <a:pt x="1992508" y="737129"/>
                    <a:pt x="1994520" y="706728"/>
                    <a:pt x="1974555" y="706728"/>
                  </a:cubicBezTo>
                  <a:cubicBezTo>
                    <a:pt x="1760141" y="706728"/>
                    <a:pt x="1788820" y="717105"/>
                    <a:pt x="1788372" y="687832"/>
                  </a:cubicBezTo>
                  <a:cubicBezTo>
                    <a:pt x="1784438" y="436633"/>
                    <a:pt x="1772354" y="474797"/>
                    <a:pt x="1820805" y="474797"/>
                  </a:cubicBezTo>
                  <a:cubicBezTo>
                    <a:pt x="1897591" y="474797"/>
                    <a:pt x="1897616" y="475835"/>
                    <a:pt x="1974555" y="475835"/>
                  </a:cubicBezTo>
                  <a:cubicBezTo>
                    <a:pt x="1991816" y="475822"/>
                    <a:pt x="1988279" y="468315"/>
                    <a:pt x="1989010" y="513166"/>
                  </a:cubicBezTo>
                  <a:close/>
                  <a:moveTo>
                    <a:pt x="1820793" y="229914"/>
                  </a:moveTo>
                  <a:cubicBezTo>
                    <a:pt x="1826918" y="229914"/>
                    <a:pt x="1973312" y="230003"/>
                    <a:pt x="1982769" y="230016"/>
                  </a:cubicBezTo>
                  <a:cubicBezTo>
                    <a:pt x="1983564" y="263030"/>
                    <a:pt x="1980424" y="133408"/>
                    <a:pt x="1988049" y="463920"/>
                  </a:cubicBezTo>
                  <a:cubicBezTo>
                    <a:pt x="1902537" y="464164"/>
                    <a:pt x="1867117" y="462293"/>
                    <a:pt x="1784194" y="463049"/>
                  </a:cubicBezTo>
                  <a:cubicBezTo>
                    <a:pt x="1780991" y="187663"/>
                    <a:pt x="1766100" y="229914"/>
                    <a:pt x="1820793" y="229914"/>
                  </a:cubicBezTo>
                  <a:close/>
                  <a:moveTo>
                    <a:pt x="1778274" y="719847"/>
                  </a:moveTo>
                  <a:cubicBezTo>
                    <a:pt x="1779043" y="801287"/>
                    <a:pt x="1776839" y="783364"/>
                    <a:pt x="1780785" y="952227"/>
                  </a:cubicBezTo>
                  <a:cubicBezTo>
                    <a:pt x="1544113" y="953713"/>
                    <a:pt x="1603534" y="953328"/>
                    <a:pt x="1578892" y="953559"/>
                  </a:cubicBezTo>
                  <a:cubicBezTo>
                    <a:pt x="1578135" y="857194"/>
                    <a:pt x="1576508" y="792050"/>
                    <a:pt x="1575291" y="719219"/>
                  </a:cubicBezTo>
                  <a:cubicBezTo>
                    <a:pt x="1674617" y="721102"/>
                    <a:pt x="1699772" y="720193"/>
                    <a:pt x="1778274" y="719847"/>
                  </a:cubicBezTo>
                  <a:close/>
                  <a:moveTo>
                    <a:pt x="1774404" y="513192"/>
                  </a:moveTo>
                  <a:cubicBezTo>
                    <a:pt x="1777979" y="741562"/>
                    <a:pt x="1789576" y="707779"/>
                    <a:pt x="1743892" y="708150"/>
                  </a:cubicBezTo>
                  <a:cubicBezTo>
                    <a:pt x="1548085" y="709739"/>
                    <a:pt x="1575175" y="711878"/>
                    <a:pt x="1574791" y="687832"/>
                  </a:cubicBezTo>
                  <a:cubicBezTo>
                    <a:pt x="1571459" y="480395"/>
                    <a:pt x="1571690" y="493476"/>
                    <a:pt x="1571318" y="475438"/>
                  </a:cubicBezTo>
                  <a:cubicBezTo>
                    <a:pt x="1809721" y="478884"/>
                    <a:pt x="1773545" y="458143"/>
                    <a:pt x="1774404" y="513192"/>
                  </a:cubicBezTo>
                  <a:close/>
                  <a:moveTo>
                    <a:pt x="1590284" y="231079"/>
                  </a:moveTo>
                  <a:cubicBezTo>
                    <a:pt x="1798329" y="229260"/>
                    <a:pt x="1769534" y="224341"/>
                    <a:pt x="1770303" y="251052"/>
                  </a:cubicBezTo>
                  <a:cubicBezTo>
                    <a:pt x="1777505" y="497088"/>
                    <a:pt x="1778505" y="462960"/>
                    <a:pt x="1743854" y="463703"/>
                  </a:cubicBezTo>
                  <a:cubicBezTo>
                    <a:pt x="1691557" y="464830"/>
                    <a:pt x="1642119" y="464766"/>
                    <a:pt x="1590309" y="463856"/>
                  </a:cubicBezTo>
                  <a:cubicBezTo>
                    <a:pt x="1566000" y="463434"/>
                    <a:pt x="1571369" y="471197"/>
                    <a:pt x="1570126" y="425487"/>
                  </a:cubicBezTo>
                  <a:cubicBezTo>
                    <a:pt x="1564027" y="201050"/>
                    <a:pt x="1561182" y="231348"/>
                    <a:pt x="1590284" y="231079"/>
                  </a:cubicBezTo>
                  <a:close/>
                  <a:moveTo>
                    <a:pt x="1568358" y="949613"/>
                  </a:moveTo>
                  <a:cubicBezTo>
                    <a:pt x="1568422" y="956826"/>
                    <a:pt x="1584376" y="952983"/>
                    <a:pt x="1364952" y="952855"/>
                  </a:cubicBezTo>
                  <a:cubicBezTo>
                    <a:pt x="1364747" y="910514"/>
                    <a:pt x="1362235" y="720359"/>
                    <a:pt x="1362209" y="718899"/>
                  </a:cubicBezTo>
                  <a:cubicBezTo>
                    <a:pt x="1469673" y="718899"/>
                    <a:pt x="1519662" y="718374"/>
                    <a:pt x="1564795" y="719066"/>
                  </a:cubicBezTo>
                  <a:cubicBezTo>
                    <a:pt x="1566077" y="796009"/>
                    <a:pt x="1567717" y="861576"/>
                    <a:pt x="1568358" y="949613"/>
                  </a:cubicBezTo>
                  <a:close/>
                  <a:moveTo>
                    <a:pt x="1564603" y="707151"/>
                  </a:moveTo>
                  <a:cubicBezTo>
                    <a:pt x="1333261" y="703641"/>
                    <a:pt x="1362235" y="718579"/>
                    <a:pt x="1361748" y="687807"/>
                  </a:cubicBezTo>
                  <a:cubicBezTo>
                    <a:pt x="1358826" y="502623"/>
                    <a:pt x="1358775" y="497280"/>
                    <a:pt x="1358263" y="473785"/>
                  </a:cubicBezTo>
                  <a:cubicBezTo>
                    <a:pt x="1359698" y="473785"/>
                    <a:pt x="1559823" y="475297"/>
                    <a:pt x="1560823" y="475309"/>
                  </a:cubicBezTo>
                  <a:cubicBezTo>
                    <a:pt x="1561348" y="500944"/>
                    <a:pt x="1561412" y="508477"/>
                    <a:pt x="1564603" y="707151"/>
                  </a:cubicBezTo>
                  <a:close/>
                  <a:moveTo>
                    <a:pt x="1359672" y="231605"/>
                  </a:moveTo>
                  <a:cubicBezTo>
                    <a:pt x="1587362" y="231605"/>
                    <a:pt x="1556479" y="223790"/>
                    <a:pt x="1556709" y="250911"/>
                  </a:cubicBezTo>
                  <a:cubicBezTo>
                    <a:pt x="1558529" y="501342"/>
                    <a:pt x="1576816" y="463190"/>
                    <a:pt x="1513396" y="463190"/>
                  </a:cubicBezTo>
                  <a:cubicBezTo>
                    <a:pt x="1438008" y="463190"/>
                    <a:pt x="1436073" y="461896"/>
                    <a:pt x="1359659" y="461896"/>
                  </a:cubicBezTo>
                  <a:cubicBezTo>
                    <a:pt x="1357340" y="461883"/>
                    <a:pt x="1347498" y="231605"/>
                    <a:pt x="1359672" y="231605"/>
                  </a:cubicBezTo>
                  <a:close/>
                  <a:moveTo>
                    <a:pt x="1354418" y="950126"/>
                  </a:moveTo>
                  <a:cubicBezTo>
                    <a:pt x="1354444" y="954200"/>
                    <a:pt x="1191135" y="953905"/>
                    <a:pt x="1151973" y="953367"/>
                  </a:cubicBezTo>
                  <a:cubicBezTo>
                    <a:pt x="1147988" y="724625"/>
                    <a:pt x="1148641" y="786426"/>
                    <a:pt x="1147386" y="719937"/>
                  </a:cubicBezTo>
                  <a:cubicBezTo>
                    <a:pt x="1242085" y="721410"/>
                    <a:pt x="1275967" y="719001"/>
                    <a:pt x="1351727" y="718899"/>
                  </a:cubicBezTo>
                  <a:cubicBezTo>
                    <a:pt x="1351727" y="719821"/>
                    <a:pt x="1354290" y="917765"/>
                    <a:pt x="1354418" y="950126"/>
                  </a:cubicBezTo>
                  <a:close/>
                  <a:moveTo>
                    <a:pt x="1351548" y="706997"/>
                  </a:moveTo>
                  <a:cubicBezTo>
                    <a:pt x="1117732" y="707343"/>
                    <a:pt x="1147296" y="717720"/>
                    <a:pt x="1146834" y="687832"/>
                  </a:cubicBezTo>
                  <a:cubicBezTo>
                    <a:pt x="1145694" y="614476"/>
                    <a:pt x="1145656" y="599013"/>
                    <a:pt x="1144297" y="512987"/>
                  </a:cubicBezTo>
                  <a:cubicBezTo>
                    <a:pt x="1143528" y="462357"/>
                    <a:pt x="1108045" y="473875"/>
                    <a:pt x="1347767" y="473785"/>
                  </a:cubicBezTo>
                  <a:cubicBezTo>
                    <a:pt x="1348408" y="502853"/>
                    <a:pt x="1351535" y="706037"/>
                    <a:pt x="1351548" y="706997"/>
                  </a:cubicBezTo>
                  <a:close/>
                  <a:moveTo>
                    <a:pt x="1343539" y="231566"/>
                  </a:moveTo>
                  <a:cubicBezTo>
                    <a:pt x="1344282" y="388489"/>
                    <a:pt x="1345960" y="401326"/>
                    <a:pt x="1347473" y="461896"/>
                  </a:cubicBezTo>
                  <a:cubicBezTo>
                    <a:pt x="1200271" y="461960"/>
                    <a:pt x="1171157" y="462101"/>
                    <a:pt x="1143515" y="462780"/>
                  </a:cubicBezTo>
                  <a:cubicBezTo>
                    <a:pt x="1140709" y="279147"/>
                    <a:pt x="1141375" y="316696"/>
                    <a:pt x="1139389" y="230042"/>
                  </a:cubicBezTo>
                  <a:cubicBezTo>
                    <a:pt x="1239189" y="227351"/>
                    <a:pt x="1278261" y="231233"/>
                    <a:pt x="1343539" y="231566"/>
                  </a:cubicBezTo>
                  <a:close/>
                  <a:moveTo>
                    <a:pt x="1138159" y="775460"/>
                  </a:moveTo>
                  <a:cubicBezTo>
                    <a:pt x="1143528" y="981077"/>
                    <a:pt x="1145553" y="953277"/>
                    <a:pt x="1129240" y="952995"/>
                  </a:cubicBezTo>
                  <a:cubicBezTo>
                    <a:pt x="938700" y="949421"/>
                    <a:pt x="938161" y="956121"/>
                    <a:pt x="938059" y="950023"/>
                  </a:cubicBezTo>
                  <a:cubicBezTo>
                    <a:pt x="933523" y="678442"/>
                    <a:pt x="917914" y="719270"/>
                    <a:pt x="975503" y="719040"/>
                  </a:cubicBezTo>
                  <a:cubicBezTo>
                    <a:pt x="1046073" y="718758"/>
                    <a:pt x="1079122" y="718668"/>
                    <a:pt x="1129048" y="719604"/>
                  </a:cubicBezTo>
                  <a:cubicBezTo>
                    <a:pt x="1139633" y="719809"/>
                    <a:pt x="1136480" y="711046"/>
                    <a:pt x="1138159" y="775460"/>
                  </a:cubicBezTo>
                  <a:close/>
                  <a:moveTo>
                    <a:pt x="1133802" y="513192"/>
                  </a:moveTo>
                  <a:cubicBezTo>
                    <a:pt x="1137211" y="731133"/>
                    <a:pt x="1139351" y="707881"/>
                    <a:pt x="1129240" y="707689"/>
                  </a:cubicBezTo>
                  <a:cubicBezTo>
                    <a:pt x="904985" y="703474"/>
                    <a:pt x="932856" y="718374"/>
                    <a:pt x="932382" y="687858"/>
                  </a:cubicBezTo>
                  <a:cubicBezTo>
                    <a:pt x="931024" y="601153"/>
                    <a:pt x="933100" y="601409"/>
                    <a:pt x="931716" y="512961"/>
                  </a:cubicBezTo>
                  <a:cubicBezTo>
                    <a:pt x="930844" y="457810"/>
                    <a:pt x="900102" y="481343"/>
                    <a:pt x="1129278" y="475079"/>
                  </a:cubicBezTo>
                  <a:cubicBezTo>
                    <a:pt x="1134827" y="474925"/>
                    <a:pt x="1133136" y="469237"/>
                    <a:pt x="1133802" y="513192"/>
                  </a:cubicBezTo>
                  <a:close/>
                  <a:moveTo>
                    <a:pt x="1128894" y="230336"/>
                  </a:moveTo>
                  <a:cubicBezTo>
                    <a:pt x="1134750" y="488966"/>
                    <a:pt x="1134238" y="463024"/>
                    <a:pt x="1129009" y="463152"/>
                  </a:cubicBezTo>
                  <a:cubicBezTo>
                    <a:pt x="1078443" y="464612"/>
                    <a:pt x="1069575" y="464087"/>
                    <a:pt x="975465" y="464343"/>
                  </a:cubicBezTo>
                  <a:cubicBezTo>
                    <a:pt x="916454" y="464497"/>
                    <a:pt x="933100" y="503225"/>
                    <a:pt x="926526" y="250668"/>
                  </a:cubicBezTo>
                  <a:cubicBezTo>
                    <a:pt x="925642" y="215655"/>
                    <a:pt x="901563" y="236857"/>
                    <a:pt x="1128894" y="230336"/>
                  </a:cubicBezTo>
                  <a:close/>
                  <a:moveTo>
                    <a:pt x="927577" y="950254"/>
                  </a:moveTo>
                  <a:cubicBezTo>
                    <a:pt x="927654" y="955045"/>
                    <a:pt x="724119" y="951612"/>
                    <a:pt x="724055" y="949870"/>
                  </a:cubicBezTo>
                  <a:cubicBezTo>
                    <a:pt x="714329" y="680632"/>
                    <a:pt x="717597" y="718604"/>
                    <a:pt x="744969" y="718604"/>
                  </a:cubicBezTo>
                  <a:cubicBezTo>
                    <a:pt x="818307" y="718604"/>
                    <a:pt x="820293" y="719194"/>
                    <a:pt x="898654" y="719194"/>
                  </a:cubicBezTo>
                  <a:cubicBezTo>
                    <a:pt x="929678" y="719194"/>
                    <a:pt x="922810" y="681772"/>
                    <a:pt x="927577" y="950254"/>
                  </a:cubicBezTo>
                  <a:close/>
                  <a:moveTo>
                    <a:pt x="921233" y="513166"/>
                  </a:moveTo>
                  <a:cubicBezTo>
                    <a:pt x="924783" y="739128"/>
                    <a:pt x="927577" y="707305"/>
                    <a:pt x="898654" y="707305"/>
                  </a:cubicBezTo>
                  <a:cubicBezTo>
                    <a:pt x="692147" y="707305"/>
                    <a:pt x="720352" y="711955"/>
                    <a:pt x="719980" y="687832"/>
                  </a:cubicBezTo>
                  <a:cubicBezTo>
                    <a:pt x="716097" y="439989"/>
                    <a:pt x="705705" y="475489"/>
                    <a:pt x="744969" y="475489"/>
                  </a:cubicBezTo>
                  <a:cubicBezTo>
                    <a:pt x="954539" y="475489"/>
                    <a:pt x="920529" y="467917"/>
                    <a:pt x="921233" y="513166"/>
                  </a:cubicBezTo>
                  <a:close/>
                  <a:moveTo>
                    <a:pt x="744969" y="230490"/>
                  </a:moveTo>
                  <a:cubicBezTo>
                    <a:pt x="902140" y="230529"/>
                    <a:pt x="902563" y="230529"/>
                    <a:pt x="915518" y="230554"/>
                  </a:cubicBezTo>
                  <a:cubicBezTo>
                    <a:pt x="916748" y="281658"/>
                    <a:pt x="920349" y="463459"/>
                    <a:pt x="920375" y="464471"/>
                  </a:cubicBezTo>
                  <a:cubicBezTo>
                    <a:pt x="854200" y="464535"/>
                    <a:pt x="914326" y="464535"/>
                    <a:pt x="715572" y="463536"/>
                  </a:cubicBezTo>
                  <a:cubicBezTo>
                    <a:pt x="711228" y="188226"/>
                    <a:pt x="702565" y="230490"/>
                    <a:pt x="744969" y="230490"/>
                  </a:cubicBezTo>
                  <a:close/>
                  <a:moveTo>
                    <a:pt x="710369" y="775357"/>
                  </a:moveTo>
                  <a:cubicBezTo>
                    <a:pt x="710677" y="834788"/>
                    <a:pt x="711420" y="891656"/>
                    <a:pt x="713534" y="950331"/>
                  </a:cubicBezTo>
                  <a:cubicBezTo>
                    <a:pt x="713586" y="951701"/>
                    <a:pt x="510564" y="959708"/>
                    <a:pt x="510564" y="950382"/>
                  </a:cubicBezTo>
                  <a:cubicBezTo>
                    <a:pt x="510564" y="699644"/>
                    <a:pt x="498685" y="719655"/>
                    <a:pt x="514460" y="719757"/>
                  </a:cubicBezTo>
                  <a:cubicBezTo>
                    <a:pt x="749236" y="721359"/>
                    <a:pt x="709972" y="698901"/>
                    <a:pt x="710369" y="775357"/>
                  </a:cubicBezTo>
                  <a:close/>
                  <a:moveTo>
                    <a:pt x="705858" y="513217"/>
                  </a:moveTo>
                  <a:cubicBezTo>
                    <a:pt x="709434" y="742484"/>
                    <a:pt x="722787" y="706370"/>
                    <a:pt x="668068" y="707407"/>
                  </a:cubicBezTo>
                  <a:cubicBezTo>
                    <a:pt x="476900" y="710751"/>
                    <a:pt x="506207" y="712019"/>
                    <a:pt x="505835" y="687858"/>
                  </a:cubicBezTo>
                  <a:cubicBezTo>
                    <a:pt x="502093" y="448803"/>
                    <a:pt x="499953" y="475233"/>
                    <a:pt x="514575" y="475002"/>
                  </a:cubicBezTo>
                  <a:cubicBezTo>
                    <a:pt x="744418" y="471287"/>
                    <a:pt x="705166" y="469391"/>
                    <a:pt x="705858" y="513217"/>
                  </a:cubicBezTo>
                  <a:close/>
                  <a:moveTo>
                    <a:pt x="514524" y="229952"/>
                  </a:moveTo>
                  <a:cubicBezTo>
                    <a:pt x="730706" y="228645"/>
                    <a:pt x="701117" y="223880"/>
                    <a:pt x="701642" y="252820"/>
                  </a:cubicBezTo>
                  <a:cubicBezTo>
                    <a:pt x="702732" y="312263"/>
                    <a:pt x="703372" y="355616"/>
                    <a:pt x="705077" y="463459"/>
                  </a:cubicBezTo>
                  <a:cubicBezTo>
                    <a:pt x="656048" y="463088"/>
                    <a:pt x="616835" y="461550"/>
                    <a:pt x="503196" y="463280"/>
                  </a:cubicBezTo>
                  <a:cubicBezTo>
                    <a:pt x="500018" y="198001"/>
                    <a:pt x="491342" y="230080"/>
                    <a:pt x="514524" y="229952"/>
                  </a:cubicBezTo>
                  <a:close/>
                  <a:moveTo>
                    <a:pt x="500069" y="950382"/>
                  </a:moveTo>
                  <a:cubicBezTo>
                    <a:pt x="500069" y="956185"/>
                    <a:pt x="517779" y="953700"/>
                    <a:pt x="297073" y="953495"/>
                  </a:cubicBezTo>
                  <a:cubicBezTo>
                    <a:pt x="297380" y="848111"/>
                    <a:pt x="294535" y="779636"/>
                    <a:pt x="293382" y="719873"/>
                  </a:cubicBezTo>
                  <a:cubicBezTo>
                    <a:pt x="357340" y="719847"/>
                    <a:pt x="418235" y="719219"/>
                    <a:pt x="495917" y="719655"/>
                  </a:cubicBezTo>
                  <a:cubicBezTo>
                    <a:pt x="497147" y="781404"/>
                    <a:pt x="500069" y="838695"/>
                    <a:pt x="500069" y="950382"/>
                  </a:cubicBezTo>
                  <a:close/>
                  <a:moveTo>
                    <a:pt x="495340" y="688063"/>
                  </a:moveTo>
                  <a:cubicBezTo>
                    <a:pt x="495750" y="713915"/>
                    <a:pt x="528914" y="707856"/>
                    <a:pt x="293139" y="707971"/>
                  </a:cubicBezTo>
                  <a:cubicBezTo>
                    <a:pt x="290589" y="563962"/>
                    <a:pt x="289627" y="546975"/>
                    <a:pt x="288884" y="475527"/>
                  </a:cubicBezTo>
                  <a:cubicBezTo>
                    <a:pt x="433779" y="475630"/>
                    <a:pt x="457652" y="475771"/>
                    <a:pt x="492841" y="475322"/>
                  </a:cubicBezTo>
                  <a:cubicBezTo>
                    <a:pt x="494635" y="608839"/>
                    <a:pt x="494418" y="628927"/>
                    <a:pt x="495340" y="688063"/>
                  </a:cubicBezTo>
                  <a:close/>
                  <a:moveTo>
                    <a:pt x="488215" y="230080"/>
                  </a:moveTo>
                  <a:cubicBezTo>
                    <a:pt x="491957" y="347583"/>
                    <a:pt x="490804" y="311943"/>
                    <a:pt x="492688" y="463434"/>
                  </a:cubicBezTo>
                  <a:cubicBezTo>
                    <a:pt x="461458" y="463818"/>
                    <a:pt x="449682" y="463741"/>
                    <a:pt x="288782" y="463639"/>
                  </a:cubicBezTo>
                  <a:cubicBezTo>
                    <a:pt x="288192" y="390552"/>
                    <a:pt x="289461" y="409999"/>
                    <a:pt x="285796" y="231348"/>
                  </a:cubicBezTo>
                  <a:cubicBezTo>
                    <a:pt x="351304" y="231310"/>
                    <a:pt x="298828" y="230849"/>
                    <a:pt x="488215" y="230080"/>
                  </a:cubicBezTo>
                  <a:close/>
                  <a:moveTo>
                    <a:pt x="130432" y="230195"/>
                  </a:moveTo>
                  <a:cubicBezTo>
                    <a:pt x="205782" y="230195"/>
                    <a:pt x="205346" y="231246"/>
                    <a:pt x="275288" y="231323"/>
                  </a:cubicBezTo>
                  <a:cubicBezTo>
                    <a:pt x="279055" y="415892"/>
                    <a:pt x="277684" y="392537"/>
                    <a:pt x="278287" y="463613"/>
                  </a:cubicBezTo>
                  <a:cubicBezTo>
                    <a:pt x="133930" y="463510"/>
                    <a:pt x="111184" y="463421"/>
                    <a:pt x="75803" y="463690"/>
                  </a:cubicBezTo>
                  <a:cubicBezTo>
                    <a:pt x="72997" y="181975"/>
                    <a:pt x="53147" y="230195"/>
                    <a:pt x="130432" y="230195"/>
                  </a:cubicBezTo>
                  <a:close/>
                  <a:moveTo>
                    <a:pt x="130432" y="475412"/>
                  </a:moveTo>
                  <a:cubicBezTo>
                    <a:pt x="306671" y="475527"/>
                    <a:pt x="278107" y="462934"/>
                    <a:pt x="278889" y="513217"/>
                  </a:cubicBezTo>
                  <a:cubicBezTo>
                    <a:pt x="280273" y="602165"/>
                    <a:pt x="280939" y="600666"/>
                    <a:pt x="282310" y="688037"/>
                  </a:cubicBezTo>
                  <a:cubicBezTo>
                    <a:pt x="282759" y="716695"/>
                    <a:pt x="314526" y="707728"/>
                    <a:pt x="79032" y="707612"/>
                  </a:cubicBezTo>
                  <a:cubicBezTo>
                    <a:pt x="74342" y="432649"/>
                    <a:pt x="60964" y="475412"/>
                    <a:pt x="130432" y="475412"/>
                  </a:cubicBezTo>
                  <a:close/>
                  <a:moveTo>
                    <a:pt x="82928" y="949767"/>
                  </a:moveTo>
                  <a:cubicBezTo>
                    <a:pt x="82069" y="676520"/>
                    <a:pt x="59054" y="719501"/>
                    <a:pt x="130432" y="719539"/>
                  </a:cubicBezTo>
                  <a:cubicBezTo>
                    <a:pt x="197209" y="719539"/>
                    <a:pt x="207960" y="719873"/>
                    <a:pt x="282861" y="719873"/>
                  </a:cubicBezTo>
                  <a:cubicBezTo>
                    <a:pt x="284207" y="790526"/>
                    <a:pt x="286860" y="844960"/>
                    <a:pt x="286539" y="953495"/>
                  </a:cubicBezTo>
                  <a:cubicBezTo>
                    <a:pt x="285258" y="953495"/>
                    <a:pt x="82941" y="953495"/>
                    <a:pt x="82928" y="949767"/>
                  </a:cubicBezTo>
                  <a:close/>
                  <a:moveTo>
                    <a:pt x="85260" y="1124792"/>
                  </a:moveTo>
                  <a:cubicBezTo>
                    <a:pt x="84363" y="1077122"/>
                    <a:pt x="83197" y="1012451"/>
                    <a:pt x="82992" y="964666"/>
                  </a:cubicBezTo>
                  <a:cubicBezTo>
                    <a:pt x="199874" y="964192"/>
                    <a:pt x="189853" y="965384"/>
                    <a:pt x="286526" y="965384"/>
                  </a:cubicBezTo>
                  <a:cubicBezTo>
                    <a:pt x="286219" y="1210382"/>
                    <a:pt x="295971" y="1196905"/>
                    <a:pt x="284027" y="1196905"/>
                  </a:cubicBezTo>
                  <a:cubicBezTo>
                    <a:pt x="44933" y="1196905"/>
                    <a:pt x="86952" y="1215686"/>
                    <a:pt x="85260" y="1124792"/>
                  </a:cubicBezTo>
                  <a:close/>
                  <a:moveTo>
                    <a:pt x="86760" y="1212189"/>
                  </a:moveTo>
                  <a:cubicBezTo>
                    <a:pt x="86683" y="1207564"/>
                    <a:pt x="289986" y="1207321"/>
                    <a:pt x="290063" y="1212394"/>
                  </a:cubicBezTo>
                  <a:cubicBezTo>
                    <a:pt x="294087" y="1469012"/>
                    <a:pt x="301904" y="1441225"/>
                    <a:pt x="284015" y="1441225"/>
                  </a:cubicBezTo>
                  <a:cubicBezTo>
                    <a:pt x="143464" y="1441199"/>
                    <a:pt x="118501" y="1441110"/>
                    <a:pt x="90963" y="1441366"/>
                  </a:cubicBezTo>
                  <a:cubicBezTo>
                    <a:pt x="90258" y="1413297"/>
                    <a:pt x="86875" y="1219440"/>
                    <a:pt x="86760" y="1212189"/>
                  </a:cubicBezTo>
                  <a:close/>
                  <a:moveTo>
                    <a:pt x="95217" y="1649071"/>
                  </a:moveTo>
                  <a:cubicBezTo>
                    <a:pt x="92321" y="1417524"/>
                    <a:pt x="79558" y="1453101"/>
                    <a:pt x="130432" y="1453101"/>
                  </a:cubicBezTo>
                  <a:cubicBezTo>
                    <a:pt x="141081" y="1453101"/>
                    <a:pt x="286039" y="1453126"/>
                    <a:pt x="295086" y="1453139"/>
                  </a:cubicBezTo>
                  <a:cubicBezTo>
                    <a:pt x="295817" y="1514607"/>
                    <a:pt x="295330" y="1484308"/>
                    <a:pt x="298367" y="1687902"/>
                  </a:cubicBezTo>
                  <a:cubicBezTo>
                    <a:pt x="58298" y="1688081"/>
                    <a:pt x="95807" y="1695576"/>
                    <a:pt x="95217" y="1649071"/>
                  </a:cubicBezTo>
                  <a:close/>
                  <a:moveTo>
                    <a:pt x="99215" y="1911211"/>
                  </a:moveTo>
                  <a:cubicBezTo>
                    <a:pt x="96793" y="1759093"/>
                    <a:pt x="96306" y="1729922"/>
                    <a:pt x="95871" y="1698394"/>
                  </a:cubicBezTo>
                  <a:cubicBezTo>
                    <a:pt x="176064" y="1697548"/>
                    <a:pt x="206909" y="1699867"/>
                    <a:pt x="298559" y="1699803"/>
                  </a:cubicBezTo>
                  <a:cubicBezTo>
                    <a:pt x="300827" y="1848476"/>
                    <a:pt x="298790" y="1831475"/>
                    <a:pt x="300815" y="1933195"/>
                  </a:cubicBezTo>
                  <a:cubicBezTo>
                    <a:pt x="64590" y="1933964"/>
                    <a:pt x="99587" y="1935232"/>
                    <a:pt x="99215" y="1911211"/>
                  </a:cubicBezTo>
                  <a:close/>
                  <a:moveTo>
                    <a:pt x="102867" y="2173403"/>
                  </a:moveTo>
                  <a:cubicBezTo>
                    <a:pt x="97024" y="1905805"/>
                    <a:pt x="90937" y="1943508"/>
                    <a:pt x="130445" y="1943508"/>
                  </a:cubicBezTo>
                  <a:cubicBezTo>
                    <a:pt x="206025" y="1943508"/>
                    <a:pt x="207435" y="1945109"/>
                    <a:pt x="284040" y="1945109"/>
                  </a:cubicBezTo>
                  <a:cubicBezTo>
                    <a:pt x="303993" y="1945109"/>
                    <a:pt x="303595" y="1907970"/>
                    <a:pt x="306120" y="2172967"/>
                  </a:cubicBezTo>
                  <a:cubicBezTo>
                    <a:pt x="306171" y="2178796"/>
                    <a:pt x="310144" y="2177284"/>
                    <a:pt x="284040" y="2177284"/>
                  </a:cubicBezTo>
                  <a:cubicBezTo>
                    <a:pt x="81557" y="2177284"/>
                    <a:pt x="102970" y="2177950"/>
                    <a:pt x="102867" y="2173403"/>
                  </a:cubicBezTo>
                  <a:close/>
                  <a:moveTo>
                    <a:pt x="103213" y="2188827"/>
                  </a:moveTo>
                  <a:cubicBezTo>
                    <a:pt x="134661" y="2188801"/>
                    <a:pt x="305300" y="2189211"/>
                    <a:pt x="306261" y="2189211"/>
                  </a:cubicBezTo>
                  <a:cubicBezTo>
                    <a:pt x="308977" y="2459038"/>
                    <a:pt x="321895" y="2422309"/>
                    <a:pt x="284027" y="2422309"/>
                  </a:cubicBezTo>
                  <a:cubicBezTo>
                    <a:pt x="131265" y="2422283"/>
                    <a:pt x="122781" y="2422296"/>
                    <a:pt x="105610" y="2422257"/>
                  </a:cubicBezTo>
                  <a:cubicBezTo>
                    <a:pt x="104405" y="2335117"/>
                    <a:pt x="106340" y="2331709"/>
                    <a:pt x="103213" y="2188827"/>
                  </a:cubicBezTo>
                  <a:close/>
                  <a:moveTo>
                    <a:pt x="110941" y="2667435"/>
                  </a:moveTo>
                  <a:cubicBezTo>
                    <a:pt x="106302" y="2439744"/>
                    <a:pt x="106725" y="2501212"/>
                    <a:pt x="105776" y="2434146"/>
                  </a:cubicBezTo>
                  <a:cubicBezTo>
                    <a:pt x="325944" y="2434710"/>
                    <a:pt x="310208" y="2432890"/>
                    <a:pt x="310246" y="2435850"/>
                  </a:cubicBezTo>
                  <a:cubicBezTo>
                    <a:pt x="314385" y="2700680"/>
                    <a:pt x="325726" y="2665949"/>
                    <a:pt x="284015" y="2665949"/>
                  </a:cubicBezTo>
                  <a:cubicBezTo>
                    <a:pt x="200579" y="2665962"/>
                    <a:pt x="199707" y="2667845"/>
                    <a:pt x="110941" y="2667435"/>
                  </a:cubicBezTo>
                  <a:close/>
                  <a:moveTo>
                    <a:pt x="111197" y="2679337"/>
                  </a:moveTo>
                  <a:cubicBezTo>
                    <a:pt x="181177" y="2679644"/>
                    <a:pt x="191480" y="2678184"/>
                    <a:pt x="314039" y="2677812"/>
                  </a:cubicBezTo>
                  <a:cubicBezTo>
                    <a:pt x="318396" y="2955735"/>
                    <a:pt x="328558" y="2910961"/>
                    <a:pt x="284027" y="2910961"/>
                  </a:cubicBezTo>
                  <a:cubicBezTo>
                    <a:pt x="207204" y="2910961"/>
                    <a:pt x="207127" y="2912408"/>
                    <a:pt x="130432" y="2912408"/>
                  </a:cubicBezTo>
                  <a:cubicBezTo>
                    <a:pt x="107276" y="2912408"/>
                    <a:pt x="116784" y="2942335"/>
                    <a:pt x="111197" y="2679337"/>
                  </a:cubicBezTo>
                  <a:close/>
                  <a:moveTo>
                    <a:pt x="116502" y="3135039"/>
                  </a:moveTo>
                  <a:cubicBezTo>
                    <a:pt x="112683" y="2890335"/>
                    <a:pt x="112645" y="2924297"/>
                    <a:pt x="130432" y="2924297"/>
                  </a:cubicBezTo>
                  <a:cubicBezTo>
                    <a:pt x="350023" y="2924297"/>
                    <a:pt x="318204" y="2908655"/>
                    <a:pt x="319037" y="2960373"/>
                  </a:cubicBezTo>
                  <a:cubicBezTo>
                    <a:pt x="320370" y="3045682"/>
                    <a:pt x="318742" y="3047962"/>
                    <a:pt x="320113" y="3135218"/>
                  </a:cubicBezTo>
                  <a:cubicBezTo>
                    <a:pt x="320511" y="3160290"/>
                    <a:pt x="327687" y="3154973"/>
                    <a:pt x="284040" y="3154973"/>
                  </a:cubicBezTo>
                  <a:cubicBezTo>
                    <a:pt x="89925" y="3154973"/>
                    <a:pt x="116925" y="3162506"/>
                    <a:pt x="116502" y="3135039"/>
                  </a:cubicBezTo>
                  <a:close/>
                  <a:moveTo>
                    <a:pt x="121154" y="3397281"/>
                  </a:moveTo>
                  <a:cubicBezTo>
                    <a:pt x="114747" y="3130286"/>
                    <a:pt x="112824" y="3167182"/>
                    <a:pt x="130432" y="3167182"/>
                  </a:cubicBezTo>
                  <a:cubicBezTo>
                    <a:pt x="359980" y="3167182"/>
                    <a:pt x="320421" y="3152039"/>
                    <a:pt x="321318" y="3222641"/>
                  </a:cubicBezTo>
                  <a:cubicBezTo>
                    <a:pt x="322023" y="3278638"/>
                    <a:pt x="322894" y="3341886"/>
                    <a:pt x="324355" y="3397614"/>
                  </a:cubicBezTo>
                  <a:cubicBezTo>
                    <a:pt x="324445" y="3401201"/>
                    <a:pt x="330480" y="3400151"/>
                    <a:pt x="284040" y="3400151"/>
                  </a:cubicBezTo>
                  <a:cubicBezTo>
                    <a:pt x="107763" y="3400151"/>
                    <a:pt x="121385" y="3407261"/>
                    <a:pt x="121154" y="3397281"/>
                  </a:cubicBezTo>
                  <a:close/>
                  <a:moveTo>
                    <a:pt x="126113" y="3646213"/>
                  </a:moveTo>
                  <a:cubicBezTo>
                    <a:pt x="121846" y="3387173"/>
                    <a:pt x="116643" y="3414166"/>
                    <a:pt x="130432" y="3414166"/>
                  </a:cubicBezTo>
                  <a:cubicBezTo>
                    <a:pt x="363363" y="3414166"/>
                    <a:pt x="324611" y="3387007"/>
                    <a:pt x="326149" y="3484935"/>
                  </a:cubicBezTo>
                  <a:cubicBezTo>
                    <a:pt x="327507" y="3571845"/>
                    <a:pt x="328468" y="3570423"/>
                    <a:pt x="329776" y="3646392"/>
                  </a:cubicBezTo>
                  <a:cubicBezTo>
                    <a:pt x="304890" y="3646290"/>
                    <a:pt x="138095" y="3646213"/>
                    <a:pt x="126113" y="3646213"/>
                  </a:cubicBezTo>
                  <a:close/>
                  <a:moveTo>
                    <a:pt x="130432" y="3658102"/>
                  </a:moveTo>
                  <a:cubicBezTo>
                    <a:pt x="310964" y="3658217"/>
                    <a:pt x="308478" y="3658204"/>
                    <a:pt x="329981" y="3658307"/>
                  </a:cubicBezTo>
                  <a:cubicBezTo>
                    <a:pt x="331749" y="3781831"/>
                    <a:pt x="331185" y="3776245"/>
                    <a:pt x="333197" y="3890046"/>
                  </a:cubicBezTo>
                  <a:cubicBezTo>
                    <a:pt x="281862" y="3889444"/>
                    <a:pt x="207371" y="3890110"/>
                    <a:pt x="130278" y="3890110"/>
                  </a:cubicBezTo>
                  <a:cubicBezTo>
                    <a:pt x="129099" y="3640076"/>
                    <a:pt x="121064" y="3658102"/>
                    <a:pt x="130432" y="3658102"/>
                  </a:cubicBezTo>
                  <a:close/>
                  <a:moveTo>
                    <a:pt x="130432" y="3901986"/>
                  </a:moveTo>
                  <a:cubicBezTo>
                    <a:pt x="365054" y="3901986"/>
                    <a:pt x="333261" y="3894030"/>
                    <a:pt x="333787" y="3922202"/>
                  </a:cubicBezTo>
                  <a:cubicBezTo>
                    <a:pt x="338592" y="4177296"/>
                    <a:pt x="347767" y="4135711"/>
                    <a:pt x="284027" y="4135711"/>
                  </a:cubicBezTo>
                  <a:cubicBezTo>
                    <a:pt x="210087" y="4135711"/>
                    <a:pt x="207755" y="4134186"/>
                    <a:pt x="133943" y="4134135"/>
                  </a:cubicBezTo>
                  <a:cubicBezTo>
                    <a:pt x="128087" y="3884358"/>
                    <a:pt x="131342" y="3901986"/>
                    <a:pt x="130432" y="3901986"/>
                  </a:cubicBezTo>
                  <a:close/>
                  <a:moveTo>
                    <a:pt x="136160" y="4359277"/>
                  </a:moveTo>
                  <a:cubicBezTo>
                    <a:pt x="134827" y="4274198"/>
                    <a:pt x="136275" y="4271559"/>
                    <a:pt x="134904" y="4184329"/>
                  </a:cubicBezTo>
                  <a:cubicBezTo>
                    <a:pt x="134097" y="4131842"/>
                    <a:pt x="100048" y="4146677"/>
                    <a:pt x="335901" y="4147715"/>
                  </a:cubicBezTo>
                  <a:cubicBezTo>
                    <a:pt x="336965" y="4267921"/>
                    <a:pt x="340027" y="4268446"/>
                    <a:pt x="341322" y="4379710"/>
                  </a:cubicBezTo>
                  <a:cubicBezTo>
                    <a:pt x="110082" y="4375559"/>
                    <a:pt x="136711" y="4394507"/>
                    <a:pt x="136160" y="4359277"/>
                  </a:cubicBezTo>
                  <a:close/>
                  <a:moveTo>
                    <a:pt x="140107" y="4621417"/>
                  </a:moveTo>
                  <a:cubicBezTo>
                    <a:pt x="138800" y="4558911"/>
                    <a:pt x="138005" y="4512318"/>
                    <a:pt x="137326" y="4446699"/>
                  </a:cubicBezTo>
                  <a:cubicBezTo>
                    <a:pt x="136608" y="4377686"/>
                    <a:pt x="122384" y="4393456"/>
                    <a:pt x="207319" y="4391855"/>
                  </a:cubicBezTo>
                  <a:cubicBezTo>
                    <a:pt x="262550" y="4390882"/>
                    <a:pt x="309016" y="4391022"/>
                    <a:pt x="341450" y="4391624"/>
                  </a:cubicBezTo>
                  <a:cubicBezTo>
                    <a:pt x="342026" y="4458140"/>
                    <a:pt x="339873" y="4490667"/>
                    <a:pt x="344090" y="4625529"/>
                  </a:cubicBezTo>
                  <a:cubicBezTo>
                    <a:pt x="121910" y="4625529"/>
                    <a:pt x="140158" y="4623658"/>
                    <a:pt x="140107" y="4621417"/>
                  </a:cubicBezTo>
                  <a:close/>
                  <a:moveTo>
                    <a:pt x="140414" y="4635803"/>
                  </a:moveTo>
                  <a:cubicBezTo>
                    <a:pt x="208767" y="4635944"/>
                    <a:pt x="187700" y="4637417"/>
                    <a:pt x="344461" y="4637417"/>
                  </a:cubicBezTo>
                  <a:cubicBezTo>
                    <a:pt x="347895" y="4749322"/>
                    <a:pt x="345935" y="4792803"/>
                    <a:pt x="346934" y="4869003"/>
                  </a:cubicBezTo>
                  <a:cubicBezTo>
                    <a:pt x="142247" y="4869836"/>
                    <a:pt x="211176" y="4870258"/>
                    <a:pt x="144989" y="4870425"/>
                  </a:cubicBezTo>
                  <a:cubicBezTo>
                    <a:pt x="144976" y="4869118"/>
                    <a:pt x="140440" y="4636790"/>
                    <a:pt x="140414" y="4635803"/>
                  </a:cubicBezTo>
                  <a:close/>
                  <a:moveTo>
                    <a:pt x="145207" y="4883787"/>
                  </a:moveTo>
                  <a:cubicBezTo>
                    <a:pt x="145181" y="4882134"/>
                    <a:pt x="127728" y="4881878"/>
                    <a:pt x="347101" y="4880905"/>
                  </a:cubicBezTo>
                  <a:cubicBezTo>
                    <a:pt x="348485" y="4970646"/>
                    <a:pt x="350715" y="4974515"/>
                    <a:pt x="352406" y="5115334"/>
                  </a:cubicBezTo>
                  <a:cubicBezTo>
                    <a:pt x="262486" y="5115014"/>
                    <a:pt x="213445" y="5115436"/>
                    <a:pt x="148718" y="5115488"/>
                  </a:cubicBezTo>
                  <a:cubicBezTo>
                    <a:pt x="147103" y="5039595"/>
                    <a:pt x="146424" y="4959821"/>
                    <a:pt x="145207" y="4883787"/>
                  </a:cubicBezTo>
                  <a:close/>
                  <a:moveTo>
                    <a:pt x="152076" y="5321195"/>
                  </a:moveTo>
                  <a:cubicBezTo>
                    <a:pt x="151114" y="5087828"/>
                    <a:pt x="130957" y="5127569"/>
                    <a:pt x="207242" y="5127261"/>
                  </a:cubicBezTo>
                  <a:cubicBezTo>
                    <a:pt x="259372" y="5127120"/>
                    <a:pt x="294023" y="5127069"/>
                    <a:pt x="352547" y="5127236"/>
                  </a:cubicBezTo>
                  <a:cubicBezTo>
                    <a:pt x="355341" y="5379306"/>
                    <a:pt x="352586" y="5072302"/>
                    <a:pt x="354700" y="5360294"/>
                  </a:cubicBezTo>
                  <a:cubicBezTo>
                    <a:pt x="111889" y="5361562"/>
                    <a:pt x="152268" y="5366315"/>
                    <a:pt x="152076" y="5321195"/>
                  </a:cubicBezTo>
                  <a:close/>
                  <a:moveTo>
                    <a:pt x="155881" y="5583488"/>
                  </a:moveTo>
                  <a:cubicBezTo>
                    <a:pt x="151871" y="5327588"/>
                    <a:pt x="136390" y="5369505"/>
                    <a:pt x="207101" y="5371350"/>
                  </a:cubicBezTo>
                  <a:cubicBezTo>
                    <a:pt x="250709" y="5372541"/>
                    <a:pt x="287513" y="5372541"/>
                    <a:pt x="354803" y="5372208"/>
                  </a:cubicBezTo>
                  <a:cubicBezTo>
                    <a:pt x="356046" y="5498180"/>
                    <a:pt x="359044" y="5490775"/>
                    <a:pt x="360377" y="5603512"/>
                  </a:cubicBezTo>
                  <a:cubicBezTo>
                    <a:pt x="125972" y="5600668"/>
                    <a:pt x="156420" y="5616413"/>
                    <a:pt x="155881" y="5583488"/>
                  </a:cubicBezTo>
                  <a:close/>
                  <a:moveTo>
                    <a:pt x="159572" y="5850176"/>
                  </a:moveTo>
                  <a:cubicBezTo>
                    <a:pt x="159354" y="5786019"/>
                    <a:pt x="159444" y="5800252"/>
                    <a:pt x="156433" y="5616579"/>
                  </a:cubicBezTo>
                  <a:cubicBezTo>
                    <a:pt x="218558" y="5616195"/>
                    <a:pt x="235563" y="5613915"/>
                    <a:pt x="360505" y="5615439"/>
                  </a:cubicBezTo>
                  <a:cubicBezTo>
                    <a:pt x="361069" y="5679469"/>
                    <a:pt x="361966" y="5823734"/>
                    <a:pt x="362312" y="5850189"/>
                  </a:cubicBezTo>
                  <a:lnTo>
                    <a:pt x="159572" y="5850176"/>
                  </a:lnTo>
                  <a:close/>
                  <a:moveTo>
                    <a:pt x="360864" y="4880840"/>
                  </a:moveTo>
                  <a:cubicBezTo>
                    <a:pt x="577264" y="4879956"/>
                    <a:pt x="560592" y="4882583"/>
                    <a:pt x="560618" y="4884017"/>
                  </a:cubicBezTo>
                  <a:cubicBezTo>
                    <a:pt x="564795" y="5151013"/>
                    <a:pt x="588233" y="5114155"/>
                    <a:pt x="514460" y="5115052"/>
                  </a:cubicBezTo>
                  <a:cubicBezTo>
                    <a:pt x="464560" y="5115590"/>
                    <a:pt x="434484" y="5115577"/>
                    <a:pt x="362927" y="5115373"/>
                  </a:cubicBezTo>
                  <a:cubicBezTo>
                    <a:pt x="359813" y="4862431"/>
                    <a:pt x="353393" y="4880879"/>
                    <a:pt x="360864" y="4880840"/>
                  </a:cubicBezTo>
                  <a:close/>
                  <a:moveTo>
                    <a:pt x="365105" y="5321221"/>
                  </a:moveTo>
                  <a:cubicBezTo>
                    <a:pt x="365105" y="5086996"/>
                    <a:pt x="340527" y="5127389"/>
                    <a:pt x="437649" y="5127389"/>
                  </a:cubicBezTo>
                  <a:cubicBezTo>
                    <a:pt x="510051" y="5127389"/>
                    <a:pt x="507181" y="5126749"/>
                    <a:pt x="566026" y="5126544"/>
                  </a:cubicBezTo>
                  <a:cubicBezTo>
                    <a:pt x="565769" y="5272436"/>
                    <a:pt x="567986" y="5293959"/>
                    <a:pt x="569665" y="5359718"/>
                  </a:cubicBezTo>
                  <a:cubicBezTo>
                    <a:pt x="328917" y="5359974"/>
                    <a:pt x="365105" y="5373310"/>
                    <a:pt x="365105" y="5321221"/>
                  </a:cubicBezTo>
                  <a:close/>
                  <a:moveTo>
                    <a:pt x="370603" y="5583463"/>
                  </a:moveTo>
                  <a:cubicBezTo>
                    <a:pt x="366643" y="5329804"/>
                    <a:pt x="341655" y="5371978"/>
                    <a:pt x="437649" y="5371978"/>
                  </a:cubicBezTo>
                  <a:cubicBezTo>
                    <a:pt x="514203" y="5371978"/>
                    <a:pt x="503657" y="5371709"/>
                    <a:pt x="569947" y="5371632"/>
                  </a:cubicBezTo>
                  <a:cubicBezTo>
                    <a:pt x="572305" y="5476222"/>
                    <a:pt x="570203" y="5489353"/>
                    <a:pt x="572061" y="5603602"/>
                  </a:cubicBezTo>
                  <a:cubicBezTo>
                    <a:pt x="338759" y="5603845"/>
                    <a:pt x="371026" y="5611007"/>
                    <a:pt x="370603" y="5583463"/>
                  </a:cubicBezTo>
                  <a:close/>
                  <a:moveTo>
                    <a:pt x="372820" y="5850202"/>
                  </a:moveTo>
                  <a:cubicBezTo>
                    <a:pt x="372435" y="5821057"/>
                    <a:pt x="371538" y="5676369"/>
                    <a:pt x="371000" y="5615567"/>
                  </a:cubicBezTo>
                  <a:cubicBezTo>
                    <a:pt x="441352" y="5616375"/>
                    <a:pt x="519060" y="5615555"/>
                    <a:pt x="572266" y="5615491"/>
                  </a:cubicBezTo>
                  <a:cubicBezTo>
                    <a:pt x="575444" y="5810680"/>
                    <a:pt x="575060" y="5791656"/>
                    <a:pt x="576393" y="5848396"/>
                  </a:cubicBezTo>
                  <a:cubicBezTo>
                    <a:pt x="504387" y="5848639"/>
                    <a:pt x="536001" y="5850215"/>
                    <a:pt x="372820" y="5850202"/>
                  </a:cubicBezTo>
                  <a:close/>
                  <a:moveTo>
                    <a:pt x="579045" y="5321003"/>
                  </a:moveTo>
                  <a:cubicBezTo>
                    <a:pt x="571754" y="5096028"/>
                    <a:pt x="575175" y="5126505"/>
                    <a:pt x="591360" y="5126505"/>
                  </a:cubicBezTo>
                  <a:cubicBezTo>
                    <a:pt x="809080" y="5126505"/>
                    <a:pt x="779427" y="5121535"/>
                    <a:pt x="779530" y="5146286"/>
                  </a:cubicBezTo>
                  <a:cubicBezTo>
                    <a:pt x="780593" y="5397677"/>
                    <a:pt x="795368" y="5358783"/>
                    <a:pt x="744981" y="5358783"/>
                  </a:cubicBezTo>
                  <a:cubicBezTo>
                    <a:pt x="552506" y="5358783"/>
                    <a:pt x="580737" y="5373528"/>
                    <a:pt x="579045" y="5321003"/>
                  </a:cubicBezTo>
                  <a:close/>
                  <a:moveTo>
                    <a:pt x="582236" y="5583514"/>
                  </a:moveTo>
                  <a:cubicBezTo>
                    <a:pt x="578481" y="5343396"/>
                    <a:pt x="578584" y="5371619"/>
                    <a:pt x="591360" y="5371619"/>
                  </a:cubicBezTo>
                  <a:cubicBezTo>
                    <a:pt x="816679" y="5371619"/>
                    <a:pt x="782080" y="5358142"/>
                    <a:pt x="782874" y="5408822"/>
                  </a:cubicBezTo>
                  <a:cubicBezTo>
                    <a:pt x="786449" y="5638294"/>
                    <a:pt x="802352" y="5604691"/>
                    <a:pt x="744969" y="5604691"/>
                  </a:cubicBezTo>
                  <a:cubicBezTo>
                    <a:pt x="555710" y="5604691"/>
                    <a:pt x="582646" y="5609290"/>
                    <a:pt x="582236" y="5583514"/>
                  </a:cubicBezTo>
                  <a:close/>
                  <a:moveTo>
                    <a:pt x="790102" y="5846166"/>
                  </a:moveTo>
                  <a:cubicBezTo>
                    <a:pt x="790089" y="5853071"/>
                    <a:pt x="807581" y="5848357"/>
                    <a:pt x="591347" y="5848357"/>
                  </a:cubicBezTo>
                  <a:cubicBezTo>
                    <a:pt x="584581" y="5848357"/>
                    <a:pt x="586965" y="5874517"/>
                    <a:pt x="582749" y="5615465"/>
                  </a:cubicBezTo>
                  <a:cubicBezTo>
                    <a:pt x="674040" y="5615414"/>
                    <a:pt x="653049" y="5616746"/>
                    <a:pt x="787769" y="5616541"/>
                  </a:cubicBezTo>
                  <a:cubicBezTo>
                    <a:pt x="787795" y="5618040"/>
                    <a:pt x="790153" y="5803480"/>
                    <a:pt x="790102" y="5846166"/>
                  </a:cubicBezTo>
                  <a:close/>
                  <a:moveTo>
                    <a:pt x="792139" y="5321144"/>
                  </a:moveTo>
                  <a:cubicBezTo>
                    <a:pt x="789294" y="5094964"/>
                    <a:pt x="779081" y="5127582"/>
                    <a:pt x="821882" y="5127005"/>
                  </a:cubicBezTo>
                  <a:cubicBezTo>
                    <a:pt x="1019919" y="5124327"/>
                    <a:pt x="993123" y="5123277"/>
                    <a:pt x="993700" y="5146426"/>
                  </a:cubicBezTo>
                  <a:cubicBezTo>
                    <a:pt x="999659" y="5394243"/>
                    <a:pt x="999518" y="5359807"/>
                    <a:pt x="975542" y="5359538"/>
                  </a:cubicBezTo>
                  <a:cubicBezTo>
                    <a:pt x="759718" y="5357207"/>
                    <a:pt x="792754" y="5371094"/>
                    <a:pt x="792139" y="5321144"/>
                  </a:cubicBezTo>
                  <a:close/>
                  <a:moveTo>
                    <a:pt x="797790" y="5583463"/>
                  </a:moveTo>
                  <a:cubicBezTo>
                    <a:pt x="793959" y="5338656"/>
                    <a:pt x="779517" y="5370697"/>
                    <a:pt x="821779" y="5370863"/>
                  </a:cubicBezTo>
                  <a:cubicBezTo>
                    <a:pt x="1029184" y="5371696"/>
                    <a:pt x="996327" y="5361691"/>
                    <a:pt x="997057" y="5408822"/>
                  </a:cubicBezTo>
                  <a:cubicBezTo>
                    <a:pt x="998416" y="5495297"/>
                    <a:pt x="999159" y="5500998"/>
                    <a:pt x="1000453" y="5583668"/>
                  </a:cubicBezTo>
                  <a:cubicBezTo>
                    <a:pt x="1000876" y="5611289"/>
                    <a:pt x="1019675" y="5604370"/>
                    <a:pt x="898654" y="5604460"/>
                  </a:cubicBezTo>
                  <a:cubicBezTo>
                    <a:pt x="779081" y="5604460"/>
                    <a:pt x="798239" y="5611622"/>
                    <a:pt x="797790" y="5583463"/>
                  </a:cubicBezTo>
                  <a:close/>
                  <a:moveTo>
                    <a:pt x="975439" y="5849382"/>
                  </a:moveTo>
                  <a:cubicBezTo>
                    <a:pt x="927397" y="5849766"/>
                    <a:pt x="919644" y="5849702"/>
                    <a:pt x="800584" y="5849664"/>
                  </a:cubicBezTo>
                  <a:cubicBezTo>
                    <a:pt x="800648" y="5805235"/>
                    <a:pt x="798303" y="5618091"/>
                    <a:pt x="798277" y="5616541"/>
                  </a:cubicBezTo>
                  <a:cubicBezTo>
                    <a:pt x="894412" y="5616349"/>
                    <a:pt x="781221" y="5616439"/>
                    <a:pt x="1000876" y="5616285"/>
                  </a:cubicBezTo>
                  <a:cubicBezTo>
                    <a:pt x="1003529" y="5892965"/>
                    <a:pt x="1014190" y="5849062"/>
                    <a:pt x="975439" y="5849382"/>
                  </a:cubicBezTo>
                  <a:close/>
                  <a:moveTo>
                    <a:pt x="1002427" y="5058709"/>
                  </a:moveTo>
                  <a:cubicBezTo>
                    <a:pt x="1001094" y="4973567"/>
                    <a:pt x="1001555" y="4975053"/>
                    <a:pt x="1000120" y="4883761"/>
                  </a:cubicBezTo>
                  <a:cubicBezTo>
                    <a:pt x="1000094" y="4881673"/>
                    <a:pt x="983051" y="4881711"/>
                    <a:pt x="1203296" y="4881673"/>
                  </a:cubicBezTo>
                  <a:cubicBezTo>
                    <a:pt x="1203308" y="4882621"/>
                    <a:pt x="1204026" y="4919222"/>
                    <a:pt x="1205794" y="5114412"/>
                  </a:cubicBezTo>
                  <a:cubicBezTo>
                    <a:pt x="963227" y="5114412"/>
                    <a:pt x="1003618" y="5134832"/>
                    <a:pt x="1002427" y="5058709"/>
                  </a:cubicBezTo>
                  <a:close/>
                  <a:moveTo>
                    <a:pt x="1052314" y="5127645"/>
                  </a:moveTo>
                  <a:cubicBezTo>
                    <a:pt x="1129189" y="5127645"/>
                    <a:pt x="1129432" y="5126300"/>
                    <a:pt x="1205884" y="5126300"/>
                  </a:cubicBezTo>
                  <a:cubicBezTo>
                    <a:pt x="1207025" y="5278316"/>
                    <a:pt x="1208268" y="5293946"/>
                    <a:pt x="1209639" y="5359128"/>
                  </a:cubicBezTo>
                  <a:cubicBezTo>
                    <a:pt x="1125806" y="5359128"/>
                    <a:pt x="1097088" y="5360409"/>
                    <a:pt x="1006937" y="5359820"/>
                  </a:cubicBezTo>
                  <a:cubicBezTo>
                    <a:pt x="1004682" y="5087470"/>
                    <a:pt x="987818" y="5127645"/>
                    <a:pt x="1052314" y="5127645"/>
                  </a:cubicBezTo>
                  <a:close/>
                  <a:moveTo>
                    <a:pt x="1010948" y="5583463"/>
                  </a:moveTo>
                  <a:cubicBezTo>
                    <a:pt x="1007040" y="5332943"/>
                    <a:pt x="993136" y="5371850"/>
                    <a:pt x="1052314" y="5371850"/>
                  </a:cubicBezTo>
                  <a:cubicBezTo>
                    <a:pt x="1241176" y="5371850"/>
                    <a:pt x="1209703" y="5355221"/>
                    <a:pt x="1210536" y="5408822"/>
                  </a:cubicBezTo>
                  <a:cubicBezTo>
                    <a:pt x="1213599" y="5602538"/>
                    <a:pt x="1213368" y="5588408"/>
                    <a:pt x="1213637" y="5604755"/>
                  </a:cubicBezTo>
                  <a:cubicBezTo>
                    <a:pt x="978425" y="5605075"/>
                    <a:pt x="1011384" y="5611135"/>
                    <a:pt x="1010948" y="5583463"/>
                  </a:cubicBezTo>
                  <a:close/>
                  <a:moveTo>
                    <a:pt x="1206012" y="5849279"/>
                  </a:moveTo>
                  <a:cubicBezTo>
                    <a:pt x="991035" y="5849279"/>
                    <a:pt x="1013447" y="5850215"/>
                    <a:pt x="1013396" y="5846154"/>
                  </a:cubicBezTo>
                  <a:cubicBezTo>
                    <a:pt x="1009654" y="5569178"/>
                    <a:pt x="1000120" y="5616298"/>
                    <a:pt x="1052327" y="5616259"/>
                  </a:cubicBezTo>
                  <a:cubicBezTo>
                    <a:pt x="1129407" y="5616259"/>
                    <a:pt x="1129112" y="5616669"/>
                    <a:pt x="1206012" y="5616669"/>
                  </a:cubicBezTo>
                  <a:cubicBezTo>
                    <a:pt x="1216597" y="5616669"/>
                    <a:pt x="1213534" y="5608304"/>
                    <a:pt x="1214970" y="5671257"/>
                  </a:cubicBezTo>
                  <a:cubicBezTo>
                    <a:pt x="1219685" y="5876567"/>
                    <a:pt x="1221095" y="5849279"/>
                    <a:pt x="1206012" y="5849279"/>
                  </a:cubicBezTo>
                  <a:close/>
                  <a:moveTo>
                    <a:pt x="1216546" y="5146234"/>
                  </a:moveTo>
                  <a:cubicBezTo>
                    <a:pt x="1216354" y="5115347"/>
                    <a:pt x="1187367" y="5129208"/>
                    <a:pt x="1418645" y="5126108"/>
                  </a:cubicBezTo>
                  <a:cubicBezTo>
                    <a:pt x="1420977" y="5268990"/>
                    <a:pt x="1420926" y="5272257"/>
                    <a:pt x="1422412" y="5321425"/>
                  </a:cubicBezTo>
                  <a:cubicBezTo>
                    <a:pt x="1424078" y="5376449"/>
                    <a:pt x="1456230" y="5359705"/>
                    <a:pt x="1220147" y="5359141"/>
                  </a:cubicBezTo>
                  <a:cubicBezTo>
                    <a:pt x="1219147" y="5311676"/>
                    <a:pt x="1217225" y="5255705"/>
                    <a:pt x="1216546" y="5146234"/>
                  </a:cubicBezTo>
                  <a:close/>
                  <a:moveTo>
                    <a:pt x="1220377" y="5371030"/>
                  </a:moveTo>
                  <a:cubicBezTo>
                    <a:pt x="1461933" y="5371632"/>
                    <a:pt x="1423707" y="5362293"/>
                    <a:pt x="1424424" y="5408784"/>
                  </a:cubicBezTo>
                  <a:cubicBezTo>
                    <a:pt x="1425783" y="5496425"/>
                    <a:pt x="1426551" y="5492863"/>
                    <a:pt x="1428025" y="5583655"/>
                  </a:cubicBezTo>
                  <a:cubicBezTo>
                    <a:pt x="1428448" y="5610648"/>
                    <a:pt x="1461125" y="5603768"/>
                    <a:pt x="1224132" y="5604716"/>
                  </a:cubicBezTo>
                  <a:cubicBezTo>
                    <a:pt x="1223543" y="5569806"/>
                    <a:pt x="1221005" y="5403404"/>
                    <a:pt x="1220377" y="5371030"/>
                  </a:cubicBezTo>
                  <a:close/>
                  <a:moveTo>
                    <a:pt x="1227977" y="5849241"/>
                  </a:moveTo>
                  <a:cubicBezTo>
                    <a:pt x="1227682" y="5748175"/>
                    <a:pt x="1225375" y="5673538"/>
                    <a:pt x="1224350" y="5616618"/>
                  </a:cubicBezTo>
                  <a:cubicBezTo>
                    <a:pt x="1294792" y="5616323"/>
                    <a:pt x="1318140" y="5613889"/>
                    <a:pt x="1428422" y="5615452"/>
                  </a:cubicBezTo>
                  <a:cubicBezTo>
                    <a:pt x="1429063" y="5697699"/>
                    <a:pt x="1426577" y="5654615"/>
                    <a:pt x="1430165" y="5846294"/>
                  </a:cubicBezTo>
                  <a:cubicBezTo>
                    <a:pt x="1430217" y="5849164"/>
                    <a:pt x="1447990" y="5848754"/>
                    <a:pt x="1227977" y="5849241"/>
                  </a:cubicBezTo>
                  <a:close/>
                  <a:moveTo>
                    <a:pt x="1432920" y="5321041"/>
                  </a:moveTo>
                  <a:cubicBezTo>
                    <a:pt x="1431267" y="5266453"/>
                    <a:pt x="1431370" y="5262751"/>
                    <a:pt x="1429140" y="5125967"/>
                  </a:cubicBezTo>
                  <a:cubicBezTo>
                    <a:pt x="1569883" y="5123764"/>
                    <a:pt x="1571203" y="5126710"/>
                    <a:pt x="1632405" y="5127543"/>
                  </a:cubicBezTo>
                  <a:cubicBezTo>
                    <a:pt x="1633520" y="5189997"/>
                    <a:pt x="1636403" y="5358654"/>
                    <a:pt x="1636416" y="5359603"/>
                  </a:cubicBezTo>
                  <a:cubicBezTo>
                    <a:pt x="1399474" y="5360640"/>
                    <a:pt x="1434548" y="5374809"/>
                    <a:pt x="1432920" y="5321041"/>
                  </a:cubicBezTo>
                  <a:close/>
                  <a:moveTo>
                    <a:pt x="1434266" y="5372401"/>
                  </a:moveTo>
                  <a:cubicBezTo>
                    <a:pt x="1519765" y="5372439"/>
                    <a:pt x="1543574" y="5372580"/>
                    <a:pt x="1590297" y="5371952"/>
                  </a:cubicBezTo>
                  <a:cubicBezTo>
                    <a:pt x="1648808" y="5371158"/>
                    <a:pt x="1636442" y="5331444"/>
                    <a:pt x="1640401" y="5583694"/>
                  </a:cubicBezTo>
                  <a:cubicBezTo>
                    <a:pt x="1640824" y="5610392"/>
                    <a:pt x="1673233" y="5607163"/>
                    <a:pt x="1438802" y="5603717"/>
                  </a:cubicBezTo>
                  <a:cubicBezTo>
                    <a:pt x="1438572" y="5583617"/>
                    <a:pt x="1434292" y="5373413"/>
                    <a:pt x="1434266" y="5372401"/>
                  </a:cubicBezTo>
                  <a:close/>
                  <a:moveTo>
                    <a:pt x="1440712" y="5848267"/>
                  </a:moveTo>
                  <a:cubicBezTo>
                    <a:pt x="1436983" y="5666466"/>
                    <a:pt x="1439558" y="5696508"/>
                    <a:pt x="1438918" y="5615618"/>
                  </a:cubicBezTo>
                  <a:cubicBezTo>
                    <a:pt x="1497852" y="5616490"/>
                    <a:pt x="1505284" y="5615862"/>
                    <a:pt x="1590207" y="5616439"/>
                  </a:cubicBezTo>
                  <a:cubicBezTo>
                    <a:pt x="1661879" y="5616925"/>
                    <a:pt x="1635122" y="5576750"/>
                    <a:pt x="1644643" y="5846640"/>
                  </a:cubicBezTo>
                  <a:cubicBezTo>
                    <a:pt x="1644874" y="5853277"/>
                    <a:pt x="1651255" y="5846871"/>
                    <a:pt x="1440712" y="5848267"/>
                  </a:cubicBezTo>
                  <a:close/>
                  <a:moveTo>
                    <a:pt x="1646219" y="5321144"/>
                  </a:moveTo>
                  <a:cubicBezTo>
                    <a:pt x="1642247" y="5096438"/>
                    <a:pt x="1634738" y="5127761"/>
                    <a:pt x="1667081" y="5127761"/>
                  </a:cubicBezTo>
                  <a:cubicBezTo>
                    <a:pt x="1874306" y="5127761"/>
                    <a:pt x="1846499" y="5117589"/>
                    <a:pt x="1847409" y="5146503"/>
                  </a:cubicBezTo>
                  <a:cubicBezTo>
                    <a:pt x="1854892" y="5393692"/>
                    <a:pt x="1855712" y="5358795"/>
                    <a:pt x="1820793" y="5358795"/>
                  </a:cubicBezTo>
                  <a:cubicBezTo>
                    <a:pt x="1615554" y="5358783"/>
                    <a:pt x="1647168" y="5371427"/>
                    <a:pt x="1646219" y="5321144"/>
                  </a:cubicBezTo>
                  <a:close/>
                  <a:moveTo>
                    <a:pt x="1650897" y="5583488"/>
                  </a:moveTo>
                  <a:cubicBezTo>
                    <a:pt x="1647065" y="5338759"/>
                    <a:pt x="1638825" y="5371427"/>
                    <a:pt x="1667094" y="5371427"/>
                  </a:cubicBezTo>
                  <a:cubicBezTo>
                    <a:pt x="1884443" y="5371427"/>
                    <a:pt x="1850804" y="5358783"/>
                    <a:pt x="1851586" y="5408784"/>
                  </a:cubicBezTo>
                  <a:cubicBezTo>
                    <a:pt x="1855187" y="5638960"/>
                    <a:pt x="1863799" y="5603461"/>
                    <a:pt x="1820793" y="5603461"/>
                  </a:cubicBezTo>
                  <a:cubicBezTo>
                    <a:pt x="1624294" y="5603474"/>
                    <a:pt x="1651371" y="5613850"/>
                    <a:pt x="1650897" y="5583488"/>
                  </a:cubicBezTo>
                  <a:close/>
                  <a:moveTo>
                    <a:pt x="1655254" y="5849561"/>
                  </a:moveTo>
                  <a:cubicBezTo>
                    <a:pt x="1651819" y="5746753"/>
                    <a:pt x="1652383" y="5693356"/>
                    <a:pt x="1651371" y="5616669"/>
                  </a:cubicBezTo>
                  <a:cubicBezTo>
                    <a:pt x="1754259" y="5616772"/>
                    <a:pt x="1714085" y="5615516"/>
                    <a:pt x="1854636" y="5615337"/>
                  </a:cubicBezTo>
                  <a:lnTo>
                    <a:pt x="1858378" y="5849613"/>
                  </a:lnTo>
                  <a:cubicBezTo>
                    <a:pt x="1825688" y="5849792"/>
                    <a:pt x="1656266" y="5849574"/>
                    <a:pt x="1655254" y="5849561"/>
                  </a:cubicBezTo>
                  <a:close/>
                  <a:moveTo>
                    <a:pt x="1861018" y="5321759"/>
                  </a:moveTo>
                  <a:cubicBezTo>
                    <a:pt x="1859121" y="5092620"/>
                    <a:pt x="1844102" y="5126659"/>
                    <a:pt x="1897667" y="5126505"/>
                  </a:cubicBezTo>
                  <a:cubicBezTo>
                    <a:pt x="2087951" y="5125993"/>
                    <a:pt x="2060182" y="5120881"/>
                    <a:pt x="2060951" y="5146490"/>
                  </a:cubicBezTo>
                  <a:cubicBezTo>
                    <a:pt x="2068345" y="5390810"/>
                    <a:pt x="2063770" y="5360192"/>
                    <a:pt x="2051481" y="5360000"/>
                  </a:cubicBezTo>
                  <a:cubicBezTo>
                    <a:pt x="1828507" y="5356105"/>
                    <a:pt x="1861453" y="5372913"/>
                    <a:pt x="1861018" y="5321759"/>
                  </a:cubicBezTo>
                  <a:close/>
                  <a:moveTo>
                    <a:pt x="1864631" y="5583488"/>
                  </a:moveTo>
                  <a:cubicBezTo>
                    <a:pt x="1860684" y="5331328"/>
                    <a:pt x="1851394" y="5370659"/>
                    <a:pt x="1897629" y="5370966"/>
                  </a:cubicBezTo>
                  <a:cubicBezTo>
                    <a:pt x="2091975" y="5372541"/>
                    <a:pt x="2063181" y="5360140"/>
                    <a:pt x="2063950" y="5408822"/>
                  </a:cubicBezTo>
                  <a:cubicBezTo>
                    <a:pt x="2067423" y="5630748"/>
                    <a:pt x="2078033" y="5603717"/>
                    <a:pt x="2051481" y="5603499"/>
                  </a:cubicBezTo>
                  <a:cubicBezTo>
                    <a:pt x="1836324" y="5601757"/>
                    <a:pt x="1865093" y="5612454"/>
                    <a:pt x="1864631" y="5583488"/>
                  </a:cubicBezTo>
                  <a:close/>
                  <a:moveTo>
                    <a:pt x="2071818" y="5846166"/>
                  </a:moveTo>
                  <a:cubicBezTo>
                    <a:pt x="2071805" y="5853225"/>
                    <a:pt x="2090963" y="5847499"/>
                    <a:pt x="1897629" y="5849318"/>
                  </a:cubicBezTo>
                  <a:cubicBezTo>
                    <a:pt x="1857263" y="5849702"/>
                    <a:pt x="1869437" y="5884971"/>
                    <a:pt x="1865144" y="5615324"/>
                  </a:cubicBezTo>
                  <a:cubicBezTo>
                    <a:pt x="1951066" y="5615157"/>
                    <a:pt x="1949105" y="5614734"/>
                    <a:pt x="2068845" y="5615542"/>
                  </a:cubicBezTo>
                  <a:cubicBezTo>
                    <a:pt x="2071164" y="5758616"/>
                    <a:pt x="2071959" y="5776922"/>
                    <a:pt x="2071818" y="5846166"/>
                  </a:cubicBezTo>
                  <a:close/>
                  <a:moveTo>
                    <a:pt x="2128279" y="5127210"/>
                  </a:moveTo>
                  <a:cubicBezTo>
                    <a:pt x="2206025" y="5127210"/>
                    <a:pt x="2203308" y="5126159"/>
                    <a:pt x="2272917" y="5126057"/>
                  </a:cubicBezTo>
                  <a:cubicBezTo>
                    <a:pt x="2274993" y="5258907"/>
                    <a:pt x="2274981" y="5268080"/>
                    <a:pt x="2276698" y="5321707"/>
                  </a:cubicBezTo>
                  <a:cubicBezTo>
                    <a:pt x="2278133" y="5367481"/>
                    <a:pt x="2318320" y="5363484"/>
                    <a:pt x="2073932" y="5360345"/>
                  </a:cubicBezTo>
                  <a:cubicBezTo>
                    <a:pt x="2072728" y="5083742"/>
                    <a:pt x="2052762" y="5127210"/>
                    <a:pt x="2128279" y="5127210"/>
                  </a:cubicBezTo>
                  <a:close/>
                  <a:moveTo>
                    <a:pt x="2078815" y="5583463"/>
                  </a:moveTo>
                  <a:cubicBezTo>
                    <a:pt x="2074919" y="5333775"/>
                    <a:pt x="2055748" y="5372541"/>
                    <a:pt x="2128279" y="5372541"/>
                  </a:cubicBezTo>
                  <a:cubicBezTo>
                    <a:pt x="2204052" y="5372541"/>
                    <a:pt x="2204090" y="5371747"/>
                    <a:pt x="2278082" y="5371722"/>
                  </a:cubicBezTo>
                  <a:cubicBezTo>
                    <a:pt x="2279120" y="5417893"/>
                    <a:pt x="2279632" y="5472775"/>
                    <a:pt x="2281657" y="5603999"/>
                  </a:cubicBezTo>
                  <a:cubicBezTo>
                    <a:pt x="2046906" y="5603986"/>
                    <a:pt x="2079238" y="5610789"/>
                    <a:pt x="2078815" y="5583463"/>
                  </a:cubicBezTo>
                  <a:close/>
                  <a:moveTo>
                    <a:pt x="2282016" y="5848062"/>
                  </a:moveTo>
                  <a:cubicBezTo>
                    <a:pt x="2183792" y="5848062"/>
                    <a:pt x="2082313" y="5854340"/>
                    <a:pt x="2082326" y="5846205"/>
                  </a:cubicBezTo>
                  <a:cubicBezTo>
                    <a:pt x="2082890" y="5575059"/>
                    <a:pt x="2059144" y="5615734"/>
                    <a:pt x="2128279" y="5615734"/>
                  </a:cubicBezTo>
                  <a:cubicBezTo>
                    <a:pt x="2194838" y="5615734"/>
                    <a:pt x="2209357" y="5615888"/>
                    <a:pt x="2281849" y="5615888"/>
                  </a:cubicBezTo>
                  <a:cubicBezTo>
                    <a:pt x="2285617" y="5867702"/>
                    <a:pt x="2286078" y="5848062"/>
                    <a:pt x="2282016" y="5848062"/>
                  </a:cubicBezTo>
                  <a:close/>
                  <a:moveTo>
                    <a:pt x="2283413" y="5126044"/>
                  </a:moveTo>
                  <a:cubicBezTo>
                    <a:pt x="2358903" y="5126070"/>
                    <a:pt x="2359160" y="5127696"/>
                    <a:pt x="2435753" y="5127696"/>
                  </a:cubicBezTo>
                  <a:cubicBezTo>
                    <a:pt x="2506310" y="5127696"/>
                    <a:pt x="2481744" y="5094260"/>
                    <a:pt x="2490650" y="5321464"/>
                  </a:cubicBezTo>
                  <a:cubicBezTo>
                    <a:pt x="2492508" y="5368814"/>
                    <a:pt x="2530657" y="5359577"/>
                    <a:pt x="2288333" y="5359807"/>
                  </a:cubicBezTo>
                  <a:cubicBezTo>
                    <a:pt x="2286052" y="5268670"/>
                    <a:pt x="2287052" y="5359090"/>
                    <a:pt x="2283413" y="5126044"/>
                  </a:cubicBezTo>
                  <a:close/>
                  <a:moveTo>
                    <a:pt x="2291845" y="5583488"/>
                  </a:moveTo>
                  <a:cubicBezTo>
                    <a:pt x="2290499" y="5497257"/>
                    <a:pt x="2290653" y="5495810"/>
                    <a:pt x="2289294" y="5408592"/>
                  </a:cubicBezTo>
                  <a:cubicBezTo>
                    <a:pt x="2288577" y="5363177"/>
                    <a:pt x="2248365" y="5369364"/>
                    <a:pt x="2492278" y="5370659"/>
                  </a:cubicBezTo>
                  <a:cubicBezTo>
                    <a:pt x="2493534" y="5420967"/>
                    <a:pt x="2493687" y="5469355"/>
                    <a:pt x="2495648" y="5604191"/>
                  </a:cubicBezTo>
                  <a:cubicBezTo>
                    <a:pt x="2257937" y="5608381"/>
                    <a:pt x="2292229" y="5607368"/>
                    <a:pt x="2291845" y="5583488"/>
                  </a:cubicBezTo>
                  <a:close/>
                  <a:moveTo>
                    <a:pt x="2295215" y="5848062"/>
                  </a:moveTo>
                  <a:cubicBezTo>
                    <a:pt x="2295215" y="5806093"/>
                    <a:pt x="2292985" y="5658036"/>
                    <a:pt x="2292344" y="5615888"/>
                  </a:cubicBezTo>
                  <a:cubicBezTo>
                    <a:pt x="2354444" y="5615939"/>
                    <a:pt x="2429845" y="5617233"/>
                    <a:pt x="2495802" y="5616093"/>
                  </a:cubicBezTo>
                  <a:cubicBezTo>
                    <a:pt x="2496878" y="5694240"/>
                    <a:pt x="2496635" y="5726972"/>
                    <a:pt x="2499108" y="5846320"/>
                  </a:cubicBezTo>
                  <a:cubicBezTo>
                    <a:pt x="2499223" y="5851163"/>
                    <a:pt x="2515459" y="5848383"/>
                    <a:pt x="2295215" y="5848062"/>
                  </a:cubicBezTo>
                  <a:close/>
                  <a:moveTo>
                    <a:pt x="2501120" y="5320952"/>
                  </a:moveTo>
                  <a:cubicBezTo>
                    <a:pt x="2492329" y="5097194"/>
                    <a:pt x="2496699" y="5127543"/>
                    <a:pt x="2512589" y="5127415"/>
                  </a:cubicBezTo>
                  <a:cubicBezTo>
                    <a:pt x="2731552" y="5125941"/>
                    <a:pt x="2701976" y="5119472"/>
                    <a:pt x="2702168" y="5146311"/>
                  </a:cubicBezTo>
                  <a:cubicBezTo>
                    <a:pt x="2702604" y="5206459"/>
                    <a:pt x="2702975" y="5221269"/>
                    <a:pt x="2705192" y="5360602"/>
                  </a:cubicBezTo>
                  <a:cubicBezTo>
                    <a:pt x="2467340" y="5358219"/>
                    <a:pt x="2503106" y="5371530"/>
                    <a:pt x="2501120" y="5320952"/>
                  </a:cubicBezTo>
                  <a:close/>
                  <a:moveTo>
                    <a:pt x="2505823" y="5583463"/>
                  </a:moveTo>
                  <a:cubicBezTo>
                    <a:pt x="2502081" y="5344473"/>
                    <a:pt x="2499556" y="5370697"/>
                    <a:pt x="2512525" y="5370786"/>
                  </a:cubicBezTo>
                  <a:cubicBezTo>
                    <a:pt x="2741893" y="5372324"/>
                    <a:pt x="2705218" y="5362433"/>
                    <a:pt x="2705961" y="5408797"/>
                  </a:cubicBezTo>
                  <a:cubicBezTo>
                    <a:pt x="2707320" y="5495476"/>
                    <a:pt x="2706307" y="5493824"/>
                    <a:pt x="2707717" y="5583694"/>
                  </a:cubicBezTo>
                  <a:cubicBezTo>
                    <a:pt x="2708127" y="5609598"/>
                    <a:pt x="2729873" y="5603115"/>
                    <a:pt x="2589361" y="5603089"/>
                  </a:cubicBezTo>
                  <a:cubicBezTo>
                    <a:pt x="2490253" y="5603089"/>
                    <a:pt x="2506258" y="5611096"/>
                    <a:pt x="2505823" y="5583463"/>
                  </a:cubicBezTo>
                  <a:close/>
                  <a:moveTo>
                    <a:pt x="2509629" y="5846038"/>
                  </a:moveTo>
                  <a:cubicBezTo>
                    <a:pt x="2504259" y="5587972"/>
                    <a:pt x="2505208" y="5615926"/>
                    <a:pt x="2512640" y="5615785"/>
                  </a:cubicBezTo>
                  <a:cubicBezTo>
                    <a:pt x="2565872" y="5614709"/>
                    <a:pt x="2575188" y="5614978"/>
                    <a:pt x="2708216" y="5615004"/>
                  </a:cubicBezTo>
                  <a:cubicBezTo>
                    <a:pt x="2708242" y="5616451"/>
                    <a:pt x="2711049" y="5786787"/>
                    <a:pt x="2712381" y="5848434"/>
                  </a:cubicBezTo>
                  <a:cubicBezTo>
                    <a:pt x="2517792" y="5849202"/>
                    <a:pt x="2509770" y="5852239"/>
                    <a:pt x="2509629" y="5846038"/>
                  </a:cubicBezTo>
                  <a:close/>
                  <a:moveTo>
                    <a:pt x="2711664" y="5058683"/>
                  </a:moveTo>
                  <a:cubicBezTo>
                    <a:pt x="2708345" y="4846340"/>
                    <a:pt x="2694108" y="4881660"/>
                    <a:pt x="2743047" y="4881660"/>
                  </a:cubicBezTo>
                  <a:cubicBezTo>
                    <a:pt x="2744008" y="4881660"/>
                    <a:pt x="2911020" y="4881737"/>
                    <a:pt x="2911059" y="4883992"/>
                  </a:cubicBezTo>
                  <a:cubicBezTo>
                    <a:pt x="2915198" y="5148105"/>
                    <a:pt x="2924014" y="5113374"/>
                    <a:pt x="2896809" y="5113374"/>
                  </a:cubicBezTo>
                  <a:cubicBezTo>
                    <a:pt x="2674604" y="5113374"/>
                    <a:pt x="2712817" y="5132245"/>
                    <a:pt x="2711664" y="5058683"/>
                  </a:cubicBezTo>
                  <a:close/>
                  <a:moveTo>
                    <a:pt x="2712509" y="5126556"/>
                  </a:moveTo>
                  <a:cubicBezTo>
                    <a:pt x="2855648" y="5126134"/>
                    <a:pt x="2830160" y="5125045"/>
                    <a:pt x="2915531" y="5125301"/>
                  </a:cubicBezTo>
                  <a:cubicBezTo>
                    <a:pt x="2915864" y="5162863"/>
                    <a:pt x="2916031" y="5160788"/>
                    <a:pt x="2917504" y="5359961"/>
                  </a:cubicBezTo>
                  <a:cubicBezTo>
                    <a:pt x="2818999" y="5359936"/>
                    <a:pt x="2783630" y="5361165"/>
                    <a:pt x="2715687" y="5360691"/>
                  </a:cubicBezTo>
                  <a:cubicBezTo>
                    <a:pt x="2712433" y="5155804"/>
                    <a:pt x="2713201" y="5207279"/>
                    <a:pt x="2712509" y="5126556"/>
                  </a:cubicBezTo>
                  <a:close/>
                  <a:moveTo>
                    <a:pt x="2718212" y="5583488"/>
                  </a:moveTo>
                  <a:cubicBezTo>
                    <a:pt x="2714368" y="5338067"/>
                    <a:pt x="2709626" y="5372670"/>
                    <a:pt x="2743047" y="5372670"/>
                  </a:cubicBezTo>
                  <a:cubicBezTo>
                    <a:pt x="2949426" y="5372670"/>
                    <a:pt x="2917351" y="5360614"/>
                    <a:pt x="2918094" y="5408822"/>
                  </a:cubicBezTo>
                  <a:cubicBezTo>
                    <a:pt x="2921631" y="5635014"/>
                    <a:pt x="2933779" y="5604255"/>
                    <a:pt x="2896796" y="5604255"/>
                  </a:cubicBezTo>
                  <a:cubicBezTo>
                    <a:pt x="2689802" y="5604255"/>
                    <a:pt x="2718609" y="5607663"/>
                    <a:pt x="2718212" y="5583488"/>
                  </a:cubicBezTo>
                  <a:close/>
                  <a:moveTo>
                    <a:pt x="2896796" y="5849664"/>
                  </a:moveTo>
                  <a:cubicBezTo>
                    <a:pt x="2702681" y="5849664"/>
                    <a:pt x="2722902" y="5848600"/>
                    <a:pt x="2722838" y="5845398"/>
                  </a:cubicBezTo>
                  <a:cubicBezTo>
                    <a:pt x="2716649" y="5578172"/>
                    <a:pt x="2711330" y="5615004"/>
                    <a:pt x="2743047" y="5615004"/>
                  </a:cubicBezTo>
                  <a:cubicBezTo>
                    <a:pt x="2819819" y="5615004"/>
                    <a:pt x="2819857" y="5616144"/>
                    <a:pt x="2896796" y="5616144"/>
                  </a:cubicBezTo>
                  <a:cubicBezTo>
                    <a:pt x="2929384" y="5616144"/>
                    <a:pt x="2922912" y="5605306"/>
                    <a:pt x="2923245" y="5671142"/>
                  </a:cubicBezTo>
                  <a:cubicBezTo>
                    <a:pt x="2924130" y="5884100"/>
                    <a:pt x="2939341" y="5849664"/>
                    <a:pt x="2896796" y="5849664"/>
                  </a:cubicBezTo>
                  <a:close/>
                  <a:moveTo>
                    <a:pt x="2925193" y="5058683"/>
                  </a:moveTo>
                  <a:cubicBezTo>
                    <a:pt x="2923822" y="4971145"/>
                    <a:pt x="2922912" y="4971005"/>
                    <a:pt x="2921541" y="4883787"/>
                  </a:cubicBezTo>
                  <a:cubicBezTo>
                    <a:pt x="2921516" y="4882570"/>
                    <a:pt x="3016741" y="4880213"/>
                    <a:pt x="3123678" y="4881647"/>
                  </a:cubicBezTo>
                  <a:cubicBezTo>
                    <a:pt x="3123691" y="4882698"/>
                    <a:pt x="3126934" y="5083716"/>
                    <a:pt x="3127574" y="5114386"/>
                  </a:cubicBezTo>
                  <a:cubicBezTo>
                    <a:pt x="2884135" y="5114476"/>
                    <a:pt x="2926308" y="5127991"/>
                    <a:pt x="2925193" y="5058683"/>
                  </a:cubicBezTo>
                  <a:close/>
                  <a:moveTo>
                    <a:pt x="2973607" y="5125788"/>
                  </a:moveTo>
                  <a:cubicBezTo>
                    <a:pt x="3018829" y="5126390"/>
                    <a:pt x="3029683" y="5126313"/>
                    <a:pt x="3127830" y="5126275"/>
                  </a:cubicBezTo>
                  <a:cubicBezTo>
                    <a:pt x="3133623" y="5384943"/>
                    <a:pt x="3133354" y="5359615"/>
                    <a:pt x="3127382" y="5359667"/>
                  </a:cubicBezTo>
                  <a:cubicBezTo>
                    <a:pt x="3069768" y="5360128"/>
                    <a:pt x="3066359" y="5360012"/>
                    <a:pt x="2928013" y="5359961"/>
                  </a:cubicBezTo>
                  <a:cubicBezTo>
                    <a:pt x="2926090" y="5084703"/>
                    <a:pt x="2911520" y="5124942"/>
                    <a:pt x="2973607" y="5125788"/>
                  </a:cubicBezTo>
                  <a:close/>
                  <a:moveTo>
                    <a:pt x="2932856" y="5583463"/>
                  </a:moveTo>
                  <a:cubicBezTo>
                    <a:pt x="2931472" y="5494810"/>
                    <a:pt x="2929948" y="5495336"/>
                    <a:pt x="2928589" y="5408617"/>
                  </a:cubicBezTo>
                  <a:cubicBezTo>
                    <a:pt x="2927769" y="5356182"/>
                    <a:pt x="2894336" y="5373400"/>
                    <a:pt x="3132085" y="5371555"/>
                  </a:cubicBezTo>
                  <a:cubicBezTo>
                    <a:pt x="3134084" y="5504098"/>
                    <a:pt x="3133559" y="5525570"/>
                    <a:pt x="3135058" y="5605434"/>
                  </a:cubicBezTo>
                  <a:cubicBezTo>
                    <a:pt x="2900474" y="5605536"/>
                    <a:pt x="2933279" y="5610955"/>
                    <a:pt x="2932856" y="5583463"/>
                  </a:cubicBezTo>
                  <a:close/>
                  <a:moveTo>
                    <a:pt x="3127459" y="5849331"/>
                  </a:moveTo>
                  <a:cubicBezTo>
                    <a:pt x="2919068" y="5848204"/>
                    <a:pt x="2936470" y="5852341"/>
                    <a:pt x="2936329" y="5846077"/>
                  </a:cubicBezTo>
                  <a:cubicBezTo>
                    <a:pt x="2930037" y="5571279"/>
                    <a:pt x="2923873" y="5615977"/>
                    <a:pt x="2973620" y="5616772"/>
                  </a:cubicBezTo>
                  <a:cubicBezTo>
                    <a:pt x="3017945" y="5617489"/>
                    <a:pt x="3029991" y="5617374"/>
                    <a:pt x="3135314" y="5617323"/>
                  </a:cubicBezTo>
                  <a:cubicBezTo>
                    <a:pt x="3140825" y="5876426"/>
                    <a:pt x="3146002" y="5849420"/>
                    <a:pt x="3127459" y="5849331"/>
                  </a:cubicBezTo>
                  <a:close/>
                  <a:moveTo>
                    <a:pt x="3138338" y="5126262"/>
                  </a:moveTo>
                  <a:cubicBezTo>
                    <a:pt x="3372410" y="5126159"/>
                    <a:pt x="3341463" y="5118076"/>
                    <a:pt x="3342142" y="5146439"/>
                  </a:cubicBezTo>
                  <a:cubicBezTo>
                    <a:pt x="3343872" y="5221666"/>
                    <a:pt x="3343667" y="5231658"/>
                    <a:pt x="3345358" y="5320068"/>
                  </a:cubicBezTo>
                  <a:cubicBezTo>
                    <a:pt x="3346384" y="5372887"/>
                    <a:pt x="3382060" y="5357822"/>
                    <a:pt x="3142401" y="5359538"/>
                  </a:cubicBezTo>
                  <a:cubicBezTo>
                    <a:pt x="3139569" y="5171972"/>
                    <a:pt x="3140248" y="5212544"/>
                    <a:pt x="3138338" y="5126262"/>
                  </a:cubicBezTo>
                  <a:close/>
                  <a:moveTo>
                    <a:pt x="3143144" y="5408617"/>
                  </a:moveTo>
                  <a:cubicBezTo>
                    <a:pt x="3142401" y="5359730"/>
                    <a:pt x="3106020" y="5371068"/>
                    <a:pt x="3346294" y="5370928"/>
                  </a:cubicBezTo>
                  <a:cubicBezTo>
                    <a:pt x="3346486" y="5381907"/>
                    <a:pt x="3349651" y="5576276"/>
                    <a:pt x="3349766" y="5583681"/>
                  </a:cubicBezTo>
                  <a:cubicBezTo>
                    <a:pt x="3350151" y="5607996"/>
                    <a:pt x="3383431" y="5605306"/>
                    <a:pt x="3145566" y="5605434"/>
                  </a:cubicBezTo>
                  <a:cubicBezTo>
                    <a:pt x="3144131" y="5531732"/>
                    <a:pt x="3144400" y="5489122"/>
                    <a:pt x="3143144" y="5408617"/>
                  </a:cubicBezTo>
                  <a:close/>
                  <a:moveTo>
                    <a:pt x="3150551" y="5849446"/>
                  </a:moveTo>
                  <a:cubicBezTo>
                    <a:pt x="3148744" y="5672115"/>
                    <a:pt x="3147578" y="5699108"/>
                    <a:pt x="3145797" y="5617310"/>
                  </a:cubicBezTo>
                  <a:cubicBezTo>
                    <a:pt x="3273481" y="5617246"/>
                    <a:pt x="3297714" y="5615093"/>
                    <a:pt x="3350215" y="5614965"/>
                  </a:cubicBezTo>
                  <a:cubicBezTo>
                    <a:pt x="3351266" y="5695854"/>
                    <a:pt x="3349203" y="5555509"/>
                    <a:pt x="3353073" y="5847768"/>
                  </a:cubicBezTo>
                  <a:cubicBezTo>
                    <a:pt x="3353073" y="5848690"/>
                    <a:pt x="3204923" y="5849702"/>
                    <a:pt x="3150551" y="5849446"/>
                  </a:cubicBezTo>
                  <a:close/>
                  <a:moveTo>
                    <a:pt x="3358083" y="5126172"/>
                  </a:moveTo>
                  <a:cubicBezTo>
                    <a:pt x="3584812" y="5126172"/>
                    <a:pt x="3554749" y="5116115"/>
                    <a:pt x="3555120" y="5146337"/>
                  </a:cubicBezTo>
                  <a:cubicBezTo>
                    <a:pt x="3558273" y="5398599"/>
                    <a:pt x="3574688" y="5360076"/>
                    <a:pt x="3511820" y="5360076"/>
                  </a:cubicBezTo>
                  <a:cubicBezTo>
                    <a:pt x="3437739" y="5360076"/>
                    <a:pt x="3435202" y="5359013"/>
                    <a:pt x="3358083" y="5359013"/>
                  </a:cubicBezTo>
                  <a:cubicBezTo>
                    <a:pt x="3356276" y="5359013"/>
                    <a:pt x="3348408" y="5126185"/>
                    <a:pt x="3358083" y="5126172"/>
                  </a:cubicBezTo>
                  <a:close/>
                  <a:moveTo>
                    <a:pt x="3360249" y="5583463"/>
                  </a:moveTo>
                  <a:cubicBezTo>
                    <a:pt x="3355892" y="5316301"/>
                    <a:pt x="3357071" y="5386967"/>
                    <a:pt x="3356789" y="5370915"/>
                  </a:cubicBezTo>
                  <a:cubicBezTo>
                    <a:pt x="3441993" y="5370915"/>
                    <a:pt x="3431729" y="5372285"/>
                    <a:pt x="3559618" y="5371914"/>
                  </a:cubicBezTo>
                  <a:cubicBezTo>
                    <a:pt x="3559644" y="5372913"/>
                    <a:pt x="3563501" y="5581797"/>
                    <a:pt x="3563822" y="5605203"/>
                  </a:cubicBezTo>
                  <a:cubicBezTo>
                    <a:pt x="3501889" y="5606036"/>
                    <a:pt x="3463112" y="5605190"/>
                    <a:pt x="3435073" y="5604268"/>
                  </a:cubicBezTo>
                  <a:cubicBezTo>
                    <a:pt x="3346998" y="5601514"/>
                    <a:pt x="3360672" y="5610648"/>
                    <a:pt x="3360249" y="5583463"/>
                  </a:cubicBezTo>
                  <a:close/>
                  <a:moveTo>
                    <a:pt x="3363594" y="5848216"/>
                  </a:moveTo>
                  <a:cubicBezTo>
                    <a:pt x="3360749" y="5652860"/>
                    <a:pt x="3361505" y="5674882"/>
                    <a:pt x="3360710" y="5614965"/>
                  </a:cubicBezTo>
                  <a:cubicBezTo>
                    <a:pt x="3434779" y="5615029"/>
                    <a:pt x="3435253" y="5617412"/>
                    <a:pt x="3511820" y="5617412"/>
                  </a:cubicBezTo>
                  <a:cubicBezTo>
                    <a:pt x="3581224" y="5617412"/>
                    <a:pt x="3562604" y="5573137"/>
                    <a:pt x="3566769" y="5848742"/>
                  </a:cubicBezTo>
                  <a:cubicBezTo>
                    <a:pt x="3425347" y="5848780"/>
                    <a:pt x="3439315" y="5848242"/>
                    <a:pt x="3363594" y="5848216"/>
                  </a:cubicBezTo>
                  <a:close/>
                  <a:moveTo>
                    <a:pt x="3568832" y="5321041"/>
                  </a:moveTo>
                  <a:cubicBezTo>
                    <a:pt x="3562182" y="5093914"/>
                    <a:pt x="3559657" y="5125455"/>
                    <a:pt x="3588656" y="5125839"/>
                  </a:cubicBezTo>
                  <a:cubicBezTo>
                    <a:pt x="3647181" y="5126710"/>
                    <a:pt x="3665172" y="5126121"/>
                    <a:pt x="3742611" y="5126646"/>
                  </a:cubicBezTo>
                  <a:cubicBezTo>
                    <a:pt x="3779927" y="5126902"/>
                    <a:pt x="3769637" y="5090724"/>
                    <a:pt x="3772315" y="5360102"/>
                  </a:cubicBezTo>
                  <a:cubicBezTo>
                    <a:pt x="3535296" y="5359192"/>
                    <a:pt x="3570357" y="5373579"/>
                    <a:pt x="3568832" y="5321041"/>
                  </a:cubicBezTo>
                  <a:close/>
                  <a:moveTo>
                    <a:pt x="3574009" y="5583463"/>
                  </a:moveTo>
                  <a:cubicBezTo>
                    <a:pt x="3570191" y="5339656"/>
                    <a:pt x="3562399" y="5371939"/>
                    <a:pt x="3588746" y="5371799"/>
                  </a:cubicBezTo>
                  <a:cubicBezTo>
                    <a:pt x="3807286" y="5370928"/>
                    <a:pt x="3772238" y="5363010"/>
                    <a:pt x="3772969" y="5408822"/>
                  </a:cubicBezTo>
                  <a:cubicBezTo>
                    <a:pt x="3776557" y="5637718"/>
                    <a:pt x="3787833" y="5603755"/>
                    <a:pt x="3742611" y="5603935"/>
                  </a:cubicBezTo>
                  <a:cubicBezTo>
                    <a:pt x="3544664" y="5604473"/>
                    <a:pt x="3574445" y="5611711"/>
                    <a:pt x="3574009" y="5583463"/>
                  </a:cubicBezTo>
                  <a:close/>
                  <a:moveTo>
                    <a:pt x="3779966" y="5846166"/>
                  </a:moveTo>
                  <a:cubicBezTo>
                    <a:pt x="3779966" y="5849100"/>
                    <a:pt x="3797188" y="5848652"/>
                    <a:pt x="3577264" y="5848729"/>
                  </a:cubicBezTo>
                  <a:cubicBezTo>
                    <a:pt x="3573317" y="5587626"/>
                    <a:pt x="3569409" y="5617041"/>
                    <a:pt x="3588810" y="5616682"/>
                  </a:cubicBezTo>
                  <a:cubicBezTo>
                    <a:pt x="3646860" y="5615593"/>
                    <a:pt x="3660520" y="5616157"/>
                    <a:pt x="3742649" y="5615824"/>
                  </a:cubicBezTo>
                  <a:cubicBezTo>
                    <a:pt x="3784245" y="5615721"/>
                    <a:pt x="3780811" y="5578172"/>
                    <a:pt x="3779966" y="584616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0" name="Google Shape;50;p48"/>
          <p:cNvSpPr txBox="1"/>
          <p:nvPr>
            <p:ph idx="1" type="body"/>
          </p:nvPr>
        </p:nvSpPr>
        <p:spPr>
          <a:xfrm>
            <a:off x="1935175" y="3164200"/>
            <a:ext cx="5273700" cy="819900"/>
          </a:xfrm>
          <a:prstGeom prst="rect">
            <a:avLst/>
          </a:prstGeom>
          <a:noFill/>
          <a:ln>
            <a:noFill/>
          </a:ln>
        </p:spPr>
        <p:txBody>
          <a:bodyPr anchorCtr="0" anchor="t" bIns="0" lIns="0" spcFirstLastPara="1" rIns="0" wrap="square" tIns="0">
            <a:noAutofit/>
          </a:bodyPr>
          <a:lstStyle>
            <a:lvl1pPr indent="-342900" lvl="0" marL="457200" algn="ctr">
              <a:lnSpc>
                <a:spcPct val="120000"/>
              </a:lnSpc>
              <a:spcBef>
                <a:spcPts val="0"/>
              </a:spcBef>
              <a:spcAft>
                <a:spcPts val="0"/>
              </a:spcAft>
              <a:buSzPts val="1800"/>
              <a:buFont typeface="Mali Light"/>
              <a:buChar char="●"/>
              <a:defRPr sz="1800">
                <a:latin typeface="Mali Light"/>
                <a:ea typeface="Mali Light"/>
                <a:cs typeface="Mali Light"/>
                <a:sym typeface="Mali Light"/>
              </a:defRPr>
            </a:lvl1pPr>
            <a:lvl2pPr indent="-342900" lvl="1" marL="9144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2pPr>
            <a:lvl3pPr indent="-342900" lvl="2" marL="13716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3pPr>
            <a:lvl4pPr indent="-342900" lvl="3" marL="18288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4pPr>
            <a:lvl5pPr indent="-342900" lvl="4" marL="22860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5pPr>
            <a:lvl6pPr indent="-342900" lvl="5" marL="27432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6pPr>
            <a:lvl7pPr indent="-342900" lvl="6" marL="32004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7pPr>
            <a:lvl8pPr indent="-342900" lvl="7" marL="3657600" algn="ctr">
              <a:lnSpc>
                <a:spcPct val="120000"/>
              </a:lnSpc>
              <a:spcBef>
                <a:spcPts val="800"/>
              </a:spcBef>
              <a:spcAft>
                <a:spcPts val="0"/>
              </a:spcAft>
              <a:buSzPts val="1800"/>
              <a:buFont typeface="Mali Light"/>
              <a:buChar char="○"/>
              <a:defRPr sz="1800">
                <a:latin typeface="Mali Light"/>
                <a:ea typeface="Mali Light"/>
                <a:cs typeface="Mali Light"/>
                <a:sym typeface="Mali Light"/>
              </a:defRPr>
            </a:lvl8pPr>
            <a:lvl9pPr indent="-342900" lvl="8" marL="4114800" algn="ctr">
              <a:lnSpc>
                <a:spcPct val="120000"/>
              </a:lnSpc>
              <a:spcBef>
                <a:spcPts val="800"/>
              </a:spcBef>
              <a:spcAft>
                <a:spcPts val="800"/>
              </a:spcAft>
              <a:buSzPts val="1800"/>
              <a:buFont typeface="Mali Light"/>
              <a:buChar char="■"/>
              <a:defRPr sz="1800">
                <a:latin typeface="Mali Light"/>
                <a:ea typeface="Mali Light"/>
                <a:cs typeface="Mali Light"/>
                <a:sym typeface="Mali Light"/>
              </a:defRPr>
            </a:lvl9pPr>
          </a:lstStyle>
          <a:p/>
        </p:txBody>
      </p:sp>
      <p:grpSp>
        <p:nvGrpSpPr>
          <p:cNvPr id="51" name="Google Shape;51;p48"/>
          <p:cNvGrpSpPr/>
          <p:nvPr/>
        </p:nvGrpSpPr>
        <p:grpSpPr>
          <a:xfrm rot="-3770737">
            <a:off x="1243633" y="-1445040"/>
            <a:ext cx="935242" cy="3281333"/>
            <a:chOff x="2487139" y="-2890013"/>
            <a:chExt cx="1870442" cy="6562519"/>
          </a:xfrm>
        </p:grpSpPr>
        <p:sp>
          <p:nvSpPr>
            <p:cNvPr id="52" name="Google Shape;52;p48"/>
            <p:cNvSpPr/>
            <p:nvPr/>
          </p:nvSpPr>
          <p:spPr>
            <a:xfrm>
              <a:off x="2553801" y="-2521946"/>
              <a:ext cx="559829" cy="165646"/>
            </a:xfrm>
            <a:custGeom>
              <a:rect b="b" l="l" r="r" t="t"/>
              <a:pathLst>
                <a:path extrusionOk="0" h="165646" w="559829">
                  <a:moveTo>
                    <a:pt x="557471" y="11926"/>
                  </a:moveTo>
                  <a:cubicBezTo>
                    <a:pt x="558231" y="15299"/>
                    <a:pt x="559069" y="18672"/>
                    <a:pt x="559829" y="22046"/>
                  </a:cubicBezTo>
                  <a:lnTo>
                    <a:pt x="559751" y="22046"/>
                  </a:lnTo>
                  <a:cubicBezTo>
                    <a:pt x="559580" y="22046"/>
                    <a:pt x="559331" y="22046"/>
                    <a:pt x="559161" y="22124"/>
                  </a:cubicBezTo>
                  <a:cubicBezTo>
                    <a:pt x="559082" y="22124"/>
                    <a:pt x="558991" y="22124"/>
                    <a:pt x="558912" y="22124"/>
                  </a:cubicBezTo>
                  <a:cubicBezTo>
                    <a:pt x="558572" y="22124"/>
                    <a:pt x="558244" y="22124"/>
                    <a:pt x="557903" y="22203"/>
                  </a:cubicBezTo>
                  <a:cubicBezTo>
                    <a:pt x="552349" y="22623"/>
                    <a:pt x="546716" y="23135"/>
                    <a:pt x="541083" y="23726"/>
                  </a:cubicBezTo>
                  <a:cubicBezTo>
                    <a:pt x="540913" y="23726"/>
                    <a:pt x="540742" y="23726"/>
                    <a:pt x="540572" y="23726"/>
                  </a:cubicBezTo>
                  <a:cubicBezTo>
                    <a:pt x="540153" y="23804"/>
                    <a:pt x="539642" y="23804"/>
                    <a:pt x="539223" y="23896"/>
                  </a:cubicBezTo>
                  <a:cubicBezTo>
                    <a:pt x="538384" y="23975"/>
                    <a:pt x="537625" y="24067"/>
                    <a:pt x="536786" y="24146"/>
                  </a:cubicBezTo>
                  <a:cubicBezTo>
                    <a:pt x="531821" y="23555"/>
                    <a:pt x="526778" y="23056"/>
                    <a:pt x="521813" y="22623"/>
                  </a:cubicBezTo>
                  <a:cubicBezTo>
                    <a:pt x="515001" y="22032"/>
                    <a:pt x="508189" y="21442"/>
                    <a:pt x="501455" y="20943"/>
                  </a:cubicBezTo>
                  <a:cubicBezTo>
                    <a:pt x="501115" y="20943"/>
                    <a:pt x="500866" y="20943"/>
                    <a:pt x="500617" y="20864"/>
                  </a:cubicBezTo>
                  <a:cubicBezTo>
                    <a:pt x="494054" y="20444"/>
                    <a:pt x="487491" y="20103"/>
                    <a:pt x="481019" y="19775"/>
                  </a:cubicBezTo>
                  <a:cubicBezTo>
                    <a:pt x="467304" y="19106"/>
                    <a:pt x="453680" y="18764"/>
                    <a:pt x="439977" y="18764"/>
                  </a:cubicBezTo>
                  <a:cubicBezTo>
                    <a:pt x="428541" y="18764"/>
                    <a:pt x="417183" y="19014"/>
                    <a:pt x="405747" y="19434"/>
                  </a:cubicBezTo>
                  <a:cubicBezTo>
                    <a:pt x="394481" y="19946"/>
                    <a:pt x="383202" y="20615"/>
                    <a:pt x="371936" y="21547"/>
                  </a:cubicBezTo>
                  <a:cubicBezTo>
                    <a:pt x="360578" y="22557"/>
                    <a:pt x="349220" y="23739"/>
                    <a:pt x="337954" y="25091"/>
                  </a:cubicBezTo>
                  <a:cubicBezTo>
                    <a:pt x="321134" y="27283"/>
                    <a:pt x="304392" y="29894"/>
                    <a:pt x="287820" y="33176"/>
                  </a:cubicBezTo>
                  <a:cubicBezTo>
                    <a:pt x="276712" y="35368"/>
                    <a:pt x="265616" y="37809"/>
                    <a:pt x="254677" y="40421"/>
                  </a:cubicBezTo>
                  <a:cubicBezTo>
                    <a:pt x="243739" y="43111"/>
                    <a:pt x="232892" y="46064"/>
                    <a:pt x="222124" y="49267"/>
                  </a:cubicBezTo>
                  <a:lnTo>
                    <a:pt x="222045" y="49267"/>
                  </a:lnTo>
                  <a:cubicBezTo>
                    <a:pt x="211277" y="52548"/>
                    <a:pt x="200601" y="56013"/>
                    <a:pt x="190003" y="59714"/>
                  </a:cubicBezTo>
                  <a:cubicBezTo>
                    <a:pt x="184697" y="61565"/>
                    <a:pt x="179405" y="63508"/>
                    <a:pt x="174191" y="65529"/>
                  </a:cubicBezTo>
                  <a:cubicBezTo>
                    <a:pt x="116656" y="87527"/>
                    <a:pt x="62238" y="117780"/>
                    <a:pt x="13035" y="157129"/>
                  </a:cubicBezTo>
                  <a:cubicBezTo>
                    <a:pt x="9419" y="159819"/>
                    <a:pt x="5882" y="162694"/>
                    <a:pt x="2437" y="165647"/>
                  </a:cubicBezTo>
                  <a:cubicBezTo>
                    <a:pt x="1598" y="162274"/>
                    <a:pt x="760" y="158822"/>
                    <a:pt x="0" y="155449"/>
                  </a:cubicBezTo>
                  <a:cubicBezTo>
                    <a:pt x="13794" y="141799"/>
                    <a:pt x="28768" y="129487"/>
                    <a:pt x="44160" y="117780"/>
                  </a:cubicBezTo>
                  <a:cubicBezTo>
                    <a:pt x="185549" y="22124"/>
                    <a:pt x="366814" y="-18826"/>
                    <a:pt x="535804" y="8133"/>
                  </a:cubicBezTo>
                  <a:cubicBezTo>
                    <a:pt x="536564" y="7293"/>
                    <a:pt x="537232" y="6611"/>
                    <a:pt x="537913" y="6020"/>
                  </a:cubicBezTo>
                  <a:cubicBezTo>
                    <a:pt x="538673" y="3749"/>
                    <a:pt x="540271" y="1807"/>
                    <a:pt x="543376" y="547"/>
                  </a:cubicBezTo>
                  <a:cubicBezTo>
                    <a:pt x="551786" y="-1566"/>
                    <a:pt x="554904" y="4589"/>
                    <a:pt x="556751" y="11756"/>
                  </a:cubicBezTo>
                  <a:cubicBezTo>
                    <a:pt x="556973" y="11834"/>
                    <a:pt x="557222" y="11834"/>
                    <a:pt x="557471" y="11926"/>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 name="Google Shape;53;p48"/>
            <p:cNvSpPr/>
            <p:nvPr/>
          </p:nvSpPr>
          <p:spPr>
            <a:xfrm>
              <a:off x="3033694" y="-2815243"/>
              <a:ext cx="39" cy="78"/>
            </a:xfrm>
            <a:custGeom>
              <a:rect b="b" l="l" r="r" t="t"/>
              <a:pathLst>
                <a:path extrusionOk="0" h="78"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 name="Google Shape;54;p48"/>
            <p:cNvSpPr/>
            <p:nvPr/>
          </p:nvSpPr>
          <p:spPr>
            <a:xfrm>
              <a:off x="2487515" y="-2679307"/>
              <a:ext cx="79" cy="931"/>
            </a:xfrm>
            <a:custGeom>
              <a:rect b="b" l="l" r="r" t="t"/>
              <a:pathLst>
                <a:path extrusionOk="0" h="931" w="79">
                  <a:moveTo>
                    <a:pt x="0" y="0"/>
                  </a:moveTo>
                  <a:cubicBezTo>
                    <a:pt x="79" y="341"/>
                    <a:pt x="79" y="669"/>
                    <a:pt x="79" y="932"/>
                  </a:cubicBezTo>
                  <a:cubicBezTo>
                    <a:pt x="92" y="669"/>
                    <a:pt x="0" y="341"/>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 name="Google Shape;55;p48"/>
            <p:cNvSpPr/>
            <p:nvPr/>
          </p:nvSpPr>
          <p:spPr>
            <a:xfrm>
              <a:off x="3842397" y="2784518"/>
              <a:ext cx="515184" cy="579982"/>
            </a:xfrm>
            <a:custGeom>
              <a:rect b="b" l="l" r="r" t="t"/>
              <a:pathLst>
                <a:path extrusionOk="0" h="579982" w="515184">
                  <a:moveTo>
                    <a:pt x="515184" y="89998"/>
                  </a:moveTo>
                  <a:cubicBezTo>
                    <a:pt x="515184" y="91770"/>
                    <a:pt x="515106" y="93542"/>
                    <a:pt x="515106" y="95314"/>
                  </a:cubicBezTo>
                  <a:cubicBezTo>
                    <a:pt x="513508" y="107114"/>
                    <a:pt x="512250" y="118821"/>
                    <a:pt x="511660" y="130542"/>
                  </a:cubicBezTo>
                  <a:cubicBezTo>
                    <a:pt x="500892" y="261923"/>
                    <a:pt x="490124" y="393135"/>
                    <a:pt x="479107" y="524359"/>
                  </a:cubicBezTo>
                  <a:cubicBezTo>
                    <a:pt x="402223" y="534636"/>
                    <a:pt x="324343" y="548036"/>
                    <a:pt x="255280" y="579983"/>
                  </a:cubicBezTo>
                  <a:cubicBezTo>
                    <a:pt x="168807" y="432930"/>
                    <a:pt x="78731" y="287806"/>
                    <a:pt x="0" y="136947"/>
                  </a:cubicBezTo>
                  <a:cubicBezTo>
                    <a:pt x="22375" y="106864"/>
                    <a:pt x="43741" y="76440"/>
                    <a:pt x="67793" y="46778"/>
                  </a:cubicBezTo>
                  <a:cubicBezTo>
                    <a:pt x="137864" y="83016"/>
                    <a:pt x="161746" y="154233"/>
                    <a:pt x="196906" y="33128"/>
                  </a:cubicBezTo>
                  <a:cubicBezTo>
                    <a:pt x="240228" y="43995"/>
                    <a:pt x="277825" y="72568"/>
                    <a:pt x="321893" y="78383"/>
                  </a:cubicBezTo>
                  <a:cubicBezTo>
                    <a:pt x="350242" y="70298"/>
                    <a:pt x="353687" y="34388"/>
                    <a:pt x="362097" y="10369"/>
                  </a:cubicBezTo>
                  <a:cubicBezTo>
                    <a:pt x="416345" y="46095"/>
                    <a:pt x="453522" y="85287"/>
                    <a:pt x="487085" y="0"/>
                  </a:cubicBezTo>
                  <a:cubicBezTo>
                    <a:pt x="496595" y="5053"/>
                    <a:pt x="505922" y="10540"/>
                    <a:pt x="514922" y="16433"/>
                  </a:cubicBezTo>
                  <a:cubicBezTo>
                    <a:pt x="514516" y="40950"/>
                    <a:pt x="515027" y="65468"/>
                    <a:pt x="515184" y="899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 name="Google Shape;56;p48"/>
            <p:cNvSpPr/>
            <p:nvPr/>
          </p:nvSpPr>
          <p:spPr>
            <a:xfrm>
              <a:off x="2707622" y="-1850126"/>
              <a:ext cx="1649881" cy="4771578"/>
            </a:xfrm>
            <a:custGeom>
              <a:rect b="b" l="l" r="r" t="t"/>
              <a:pathLst>
                <a:path extrusionOk="0" h="4771578" w="1649881">
                  <a:moveTo>
                    <a:pt x="1649541" y="4639357"/>
                  </a:moveTo>
                  <a:cubicBezTo>
                    <a:pt x="1649619" y="4640026"/>
                    <a:pt x="1649790" y="4640709"/>
                    <a:pt x="1649881" y="4641378"/>
                  </a:cubicBezTo>
                  <a:cubicBezTo>
                    <a:pt x="1649803" y="4644581"/>
                    <a:pt x="1649711" y="4647862"/>
                    <a:pt x="1649711" y="4651065"/>
                  </a:cubicBezTo>
                  <a:cubicBezTo>
                    <a:pt x="1640711" y="4645171"/>
                    <a:pt x="1631371" y="4639685"/>
                    <a:pt x="1621874" y="4634632"/>
                  </a:cubicBezTo>
                  <a:cubicBezTo>
                    <a:pt x="1588311" y="4719919"/>
                    <a:pt x="1551134" y="4680727"/>
                    <a:pt x="1496886" y="4645001"/>
                  </a:cubicBezTo>
                  <a:cubicBezTo>
                    <a:pt x="1488476" y="4669020"/>
                    <a:pt x="1485031" y="4704917"/>
                    <a:pt x="1456682" y="4713015"/>
                  </a:cubicBezTo>
                  <a:cubicBezTo>
                    <a:pt x="1412601" y="4707201"/>
                    <a:pt x="1375004" y="4678627"/>
                    <a:pt x="1331695" y="4667760"/>
                  </a:cubicBezTo>
                  <a:cubicBezTo>
                    <a:pt x="1296535" y="4788864"/>
                    <a:pt x="1272653" y="4717648"/>
                    <a:pt x="1202581" y="4681410"/>
                  </a:cubicBezTo>
                  <a:cubicBezTo>
                    <a:pt x="1178530" y="4711072"/>
                    <a:pt x="1157164" y="4741496"/>
                    <a:pt x="1134789" y="4771579"/>
                  </a:cubicBezTo>
                  <a:cubicBezTo>
                    <a:pt x="1132522" y="4767287"/>
                    <a:pt x="1130243" y="4762982"/>
                    <a:pt x="1128055" y="4758690"/>
                  </a:cubicBezTo>
                  <a:cubicBezTo>
                    <a:pt x="1123850" y="4750513"/>
                    <a:pt x="1119645" y="4742428"/>
                    <a:pt x="1115519" y="4734251"/>
                  </a:cubicBezTo>
                  <a:cubicBezTo>
                    <a:pt x="1115440" y="4733910"/>
                    <a:pt x="1115348" y="4733490"/>
                    <a:pt x="1115270" y="4733162"/>
                  </a:cubicBezTo>
                  <a:cubicBezTo>
                    <a:pt x="1114431" y="4729369"/>
                    <a:pt x="1113501" y="4725746"/>
                    <a:pt x="1112584" y="4722124"/>
                  </a:cubicBezTo>
                  <a:cubicBezTo>
                    <a:pt x="1111746" y="4715797"/>
                    <a:pt x="1109899" y="4709563"/>
                    <a:pt x="1108379" y="4703421"/>
                  </a:cubicBezTo>
                  <a:cubicBezTo>
                    <a:pt x="1106951" y="4697685"/>
                    <a:pt x="1105602" y="4691962"/>
                    <a:pt x="1104174" y="4686226"/>
                  </a:cubicBezTo>
                  <a:cubicBezTo>
                    <a:pt x="1100978" y="4673666"/>
                    <a:pt x="1098200" y="4660856"/>
                    <a:pt x="1094244" y="4648558"/>
                  </a:cubicBezTo>
                  <a:cubicBezTo>
                    <a:pt x="1094244" y="4648558"/>
                    <a:pt x="1094166" y="4648558"/>
                    <a:pt x="1094074" y="4648637"/>
                  </a:cubicBezTo>
                  <a:cubicBezTo>
                    <a:pt x="1093904" y="4648216"/>
                    <a:pt x="1093825" y="4647875"/>
                    <a:pt x="1093655" y="4647547"/>
                  </a:cubicBezTo>
                  <a:cubicBezTo>
                    <a:pt x="1088939" y="4629513"/>
                    <a:pt x="1084236" y="4611480"/>
                    <a:pt x="1079612" y="4593446"/>
                  </a:cubicBezTo>
                  <a:cubicBezTo>
                    <a:pt x="1064638" y="4534370"/>
                    <a:pt x="1050006" y="4475294"/>
                    <a:pt x="1035530" y="4416126"/>
                  </a:cubicBezTo>
                  <a:cubicBezTo>
                    <a:pt x="1008020" y="4303868"/>
                    <a:pt x="981112" y="4191452"/>
                    <a:pt x="954022" y="4079114"/>
                  </a:cubicBezTo>
                  <a:cubicBezTo>
                    <a:pt x="898006" y="3846775"/>
                    <a:pt x="841977" y="3614343"/>
                    <a:pt x="785962" y="3382004"/>
                  </a:cubicBezTo>
                  <a:cubicBezTo>
                    <a:pt x="729435" y="3147800"/>
                    <a:pt x="673000" y="2913518"/>
                    <a:pt x="616552" y="2679328"/>
                  </a:cubicBezTo>
                  <a:cubicBezTo>
                    <a:pt x="559109" y="2441331"/>
                    <a:pt x="501822" y="2203348"/>
                    <a:pt x="444366" y="1965273"/>
                  </a:cubicBezTo>
                  <a:cubicBezTo>
                    <a:pt x="389267" y="1737054"/>
                    <a:pt x="334352" y="1508849"/>
                    <a:pt x="279332" y="1280539"/>
                  </a:cubicBezTo>
                  <a:cubicBezTo>
                    <a:pt x="221718" y="1041624"/>
                    <a:pt x="164012" y="802787"/>
                    <a:pt x="106569" y="563872"/>
                  </a:cubicBezTo>
                  <a:cubicBezTo>
                    <a:pt x="71068" y="416556"/>
                    <a:pt x="35580" y="269083"/>
                    <a:pt x="0" y="121768"/>
                  </a:cubicBezTo>
                  <a:cubicBezTo>
                    <a:pt x="163606" y="15416"/>
                    <a:pt x="366224" y="-11556"/>
                    <a:pt x="560275" y="4115"/>
                  </a:cubicBezTo>
                  <a:cubicBezTo>
                    <a:pt x="598461" y="166170"/>
                    <a:pt x="636648" y="328067"/>
                    <a:pt x="674926" y="490122"/>
                  </a:cubicBezTo>
                  <a:cubicBezTo>
                    <a:pt x="730195" y="724404"/>
                    <a:pt x="785202" y="958765"/>
                    <a:pt x="840628" y="1193048"/>
                  </a:cubicBezTo>
                  <a:cubicBezTo>
                    <a:pt x="898163" y="1436268"/>
                    <a:pt x="955188" y="1679567"/>
                    <a:pt x="1012474" y="1922866"/>
                  </a:cubicBezTo>
                  <a:cubicBezTo>
                    <a:pt x="1068319" y="2160350"/>
                    <a:pt x="1123837" y="2398006"/>
                    <a:pt x="1179866" y="2635490"/>
                  </a:cubicBezTo>
                  <a:cubicBezTo>
                    <a:pt x="1236563" y="2876007"/>
                    <a:pt x="1293417" y="3116353"/>
                    <a:pt x="1349865" y="3356882"/>
                  </a:cubicBezTo>
                  <a:cubicBezTo>
                    <a:pt x="1378043" y="3477226"/>
                    <a:pt x="1406221" y="3597570"/>
                    <a:pt x="1434478" y="3717834"/>
                  </a:cubicBezTo>
                  <a:cubicBezTo>
                    <a:pt x="1461818" y="3834634"/>
                    <a:pt x="1489655" y="3951355"/>
                    <a:pt x="1517244" y="4068076"/>
                  </a:cubicBezTo>
                  <a:cubicBezTo>
                    <a:pt x="1541714" y="4171147"/>
                    <a:pt x="1566198" y="4274205"/>
                    <a:pt x="1590420" y="4377368"/>
                  </a:cubicBezTo>
                  <a:cubicBezTo>
                    <a:pt x="1602695" y="4429789"/>
                    <a:pt x="1615061" y="4482211"/>
                    <a:pt x="1627258" y="4534711"/>
                  </a:cubicBezTo>
                  <a:cubicBezTo>
                    <a:pt x="1631974" y="4554937"/>
                    <a:pt x="1636598" y="4575084"/>
                    <a:pt x="1641131" y="4595309"/>
                  </a:cubicBezTo>
                  <a:cubicBezTo>
                    <a:pt x="1641550" y="4597331"/>
                    <a:pt x="1641969" y="4599352"/>
                    <a:pt x="1642309" y="4601373"/>
                  </a:cubicBezTo>
                  <a:cubicBezTo>
                    <a:pt x="1642978" y="4604576"/>
                    <a:pt x="1643567" y="4607699"/>
                    <a:pt x="1644157" y="4610810"/>
                  </a:cubicBezTo>
                  <a:cubicBezTo>
                    <a:pt x="1645925" y="4620313"/>
                    <a:pt x="1647772" y="4629828"/>
                    <a:pt x="1649541" y="463935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 name="Google Shape;57;p48"/>
            <p:cNvSpPr/>
            <p:nvPr/>
          </p:nvSpPr>
          <p:spPr>
            <a:xfrm>
              <a:off x="2556212" y="-2503166"/>
              <a:ext cx="696265" cy="748072"/>
            </a:xfrm>
            <a:custGeom>
              <a:rect b="b" l="l" r="r" t="t"/>
              <a:pathLst>
                <a:path extrusionOk="0" h="748072" w="696265">
                  <a:moveTo>
                    <a:pt x="696266" y="591359"/>
                  </a:moveTo>
                  <a:cubicBezTo>
                    <a:pt x="623037" y="572328"/>
                    <a:pt x="546402" y="569440"/>
                    <a:pt x="471601" y="587159"/>
                  </a:cubicBezTo>
                  <a:cubicBezTo>
                    <a:pt x="355927" y="606716"/>
                    <a:pt x="217460" y="650291"/>
                    <a:pt x="144886" y="748072"/>
                  </a:cubicBezTo>
                  <a:cubicBezTo>
                    <a:pt x="141087" y="732060"/>
                    <a:pt x="137157" y="716047"/>
                    <a:pt x="133358" y="700035"/>
                  </a:cubicBezTo>
                  <a:cubicBezTo>
                    <a:pt x="131393" y="691635"/>
                    <a:pt x="129297" y="683497"/>
                    <a:pt x="127332" y="675097"/>
                  </a:cubicBezTo>
                  <a:cubicBezTo>
                    <a:pt x="124188" y="662235"/>
                    <a:pt x="121175" y="649503"/>
                    <a:pt x="118031" y="636772"/>
                  </a:cubicBezTo>
                  <a:cubicBezTo>
                    <a:pt x="108861" y="598447"/>
                    <a:pt x="99560" y="560122"/>
                    <a:pt x="90390" y="521665"/>
                  </a:cubicBezTo>
                  <a:cubicBezTo>
                    <a:pt x="63797" y="411809"/>
                    <a:pt x="37335" y="301952"/>
                    <a:pt x="10873" y="192095"/>
                  </a:cubicBezTo>
                  <a:cubicBezTo>
                    <a:pt x="10742" y="191570"/>
                    <a:pt x="10611" y="191045"/>
                    <a:pt x="10480" y="190520"/>
                  </a:cubicBezTo>
                  <a:cubicBezTo>
                    <a:pt x="7467" y="178314"/>
                    <a:pt x="4585" y="166108"/>
                    <a:pt x="1703" y="153901"/>
                  </a:cubicBezTo>
                  <a:cubicBezTo>
                    <a:pt x="1048" y="151539"/>
                    <a:pt x="524" y="149176"/>
                    <a:pt x="0" y="146814"/>
                  </a:cubicBezTo>
                  <a:cubicBezTo>
                    <a:pt x="3406" y="143926"/>
                    <a:pt x="6943" y="141039"/>
                    <a:pt x="10611" y="138414"/>
                  </a:cubicBezTo>
                  <a:cubicBezTo>
                    <a:pt x="157331" y="20945"/>
                    <a:pt x="349639" y="-14887"/>
                    <a:pt x="534350" y="5326"/>
                  </a:cubicBezTo>
                  <a:cubicBezTo>
                    <a:pt x="542472" y="6245"/>
                    <a:pt x="550463" y="7163"/>
                    <a:pt x="558585" y="8345"/>
                  </a:cubicBezTo>
                  <a:cubicBezTo>
                    <a:pt x="561336" y="19763"/>
                    <a:pt x="564087" y="31182"/>
                    <a:pt x="566707" y="42732"/>
                  </a:cubicBezTo>
                  <a:cubicBezTo>
                    <a:pt x="567231" y="44832"/>
                    <a:pt x="567755" y="46932"/>
                    <a:pt x="568279" y="49032"/>
                  </a:cubicBezTo>
                  <a:cubicBezTo>
                    <a:pt x="596444" y="168470"/>
                    <a:pt x="624478" y="287777"/>
                    <a:pt x="652774" y="407215"/>
                  </a:cubicBezTo>
                  <a:cubicBezTo>
                    <a:pt x="659324" y="435302"/>
                    <a:pt x="666005" y="463390"/>
                    <a:pt x="672555" y="491478"/>
                  </a:cubicBezTo>
                  <a:cubicBezTo>
                    <a:pt x="675568" y="504078"/>
                    <a:pt x="678581" y="516546"/>
                    <a:pt x="681463" y="529147"/>
                  </a:cubicBezTo>
                  <a:cubicBezTo>
                    <a:pt x="683035" y="535840"/>
                    <a:pt x="684738" y="542665"/>
                    <a:pt x="686310" y="549490"/>
                  </a:cubicBezTo>
                  <a:cubicBezTo>
                    <a:pt x="689585" y="563403"/>
                    <a:pt x="692860" y="577447"/>
                    <a:pt x="696266" y="59135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 name="Google Shape;58;p48"/>
            <p:cNvSpPr/>
            <p:nvPr/>
          </p:nvSpPr>
          <p:spPr>
            <a:xfrm>
              <a:off x="4097677" y="3308864"/>
              <a:ext cx="223826" cy="363642"/>
            </a:xfrm>
            <a:custGeom>
              <a:rect b="b" l="l" r="r" t="t"/>
              <a:pathLst>
                <a:path extrusionOk="0" h="363642" w="223826">
                  <a:moveTo>
                    <a:pt x="223827" y="0"/>
                  </a:moveTo>
                  <a:cubicBezTo>
                    <a:pt x="223067" y="8768"/>
                    <a:pt x="222307" y="17535"/>
                    <a:pt x="221560" y="26210"/>
                  </a:cubicBezTo>
                  <a:cubicBezTo>
                    <a:pt x="217604" y="73579"/>
                    <a:pt x="213569" y="120856"/>
                    <a:pt x="209535" y="168132"/>
                  </a:cubicBezTo>
                  <a:cubicBezTo>
                    <a:pt x="206089" y="214476"/>
                    <a:pt x="203221" y="260834"/>
                    <a:pt x="199526" y="307100"/>
                  </a:cubicBezTo>
                  <a:cubicBezTo>
                    <a:pt x="195911" y="326393"/>
                    <a:pt x="203312" y="363643"/>
                    <a:pt x="175475" y="363643"/>
                  </a:cubicBezTo>
                  <a:cubicBezTo>
                    <a:pt x="175055" y="363643"/>
                    <a:pt x="174545" y="363643"/>
                    <a:pt x="174125" y="363643"/>
                  </a:cubicBezTo>
                  <a:cubicBezTo>
                    <a:pt x="162597" y="361109"/>
                    <a:pt x="158314" y="352434"/>
                    <a:pt x="157383" y="341146"/>
                  </a:cubicBezTo>
                  <a:cubicBezTo>
                    <a:pt x="112804" y="251568"/>
                    <a:pt x="63679" y="164339"/>
                    <a:pt x="13126" y="77871"/>
                  </a:cubicBezTo>
                  <a:cubicBezTo>
                    <a:pt x="8751" y="70455"/>
                    <a:pt x="4375" y="63039"/>
                    <a:pt x="0" y="55624"/>
                  </a:cubicBezTo>
                  <a:cubicBezTo>
                    <a:pt x="69050" y="23677"/>
                    <a:pt x="146943" y="10277"/>
                    <a:pt x="223827"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 name="Google Shape;59;p48"/>
            <p:cNvSpPr/>
            <p:nvPr/>
          </p:nvSpPr>
          <p:spPr>
            <a:xfrm>
              <a:off x="3106411" y="-1778902"/>
              <a:ext cx="1109439" cy="4467083"/>
            </a:xfrm>
            <a:custGeom>
              <a:rect b="b" l="l" r="r" t="t"/>
              <a:pathLst>
                <a:path extrusionOk="0" h="4467083" w="1109439">
                  <a:moveTo>
                    <a:pt x="1109115" y="4451662"/>
                  </a:moveTo>
                  <a:cubicBezTo>
                    <a:pt x="1110791" y="4458487"/>
                    <a:pt x="1105748" y="4465482"/>
                    <a:pt x="1099106" y="4466834"/>
                  </a:cubicBezTo>
                  <a:cubicBezTo>
                    <a:pt x="1098268" y="4467005"/>
                    <a:pt x="1097429" y="4467084"/>
                    <a:pt x="1096578" y="4467084"/>
                  </a:cubicBezTo>
                  <a:cubicBezTo>
                    <a:pt x="1090526" y="4467084"/>
                    <a:pt x="1085390" y="4462700"/>
                    <a:pt x="1083963" y="4456715"/>
                  </a:cubicBezTo>
                  <a:cubicBezTo>
                    <a:pt x="1037195" y="4265418"/>
                    <a:pt x="990428" y="4074106"/>
                    <a:pt x="943661" y="3882809"/>
                  </a:cubicBezTo>
                  <a:cubicBezTo>
                    <a:pt x="895126" y="3683833"/>
                    <a:pt x="846512" y="3484949"/>
                    <a:pt x="797897" y="3285974"/>
                  </a:cubicBezTo>
                  <a:cubicBezTo>
                    <a:pt x="751209" y="3094755"/>
                    <a:pt x="704442" y="2903536"/>
                    <a:pt x="657767" y="2712239"/>
                  </a:cubicBezTo>
                  <a:cubicBezTo>
                    <a:pt x="614196" y="2533908"/>
                    <a:pt x="570625" y="2355592"/>
                    <a:pt x="527055" y="2177262"/>
                  </a:cubicBezTo>
                  <a:cubicBezTo>
                    <a:pt x="481218" y="1989757"/>
                    <a:pt x="435368" y="1802239"/>
                    <a:pt x="389609" y="1614643"/>
                  </a:cubicBezTo>
                  <a:cubicBezTo>
                    <a:pt x="341074" y="1415838"/>
                    <a:pt x="292460" y="1216954"/>
                    <a:pt x="243845" y="1018149"/>
                  </a:cubicBezTo>
                  <a:cubicBezTo>
                    <a:pt x="195899" y="821536"/>
                    <a:pt x="147875" y="624844"/>
                    <a:pt x="99929" y="428139"/>
                  </a:cubicBezTo>
                  <a:cubicBezTo>
                    <a:pt x="83698" y="361647"/>
                    <a:pt x="67467" y="295156"/>
                    <a:pt x="51315" y="228572"/>
                  </a:cubicBezTo>
                  <a:cubicBezTo>
                    <a:pt x="41647" y="188790"/>
                    <a:pt x="31966" y="148930"/>
                    <a:pt x="22377" y="109069"/>
                  </a:cubicBezTo>
                  <a:cubicBezTo>
                    <a:pt x="17923" y="90615"/>
                    <a:pt x="13456" y="72161"/>
                    <a:pt x="9093" y="53694"/>
                  </a:cubicBezTo>
                  <a:cubicBezTo>
                    <a:pt x="7154" y="45347"/>
                    <a:pt x="5229" y="37012"/>
                    <a:pt x="3290" y="28665"/>
                  </a:cubicBezTo>
                  <a:cubicBezTo>
                    <a:pt x="2111" y="23441"/>
                    <a:pt x="604" y="18047"/>
                    <a:pt x="172" y="12731"/>
                  </a:cubicBezTo>
                  <a:cubicBezTo>
                    <a:pt x="-915" y="6995"/>
                    <a:pt x="3290" y="1273"/>
                    <a:pt x="8831" y="262"/>
                  </a:cubicBezTo>
                  <a:cubicBezTo>
                    <a:pt x="14137" y="-919"/>
                    <a:pt x="19010" y="2034"/>
                    <a:pt x="20857" y="6247"/>
                  </a:cubicBezTo>
                  <a:cubicBezTo>
                    <a:pt x="23883" y="13072"/>
                    <a:pt x="25403" y="20737"/>
                    <a:pt x="27250" y="27904"/>
                  </a:cubicBezTo>
                  <a:cubicBezTo>
                    <a:pt x="30446" y="40372"/>
                    <a:pt x="33564" y="52933"/>
                    <a:pt x="36760" y="65402"/>
                  </a:cubicBezTo>
                  <a:cubicBezTo>
                    <a:pt x="42983" y="90431"/>
                    <a:pt x="49127" y="115539"/>
                    <a:pt x="55349" y="140569"/>
                  </a:cubicBezTo>
                  <a:cubicBezTo>
                    <a:pt x="65607" y="182031"/>
                    <a:pt x="75785" y="223585"/>
                    <a:pt x="85964" y="265126"/>
                  </a:cubicBezTo>
                  <a:cubicBezTo>
                    <a:pt x="111116" y="367685"/>
                    <a:pt x="136268" y="470244"/>
                    <a:pt x="161328" y="572895"/>
                  </a:cubicBezTo>
                  <a:cubicBezTo>
                    <a:pt x="205240" y="752314"/>
                    <a:pt x="249059" y="931813"/>
                    <a:pt x="292971" y="1111245"/>
                  </a:cubicBezTo>
                  <a:cubicBezTo>
                    <a:pt x="338729" y="1298172"/>
                    <a:pt x="384395" y="1485086"/>
                    <a:pt x="430075" y="1672091"/>
                  </a:cubicBezTo>
                  <a:cubicBezTo>
                    <a:pt x="479279" y="1873679"/>
                    <a:pt x="528404" y="2075345"/>
                    <a:pt x="577778" y="2276841"/>
                  </a:cubicBezTo>
                  <a:cubicBezTo>
                    <a:pt x="626811" y="2476828"/>
                    <a:pt x="675596" y="2676893"/>
                    <a:pt x="724472" y="2876958"/>
                  </a:cubicBezTo>
                  <a:cubicBezTo>
                    <a:pt x="770401" y="3065315"/>
                    <a:pt x="816486" y="3253660"/>
                    <a:pt x="862507" y="3442017"/>
                  </a:cubicBezTo>
                  <a:cubicBezTo>
                    <a:pt x="907676" y="3626910"/>
                    <a:pt x="952844" y="3811816"/>
                    <a:pt x="998013" y="3996708"/>
                  </a:cubicBezTo>
                  <a:cubicBezTo>
                    <a:pt x="1035086" y="4148355"/>
                    <a:pt x="1072094" y="4300055"/>
                    <a:pt x="1109115" y="445166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 name="Google Shape;60;p48"/>
            <p:cNvSpPr/>
            <p:nvPr/>
          </p:nvSpPr>
          <p:spPr>
            <a:xfrm>
              <a:off x="2883335" y="-1713014"/>
              <a:ext cx="1100352" cy="4466545"/>
            </a:xfrm>
            <a:custGeom>
              <a:rect b="b" l="l" r="r" t="t"/>
              <a:pathLst>
                <a:path extrusionOk="0" h="4466545" w="1100352">
                  <a:moveTo>
                    <a:pt x="1074971" y="4456636"/>
                  </a:moveTo>
                  <a:cubicBezTo>
                    <a:pt x="1049911" y="4353237"/>
                    <a:pt x="1024837" y="4249746"/>
                    <a:pt x="999777" y="4146334"/>
                  </a:cubicBezTo>
                  <a:cubicBezTo>
                    <a:pt x="977061" y="4052962"/>
                    <a:pt x="954267" y="3959577"/>
                    <a:pt x="931814" y="3866127"/>
                  </a:cubicBezTo>
                  <a:cubicBezTo>
                    <a:pt x="909688" y="3774015"/>
                    <a:pt x="887064" y="3681982"/>
                    <a:pt x="864860" y="3589871"/>
                  </a:cubicBezTo>
                  <a:cubicBezTo>
                    <a:pt x="840887" y="3490843"/>
                    <a:pt x="816835" y="3391906"/>
                    <a:pt x="792862" y="3292891"/>
                  </a:cubicBezTo>
                  <a:cubicBezTo>
                    <a:pt x="745754" y="3098640"/>
                    <a:pt x="698660" y="2904389"/>
                    <a:pt x="651552" y="2710138"/>
                  </a:cubicBezTo>
                  <a:cubicBezTo>
                    <a:pt x="606973" y="2526427"/>
                    <a:pt x="562394" y="2342702"/>
                    <a:pt x="517893" y="2159070"/>
                  </a:cubicBezTo>
                  <a:cubicBezTo>
                    <a:pt x="470956" y="1965318"/>
                    <a:pt x="423940" y="1771579"/>
                    <a:pt x="377002" y="1577827"/>
                  </a:cubicBezTo>
                  <a:cubicBezTo>
                    <a:pt x="329567" y="1381975"/>
                    <a:pt x="282040" y="1186202"/>
                    <a:pt x="234592" y="990442"/>
                  </a:cubicBezTo>
                  <a:cubicBezTo>
                    <a:pt x="189004" y="802504"/>
                    <a:pt x="143494" y="614580"/>
                    <a:pt x="98077" y="426564"/>
                  </a:cubicBezTo>
                  <a:cubicBezTo>
                    <a:pt x="80916" y="355767"/>
                    <a:pt x="63755" y="284905"/>
                    <a:pt x="46764" y="214030"/>
                  </a:cubicBezTo>
                  <a:cubicBezTo>
                    <a:pt x="37096" y="173749"/>
                    <a:pt x="27415" y="133376"/>
                    <a:pt x="17826" y="93095"/>
                  </a:cubicBezTo>
                  <a:cubicBezTo>
                    <a:pt x="13542" y="75311"/>
                    <a:pt x="9416" y="57527"/>
                    <a:pt x="5289" y="39755"/>
                  </a:cubicBezTo>
                  <a:cubicBezTo>
                    <a:pt x="4621" y="36802"/>
                    <a:pt x="3940" y="33770"/>
                    <a:pt x="3272" y="30817"/>
                  </a:cubicBezTo>
                  <a:cubicBezTo>
                    <a:pt x="2433" y="26775"/>
                    <a:pt x="1333" y="22732"/>
                    <a:pt x="744" y="18598"/>
                  </a:cubicBezTo>
                  <a:cubicBezTo>
                    <a:pt x="75" y="13873"/>
                    <a:pt x="-933" y="8911"/>
                    <a:pt x="1831" y="4606"/>
                  </a:cubicBezTo>
                  <a:cubicBezTo>
                    <a:pt x="4608" y="223"/>
                    <a:pt x="10071" y="-1379"/>
                    <a:pt x="14617" y="1325"/>
                  </a:cubicBezTo>
                  <a:cubicBezTo>
                    <a:pt x="19752" y="4186"/>
                    <a:pt x="21429" y="10421"/>
                    <a:pt x="22948" y="15736"/>
                  </a:cubicBezTo>
                  <a:cubicBezTo>
                    <a:pt x="26066" y="27536"/>
                    <a:pt x="29171" y="39243"/>
                    <a:pt x="32118" y="51043"/>
                  </a:cubicBezTo>
                  <a:cubicBezTo>
                    <a:pt x="38511" y="76322"/>
                    <a:pt x="44733" y="101692"/>
                    <a:pt x="50956" y="127063"/>
                  </a:cubicBezTo>
                  <a:cubicBezTo>
                    <a:pt x="61135" y="168184"/>
                    <a:pt x="71143" y="209226"/>
                    <a:pt x="81151" y="250360"/>
                  </a:cubicBezTo>
                  <a:cubicBezTo>
                    <a:pt x="103775" y="343141"/>
                    <a:pt x="126320" y="435935"/>
                    <a:pt x="148865" y="528808"/>
                  </a:cubicBezTo>
                  <a:cubicBezTo>
                    <a:pt x="195633" y="721116"/>
                    <a:pt x="242321" y="913516"/>
                    <a:pt x="288918" y="1105916"/>
                  </a:cubicBezTo>
                  <a:cubicBezTo>
                    <a:pt x="335514" y="1298067"/>
                    <a:pt x="382111" y="1490126"/>
                    <a:pt x="428708" y="1682263"/>
                  </a:cubicBezTo>
                  <a:cubicBezTo>
                    <a:pt x="476235" y="1878286"/>
                    <a:pt x="523840" y="2074308"/>
                    <a:pt x="571367" y="2270331"/>
                  </a:cubicBezTo>
                  <a:cubicBezTo>
                    <a:pt x="619313" y="2468453"/>
                    <a:pt x="667338" y="2666668"/>
                    <a:pt x="715454" y="2864804"/>
                  </a:cubicBezTo>
                  <a:cubicBezTo>
                    <a:pt x="738589" y="2960118"/>
                    <a:pt x="761710" y="3055511"/>
                    <a:pt x="784845" y="3150917"/>
                  </a:cubicBezTo>
                  <a:cubicBezTo>
                    <a:pt x="805543" y="3236545"/>
                    <a:pt x="826149" y="3322081"/>
                    <a:pt x="847083" y="3407617"/>
                  </a:cubicBezTo>
                  <a:cubicBezTo>
                    <a:pt x="871724" y="3508404"/>
                    <a:pt x="895959" y="3609283"/>
                    <a:pt x="920430" y="3710162"/>
                  </a:cubicBezTo>
                  <a:cubicBezTo>
                    <a:pt x="943303" y="3804636"/>
                    <a:pt x="966267" y="3899189"/>
                    <a:pt x="989153" y="3993663"/>
                  </a:cubicBezTo>
                  <a:cubicBezTo>
                    <a:pt x="1026082" y="4146032"/>
                    <a:pt x="1063089" y="4298309"/>
                    <a:pt x="1100018" y="4450599"/>
                  </a:cubicBezTo>
                  <a:cubicBezTo>
                    <a:pt x="1101616" y="4457423"/>
                    <a:pt x="1097333" y="4464498"/>
                    <a:pt x="1090508" y="4466191"/>
                  </a:cubicBezTo>
                  <a:cubicBezTo>
                    <a:pt x="1089512" y="4466441"/>
                    <a:pt x="1088529" y="4466545"/>
                    <a:pt x="1087547" y="4466545"/>
                  </a:cubicBezTo>
                  <a:cubicBezTo>
                    <a:pt x="1081783" y="4466519"/>
                    <a:pt x="1076412" y="4462464"/>
                    <a:pt x="1074971" y="445663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 name="Google Shape;61;p48"/>
            <p:cNvSpPr/>
            <p:nvPr/>
          </p:nvSpPr>
          <p:spPr>
            <a:xfrm>
              <a:off x="2701150" y="-1927802"/>
              <a:ext cx="566745" cy="199430"/>
            </a:xfrm>
            <a:custGeom>
              <a:rect b="b" l="l" r="r" t="t"/>
              <a:pathLst>
                <a:path extrusionOk="0" h="199430" w="566745">
                  <a:moveTo>
                    <a:pt x="560432" y="54898"/>
                  </a:moveTo>
                  <a:cubicBezTo>
                    <a:pt x="562541" y="63915"/>
                    <a:pt x="564637" y="72853"/>
                    <a:pt x="566746" y="81778"/>
                  </a:cubicBezTo>
                  <a:cubicBezTo>
                    <a:pt x="372695" y="66107"/>
                    <a:pt x="170064" y="93065"/>
                    <a:pt x="6471" y="199431"/>
                  </a:cubicBezTo>
                  <a:cubicBezTo>
                    <a:pt x="4284" y="190663"/>
                    <a:pt x="2188" y="181817"/>
                    <a:pt x="79" y="173049"/>
                  </a:cubicBezTo>
                  <a:cubicBezTo>
                    <a:pt x="79" y="172971"/>
                    <a:pt x="0" y="172800"/>
                    <a:pt x="0" y="172708"/>
                  </a:cubicBezTo>
                  <a:cubicBezTo>
                    <a:pt x="72587" y="74861"/>
                    <a:pt x="211041" y="31378"/>
                    <a:pt x="326610" y="11834"/>
                  </a:cubicBezTo>
                  <a:cubicBezTo>
                    <a:pt x="401476" y="-5950"/>
                    <a:pt x="478098" y="-2997"/>
                    <a:pt x="551275" y="16048"/>
                  </a:cubicBezTo>
                  <a:cubicBezTo>
                    <a:pt x="554301" y="29015"/>
                    <a:pt x="557406" y="41917"/>
                    <a:pt x="560432" y="5489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 name="Google Shape;62;p48"/>
            <p:cNvSpPr/>
            <p:nvPr/>
          </p:nvSpPr>
          <p:spPr>
            <a:xfrm>
              <a:off x="2487139" y="-2890013"/>
              <a:ext cx="633892" cy="564387"/>
            </a:xfrm>
            <a:custGeom>
              <a:rect b="b" l="l" r="r" t="t"/>
              <a:pathLst>
                <a:path extrusionOk="0" h="564387" w="633892">
                  <a:moveTo>
                    <a:pt x="627670" y="395166"/>
                  </a:moveTo>
                  <a:cubicBezTo>
                    <a:pt x="629779" y="403933"/>
                    <a:pt x="631875" y="412780"/>
                    <a:pt x="633893" y="421547"/>
                  </a:cubicBezTo>
                  <a:cubicBezTo>
                    <a:pt x="440772" y="378825"/>
                    <a:pt x="222749" y="429895"/>
                    <a:pt x="76474" y="564387"/>
                  </a:cubicBezTo>
                  <a:cubicBezTo>
                    <a:pt x="74457" y="556552"/>
                    <a:pt x="72610" y="548716"/>
                    <a:pt x="70749" y="540788"/>
                  </a:cubicBezTo>
                  <a:cubicBezTo>
                    <a:pt x="70160" y="538426"/>
                    <a:pt x="69570" y="536063"/>
                    <a:pt x="69072" y="533714"/>
                  </a:cubicBezTo>
                  <a:cubicBezTo>
                    <a:pt x="68234" y="530341"/>
                    <a:pt x="67396" y="526889"/>
                    <a:pt x="66636" y="523516"/>
                  </a:cubicBezTo>
                  <a:cubicBezTo>
                    <a:pt x="49645" y="453402"/>
                    <a:pt x="32733" y="383366"/>
                    <a:pt x="15913" y="313252"/>
                  </a:cubicBezTo>
                  <a:cubicBezTo>
                    <a:pt x="13555" y="298251"/>
                    <a:pt x="10777" y="283340"/>
                    <a:pt x="8433" y="268247"/>
                  </a:cubicBezTo>
                  <a:cubicBezTo>
                    <a:pt x="6913" y="258718"/>
                    <a:pt x="5747" y="249110"/>
                    <a:pt x="4227" y="239503"/>
                  </a:cubicBezTo>
                  <a:cubicBezTo>
                    <a:pt x="2800" y="230407"/>
                    <a:pt x="1450" y="221298"/>
                    <a:pt x="520" y="212111"/>
                  </a:cubicBezTo>
                  <a:cubicBezTo>
                    <a:pt x="520" y="211940"/>
                    <a:pt x="442" y="211770"/>
                    <a:pt x="442" y="211599"/>
                  </a:cubicBezTo>
                  <a:cubicBezTo>
                    <a:pt x="101" y="206966"/>
                    <a:pt x="-148" y="202411"/>
                    <a:pt x="101" y="197778"/>
                  </a:cubicBezTo>
                  <a:cubicBezTo>
                    <a:pt x="271" y="195665"/>
                    <a:pt x="350" y="193565"/>
                    <a:pt x="520" y="191452"/>
                  </a:cubicBezTo>
                  <a:lnTo>
                    <a:pt x="520" y="191373"/>
                  </a:lnTo>
                  <a:cubicBezTo>
                    <a:pt x="690" y="189181"/>
                    <a:pt x="939" y="187081"/>
                    <a:pt x="1188" y="184968"/>
                  </a:cubicBezTo>
                  <a:cubicBezTo>
                    <a:pt x="1188" y="184890"/>
                    <a:pt x="1188" y="184719"/>
                    <a:pt x="1267" y="184627"/>
                  </a:cubicBezTo>
                  <a:cubicBezTo>
                    <a:pt x="2354" y="178563"/>
                    <a:pt x="3952" y="172906"/>
                    <a:pt x="5813" y="167092"/>
                  </a:cubicBezTo>
                  <a:cubicBezTo>
                    <a:pt x="5734" y="167604"/>
                    <a:pt x="5564" y="168103"/>
                    <a:pt x="5393" y="168693"/>
                  </a:cubicBezTo>
                  <a:cubicBezTo>
                    <a:pt x="6743" y="164309"/>
                    <a:pt x="8419" y="160096"/>
                    <a:pt x="9847" y="155804"/>
                  </a:cubicBezTo>
                  <a:cubicBezTo>
                    <a:pt x="97840" y="13398"/>
                    <a:pt x="382137" y="-47358"/>
                    <a:pt x="518154" y="41721"/>
                  </a:cubicBezTo>
                  <a:cubicBezTo>
                    <a:pt x="518495" y="41971"/>
                    <a:pt x="518744" y="42233"/>
                    <a:pt x="518992" y="42483"/>
                  </a:cubicBezTo>
                  <a:cubicBezTo>
                    <a:pt x="519412" y="42824"/>
                    <a:pt x="519923" y="43244"/>
                    <a:pt x="520342" y="43664"/>
                  </a:cubicBezTo>
                  <a:cubicBezTo>
                    <a:pt x="521599" y="44675"/>
                    <a:pt x="522870" y="45685"/>
                    <a:pt x="524049" y="46788"/>
                  </a:cubicBezTo>
                  <a:cubicBezTo>
                    <a:pt x="524128" y="46788"/>
                    <a:pt x="524128" y="46788"/>
                    <a:pt x="524128" y="46958"/>
                  </a:cubicBezTo>
                  <a:cubicBezTo>
                    <a:pt x="524206" y="46958"/>
                    <a:pt x="524298" y="47037"/>
                    <a:pt x="524377" y="47129"/>
                  </a:cubicBezTo>
                  <a:cubicBezTo>
                    <a:pt x="526145" y="48140"/>
                    <a:pt x="527822" y="49662"/>
                    <a:pt x="529250" y="51513"/>
                  </a:cubicBezTo>
                  <a:cubicBezTo>
                    <a:pt x="529328" y="51513"/>
                    <a:pt x="529328" y="51592"/>
                    <a:pt x="529420" y="51762"/>
                  </a:cubicBezTo>
                  <a:cubicBezTo>
                    <a:pt x="529499" y="51762"/>
                    <a:pt x="529499" y="51762"/>
                    <a:pt x="529499" y="51841"/>
                  </a:cubicBezTo>
                  <a:cubicBezTo>
                    <a:pt x="531018" y="53193"/>
                    <a:pt x="532446" y="54623"/>
                    <a:pt x="533782" y="56054"/>
                  </a:cubicBezTo>
                  <a:lnTo>
                    <a:pt x="533861" y="56054"/>
                  </a:lnTo>
                  <a:cubicBezTo>
                    <a:pt x="534110" y="56395"/>
                    <a:pt x="534451" y="56723"/>
                    <a:pt x="534699" y="57065"/>
                  </a:cubicBezTo>
                  <a:cubicBezTo>
                    <a:pt x="535708" y="58587"/>
                    <a:pt x="536717" y="60097"/>
                    <a:pt x="537647" y="61698"/>
                  </a:cubicBezTo>
                  <a:cubicBezTo>
                    <a:pt x="537647" y="61777"/>
                    <a:pt x="537726" y="61868"/>
                    <a:pt x="537896" y="62039"/>
                  </a:cubicBezTo>
                  <a:cubicBezTo>
                    <a:pt x="537896" y="62039"/>
                    <a:pt x="537896" y="62118"/>
                    <a:pt x="537974" y="62118"/>
                  </a:cubicBezTo>
                  <a:cubicBezTo>
                    <a:pt x="541171" y="66160"/>
                    <a:pt x="543948" y="70373"/>
                    <a:pt x="546555" y="74757"/>
                  </a:cubicBezTo>
                  <a:cubicBezTo>
                    <a:pt x="564725" y="105260"/>
                    <a:pt x="570528" y="142850"/>
                    <a:pt x="576672" y="179088"/>
                  </a:cubicBezTo>
                  <a:cubicBezTo>
                    <a:pt x="592484" y="246000"/>
                    <a:pt x="608295" y="313082"/>
                    <a:pt x="624107" y="379993"/>
                  </a:cubicBezTo>
                  <a:cubicBezTo>
                    <a:pt x="624867" y="383366"/>
                    <a:pt x="625705" y="386740"/>
                    <a:pt x="626465" y="390113"/>
                  </a:cubicBezTo>
                  <a:lnTo>
                    <a:pt x="626386" y="390113"/>
                  </a:lnTo>
                  <a:cubicBezTo>
                    <a:pt x="626635" y="391373"/>
                    <a:pt x="626897" y="392646"/>
                    <a:pt x="627055" y="393906"/>
                  </a:cubicBezTo>
                  <a:cubicBezTo>
                    <a:pt x="627133" y="393906"/>
                    <a:pt x="627133" y="393906"/>
                    <a:pt x="627055" y="393985"/>
                  </a:cubicBezTo>
                  <a:cubicBezTo>
                    <a:pt x="627225" y="394405"/>
                    <a:pt x="627395" y="394746"/>
                    <a:pt x="627474" y="395166"/>
                  </a:cubicBezTo>
                  <a:cubicBezTo>
                    <a:pt x="627592" y="395166"/>
                    <a:pt x="627592" y="395166"/>
                    <a:pt x="627670" y="39516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3" name="Google Shape;63;p48"/>
          <p:cNvSpPr txBox="1"/>
          <p:nvPr>
            <p:ph type="title"/>
          </p:nvPr>
        </p:nvSpPr>
        <p:spPr>
          <a:xfrm>
            <a:off x="1935125" y="1112625"/>
            <a:ext cx="5273700" cy="1794300"/>
          </a:xfrm>
          <a:prstGeom prst="rect">
            <a:avLst/>
          </a:prstGeom>
          <a:noFill/>
          <a:ln>
            <a:noFill/>
          </a:ln>
        </p:spPr>
        <p:txBody>
          <a:bodyPr anchorCtr="0" anchor="b" bIns="0" lIns="0" spcFirstLastPara="1" rIns="0" wrap="square" tIns="0">
            <a:noAutofit/>
          </a:bodyPr>
          <a:lstStyle>
            <a:lvl1pPr lvl="0" algn="ctr">
              <a:lnSpc>
                <a:spcPct val="100000"/>
              </a:lnSpc>
              <a:spcBef>
                <a:spcPts val="0"/>
              </a:spcBef>
              <a:spcAft>
                <a:spcPts val="0"/>
              </a:spcAft>
              <a:buSzPts val="4000"/>
              <a:buNone/>
              <a:defRPr sz="4000"/>
            </a:lvl1pPr>
            <a:lvl2pPr lvl="1" algn="l">
              <a:lnSpc>
                <a:spcPct val="90000"/>
              </a:lnSpc>
              <a:spcBef>
                <a:spcPts val="0"/>
              </a:spcBef>
              <a:spcAft>
                <a:spcPts val="0"/>
              </a:spcAft>
              <a:buSzPts val="3500"/>
              <a:buNone/>
              <a:defRPr/>
            </a:lvl2pPr>
            <a:lvl3pPr lvl="2" algn="l">
              <a:lnSpc>
                <a:spcPct val="90000"/>
              </a:lnSpc>
              <a:spcBef>
                <a:spcPts val="0"/>
              </a:spcBef>
              <a:spcAft>
                <a:spcPts val="0"/>
              </a:spcAft>
              <a:buSzPts val="3500"/>
              <a:buNone/>
              <a:defRPr/>
            </a:lvl3pPr>
            <a:lvl4pPr lvl="3" algn="l">
              <a:lnSpc>
                <a:spcPct val="90000"/>
              </a:lnSpc>
              <a:spcBef>
                <a:spcPts val="0"/>
              </a:spcBef>
              <a:spcAft>
                <a:spcPts val="0"/>
              </a:spcAft>
              <a:buSzPts val="3500"/>
              <a:buNone/>
              <a:defRPr/>
            </a:lvl4pPr>
            <a:lvl5pPr lvl="4" algn="l">
              <a:lnSpc>
                <a:spcPct val="90000"/>
              </a:lnSpc>
              <a:spcBef>
                <a:spcPts val="0"/>
              </a:spcBef>
              <a:spcAft>
                <a:spcPts val="0"/>
              </a:spcAft>
              <a:buSzPts val="3500"/>
              <a:buNone/>
              <a:defRPr/>
            </a:lvl5pPr>
            <a:lvl6pPr lvl="5" algn="l">
              <a:lnSpc>
                <a:spcPct val="90000"/>
              </a:lnSpc>
              <a:spcBef>
                <a:spcPts val="0"/>
              </a:spcBef>
              <a:spcAft>
                <a:spcPts val="0"/>
              </a:spcAft>
              <a:buSzPts val="3500"/>
              <a:buNone/>
              <a:defRPr/>
            </a:lvl6pPr>
            <a:lvl7pPr lvl="6" algn="l">
              <a:lnSpc>
                <a:spcPct val="90000"/>
              </a:lnSpc>
              <a:spcBef>
                <a:spcPts val="0"/>
              </a:spcBef>
              <a:spcAft>
                <a:spcPts val="0"/>
              </a:spcAft>
              <a:buSzPts val="3500"/>
              <a:buNone/>
              <a:defRPr/>
            </a:lvl7pPr>
            <a:lvl8pPr lvl="7" algn="l">
              <a:lnSpc>
                <a:spcPct val="90000"/>
              </a:lnSpc>
              <a:spcBef>
                <a:spcPts val="0"/>
              </a:spcBef>
              <a:spcAft>
                <a:spcPts val="0"/>
              </a:spcAft>
              <a:buSzPts val="3500"/>
              <a:buNone/>
              <a:defRPr/>
            </a:lvl8pPr>
            <a:lvl9pPr lvl="8" algn="l">
              <a:lnSpc>
                <a:spcPct val="90000"/>
              </a:lnSpc>
              <a:spcBef>
                <a:spcPts val="0"/>
              </a:spcBef>
              <a:spcAft>
                <a:spcPts val="0"/>
              </a:spcAft>
              <a:buSzPts val="35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type="title">
  <p:cSld name="TITLE">
    <p:bg>
      <p:bgPr>
        <a:solidFill>
          <a:schemeClr val="dk2"/>
        </a:solidFill>
      </p:bgPr>
    </p:bg>
    <p:spTree>
      <p:nvGrpSpPr>
        <p:cNvPr id="64" name="Shape 64"/>
        <p:cNvGrpSpPr/>
        <p:nvPr/>
      </p:nvGrpSpPr>
      <p:grpSpPr>
        <a:xfrm>
          <a:off x="0" y="0"/>
          <a:ext cx="0" cy="0"/>
          <a:chOff x="0" y="0"/>
          <a:chExt cx="0" cy="0"/>
        </a:xfrm>
      </p:grpSpPr>
      <p:grpSp>
        <p:nvGrpSpPr>
          <p:cNvPr id="65" name="Google Shape;65;p49"/>
          <p:cNvGrpSpPr/>
          <p:nvPr/>
        </p:nvGrpSpPr>
        <p:grpSpPr>
          <a:xfrm>
            <a:off x="3340925" y="725653"/>
            <a:ext cx="3931022" cy="3968649"/>
            <a:chOff x="6626575" y="1174856"/>
            <a:chExt cx="7862043" cy="7937298"/>
          </a:xfrm>
        </p:grpSpPr>
        <p:sp>
          <p:nvSpPr>
            <p:cNvPr id="66" name="Google Shape;66;p49"/>
            <p:cNvSpPr/>
            <p:nvPr/>
          </p:nvSpPr>
          <p:spPr>
            <a:xfrm>
              <a:off x="6636954" y="1174856"/>
              <a:ext cx="7840848" cy="7937298"/>
            </a:xfrm>
            <a:custGeom>
              <a:rect b="b" l="l" r="r" t="t"/>
              <a:pathLst>
                <a:path extrusionOk="0" h="7937298" w="7840848">
                  <a:moveTo>
                    <a:pt x="2" y="7807818"/>
                  </a:moveTo>
                  <a:cubicBezTo>
                    <a:pt x="-395" y="7880159"/>
                    <a:pt x="58903" y="7938625"/>
                    <a:pt x="131294" y="7937276"/>
                  </a:cubicBezTo>
                  <a:cubicBezTo>
                    <a:pt x="7967245" y="7791023"/>
                    <a:pt x="7833808" y="7928291"/>
                    <a:pt x="7835063" y="7703618"/>
                  </a:cubicBezTo>
                  <a:cubicBezTo>
                    <a:pt x="7836874" y="7376522"/>
                    <a:pt x="7840847" y="130485"/>
                    <a:pt x="7840847" y="131548"/>
                  </a:cubicBezTo>
                  <a:cubicBezTo>
                    <a:pt x="7841244" y="59874"/>
                    <a:pt x="7782978" y="1678"/>
                    <a:pt x="7711254" y="2075"/>
                  </a:cubicBezTo>
                  <a:cubicBezTo>
                    <a:pt x="-120581" y="45206"/>
                    <a:pt x="7025" y="-91172"/>
                    <a:pt x="5770" y="135850"/>
                  </a:cubicBezTo>
                  <a:cubicBezTo>
                    <a:pt x="3958" y="467534"/>
                    <a:pt x="-14" y="7808866"/>
                    <a:pt x="2" y="78078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7" name="Google Shape;67;p49"/>
            <p:cNvGrpSpPr/>
            <p:nvPr/>
          </p:nvGrpSpPr>
          <p:grpSpPr>
            <a:xfrm>
              <a:off x="6626575" y="1709497"/>
              <a:ext cx="7862043" cy="6953680"/>
              <a:chOff x="6626575" y="1709497"/>
              <a:chExt cx="7862043" cy="6953680"/>
            </a:xfrm>
          </p:grpSpPr>
          <p:sp>
            <p:nvSpPr>
              <p:cNvPr id="68" name="Google Shape;68;p49"/>
              <p:cNvSpPr/>
              <p:nvPr/>
            </p:nvSpPr>
            <p:spPr>
              <a:xfrm>
                <a:off x="6630764" y="3558125"/>
                <a:ext cx="7853863" cy="72377"/>
              </a:xfrm>
              <a:custGeom>
                <a:rect b="b" l="l" r="r" t="t"/>
                <a:pathLst>
                  <a:path extrusionOk="0" h="72377" w="7853863">
                    <a:moveTo>
                      <a:pt x="7844542" y="29426"/>
                    </a:moveTo>
                    <a:cubicBezTo>
                      <a:pt x="7844240" y="-17864"/>
                      <a:pt x="8447028" y="-4355"/>
                      <a:pt x="9322" y="42951"/>
                    </a:cubicBezTo>
                    <a:cubicBezTo>
                      <a:pt x="9624" y="90241"/>
                      <a:pt x="-593179" y="76732"/>
                      <a:pt x="7844542" y="2942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 name="Google Shape;69;p49"/>
              <p:cNvSpPr/>
              <p:nvPr/>
            </p:nvSpPr>
            <p:spPr>
              <a:xfrm>
                <a:off x="6634789" y="4173722"/>
                <a:ext cx="7853829" cy="85569"/>
              </a:xfrm>
              <a:custGeom>
                <a:rect b="b" l="l" r="r" t="t"/>
                <a:pathLst>
                  <a:path extrusionOk="0" h="85569" w="7853829">
                    <a:moveTo>
                      <a:pt x="7844506" y="28700"/>
                    </a:moveTo>
                    <a:cubicBezTo>
                      <a:pt x="7844204" y="-18607"/>
                      <a:pt x="8447055" y="-6209"/>
                      <a:pt x="9318" y="56877"/>
                    </a:cubicBezTo>
                    <a:cubicBezTo>
                      <a:pt x="9635" y="104167"/>
                      <a:pt x="-593184" y="91785"/>
                      <a:pt x="7844506" y="287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 name="Google Shape;70;p49"/>
              <p:cNvSpPr/>
              <p:nvPr/>
            </p:nvSpPr>
            <p:spPr>
              <a:xfrm>
                <a:off x="6632129" y="4789249"/>
                <a:ext cx="7854106" cy="98995"/>
              </a:xfrm>
              <a:custGeom>
                <a:rect b="b" l="l" r="r" t="t"/>
                <a:pathLst>
                  <a:path extrusionOk="0" h="98995" w="7854106">
                    <a:moveTo>
                      <a:pt x="7844592" y="28091"/>
                    </a:moveTo>
                    <a:cubicBezTo>
                      <a:pt x="7844894" y="-19215"/>
                      <a:pt x="8447554" y="-7960"/>
                      <a:pt x="9515" y="70905"/>
                    </a:cubicBezTo>
                    <a:cubicBezTo>
                      <a:pt x="9213" y="118211"/>
                      <a:pt x="-593448" y="106956"/>
                      <a:pt x="7844592" y="2809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 name="Google Shape;71;p49"/>
              <p:cNvSpPr/>
              <p:nvPr/>
            </p:nvSpPr>
            <p:spPr>
              <a:xfrm>
                <a:off x="6631022" y="1709497"/>
                <a:ext cx="7853862" cy="36278"/>
              </a:xfrm>
              <a:custGeom>
                <a:rect b="b" l="l" r="r" t="t"/>
                <a:pathLst>
                  <a:path extrusionOk="0" h="36278" w="7853862">
                    <a:moveTo>
                      <a:pt x="9335" y="33347"/>
                    </a:moveTo>
                    <a:cubicBezTo>
                      <a:pt x="8447119" y="33347"/>
                      <a:pt x="7844269" y="50238"/>
                      <a:pt x="7844523" y="2931"/>
                    </a:cubicBezTo>
                    <a:cubicBezTo>
                      <a:pt x="-593246" y="2931"/>
                      <a:pt x="9605" y="-13959"/>
                      <a:pt x="9335" y="3334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 name="Google Shape;72;p49"/>
              <p:cNvSpPr/>
              <p:nvPr/>
            </p:nvSpPr>
            <p:spPr>
              <a:xfrm>
                <a:off x="6626744" y="2942333"/>
                <a:ext cx="7853911" cy="59553"/>
              </a:xfrm>
              <a:custGeom>
                <a:rect b="b" l="l" r="r" t="t"/>
                <a:pathLst>
                  <a:path extrusionOk="0" h="59553" w="7853911">
                    <a:moveTo>
                      <a:pt x="7844590" y="30332"/>
                    </a:moveTo>
                    <a:cubicBezTo>
                      <a:pt x="7844288" y="-16958"/>
                      <a:pt x="8447091" y="-2322"/>
                      <a:pt x="9322" y="29221"/>
                    </a:cubicBezTo>
                    <a:cubicBezTo>
                      <a:pt x="9624" y="76511"/>
                      <a:pt x="-593179" y="61875"/>
                      <a:pt x="7844590" y="3033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 name="Google Shape;73;p49"/>
              <p:cNvSpPr/>
              <p:nvPr/>
            </p:nvSpPr>
            <p:spPr>
              <a:xfrm>
                <a:off x="6627581" y="2326214"/>
                <a:ext cx="7853917" cy="47308"/>
              </a:xfrm>
              <a:custGeom>
                <a:rect b="b" l="l" r="r" t="t"/>
                <a:pathLst>
                  <a:path extrusionOk="0" h="47308" w="7853917">
                    <a:moveTo>
                      <a:pt x="7844421" y="31533"/>
                    </a:moveTo>
                    <a:cubicBezTo>
                      <a:pt x="7844675" y="-15757"/>
                      <a:pt x="8447287" y="-10"/>
                      <a:pt x="9503" y="15769"/>
                    </a:cubicBezTo>
                    <a:cubicBezTo>
                      <a:pt x="9233" y="63076"/>
                      <a:pt x="-593380" y="47312"/>
                      <a:pt x="7844421" y="3153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 name="Google Shape;74;p49"/>
              <p:cNvSpPr/>
              <p:nvPr/>
            </p:nvSpPr>
            <p:spPr>
              <a:xfrm>
                <a:off x="6630606" y="6635368"/>
                <a:ext cx="7853655" cy="140133"/>
              </a:xfrm>
              <a:custGeom>
                <a:rect b="b" l="l" r="r" t="t"/>
                <a:pathLst>
                  <a:path extrusionOk="0" h="140133" w="7853655">
                    <a:moveTo>
                      <a:pt x="7844335" y="26695"/>
                    </a:moveTo>
                    <a:cubicBezTo>
                      <a:pt x="7844033" y="-20612"/>
                      <a:pt x="8446804" y="-12738"/>
                      <a:pt x="9321" y="113449"/>
                    </a:cubicBezTo>
                    <a:cubicBezTo>
                      <a:pt x="9623" y="160740"/>
                      <a:pt x="-593148" y="152866"/>
                      <a:pt x="7844335" y="266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 name="Google Shape;75;p49"/>
              <p:cNvSpPr/>
              <p:nvPr/>
            </p:nvSpPr>
            <p:spPr>
              <a:xfrm>
                <a:off x="6632765" y="7865824"/>
                <a:ext cx="7854236" cy="168038"/>
              </a:xfrm>
              <a:custGeom>
                <a:rect b="b" l="l" r="r" t="t"/>
                <a:pathLst>
                  <a:path extrusionOk="0" h="168038" w="7854236">
                    <a:moveTo>
                      <a:pt x="7844734" y="25996"/>
                    </a:moveTo>
                    <a:cubicBezTo>
                      <a:pt x="7845004" y="-21310"/>
                      <a:pt x="8447633" y="-15675"/>
                      <a:pt x="9498" y="142039"/>
                    </a:cubicBezTo>
                    <a:cubicBezTo>
                      <a:pt x="9244" y="189345"/>
                      <a:pt x="-593401" y="183726"/>
                      <a:pt x="7844734" y="2599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 name="Google Shape;76;p49"/>
              <p:cNvSpPr/>
              <p:nvPr/>
            </p:nvSpPr>
            <p:spPr>
              <a:xfrm>
                <a:off x="6628101" y="5404711"/>
                <a:ext cx="7854142" cy="112592"/>
              </a:xfrm>
              <a:custGeom>
                <a:rect b="b" l="l" r="r" t="t"/>
                <a:pathLst>
                  <a:path extrusionOk="0" h="112592" w="7854142">
                    <a:moveTo>
                      <a:pt x="7844631" y="27563"/>
                    </a:moveTo>
                    <a:cubicBezTo>
                      <a:pt x="7844933" y="-19743"/>
                      <a:pt x="8447514" y="-9615"/>
                      <a:pt x="9507" y="85029"/>
                    </a:cubicBezTo>
                    <a:cubicBezTo>
                      <a:pt x="9221" y="132335"/>
                      <a:pt x="-593376" y="122208"/>
                      <a:pt x="7844631" y="275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 name="Google Shape;77;p49"/>
              <p:cNvSpPr/>
              <p:nvPr/>
            </p:nvSpPr>
            <p:spPr>
              <a:xfrm>
                <a:off x="6629331" y="8481087"/>
                <a:ext cx="7854256" cy="182090"/>
              </a:xfrm>
              <a:custGeom>
                <a:rect b="b" l="l" r="r" t="t"/>
                <a:pathLst>
                  <a:path extrusionOk="0" h="182090" w="7854256">
                    <a:moveTo>
                      <a:pt x="7844752" y="25699"/>
                    </a:moveTo>
                    <a:cubicBezTo>
                      <a:pt x="7845022" y="-21607"/>
                      <a:pt x="8447697" y="-17114"/>
                      <a:pt x="9500" y="156395"/>
                    </a:cubicBezTo>
                    <a:cubicBezTo>
                      <a:pt x="9246" y="203701"/>
                      <a:pt x="-593446" y="199193"/>
                      <a:pt x="7844752" y="2569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 name="Google Shape;78;p49"/>
              <p:cNvSpPr/>
              <p:nvPr/>
            </p:nvSpPr>
            <p:spPr>
              <a:xfrm>
                <a:off x="6634639" y="7250576"/>
                <a:ext cx="7853614" cy="154036"/>
              </a:xfrm>
              <a:custGeom>
                <a:rect b="b" l="l" r="r" t="t"/>
                <a:pathLst>
                  <a:path extrusionOk="0" h="154036" w="7853614">
                    <a:moveTo>
                      <a:pt x="7844290" y="26326"/>
                    </a:moveTo>
                    <a:cubicBezTo>
                      <a:pt x="7843988" y="-20980"/>
                      <a:pt x="8446839" y="-14218"/>
                      <a:pt x="9325" y="127717"/>
                    </a:cubicBezTo>
                    <a:cubicBezTo>
                      <a:pt x="9627" y="175007"/>
                      <a:pt x="-593224" y="168261"/>
                      <a:pt x="7844290" y="2632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 name="Google Shape;79;p49"/>
              <p:cNvSpPr/>
              <p:nvPr/>
            </p:nvSpPr>
            <p:spPr>
              <a:xfrm>
                <a:off x="6626575" y="6020109"/>
                <a:ext cx="7853699" cy="126304"/>
              </a:xfrm>
              <a:custGeom>
                <a:rect b="b" l="l" r="r" t="t"/>
                <a:pathLst>
                  <a:path extrusionOk="0" h="126304" w="7853699">
                    <a:moveTo>
                      <a:pt x="7844378" y="27099"/>
                    </a:moveTo>
                    <a:cubicBezTo>
                      <a:pt x="7844076" y="-20207"/>
                      <a:pt x="8446863" y="-11191"/>
                      <a:pt x="9317" y="99202"/>
                    </a:cubicBezTo>
                    <a:cubicBezTo>
                      <a:pt x="9634" y="146508"/>
                      <a:pt x="-593153" y="137507"/>
                      <a:pt x="7844378" y="2709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0" name="Google Shape;80;p49"/>
          <p:cNvGrpSpPr/>
          <p:nvPr/>
        </p:nvGrpSpPr>
        <p:grpSpPr>
          <a:xfrm>
            <a:off x="2093765" y="988909"/>
            <a:ext cx="5011929" cy="3442131"/>
            <a:chOff x="4132255" y="1701369"/>
            <a:chExt cx="10023857" cy="6884261"/>
          </a:xfrm>
        </p:grpSpPr>
        <p:sp>
          <p:nvSpPr>
            <p:cNvPr id="81" name="Google Shape;81;p49"/>
            <p:cNvSpPr/>
            <p:nvPr/>
          </p:nvSpPr>
          <p:spPr>
            <a:xfrm>
              <a:off x="4575588" y="2102542"/>
              <a:ext cx="9122749" cy="6103943"/>
            </a:xfrm>
            <a:custGeom>
              <a:rect b="b" l="l" r="r" t="t"/>
              <a:pathLst>
                <a:path extrusionOk="0" h="6103943" w="9122749">
                  <a:moveTo>
                    <a:pt x="9062085" y="3798047"/>
                  </a:moveTo>
                  <a:cubicBezTo>
                    <a:pt x="9095749" y="4505405"/>
                    <a:pt x="9102042" y="5266102"/>
                    <a:pt x="9122749" y="5968310"/>
                  </a:cubicBezTo>
                  <a:cubicBezTo>
                    <a:pt x="8601501" y="6018717"/>
                    <a:pt x="7613279" y="5991221"/>
                    <a:pt x="6106204" y="5991221"/>
                  </a:cubicBezTo>
                  <a:cubicBezTo>
                    <a:pt x="2955388" y="5991221"/>
                    <a:pt x="641684" y="6103944"/>
                    <a:pt x="196382" y="6103944"/>
                  </a:cubicBezTo>
                  <a:cubicBezTo>
                    <a:pt x="196382" y="5378371"/>
                    <a:pt x="-72806" y="815482"/>
                    <a:pt x="19140" y="214638"/>
                  </a:cubicBezTo>
                  <a:cubicBezTo>
                    <a:pt x="1558199" y="53573"/>
                    <a:pt x="6116654" y="269120"/>
                    <a:pt x="8849747" y="0"/>
                  </a:cubicBezTo>
                  <a:cubicBezTo>
                    <a:pt x="8970511" y="1446218"/>
                    <a:pt x="8943607" y="2522435"/>
                    <a:pt x="9062085" y="3798047"/>
                  </a:cubicBezTo>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 name="Google Shape;82;p49"/>
            <p:cNvSpPr/>
            <p:nvPr/>
          </p:nvSpPr>
          <p:spPr>
            <a:xfrm>
              <a:off x="4132255" y="1701369"/>
              <a:ext cx="10023857" cy="6884261"/>
            </a:xfrm>
            <a:custGeom>
              <a:rect b="b" l="l" r="r" t="t"/>
              <a:pathLst>
                <a:path extrusionOk="0" h="6884261" w="10023857">
                  <a:moveTo>
                    <a:pt x="197470" y="6884261"/>
                  </a:moveTo>
                  <a:cubicBezTo>
                    <a:pt x="197470" y="5479955"/>
                    <a:pt x="-108907" y="1250154"/>
                    <a:pt x="41583" y="266930"/>
                  </a:cubicBezTo>
                  <a:cubicBezTo>
                    <a:pt x="2123287" y="49043"/>
                    <a:pt x="6320732" y="333845"/>
                    <a:pt x="9710968" y="0"/>
                  </a:cubicBezTo>
                  <a:cubicBezTo>
                    <a:pt x="9825881" y="1375586"/>
                    <a:pt x="9970973" y="4927796"/>
                    <a:pt x="10023858" y="6720085"/>
                  </a:cubicBezTo>
                  <a:cubicBezTo>
                    <a:pt x="9689723" y="6752400"/>
                    <a:pt x="9542703" y="6773962"/>
                    <a:pt x="8659384" y="6773962"/>
                  </a:cubicBezTo>
                  <a:cubicBezTo>
                    <a:pt x="1837618" y="6773975"/>
                    <a:pt x="1467988" y="6884261"/>
                    <a:pt x="197470" y="6884261"/>
                  </a:cubicBezTo>
                  <a:close/>
                  <a:moveTo>
                    <a:pt x="464525" y="692515"/>
                  </a:moveTo>
                  <a:cubicBezTo>
                    <a:pt x="430282" y="2087707"/>
                    <a:pt x="627145" y="5192413"/>
                    <a:pt x="659129" y="6414617"/>
                  </a:cubicBezTo>
                  <a:cubicBezTo>
                    <a:pt x="8514347" y="6206024"/>
                    <a:pt x="8326393" y="6355853"/>
                    <a:pt x="9546091" y="6293234"/>
                  </a:cubicBezTo>
                  <a:cubicBezTo>
                    <a:pt x="9449917" y="2533532"/>
                    <a:pt x="9485701" y="5143452"/>
                    <a:pt x="9377220" y="2291247"/>
                  </a:cubicBezTo>
                  <a:cubicBezTo>
                    <a:pt x="9355892" y="1730703"/>
                    <a:pt x="9333932" y="1153141"/>
                    <a:pt x="9285369" y="508086"/>
                  </a:cubicBezTo>
                  <a:cubicBezTo>
                    <a:pt x="6510889" y="746419"/>
                    <a:pt x="2156924" y="566327"/>
                    <a:pt x="464525" y="69251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 name="Google Shape;83;p49"/>
            <p:cNvSpPr/>
            <p:nvPr/>
          </p:nvSpPr>
          <p:spPr>
            <a:xfrm>
              <a:off x="4325884" y="1907356"/>
              <a:ext cx="9627515" cy="6463071"/>
            </a:xfrm>
            <a:custGeom>
              <a:rect b="b" l="l" r="r" t="t"/>
              <a:pathLst>
                <a:path extrusionOk="0" h="6463071" w="9627515">
                  <a:moveTo>
                    <a:pt x="221384" y="6463072"/>
                  </a:moveTo>
                  <a:lnTo>
                    <a:pt x="206239" y="6463072"/>
                  </a:lnTo>
                  <a:lnTo>
                    <a:pt x="206239" y="6447926"/>
                  </a:lnTo>
                  <a:cubicBezTo>
                    <a:pt x="206239" y="4859728"/>
                    <a:pt x="129548" y="3551635"/>
                    <a:pt x="67934" y="2500546"/>
                  </a:cubicBezTo>
                  <a:cubicBezTo>
                    <a:pt x="29974" y="1853040"/>
                    <a:pt x="0" y="1341595"/>
                    <a:pt x="0" y="955704"/>
                  </a:cubicBezTo>
                  <a:cubicBezTo>
                    <a:pt x="0" y="897436"/>
                    <a:pt x="12006" y="836262"/>
                    <a:pt x="23613" y="777099"/>
                  </a:cubicBezTo>
                  <a:cubicBezTo>
                    <a:pt x="34642" y="720937"/>
                    <a:pt x="46028" y="662875"/>
                    <a:pt x="46620" y="608958"/>
                  </a:cubicBezTo>
                  <a:cubicBezTo>
                    <a:pt x="47474" y="530849"/>
                    <a:pt x="38387" y="451625"/>
                    <a:pt x="31089" y="387973"/>
                  </a:cubicBezTo>
                  <a:cubicBezTo>
                    <a:pt x="23888" y="325202"/>
                    <a:pt x="18202" y="275622"/>
                    <a:pt x="23007" y="244271"/>
                  </a:cubicBezTo>
                  <a:lnTo>
                    <a:pt x="24770" y="232719"/>
                  </a:lnTo>
                  <a:lnTo>
                    <a:pt x="36390" y="231494"/>
                  </a:lnTo>
                  <a:cubicBezTo>
                    <a:pt x="68278" y="228162"/>
                    <a:pt x="151633" y="227074"/>
                    <a:pt x="399094" y="223893"/>
                  </a:cubicBezTo>
                  <a:cubicBezTo>
                    <a:pt x="613594" y="221126"/>
                    <a:pt x="937733" y="216940"/>
                    <a:pt x="1448394" y="208500"/>
                  </a:cubicBezTo>
                  <a:cubicBezTo>
                    <a:pt x="1594009" y="206091"/>
                    <a:pt x="1758502" y="196480"/>
                    <a:pt x="1932632" y="186305"/>
                  </a:cubicBezTo>
                  <a:cubicBezTo>
                    <a:pt x="2198351" y="170774"/>
                    <a:pt x="2499510" y="153178"/>
                    <a:pt x="2844384" y="153178"/>
                  </a:cubicBezTo>
                  <a:cubicBezTo>
                    <a:pt x="3285555" y="153178"/>
                    <a:pt x="3702328" y="162527"/>
                    <a:pt x="4143568" y="172413"/>
                  </a:cubicBezTo>
                  <a:cubicBezTo>
                    <a:pt x="5509378" y="203007"/>
                    <a:pt x="6921698" y="234674"/>
                    <a:pt x="9304451" y="72"/>
                  </a:cubicBezTo>
                  <a:cubicBezTo>
                    <a:pt x="9308884" y="-341"/>
                    <a:pt x="9313207" y="1022"/>
                    <a:pt x="9316622" y="4010"/>
                  </a:cubicBezTo>
                  <a:cubicBezTo>
                    <a:pt x="9324608" y="10949"/>
                    <a:pt x="9331492" y="16939"/>
                    <a:pt x="9346788" y="311296"/>
                  </a:cubicBezTo>
                  <a:cubicBezTo>
                    <a:pt x="9356151" y="491333"/>
                    <a:pt x="9366574" y="739332"/>
                    <a:pt x="9378649" y="1026488"/>
                  </a:cubicBezTo>
                  <a:cubicBezTo>
                    <a:pt x="9391536" y="1333003"/>
                    <a:pt x="9406145" y="1680410"/>
                    <a:pt x="9422929" y="2026895"/>
                  </a:cubicBezTo>
                  <a:cubicBezTo>
                    <a:pt x="9453136" y="2650623"/>
                    <a:pt x="9505980" y="3269559"/>
                    <a:pt x="9540953" y="3679118"/>
                  </a:cubicBezTo>
                  <a:cubicBezTo>
                    <a:pt x="9553454" y="3825560"/>
                    <a:pt x="9563327" y="3941216"/>
                    <a:pt x="9568531" y="4015345"/>
                  </a:cubicBezTo>
                  <a:cubicBezTo>
                    <a:pt x="9583952" y="4235049"/>
                    <a:pt x="9577825" y="4464860"/>
                    <a:pt x="9571904" y="4687111"/>
                  </a:cubicBezTo>
                  <a:cubicBezTo>
                    <a:pt x="9567815" y="4840493"/>
                    <a:pt x="9563588" y="4999092"/>
                    <a:pt x="9566300" y="5154952"/>
                  </a:cubicBezTo>
                  <a:cubicBezTo>
                    <a:pt x="9569921" y="5362251"/>
                    <a:pt x="9584310" y="5575746"/>
                    <a:pt x="9598216" y="5782191"/>
                  </a:cubicBezTo>
                  <a:cubicBezTo>
                    <a:pt x="9609947" y="5956308"/>
                    <a:pt x="9622090" y="6136331"/>
                    <a:pt x="9627102" y="6306262"/>
                  </a:cubicBezTo>
                  <a:lnTo>
                    <a:pt x="9627515" y="6320416"/>
                  </a:lnTo>
                  <a:lnTo>
                    <a:pt x="9613417" y="6321779"/>
                  </a:lnTo>
                  <a:cubicBezTo>
                    <a:pt x="9398049" y="6342625"/>
                    <a:pt x="9101612" y="6335754"/>
                    <a:pt x="8726310" y="6327066"/>
                  </a:cubicBezTo>
                  <a:cubicBezTo>
                    <a:pt x="8515087" y="6322178"/>
                    <a:pt x="8275680" y="6316630"/>
                    <a:pt x="8014147" y="6315322"/>
                  </a:cubicBezTo>
                  <a:cubicBezTo>
                    <a:pt x="7799813" y="6314179"/>
                    <a:pt x="7565734" y="6323170"/>
                    <a:pt x="7317846" y="6332615"/>
                  </a:cubicBezTo>
                  <a:cubicBezTo>
                    <a:pt x="7038551" y="6343258"/>
                    <a:pt x="6749743" y="6354259"/>
                    <a:pt x="6433053" y="6354259"/>
                  </a:cubicBezTo>
                  <a:cubicBezTo>
                    <a:pt x="5969811" y="6354259"/>
                    <a:pt x="5526630" y="6349316"/>
                    <a:pt x="5098029" y="6344525"/>
                  </a:cubicBezTo>
                  <a:cubicBezTo>
                    <a:pt x="4467073" y="6337489"/>
                    <a:pt x="3871130" y="6330839"/>
                    <a:pt x="3335686" y="6342102"/>
                  </a:cubicBezTo>
                  <a:cubicBezTo>
                    <a:pt x="2269369" y="6364517"/>
                    <a:pt x="1420154" y="6407681"/>
                    <a:pt x="858220" y="6436251"/>
                  </a:cubicBezTo>
                  <a:cubicBezTo>
                    <a:pt x="551829" y="6451823"/>
                    <a:pt x="330445" y="6463072"/>
                    <a:pt x="221384" y="6463072"/>
                  </a:cubicBezTo>
                  <a:close/>
                  <a:moveTo>
                    <a:pt x="51783" y="260655"/>
                  </a:moveTo>
                  <a:cubicBezTo>
                    <a:pt x="50255" y="289404"/>
                    <a:pt x="55377" y="333973"/>
                    <a:pt x="61174" y="384545"/>
                  </a:cubicBezTo>
                  <a:cubicBezTo>
                    <a:pt x="68567" y="449036"/>
                    <a:pt x="77778" y="529293"/>
                    <a:pt x="76911" y="609302"/>
                  </a:cubicBezTo>
                  <a:cubicBezTo>
                    <a:pt x="76291" y="666001"/>
                    <a:pt x="64629" y="725453"/>
                    <a:pt x="53339" y="782950"/>
                  </a:cubicBezTo>
                  <a:cubicBezTo>
                    <a:pt x="42008" y="840696"/>
                    <a:pt x="30291" y="900396"/>
                    <a:pt x="30291" y="955718"/>
                  </a:cubicBezTo>
                  <a:cubicBezTo>
                    <a:pt x="30291" y="1340727"/>
                    <a:pt x="60251" y="1851773"/>
                    <a:pt x="98183" y="2498784"/>
                  </a:cubicBezTo>
                  <a:cubicBezTo>
                    <a:pt x="159632" y="3546926"/>
                    <a:pt x="236048" y="4850461"/>
                    <a:pt x="236529" y="6432726"/>
                  </a:cubicBezTo>
                  <a:cubicBezTo>
                    <a:pt x="349541" y="6431776"/>
                    <a:pt x="564372" y="6420857"/>
                    <a:pt x="856719" y="6406001"/>
                  </a:cubicBezTo>
                  <a:cubicBezTo>
                    <a:pt x="1418832" y="6377432"/>
                    <a:pt x="2268323" y="6334254"/>
                    <a:pt x="3335094" y="6311811"/>
                  </a:cubicBezTo>
                  <a:cubicBezTo>
                    <a:pt x="3871006" y="6300548"/>
                    <a:pt x="4467211" y="6307199"/>
                    <a:pt x="5098401" y="6314248"/>
                  </a:cubicBezTo>
                  <a:cubicBezTo>
                    <a:pt x="5526919" y="6319025"/>
                    <a:pt x="5970031" y="6323968"/>
                    <a:pt x="6433094" y="6323968"/>
                  </a:cubicBezTo>
                  <a:cubicBezTo>
                    <a:pt x="6749192" y="6323968"/>
                    <a:pt x="7037712" y="6312981"/>
                    <a:pt x="7316731" y="6302352"/>
                  </a:cubicBezTo>
                  <a:cubicBezTo>
                    <a:pt x="7564949" y="6292893"/>
                    <a:pt x="7799427" y="6283943"/>
                    <a:pt x="8014340" y="6285045"/>
                  </a:cubicBezTo>
                  <a:cubicBezTo>
                    <a:pt x="8276163" y="6286353"/>
                    <a:pt x="8515707" y="6291901"/>
                    <a:pt x="8727054" y="6296789"/>
                  </a:cubicBezTo>
                  <a:cubicBezTo>
                    <a:pt x="9093159" y="6305257"/>
                    <a:pt x="9384032" y="6311990"/>
                    <a:pt x="9596439" y="6292948"/>
                  </a:cubicBezTo>
                  <a:cubicBezTo>
                    <a:pt x="9591235" y="6128208"/>
                    <a:pt x="9579958" y="5960975"/>
                    <a:pt x="9568049" y="5784229"/>
                  </a:cubicBezTo>
                  <a:cubicBezTo>
                    <a:pt x="9554101" y="5577398"/>
                    <a:pt x="9539686" y="5363531"/>
                    <a:pt x="9536064" y="5155475"/>
                  </a:cubicBezTo>
                  <a:cubicBezTo>
                    <a:pt x="9533338" y="4998968"/>
                    <a:pt x="9537565" y="4840011"/>
                    <a:pt x="9541668" y="4686299"/>
                  </a:cubicBezTo>
                  <a:cubicBezTo>
                    <a:pt x="9547575" y="4464777"/>
                    <a:pt x="9553674" y="4235710"/>
                    <a:pt x="9538364" y="4017452"/>
                  </a:cubicBezTo>
                  <a:cubicBezTo>
                    <a:pt x="9533174" y="3943556"/>
                    <a:pt x="9523315" y="3827997"/>
                    <a:pt x="9510813" y="3681679"/>
                  </a:cubicBezTo>
                  <a:cubicBezTo>
                    <a:pt x="9475827" y="3271900"/>
                    <a:pt x="9422942" y="2652633"/>
                    <a:pt x="9392720" y="2028355"/>
                  </a:cubicBezTo>
                  <a:cubicBezTo>
                    <a:pt x="9375936" y="1681773"/>
                    <a:pt x="9361328" y="1334311"/>
                    <a:pt x="9348427" y="1027755"/>
                  </a:cubicBezTo>
                  <a:cubicBezTo>
                    <a:pt x="9327595" y="532432"/>
                    <a:pt x="9309476" y="101285"/>
                    <a:pt x="9296079" y="31313"/>
                  </a:cubicBezTo>
                  <a:cubicBezTo>
                    <a:pt x="6918352" y="264910"/>
                    <a:pt x="5507437" y="233284"/>
                    <a:pt x="4142894" y="202704"/>
                  </a:cubicBezTo>
                  <a:cubicBezTo>
                    <a:pt x="3701832" y="192818"/>
                    <a:pt x="3285225" y="183483"/>
                    <a:pt x="2844398" y="183483"/>
                  </a:cubicBezTo>
                  <a:cubicBezTo>
                    <a:pt x="2500405" y="183483"/>
                    <a:pt x="2199714" y="201051"/>
                    <a:pt x="1934409" y="216569"/>
                  </a:cubicBezTo>
                  <a:cubicBezTo>
                    <a:pt x="1759934" y="226757"/>
                    <a:pt x="1595152" y="236395"/>
                    <a:pt x="1448903" y="238818"/>
                  </a:cubicBezTo>
                  <a:cubicBezTo>
                    <a:pt x="938173" y="247259"/>
                    <a:pt x="613994" y="251430"/>
                    <a:pt x="399480" y="254212"/>
                  </a:cubicBezTo>
                  <a:cubicBezTo>
                    <a:pt x="185958" y="256952"/>
                    <a:pt x="91451" y="258177"/>
                    <a:pt x="51783" y="26065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4" name="Google Shape;84;p49"/>
          <p:cNvGrpSpPr/>
          <p:nvPr/>
        </p:nvGrpSpPr>
        <p:grpSpPr>
          <a:xfrm>
            <a:off x="6567838" y="1931276"/>
            <a:ext cx="1005011" cy="360187"/>
            <a:chOff x="6540201" y="1793051"/>
            <a:chExt cx="1005011" cy="360187"/>
          </a:xfrm>
        </p:grpSpPr>
        <p:sp>
          <p:nvSpPr>
            <p:cNvPr id="85" name="Google Shape;85;p49"/>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6" name="Google Shape;86;p49"/>
            <p:cNvGrpSpPr/>
            <p:nvPr/>
          </p:nvGrpSpPr>
          <p:grpSpPr>
            <a:xfrm rot="-83194">
              <a:off x="6544750" y="1808211"/>
              <a:ext cx="962211" cy="333435"/>
              <a:chOff x="13088213" y="3615325"/>
              <a:chExt cx="1924244" cy="666809"/>
            </a:xfrm>
          </p:grpSpPr>
          <p:sp>
            <p:nvSpPr>
              <p:cNvPr id="87" name="Google Shape;87;p49"/>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 name="Google Shape;88;p49"/>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 name="Google Shape;89;p49"/>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0" name="Google Shape;90;p49"/>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 name="Google Shape;91;p49"/>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 name="Google Shape;92;p49"/>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 name="Google Shape;93;p49"/>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 name="Google Shape;94;p49"/>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 name="Google Shape;95;p49"/>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 name="Google Shape;96;p49"/>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 name="Google Shape;97;p49"/>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 name="Google Shape;98;p49"/>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 name="Google Shape;99;p49"/>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 name="Google Shape;100;p49"/>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 name="Google Shape;101;p49"/>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 name="Google Shape;102;p49"/>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 name="Google Shape;103;p49"/>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 name="Google Shape;104;p49"/>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 name="Google Shape;105;p49"/>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 name="Google Shape;106;p49"/>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 name="Google Shape;107;p49"/>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 name="Google Shape;108;p49"/>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 name="Google Shape;109;p49"/>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 name="Google Shape;110;p49"/>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 name="Google Shape;111;p49"/>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2" name="Google Shape;112;p49"/>
          <p:cNvGrpSpPr/>
          <p:nvPr/>
        </p:nvGrpSpPr>
        <p:grpSpPr>
          <a:xfrm>
            <a:off x="6567839" y="1459024"/>
            <a:ext cx="1075341" cy="366524"/>
            <a:chOff x="13080402" y="2641598"/>
            <a:chExt cx="2150682" cy="733048"/>
          </a:xfrm>
        </p:grpSpPr>
        <p:grpSp>
          <p:nvGrpSpPr>
            <p:cNvPr id="113" name="Google Shape;113;p49"/>
            <p:cNvGrpSpPr/>
            <p:nvPr/>
          </p:nvGrpSpPr>
          <p:grpSpPr>
            <a:xfrm>
              <a:off x="13080402" y="2641598"/>
              <a:ext cx="2150682" cy="733048"/>
              <a:chOff x="13080402" y="2641598"/>
              <a:chExt cx="2150682" cy="733048"/>
            </a:xfrm>
          </p:grpSpPr>
          <p:sp>
            <p:nvSpPr>
              <p:cNvPr id="114" name="Google Shape;114;p49"/>
              <p:cNvSpPr/>
              <p:nvPr/>
            </p:nvSpPr>
            <p:spPr>
              <a:xfrm>
                <a:off x="14333289" y="2658062"/>
                <a:ext cx="399" cy="46"/>
              </a:xfrm>
              <a:custGeom>
                <a:rect b="b" l="l" r="r" t="t"/>
                <a:pathLst>
                  <a:path extrusionOk="0" h="46" w="399">
                    <a:moveTo>
                      <a:pt x="0" y="34"/>
                    </a:moveTo>
                    <a:cubicBezTo>
                      <a:pt x="288" y="56"/>
                      <a:pt x="116" y="52"/>
                      <a:pt x="400" y="0"/>
                    </a:cubicBezTo>
                    <a:cubicBezTo>
                      <a:pt x="280" y="22"/>
                      <a:pt x="125" y="13"/>
                      <a:pt x="0" y="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 name="Google Shape;115;p49"/>
              <p:cNvSpPr/>
              <p:nvPr/>
            </p:nvSpPr>
            <p:spPr>
              <a:xfrm>
                <a:off x="14305825" y="2659662"/>
                <a:ext cx="55" cy="4"/>
              </a:xfrm>
              <a:custGeom>
                <a:rect b="b" l="l" r="r" t="t"/>
                <a:pathLst>
                  <a:path extrusionOk="0" h="4" w="55">
                    <a:moveTo>
                      <a:pt x="56" y="0"/>
                    </a:moveTo>
                    <a:cubicBezTo>
                      <a:pt x="34" y="0"/>
                      <a:pt x="17" y="0"/>
                      <a:pt x="0" y="4"/>
                    </a:cubicBezTo>
                    <a:cubicBezTo>
                      <a:pt x="9" y="4"/>
                      <a:pt x="43" y="0"/>
                      <a:pt x="56"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 name="Google Shape;116;p49"/>
              <p:cNvSpPr/>
              <p:nvPr/>
            </p:nvSpPr>
            <p:spPr>
              <a:xfrm>
                <a:off x="14362603" y="2656256"/>
                <a:ext cx="8" cy="4"/>
              </a:xfrm>
              <a:custGeom>
                <a:rect b="b" l="l" r="r" t="t"/>
                <a:pathLst>
                  <a:path extrusionOk="0" h="4" w="8">
                    <a:moveTo>
                      <a:pt x="9" y="0"/>
                    </a:moveTo>
                    <a:lnTo>
                      <a:pt x="0" y="4"/>
                    </a:lnTo>
                    <a:lnTo>
                      <a:pt x="9" y="0"/>
                    </a:ln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 name="Google Shape;117;p49"/>
              <p:cNvSpPr/>
              <p:nvPr/>
            </p:nvSpPr>
            <p:spPr>
              <a:xfrm>
                <a:off x="13080402" y="2641598"/>
                <a:ext cx="2150682" cy="733048"/>
              </a:xfrm>
              <a:custGeom>
                <a:rect b="b" l="l" r="r" t="t"/>
                <a:pathLst>
                  <a:path extrusionOk="0" h="733048" w="2150682">
                    <a:moveTo>
                      <a:pt x="2126900" y="11608"/>
                    </a:moveTo>
                    <a:cubicBezTo>
                      <a:pt x="1813881" y="-8170"/>
                      <a:pt x="1344498" y="-3933"/>
                      <a:pt x="1030610" y="34091"/>
                    </a:cubicBezTo>
                    <a:cubicBezTo>
                      <a:pt x="1023392" y="34538"/>
                      <a:pt x="32009" y="73177"/>
                      <a:pt x="14274" y="74790"/>
                    </a:cubicBezTo>
                    <a:cubicBezTo>
                      <a:pt x="-17689" y="75896"/>
                      <a:pt x="5740" y="107197"/>
                      <a:pt x="67448" y="196429"/>
                    </a:cubicBezTo>
                    <a:cubicBezTo>
                      <a:pt x="14855" y="314751"/>
                      <a:pt x="-19130" y="268717"/>
                      <a:pt x="77818" y="361773"/>
                    </a:cubicBezTo>
                    <a:cubicBezTo>
                      <a:pt x="82438" y="366875"/>
                      <a:pt x="89114" y="370642"/>
                      <a:pt x="92314" y="376811"/>
                    </a:cubicBezTo>
                    <a:cubicBezTo>
                      <a:pt x="94237" y="399354"/>
                      <a:pt x="30370" y="521324"/>
                      <a:pt x="28632" y="532774"/>
                    </a:cubicBezTo>
                    <a:cubicBezTo>
                      <a:pt x="32357" y="554827"/>
                      <a:pt x="65181" y="548388"/>
                      <a:pt x="119129" y="579504"/>
                    </a:cubicBezTo>
                    <a:cubicBezTo>
                      <a:pt x="80924" y="703719"/>
                      <a:pt x="23557" y="728077"/>
                      <a:pt x="94181" y="732899"/>
                    </a:cubicBezTo>
                    <a:cubicBezTo>
                      <a:pt x="113662" y="734228"/>
                      <a:pt x="292685" y="726288"/>
                      <a:pt x="295502" y="723970"/>
                    </a:cubicBezTo>
                    <a:cubicBezTo>
                      <a:pt x="471105" y="710377"/>
                      <a:pt x="464038" y="720158"/>
                      <a:pt x="630428" y="723423"/>
                    </a:cubicBezTo>
                    <a:cubicBezTo>
                      <a:pt x="909686" y="728297"/>
                      <a:pt x="1767705" y="672861"/>
                      <a:pt x="1768024" y="672843"/>
                    </a:cubicBezTo>
                    <a:cubicBezTo>
                      <a:pt x="2239966" y="698918"/>
                      <a:pt x="2165978" y="725174"/>
                      <a:pt x="2091775" y="583547"/>
                    </a:cubicBezTo>
                    <a:cubicBezTo>
                      <a:pt x="2112060" y="561034"/>
                      <a:pt x="2149220" y="536692"/>
                      <a:pt x="2145073" y="503193"/>
                    </a:cubicBezTo>
                    <a:cubicBezTo>
                      <a:pt x="2123515" y="457242"/>
                      <a:pt x="2094205" y="414288"/>
                      <a:pt x="2076956" y="366333"/>
                    </a:cubicBezTo>
                    <a:cubicBezTo>
                      <a:pt x="2088562" y="330012"/>
                      <a:pt x="2141021" y="271509"/>
                      <a:pt x="2140028" y="247628"/>
                    </a:cubicBezTo>
                    <a:cubicBezTo>
                      <a:pt x="2125218" y="202967"/>
                      <a:pt x="2088071" y="161914"/>
                      <a:pt x="2088256" y="138752"/>
                    </a:cubicBezTo>
                    <a:cubicBezTo>
                      <a:pt x="2124758" y="89312"/>
                      <a:pt x="2184112" y="9311"/>
                      <a:pt x="2126900" y="116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8" name="Google Shape;118;p49"/>
            <p:cNvGrpSpPr/>
            <p:nvPr/>
          </p:nvGrpSpPr>
          <p:grpSpPr>
            <a:xfrm>
              <a:off x="13080402" y="2641598"/>
              <a:ext cx="2150682" cy="733048"/>
              <a:chOff x="13080402" y="2641598"/>
              <a:chExt cx="2150682" cy="733048"/>
            </a:xfrm>
          </p:grpSpPr>
          <p:sp>
            <p:nvSpPr>
              <p:cNvPr id="119" name="Google Shape;119;p49"/>
              <p:cNvSpPr/>
              <p:nvPr/>
            </p:nvSpPr>
            <p:spPr>
              <a:xfrm>
                <a:off x="14333289" y="2658062"/>
                <a:ext cx="399" cy="46"/>
              </a:xfrm>
              <a:custGeom>
                <a:rect b="b" l="l" r="r" t="t"/>
                <a:pathLst>
                  <a:path extrusionOk="0" h="46" w="399">
                    <a:moveTo>
                      <a:pt x="0" y="34"/>
                    </a:moveTo>
                    <a:cubicBezTo>
                      <a:pt x="288" y="56"/>
                      <a:pt x="116" y="52"/>
                      <a:pt x="400" y="0"/>
                    </a:cubicBezTo>
                    <a:cubicBezTo>
                      <a:pt x="280" y="22"/>
                      <a:pt x="125" y="13"/>
                      <a:pt x="0" y="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 name="Google Shape;120;p49"/>
              <p:cNvSpPr/>
              <p:nvPr/>
            </p:nvSpPr>
            <p:spPr>
              <a:xfrm>
                <a:off x="14305825" y="2659662"/>
                <a:ext cx="55" cy="4"/>
              </a:xfrm>
              <a:custGeom>
                <a:rect b="b" l="l" r="r" t="t"/>
                <a:pathLst>
                  <a:path extrusionOk="0" h="4" w="55">
                    <a:moveTo>
                      <a:pt x="56" y="0"/>
                    </a:moveTo>
                    <a:cubicBezTo>
                      <a:pt x="34" y="0"/>
                      <a:pt x="17" y="0"/>
                      <a:pt x="0" y="4"/>
                    </a:cubicBezTo>
                    <a:cubicBezTo>
                      <a:pt x="9" y="4"/>
                      <a:pt x="43" y="0"/>
                      <a:pt x="56"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 name="Google Shape;121;p49"/>
              <p:cNvSpPr/>
              <p:nvPr/>
            </p:nvSpPr>
            <p:spPr>
              <a:xfrm>
                <a:off x="14362603" y="2656256"/>
                <a:ext cx="8" cy="4"/>
              </a:xfrm>
              <a:custGeom>
                <a:rect b="b" l="l" r="r" t="t"/>
                <a:pathLst>
                  <a:path extrusionOk="0" h="4" w="8">
                    <a:moveTo>
                      <a:pt x="9" y="0"/>
                    </a:moveTo>
                    <a:lnTo>
                      <a:pt x="0" y="4"/>
                    </a:lnTo>
                    <a:lnTo>
                      <a:pt x="9" y="0"/>
                    </a:ln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 name="Google Shape;122;p49"/>
              <p:cNvSpPr/>
              <p:nvPr/>
            </p:nvSpPr>
            <p:spPr>
              <a:xfrm>
                <a:off x="13080402" y="2641598"/>
                <a:ext cx="2150682" cy="733048"/>
              </a:xfrm>
              <a:custGeom>
                <a:rect b="b" l="l" r="r" t="t"/>
                <a:pathLst>
                  <a:path extrusionOk="0" h="733048" w="2150682">
                    <a:moveTo>
                      <a:pt x="2126900" y="11608"/>
                    </a:moveTo>
                    <a:cubicBezTo>
                      <a:pt x="1813881" y="-8170"/>
                      <a:pt x="1344498" y="-3933"/>
                      <a:pt x="1030610" y="34091"/>
                    </a:cubicBezTo>
                    <a:cubicBezTo>
                      <a:pt x="1023392" y="34538"/>
                      <a:pt x="32009" y="73177"/>
                      <a:pt x="14274" y="74790"/>
                    </a:cubicBezTo>
                    <a:cubicBezTo>
                      <a:pt x="-17689" y="75896"/>
                      <a:pt x="5740" y="107197"/>
                      <a:pt x="67448" y="196429"/>
                    </a:cubicBezTo>
                    <a:cubicBezTo>
                      <a:pt x="14855" y="314751"/>
                      <a:pt x="-19130" y="268717"/>
                      <a:pt x="77818" y="361773"/>
                    </a:cubicBezTo>
                    <a:cubicBezTo>
                      <a:pt x="82438" y="366875"/>
                      <a:pt x="89114" y="370642"/>
                      <a:pt x="92314" y="376811"/>
                    </a:cubicBezTo>
                    <a:cubicBezTo>
                      <a:pt x="94237" y="399354"/>
                      <a:pt x="30370" y="521324"/>
                      <a:pt x="28632" y="532774"/>
                    </a:cubicBezTo>
                    <a:cubicBezTo>
                      <a:pt x="32357" y="554827"/>
                      <a:pt x="65181" y="548388"/>
                      <a:pt x="119129" y="579504"/>
                    </a:cubicBezTo>
                    <a:cubicBezTo>
                      <a:pt x="80924" y="703719"/>
                      <a:pt x="23557" y="728077"/>
                      <a:pt x="94181" y="732899"/>
                    </a:cubicBezTo>
                    <a:cubicBezTo>
                      <a:pt x="113662" y="734228"/>
                      <a:pt x="292685" y="726288"/>
                      <a:pt x="295502" y="723970"/>
                    </a:cubicBezTo>
                    <a:cubicBezTo>
                      <a:pt x="471105" y="710377"/>
                      <a:pt x="464038" y="720158"/>
                      <a:pt x="630428" y="723423"/>
                    </a:cubicBezTo>
                    <a:cubicBezTo>
                      <a:pt x="909686" y="728297"/>
                      <a:pt x="1767705" y="672861"/>
                      <a:pt x="1768024" y="672843"/>
                    </a:cubicBezTo>
                    <a:cubicBezTo>
                      <a:pt x="2239966" y="698918"/>
                      <a:pt x="2165978" y="725174"/>
                      <a:pt x="2091775" y="583547"/>
                    </a:cubicBezTo>
                    <a:cubicBezTo>
                      <a:pt x="2112060" y="561034"/>
                      <a:pt x="2149220" y="536692"/>
                      <a:pt x="2145073" y="503193"/>
                    </a:cubicBezTo>
                    <a:cubicBezTo>
                      <a:pt x="2123515" y="457242"/>
                      <a:pt x="2094205" y="414288"/>
                      <a:pt x="2076956" y="366333"/>
                    </a:cubicBezTo>
                    <a:cubicBezTo>
                      <a:pt x="2088562" y="330012"/>
                      <a:pt x="2141021" y="271509"/>
                      <a:pt x="2140028" y="247628"/>
                    </a:cubicBezTo>
                    <a:cubicBezTo>
                      <a:pt x="2125218" y="202967"/>
                      <a:pt x="2088071" y="161914"/>
                      <a:pt x="2088256" y="138752"/>
                    </a:cubicBezTo>
                    <a:cubicBezTo>
                      <a:pt x="2124758" y="89312"/>
                      <a:pt x="2184112" y="9311"/>
                      <a:pt x="2126900" y="116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23" name="Google Shape;123;p49"/>
          <p:cNvGrpSpPr/>
          <p:nvPr/>
        </p:nvGrpSpPr>
        <p:grpSpPr>
          <a:xfrm rot="-482167">
            <a:off x="-373483" y="2586529"/>
            <a:ext cx="2084057" cy="3025967"/>
            <a:chOff x="-746953" y="5172954"/>
            <a:chExt cx="4168030" cy="6051812"/>
          </a:xfrm>
        </p:grpSpPr>
        <p:sp>
          <p:nvSpPr>
            <p:cNvPr id="124" name="Google Shape;124;p49"/>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 name="Google Shape;125;p49"/>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 name="Google Shape;126;p49"/>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 name="Google Shape;127;p49"/>
            <p:cNvSpPr/>
            <p:nvPr/>
          </p:nvSpPr>
          <p:spPr>
            <a:xfrm>
              <a:off x="-274117" y="6279501"/>
              <a:ext cx="756551" cy="868867"/>
            </a:xfrm>
            <a:custGeom>
              <a:rect b="b" l="l" r="r" t="t"/>
              <a:pathLst>
                <a:path extrusionOk="0" h="868867" w="756551">
                  <a:moveTo>
                    <a:pt x="739342" y="10990"/>
                  </a:moveTo>
                  <a:cubicBezTo>
                    <a:pt x="716370" y="-7930"/>
                    <a:pt x="684875" y="-1296"/>
                    <a:pt x="668169" y="22281"/>
                  </a:cubicBezTo>
                  <a:cubicBezTo>
                    <a:pt x="649791" y="48210"/>
                    <a:pt x="636989" y="79148"/>
                    <a:pt x="620769" y="106594"/>
                  </a:cubicBezTo>
                  <a:cubicBezTo>
                    <a:pt x="616914" y="113118"/>
                    <a:pt x="612853" y="119534"/>
                    <a:pt x="608901" y="126010"/>
                  </a:cubicBezTo>
                  <a:cubicBezTo>
                    <a:pt x="587662" y="110899"/>
                    <a:pt x="547681" y="117181"/>
                    <a:pt x="524029" y="117230"/>
                  </a:cubicBezTo>
                  <a:cubicBezTo>
                    <a:pt x="417736" y="117485"/>
                    <a:pt x="222292" y="117024"/>
                    <a:pt x="120970" y="149939"/>
                  </a:cubicBezTo>
                  <a:cubicBezTo>
                    <a:pt x="-64885" y="210299"/>
                    <a:pt x="25781" y="436375"/>
                    <a:pt x="14446" y="579278"/>
                  </a:cubicBezTo>
                  <a:cubicBezTo>
                    <a:pt x="10143" y="633562"/>
                    <a:pt x="-22468" y="808677"/>
                    <a:pt x="27369" y="853417"/>
                  </a:cubicBezTo>
                  <a:cubicBezTo>
                    <a:pt x="50439" y="874131"/>
                    <a:pt x="96154" y="864259"/>
                    <a:pt x="264880" y="866005"/>
                  </a:cubicBezTo>
                  <a:cubicBezTo>
                    <a:pt x="346030" y="866842"/>
                    <a:pt x="457002" y="875320"/>
                    <a:pt x="540128" y="858413"/>
                  </a:cubicBezTo>
                  <a:cubicBezTo>
                    <a:pt x="716176" y="822612"/>
                    <a:pt x="667684" y="633793"/>
                    <a:pt x="669466" y="500944"/>
                  </a:cubicBezTo>
                  <a:cubicBezTo>
                    <a:pt x="672449" y="279792"/>
                    <a:pt x="720358" y="223834"/>
                    <a:pt x="676425" y="205957"/>
                  </a:cubicBezTo>
                  <a:cubicBezTo>
                    <a:pt x="686717" y="189670"/>
                    <a:pt x="696828" y="173261"/>
                    <a:pt x="706538" y="156609"/>
                  </a:cubicBezTo>
                  <a:cubicBezTo>
                    <a:pt x="723898" y="126835"/>
                    <a:pt x="744604" y="95133"/>
                    <a:pt x="755005" y="62157"/>
                  </a:cubicBezTo>
                  <a:cubicBezTo>
                    <a:pt x="754726" y="62109"/>
                    <a:pt x="754447" y="62060"/>
                    <a:pt x="754169" y="62012"/>
                  </a:cubicBezTo>
                  <a:cubicBezTo>
                    <a:pt x="759818" y="44171"/>
                    <a:pt x="755636" y="24415"/>
                    <a:pt x="739342" y="10990"/>
                  </a:cubicBezTo>
                  <a:close/>
                  <a:moveTo>
                    <a:pt x="450698" y="793056"/>
                  </a:moveTo>
                  <a:cubicBezTo>
                    <a:pt x="332234" y="798865"/>
                    <a:pt x="198774" y="800733"/>
                    <a:pt x="78758" y="790485"/>
                  </a:cubicBezTo>
                  <a:cubicBezTo>
                    <a:pt x="61034" y="729191"/>
                    <a:pt x="89620" y="638608"/>
                    <a:pt x="90311" y="553167"/>
                  </a:cubicBezTo>
                  <a:cubicBezTo>
                    <a:pt x="91596" y="393297"/>
                    <a:pt x="34752" y="256555"/>
                    <a:pt x="144039" y="221129"/>
                  </a:cubicBezTo>
                  <a:cubicBezTo>
                    <a:pt x="253132" y="185777"/>
                    <a:pt x="382168" y="192847"/>
                    <a:pt x="495262" y="192192"/>
                  </a:cubicBezTo>
                  <a:cubicBezTo>
                    <a:pt x="510973" y="192095"/>
                    <a:pt x="538976" y="196267"/>
                    <a:pt x="564798" y="195188"/>
                  </a:cubicBezTo>
                  <a:cubicBezTo>
                    <a:pt x="529812" y="247774"/>
                    <a:pt x="492789" y="298966"/>
                    <a:pt x="455705" y="350085"/>
                  </a:cubicBezTo>
                  <a:cubicBezTo>
                    <a:pt x="393478" y="435854"/>
                    <a:pt x="329676" y="522059"/>
                    <a:pt x="278372" y="615104"/>
                  </a:cubicBezTo>
                  <a:cubicBezTo>
                    <a:pt x="277293" y="613648"/>
                    <a:pt x="276069" y="612326"/>
                    <a:pt x="275002" y="610859"/>
                  </a:cubicBezTo>
                  <a:cubicBezTo>
                    <a:pt x="259194" y="588920"/>
                    <a:pt x="247920" y="564361"/>
                    <a:pt x="225117" y="548607"/>
                  </a:cubicBezTo>
                  <a:cubicBezTo>
                    <a:pt x="211515" y="539207"/>
                    <a:pt x="186215" y="546351"/>
                    <a:pt x="183111" y="564191"/>
                  </a:cubicBezTo>
                  <a:cubicBezTo>
                    <a:pt x="177474" y="596512"/>
                    <a:pt x="190021" y="624418"/>
                    <a:pt x="204035" y="653112"/>
                  </a:cubicBezTo>
                  <a:cubicBezTo>
                    <a:pt x="217564" y="680800"/>
                    <a:pt x="234900" y="706584"/>
                    <a:pt x="253654" y="730961"/>
                  </a:cubicBezTo>
                  <a:cubicBezTo>
                    <a:pt x="271935" y="754732"/>
                    <a:pt x="314025" y="748316"/>
                    <a:pt x="328039" y="723733"/>
                  </a:cubicBezTo>
                  <a:cubicBezTo>
                    <a:pt x="392921" y="609913"/>
                    <a:pt x="466264" y="503309"/>
                    <a:pt x="543401" y="397493"/>
                  </a:cubicBezTo>
                  <a:cubicBezTo>
                    <a:pt x="565174" y="367622"/>
                    <a:pt x="586862" y="337690"/>
                    <a:pt x="608161" y="307480"/>
                  </a:cubicBezTo>
                  <a:cubicBezTo>
                    <a:pt x="607398" y="318771"/>
                    <a:pt x="606852" y="328752"/>
                    <a:pt x="605967" y="335786"/>
                  </a:cubicBezTo>
                  <a:cubicBezTo>
                    <a:pt x="558397" y="711217"/>
                    <a:pt x="686936" y="781462"/>
                    <a:pt x="450698" y="79305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 name="Google Shape;128;p49"/>
            <p:cNvSpPr/>
            <p:nvPr/>
          </p:nvSpPr>
          <p:spPr>
            <a:xfrm>
              <a:off x="-290318" y="7203780"/>
              <a:ext cx="680055" cy="956008"/>
            </a:xfrm>
            <a:custGeom>
              <a:rect b="b" l="l" r="r" t="t"/>
              <a:pathLst>
                <a:path extrusionOk="0" h="956008" w="680055">
                  <a:moveTo>
                    <a:pt x="647953" y="300651"/>
                  </a:moveTo>
                  <a:cubicBezTo>
                    <a:pt x="651214" y="268912"/>
                    <a:pt x="670320" y="214701"/>
                    <a:pt x="624047" y="205168"/>
                  </a:cubicBezTo>
                  <a:cubicBezTo>
                    <a:pt x="619986" y="204659"/>
                    <a:pt x="616240" y="204720"/>
                    <a:pt x="612736" y="205181"/>
                  </a:cubicBezTo>
                  <a:cubicBezTo>
                    <a:pt x="623756" y="182598"/>
                    <a:pt x="634800" y="160041"/>
                    <a:pt x="645698" y="137398"/>
                  </a:cubicBezTo>
                  <a:cubicBezTo>
                    <a:pt x="662161" y="103173"/>
                    <a:pt x="699633" y="50974"/>
                    <a:pt x="667350" y="15488"/>
                  </a:cubicBezTo>
                  <a:cubicBezTo>
                    <a:pt x="651335" y="-2121"/>
                    <a:pt x="622653" y="-6136"/>
                    <a:pt x="604529" y="10880"/>
                  </a:cubicBezTo>
                  <a:cubicBezTo>
                    <a:pt x="596759" y="20351"/>
                    <a:pt x="595886" y="21382"/>
                    <a:pt x="601935" y="13972"/>
                  </a:cubicBezTo>
                  <a:cubicBezTo>
                    <a:pt x="597837" y="17853"/>
                    <a:pt x="594977" y="22510"/>
                    <a:pt x="592964" y="27701"/>
                  </a:cubicBezTo>
                  <a:cubicBezTo>
                    <a:pt x="588733" y="34565"/>
                    <a:pt x="584030" y="41284"/>
                    <a:pt x="580344" y="48440"/>
                  </a:cubicBezTo>
                  <a:cubicBezTo>
                    <a:pt x="572440" y="63818"/>
                    <a:pt x="564960" y="79463"/>
                    <a:pt x="557359" y="94987"/>
                  </a:cubicBezTo>
                  <a:cubicBezTo>
                    <a:pt x="549977" y="110049"/>
                    <a:pt x="542667" y="125161"/>
                    <a:pt x="535344" y="140260"/>
                  </a:cubicBezTo>
                  <a:cubicBezTo>
                    <a:pt x="509414" y="135045"/>
                    <a:pt x="475167" y="141618"/>
                    <a:pt x="454994" y="141412"/>
                  </a:cubicBezTo>
                  <a:cubicBezTo>
                    <a:pt x="337100" y="140211"/>
                    <a:pt x="202209" y="121340"/>
                    <a:pt x="88970" y="162345"/>
                  </a:cubicBezTo>
                  <a:cubicBezTo>
                    <a:pt x="-32513" y="206333"/>
                    <a:pt x="4668" y="364492"/>
                    <a:pt x="7674" y="492381"/>
                  </a:cubicBezTo>
                  <a:cubicBezTo>
                    <a:pt x="12426" y="694225"/>
                    <a:pt x="-7516" y="863919"/>
                    <a:pt x="78229" y="922969"/>
                  </a:cubicBezTo>
                  <a:cubicBezTo>
                    <a:pt x="115301" y="948498"/>
                    <a:pt x="163501" y="948838"/>
                    <a:pt x="206755" y="948802"/>
                  </a:cubicBezTo>
                  <a:cubicBezTo>
                    <a:pt x="377178" y="948632"/>
                    <a:pt x="571155" y="983415"/>
                    <a:pt x="622956" y="901649"/>
                  </a:cubicBezTo>
                  <a:cubicBezTo>
                    <a:pt x="664161" y="836619"/>
                    <a:pt x="624217" y="531797"/>
                    <a:pt x="647953" y="300651"/>
                  </a:cubicBezTo>
                  <a:close/>
                  <a:moveTo>
                    <a:pt x="559554" y="861566"/>
                  </a:moveTo>
                  <a:cubicBezTo>
                    <a:pt x="528156" y="891267"/>
                    <a:pt x="402709" y="875137"/>
                    <a:pt x="344071" y="873669"/>
                  </a:cubicBezTo>
                  <a:cubicBezTo>
                    <a:pt x="202512" y="870116"/>
                    <a:pt x="147038" y="882729"/>
                    <a:pt x="118465" y="859722"/>
                  </a:cubicBezTo>
                  <a:cubicBezTo>
                    <a:pt x="66773" y="818124"/>
                    <a:pt x="90400" y="626236"/>
                    <a:pt x="81890" y="476991"/>
                  </a:cubicBezTo>
                  <a:cubicBezTo>
                    <a:pt x="78011" y="408977"/>
                    <a:pt x="64227" y="335010"/>
                    <a:pt x="81721" y="267942"/>
                  </a:cubicBezTo>
                  <a:cubicBezTo>
                    <a:pt x="92461" y="226780"/>
                    <a:pt x="140080" y="223894"/>
                    <a:pt x="176715" y="219407"/>
                  </a:cubicBezTo>
                  <a:cubicBezTo>
                    <a:pt x="311848" y="202876"/>
                    <a:pt x="427306" y="219831"/>
                    <a:pt x="497461" y="218157"/>
                  </a:cubicBezTo>
                  <a:lnTo>
                    <a:pt x="429136" y="358647"/>
                  </a:lnTo>
                  <a:cubicBezTo>
                    <a:pt x="400466" y="417612"/>
                    <a:pt x="371723" y="476554"/>
                    <a:pt x="343379" y="535677"/>
                  </a:cubicBezTo>
                  <a:cubicBezTo>
                    <a:pt x="326214" y="571479"/>
                    <a:pt x="308417" y="607159"/>
                    <a:pt x="291324" y="643143"/>
                  </a:cubicBezTo>
                  <a:cubicBezTo>
                    <a:pt x="277456" y="622368"/>
                    <a:pt x="263320" y="602417"/>
                    <a:pt x="242493" y="587985"/>
                  </a:cubicBezTo>
                  <a:cubicBezTo>
                    <a:pt x="226491" y="576900"/>
                    <a:pt x="197360" y="589549"/>
                    <a:pt x="199542" y="610882"/>
                  </a:cubicBezTo>
                  <a:cubicBezTo>
                    <a:pt x="202355" y="638401"/>
                    <a:pt x="212865" y="661613"/>
                    <a:pt x="225485" y="686039"/>
                  </a:cubicBezTo>
                  <a:cubicBezTo>
                    <a:pt x="237535" y="709361"/>
                    <a:pt x="248264" y="733204"/>
                    <a:pt x="259708" y="756829"/>
                  </a:cubicBezTo>
                  <a:cubicBezTo>
                    <a:pt x="274449" y="787222"/>
                    <a:pt x="322164" y="788617"/>
                    <a:pt x="338809" y="759316"/>
                  </a:cubicBezTo>
                  <a:cubicBezTo>
                    <a:pt x="376535" y="692891"/>
                    <a:pt x="408212" y="622550"/>
                    <a:pt x="442120" y="554100"/>
                  </a:cubicBezTo>
                  <a:cubicBezTo>
                    <a:pt x="476694" y="484292"/>
                    <a:pt x="510602" y="414132"/>
                    <a:pt x="544788" y="344130"/>
                  </a:cubicBezTo>
                  <a:cubicBezTo>
                    <a:pt x="552813" y="327696"/>
                    <a:pt x="560887" y="311275"/>
                    <a:pt x="568937" y="294842"/>
                  </a:cubicBezTo>
                  <a:cubicBezTo>
                    <a:pt x="567288" y="323767"/>
                    <a:pt x="568779" y="351940"/>
                    <a:pt x="568052" y="365996"/>
                  </a:cubicBezTo>
                  <a:cubicBezTo>
                    <a:pt x="555335" y="612871"/>
                    <a:pt x="583436" y="785633"/>
                    <a:pt x="559554" y="86156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 name="Google Shape;129;p49"/>
            <p:cNvSpPr/>
            <p:nvPr/>
          </p:nvSpPr>
          <p:spPr>
            <a:xfrm>
              <a:off x="-307735" y="8278977"/>
              <a:ext cx="670424" cy="823936"/>
            </a:xfrm>
            <a:custGeom>
              <a:rect b="b" l="l" r="r" t="t"/>
              <a:pathLst>
                <a:path extrusionOk="0" h="823936" w="670424">
                  <a:moveTo>
                    <a:pt x="624080" y="149369"/>
                  </a:moveTo>
                  <a:cubicBezTo>
                    <a:pt x="631681" y="132814"/>
                    <a:pt x="638895" y="116102"/>
                    <a:pt x="645126" y="99026"/>
                  </a:cubicBezTo>
                  <a:cubicBezTo>
                    <a:pt x="645598" y="97728"/>
                    <a:pt x="646399" y="95982"/>
                    <a:pt x="647090" y="94211"/>
                  </a:cubicBezTo>
                  <a:cubicBezTo>
                    <a:pt x="653430" y="89287"/>
                    <a:pt x="659418" y="82265"/>
                    <a:pt x="662534" y="76771"/>
                  </a:cubicBezTo>
                  <a:cubicBezTo>
                    <a:pt x="673857" y="56821"/>
                    <a:pt x="673699" y="32165"/>
                    <a:pt x="657442" y="14834"/>
                  </a:cubicBezTo>
                  <a:cubicBezTo>
                    <a:pt x="641089" y="-2594"/>
                    <a:pt x="611885" y="-5759"/>
                    <a:pt x="593810" y="11220"/>
                  </a:cubicBezTo>
                  <a:cubicBezTo>
                    <a:pt x="590537" y="14288"/>
                    <a:pt x="587785" y="17975"/>
                    <a:pt x="585554" y="21977"/>
                  </a:cubicBezTo>
                  <a:cubicBezTo>
                    <a:pt x="583311" y="23469"/>
                    <a:pt x="581166" y="25131"/>
                    <a:pt x="579141" y="26974"/>
                  </a:cubicBezTo>
                  <a:cubicBezTo>
                    <a:pt x="571964" y="33050"/>
                    <a:pt x="567297" y="39551"/>
                    <a:pt x="563115" y="47737"/>
                  </a:cubicBezTo>
                  <a:cubicBezTo>
                    <a:pt x="562206" y="49532"/>
                    <a:pt x="561333" y="51412"/>
                    <a:pt x="560436" y="53255"/>
                  </a:cubicBezTo>
                  <a:cubicBezTo>
                    <a:pt x="500961" y="51982"/>
                    <a:pt x="405167" y="65189"/>
                    <a:pt x="289139" y="53098"/>
                  </a:cubicBezTo>
                  <a:cubicBezTo>
                    <a:pt x="224367" y="46342"/>
                    <a:pt x="148963" y="28903"/>
                    <a:pt x="88058" y="59246"/>
                  </a:cubicBezTo>
                  <a:cubicBezTo>
                    <a:pt x="-25945" y="116053"/>
                    <a:pt x="3295" y="313811"/>
                    <a:pt x="3525" y="416134"/>
                  </a:cubicBezTo>
                  <a:cubicBezTo>
                    <a:pt x="3695" y="497063"/>
                    <a:pt x="5089" y="617202"/>
                    <a:pt x="10484" y="698168"/>
                  </a:cubicBezTo>
                  <a:cubicBezTo>
                    <a:pt x="18982" y="825704"/>
                    <a:pt x="28438" y="799617"/>
                    <a:pt x="338079" y="811563"/>
                  </a:cubicBezTo>
                  <a:cubicBezTo>
                    <a:pt x="414853" y="814523"/>
                    <a:pt x="581081" y="855939"/>
                    <a:pt x="622262" y="768522"/>
                  </a:cubicBezTo>
                  <a:cubicBezTo>
                    <a:pt x="654872" y="699284"/>
                    <a:pt x="648750" y="530560"/>
                    <a:pt x="644762" y="289664"/>
                  </a:cubicBezTo>
                  <a:cubicBezTo>
                    <a:pt x="644229" y="258969"/>
                    <a:pt x="661128" y="168895"/>
                    <a:pt x="624080" y="149369"/>
                  </a:cubicBezTo>
                  <a:close/>
                  <a:moveTo>
                    <a:pt x="484886" y="751809"/>
                  </a:moveTo>
                  <a:cubicBezTo>
                    <a:pt x="336030" y="739827"/>
                    <a:pt x="101648" y="742240"/>
                    <a:pt x="80748" y="733532"/>
                  </a:cubicBezTo>
                  <a:cubicBezTo>
                    <a:pt x="68176" y="663397"/>
                    <a:pt x="69825" y="351929"/>
                    <a:pt x="71437" y="280204"/>
                  </a:cubicBezTo>
                  <a:cubicBezTo>
                    <a:pt x="72529" y="231535"/>
                    <a:pt x="66176" y="144736"/>
                    <a:pt x="117795" y="119073"/>
                  </a:cubicBezTo>
                  <a:cubicBezTo>
                    <a:pt x="160492" y="97850"/>
                    <a:pt x="219045" y="112512"/>
                    <a:pt x="264178" y="117594"/>
                  </a:cubicBezTo>
                  <a:cubicBezTo>
                    <a:pt x="344965" y="126690"/>
                    <a:pt x="425145" y="122712"/>
                    <a:pt x="506210" y="122117"/>
                  </a:cubicBezTo>
                  <a:cubicBezTo>
                    <a:pt x="511944" y="122081"/>
                    <a:pt x="519279" y="122615"/>
                    <a:pt x="527401" y="123245"/>
                  </a:cubicBezTo>
                  <a:cubicBezTo>
                    <a:pt x="520273" y="137047"/>
                    <a:pt x="512890" y="150715"/>
                    <a:pt x="505277" y="164201"/>
                  </a:cubicBezTo>
                  <a:cubicBezTo>
                    <a:pt x="476170" y="215745"/>
                    <a:pt x="443329" y="265044"/>
                    <a:pt x="409737" y="313738"/>
                  </a:cubicBezTo>
                  <a:cubicBezTo>
                    <a:pt x="357100" y="390047"/>
                    <a:pt x="302498" y="465361"/>
                    <a:pt x="256565" y="545854"/>
                  </a:cubicBezTo>
                  <a:cubicBezTo>
                    <a:pt x="239011" y="520009"/>
                    <a:pt x="223991" y="498106"/>
                    <a:pt x="195684" y="483492"/>
                  </a:cubicBezTo>
                  <a:cubicBezTo>
                    <a:pt x="176651" y="473668"/>
                    <a:pt x="151909" y="483771"/>
                    <a:pt x="151242" y="507190"/>
                  </a:cubicBezTo>
                  <a:cubicBezTo>
                    <a:pt x="150769" y="523999"/>
                    <a:pt x="151096" y="538516"/>
                    <a:pt x="157813" y="554331"/>
                  </a:cubicBezTo>
                  <a:cubicBezTo>
                    <a:pt x="163183" y="566956"/>
                    <a:pt x="169244" y="579314"/>
                    <a:pt x="175463" y="591539"/>
                  </a:cubicBezTo>
                  <a:cubicBezTo>
                    <a:pt x="188423" y="617020"/>
                    <a:pt x="202922" y="641967"/>
                    <a:pt x="217348" y="666647"/>
                  </a:cubicBezTo>
                  <a:cubicBezTo>
                    <a:pt x="234126" y="695342"/>
                    <a:pt x="284617" y="703989"/>
                    <a:pt x="301480" y="669291"/>
                  </a:cubicBezTo>
                  <a:cubicBezTo>
                    <a:pt x="349802" y="569854"/>
                    <a:pt x="414113" y="479696"/>
                    <a:pt x="477043" y="389210"/>
                  </a:cubicBezTo>
                  <a:cubicBezTo>
                    <a:pt x="509835" y="342069"/>
                    <a:pt x="543415" y="293945"/>
                    <a:pt x="573577" y="243978"/>
                  </a:cubicBezTo>
                  <a:cubicBezTo>
                    <a:pt x="575298" y="263031"/>
                    <a:pt x="577747" y="280326"/>
                    <a:pt x="577917" y="290768"/>
                  </a:cubicBezTo>
                  <a:cubicBezTo>
                    <a:pt x="586621" y="814474"/>
                    <a:pt x="576086" y="759159"/>
                    <a:pt x="484886" y="75180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 name="Google Shape;130;p49"/>
            <p:cNvSpPr/>
            <p:nvPr/>
          </p:nvSpPr>
          <p:spPr>
            <a:xfrm>
              <a:off x="-340201" y="9198650"/>
              <a:ext cx="766593" cy="805077"/>
            </a:xfrm>
            <a:custGeom>
              <a:rect b="b" l="l" r="r" t="t"/>
              <a:pathLst>
                <a:path extrusionOk="0" h="805077" w="766593">
                  <a:moveTo>
                    <a:pt x="766548" y="42506"/>
                  </a:moveTo>
                  <a:cubicBezTo>
                    <a:pt x="765373" y="11907"/>
                    <a:pt x="734763" y="-10469"/>
                    <a:pt x="705837" y="5067"/>
                  </a:cubicBezTo>
                  <a:cubicBezTo>
                    <a:pt x="675470" y="21391"/>
                    <a:pt x="657576" y="59363"/>
                    <a:pt x="638507" y="87003"/>
                  </a:cubicBezTo>
                  <a:cubicBezTo>
                    <a:pt x="636859" y="89392"/>
                    <a:pt x="635113" y="91696"/>
                    <a:pt x="633452" y="94061"/>
                  </a:cubicBezTo>
                  <a:cubicBezTo>
                    <a:pt x="617826" y="92667"/>
                    <a:pt x="599302" y="97591"/>
                    <a:pt x="584549" y="99325"/>
                  </a:cubicBezTo>
                  <a:cubicBezTo>
                    <a:pt x="352203" y="126491"/>
                    <a:pt x="135083" y="56986"/>
                    <a:pt x="39555" y="143992"/>
                  </a:cubicBezTo>
                  <a:cubicBezTo>
                    <a:pt x="95" y="179939"/>
                    <a:pt x="-377" y="237959"/>
                    <a:pt x="71" y="287356"/>
                  </a:cubicBezTo>
                  <a:cubicBezTo>
                    <a:pt x="3587" y="672634"/>
                    <a:pt x="7284" y="742272"/>
                    <a:pt x="55036" y="790445"/>
                  </a:cubicBezTo>
                  <a:cubicBezTo>
                    <a:pt x="70335" y="805883"/>
                    <a:pt x="100703" y="802451"/>
                    <a:pt x="120208" y="803215"/>
                  </a:cubicBezTo>
                  <a:cubicBezTo>
                    <a:pt x="173694" y="805313"/>
                    <a:pt x="227277" y="805168"/>
                    <a:pt x="280787" y="804974"/>
                  </a:cubicBezTo>
                  <a:cubicBezTo>
                    <a:pt x="736047" y="803324"/>
                    <a:pt x="695048" y="813087"/>
                    <a:pt x="711353" y="296330"/>
                  </a:cubicBezTo>
                  <a:cubicBezTo>
                    <a:pt x="712250" y="267939"/>
                    <a:pt x="731089" y="192055"/>
                    <a:pt x="705595" y="162378"/>
                  </a:cubicBezTo>
                  <a:cubicBezTo>
                    <a:pt x="711099" y="154749"/>
                    <a:pt x="716699" y="147194"/>
                    <a:pt x="722009" y="139432"/>
                  </a:cubicBezTo>
                  <a:cubicBezTo>
                    <a:pt x="740545" y="112350"/>
                    <a:pt x="767858" y="76597"/>
                    <a:pt x="766548" y="42506"/>
                  </a:cubicBezTo>
                  <a:close/>
                  <a:moveTo>
                    <a:pt x="466812" y="734171"/>
                  </a:moveTo>
                  <a:cubicBezTo>
                    <a:pt x="345487" y="737337"/>
                    <a:pt x="218112" y="745656"/>
                    <a:pt x="96763" y="733419"/>
                  </a:cubicBezTo>
                  <a:cubicBezTo>
                    <a:pt x="63413" y="684507"/>
                    <a:pt x="75439" y="613195"/>
                    <a:pt x="72384" y="458820"/>
                  </a:cubicBezTo>
                  <a:cubicBezTo>
                    <a:pt x="64952" y="83522"/>
                    <a:pt x="12097" y="192649"/>
                    <a:pt x="537233" y="171486"/>
                  </a:cubicBezTo>
                  <a:cubicBezTo>
                    <a:pt x="546362" y="171122"/>
                    <a:pt x="560376" y="171280"/>
                    <a:pt x="575760" y="170661"/>
                  </a:cubicBezTo>
                  <a:cubicBezTo>
                    <a:pt x="540191" y="214892"/>
                    <a:pt x="501592" y="258382"/>
                    <a:pt x="463587" y="301679"/>
                  </a:cubicBezTo>
                  <a:cubicBezTo>
                    <a:pt x="398463" y="375889"/>
                    <a:pt x="332406" y="451579"/>
                    <a:pt x="278908" y="535080"/>
                  </a:cubicBezTo>
                  <a:cubicBezTo>
                    <a:pt x="275514" y="528773"/>
                    <a:pt x="272301" y="522382"/>
                    <a:pt x="268786" y="516148"/>
                  </a:cubicBezTo>
                  <a:cubicBezTo>
                    <a:pt x="259730" y="500054"/>
                    <a:pt x="250310" y="484385"/>
                    <a:pt x="239521" y="469407"/>
                  </a:cubicBezTo>
                  <a:cubicBezTo>
                    <a:pt x="228198" y="453701"/>
                    <a:pt x="218427" y="437693"/>
                    <a:pt x="200546" y="428755"/>
                  </a:cubicBezTo>
                  <a:cubicBezTo>
                    <a:pt x="186447" y="421696"/>
                    <a:pt x="163972" y="425019"/>
                    <a:pt x="160129" y="443745"/>
                  </a:cubicBezTo>
                  <a:cubicBezTo>
                    <a:pt x="152249" y="482141"/>
                    <a:pt x="171815" y="521945"/>
                    <a:pt x="186035" y="556910"/>
                  </a:cubicBezTo>
                  <a:cubicBezTo>
                    <a:pt x="200461" y="592360"/>
                    <a:pt x="217033" y="626912"/>
                    <a:pt x="233193" y="661598"/>
                  </a:cubicBezTo>
                  <a:cubicBezTo>
                    <a:pt x="248249" y="693907"/>
                    <a:pt x="301505" y="696381"/>
                    <a:pt x="318356" y="664266"/>
                  </a:cubicBezTo>
                  <a:cubicBezTo>
                    <a:pt x="377054" y="552362"/>
                    <a:pt x="456713" y="458407"/>
                    <a:pt x="539197" y="364440"/>
                  </a:cubicBezTo>
                  <a:cubicBezTo>
                    <a:pt x="572596" y="326395"/>
                    <a:pt x="605933" y="288277"/>
                    <a:pt x="638156" y="249225"/>
                  </a:cubicBezTo>
                  <a:cubicBezTo>
                    <a:pt x="639223" y="267648"/>
                    <a:pt x="641005" y="284372"/>
                    <a:pt x="640835" y="294632"/>
                  </a:cubicBezTo>
                  <a:cubicBezTo>
                    <a:pt x="633343" y="745777"/>
                    <a:pt x="641744" y="729599"/>
                    <a:pt x="466812" y="734171"/>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 name="Google Shape;131;p49"/>
            <p:cNvSpPr/>
            <p:nvPr/>
          </p:nvSpPr>
          <p:spPr>
            <a:xfrm>
              <a:off x="547362" y="6604127"/>
              <a:ext cx="2170100" cy="388180"/>
            </a:xfrm>
            <a:custGeom>
              <a:rect b="b" l="l" r="r" t="t"/>
              <a:pathLst>
                <a:path extrusionOk="0" h="388180" w="2170100">
                  <a:moveTo>
                    <a:pt x="2165858" y="305638"/>
                  </a:moveTo>
                  <a:cubicBezTo>
                    <a:pt x="2149868" y="268162"/>
                    <a:pt x="2129405" y="235114"/>
                    <a:pt x="2105292" y="202332"/>
                  </a:cubicBezTo>
                  <a:cubicBezTo>
                    <a:pt x="2080998" y="169308"/>
                    <a:pt x="2050497" y="127212"/>
                    <a:pt x="2003230" y="140892"/>
                  </a:cubicBezTo>
                  <a:cubicBezTo>
                    <a:pt x="1967310" y="151286"/>
                    <a:pt x="1951672" y="194255"/>
                    <a:pt x="1936712" y="227376"/>
                  </a:cubicBezTo>
                  <a:cubicBezTo>
                    <a:pt x="1932651" y="218996"/>
                    <a:pt x="1928712" y="209500"/>
                    <a:pt x="1925317" y="202090"/>
                  </a:cubicBezTo>
                  <a:cubicBezTo>
                    <a:pt x="1908090" y="164445"/>
                    <a:pt x="1890864" y="126812"/>
                    <a:pt x="1873638" y="89167"/>
                  </a:cubicBezTo>
                  <a:cubicBezTo>
                    <a:pt x="1858763" y="56664"/>
                    <a:pt x="1842676" y="16594"/>
                    <a:pt x="1804368" y="6115"/>
                  </a:cubicBezTo>
                  <a:cubicBezTo>
                    <a:pt x="1760701" y="-5831"/>
                    <a:pt x="1730140" y="24113"/>
                    <a:pt x="1710428" y="58872"/>
                  </a:cubicBezTo>
                  <a:cubicBezTo>
                    <a:pt x="1690001" y="94867"/>
                    <a:pt x="1669732" y="130948"/>
                    <a:pt x="1649377" y="166992"/>
                  </a:cubicBezTo>
                  <a:cubicBezTo>
                    <a:pt x="1634091" y="194061"/>
                    <a:pt x="1619931" y="230311"/>
                    <a:pt x="1596352" y="249182"/>
                  </a:cubicBezTo>
                  <a:cubicBezTo>
                    <a:pt x="1593249" y="251668"/>
                    <a:pt x="1590654" y="251632"/>
                    <a:pt x="1584229" y="247654"/>
                  </a:cubicBezTo>
                  <a:cubicBezTo>
                    <a:pt x="1573404" y="240947"/>
                    <a:pt x="1565087" y="229123"/>
                    <a:pt x="1557777" y="218705"/>
                  </a:cubicBezTo>
                  <a:cubicBezTo>
                    <a:pt x="1536053" y="187694"/>
                    <a:pt x="1517202" y="154391"/>
                    <a:pt x="1500630" y="120372"/>
                  </a:cubicBezTo>
                  <a:cubicBezTo>
                    <a:pt x="1492326" y="103320"/>
                    <a:pt x="1484555" y="85989"/>
                    <a:pt x="1477561" y="68356"/>
                  </a:cubicBezTo>
                  <a:cubicBezTo>
                    <a:pt x="1470735" y="51170"/>
                    <a:pt x="1465595" y="33160"/>
                    <a:pt x="1452333" y="19480"/>
                  </a:cubicBezTo>
                  <a:cubicBezTo>
                    <a:pt x="1435616" y="2222"/>
                    <a:pt x="1411928" y="-4800"/>
                    <a:pt x="1389064" y="3447"/>
                  </a:cubicBezTo>
                  <a:cubicBezTo>
                    <a:pt x="1368601" y="10833"/>
                    <a:pt x="1357145" y="28600"/>
                    <a:pt x="1350150" y="48308"/>
                  </a:cubicBezTo>
                  <a:cubicBezTo>
                    <a:pt x="1338354" y="81587"/>
                    <a:pt x="1334499" y="117752"/>
                    <a:pt x="1328426" y="152353"/>
                  </a:cubicBezTo>
                  <a:cubicBezTo>
                    <a:pt x="1323067" y="182831"/>
                    <a:pt x="1317321" y="215479"/>
                    <a:pt x="1302919" y="243312"/>
                  </a:cubicBezTo>
                  <a:cubicBezTo>
                    <a:pt x="1293015" y="230142"/>
                    <a:pt x="1285511" y="214399"/>
                    <a:pt x="1277182" y="200222"/>
                  </a:cubicBezTo>
                  <a:cubicBezTo>
                    <a:pt x="1264914" y="179326"/>
                    <a:pt x="1252634" y="158417"/>
                    <a:pt x="1240365" y="137521"/>
                  </a:cubicBezTo>
                  <a:cubicBezTo>
                    <a:pt x="1229697" y="119353"/>
                    <a:pt x="1219781" y="99633"/>
                    <a:pt x="1205646" y="83819"/>
                  </a:cubicBezTo>
                  <a:cubicBezTo>
                    <a:pt x="1172647" y="46901"/>
                    <a:pt x="1122265" y="50091"/>
                    <a:pt x="1086769" y="81272"/>
                  </a:cubicBezTo>
                  <a:cubicBezTo>
                    <a:pt x="1054923" y="109239"/>
                    <a:pt x="1033696" y="152293"/>
                    <a:pt x="1010602" y="187269"/>
                  </a:cubicBezTo>
                  <a:cubicBezTo>
                    <a:pt x="998843" y="205085"/>
                    <a:pt x="987156" y="222938"/>
                    <a:pt x="975433" y="240778"/>
                  </a:cubicBezTo>
                  <a:cubicBezTo>
                    <a:pt x="961516" y="209500"/>
                    <a:pt x="947551" y="178234"/>
                    <a:pt x="933331" y="147102"/>
                  </a:cubicBezTo>
                  <a:cubicBezTo>
                    <a:pt x="910758" y="97656"/>
                    <a:pt x="869965" y="49290"/>
                    <a:pt x="809630" y="57853"/>
                  </a:cubicBezTo>
                  <a:cubicBezTo>
                    <a:pt x="752192" y="66015"/>
                    <a:pt x="733195" y="124399"/>
                    <a:pt x="715932" y="171576"/>
                  </a:cubicBezTo>
                  <a:cubicBezTo>
                    <a:pt x="706186" y="198209"/>
                    <a:pt x="697275" y="225108"/>
                    <a:pt x="689117" y="252238"/>
                  </a:cubicBezTo>
                  <a:cubicBezTo>
                    <a:pt x="682776" y="230821"/>
                    <a:pt x="678606" y="208251"/>
                    <a:pt x="672072" y="189646"/>
                  </a:cubicBezTo>
                  <a:cubicBezTo>
                    <a:pt x="654361" y="139255"/>
                    <a:pt x="622538" y="85359"/>
                    <a:pt x="566143" y="73122"/>
                  </a:cubicBezTo>
                  <a:cubicBezTo>
                    <a:pt x="502922" y="59405"/>
                    <a:pt x="451146" y="100240"/>
                    <a:pt x="412304" y="145392"/>
                  </a:cubicBezTo>
                  <a:cubicBezTo>
                    <a:pt x="383755" y="178574"/>
                    <a:pt x="355594" y="212095"/>
                    <a:pt x="327457" y="245653"/>
                  </a:cubicBezTo>
                  <a:cubicBezTo>
                    <a:pt x="319116" y="207026"/>
                    <a:pt x="310545" y="168411"/>
                    <a:pt x="300011" y="130499"/>
                  </a:cubicBezTo>
                  <a:cubicBezTo>
                    <a:pt x="285936" y="79828"/>
                    <a:pt x="253519" y="25374"/>
                    <a:pt x="193584" y="27569"/>
                  </a:cubicBezTo>
                  <a:cubicBezTo>
                    <a:pt x="124933" y="30080"/>
                    <a:pt x="94383" y="92636"/>
                    <a:pt x="74865" y="149127"/>
                  </a:cubicBezTo>
                  <a:cubicBezTo>
                    <a:pt x="53469" y="211101"/>
                    <a:pt x="25974" y="270515"/>
                    <a:pt x="2201" y="331518"/>
                  </a:cubicBezTo>
                  <a:cubicBezTo>
                    <a:pt x="-10916" y="365173"/>
                    <a:pt x="38073" y="383644"/>
                    <a:pt x="57166" y="356757"/>
                  </a:cubicBezTo>
                  <a:cubicBezTo>
                    <a:pt x="89037" y="311884"/>
                    <a:pt x="112398" y="262256"/>
                    <a:pt x="133261" y="211404"/>
                  </a:cubicBezTo>
                  <a:cubicBezTo>
                    <a:pt x="142559" y="188737"/>
                    <a:pt x="149772" y="164966"/>
                    <a:pt x="159992" y="142712"/>
                  </a:cubicBezTo>
                  <a:cubicBezTo>
                    <a:pt x="166332" y="128898"/>
                    <a:pt x="176479" y="108972"/>
                    <a:pt x="193524" y="106449"/>
                  </a:cubicBezTo>
                  <a:cubicBezTo>
                    <a:pt x="202264" y="105152"/>
                    <a:pt x="206750" y="111288"/>
                    <a:pt x="212241" y="121451"/>
                  </a:cubicBezTo>
                  <a:cubicBezTo>
                    <a:pt x="221346" y="138285"/>
                    <a:pt x="225055" y="158636"/>
                    <a:pt x="229371" y="177943"/>
                  </a:cubicBezTo>
                  <a:cubicBezTo>
                    <a:pt x="241688" y="232992"/>
                    <a:pt x="254174" y="287992"/>
                    <a:pt x="266648" y="343004"/>
                  </a:cubicBezTo>
                  <a:cubicBezTo>
                    <a:pt x="272783" y="370049"/>
                    <a:pt x="313140" y="386385"/>
                    <a:pt x="333082" y="362796"/>
                  </a:cubicBezTo>
                  <a:cubicBezTo>
                    <a:pt x="375075" y="313108"/>
                    <a:pt x="417020" y="263360"/>
                    <a:pt x="459038" y="213696"/>
                  </a:cubicBezTo>
                  <a:cubicBezTo>
                    <a:pt x="481174" y="187536"/>
                    <a:pt x="519821" y="136623"/>
                    <a:pt x="556057" y="154015"/>
                  </a:cubicBezTo>
                  <a:cubicBezTo>
                    <a:pt x="566276" y="158914"/>
                    <a:pt x="578229" y="175518"/>
                    <a:pt x="585551" y="189792"/>
                  </a:cubicBezTo>
                  <a:cubicBezTo>
                    <a:pt x="595104" y="208420"/>
                    <a:pt x="599990" y="228431"/>
                    <a:pt x="605481" y="248758"/>
                  </a:cubicBezTo>
                  <a:cubicBezTo>
                    <a:pt x="619435" y="300374"/>
                    <a:pt x="637777" y="350620"/>
                    <a:pt x="683686" y="382043"/>
                  </a:cubicBezTo>
                  <a:cubicBezTo>
                    <a:pt x="704428" y="396233"/>
                    <a:pt x="737729" y="384590"/>
                    <a:pt x="743888" y="359716"/>
                  </a:cubicBezTo>
                  <a:cubicBezTo>
                    <a:pt x="755053" y="314600"/>
                    <a:pt x="768133" y="270006"/>
                    <a:pt x="783287" y="226067"/>
                  </a:cubicBezTo>
                  <a:cubicBezTo>
                    <a:pt x="790670" y="204673"/>
                    <a:pt x="798428" y="183389"/>
                    <a:pt x="806878" y="162395"/>
                  </a:cubicBezTo>
                  <a:cubicBezTo>
                    <a:pt x="810248" y="154015"/>
                    <a:pt x="815727" y="138103"/>
                    <a:pt x="823583" y="138333"/>
                  </a:cubicBezTo>
                  <a:cubicBezTo>
                    <a:pt x="848326" y="139085"/>
                    <a:pt x="864122" y="194995"/>
                    <a:pt x="871832" y="212617"/>
                  </a:cubicBezTo>
                  <a:cubicBezTo>
                    <a:pt x="891653" y="257890"/>
                    <a:pt x="911485" y="303151"/>
                    <a:pt x="931318" y="348425"/>
                  </a:cubicBezTo>
                  <a:cubicBezTo>
                    <a:pt x="944605" y="378757"/>
                    <a:pt x="987823" y="375130"/>
                    <a:pt x="1004128" y="350717"/>
                  </a:cubicBezTo>
                  <a:cubicBezTo>
                    <a:pt x="1038472" y="299246"/>
                    <a:pt x="1072743" y="247739"/>
                    <a:pt x="1106930" y="196159"/>
                  </a:cubicBezTo>
                  <a:cubicBezTo>
                    <a:pt x="1115282" y="183558"/>
                    <a:pt x="1123295" y="170606"/>
                    <a:pt x="1132097" y="158308"/>
                  </a:cubicBezTo>
                  <a:cubicBezTo>
                    <a:pt x="1134873" y="154427"/>
                    <a:pt x="1141807" y="148036"/>
                    <a:pt x="1144947" y="144313"/>
                  </a:cubicBezTo>
                  <a:cubicBezTo>
                    <a:pt x="1151275" y="156586"/>
                    <a:pt x="1159737" y="169260"/>
                    <a:pt x="1166913" y="181545"/>
                  </a:cubicBezTo>
                  <a:cubicBezTo>
                    <a:pt x="1182212" y="207693"/>
                    <a:pt x="1197499" y="233840"/>
                    <a:pt x="1212786" y="260000"/>
                  </a:cubicBezTo>
                  <a:cubicBezTo>
                    <a:pt x="1227491" y="285154"/>
                    <a:pt x="1242511" y="311641"/>
                    <a:pt x="1268212" y="327213"/>
                  </a:cubicBezTo>
                  <a:cubicBezTo>
                    <a:pt x="1297003" y="344641"/>
                    <a:pt x="1333117" y="341002"/>
                    <a:pt x="1356817" y="316807"/>
                  </a:cubicBezTo>
                  <a:cubicBezTo>
                    <a:pt x="1376238" y="296990"/>
                    <a:pt x="1387852" y="267192"/>
                    <a:pt x="1396156" y="241251"/>
                  </a:cubicBezTo>
                  <a:cubicBezTo>
                    <a:pt x="1405333" y="212592"/>
                    <a:pt x="1410012" y="182758"/>
                    <a:pt x="1415068" y="153166"/>
                  </a:cubicBezTo>
                  <a:cubicBezTo>
                    <a:pt x="1415552" y="150352"/>
                    <a:pt x="1416062" y="147551"/>
                    <a:pt x="1416546" y="144749"/>
                  </a:cubicBezTo>
                  <a:cubicBezTo>
                    <a:pt x="1422850" y="158563"/>
                    <a:pt x="1429397" y="172255"/>
                    <a:pt x="1436489" y="185693"/>
                  </a:cubicBezTo>
                  <a:cubicBezTo>
                    <a:pt x="1456806" y="224223"/>
                    <a:pt x="1479682" y="265810"/>
                    <a:pt x="1509553" y="297839"/>
                  </a:cubicBezTo>
                  <a:cubicBezTo>
                    <a:pt x="1541860" y="332477"/>
                    <a:pt x="1590145" y="350947"/>
                    <a:pt x="1634854" y="328074"/>
                  </a:cubicBezTo>
                  <a:cubicBezTo>
                    <a:pt x="1673005" y="308560"/>
                    <a:pt x="1693226" y="268696"/>
                    <a:pt x="1713422" y="233052"/>
                  </a:cubicBezTo>
                  <a:cubicBezTo>
                    <a:pt x="1736831" y="191757"/>
                    <a:pt x="1760240" y="150449"/>
                    <a:pt x="1783650" y="109154"/>
                  </a:cubicBezTo>
                  <a:cubicBezTo>
                    <a:pt x="1783783" y="108923"/>
                    <a:pt x="1784026" y="108584"/>
                    <a:pt x="1784195" y="108305"/>
                  </a:cubicBezTo>
                  <a:cubicBezTo>
                    <a:pt x="1788826" y="118383"/>
                    <a:pt x="1793190" y="128595"/>
                    <a:pt x="1797688" y="138734"/>
                  </a:cubicBezTo>
                  <a:cubicBezTo>
                    <a:pt x="1817424" y="183231"/>
                    <a:pt x="1835972" y="228504"/>
                    <a:pt x="1856981" y="272407"/>
                  </a:cubicBezTo>
                  <a:cubicBezTo>
                    <a:pt x="1875735" y="311568"/>
                    <a:pt x="1914322" y="348037"/>
                    <a:pt x="1960909" y="334963"/>
                  </a:cubicBezTo>
                  <a:cubicBezTo>
                    <a:pt x="1990295" y="326716"/>
                    <a:pt x="2003061" y="300714"/>
                    <a:pt x="2015450" y="275609"/>
                  </a:cubicBezTo>
                  <a:cubicBezTo>
                    <a:pt x="2019535" y="267326"/>
                    <a:pt x="2023633" y="259042"/>
                    <a:pt x="2027719" y="250747"/>
                  </a:cubicBezTo>
                  <a:cubicBezTo>
                    <a:pt x="2029985" y="253694"/>
                    <a:pt x="2032277" y="256617"/>
                    <a:pt x="2034519" y="259588"/>
                  </a:cubicBezTo>
                  <a:cubicBezTo>
                    <a:pt x="2040326" y="267314"/>
                    <a:pt x="2045854" y="275233"/>
                    <a:pt x="2051467" y="283116"/>
                  </a:cubicBezTo>
                  <a:cubicBezTo>
                    <a:pt x="2067966" y="306305"/>
                    <a:pt x="2084890" y="329093"/>
                    <a:pt x="2101619" y="352100"/>
                  </a:cubicBezTo>
                  <a:cubicBezTo>
                    <a:pt x="2113160" y="367975"/>
                    <a:pt x="2139697" y="367502"/>
                    <a:pt x="2153941" y="356866"/>
                  </a:cubicBezTo>
                  <a:cubicBezTo>
                    <a:pt x="2170828" y="344241"/>
                    <a:pt x="2173895" y="324484"/>
                    <a:pt x="2165858" y="30563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 name="Google Shape;132;p49"/>
            <p:cNvSpPr/>
            <p:nvPr/>
          </p:nvSpPr>
          <p:spPr>
            <a:xfrm>
              <a:off x="571307" y="7597664"/>
              <a:ext cx="2074233" cy="419584"/>
            </a:xfrm>
            <a:custGeom>
              <a:rect b="b" l="l" r="r" t="t"/>
              <a:pathLst>
                <a:path extrusionOk="0" h="419584" w="2074233">
                  <a:moveTo>
                    <a:pt x="2052979" y="183015"/>
                  </a:moveTo>
                  <a:cubicBezTo>
                    <a:pt x="2039583" y="155667"/>
                    <a:pt x="2028200" y="125456"/>
                    <a:pt x="2010173" y="100801"/>
                  </a:cubicBezTo>
                  <a:cubicBezTo>
                    <a:pt x="1986849" y="68892"/>
                    <a:pt x="1945159" y="57516"/>
                    <a:pt x="1911239" y="80353"/>
                  </a:cubicBezTo>
                  <a:cubicBezTo>
                    <a:pt x="1883526" y="99018"/>
                    <a:pt x="1871185" y="132236"/>
                    <a:pt x="1860699" y="162616"/>
                  </a:cubicBezTo>
                  <a:cubicBezTo>
                    <a:pt x="1856565" y="174574"/>
                    <a:pt x="1853074" y="187491"/>
                    <a:pt x="1847704" y="198721"/>
                  </a:cubicBezTo>
                  <a:cubicBezTo>
                    <a:pt x="1845667" y="202990"/>
                    <a:pt x="1842842" y="207768"/>
                    <a:pt x="1839824" y="211807"/>
                  </a:cubicBezTo>
                  <a:cubicBezTo>
                    <a:pt x="1840018" y="210995"/>
                    <a:pt x="1831629" y="219642"/>
                    <a:pt x="1833677" y="218041"/>
                  </a:cubicBezTo>
                  <a:cubicBezTo>
                    <a:pt x="1835411" y="216682"/>
                    <a:pt x="1828913" y="221813"/>
                    <a:pt x="1827252" y="222965"/>
                  </a:cubicBezTo>
                  <a:cubicBezTo>
                    <a:pt x="1827216" y="222928"/>
                    <a:pt x="1827216" y="222904"/>
                    <a:pt x="1827179" y="222856"/>
                  </a:cubicBezTo>
                  <a:cubicBezTo>
                    <a:pt x="1827422" y="222625"/>
                    <a:pt x="1827737" y="222346"/>
                    <a:pt x="1828368" y="221800"/>
                  </a:cubicBezTo>
                  <a:cubicBezTo>
                    <a:pt x="1828465" y="221716"/>
                    <a:pt x="1827713" y="222031"/>
                    <a:pt x="1826804" y="222419"/>
                  </a:cubicBezTo>
                  <a:cubicBezTo>
                    <a:pt x="1824731" y="219909"/>
                    <a:pt x="1821082" y="216246"/>
                    <a:pt x="1819603" y="213845"/>
                  </a:cubicBezTo>
                  <a:cubicBezTo>
                    <a:pt x="1802619" y="186338"/>
                    <a:pt x="1786956" y="157911"/>
                    <a:pt x="1770675" y="129980"/>
                  </a:cubicBezTo>
                  <a:cubicBezTo>
                    <a:pt x="1762698" y="116312"/>
                    <a:pt x="1754734" y="102632"/>
                    <a:pt x="1746757" y="88952"/>
                  </a:cubicBezTo>
                  <a:cubicBezTo>
                    <a:pt x="1737580" y="73210"/>
                    <a:pt x="1729336" y="54460"/>
                    <a:pt x="1717238" y="40792"/>
                  </a:cubicBezTo>
                  <a:cubicBezTo>
                    <a:pt x="1692143" y="12449"/>
                    <a:pt x="1647677" y="11188"/>
                    <a:pt x="1619370" y="35747"/>
                  </a:cubicBezTo>
                  <a:cubicBezTo>
                    <a:pt x="1595040" y="56849"/>
                    <a:pt x="1586542" y="91571"/>
                    <a:pt x="1575364" y="120569"/>
                  </a:cubicBezTo>
                  <a:cubicBezTo>
                    <a:pt x="1565593" y="145953"/>
                    <a:pt x="1554792" y="178407"/>
                    <a:pt x="1544730" y="199837"/>
                  </a:cubicBezTo>
                  <a:cubicBezTo>
                    <a:pt x="1542269" y="205064"/>
                    <a:pt x="1539408" y="210327"/>
                    <a:pt x="1536135" y="215082"/>
                  </a:cubicBezTo>
                  <a:cubicBezTo>
                    <a:pt x="1534523" y="217422"/>
                    <a:pt x="1531528" y="220745"/>
                    <a:pt x="1530680" y="221667"/>
                  </a:cubicBezTo>
                  <a:cubicBezTo>
                    <a:pt x="1530680" y="221667"/>
                    <a:pt x="1530680" y="221667"/>
                    <a:pt x="1530680" y="221667"/>
                  </a:cubicBezTo>
                  <a:cubicBezTo>
                    <a:pt x="1530946" y="221376"/>
                    <a:pt x="1530946" y="221291"/>
                    <a:pt x="1530583" y="221497"/>
                  </a:cubicBezTo>
                  <a:cubicBezTo>
                    <a:pt x="1528837" y="218332"/>
                    <a:pt x="1527079" y="215179"/>
                    <a:pt x="1525321" y="212025"/>
                  </a:cubicBezTo>
                  <a:cubicBezTo>
                    <a:pt x="1517066" y="197217"/>
                    <a:pt x="1508798" y="182409"/>
                    <a:pt x="1500530" y="167601"/>
                  </a:cubicBezTo>
                  <a:cubicBezTo>
                    <a:pt x="1485183" y="140095"/>
                    <a:pt x="1469847" y="112589"/>
                    <a:pt x="1454500" y="85083"/>
                  </a:cubicBezTo>
                  <a:cubicBezTo>
                    <a:pt x="1439601" y="58365"/>
                    <a:pt x="1425381" y="29913"/>
                    <a:pt x="1398795" y="12885"/>
                  </a:cubicBezTo>
                  <a:cubicBezTo>
                    <a:pt x="1370477" y="-5246"/>
                    <a:pt x="1329938" y="-4724"/>
                    <a:pt x="1303971" y="17518"/>
                  </a:cubicBezTo>
                  <a:cubicBezTo>
                    <a:pt x="1280004" y="38051"/>
                    <a:pt x="1270233" y="76896"/>
                    <a:pt x="1257965" y="105276"/>
                  </a:cubicBezTo>
                  <a:cubicBezTo>
                    <a:pt x="1244848" y="135620"/>
                    <a:pt x="1231743" y="165964"/>
                    <a:pt x="1218614" y="196295"/>
                  </a:cubicBezTo>
                  <a:cubicBezTo>
                    <a:pt x="1213898" y="207211"/>
                    <a:pt x="1211304" y="213942"/>
                    <a:pt x="1204552" y="225123"/>
                  </a:cubicBezTo>
                  <a:cubicBezTo>
                    <a:pt x="1201872" y="229550"/>
                    <a:pt x="1200794" y="231588"/>
                    <a:pt x="1198987" y="233662"/>
                  </a:cubicBezTo>
                  <a:cubicBezTo>
                    <a:pt x="1197132" y="235784"/>
                    <a:pt x="1195011" y="237627"/>
                    <a:pt x="1192950" y="239531"/>
                  </a:cubicBezTo>
                  <a:cubicBezTo>
                    <a:pt x="1196187" y="236524"/>
                    <a:pt x="1191313" y="239095"/>
                    <a:pt x="1190756" y="240004"/>
                  </a:cubicBezTo>
                  <a:cubicBezTo>
                    <a:pt x="1190598" y="240029"/>
                    <a:pt x="1190416" y="240065"/>
                    <a:pt x="1190247" y="240089"/>
                  </a:cubicBezTo>
                  <a:cubicBezTo>
                    <a:pt x="1188792" y="238197"/>
                    <a:pt x="1186792" y="236123"/>
                    <a:pt x="1185967" y="235008"/>
                  </a:cubicBezTo>
                  <a:cubicBezTo>
                    <a:pt x="1180051" y="226991"/>
                    <a:pt x="1174257" y="218878"/>
                    <a:pt x="1168401" y="210813"/>
                  </a:cubicBezTo>
                  <a:cubicBezTo>
                    <a:pt x="1149381" y="184604"/>
                    <a:pt x="1130348" y="158396"/>
                    <a:pt x="1111327" y="132188"/>
                  </a:cubicBezTo>
                  <a:cubicBezTo>
                    <a:pt x="1093191" y="107180"/>
                    <a:pt x="1075916" y="77539"/>
                    <a:pt x="1044627" y="67594"/>
                  </a:cubicBezTo>
                  <a:cubicBezTo>
                    <a:pt x="1010065" y="56619"/>
                    <a:pt x="976049" y="75393"/>
                    <a:pt x="960689" y="106767"/>
                  </a:cubicBezTo>
                  <a:cubicBezTo>
                    <a:pt x="946323" y="136093"/>
                    <a:pt x="938165" y="169214"/>
                    <a:pt x="927885" y="200152"/>
                  </a:cubicBezTo>
                  <a:cubicBezTo>
                    <a:pt x="917520" y="231321"/>
                    <a:pt x="906973" y="262429"/>
                    <a:pt x="896802" y="293670"/>
                  </a:cubicBezTo>
                  <a:cubicBezTo>
                    <a:pt x="895456" y="293476"/>
                    <a:pt x="893468" y="292943"/>
                    <a:pt x="893553" y="293100"/>
                  </a:cubicBezTo>
                  <a:cubicBezTo>
                    <a:pt x="892728" y="292761"/>
                    <a:pt x="892025" y="292482"/>
                    <a:pt x="892086" y="292530"/>
                  </a:cubicBezTo>
                  <a:cubicBezTo>
                    <a:pt x="895165" y="295332"/>
                    <a:pt x="889249" y="290347"/>
                    <a:pt x="888764" y="289959"/>
                  </a:cubicBezTo>
                  <a:cubicBezTo>
                    <a:pt x="870944" y="275454"/>
                    <a:pt x="859524" y="250277"/>
                    <a:pt x="847353" y="230569"/>
                  </a:cubicBezTo>
                  <a:cubicBezTo>
                    <a:pt x="830550" y="203342"/>
                    <a:pt x="813760" y="176103"/>
                    <a:pt x="796946" y="148875"/>
                  </a:cubicBezTo>
                  <a:cubicBezTo>
                    <a:pt x="780556" y="122364"/>
                    <a:pt x="761947" y="93706"/>
                    <a:pt x="730028" y="84658"/>
                  </a:cubicBezTo>
                  <a:cubicBezTo>
                    <a:pt x="699975" y="76145"/>
                    <a:pt x="664225" y="85143"/>
                    <a:pt x="646696" y="112492"/>
                  </a:cubicBezTo>
                  <a:cubicBezTo>
                    <a:pt x="638210" y="125723"/>
                    <a:pt x="633082" y="142436"/>
                    <a:pt x="626899" y="156856"/>
                  </a:cubicBezTo>
                  <a:cubicBezTo>
                    <a:pt x="620171" y="172537"/>
                    <a:pt x="613443" y="188231"/>
                    <a:pt x="606727" y="203912"/>
                  </a:cubicBezTo>
                  <a:cubicBezTo>
                    <a:pt x="596750" y="227173"/>
                    <a:pt x="586615" y="255528"/>
                    <a:pt x="575741" y="275551"/>
                  </a:cubicBezTo>
                  <a:cubicBezTo>
                    <a:pt x="571752" y="269524"/>
                    <a:pt x="567582" y="262865"/>
                    <a:pt x="566200" y="260779"/>
                  </a:cubicBezTo>
                  <a:cubicBezTo>
                    <a:pt x="530050" y="206240"/>
                    <a:pt x="493900" y="151701"/>
                    <a:pt x="457762" y="97162"/>
                  </a:cubicBezTo>
                  <a:cubicBezTo>
                    <a:pt x="439383" y="69426"/>
                    <a:pt x="420472" y="43884"/>
                    <a:pt x="383667" y="44103"/>
                  </a:cubicBezTo>
                  <a:cubicBezTo>
                    <a:pt x="351396" y="44297"/>
                    <a:pt x="323271" y="61142"/>
                    <a:pt x="306190" y="88321"/>
                  </a:cubicBezTo>
                  <a:cubicBezTo>
                    <a:pt x="290357" y="113523"/>
                    <a:pt x="284248" y="144437"/>
                    <a:pt x="276138" y="172670"/>
                  </a:cubicBezTo>
                  <a:cubicBezTo>
                    <a:pt x="268427" y="199546"/>
                    <a:pt x="260729" y="226421"/>
                    <a:pt x="253019" y="253296"/>
                  </a:cubicBezTo>
                  <a:cubicBezTo>
                    <a:pt x="241127" y="227731"/>
                    <a:pt x="229271" y="202153"/>
                    <a:pt x="217305" y="176636"/>
                  </a:cubicBezTo>
                  <a:cubicBezTo>
                    <a:pt x="193702" y="126305"/>
                    <a:pt x="170014" y="56085"/>
                    <a:pt x="102745" y="57346"/>
                  </a:cubicBezTo>
                  <a:cubicBezTo>
                    <a:pt x="33863" y="58644"/>
                    <a:pt x="20637" y="142714"/>
                    <a:pt x="10333" y="196089"/>
                  </a:cubicBezTo>
                  <a:cubicBezTo>
                    <a:pt x="-1790" y="258900"/>
                    <a:pt x="-3378" y="323032"/>
                    <a:pt x="6271" y="386267"/>
                  </a:cubicBezTo>
                  <a:cubicBezTo>
                    <a:pt x="10999" y="417266"/>
                    <a:pt x="59357" y="410923"/>
                    <a:pt x="60242" y="380676"/>
                  </a:cubicBezTo>
                  <a:cubicBezTo>
                    <a:pt x="61685" y="331473"/>
                    <a:pt x="66886" y="283167"/>
                    <a:pt x="78499" y="235323"/>
                  </a:cubicBezTo>
                  <a:cubicBezTo>
                    <a:pt x="84257" y="211625"/>
                    <a:pt x="91046" y="188497"/>
                    <a:pt x="99229" y="165515"/>
                  </a:cubicBezTo>
                  <a:cubicBezTo>
                    <a:pt x="99847" y="163781"/>
                    <a:pt x="103909" y="152029"/>
                    <a:pt x="107242" y="143054"/>
                  </a:cubicBezTo>
                  <a:cubicBezTo>
                    <a:pt x="112686" y="151871"/>
                    <a:pt x="121511" y="169384"/>
                    <a:pt x="126433" y="180190"/>
                  </a:cubicBezTo>
                  <a:cubicBezTo>
                    <a:pt x="137089" y="203560"/>
                    <a:pt x="147745" y="226918"/>
                    <a:pt x="158401" y="250289"/>
                  </a:cubicBezTo>
                  <a:cubicBezTo>
                    <a:pt x="180719" y="299237"/>
                    <a:pt x="203582" y="347991"/>
                    <a:pt x="225185" y="397267"/>
                  </a:cubicBezTo>
                  <a:cubicBezTo>
                    <a:pt x="240642" y="432535"/>
                    <a:pt x="294467" y="423063"/>
                    <a:pt x="304881" y="389384"/>
                  </a:cubicBezTo>
                  <a:cubicBezTo>
                    <a:pt x="322980" y="330867"/>
                    <a:pt x="339285" y="271743"/>
                    <a:pt x="356257" y="212886"/>
                  </a:cubicBezTo>
                  <a:cubicBezTo>
                    <a:pt x="362937" y="189698"/>
                    <a:pt x="366925" y="161840"/>
                    <a:pt x="378018" y="140313"/>
                  </a:cubicBezTo>
                  <a:cubicBezTo>
                    <a:pt x="378381" y="139598"/>
                    <a:pt x="378624" y="139113"/>
                    <a:pt x="378915" y="138530"/>
                  </a:cubicBezTo>
                  <a:cubicBezTo>
                    <a:pt x="381279" y="141696"/>
                    <a:pt x="383473" y="144509"/>
                    <a:pt x="384079" y="145431"/>
                  </a:cubicBezTo>
                  <a:cubicBezTo>
                    <a:pt x="417465" y="195980"/>
                    <a:pt x="450864" y="246517"/>
                    <a:pt x="484250" y="297066"/>
                  </a:cubicBezTo>
                  <a:cubicBezTo>
                    <a:pt x="499294" y="319842"/>
                    <a:pt x="513357" y="346754"/>
                    <a:pt x="537057" y="361793"/>
                  </a:cubicBezTo>
                  <a:cubicBezTo>
                    <a:pt x="565461" y="379815"/>
                    <a:pt x="602011" y="376358"/>
                    <a:pt x="626996" y="354006"/>
                  </a:cubicBezTo>
                  <a:cubicBezTo>
                    <a:pt x="647035" y="336081"/>
                    <a:pt x="656746" y="311462"/>
                    <a:pt x="667038" y="287340"/>
                  </a:cubicBezTo>
                  <a:cubicBezTo>
                    <a:pt x="679476" y="258196"/>
                    <a:pt x="691914" y="229053"/>
                    <a:pt x="704364" y="199910"/>
                  </a:cubicBezTo>
                  <a:cubicBezTo>
                    <a:pt x="705237" y="197860"/>
                    <a:pt x="709262" y="190025"/>
                    <a:pt x="713226" y="181791"/>
                  </a:cubicBezTo>
                  <a:cubicBezTo>
                    <a:pt x="724621" y="198430"/>
                    <a:pt x="734368" y="216719"/>
                    <a:pt x="744757" y="233819"/>
                  </a:cubicBezTo>
                  <a:cubicBezTo>
                    <a:pt x="772603" y="279614"/>
                    <a:pt x="798449" y="340326"/>
                    <a:pt x="845583" y="369554"/>
                  </a:cubicBezTo>
                  <a:cubicBezTo>
                    <a:pt x="894195" y="399704"/>
                    <a:pt x="960604" y="382616"/>
                    <a:pt x="981710" y="328065"/>
                  </a:cubicBezTo>
                  <a:cubicBezTo>
                    <a:pt x="1000537" y="279408"/>
                    <a:pt x="1013847" y="228616"/>
                    <a:pt x="1030965" y="179304"/>
                  </a:cubicBezTo>
                  <a:cubicBezTo>
                    <a:pt x="1031377" y="179850"/>
                    <a:pt x="1031765" y="180359"/>
                    <a:pt x="1031850" y="180469"/>
                  </a:cubicBezTo>
                  <a:cubicBezTo>
                    <a:pt x="1050398" y="207029"/>
                    <a:pt x="1068958" y="233564"/>
                    <a:pt x="1087506" y="260125"/>
                  </a:cubicBezTo>
                  <a:cubicBezTo>
                    <a:pt x="1102611" y="281749"/>
                    <a:pt x="1116685" y="309473"/>
                    <a:pt x="1139525" y="323869"/>
                  </a:cubicBezTo>
                  <a:cubicBezTo>
                    <a:pt x="1163382" y="338919"/>
                    <a:pt x="1194393" y="341139"/>
                    <a:pt x="1220796" y="332237"/>
                  </a:cubicBezTo>
                  <a:cubicBezTo>
                    <a:pt x="1280162" y="312214"/>
                    <a:pt x="1300249" y="250289"/>
                    <a:pt x="1322870" y="198054"/>
                  </a:cubicBezTo>
                  <a:cubicBezTo>
                    <a:pt x="1334544" y="171094"/>
                    <a:pt x="1346219" y="144121"/>
                    <a:pt x="1357905" y="117161"/>
                  </a:cubicBezTo>
                  <a:cubicBezTo>
                    <a:pt x="1358305" y="116239"/>
                    <a:pt x="1358705" y="115318"/>
                    <a:pt x="1359105" y="114408"/>
                  </a:cubicBezTo>
                  <a:cubicBezTo>
                    <a:pt x="1361106" y="118083"/>
                    <a:pt x="1363118" y="121745"/>
                    <a:pt x="1365130" y="125408"/>
                  </a:cubicBezTo>
                  <a:cubicBezTo>
                    <a:pt x="1372089" y="138167"/>
                    <a:pt x="1379059" y="150925"/>
                    <a:pt x="1386018" y="163684"/>
                  </a:cubicBezTo>
                  <a:cubicBezTo>
                    <a:pt x="1401111" y="191323"/>
                    <a:pt x="1416192" y="218975"/>
                    <a:pt x="1431285" y="246614"/>
                  </a:cubicBezTo>
                  <a:cubicBezTo>
                    <a:pt x="1444632" y="271064"/>
                    <a:pt x="1455930" y="296908"/>
                    <a:pt x="1481461" y="310916"/>
                  </a:cubicBezTo>
                  <a:cubicBezTo>
                    <a:pt x="1508992" y="326015"/>
                    <a:pt x="1542330" y="325239"/>
                    <a:pt x="1570600" y="312602"/>
                  </a:cubicBezTo>
                  <a:cubicBezTo>
                    <a:pt x="1624680" y="288419"/>
                    <a:pt x="1641688" y="223996"/>
                    <a:pt x="1661158" y="173495"/>
                  </a:cubicBezTo>
                  <a:cubicBezTo>
                    <a:pt x="1663800" y="166631"/>
                    <a:pt x="1666443" y="159778"/>
                    <a:pt x="1669098" y="152914"/>
                  </a:cubicBezTo>
                  <a:cubicBezTo>
                    <a:pt x="1676929" y="166352"/>
                    <a:pt x="1684749" y="179790"/>
                    <a:pt x="1692580" y="193227"/>
                  </a:cubicBezTo>
                  <a:cubicBezTo>
                    <a:pt x="1723663" y="246578"/>
                    <a:pt x="1754625" y="326731"/>
                    <a:pt x="1828986" y="322037"/>
                  </a:cubicBezTo>
                  <a:cubicBezTo>
                    <a:pt x="1861124" y="320012"/>
                    <a:pt x="1890776" y="303833"/>
                    <a:pt x="1911979" y="279808"/>
                  </a:cubicBezTo>
                  <a:cubicBezTo>
                    <a:pt x="1931715" y="257444"/>
                    <a:pt x="1942274" y="230545"/>
                    <a:pt x="1951984" y="202929"/>
                  </a:cubicBezTo>
                  <a:cubicBezTo>
                    <a:pt x="1955451" y="210024"/>
                    <a:pt x="1958930" y="217119"/>
                    <a:pt x="1962398" y="224214"/>
                  </a:cubicBezTo>
                  <a:cubicBezTo>
                    <a:pt x="1965173" y="229902"/>
                    <a:pt x="1967913" y="235614"/>
                    <a:pt x="1970750" y="241278"/>
                  </a:cubicBezTo>
                  <a:cubicBezTo>
                    <a:pt x="1970665" y="242175"/>
                    <a:pt x="1970459" y="243048"/>
                    <a:pt x="1970423" y="243958"/>
                  </a:cubicBezTo>
                  <a:cubicBezTo>
                    <a:pt x="1968786" y="286382"/>
                    <a:pt x="2018672" y="315440"/>
                    <a:pt x="2053416" y="288759"/>
                  </a:cubicBezTo>
                  <a:cubicBezTo>
                    <a:pt x="2090936" y="259918"/>
                    <a:pt x="2069490" y="216719"/>
                    <a:pt x="2052979" y="18301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33" name="Google Shape;133;p49"/>
            <p:cNvGrpSpPr/>
            <p:nvPr/>
          </p:nvGrpSpPr>
          <p:grpSpPr>
            <a:xfrm>
              <a:off x="543942" y="8576191"/>
              <a:ext cx="2216653" cy="482153"/>
              <a:chOff x="543942" y="8576191"/>
              <a:chExt cx="2216653" cy="482153"/>
            </a:xfrm>
          </p:grpSpPr>
          <p:sp>
            <p:nvSpPr>
              <p:cNvPr id="134" name="Google Shape;134;p49"/>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 name="Google Shape;135;p49"/>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 name="Google Shape;136;p49"/>
              <p:cNvSpPr/>
              <p:nvPr/>
            </p:nvSpPr>
            <p:spPr>
              <a:xfrm>
                <a:off x="543942" y="8576191"/>
                <a:ext cx="2216653" cy="482153"/>
              </a:xfrm>
              <a:custGeom>
                <a:rect b="b" l="l" r="r" t="t"/>
                <a:pathLst>
                  <a:path extrusionOk="0" h="482153" w="2216653">
                    <a:moveTo>
                      <a:pt x="2216241" y="191299"/>
                    </a:moveTo>
                    <a:cubicBezTo>
                      <a:pt x="2215163" y="181499"/>
                      <a:pt x="2214072" y="171700"/>
                      <a:pt x="2212993" y="161901"/>
                    </a:cubicBezTo>
                    <a:cubicBezTo>
                      <a:pt x="2210786" y="141938"/>
                      <a:pt x="2188492" y="128707"/>
                      <a:pt x="2169847" y="128779"/>
                    </a:cubicBezTo>
                    <a:cubicBezTo>
                      <a:pt x="2157810" y="115560"/>
                      <a:pt x="2145493" y="102571"/>
                      <a:pt x="2133406" y="89400"/>
                    </a:cubicBezTo>
                    <a:cubicBezTo>
                      <a:pt x="2104675" y="58086"/>
                      <a:pt x="2068949" y="20538"/>
                      <a:pt x="2022410" y="43642"/>
                    </a:cubicBezTo>
                    <a:cubicBezTo>
                      <a:pt x="1990078" y="59687"/>
                      <a:pt x="1977858" y="99406"/>
                      <a:pt x="1968633" y="131763"/>
                    </a:cubicBezTo>
                    <a:cubicBezTo>
                      <a:pt x="1959347" y="164314"/>
                      <a:pt x="1954061" y="197860"/>
                      <a:pt x="1944533" y="230338"/>
                    </a:cubicBezTo>
                    <a:cubicBezTo>
                      <a:pt x="1940411" y="244395"/>
                      <a:pt x="1935465" y="258996"/>
                      <a:pt x="1928955" y="270797"/>
                    </a:cubicBezTo>
                    <a:cubicBezTo>
                      <a:pt x="1928082" y="272386"/>
                      <a:pt x="1925439" y="276582"/>
                      <a:pt x="1923245" y="279978"/>
                    </a:cubicBezTo>
                    <a:cubicBezTo>
                      <a:pt x="1921596" y="277977"/>
                      <a:pt x="1920057" y="276133"/>
                      <a:pt x="1920008" y="276230"/>
                    </a:cubicBezTo>
                    <a:cubicBezTo>
                      <a:pt x="1910686" y="262805"/>
                      <a:pt x="1904055" y="247148"/>
                      <a:pt x="1896636" y="232667"/>
                    </a:cubicBezTo>
                    <a:cubicBezTo>
                      <a:pt x="1861225" y="163501"/>
                      <a:pt x="1825814" y="94336"/>
                      <a:pt x="1790403" y="25171"/>
                    </a:cubicBezTo>
                    <a:cubicBezTo>
                      <a:pt x="1771613" y="-11516"/>
                      <a:pt x="1709253" y="-7756"/>
                      <a:pt x="1699106" y="34206"/>
                    </a:cubicBezTo>
                    <a:cubicBezTo>
                      <a:pt x="1682061" y="104718"/>
                      <a:pt x="1665029" y="175242"/>
                      <a:pt x="1647984" y="245753"/>
                    </a:cubicBezTo>
                    <a:cubicBezTo>
                      <a:pt x="1646505" y="251878"/>
                      <a:pt x="1645063" y="258014"/>
                      <a:pt x="1643390" y="264078"/>
                    </a:cubicBezTo>
                    <a:cubicBezTo>
                      <a:pt x="1640941" y="261107"/>
                      <a:pt x="1637292" y="256656"/>
                      <a:pt x="1637013" y="256437"/>
                    </a:cubicBezTo>
                    <a:cubicBezTo>
                      <a:pt x="1628261" y="244565"/>
                      <a:pt x="1620951" y="231393"/>
                      <a:pt x="1614113" y="218356"/>
                    </a:cubicBezTo>
                    <a:cubicBezTo>
                      <a:pt x="1588025" y="168656"/>
                      <a:pt x="1570798" y="114468"/>
                      <a:pt x="1540309" y="67061"/>
                    </a:cubicBezTo>
                    <a:cubicBezTo>
                      <a:pt x="1518246" y="32751"/>
                      <a:pt x="1487248" y="-770"/>
                      <a:pt x="1442515" y="16342"/>
                    </a:cubicBezTo>
                    <a:cubicBezTo>
                      <a:pt x="1407322" y="29804"/>
                      <a:pt x="1393332" y="67243"/>
                      <a:pt x="1380797" y="99733"/>
                    </a:cubicBezTo>
                    <a:cubicBezTo>
                      <a:pt x="1359728" y="154345"/>
                      <a:pt x="1348781" y="214657"/>
                      <a:pt x="1318353" y="263569"/>
                    </a:cubicBezTo>
                    <a:cubicBezTo>
                      <a:pt x="1316571" y="261349"/>
                      <a:pt x="1315334" y="259651"/>
                      <a:pt x="1313504" y="256559"/>
                    </a:cubicBezTo>
                    <a:cubicBezTo>
                      <a:pt x="1295259" y="225948"/>
                      <a:pt x="1279038" y="193943"/>
                      <a:pt x="1261897" y="162701"/>
                    </a:cubicBezTo>
                    <a:cubicBezTo>
                      <a:pt x="1245349" y="132551"/>
                      <a:pt x="1230147" y="100982"/>
                      <a:pt x="1211623" y="71997"/>
                    </a:cubicBezTo>
                    <a:cubicBezTo>
                      <a:pt x="1191693" y="40816"/>
                      <a:pt x="1164102" y="13795"/>
                      <a:pt x="1125200" y="11151"/>
                    </a:cubicBezTo>
                    <a:cubicBezTo>
                      <a:pt x="1060913" y="6773"/>
                      <a:pt x="1025659" y="67315"/>
                      <a:pt x="1011063" y="121248"/>
                    </a:cubicBezTo>
                    <a:cubicBezTo>
                      <a:pt x="1001462" y="156722"/>
                      <a:pt x="992334" y="191614"/>
                      <a:pt x="978126" y="225645"/>
                    </a:cubicBezTo>
                    <a:cubicBezTo>
                      <a:pt x="974816" y="233577"/>
                      <a:pt x="971337" y="241520"/>
                      <a:pt x="967361" y="249185"/>
                    </a:cubicBezTo>
                    <a:cubicBezTo>
                      <a:pt x="960778" y="239750"/>
                      <a:pt x="952074" y="227379"/>
                      <a:pt x="945527" y="217822"/>
                    </a:cubicBezTo>
                    <a:cubicBezTo>
                      <a:pt x="933684" y="200540"/>
                      <a:pt x="921827" y="183246"/>
                      <a:pt x="909983" y="165963"/>
                    </a:cubicBezTo>
                    <a:cubicBezTo>
                      <a:pt x="886283" y="131387"/>
                      <a:pt x="862583" y="96823"/>
                      <a:pt x="838895" y="62246"/>
                    </a:cubicBezTo>
                    <a:cubicBezTo>
                      <a:pt x="817692" y="31308"/>
                      <a:pt x="776087" y="27002"/>
                      <a:pt x="753441" y="59565"/>
                    </a:cubicBezTo>
                    <a:cubicBezTo>
                      <a:pt x="722274" y="104378"/>
                      <a:pt x="712975" y="158274"/>
                      <a:pt x="708611" y="211601"/>
                    </a:cubicBezTo>
                    <a:cubicBezTo>
                      <a:pt x="706611" y="235966"/>
                      <a:pt x="705544" y="260415"/>
                      <a:pt x="702829" y="284720"/>
                    </a:cubicBezTo>
                    <a:cubicBezTo>
                      <a:pt x="696464" y="274933"/>
                      <a:pt x="690100" y="265145"/>
                      <a:pt x="683723" y="255346"/>
                    </a:cubicBezTo>
                    <a:cubicBezTo>
                      <a:pt x="663914" y="224893"/>
                      <a:pt x="644360" y="194258"/>
                      <a:pt x="624297" y="163975"/>
                    </a:cubicBezTo>
                    <a:cubicBezTo>
                      <a:pt x="588098" y="109351"/>
                      <a:pt x="533606" y="48966"/>
                      <a:pt x="460578" y="64259"/>
                    </a:cubicBezTo>
                    <a:cubicBezTo>
                      <a:pt x="392472" y="78534"/>
                      <a:pt x="359280" y="152963"/>
                      <a:pt x="337229" y="211516"/>
                    </a:cubicBezTo>
                    <a:cubicBezTo>
                      <a:pt x="329749" y="231381"/>
                      <a:pt x="323081" y="251562"/>
                      <a:pt x="315662" y="271464"/>
                    </a:cubicBezTo>
                    <a:cubicBezTo>
                      <a:pt x="302388" y="232812"/>
                      <a:pt x="289137" y="194161"/>
                      <a:pt x="275802" y="155521"/>
                    </a:cubicBezTo>
                    <a:cubicBezTo>
                      <a:pt x="264189" y="121867"/>
                      <a:pt x="254175" y="86756"/>
                      <a:pt x="231433" y="58632"/>
                    </a:cubicBezTo>
                    <a:cubicBezTo>
                      <a:pt x="207442" y="28955"/>
                      <a:pt x="167388" y="13601"/>
                      <a:pt x="129844" y="23085"/>
                    </a:cubicBezTo>
                    <a:cubicBezTo>
                      <a:pt x="90129" y="33115"/>
                      <a:pt x="60937" y="62500"/>
                      <a:pt x="44863" y="99224"/>
                    </a:cubicBezTo>
                    <a:cubicBezTo>
                      <a:pt x="29794" y="133655"/>
                      <a:pt x="27200" y="172307"/>
                      <a:pt x="22120" y="209175"/>
                    </a:cubicBezTo>
                    <a:cubicBezTo>
                      <a:pt x="16725" y="248421"/>
                      <a:pt x="10991" y="287812"/>
                      <a:pt x="7391" y="327264"/>
                    </a:cubicBezTo>
                    <a:cubicBezTo>
                      <a:pt x="3803" y="366620"/>
                      <a:pt x="2942" y="406132"/>
                      <a:pt x="93" y="445584"/>
                    </a:cubicBezTo>
                    <a:cubicBezTo>
                      <a:pt x="-2780" y="485424"/>
                      <a:pt x="61835" y="497564"/>
                      <a:pt x="70551" y="457384"/>
                    </a:cubicBezTo>
                    <a:cubicBezTo>
                      <a:pt x="77849" y="423766"/>
                      <a:pt x="87486" y="390511"/>
                      <a:pt x="93984" y="356784"/>
                    </a:cubicBezTo>
                    <a:cubicBezTo>
                      <a:pt x="100409" y="323432"/>
                      <a:pt x="105804" y="289983"/>
                      <a:pt x="111138" y="256437"/>
                    </a:cubicBezTo>
                    <a:cubicBezTo>
                      <a:pt x="115696" y="227840"/>
                      <a:pt x="119212" y="198163"/>
                      <a:pt x="124619" y="170269"/>
                    </a:cubicBezTo>
                    <a:cubicBezTo>
                      <a:pt x="127080" y="157595"/>
                      <a:pt x="130413" y="145286"/>
                      <a:pt x="135626" y="134006"/>
                    </a:cubicBezTo>
                    <a:cubicBezTo>
                      <a:pt x="138972" y="126778"/>
                      <a:pt x="136572" y="130562"/>
                      <a:pt x="141675" y="125469"/>
                    </a:cubicBezTo>
                    <a:cubicBezTo>
                      <a:pt x="144379" y="122776"/>
                      <a:pt x="147507" y="120702"/>
                      <a:pt x="148670" y="119987"/>
                    </a:cubicBezTo>
                    <a:cubicBezTo>
                      <a:pt x="146112" y="120545"/>
                      <a:pt x="147458" y="120169"/>
                      <a:pt x="152513" y="118895"/>
                    </a:cubicBezTo>
                    <a:cubicBezTo>
                      <a:pt x="152828" y="118907"/>
                      <a:pt x="153325" y="118907"/>
                      <a:pt x="153713" y="118919"/>
                    </a:cubicBezTo>
                    <a:cubicBezTo>
                      <a:pt x="154150" y="119465"/>
                      <a:pt x="154817" y="120278"/>
                      <a:pt x="155362" y="120933"/>
                    </a:cubicBezTo>
                    <a:cubicBezTo>
                      <a:pt x="159338" y="126257"/>
                      <a:pt x="162018" y="132709"/>
                      <a:pt x="164927" y="138615"/>
                    </a:cubicBezTo>
                    <a:cubicBezTo>
                      <a:pt x="167630" y="144073"/>
                      <a:pt x="170673" y="153957"/>
                      <a:pt x="174468" y="165090"/>
                    </a:cubicBezTo>
                    <a:cubicBezTo>
                      <a:pt x="179971" y="181233"/>
                      <a:pt x="185536" y="197362"/>
                      <a:pt x="191088" y="213493"/>
                    </a:cubicBezTo>
                    <a:cubicBezTo>
                      <a:pt x="212497" y="275721"/>
                      <a:pt x="233906" y="337937"/>
                      <a:pt x="255315" y="400165"/>
                    </a:cubicBezTo>
                    <a:cubicBezTo>
                      <a:pt x="266795" y="433529"/>
                      <a:pt x="309128" y="453358"/>
                      <a:pt x="337568" y="424676"/>
                    </a:cubicBezTo>
                    <a:cubicBezTo>
                      <a:pt x="386726" y="375097"/>
                      <a:pt x="406486" y="310018"/>
                      <a:pt x="430053" y="246189"/>
                    </a:cubicBezTo>
                    <a:cubicBezTo>
                      <a:pt x="439921" y="219448"/>
                      <a:pt x="449583" y="193700"/>
                      <a:pt x="466119" y="173677"/>
                    </a:cubicBezTo>
                    <a:cubicBezTo>
                      <a:pt x="468495" y="170803"/>
                      <a:pt x="471428" y="167807"/>
                      <a:pt x="474204" y="165406"/>
                    </a:cubicBezTo>
                    <a:cubicBezTo>
                      <a:pt x="487600" y="153848"/>
                      <a:pt x="478290" y="162410"/>
                      <a:pt x="477720" y="162738"/>
                    </a:cubicBezTo>
                    <a:cubicBezTo>
                      <a:pt x="478338" y="162374"/>
                      <a:pt x="478690" y="162179"/>
                      <a:pt x="479211" y="161876"/>
                    </a:cubicBezTo>
                    <a:cubicBezTo>
                      <a:pt x="478641" y="162034"/>
                      <a:pt x="478775" y="161961"/>
                      <a:pt x="479369" y="161792"/>
                    </a:cubicBezTo>
                    <a:cubicBezTo>
                      <a:pt x="489176" y="156164"/>
                      <a:pt x="482424" y="160870"/>
                      <a:pt x="481321" y="161222"/>
                    </a:cubicBezTo>
                    <a:cubicBezTo>
                      <a:pt x="480957" y="161343"/>
                      <a:pt x="480763" y="161403"/>
                      <a:pt x="480484" y="161488"/>
                    </a:cubicBezTo>
                    <a:cubicBezTo>
                      <a:pt x="481417" y="161258"/>
                      <a:pt x="482533" y="161028"/>
                      <a:pt x="483406" y="161015"/>
                    </a:cubicBezTo>
                    <a:cubicBezTo>
                      <a:pt x="493261" y="160894"/>
                      <a:pt x="487600" y="161452"/>
                      <a:pt x="485151" y="161185"/>
                    </a:cubicBezTo>
                    <a:cubicBezTo>
                      <a:pt x="486388" y="161319"/>
                      <a:pt x="487333" y="161500"/>
                      <a:pt x="488097" y="161670"/>
                    </a:cubicBezTo>
                    <a:cubicBezTo>
                      <a:pt x="495856" y="165151"/>
                      <a:pt x="500499" y="168959"/>
                      <a:pt x="504645" y="172622"/>
                    </a:cubicBezTo>
                    <a:cubicBezTo>
                      <a:pt x="531036" y="195944"/>
                      <a:pt x="545268" y="223826"/>
                      <a:pt x="564871" y="253951"/>
                    </a:cubicBezTo>
                    <a:cubicBezTo>
                      <a:pt x="587335" y="288455"/>
                      <a:pt x="609810" y="322971"/>
                      <a:pt x="632274" y="357475"/>
                    </a:cubicBezTo>
                    <a:cubicBezTo>
                      <a:pt x="655622" y="393325"/>
                      <a:pt x="685166" y="434960"/>
                      <a:pt x="734627" y="422129"/>
                    </a:cubicBezTo>
                    <a:cubicBezTo>
                      <a:pt x="780112" y="410328"/>
                      <a:pt x="790719" y="358312"/>
                      <a:pt x="797375" y="318447"/>
                    </a:cubicBezTo>
                    <a:cubicBezTo>
                      <a:pt x="803763" y="280172"/>
                      <a:pt x="804806" y="241533"/>
                      <a:pt x="808540" y="202990"/>
                    </a:cubicBezTo>
                    <a:cubicBezTo>
                      <a:pt x="808831" y="200019"/>
                      <a:pt x="809182" y="197096"/>
                      <a:pt x="809534" y="194161"/>
                    </a:cubicBezTo>
                    <a:cubicBezTo>
                      <a:pt x="834725" y="231151"/>
                      <a:pt x="859977" y="268105"/>
                      <a:pt x="885604" y="304791"/>
                    </a:cubicBezTo>
                    <a:cubicBezTo>
                      <a:pt x="907668" y="336385"/>
                      <a:pt x="935538" y="364570"/>
                      <a:pt x="977532" y="359719"/>
                    </a:cubicBezTo>
                    <a:cubicBezTo>
                      <a:pt x="1014725" y="355425"/>
                      <a:pt x="1039576" y="326367"/>
                      <a:pt x="1054997" y="294434"/>
                    </a:cubicBezTo>
                    <a:cubicBezTo>
                      <a:pt x="1071581" y="260088"/>
                      <a:pt x="1085837" y="224699"/>
                      <a:pt x="1096202" y="187963"/>
                    </a:cubicBezTo>
                    <a:cubicBezTo>
                      <a:pt x="1100130" y="174065"/>
                      <a:pt x="1103039" y="159900"/>
                      <a:pt x="1107052" y="146025"/>
                    </a:cubicBezTo>
                    <a:cubicBezTo>
                      <a:pt x="1108846" y="139828"/>
                      <a:pt x="1110895" y="133752"/>
                      <a:pt x="1113089" y="127688"/>
                    </a:cubicBezTo>
                    <a:cubicBezTo>
                      <a:pt x="1113295" y="127130"/>
                      <a:pt x="1114398" y="124523"/>
                      <a:pt x="1115138" y="122715"/>
                    </a:cubicBezTo>
                    <a:cubicBezTo>
                      <a:pt x="1116265" y="120751"/>
                      <a:pt x="1118896" y="115742"/>
                      <a:pt x="1118823" y="115863"/>
                    </a:cubicBezTo>
                    <a:cubicBezTo>
                      <a:pt x="1119248" y="115172"/>
                      <a:pt x="1119745" y="114517"/>
                      <a:pt x="1120169" y="113826"/>
                    </a:cubicBezTo>
                    <a:cubicBezTo>
                      <a:pt x="1121248" y="114941"/>
                      <a:pt x="1122084" y="115791"/>
                      <a:pt x="1121781" y="115402"/>
                    </a:cubicBezTo>
                    <a:cubicBezTo>
                      <a:pt x="1140632" y="139525"/>
                      <a:pt x="1156877" y="177643"/>
                      <a:pt x="1172915" y="206883"/>
                    </a:cubicBezTo>
                    <a:cubicBezTo>
                      <a:pt x="1190627" y="239180"/>
                      <a:pt x="1207308" y="272349"/>
                      <a:pt x="1226244" y="303943"/>
                    </a:cubicBezTo>
                    <a:cubicBezTo>
                      <a:pt x="1245543" y="336142"/>
                      <a:pt x="1274832" y="367917"/>
                      <a:pt x="1314510" y="371264"/>
                    </a:cubicBezTo>
                    <a:cubicBezTo>
                      <a:pt x="1392241" y="377814"/>
                      <a:pt x="1426415" y="276715"/>
                      <a:pt x="1445994" y="217992"/>
                    </a:cubicBezTo>
                    <a:cubicBezTo>
                      <a:pt x="1454153" y="193530"/>
                      <a:pt x="1461450" y="168777"/>
                      <a:pt x="1470070" y="144473"/>
                    </a:cubicBezTo>
                    <a:cubicBezTo>
                      <a:pt x="1496740" y="195665"/>
                      <a:pt x="1514294" y="251623"/>
                      <a:pt x="1546722" y="299734"/>
                    </a:cubicBezTo>
                    <a:cubicBezTo>
                      <a:pt x="1568883" y="332625"/>
                      <a:pt x="1597250" y="370706"/>
                      <a:pt x="1639401" y="376261"/>
                    </a:cubicBezTo>
                    <a:cubicBezTo>
                      <a:pt x="1685711" y="382362"/>
                      <a:pt x="1718090" y="348343"/>
                      <a:pt x="1733681" y="308211"/>
                    </a:cubicBezTo>
                    <a:cubicBezTo>
                      <a:pt x="1748058" y="271197"/>
                      <a:pt x="1754107" y="229489"/>
                      <a:pt x="1763418" y="190923"/>
                    </a:cubicBezTo>
                    <a:cubicBezTo>
                      <a:pt x="1778656" y="220684"/>
                      <a:pt x="1793883" y="250446"/>
                      <a:pt x="1809121" y="280208"/>
                    </a:cubicBezTo>
                    <a:cubicBezTo>
                      <a:pt x="1825499" y="312202"/>
                      <a:pt x="1841489" y="345699"/>
                      <a:pt x="1871529" y="367262"/>
                    </a:cubicBezTo>
                    <a:cubicBezTo>
                      <a:pt x="1905582" y="391700"/>
                      <a:pt x="1949418" y="388862"/>
                      <a:pt x="1981665" y="362860"/>
                    </a:cubicBezTo>
                    <a:cubicBezTo>
                      <a:pt x="2036339" y="318763"/>
                      <a:pt x="2044122" y="236815"/>
                      <a:pt x="2060439" y="173483"/>
                    </a:cubicBezTo>
                    <a:cubicBezTo>
                      <a:pt x="2061469" y="169468"/>
                      <a:pt x="2062755" y="165454"/>
                      <a:pt x="2064149" y="161452"/>
                    </a:cubicBezTo>
                    <a:cubicBezTo>
                      <a:pt x="2086794" y="186787"/>
                      <a:pt x="2108991" y="213565"/>
                      <a:pt x="2134776" y="235359"/>
                    </a:cubicBezTo>
                    <a:cubicBezTo>
                      <a:pt x="2172757" y="267450"/>
                      <a:pt x="2221648" y="240065"/>
                      <a:pt x="2216241" y="19129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7" name="Google Shape;137;p49"/>
            <p:cNvGrpSpPr/>
            <p:nvPr/>
          </p:nvGrpSpPr>
          <p:grpSpPr>
            <a:xfrm>
              <a:off x="591631" y="9453553"/>
              <a:ext cx="2057943" cy="456357"/>
              <a:chOff x="591631" y="9453553"/>
              <a:chExt cx="2057943" cy="456357"/>
            </a:xfrm>
          </p:grpSpPr>
          <p:sp>
            <p:nvSpPr>
              <p:cNvPr id="138" name="Google Shape;138;p49"/>
              <p:cNvSpPr/>
              <p:nvPr/>
            </p:nvSpPr>
            <p:spPr>
              <a:xfrm>
                <a:off x="591631" y="9453553"/>
                <a:ext cx="2057943" cy="456357"/>
              </a:xfrm>
              <a:custGeom>
                <a:rect b="b" l="l" r="r" t="t"/>
                <a:pathLst>
                  <a:path extrusionOk="0" h="456357" w="2057943">
                    <a:moveTo>
                      <a:pt x="2040451" y="145557"/>
                    </a:moveTo>
                    <a:cubicBezTo>
                      <a:pt x="2026764" y="136958"/>
                      <a:pt x="2005052" y="137637"/>
                      <a:pt x="1993656" y="150105"/>
                    </a:cubicBezTo>
                    <a:cubicBezTo>
                      <a:pt x="1977897" y="167339"/>
                      <a:pt x="1962428" y="183081"/>
                      <a:pt x="1948826" y="202182"/>
                    </a:cubicBezTo>
                    <a:cubicBezTo>
                      <a:pt x="1937540" y="218034"/>
                      <a:pt x="1925854" y="233763"/>
                      <a:pt x="1912858" y="248244"/>
                    </a:cubicBezTo>
                    <a:cubicBezTo>
                      <a:pt x="1911343" y="249930"/>
                      <a:pt x="1905269" y="255957"/>
                      <a:pt x="1900965" y="260263"/>
                    </a:cubicBezTo>
                    <a:cubicBezTo>
                      <a:pt x="1897862" y="257558"/>
                      <a:pt x="1894262" y="254611"/>
                      <a:pt x="1890055" y="249978"/>
                    </a:cubicBezTo>
                    <a:cubicBezTo>
                      <a:pt x="1883521" y="242799"/>
                      <a:pt x="1881036" y="239657"/>
                      <a:pt x="1877665" y="234685"/>
                    </a:cubicBezTo>
                    <a:cubicBezTo>
                      <a:pt x="1856972" y="204135"/>
                      <a:pt x="1843467" y="169255"/>
                      <a:pt x="1828325" y="135806"/>
                    </a:cubicBezTo>
                    <a:cubicBezTo>
                      <a:pt x="1812663" y="101205"/>
                      <a:pt x="1794139" y="56296"/>
                      <a:pt x="1760789" y="35387"/>
                    </a:cubicBezTo>
                    <a:cubicBezTo>
                      <a:pt x="1736047" y="19876"/>
                      <a:pt x="1702503" y="21186"/>
                      <a:pt x="1680476" y="41124"/>
                    </a:cubicBezTo>
                    <a:cubicBezTo>
                      <a:pt x="1664207" y="55847"/>
                      <a:pt x="1656727" y="75689"/>
                      <a:pt x="1652254" y="96609"/>
                    </a:cubicBezTo>
                    <a:cubicBezTo>
                      <a:pt x="1642543" y="141907"/>
                      <a:pt x="1631524" y="186889"/>
                      <a:pt x="1618795" y="231435"/>
                    </a:cubicBezTo>
                    <a:cubicBezTo>
                      <a:pt x="1612600" y="253131"/>
                      <a:pt x="1606029" y="274719"/>
                      <a:pt x="1599095" y="296197"/>
                    </a:cubicBezTo>
                    <a:cubicBezTo>
                      <a:pt x="1598622" y="297689"/>
                      <a:pt x="1598162" y="299229"/>
                      <a:pt x="1597701" y="300745"/>
                    </a:cubicBezTo>
                    <a:cubicBezTo>
                      <a:pt x="1596452" y="298756"/>
                      <a:pt x="1595155" y="296792"/>
                      <a:pt x="1593943" y="294778"/>
                    </a:cubicBezTo>
                    <a:cubicBezTo>
                      <a:pt x="1584075" y="278236"/>
                      <a:pt x="1575880" y="260748"/>
                      <a:pt x="1568655" y="242896"/>
                    </a:cubicBezTo>
                    <a:cubicBezTo>
                      <a:pt x="1563903" y="231156"/>
                      <a:pt x="1556447" y="209035"/>
                      <a:pt x="1550713" y="191898"/>
                    </a:cubicBezTo>
                    <a:cubicBezTo>
                      <a:pt x="1544506" y="173354"/>
                      <a:pt x="1538324" y="154798"/>
                      <a:pt x="1531426" y="136497"/>
                    </a:cubicBezTo>
                    <a:cubicBezTo>
                      <a:pt x="1514914" y="92667"/>
                      <a:pt x="1495324" y="52281"/>
                      <a:pt x="1465332" y="15922"/>
                    </a:cubicBezTo>
                    <a:cubicBezTo>
                      <a:pt x="1440432" y="-14252"/>
                      <a:pt x="1393056" y="1975"/>
                      <a:pt x="1381478" y="35278"/>
                    </a:cubicBezTo>
                    <a:cubicBezTo>
                      <a:pt x="1363767" y="86276"/>
                      <a:pt x="1346056" y="137274"/>
                      <a:pt x="1328344" y="188272"/>
                    </a:cubicBezTo>
                    <a:cubicBezTo>
                      <a:pt x="1319761" y="212964"/>
                      <a:pt x="1311590" y="237850"/>
                      <a:pt x="1302571" y="262385"/>
                    </a:cubicBezTo>
                    <a:cubicBezTo>
                      <a:pt x="1301141" y="266278"/>
                      <a:pt x="1299662" y="270147"/>
                      <a:pt x="1298073" y="273979"/>
                    </a:cubicBezTo>
                    <a:cubicBezTo>
                      <a:pt x="1297589" y="275144"/>
                      <a:pt x="1297382" y="275738"/>
                      <a:pt x="1297298" y="276053"/>
                    </a:cubicBezTo>
                    <a:cubicBezTo>
                      <a:pt x="1296897" y="276744"/>
                      <a:pt x="1296594" y="277266"/>
                      <a:pt x="1296025" y="278272"/>
                    </a:cubicBezTo>
                    <a:cubicBezTo>
                      <a:pt x="1293576" y="282626"/>
                      <a:pt x="1290957" y="286823"/>
                      <a:pt x="1288424" y="291104"/>
                    </a:cubicBezTo>
                    <a:cubicBezTo>
                      <a:pt x="1287708" y="292317"/>
                      <a:pt x="1287248" y="293154"/>
                      <a:pt x="1286933" y="293772"/>
                    </a:cubicBezTo>
                    <a:cubicBezTo>
                      <a:pt x="1286411" y="294136"/>
                      <a:pt x="1285672" y="294706"/>
                      <a:pt x="1284375" y="295894"/>
                    </a:cubicBezTo>
                    <a:cubicBezTo>
                      <a:pt x="1283950" y="296283"/>
                      <a:pt x="1283514" y="296658"/>
                      <a:pt x="1283090" y="297046"/>
                    </a:cubicBezTo>
                    <a:cubicBezTo>
                      <a:pt x="1282908" y="297143"/>
                      <a:pt x="1282786" y="297192"/>
                      <a:pt x="1282532" y="297337"/>
                    </a:cubicBezTo>
                    <a:cubicBezTo>
                      <a:pt x="1282580" y="297362"/>
                      <a:pt x="1282629" y="297398"/>
                      <a:pt x="1282678" y="297423"/>
                    </a:cubicBezTo>
                    <a:cubicBezTo>
                      <a:pt x="1282653" y="297447"/>
                      <a:pt x="1282617" y="297471"/>
                      <a:pt x="1282593" y="297495"/>
                    </a:cubicBezTo>
                    <a:cubicBezTo>
                      <a:pt x="1282399" y="297544"/>
                      <a:pt x="1282229" y="297580"/>
                      <a:pt x="1282035" y="297616"/>
                    </a:cubicBezTo>
                    <a:cubicBezTo>
                      <a:pt x="1282011" y="297629"/>
                      <a:pt x="1281974" y="297653"/>
                      <a:pt x="1281950" y="297665"/>
                    </a:cubicBezTo>
                    <a:cubicBezTo>
                      <a:pt x="1281938" y="297653"/>
                      <a:pt x="1281926" y="297653"/>
                      <a:pt x="1281914" y="297641"/>
                    </a:cubicBezTo>
                    <a:cubicBezTo>
                      <a:pt x="1278568" y="298393"/>
                      <a:pt x="1278010" y="298478"/>
                      <a:pt x="1280604" y="297786"/>
                    </a:cubicBezTo>
                    <a:cubicBezTo>
                      <a:pt x="1280459" y="297240"/>
                      <a:pt x="1280568" y="296986"/>
                      <a:pt x="1280786" y="296865"/>
                    </a:cubicBezTo>
                    <a:cubicBezTo>
                      <a:pt x="1280289" y="296513"/>
                      <a:pt x="1280035" y="296355"/>
                      <a:pt x="1279453" y="295931"/>
                    </a:cubicBezTo>
                    <a:cubicBezTo>
                      <a:pt x="1280192" y="296464"/>
                      <a:pt x="1280592" y="296731"/>
                      <a:pt x="1280786" y="296853"/>
                    </a:cubicBezTo>
                    <a:cubicBezTo>
                      <a:pt x="1280811" y="296840"/>
                      <a:pt x="1280823" y="296816"/>
                      <a:pt x="1280847" y="296804"/>
                    </a:cubicBezTo>
                    <a:cubicBezTo>
                      <a:pt x="1280168" y="296125"/>
                      <a:pt x="1276410" y="293141"/>
                      <a:pt x="1276580" y="293481"/>
                    </a:cubicBezTo>
                    <a:cubicBezTo>
                      <a:pt x="1261778" y="279764"/>
                      <a:pt x="1250806" y="264714"/>
                      <a:pt x="1240345" y="247698"/>
                    </a:cubicBezTo>
                    <a:cubicBezTo>
                      <a:pt x="1216269" y="208562"/>
                      <a:pt x="1198654" y="165969"/>
                      <a:pt x="1178567" y="124758"/>
                    </a:cubicBezTo>
                    <a:cubicBezTo>
                      <a:pt x="1156879" y="80248"/>
                      <a:pt x="1126839" y="12029"/>
                      <a:pt x="1065133" y="29020"/>
                    </a:cubicBezTo>
                    <a:cubicBezTo>
                      <a:pt x="1010375" y="44107"/>
                      <a:pt x="997852" y="112848"/>
                      <a:pt x="981850" y="158995"/>
                    </a:cubicBezTo>
                    <a:cubicBezTo>
                      <a:pt x="973376" y="183408"/>
                      <a:pt x="964914" y="207822"/>
                      <a:pt x="956440" y="232247"/>
                    </a:cubicBezTo>
                    <a:cubicBezTo>
                      <a:pt x="948815" y="254235"/>
                      <a:pt x="942875" y="278988"/>
                      <a:pt x="931116" y="298356"/>
                    </a:cubicBezTo>
                    <a:cubicBezTo>
                      <a:pt x="926363" y="306179"/>
                      <a:pt x="929831" y="301558"/>
                      <a:pt x="926303" y="305657"/>
                    </a:cubicBezTo>
                    <a:cubicBezTo>
                      <a:pt x="925418" y="306688"/>
                      <a:pt x="917405" y="314414"/>
                      <a:pt x="921963" y="310084"/>
                    </a:cubicBezTo>
                    <a:cubicBezTo>
                      <a:pt x="918350" y="313516"/>
                      <a:pt x="919223" y="313262"/>
                      <a:pt x="916520" y="313383"/>
                    </a:cubicBezTo>
                    <a:cubicBezTo>
                      <a:pt x="916496" y="313371"/>
                      <a:pt x="916471" y="313346"/>
                      <a:pt x="916447" y="313334"/>
                    </a:cubicBezTo>
                    <a:cubicBezTo>
                      <a:pt x="916289" y="313346"/>
                      <a:pt x="916120" y="313359"/>
                      <a:pt x="915926" y="313371"/>
                    </a:cubicBezTo>
                    <a:cubicBezTo>
                      <a:pt x="916071" y="313359"/>
                      <a:pt x="916314" y="313334"/>
                      <a:pt x="916423" y="313322"/>
                    </a:cubicBezTo>
                    <a:cubicBezTo>
                      <a:pt x="915732" y="312849"/>
                      <a:pt x="914701" y="312182"/>
                      <a:pt x="912980" y="311176"/>
                    </a:cubicBezTo>
                    <a:cubicBezTo>
                      <a:pt x="911986" y="309817"/>
                      <a:pt x="910543" y="307865"/>
                      <a:pt x="909404" y="306312"/>
                    </a:cubicBezTo>
                    <a:cubicBezTo>
                      <a:pt x="909234" y="306045"/>
                      <a:pt x="908349" y="304736"/>
                      <a:pt x="905924" y="301134"/>
                    </a:cubicBezTo>
                    <a:cubicBezTo>
                      <a:pt x="901027" y="293845"/>
                      <a:pt x="896614" y="286168"/>
                      <a:pt x="892262" y="278539"/>
                    </a:cubicBezTo>
                    <a:cubicBezTo>
                      <a:pt x="868235" y="236359"/>
                      <a:pt x="850063" y="191231"/>
                      <a:pt x="828860" y="147631"/>
                    </a:cubicBezTo>
                    <a:cubicBezTo>
                      <a:pt x="808687" y="106141"/>
                      <a:pt x="783957" y="47273"/>
                      <a:pt x="735017" y="34017"/>
                    </a:cubicBezTo>
                    <a:cubicBezTo>
                      <a:pt x="672548" y="17098"/>
                      <a:pt x="639550" y="75979"/>
                      <a:pt x="619135" y="123509"/>
                    </a:cubicBezTo>
                    <a:cubicBezTo>
                      <a:pt x="602369" y="162512"/>
                      <a:pt x="590852" y="203528"/>
                      <a:pt x="574450" y="242677"/>
                    </a:cubicBezTo>
                    <a:cubicBezTo>
                      <a:pt x="568631" y="256576"/>
                      <a:pt x="559236" y="274501"/>
                      <a:pt x="548653" y="289770"/>
                    </a:cubicBezTo>
                    <a:cubicBezTo>
                      <a:pt x="543404" y="297362"/>
                      <a:pt x="541428" y="300297"/>
                      <a:pt x="534893" y="306676"/>
                    </a:cubicBezTo>
                    <a:cubicBezTo>
                      <a:pt x="534518" y="307040"/>
                      <a:pt x="533523" y="308265"/>
                      <a:pt x="532420" y="309502"/>
                    </a:cubicBezTo>
                    <a:cubicBezTo>
                      <a:pt x="531657" y="309235"/>
                      <a:pt x="530856" y="309090"/>
                      <a:pt x="530093" y="308774"/>
                    </a:cubicBezTo>
                    <a:cubicBezTo>
                      <a:pt x="529208" y="308447"/>
                      <a:pt x="528747" y="308301"/>
                      <a:pt x="528299" y="308168"/>
                    </a:cubicBezTo>
                    <a:cubicBezTo>
                      <a:pt x="527523" y="307695"/>
                      <a:pt x="526432" y="307052"/>
                      <a:pt x="524868" y="306179"/>
                    </a:cubicBezTo>
                    <a:cubicBezTo>
                      <a:pt x="520637" y="303802"/>
                      <a:pt x="516527" y="301231"/>
                      <a:pt x="512527" y="298490"/>
                    </a:cubicBezTo>
                    <a:cubicBezTo>
                      <a:pt x="510733" y="297253"/>
                      <a:pt x="508987" y="295931"/>
                      <a:pt x="507229" y="294621"/>
                    </a:cubicBezTo>
                    <a:cubicBezTo>
                      <a:pt x="507023" y="294257"/>
                      <a:pt x="500210" y="288581"/>
                      <a:pt x="499955" y="288351"/>
                    </a:cubicBezTo>
                    <a:cubicBezTo>
                      <a:pt x="486851" y="275980"/>
                      <a:pt x="475504" y="261997"/>
                      <a:pt x="464666" y="247650"/>
                    </a:cubicBezTo>
                    <a:cubicBezTo>
                      <a:pt x="463733" y="246425"/>
                      <a:pt x="463211" y="245734"/>
                      <a:pt x="462678" y="245054"/>
                    </a:cubicBezTo>
                    <a:cubicBezTo>
                      <a:pt x="462181" y="244302"/>
                      <a:pt x="461490" y="243284"/>
                      <a:pt x="460411" y="241719"/>
                    </a:cubicBezTo>
                    <a:cubicBezTo>
                      <a:pt x="457550" y="237571"/>
                      <a:pt x="454652" y="233448"/>
                      <a:pt x="451804" y="229288"/>
                    </a:cubicBezTo>
                    <a:cubicBezTo>
                      <a:pt x="447027" y="222351"/>
                      <a:pt x="442299" y="215377"/>
                      <a:pt x="437499" y="208452"/>
                    </a:cubicBezTo>
                    <a:cubicBezTo>
                      <a:pt x="425558" y="191231"/>
                      <a:pt x="413471" y="174009"/>
                      <a:pt x="400075" y="157879"/>
                    </a:cubicBezTo>
                    <a:cubicBezTo>
                      <a:pt x="371817" y="123848"/>
                      <a:pt x="326842" y="80091"/>
                      <a:pt x="278653" y="89769"/>
                    </a:cubicBezTo>
                    <a:cubicBezTo>
                      <a:pt x="246904" y="96148"/>
                      <a:pt x="228586" y="121980"/>
                      <a:pt x="214524" y="148771"/>
                    </a:cubicBezTo>
                    <a:cubicBezTo>
                      <a:pt x="201540" y="173512"/>
                      <a:pt x="190266" y="199174"/>
                      <a:pt x="179210" y="224825"/>
                    </a:cubicBezTo>
                    <a:cubicBezTo>
                      <a:pt x="162286" y="264046"/>
                      <a:pt x="146612" y="302104"/>
                      <a:pt x="122839" y="337772"/>
                    </a:cubicBezTo>
                    <a:cubicBezTo>
                      <a:pt x="115310" y="316560"/>
                      <a:pt x="109649" y="294294"/>
                      <a:pt x="104497" y="272657"/>
                    </a:cubicBezTo>
                    <a:cubicBezTo>
                      <a:pt x="91210" y="216881"/>
                      <a:pt x="81742" y="160268"/>
                      <a:pt x="70686" y="104056"/>
                    </a:cubicBezTo>
                    <a:cubicBezTo>
                      <a:pt x="64819" y="74233"/>
                      <a:pt x="15685" y="70971"/>
                      <a:pt x="9090" y="102127"/>
                    </a:cubicBezTo>
                    <a:cubicBezTo>
                      <a:pt x="-2754" y="158061"/>
                      <a:pt x="-2305" y="211399"/>
                      <a:pt x="6290" y="267879"/>
                    </a:cubicBezTo>
                    <a:cubicBezTo>
                      <a:pt x="10290" y="294197"/>
                      <a:pt x="16716" y="320199"/>
                      <a:pt x="24159" y="345740"/>
                    </a:cubicBezTo>
                    <a:cubicBezTo>
                      <a:pt x="31069" y="369438"/>
                      <a:pt x="37700" y="395306"/>
                      <a:pt x="51326" y="416130"/>
                    </a:cubicBezTo>
                    <a:cubicBezTo>
                      <a:pt x="68128" y="441793"/>
                      <a:pt x="94447" y="459475"/>
                      <a:pt x="126076" y="455897"/>
                    </a:cubicBezTo>
                    <a:cubicBezTo>
                      <a:pt x="157389" y="452356"/>
                      <a:pt x="176822" y="430587"/>
                      <a:pt x="194921" y="406913"/>
                    </a:cubicBezTo>
                    <a:cubicBezTo>
                      <a:pt x="224864" y="367764"/>
                      <a:pt x="244697" y="321848"/>
                      <a:pt x="264167" y="276914"/>
                    </a:cubicBezTo>
                    <a:cubicBezTo>
                      <a:pt x="272943" y="256649"/>
                      <a:pt x="281151" y="236856"/>
                      <a:pt x="290315" y="218082"/>
                    </a:cubicBezTo>
                    <a:cubicBezTo>
                      <a:pt x="293613" y="211327"/>
                      <a:pt x="297044" y="204608"/>
                      <a:pt x="300608" y="197962"/>
                    </a:cubicBezTo>
                    <a:cubicBezTo>
                      <a:pt x="302923" y="200048"/>
                      <a:pt x="305275" y="202085"/>
                      <a:pt x="307481" y="204232"/>
                    </a:cubicBezTo>
                    <a:cubicBezTo>
                      <a:pt x="313967" y="210551"/>
                      <a:pt x="320053" y="217245"/>
                      <a:pt x="325884" y="224158"/>
                    </a:cubicBezTo>
                    <a:cubicBezTo>
                      <a:pt x="331424" y="230719"/>
                      <a:pt x="336673" y="237535"/>
                      <a:pt x="341777" y="244436"/>
                    </a:cubicBezTo>
                    <a:cubicBezTo>
                      <a:pt x="343219" y="246485"/>
                      <a:pt x="347135" y="251919"/>
                      <a:pt x="347087" y="251846"/>
                    </a:cubicBezTo>
                    <a:cubicBezTo>
                      <a:pt x="349984" y="255993"/>
                      <a:pt x="352845" y="260154"/>
                      <a:pt x="355706" y="264325"/>
                    </a:cubicBezTo>
                    <a:cubicBezTo>
                      <a:pt x="378473" y="297507"/>
                      <a:pt x="400791" y="332666"/>
                      <a:pt x="430892" y="359808"/>
                    </a:cubicBezTo>
                    <a:cubicBezTo>
                      <a:pt x="468666" y="393888"/>
                      <a:pt x="524347" y="427227"/>
                      <a:pt x="575287" y="399964"/>
                    </a:cubicBezTo>
                    <a:cubicBezTo>
                      <a:pt x="619814" y="376145"/>
                      <a:pt x="646642" y="324625"/>
                      <a:pt x="666062" y="280225"/>
                    </a:cubicBezTo>
                    <a:cubicBezTo>
                      <a:pt x="684259" y="238638"/>
                      <a:pt x="696054" y="194590"/>
                      <a:pt x="714202" y="152992"/>
                    </a:cubicBezTo>
                    <a:cubicBezTo>
                      <a:pt x="714808" y="151585"/>
                      <a:pt x="715681" y="149887"/>
                      <a:pt x="716384" y="148359"/>
                    </a:cubicBezTo>
                    <a:cubicBezTo>
                      <a:pt x="721973" y="157927"/>
                      <a:pt x="727404" y="167593"/>
                      <a:pt x="732471" y="177441"/>
                    </a:cubicBezTo>
                    <a:cubicBezTo>
                      <a:pt x="755650" y="222545"/>
                      <a:pt x="774210" y="269904"/>
                      <a:pt x="798322" y="314547"/>
                    </a:cubicBezTo>
                    <a:cubicBezTo>
                      <a:pt x="823429" y="361021"/>
                      <a:pt x="855045" y="411509"/>
                      <a:pt x="914010" y="412977"/>
                    </a:cubicBezTo>
                    <a:cubicBezTo>
                      <a:pt x="975485" y="414505"/>
                      <a:pt x="1014315" y="362501"/>
                      <a:pt x="1034184" y="311042"/>
                    </a:cubicBezTo>
                    <a:cubicBezTo>
                      <a:pt x="1052926" y="262506"/>
                      <a:pt x="1068782" y="212637"/>
                      <a:pt x="1085682" y="163397"/>
                    </a:cubicBezTo>
                    <a:cubicBezTo>
                      <a:pt x="1089488" y="170116"/>
                      <a:pt x="1093210" y="176847"/>
                      <a:pt x="1096447" y="183638"/>
                    </a:cubicBezTo>
                    <a:cubicBezTo>
                      <a:pt x="1120777" y="234709"/>
                      <a:pt x="1143568" y="285743"/>
                      <a:pt x="1177524" y="331356"/>
                    </a:cubicBezTo>
                    <a:cubicBezTo>
                      <a:pt x="1213335" y="379467"/>
                      <a:pt x="1272082" y="417161"/>
                      <a:pt x="1331363" y="384234"/>
                    </a:cubicBezTo>
                    <a:cubicBezTo>
                      <a:pt x="1380884" y="356728"/>
                      <a:pt x="1396547" y="295045"/>
                      <a:pt x="1413737" y="245551"/>
                    </a:cubicBezTo>
                    <a:cubicBezTo>
                      <a:pt x="1422211" y="221162"/>
                      <a:pt x="1430685" y="196773"/>
                      <a:pt x="1439147" y="172372"/>
                    </a:cubicBezTo>
                    <a:cubicBezTo>
                      <a:pt x="1439219" y="172566"/>
                      <a:pt x="1439304" y="172784"/>
                      <a:pt x="1439377" y="172978"/>
                    </a:cubicBezTo>
                    <a:cubicBezTo>
                      <a:pt x="1453452" y="212103"/>
                      <a:pt x="1465453" y="251858"/>
                      <a:pt x="1481080" y="290425"/>
                    </a:cubicBezTo>
                    <a:cubicBezTo>
                      <a:pt x="1496075" y="327439"/>
                      <a:pt x="1516308" y="367728"/>
                      <a:pt x="1546458" y="394676"/>
                    </a:cubicBezTo>
                    <a:cubicBezTo>
                      <a:pt x="1568085" y="414008"/>
                      <a:pt x="1595955" y="424244"/>
                      <a:pt x="1624856" y="416615"/>
                    </a:cubicBezTo>
                    <a:cubicBezTo>
                      <a:pt x="1653211" y="409132"/>
                      <a:pt x="1671129" y="385204"/>
                      <a:pt x="1682149" y="359578"/>
                    </a:cubicBezTo>
                    <a:cubicBezTo>
                      <a:pt x="1700757" y="316330"/>
                      <a:pt x="1712201" y="268558"/>
                      <a:pt x="1724215" y="223115"/>
                    </a:cubicBezTo>
                    <a:cubicBezTo>
                      <a:pt x="1728531" y="206791"/>
                      <a:pt x="1732386" y="190345"/>
                      <a:pt x="1736277" y="173912"/>
                    </a:cubicBezTo>
                    <a:cubicBezTo>
                      <a:pt x="1743236" y="188914"/>
                      <a:pt x="1749854" y="204062"/>
                      <a:pt x="1756668" y="219125"/>
                    </a:cubicBezTo>
                    <a:cubicBezTo>
                      <a:pt x="1773337" y="255982"/>
                      <a:pt x="1792709" y="292789"/>
                      <a:pt x="1821100" y="322115"/>
                    </a:cubicBezTo>
                    <a:cubicBezTo>
                      <a:pt x="1840485" y="342138"/>
                      <a:pt x="1863809" y="360075"/>
                      <a:pt x="1892371" y="363010"/>
                    </a:cubicBezTo>
                    <a:cubicBezTo>
                      <a:pt x="1923490" y="366212"/>
                      <a:pt x="1951106" y="351477"/>
                      <a:pt x="1972624" y="329840"/>
                    </a:cubicBezTo>
                    <a:cubicBezTo>
                      <a:pt x="1991947" y="310411"/>
                      <a:pt x="2009828" y="288133"/>
                      <a:pt x="2025043" y="265356"/>
                    </a:cubicBezTo>
                    <a:cubicBezTo>
                      <a:pt x="2041190" y="241173"/>
                      <a:pt x="2050306" y="217815"/>
                      <a:pt x="2056671" y="189569"/>
                    </a:cubicBezTo>
                    <a:cubicBezTo>
                      <a:pt x="2060550" y="172723"/>
                      <a:pt x="2055677" y="155126"/>
                      <a:pt x="2040451" y="145557"/>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 name="Google Shape;139;p49"/>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 name="Google Shape;140;p49"/>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1" name="Google Shape;141;p49"/>
            <p:cNvGrpSpPr/>
            <p:nvPr/>
          </p:nvGrpSpPr>
          <p:grpSpPr>
            <a:xfrm>
              <a:off x="-490768" y="5562563"/>
              <a:ext cx="3494680" cy="231400"/>
              <a:chOff x="-490768" y="5562563"/>
              <a:chExt cx="3494680" cy="231400"/>
            </a:xfrm>
          </p:grpSpPr>
          <p:sp>
            <p:nvSpPr>
              <p:cNvPr id="142" name="Google Shape;142;p49"/>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 name="Google Shape;143;p49"/>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 name="Google Shape;144;p49"/>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 name="Google Shape;145;p49"/>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 name="Google Shape;146;p49"/>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 name="Google Shape;147;p49"/>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 name="Google Shape;148;p49"/>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 name="Google Shape;149;p49"/>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 name="Google Shape;150;p49"/>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 name="Google Shape;151;p49"/>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 name="Google Shape;152;p49"/>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 name="Google Shape;153;p49"/>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 name="Google Shape;154;p49"/>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5" name="Google Shape;155;p49"/>
            <p:cNvGrpSpPr/>
            <p:nvPr/>
          </p:nvGrpSpPr>
          <p:grpSpPr>
            <a:xfrm>
              <a:off x="-649942" y="5172954"/>
              <a:ext cx="3748255" cy="572900"/>
              <a:chOff x="-649942" y="5172954"/>
              <a:chExt cx="3748255" cy="572900"/>
            </a:xfrm>
          </p:grpSpPr>
          <p:sp>
            <p:nvSpPr>
              <p:cNvPr id="156" name="Google Shape;156;p49"/>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7" name="Google Shape;157;p49"/>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 name="Google Shape;158;p49"/>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9" name="Google Shape;159;p49"/>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 name="Google Shape;160;p49"/>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1" name="Google Shape;161;p49"/>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2" name="Google Shape;162;p49"/>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3" name="Google Shape;163;p49"/>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 name="Google Shape;164;p49"/>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5" name="Google Shape;165;p49"/>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6" name="Google Shape;166;p49"/>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7" name="Google Shape;167;p49"/>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8" name="Google Shape;168;p49"/>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69" name="Google Shape;169;p49"/>
          <p:cNvGrpSpPr/>
          <p:nvPr/>
        </p:nvGrpSpPr>
        <p:grpSpPr>
          <a:xfrm rot="975612">
            <a:off x="1222426" y="4597947"/>
            <a:ext cx="2299442" cy="841629"/>
            <a:chOff x="2443455" y="9195749"/>
            <a:chExt cx="4598884" cy="1683352"/>
          </a:xfrm>
        </p:grpSpPr>
        <p:sp>
          <p:nvSpPr>
            <p:cNvPr id="170" name="Google Shape;170;p49"/>
            <p:cNvSpPr/>
            <p:nvPr/>
          </p:nvSpPr>
          <p:spPr>
            <a:xfrm>
              <a:off x="5002427" y="9286785"/>
              <a:ext cx="1854977" cy="1508969"/>
            </a:xfrm>
            <a:custGeom>
              <a:rect b="b" l="l" r="r" t="t"/>
              <a:pathLst>
                <a:path extrusionOk="0" h="1508969" w="1854977">
                  <a:moveTo>
                    <a:pt x="1838426" y="361620"/>
                  </a:moveTo>
                  <a:cubicBezTo>
                    <a:pt x="1854706" y="446343"/>
                    <a:pt x="1856656" y="534491"/>
                    <a:pt x="1853988" y="619793"/>
                  </a:cubicBezTo>
                  <a:cubicBezTo>
                    <a:pt x="1849123" y="775334"/>
                    <a:pt x="1829440" y="933126"/>
                    <a:pt x="1766058" y="1075295"/>
                  </a:cubicBezTo>
                  <a:cubicBezTo>
                    <a:pt x="1619151" y="1404828"/>
                    <a:pt x="1245225" y="1506046"/>
                    <a:pt x="912597" y="1508819"/>
                  </a:cubicBezTo>
                  <a:cubicBezTo>
                    <a:pt x="734942" y="1510298"/>
                    <a:pt x="532940" y="1502142"/>
                    <a:pt x="369910" y="1424556"/>
                  </a:cubicBezTo>
                  <a:cubicBezTo>
                    <a:pt x="134428" y="1312482"/>
                    <a:pt x="85009" y="1064843"/>
                    <a:pt x="38394" y="832028"/>
                  </a:cubicBezTo>
                  <a:cubicBezTo>
                    <a:pt x="20983" y="745091"/>
                    <a:pt x="11519" y="656750"/>
                    <a:pt x="7067" y="568261"/>
                  </a:cubicBezTo>
                  <a:cubicBezTo>
                    <a:pt x="6561" y="566415"/>
                    <a:pt x="6064" y="564725"/>
                    <a:pt x="5761" y="563504"/>
                  </a:cubicBezTo>
                  <a:cubicBezTo>
                    <a:pt x="-5221" y="524288"/>
                    <a:pt x="1190" y="482014"/>
                    <a:pt x="10902" y="443147"/>
                  </a:cubicBezTo>
                  <a:cubicBezTo>
                    <a:pt x="44419" y="331331"/>
                    <a:pt x="109659" y="241318"/>
                    <a:pt x="206852" y="176230"/>
                  </a:cubicBezTo>
                  <a:cubicBezTo>
                    <a:pt x="342427" y="85437"/>
                    <a:pt x="514195" y="45642"/>
                    <a:pt x="674025" y="23086"/>
                  </a:cubicBezTo>
                  <a:cubicBezTo>
                    <a:pt x="848001" y="-1472"/>
                    <a:pt x="1024303" y="-1481"/>
                    <a:pt x="1199622" y="1118"/>
                  </a:cubicBezTo>
                  <a:cubicBezTo>
                    <a:pt x="1295040" y="2532"/>
                    <a:pt x="1390927" y="4681"/>
                    <a:pt x="1484854" y="21553"/>
                  </a:cubicBezTo>
                  <a:cubicBezTo>
                    <a:pt x="1603257" y="42814"/>
                    <a:pt x="1727298" y="87072"/>
                    <a:pt x="1784913" y="200596"/>
                  </a:cubicBezTo>
                  <a:cubicBezTo>
                    <a:pt x="1810796" y="251586"/>
                    <a:pt x="1827710" y="305863"/>
                    <a:pt x="1838426" y="3616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1" name="Google Shape;171;p49"/>
            <p:cNvSpPr/>
            <p:nvPr/>
          </p:nvSpPr>
          <p:spPr>
            <a:xfrm>
              <a:off x="2640419" y="9336875"/>
              <a:ext cx="1853185" cy="1505712"/>
            </a:xfrm>
            <a:custGeom>
              <a:rect b="b" l="l" r="r" t="t"/>
              <a:pathLst>
                <a:path extrusionOk="0" h="1505712" w="1853185">
                  <a:moveTo>
                    <a:pt x="9737" y="395849"/>
                  </a:moveTo>
                  <a:cubicBezTo>
                    <a:pt x="-3112" y="481160"/>
                    <a:pt x="-1502" y="569308"/>
                    <a:pt x="4605" y="654435"/>
                  </a:cubicBezTo>
                  <a:cubicBezTo>
                    <a:pt x="15743" y="809655"/>
                    <a:pt x="41782" y="966519"/>
                    <a:pt x="110839" y="1106025"/>
                  </a:cubicBezTo>
                  <a:cubicBezTo>
                    <a:pt x="270917" y="1429377"/>
                    <a:pt x="648633" y="1515478"/>
                    <a:pt x="981105" y="1504861"/>
                  </a:cubicBezTo>
                  <a:cubicBezTo>
                    <a:pt x="1158668" y="1499194"/>
                    <a:pt x="1360182" y="1482920"/>
                    <a:pt x="1519947" y="1398831"/>
                  </a:cubicBezTo>
                  <a:cubicBezTo>
                    <a:pt x="1750710" y="1277381"/>
                    <a:pt x="1790104" y="1027951"/>
                    <a:pt x="1827290" y="793445"/>
                  </a:cubicBezTo>
                  <a:cubicBezTo>
                    <a:pt x="1841179" y="705875"/>
                    <a:pt x="1847075" y="617231"/>
                    <a:pt x="1847958" y="528632"/>
                  </a:cubicBezTo>
                  <a:cubicBezTo>
                    <a:pt x="1848390" y="526768"/>
                    <a:pt x="1848813" y="525059"/>
                    <a:pt x="1849071" y="523829"/>
                  </a:cubicBezTo>
                  <a:cubicBezTo>
                    <a:pt x="1858462" y="484199"/>
                    <a:pt x="1850349" y="442219"/>
                    <a:pt x="1839073" y="403784"/>
                  </a:cubicBezTo>
                  <a:cubicBezTo>
                    <a:pt x="1801077" y="293410"/>
                    <a:pt x="1732250" y="206097"/>
                    <a:pt x="1632518" y="144968"/>
                  </a:cubicBezTo>
                  <a:cubicBezTo>
                    <a:pt x="1493393" y="59703"/>
                    <a:pt x="1320153" y="26852"/>
                    <a:pt x="1159541" y="10734"/>
                  </a:cubicBezTo>
                  <a:cubicBezTo>
                    <a:pt x="984719" y="-6808"/>
                    <a:pt x="808554" y="273"/>
                    <a:pt x="633484" y="9925"/>
                  </a:cubicBezTo>
                  <a:cubicBezTo>
                    <a:pt x="538195" y="15179"/>
                    <a:pt x="442483" y="21185"/>
                    <a:pt x="349310" y="41812"/>
                  </a:cubicBezTo>
                  <a:cubicBezTo>
                    <a:pt x="231863" y="67812"/>
                    <a:pt x="109699" y="117030"/>
                    <a:pt x="56720" y="232777"/>
                  </a:cubicBezTo>
                  <a:cubicBezTo>
                    <a:pt x="32907" y="284795"/>
                    <a:pt x="18190" y="339707"/>
                    <a:pt x="9737" y="39584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 name="Google Shape;172;p49"/>
            <p:cNvSpPr/>
            <p:nvPr/>
          </p:nvSpPr>
          <p:spPr>
            <a:xfrm>
              <a:off x="5653746" y="9297079"/>
              <a:ext cx="616307" cy="1305716"/>
            </a:xfrm>
            <a:custGeom>
              <a:rect b="b" l="l" r="r" t="t"/>
              <a:pathLst>
                <a:path extrusionOk="0" h="1305716" w="616307">
                  <a:moveTo>
                    <a:pt x="541304" y="9459"/>
                  </a:moveTo>
                  <a:cubicBezTo>
                    <a:pt x="555993" y="-12546"/>
                    <a:pt x="591552" y="7585"/>
                    <a:pt x="579171" y="31684"/>
                  </a:cubicBezTo>
                  <a:cubicBezTo>
                    <a:pt x="566230" y="54589"/>
                    <a:pt x="553905" y="77706"/>
                    <a:pt x="542987" y="101639"/>
                  </a:cubicBezTo>
                  <a:cubicBezTo>
                    <a:pt x="511816" y="179263"/>
                    <a:pt x="486807" y="260184"/>
                    <a:pt x="471889" y="342528"/>
                  </a:cubicBezTo>
                  <a:cubicBezTo>
                    <a:pt x="448802" y="521130"/>
                    <a:pt x="558642" y="426994"/>
                    <a:pt x="608990" y="524023"/>
                  </a:cubicBezTo>
                  <a:cubicBezTo>
                    <a:pt x="634809" y="610197"/>
                    <a:pt x="586428" y="701285"/>
                    <a:pt x="554990" y="780148"/>
                  </a:cubicBezTo>
                  <a:cubicBezTo>
                    <a:pt x="501248" y="877582"/>
                    <a:pt x="336157" y="1356531"/>
                    <a:pt x="204942" y="1301298"/>
                  </a:cubicBezTo>
                  <a:cubicBezTo>
                    <a:pt x="156469" y="1278145"/>
                    <a:pt x="157582" y="1214655"/>
                    <a:pt x="155522" y="1168313"/>
                  </a:cubicBezTo>
                  <a:cubicBezTo>
                    <a:pt x="162696" y="1063229"/>
                    <a:pt x="202569" y="962636"/>
                    <a:pt x="239314" y="864780"/>
                  </a:cubicBezTo>
                  <a:cubicBezTo>
                    <a:pt x="257599" y="814478"/>
                    <a:pt x="282267" y="766097"/>
                    <a:pt x="294749" y="713904"/>
                  </a:cubicBezTo>
                  <a:cubicBezTo>
                    <a:pt x="298042" y="678490"/>
                    <a:pt x="237750" y="699044"/>
                    <a:pt x="217515" y="700872"/>
                  </a:cubicBezTo>
                  <a:cubicBezTo>
                    <a:pt x="175987" y="705813"/>
                    <a:pt x="134459" y="714905"/>
                    <a:pt x="92490" y="713757"/>
                  </a:cubicBezTo>
                  <a:cubicBezTo>
                    <a:pt x="25594" y="716530"/>
                    <a:pt x="-10415" y="666018"/>
                    <a:pt x="2655" y="602547"/>
                  </a:cubicBezTo>
                  <a:cubicBezTo>
                    <a:pt x="44827" y="470636"/>
                    <a:pt x="105505" y="344567"/>
                    <a:pt x="154345" y="215219"/>
                  </a:cubicBezTo>
                  <a:cubicBezTo>
                    <a:pt x="176456" y="155348"/>
                    <a:pt x="202799" y="97020"/>
                    <a:pt x="226014" y="37654"/>
                  </a:cubicBezTo>
                  <a:cubicBezTo>
                    <a:pt x="236122" y="9789"/>
                    <a:pt x="271708" y="14877"/>
                    <a:pt x="280299" y="36432"/>
                  </a:cubicBezTo>
                  <a:cubicBezTo>
                    <a:pt x="284695" y="36038"/>
                    <a:pt x="288991" y="35496"/>
                    <a:pt x="293001" y="34642"/>
                  </a:cubicBezTo>
                  <a:cubicBezTo>
                    <a:pt x="370741" y="22904"/>
                    <a:pt x="449575" y="30307"/>
                    <a:pt x="527719" y="25907"/>
                  </a:cubicBezTo>
                  <a:cubicBezTo>
                    <a:pt x="527719" y="25944"/>
                    <a:pt x="527691" y="25990"/>
                    <a:pt x="527691" y="26027"/>
                  </a:cubicBezTo>
                  <a:lnTo>
                    <a:pt x="527655" y="26027"/>
                  </a:lnTo>
                  <a:cubicBezTo>
                    <a:pt x="527655" y="26064"/>
                    <a:pt x="527618" y="26064"/>
                    <a:pt x="527627" y="26110"/>
                  </a:cubicBezTo>
                  <a:cubicBezTo>
                    <a:pt x="528492" y="26027"/>
                    <a:pt x="529356" y="25990"/>
                    <a:pt x="530193" y="26027"/>
                  </a:cubicBezTo>
                  <a:cubicBezTo>
                    <a:pt x="533863" y="20489"/>
                    <a:pt x="537561" y="14942"/>
                    <a:pt x="541304" y="945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 name="Google Shape;173;p49"/>
            <p:cNvSpPr/>
            <p:nvPr/>
          </p:nvSpPr>
          <p:spPr>
            <a:xfrm>
              <a:off x="3444135" y="9356380"/>
              <a:ext cx="618164" cy="1291382"/>
            </a:xfrm>
            <a:custGeom>
              <a:rect b="b" l="l" r="r" t="t"/>
              <a:pathLst>
                <a:path extrusionOk="0" h="1291382" w="618164">
                  <a:moveTo>
                    <a:pt x="565902" y="8780"/>
                  </a:moveTo>
                  <a:cubicBezTo>
                    <a:pt x="581474" y="-12619"/>
                    <a:pt x="616186" y="8927"/>
                    <a:pt x="602840" y="32511"/>
                  </a:cubicBezTo>
                  <a:cubicBezTo>
                    <a:pt x="588979" y="54875"/>
                    <a:pt x="575744" y="77477"/>
                    <a:pt x="563860" y="100951"/>
                  </a:cubicBezTo>
                  <a:cubicBezTo>
                    <a:pt x="529580" y="177261"/>
                    <a:pt x="501334" y="257108"/>
                    <a:pt x="483104" y="338791"/>
                  </a:cubicBezTo>
                  <a:cubicBezTo>
                    <a:pt x="452834" y="516319"/>
                    <a:pt x="566380" y="426682"/>
                    <a:pt x="612774" y="525659"/>
                  </a:cubicBezTo>
                  <a:cubicBezTo>
                    <a:pt x="635097" y="612806"/>
                    <a:pt x="583074" y="701873"/>
                    <a:pt x="548481" y="779405"/>
                  </a:cubicBezTo>
                  <a:cubicBezTo>
                    <a:pt x="490848" y="874598"/>
                    <a:pt x="306580" y="1346512"/>
                    <a:pt x="177692" y="1286053"/>
                  </a:cubicBezTo>
                  <a:cubicBezTo>
                    <a:pt x="130194" y="1260962"/>
                    <a:pt x="133864" y="1197574"/>
                    <a:pt x="133681" y="1151194"/>
                  </a:cubicBezTo>
                  <a:cubicBezTo>
                    <a:pt x="145086" y="1046487"/>
                    <a:pt x="188987" y="947575"/>
                    <a:pt x="229650" y="851270"/>
                  </a:cubicBezTo>
                  <a:cubicBezTo>
                    <a:pt x="249949" y="801750"/>
                    <a:pt x="276559" y="754388"/>
                    <a:pt x="291128" y="702746"/>
                  </a:cubicBezTo>
                  <a:cubicBezTo>
                    <a:pt x="295846" y="667497"/>
                    <a:pt x="234782" y="685599"/>
                    <a:pt x="214483" y="686619"/>
                  </a:cubicBezTo>
                  <a:cubicBezTo>
                    <a:pt x="172789" y="689879"/>
                    <a:pt x="130930" y="697300"/>
                    <a:pt x="89034" y="694462"/>
                  </a:cubicBezTo>
                  <a:cubicBezTo>
                    <a:pt x="22084" y="694544"/>
                    <a:pt x="-11865" y="642618"/>
                    <a:pt x="3762" y="579725"/>
                  </a:cubicBezTo>
                  <a:cubicBezTo>
                    <a:pt x="51222" y="449615"/>
                    <a:pt x="116941" y="326089"/>
                    <a:pt x="170950" y="198816"/>
                  </a:cubicBezTo>
                  <a:cubicBezTo>
                    <a:pt x="195462" y="139882"/>
                    <a:pt x="224131" y="82666"/>
                    <a:pt x="249720" y="24283"/>
                  </a:cubicBezTo>
                  <a:cubicBezTo>
                    <a:pt x="260941" y="-3150"/>
                    <a:pt x="296297" y="3361"/>
                    <a:pt x="304005" y="25247"/>
                  </a:cubicBezTo>
                  <a:cubicBezTo>
                    <a:pt x="308410" y="25026"/>
                    <a:pt x="312733" y="24659"/>
                    <a:pt x="316771" y="23961"/>
                  </a:cubicBezTo>
                  <a:cubicBezTo>
                    <a:pt x="394925" y="15365"/>
                    <a:pt x="473400" y="25926"/>
                    <a:pt x="551655" y="24677"/>
                  </a:cubicBezTo>
                  <a:cubicBezTo>
                    <a:pt x="551655" y="24714"/>
                    <a:pt x="551618" y="24751"/>
                    <a:pt x="551627" y="24788"/>
                  </a:cubicBezTo>
                  <a:lnTo>
                    <a:pt x="551590" y="24788"/>
                  </a:lnTo>
                  <a:cubicBezTo>
                    <a:pt x="551590" y="24824"/>
                    <a:pt x="551554" y="24824"/>
                    <a:pt x="551554" y="24861"/>
                  </a:cubicBezTo>
                  <a:cubicBezTo>
                    <a:pt x="552418" y="24815"/>
                    <a:pt x="553283" y="24815"/>
                    <a:pt x="554120" y="24879"/>
                  </a:cubicBezTo>
                  <a:cubicBezTo>
                    <a:pt x="558029" y="19507"/>
                    <a:pt x="561947" y="14107"/>
                    <a:pt x="565902" y="87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 name="Google Shape;174;p49"/>
            <p:cNvSpPr/>
            <p:nvPr/>
          </p:nvSpPr>
          <p:spPr>
            <a:xfrm>
              <a:off x="5470491" y="10251050"/>
              <a:ext cx="266697" cy="530709"/>
            </a:xfrm>
            <a:custGeom>
              <a:rect b="b" l="l" r="r" t="t"/>
              <a:pathLst>
                <a:path extrusionOk="0" h="530709" w="266697">
                  <a:moveTo>
                    <a:pt x="104510" y="530099"/>
                  </a:moveTo>
                  <a:cubicBezTo>
                    <a:pt x="80863" y="525837"/>
                    <a:pt x="78241" y="499837"/>
                    <a:pt x="84753" y="480790"/>
                  </a:cubicBezTo>
                  <a:cubicBezTo>
                    <a:pt x="78223" y="484059"/>
                    <a:pt x="70626" y="484849"/>
                    <a:pt x="63148" y="482296"/>
                  </a:cubicBezTo>
                  <a:cubicBezTo>
                    <a:pt x="59147" y="480937"/>
                    <a:pt x="55716" y="478815"/>
                    <a:pt x="52920" y="476161"/>
                  </a:cubicBezTo>
                  <a:cubicBezTo>
                    <a:pt x="40723" y="495750"/>
                    <a:pt x="8476" y="491572"/>
                    <a:pt x="1688" y="469493"/>
                  </a:cubicBezTo>
                  <a:cubicBezTo>
                    <a:pt x="-2423" y="458408"/>
                    <a:pt x="1900" y="447277"/>
                    <a:pt x="4852" y="436476"/>
                  </a:cubicBezTo>
                  <a:cubicBezTo>
                    <a:pt x="37137" y="342983"/>
                    <a:pt x="67360" y="248571"/>
                    <a:pt x="101502" y="155701"/>
                  </a:cubicBezTo>
                  <a:cubicBezTo>
                    <a:pt x="122795" y="105033"/>
                    <a:pt x="142101" y="49129"/>
                    <a:pt x="184899" y="12228"/>
                  </a:cubicBezTo>
                  <a:cubicBezTo>
                    <a:pt x="207350" y="-7555"/>
                    <a:pt x="248299" y="-3523"/>
                    <a:pt x="260541" y="25701"/>
                  </a:cubicBezTo>
                  <a:cubicBezTo>
                    <a:pt x="270282" y="48468"/>
                    <a:pt x="265784" y="74753"/>
                    <a:pt x="264836" y="98788"/>
                  </a:cubicBezTo>
                  <a:cubicBezTo>
                    <a:pt x="260376" y="180067"/>
                    <a:pt x="237556" y="258535"/>
                    <a:pt x="212124" y="335406"/>
                  </a:cubicBezTo>
                  <a:cubicBezTo>
                    <a:pt x="199919" y="372904"/>
                    <a:pt x="187327" y="410219"/>
                    <a:pt x="173217" y="446992"/>
                  </a:cubicBezTo>
                  <a:cubicBezTo>
                    <a:pt x="163174" y="464488"/>
                    <a:pt x="162208" y="493179"/>
                    <a:pt x="140418" y="499957"/>
                  </a:cubicBezTo>
                  <a:cubicBezTo>
                    <a:pt x="138045" y="517847"/>
                    <a:pt x="123835" y="534094"/>
                    <a:pt x="104510" y="530099"/>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 name="Google Shape;175;p49"/>
            <p:cNvSpPr/>
            <p:nvPr/>
          </p:nvSpPr>
          <p:spPr>
            <a:xfrm>
              <a:off x="3186944" y="10337931"/>
              <a:ext cx="282701" cy="525989"/>
            </a:xfrm>
            <a:custGeom>
              <a:rect b="b" l="l" r="r" t="t"/>
              <a:pathLst>
                <a:path extrusionOk="0" h="525989" w="282701">
                  <a:moveTo>
                    <a:pt x="101620" y="525121"/>
                  </a:moveTo>
                  <a:cubicBezTo>
                    <a:pt x="78166" y="519914"/>
                    <a:pt x="76593" y="493831"/>
                    <a:pt x="83868" y="475059"/>
                  </a:cubicBezTo>
                  <a:cubicBezTo>
                    <a:pt x="77209" y="478062"/>
                    <a:pt x="69593" y="478549"/>
                    <a:pt x="62217" y="475693"/>
                  </a:cubicBezTo>
                  <a:cubicBezTo>
                    <a:pt x="58271" y="474168"/>
                    <a:pt x="54932" y="471918"/>
                    <a:pt x="52246" y="469154"/>
                  </a:cubicBezTo>
                  <a:cubicBezTo>
                    <a:pt x="39268" y="488229"/>
                    <a:pt x="7214" y="482755"/>
                    <a:pt x="1318" y="460438"/>
                  </a:cubicBezTo>
                  <a:cubicBezTo>
                    <a:pt x="-2343" y="449197"/>
                    <a:pt x="2431" y="438249"/>
                    <a:pt x="5807" y="427568"/>
                  </a:cubicBezTo>
                  <a:cubicBezTo>
                    <a:pt x="41834" y="335452"/>
                    <a:pt x="75848" y="242326"/>
                    <a:pt x="113715" y="150907"/>
                  </a:cubicBezTo>
                  <a:cubicBezTo>
                    <a:pt x="137031" y="101139"/>
                    <a:pt x="158582" y="46053"/>
                    <a:pt x="202832" y="10906"/>
                  </a:cubicBezTo>
                  <a:cubicBezTo>
                    <a:pt x="226066" y="-7958"/>
                    <a:pt x="266821" y="-2283"/>
                    <a:pt x="277868" y="27409"/>
                  </a:cubicBezTo>
                  <a:cubicBezTo>
                    <a:pt x="286679" y="50553"/>
                    <a:pt x="281124" y="76636"/>
                    <a:pt x="279210" y="100606"/>
                  </a:cubicBezTo>
                  <a:cubicBezTo>
                    <a:pt x="271475" y="181637"/>
                    <a:pt x="245510" y="259123"/>
                    <a:pt x="216997" y="334910"/>
                  </a:cubicBezTo>
                  <a:cubicBezTo>
                    <a:pt x="203292" y="371885"/>
                    <a:pt x="189201" y="408667"/>
                    <a:pt x="173620" y="444843"/>
                  </a:cubicBezTo>
                  <a:cubicBezTo>
                    <a:pt x="162877" y="461916"/>
                    <a:pt x="160761" y="490543"/>
                    <a:pt x="138705" y="496449"/>
                  </a:cubicBezTo>
                  <a:cubicBezTo>
                    <a:pt x="135624" y="514229"/>
                    <a:pt x="120770" y="529897"/>
                    <a:pt x="101620" y="525121"/>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 name="Google Shape;176;p49"/>
            <p:cNvSpPr/>
            <p:nvPr/>
          </p:nvSpPr>
          <p:spPr>
            <a:xfrm>
              <a:off x="4997167" y="9838635"/>
              <a:ext cx="182080" cy="440196"/>
            </a:xfrm>
            <a:custGeom>
              <a:rect b="b" l="l" r="r" t="t"/>
              <a:pathLst>
                <a:path extrusionOk="0" h="440196" w="182080">
                  <a:moveTo>
                    <a:pt x="65390" y="1506"/>
                  </a:moveTo>
                  <a:cubicBezTo>
                    <a:pt x="81182" y="-1920"/>
                    <a:pt x="97996" y="312"/>
                    <a:pt x="112418" y="10148"/>
                  </a:cubicBezTo>
                  <a:cubicBezTo>
                    <a:pt x="155988" y="39849"/>
                    <a:pt x="168092" y="111962"/>
                    <a:pt x="175257" y="160491"/>
                  </a:cubicBezTo>
                  <a:cubicBezTo>
                    <a:pt x="184243" y="221335"/>
                    <a:pt x="182827" y="283217"/>
                    <a:pt x="179626" y="344447"/>
                  </a:cubicBezTo>
                  <a:cubicBezTo>
                    <a:pt x="178209" y="371504"/>
                    <a:pt x="175570" y="400856"/>
                    <a:pt x="157230" y="420831"/>
                  </a:cubicBezTo>
                  <a:cubicBezTo>
                    <a:pt x="143681" y="435590"/>
                    <a:pt x="122379" y="442809"/>
                    <a:pt x="102632" y="439337"/>
                  </a:cubicBezTo>
                  <a:cubicBezTo>
                    <a:pt x="64663" y="432660"/>
                    <a:pt x="47334" y="390891"/>
                    <a:pt x="36785" y="358499"/>
                  </a:cubicBezTo>
                  <a:cubicBezTo>
                    <a:pt x="13312" y="286432"/>
                    <a:pt x="2367" y="210737"/>
                    <a:pt x="196" y="135106"/>
                  </a:cubicBezTo>
                  <a:cubicBezTo>
                    <a:pt x="-770" y="101704"/>
                    <a:pt x="1272" y="63351"/>
                    <a:pt x="19291" y="34100"/>
                  </a:cubicBezTo>
                  <a:cubicBezTo>
                    <a:pt x="29528" y="17477"/>
                    <a:pt x="46755" y="5546"/>
                    <a:pt x="65390" y="150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 name="Google Shape;177;p49"/>
            <p:cNvSpPr/>
            <p:nvPr/>
          </p:nvSpPr>
          <p:spPr>
            <a:xfrm>
              <a:off x="4327986" y="9851769"/>
              <a:ext cx="177362" cy="441276"/>
            </a:xfrm>
            <a:custGeom>
              <a:rect b="b" l="l" r="r" t="t"/>
              <a:pathLst>
                <a:path extrusionOk="0" h="441276" w="177362">
                  <a:moveTo>
                    <a:pt x="106758" y="1000"/>
                  </a:moveTo>
                  <a:cubicBezTo>
                    <a:pt x="90837" y="-1792"/>
                    <a:pt x="74134" y="1120"/>
                    <a:pt x="60116" y="11525"/>
                  </a:cubicBezTo>
                  <a:cubicBezTo>
                    <a:pt x="17788" y="42953"/>
                    <a:pt x="8600" y="115498"/>
                    <a:pt x="3394" y="164274"/>
                  </a:cubicBezTo>
                  <a:cubicBezTo>
                    <a:pt x="-3127" y="225431"/>
                    <a:pt x="782" y="287203"/>
                    <a:pt x="6457" y="348259"/>
                  </a:cubicBezTo>
                  <a:cubicBezTo>
                    <a:pt x="8968" y="375241"/>
                    <a:pt x="12785" y="404456"/>
                    <a:pt x="31916" y="423678"/>
                  </a:cubicBezTo>
                  <a:cubicBezTo>
                    <a:pt x="46044" y="437877"/>
                    <a:pt x="67622" y="444232"/>
                    <a:pt x="87213" y="439971"/>
                  </a:cubicBezTo>
                  <a:cubicBezTo>
                    <a:pt x="124878" y="431769"/>
                    <a:pt x="140514" y="389339"/>
                    <a:pt x="149749" y="356552"/>
                  </a:cubicBezTo>
                  <a:cubicBezTo>
                    <a:pt x="170287" y="283594"/>
                    <a:pt x="178179" y="207522"/>
                    <a:pt x="177296" y="131864"/>
                  </a:cubicBezTo>
                  <a:cubicBezTo>
                    <a:pt x="176910" y="98452"/>
                    <a:pt x="173322" y="60210"/>
                    <a:pt x="154145" y="31712"/>
                  </a:cubicBezTo>
                  <a:cubicBezTo>
                    <a:pt x="143237" y="15520"/>
                    <a:pt x="125540" y="4297"/>
                    <a:pt x="106758" y="100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 name="Google Shape;178;p49"/>
            <p:cNvSpPr/>
            <p:nvPr/>
          </p:nvSpPr>
          <p:spPr>
            <a:xfrm>
              <a:off x="6287133" y="9435418"/>
              <a:ext cx="588245" cy="1047545"/>
            </a:xfrm>
            <a:custGeom>
              <a:rect b="b" l="l" r="r" t="t"/>
              <a:pathLst>
                <a:path extrusionOk="0" h="1047545" w="588245">
                  <a:moveTo>
                    <a:pt x="587145" y="99885"/>
                  </a:moveTo>
                  <a:cubicBezTo>
                    <a:pt x="574158" y="199789"/>
                    <a:pt x="416076" y="227443"/>
                    <a:pt x="326499" y="368014"/>
                  </a:cubicBezTo>
                  <a:cubicBezTo>
                    <a:pt x="226032" y="525686"/>
                    <a:pt x="263825" y="725981"/>
                    <a:pt x="230833" y="908431"/>
                  </a:cubicBezTo>
                  <a:cubicBezTo>
                    <a:pt x="198705" y="1086079"/>
                    <a:pt x="42012" y="1067297"/>
                    <a:pt x="8293" y="996764"/>
                  </a:cubicBezTo>
                  <a:cubicBezTo>
                    <a:pt x="-10967" y="956473"/>
                    <a:pt x="-1852" y="968458"/>
                    <a:pt x="91661" y="505049"/>
                  </a:cubicBezTo>
                  <a:cubicBezTo>
                    <a:pt x="104042" y="443690"/>
                    <a:pt x="86750" y="370741"/>
                    <a:pt x="178028" y="257089"/>
                  </a:cubicBezTo>
                  <a:cubicBezTo>
                    <a:pt x="247379" y="170740"/>
                    <a:pt x="347837" y="106112"/>
                    <a:pt x="464898" y="23088"/>
                  </a:cubicBezTo>
                  <a:cubicBezTo>
                    <a:pt x="549002" y="-36562"/>
                    <a:pt x="596187" y="30288"/>
                    <a:pt x="587145" y="9988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 name="Google Shape;179;p49"/>
            <p:cNvSpPr/>
            <p:nvPr/>
          </p:nvSpPr>
          <p:spPr>
            <a:xfrm>
              <a:off x="2610310" y="9518701"/>
              <a:ext cx="623543" cy="1029721"/>
            </a:xfrm>
            <a:custGeom>
              <a:rect b="b" l="l" r="r" t="t"/>
              <a:pathLst>
                <a:path extrusionOk="0" h="1029721" w="623543">
                  <a:moveTo>
                    <a:pt x="1887" y="102354"/>
                  </a:moveTo>
                  <a:cubicBezTo>
                    <a:pt x="18893" y="201652"/>
                    <a:pt x="177969" y="222932"/>
                    <a:pt x="273138" y="359783"/>
                  </a:cubicBezTo>
                  <a:cubicBezTo>
                    <a:pt x="379887" y="513286"/>
                    <a:pt x="350197" y="714940"/>
                    <a:pt x="390529" y="895912"/>
                  </a:cubicBezTo>
                  <a:cubicBezTo>
                    <a:pt x="429804" y="1072127"/>
                    <a:pt x="585614" y="1047054"/>
                    <a:pt x="616454" y="975216"/>
                  </a:cubicBezTo>
                  <a:cubicBezTo>
                    <a:pt x="634077" y="934182"/>
                    <a:pt x="625449" y="946525"/>
                    <a:pt x="513310" y="487258"/>
                  </a:cubicBezTo>
                  <a:cubicBezTo>
                    <a:pt x="498465" y="426441"/>
                    <a:pt x="512804" y="352868"/>
                    <a:pt x="417010" y="242971"/>
                  </a:cubicBezTo>
                  <a:cubicBezTo>
                    <a:pt x="344228" y="159479"/>
                    <a:pt x="241249" y="98956"/>
                    <a:pt x="120924" y="20699"/>
                  </a:cubicBezTo>
                  <a:cubicBezTo>
                    <a:pt x="34493" y="-35508"/>
                    <a:pt x="-9960" y="33189"/>
                    <a:pt x="1887" y="1023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 name="Google Shape;180;p49"/>
            <p:cNvSpPr/>
            <p:nvPr/>
          </p:nvSpPr>
          <p:spPr>
            <a:xfrm>
              <a:off x="4481384" y="9582453"/>
              <a:ext cx="528597" cy="202259"/>
            </a:xfrm>
            <a:custGeom>
              <a:rect b="b" l="l" r="r" t="t"/>
              <a:pathLst>
                <a:path extrusionOk="0" h="202259" w="528597">
                  <a:moveTo>
                    <a:pt x="221411" y="3097"/>
                  </a:moveTo>
                  <a:cubicBezTo>
                    <a:pt x="248011" y="-393"/>
                    <a:pt x="274970" y="-935"/>
                    <a:pt x="301699" y="1480"/>
                  </a:cubicBezTo>
                  <a:cubicBezTo>
                    <a:pt x="301837" y="1489"/>
                    <a:pt x="301965" y="1508"/>
                    <a:pt x="302103" y="1517"/>
                  </a:cubicBezTo>
                  <a:cubicBezTo>
                    <a:pt x="356536" y="6522"/>
                    <a:pt x="410894" y="18535"/>
                    <a:pt x="459486" y="44241"/>
                  </a:cubicBezTo>
                  <a:cubicBezTo>
                    <a:pt x="479390" y="56777"/>
                    <a:pt x="534200" y="71683"/>
                    <a:pt x="510525" y="102881"/>
                  </a:cubicBezTo>
                  <a:cubicBezTo>
                    <a:pt x="510865" y="104535"/>
                    <a:pt x="511049" y="106197"/>
                    <a:pt x="511086" y="107887"/>
                  </a:cubicBezTo>
                  <a:cubicBezTo>
                    <a:pt x="511279" y="107960"/>
                    <a:pt x="511426" y="108070"/>
                    <a:pt x="511573" y="108153"/>
                  </a:cubicBezTo>
                  <a:cubicBezTo>
                    <a:pt x="512061" y="108337"/>
                    <a:pt x="512557" y="108530"/>
                    <a:pt x="513008" y="108759"/>
                  </a:cubicBezTo>
                  <a:cubicBezTo>
                    <a:pt x="513008" y="108796"/>
                    <a:pt x="512971" y="108833"/>
                    <a:pt x="512934" y="108869"/>
                  </a:cubicBezTo>
                  <a:cubicBezTo>
                    <a:pt x="524809" y="114857"/>
                    <a:pt x="531597" y="128101"/>
                    <a:pt x="527302" y="141500"/>
                  </a:cubicBezTo>
                  <a:cubicBezTo>
                    <a:pt x="525683" y="146579"/>
                    <a:pt x="522703" y="150795"/>
                    <a:pt x="518858" y="153963"/>
                  </a:cubicBezTo>
                  <a:cubicBezTo>
                    <a:pt x="534466" y="173011"/>
                    <a:pt x="512944" y="201050"/>
                    <a:pt x="490363" y="190479"/>
                  </a:cubicBezTo>
                  <a:cubicBezTo>
                    <a:pt x="450178" y="171358"/>
                    <a:pt x="407730" y="157582"/>
                    <a:pt x="364602" y="146928"/>
                  </a:cubicBezTo>
                  <a:cubicBezTo>
                    <a:pt x="364271" y="146846"/>
                    <a:pt x="363940" y="146772"/>
                    <a:pt x="363609" y="146689"/>
                  </a:cubicBezTo>
                  <a:cubicBezTo>
                    <a:pt x="298415" y="131021"/>
                    <a:pt x="229919" y="132399"/>
                    <a:pt x="165415" y="150675"/>
                  </a:cubicBezTo>
                  <a:cubicBezTo>
                    <a:pt x="165084" y="150767"/>
                    <a:pt x="164762" y="150859"/>
                    <a:pt x="164431" y="150951"/>
                  </a:cubicBezTo>
                  <a:cubicBezTo>
                    <a:pt x="121772" y="163331"/>
                    <a:pt x="79913" y="178806"/>
                    <a:pt x="40537" y="199525"/>
                  </a:cubicBezTo>
                  <a:cubicBezTo>
                    <a:pt x="18398" y="211005"/>
                    <a:pt x="-4238" y="183848"/>
                    <a:pt x="10589" y="164194"/>
                  </a:cubicBezTo>
                  <a:cubicBezTo>
                    <a:pt x="6616" y="161191"/>
                    <a:pt x="3470" y="157095"/>
                    <a:pt x="1649" y="152080"/>
                  </a:cubicBezTo>
                  <a:cubicBezTo>
                    <a:pt x="-3189" y="138865"/>
                    <a:pt x="3056" y="125355"/>
                    <a:pt x="14682" y="118898"/>
                  </a:cubicBezTo>
                  <a:cubicBezTo>
                    <a:pt x="14645" y="118862"/>
                    <a:pt x="14599" y="118825"/>
                    <a:pt x="14599" y="118788"/>
                  </a:cubicBezTo>
                  <a:cubicBezTo>
                    <a:pt x="15041" y="118540"/>
                    <a:pt x="15528" y="118338"/>
                    <a:pt x="16007" y="118127"/>
                  </a:cubicBezTo>
                  <a:cubicBezTo>
                    <a:pt x="16154" y="118044"/>
                    <a:pt x="16301" y="117925"/>
                    <a:pt x="16485" y="117842"/>
                  </a:cubicBezTo>
                  <a:cubicBezTo>
                    <a:pt x="16457" y="116152"/>
                    <a:pt x="16577" y="114490"/>
                    <a:pt x="16844" y="112819"/>
                  </a:cubicBezTo>
                  <a:cubicBezTo>
                    <a:pt x="-8073" y="82594"/>
                    <a:pt x="46092" y="65493"/>
                    <a:pt x="65481" y="52167"/>
                  </a:cubicBezTo>
                  <a:cubicBezTo>
                    <a:pt x="112997" y="24523"/>
                    <a:pt x="166822" y="10343"/>
                    <a:pt x="221016" y="3152"/>
                  </a:cubicBezTo>
                  <a:cubicBezTo>
                    <a:pt x="221144" y="3133"/>
                    <a:pt x="221273" y="3115"/>
                    <a:pt x="221411" y="309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 name="Google Shape;181;p49"/>
            <p:cNvSpPr/>
            <p:nvPr/>
          </p:nvSpPr>
          <p:spPr>
            <a:xfrm>
              <a:off x="6845990" y="9663432"/>
              <a:ext cx="40350" cy="365012"/>
            </a:xfrm>
            <a:custGeom>
              <a:rect b="b" l="l" r="r" t="t"/>
              <a:pathLst>
                <a:path extrusionOk="0" h="365012" w="40350">
                  <a:moveTo>
                    <a:pt x="4796" y="364881"/>
                  </a:moveTo>
                  <a:cubicBezTo>
                    <a:pt x="-7133" y="360583"/>
                    <a:pt x="6893" y="336089"/>
                    <a:pt x="7335" y="326528"/>
                  </a:cubicBezTo>
                  <a:cubicBezTo>
                    <a:pt x="10545" y="312412"/>
                    <a:pt x="12605" y="298094"/>
                    <a:pt x="14647" y="283767"/>
                  </a:cubicBezTo>
                  <a:cubicBezTo>
                    <a:pt x="24912" y="192551"/>
                    <a:pt x="28600" y="99030"/>
                    <a:pt x="15208" y="8016"/>
                  </a:cubicBezTo>
                  <a:cubicBezTo>
                    <a:pt x="13323" y="-388"/>
                    <a:pt x="26448" y="-3455"/>
                    <a:pt x="28287" y="5077"/>
                  </a:cubicBezTo>
                  <a:cubicBezTo>
                    <a:pt x="45671" y="94612"/>
                    <a:pt x="41689" y="187380"/>
                    <a:pt x="32435" y="277706"/>
                  </a:cubicBezTo>
                  <a:cubicBezTo>
                    <a:pt x="30173" y="292520"/>
                    <a:pt x="23118" y="368591"/>
                    <a:pt x="4796" y="36488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 name="Google Shape;182;p49"/>
            <p:cNvSpPr/>
            <p:nvPr/>
          </p:nvSpPr>
          <p:spPr>
            <a:xfrm>
              <a:off x="2610283" y="9748828"/>
              <a:ext cx="49749" cy="364084"/>
            </a:xfrm>
            <a:custGeom>
              <a:rect b="b" l="l" r="r" t="t"/>
              <a:pathLst>
                <a:path extrusionOk="0" h="364084" w="49749">
                  <a:moveTo>
                    <a:pt x="45272" y="363896"/>
                  </a:moveTo>
                  <a:cubicBezTo>
                    <a:pt x="57027" y="359120"/>
                    <a:pt x="42016" y="335214"/>
                    <a:pt x="41188" y="325681"/>
                  </a:cubicBezTo>
                  <a:cubicBezTo>
                    <a:pt x="37417" y="311703"/>
                    <a:pt x="34777" y="297477"/>
                    <a:pt x="32156" y="283242"/>
                  </a:cubicBezTo>
                  <a:cubicBezTo>
                    <a:pt x="18212" y="192512"/>
                    <a:pt x="10762" y="99221"/>
                    <a:pt x="20466" y="7738"/>
                  </a:cubicBezTo>
                  <a:cubicBezTo>
                    <a:pt x="22011" y="-730"/>
                    <a:pt x="8775" y="-3273"/>
                    <a:pt x="7276" y="5332"/>
                  </a:cubicBezTo>
                  <a:cubicBezTo>
                    <a:pt x="-6484" y="95492"/>
                    <a:pt x="1242" y="188030"/>
                    <a:pt x="14138" y="277906"/>
                  </a:cubicBezTo>
                  <a:cubicBezTo>
                    <a:pt x="16998" y="292609"/>
                    <a:pt x="27116" y="368341"/>
                    <a:pt x="45272" y="36389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 name="Google Shape;183;p49"/>
            <p:cNvSpPr/>
            <p:nvPr/>
          </p:nvSpPr>
          <p:spPr>
            <a:xfrm>
              <a:off x="4923532" y="9195749"/>
              <a:ext cx="2118807" cy="1636017"/>
            </a:xfrm>
            <a:custGeom>
              <a:rect b="b" l="l" r="r" t="t"/>
              <a:pathLst>
                <a:path extrusionOk="0" h="1636017" w="2118807">
                  <a:moveTo>
                    <a:pt x="2099032" y="235380"/>
                  </a:moveTo>
                  <a:cubicBezTo>
                    <a:pt x="2026048" y="76202"/>
                    <a:pt x="1786556" y="58100"/>
                    <a:pt x="1638095" y="37188"/>
                  </a:cubicBezTo>
                  <a:cubicBezTo>
                    <a:pt x="623057" y="-105771"/>
                    <a:pt x="-154081" y="178677"/>
                    <a:pt x="26057" y="629541"/>
                  </a:cubicBezTo>
                  <a:cubicBezTo>
                    <a:pt x="108184" y="1266373"/>
                    <a:pt x="208210" y="1565682"/>
                    <a:pt x="720176" y="1620988"/>
                  </a:cubicBezTo>
                  <a:cubicBezTo>
                    <a:pt x="1573205" y="1713132"/>
                    <a:pt x="2016777" y="1385601"/>
                    <a:pt x="1982837" y="526955"/>
                  </a:cubicBezTo>
                  <a:cubicBezTo>
                    <a:pt x="2060429" y="499881"/>
                    <a:pt x="2162248" y="373251"/>
                    <a:pt x="2099032" y="235380"/>
                  </a:cubicBezTo>
                  <a:close/>
                  <a:moveTo>
                    <a:pt x="1893536" y="861163"/>
                  </a:moveTo>
                  <a:cubicBezTo>
                    <a:pt x="1800620" y="1457870"/>
                    <a:pt x="1423318" y="1600443"/>
                    <a:pt x="820928" y="1564130"/>
                  </a:cubicBezTo>
                  <a:cubicBezTo>
                    <a:pt x="610796" y="1551465"/>
                    <a:pt x="403800" y="1511505"/>
                    <a:pt x="276476" y="1326970"/>
                  </a:cubicBezTo>
                  <a:cubicBezTo>
                    <a:pt x="171869" y="1175368"/>
                    <a:pt x="129201" y="970123"/>
                    <a:pt x="116821" y="789491"/>
                  </a:cubicBezTo>
                  <a:cubicBezTo>
                    <a:pt x="102270" y="577257"/>
                    <a:pt x="149399" y="396578"/>
                    <a:pt x="346553" y="285534"/>
                  </a:cubicBezTo>
                  <a:cubicBezTo>
                    <a:pt x="433013" y="236840"/>
                    <a:pt x="529699" y="209178"/>
                    <a:pt x="626644" y="187825"/>
                  </a:cubicBezTo>
                  <a:cubicBezTo>
                    <a:pt x="855383" y="137450"/>
                    <a:pt x="1091380" y="120193"/>
                    <a:pt x="1325040" y="136330"/>
                  </a:cubicBezTo>
                  <a:cubicBezTo>
                    <a:pt x="1492559" y="147892"/>
                    <a:pt x="1762523" y="155607"/>
                    <a:pt x="1852091" y="328442"/>
                  </a:cubicBezTo>
                  <a:cubicBezTo>
                    <a:pt x="1936949" y="492203"/>
                    <a:pt x="1921046" y="684480"/>
                    <a:pt x="1893536" y="8611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 name="Google Shape;184;p49"/>
            <p:cNvSpPr/>
            <p:nvPr/>
          </p:nvSpPr>
          <p:spPr>
            <a:xfrm>
              <a:off x="2443455" y="9246054"/>
              <a:ext cx="2124714" cy="1633047"/>
            </a:xfrm>
            <a:custGeom>
              <a:rect b="b" l="l" r="r" t="t"/>
              <a:pathLst>
                <a:path extrusionOk="0" h="1633047" w="2124714">
                  <a:moveTo>
                    <a:pt x="16371" y="276879"/>
                  </a:moveTo>
                  <a:cubicBezTo>
                    <a:pt x="82871" y="114891"/>
                    <a:pt x="321443" y="87173"/>
                    <a:pt x="468939" y="60310"/>
                  </a:cubicBezTo>
                  <a:cubicBezTo>
                    <a:pt x="1477391" y="-123362"/>
                    <a:pt x="2265374" y="129585"/>
                    <a:pt x="2103566" y="587337"/>
                  </a:cubicBezTo>
                  <a:cubicBezTo>
                    <a:pt x="2047193" y="1226961"/>
                    <a:pt x="1959336" y="1530044"/>
                    <a:pt x="1450009" y="1605895"/>
                  </a:cubicBezTo>
                  <a:cubicBezTo>
                    <a:pt x="601386" y="1732286"/>
                    <a:pt x="144965" y="1422857"/>
                    <a:pt x="144239" y="563541"/>
                  </a:cubicBezTo>
                  <a:cubicBezTo>
                    <a:pt x="65616" y="539617"/>
                    <a:pt x="-41234" y="417184"/>
                    <a:pt x="16371" y="276879"/>
                  </a:cubicBezTo>
                  <a:close/>
                  <a:moveTo>
                    <a:pt x="246950" y="893892"/>
                  </a:moveTo>
                  <a:cubicBezTo>
                    <a:pt x="363872" y="1486374"/>
                    <a:pt x="746610" y="1613656"/>
                    <a:pt x="1347050" y="1553142"/>
                  </a:cubicBezTo>
                  <a:cubicBezTo>
                    <a:pt x="1556501" y="1532037"/>
                    <a:pt x="1761713" y="1483784"/>
                    <a:pt x="1881495" y="1294280"/>
                  </a:cubicBezTo>
                  <a:cubicBezTo>
                    <a:pt x="1979902" y="1138592"/>
                    <a:pt x="2014247" y="931804"/>
                    <a:pt x="2019342" y="750813"/>
                  </a:cubicBezTo>
                  <a:cubicBezTo>
                    <a:pt x="2025321" y="538166"/>
                    <a:pt x="1970934" y="359526"/>
                    <a:pt x="1769466" y="256509"/>
                  </a:cubicBezTo>
                  <a:cubicBezTo>
                    <a:pt x="1681113" y="211332"/>
                    <a:pt x="1583386" y="187583"/>
                    <a:pt x="1485669" y="170151"/>
                  </a:cubicBezTo>
                  <a:cubicBezTo>
                    <a:pt x="1255081" y="129016"/>
                    <a:pt x="1018588" y="121274"/>
                    <a:pt x="785756" y="146787"/>
                  </a:cubicBezTo>
                  <a:cubicBezTo>
                    <a:pt x="618844" y="165082"/>
                    <a:pt x="349413" y="183643"/>
                    <a:pt x="266882" y="359940"/>
                  </a:cubicBezTo>
                  <a:cubicBezTo>
                    <a:pt x="188682" y="526979"/>
                    <a:pt x="212330" y="718458"/>
                    <a:pt x="246950" y="89389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5" name="Google Shape;185;p49"/>
          <p:cNvGrpSpPr/>
          <p:nvPr/>
        </p:nvGrpSpPr>
        <p:grpSpPr>
          <a:xfrm rot="-3706146">
            <a:off x="7396295" y="-1781659"/>
            <a:ext cx="2107468" cy="3203152"/>
            <a:chOff x="14791291" y="-3564614"/>
            <a:chExt cx="4215167" cy="6405527"/>
          </a:xfrm>
        </p:grpSpPr>
        <p:sp>
          <p:nvSpPr>
            <p:cNvPr id="186" name="Google Shape;186;p49"/>
            <p:cNvSpPr/>
            <p:nvPr/>
          </p:nvSpPr>
          <p:spPr>
            <a:xfrm>
              <a:off x="14791291" y="-3564614"/>
              <a:ext cx="4215167" cy="6405527"/>
            </a:xfrm>
            <a:custGeom>
              <a:rect b="b" l="l" r="r" t="t"/>
              <a:pathLst>
                <a:path extrusionOk="0" h="6405527" w="4215167">
                  <a:moveTo>
                    <a:pt x="4213274" y="6358357"/>
                  </a:moveTo>
                  <a:cubicBezTo>
                    <a:pt x="4214658" y="6381840"/>
                    <a:pt x="4419871" y="6371834"/>
                    <a:pt x="119701" y="6405528"/>
                  </a:cubicBezTo>
                  <a:cubicBezTo>
                    <a:pt x="42839" y="6405528"/>
                    <a:pt x="27756" y="954102"/>
                    <a:pt x="0" y="121191"/>
                  </a:cubicBezTo>
                  <a:cubicBezTo>
                    <a:pt x="0" y="61363"/>
                    <a:pt x="674202" y="81643"/>
                    <a:pt x="897663" y="70651"/>
                  </a:cubicBezTo>
                  <a:cubicBezTo>
                    <a:pt x="2408709" y="-3653"/>
                    <a:pt x="3169435" y="-31888"/>
                    <a:pt x="4102248" y="48194"/>
                  </a:cubicBezTo>
                  <a:cubicBezTo>
                    <a:pt x="4168217" y="53856"/>
                    <a:pt x="4036176" y="2424876"/>
                    <a:pt x="4213274" y="63583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 name="Google Shape;187;p49"/>
            <p:cNvSpPr/>
            <p:nvPr/>
          </p:nvSpPr>
          <p:spPr>
            <a:xfrm>
              <a:off x="14969452" y="-3366867"/>
              <a:ext cx="3853375" cy="6010015"/>
            </a:xfrm>
            <a:custGeom>
              <a:rect b="b" l="l" r="r" t="t"/>
              <a:pathLst>
                <a:path extrusionOk="0" h="6010015" w="3853375">
                  <a:moveTo>
                    <a:pt x="0" y="84684"/>
                  </a:moveTo>
                  <a:cubicBezTo>
                    <a:pt x="150789" y="71501"/>
                    <a:pt x="305718" y="73782"/>
                    <a:pt x="479176" y="74102"/>
                  </a:cubicBezTo>
                  <a:cubicBezTo>
                    <a:pt x="1073338" y="74102"/>
                    <a:pt x="2461608" y="-62285"/>
                    <a:pt x="3768351" y="35003"/>
                  </a:cubicBezTo>
                  <a:cubicBezTo>
                    <a:pt x="3806461" y="2690825"/>
                    <a:pt x="3696320" y="2534696"/>
                    <a:pt x="3853376" y="5980653"/>
                  </a:cubicBezTo>
                  <a:cubicBezTo>
                    <a:pt x="2107515" y="5994758"/>
                    <a:pt x="2232483" y="5992990"/>
                    <a:pt x="95072" y="6010016"/>
                  </a:cubicBezTo>
                  <a:cubicBezTo>
                    <a:pt x="9406" y="3428691"/>
                    <a:pt x="27500" y="1167039"/>
                    <a:pt x="0" y="8468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 name="Google Shape;188;p49"/>
            <p:cNvSpPr/>
            <p:nvPr/>
          </p:nvSpPr>
          <p:spPr>
            <a:xfrm>
              <a:off x="14971600" y="-3369010"/>
              <a:ext cx="3845777" cy="6012250"/>
            </a:xfrm>
            <a:custGeom>
              <a:rect b="b" l="l" r="r" t="t"/>
              <a:pathLst>
                <a:path extrusionOk="0" h="6012250" w="3845777">
                  <a:moveTo>
                    <a:pt x="3819601" y="5860207"/>
                  </a:moveTo>
                  <a:cubicBezTo>
                    <a:pt x="3850830" y="5860207"/>
                    <a:pt x="3845743" y="5863256"/>
                    <a:pt x="3845064" y="5848293"/>
                  </a:cubicBezTo>
                  <a:cubicBezTo>
                    <a:pt x="3822920" y="5848318"/>
                    <a:pt x="3814949" y="5848293"/>
                    <a:pt x="3790474" y="5848331"/>
                  </a:cubicBezTo>
                  <a:cubicBezTo>
                    <a:pt x="3791639" y="5573880"/>
                    <a:pt x="3767420" y="5615567"/>
                    <a:pt x="3834363" y="5615721"/>
                  </a:cubicBezTo>
                  <a:cubicBezTo>
                    <a:pt x="3833697" y="5601296"/>
                    <a:pt x="3837323" y="5603807"/>
                    <a:pt x="3819601" y="5603807"/>
                  </a:cubicBezTo>
                  <a:cubicBezTo>
                    <a:pt x="3778825" y="5603807"/>
                    <a:pt x="3787078" y="5640216"/>
                    <a:pt x="3783451" y="5408605"/>
                  </a:cubicBezTo>
                  <a:cubicBezTo>
                    <a:pt x="3782772" y="5364650"/>
                    <a:pt x="3773532" y="5372068"/>
                    <a:pt x="3819601" y="5372068"/>
                  </a:cubicBezTo>
                  <a:cubicBezTo>
                    <a:pt x="3825932" y="5372068"/>
                    <a:pt x="3824714" y="5374463"/>
                    <a:pt x="3824214" y="5360179"/>
                  </a:cubicBezTo>
                  <a:cubicBezTo>
                    <a:pt x="3769176" y="5360179"/>
                    <a:pt x="3784002" y="5383508"/>
                    <a:pt x="3781644" y="5233605"/>
                  </a:cubicBezTo>
                  <a:cubicBezTo>
                    <a:pt x="3779568" y="5106020"/>
                    <a:pt x="3767676" y="5126877"/>
                    <a:pt x="3816603" y="5126890"/>
                  </a:cubicBezTo>
                  <a:cubicBezTo>
                    <a:pt x="3816115" y="5110991"/>
                    <a:pt x="3822817" y="5115078"/>
                    <a:pt x="3779709" y="5114937"/>
                  </a:cubicBezTo>
                  <a:cubicBezTo>
                    <a:pt x="3777198" y="4961025"/>
                    <a:pt x="3778991" y="5064961"/>
                    <a:pt x="3776672" y="4882404"/>
                  </a:cubicBezTo>
                  <a:cubicBezTo>
                    <a:pt x="3815334" y="4882314"/>
                    <a:pt x="3809529" y="4886324"/>
                    <a:pt x="3809080" y="4870464"/>
                  </a:cubicBezTo>
                  <a:cubicBezTo>
                    <a:pt x="3770342" y="4870476"/>
                    <a:pt x="3773097" y="4909678"/>
                    <a:pt x="3772008" y="4636944"/>
                  </a:cubicBezTo>
                  <a:cubicBezTo>
                    <a:pt x="3808785" y="4637353"/>
                    <a:pt x="3802737" y="4640121"/>
                    <a:pt x="3802340" y="4625247"/>
                  </a:cubicBezTo>
                  <a:cubicBezTo>
                    <a:pt x="3767394" y="4625132"/>
                    <a:pt x="3771969" y="4626092"/>
                    <a:pt x="3771956" y="4621506"/>
                  </a:cubicBezTo>
                  <a:cubicBezTo>
                    <a:pt x="3771790" y="4566624"/>
                    <a:pt x="3771546" y="4559936"/>
                    <a:pt x="3768906" y="4392483"/>
                  </a:cubicBezTo>
                  <a:cubicBezTo>
                    <a:pt x="3801468" y="4392829"/>
                    <a:pt x="3796112" y="4395622"/>
                    <a:pt x="3795702" y="4380774"/>
                  </a:cubicBezTo>
                  <a:cubicBezTo>
                    <a:pt x="3757899" y="4380620"/>
                    <a:pt x="3769176" y="4410290"/>
                    <a:pt x="3765626" y="4184303"/>
                  </a:cubicBezTo>
                  <a:cubicBezTo>
                    <a:pt x="3764934" y="4140387"/>
                    <a:pt x="3758834" y="4147996"/>
                    <a:pt x="3789192" y="4148330"/>
                  </a:cubicBezTo>
                  <a:cubicBezTo>
                    <a:pt x="3788756" y="4133136"/>
                    <a:pt x="3793639" y="4136710"/>
                    <a:pt x="3764896" y="4135993"/>
                  </a:cubicBezTo>
                  <a:cubicBezTo>
                    <a:pt x="3761897" y="3932412"/>
                    <a:pt x="3762794" y="3983156"/>
                    <a:pt x="3759757" y="3902037"/>
                  </a:cubicBezTo>
                  <a:cubicBezTo>
                    <a:pt x="3786168" y="3901883"/>
                    <a:pt x="3781836" y="3905073"/>
                    <a:pt x="3781350" y="3890046"/>
                  </a:cubicBezTo>
                  <a:cubicBezTo>
                    <a:pt x="3754144" y="3890136"/>
                    <a:pt x="3759103" y="3901294"/>
                    <a:pt x="3758053" y="3834549"/>
                  </a:cubicBezTo>
                  <a:cubicBezTo>
                    <a:pt x="3754746" y="3622743"/>
                    <a:pt x="3748877" y="3657333"/>
                    <a:pt x="3773366" y="3656987"/>
                  </a:cubicBezTo>
                  <a:cubicBezTo>
                    <a:pt x="3772815" y="3642075"/>
                    <a:pt x="3776365" y="3644958"/>
                    <a:pt x="3755618" y="3645355"/>
                  </a:cubicBezTo>
                  <a:cubicBezTo>
                    <a:pt x="3751389" y="3383740"/>
                    <a:pt x="3745417" y="3413475"/>
                    <a:pt x="3765049" y="3413423"/>
                  </a:cubicBezTo>
                  <a:cubicBezTo>
                    <a:pt x="3764665" y="3398447"/>
                    <a:pt x="3767689" y="3401496"/>
                    <a:pt x="3751389" y="3401535"/>
                  </a:cubicBezTo>
                  <a:cubicBezTo>
                    <a:pt x="3747147" y="3138716"/>
                    <a:pt x="3743047" y="3168476"/>
                    <a:pt x="3761051" y="3168322"/>
                  </a:cubicBezTo>
                  <a:cubicBezTo>
                    <a:pt x="3760923" y="3154025"/>
                    <a:pt x="3764268" y="3156369"/>
                    <a:pt x="3747865" y="3156536"/>
                  </a:cubicBezTo>
                  <a:cubicBezTo>
                    <a:pt x="3746109" y="3038341"/>
                    <a:pt x="3748121" y="3026196"/>
                    <a:pt x="3745802" y="2923772"/>
                  </a:cubicBezTo>
                  <a:cubicBezTo>
                    <a:pt x="3763537" y="2923772"/>
                    <a:pt x="3760539" y="2926846"/>
                    <a:pt x="3760615" y="2911870"/>
                  </a:cubicBezTo>
                  <a:cubicBezTo>
                    <a:pt x="3740804" y="2911883"/>
                    <a:pt x="3745007" y="2945704"/>
                    <a:pt x="3740612" y="2697939"/>
                  </a:cubicBezTo>
                  <a:cubicBezTo>
                    <a:pt x="3740202" y="2675109"/>
                    <a:pt x="3739497" y="2678107"/>
                    <a:pt x="3742573" y="2678133"/>
                  </a:cubicBezTo>
                  <a:cubicBezTo>
                    <a:pt x="3766715" y="2678363"/>
                    <a:pt x="3762615" y="2681387"/>
                    <a:pt x="3762807" y="2666410"/>
                  </a:cubicBezTo>
                  <a:cubicBezTo>
                    <a:pt x="3734615" y="2666205"/>
                    <a:pt x="3737947" y="2688522"/>
                    <a:pt x="3738651" y="2522965"/>
                  </a:cubicBezTo>
                  <a:cubicBezTo>
                    <a:pt x="3738984" y="2416210"/>
                    <a:pt x="3729707" y="2433774"/>
                    <a:pt x="3766343" y="2433019"/>
                  </a:cubicBezTo>
                  <a:cubicBezTo>
                    <a:pt x="3766587" y="2418107"/>
                    <a:pt x="3771341" y="2420887"/>
                    <a:pt x="3742483" y="2421719"/>
                  </a:cubicBezTo>
                  <a:cubicBezTo>
                    <a:pt x="3735627" y="2421911"/>
                    <a:pt x="3738421" y="2449237"/>
                    <a:pt x="3732872" y="2188686"/>
                  </a:cubicBezTo>
                  <a:cubicBezTo>
                    <a:pt x="3743598" y="2188494"/>
                    <a:pt x="3756105" y="2188251"/>
                    <a:pt x="3770226" y="2188084"/>
                  </a:cubicBezTo>
                  <a:cubicBezTo>
                    <a:pt x="3770444" y="2173185"/>
                    <a:pt x="3775967" y="2175990"/>
                    <a:pt x="3742534" y="2176618"/>
                  </a:cubicBezTo>
                  <a:cubicBezTo>
                    <a:pt x="3730822" y="2176823"/>
                    <a:pt x="3732641" y="2177899"/>
                    <a:pt x="3732551" y="2173390"/>
                  </a:cubicBezTo>
                  <a:cubicBezTo>
                    <a:pt x="3726888" y="1915003"/>
                    <a:pt x="3725029" y="1944187"/>
                    <a:pt x="3742585" y="1944366"/>
                  </a:cubicBezTo>
                  <a:cubicBezTo>
                    <a:pt x="3779337" y="1944815"/>
                    <a:pt x="3773123" y="1947659"/>
                    <a:pt x="3773238" y="1932759"/>
                  </a:cubicBezTo>
                  <a:cubicBezTo>
                    <a:pt x="3755784" y="1932631"/>
                    <a:pt x="3739600" y="1932426"/>
                    <a:pt x="3728835" y="1932311"/>
                  </a:cubicBezTo>
                  <a:cubicBezTo>
                    <a:pt x="3728399" y="1903499"/>
                    <a:pt x="3725734" y="1700123"/>
                    <a:pt x="3725721" y="1699227"/>
                  </a:cubicBezTo>
                  <a:cubicBezTo>
                    <a:pt x="3747519" y="1699150"/>
                    <a:pt x="3758373" y="1699086"/>
                    <a:pt x="3773814" y="1699047"/>
                  </a:cubicBezTo>
                  <a:cubicBezTo>
                    <a:pt x="3773763" y="1684058"/>
                    <a:pt x="3780145" y="1687095"/>
                    <a:pt x="3742598" y="1687248"/>
                  </a:cubicBezTo>
                  <a:cubicBezTo>
                    <a:pt x="3717635" y="1687351"/>
                    <a:pt x="3727990" y="1720134"/>
                    <a:pt x="3722851" y="1474213"/>
                  </a:cubicBezTo>
                  <a:cubicBezTo>
                    <a:pt x="3722351" y="1450129"/>
                    <a:pt x="3717238" y="1453985"/>
                    <a:pt x="3742534" y="1454459"/>
                  </a:cubicBezTo>
                  <a:cubicBezTo>
                    <a:pt x="3776839" y="1455099"/>
                    <a:pt x="3771162" y="1457930"/>
                    <a:pt x="3770867" y="1443018"/>
                  </a:cubicBezTo>
                  <a:cubicBezTo>
                    <a:pt x="3751735" y="1442788"/>
                    <a:pt x="3740548" y="1442480"/>
                    <a:pt x="3722210" y="1442211"/>
                  </a:cubicBezTo>
                  <a:cubicBezTo>
                    <a:pt x="3718032" y="1222976"/>
                    <a:pt x="3717981" y="1214136"/>
                    <a:pt x="3717904" y="1208845"/>
                  </a:cubicBezTo>
                  <a:cubicBezTo>
                    <a:pt x="3734615" y="1209114"/>
                    <a:pt x="3747775" y="1209486"/>
                    <a:pt x="3764332" y="1209755"/>
                  </a:cubicBezTo>
                  <a:cubicBezTo>
                    <a:pt x="3763781" y="1194702"/>
                    <a:pt x="3768599" y="1197968"/>
                    <a:pt x="3742726" y="1197405"/>
                  </a:cubicBezTo>
                  <a:cubicBezTo>
                    <a:pt x="3708178" y="1196662"/>
                    <a:pt x="3718840" y="1233212"/>
                    <a:pt x="3714457" y="964115"/>
                  </a:cubicBezTo>
                  <a:cubicBezTo>
                    <a:pt x="3732756" y="964461"/>
                    <a:pt x="3743995" y="964871"/>
                    <a:pt x="3759655" y="965243"/>
                  </a:cubicBezTo>
                  <a:cubicBezTo>
                    <a:pt x="3759565" y="950228"/>
                    <a:pt x="3762961" y="953444"/>
                    <a:pt x="3742765" y="952893"/>
                  </a:cubicBezTo>
                  <a:cubicBezTo>
                    <a:pt x="3702616" y="951740"/>
                    <a:pt x="3714816" y="987777"/>
                    <a:pt x="3709370" y="719232"/>
                  </a:cubicBezTo>
                  <a:cubicBezTo>
                    <a:pt x="3729835" y="719578"/>
                    <a:pt x="3740291" y="720039"/>
                    <a:pt x="3760449" y="720526"/>
                  </a:cubicBezTo>
                  <a:cubicBezTo>
                    <a:pt x="3760628" y="705499"/>
                    <a:pt x="3764011" y="708765"/>
                    <a:pt x="3742765" y="708125"/>
                  </a:cubicBezTo>
                  <a:cubicBezTo>
                    <a:pt x="3702424" y="706972"/>
                    <a:pt x="3709190" y="712570"/>
                    <a:pt x="3708806" y="687832"/>
                  </a:cubicBezTo>
                  <a:cubicBezTo>
                    <a:pt x="3704846" y="433071"/>
                    <a:pt x="3697786" y="474759"/>
                    <a:pt x="3742649" y="474643"/>
                  </a:cubicBezTo>
                  <a:cubicBezTo>
                    <a:pt x="3768407" y="474566"/>
                    <a:pt x="3764075" y="477680"/>
                    <a:pt x="3764306" y="462691"/>
                  </a:cubicBezTo>
                  <a:cubicBezTo>
                    <a:pt x="3743713" y="462729"/>
                    <a:pt x="3731283" y="462793"/>
                    <a:pt x="3706243" y="462819"/>
                  </a:cubicBezTo>
                  <a:cubicBezTo>
                    <a:pt x="3704398" y="370425"/>
                    <a:pt x="3703347" y="365865"/>
                    <a:pt x="3702950" y="230208"/>
                  </a:cubicBezTo>
                  <a:cubicBezTo>
                    <a:pt x="3730552" y="230362"/>
                    <a:pt x="3740920" y="230631"/>
                    <a:pt x="3766843" y="230862"/>
                  </a:cubicBezTo>
                  <a:cubicBezTo>
                    <a:pt x="3766920" y="215821"/>
                    <a:pt x="3771752" y="219050"/>
                    <a:pt x="3742713" y="218678"/>
                  </a:cubicBezTo>
                  <a:cubicBezTo>
                    <a:pt x="3690173" y="218051"/>
                    <a:pt x="3703731" y="252192"/>
                    <a:pt x="3700079" y="32828"/>
                  </a:cubicBezTo>
                  <a:cubicBezTo>
                    <a:pt x="3683459" y="31675"/>
                    <a:pt x="3691186" y="8641"/>
                    <a:pt x="3692403" y="218243"/>
                  </a:cubicBezTo>
                  <a:cubicBezTo>
                    <a:pt x="3671400" y="218166"/>
                    <a:pt x="3518381" y="217538"/>
                    <a:pt x="3487985" y="217641"/>
                  </a:cubicBezTo>
                  <a:cubicBezTo>
                    <a:pt x="3483064" y="-2043"/>
                    <a:pt x="3493905" y="20017"/>
                    <a:pt x="3475785" y="19082"/>
                  </a:cubicBezTo>
                  <a:cubicBezTo>
                    <a:pt x="3478105" y="254280"/>
                    <a:pt x="3490433" y="217359"/>
                    <a:pt x="3434881" y="218140"/>
                  </a:cubicBezTo>
                  <a:cubicBezTo>
                    <a:pt x="3377421" y="218947"/>
                    <a:pt x="3376267" y="218537"/>
                    <a:pt x="3281221" y="218781"/>
                  </a:cubicBezTo>
                  <a:cubicBezTo>
                    <a:pt x="3273661" y="218794"/>
                    <a:pt x="3275519" y="227159"/>
                    <a:pt x="3274519" y="163309"/>
                  </a:cubicBezTo>
                  <a:cubicBezTo>
                    <a:pt x="3271892" y="-10614"/>
                    <a:pt x="3276608" y="9858"/>
                    <a:pt x="3261692" y="9320"/>
                  </a:cubicBezTo>
                  <a:cubicBezTo>
                    <a:pt x="3263576" y="134125"/>
                    <a:pt x="3264178" y="176953"/>
                    <a:pt x="3264972" y="218819"/>
                  </a:cubicBezTo>
                  <a:cubicBezTo>
                    <a:pt x="3217161" y="218909"/>
                    <a:pt x="3205564" y="218871"/>
                    <a:pt x="3061784" y="218768"/>
                  </a:cubicBezTo>
                  <a:cubicBezTo>
                    <a:pt x="3056556" y="-20517"/>
                    <a:pt x="3064706" y="3824"/>
                    <a:pt x="3048021" y="3478"/>
                  </a:cubicBezTo>
                  <a:cubicBezTo>
                    <a:pt x="3051571" y="236178"/>
                    <a:pt x="3051481" y="218755"/>
                    <a:pt x="3050571" y="218755"/>
                  </a:cubicBezTo>
                  <a:cubicBezTo>
                    <a:pt x="2972992" y="218755"/>
                    <a:pt x="2973837" y="217602"/>
                    <a:pt x="2896822" y="217602"/>
                  </a:cubicBezTo>
                  <a:cubicBezTo>
                    <a:pt x="2832518" y="217602"/>
                    <a:pt x="2849510" y="259418"/>
                    <a:pt x="2845589" y="954"/>
                  </a:cubicBezTo>
                  <a:cubicBezTo>
                    <a:pt x="2831314" y="865"/>
                    <a:pt x="2834043" y="-26487"/>
                    <a:pt x="2838003" y="218127"/>
                  </a:cubicBezTo>
                  <a:cubicBezTo>
                    <a:pt x="2730014" y="220331"/>
                    <a:pt x="2738664" y="219447"/>
                    <a:pt x="2634968" y="218640"/>
                  </a:cubicBezTo>
                  <a:cubicBezTo>
                    <a:pt x="2629996" y="-25167"/>
                    <a:pt x="2635788" y="954"/>
                    <a:pt x="2620321" y="1095"/>
                  </a:cubicBezTo>
                  <a:cubicBezTo>
                    <a:pt x="2624537" y="255587"/>
                    <a:pt x="2637377" y="218486"/>
                    <a:pt x="2589374" y="218486"/>
                  </a:cubicBezTo>
                  <a:cubicBezTo>
                    <a:pt x="2391068" y="218486"/>
                    <a:pt x="2421618" y="235948"/>
                    <a:pt x="2420478" y="163283"/>
                  </a:cubicBezTo>
                  <a:cubicBezTo>
                    <a:pt x="2419145" y="77667"/>
                    <a:pt x="2418671" y="80601"/>
                    <a:pt x="2417402" y="4349"/>
                  </a:cubicBezTo>
                  <a:cubicBezTo>
                    <a:pt x="2402383" y="4682"/>
                    <a:pt x="2406317" y="-22515"/>
                    <a:pt x="2410931" y="219063"/>
                  </a:cubicBezTo>
                  <a:cubicBezTo>
                    <a:pt x="2359339" y="218806"/>
                    <a:pt x="2301673" y="216449"/>
                    <a:pt x="2207858" y="218461"/>
                  </a:cubicBezTo>
                  <a:cubicBezTo>
                    <a:pt x="2207243" y="147705"/>
                    <a:pt x="2205128" y="57272"/>
                    <a:pt x="2204347" y="9948"/>
                  </a:cubicBezTo>
                  <a:cubicBezTo>
                    <a:pt x="2187175" y="10473"/>
                    <a:pt x="2195479" y="-12946"/>
                    <a:pt x="2197363" y="218678"/>
                  </a:cubicBezTo>
                  <a:cubicBezTo>
                    <a:pt x="2105828" y="220574"/>
                    <a:pt x="2060080" y="218281"/>
                    <a:pt x="1992995" y="218051"/>
                  </a:cubicBezTo>
                  <a:cubicBezTo>
                    <a:pt x="1990548" y="108939"/>
                    <a:pt x="1991650" y="90619"/>
                    <a:pt x="1990753" y="16943"/>
                  </a:cubicBezTo>
                  <a:cubicBezTo>
                    <a:pt x="1976541" y="17429"/>
                    <a:pt x="1980450" y="6835"/>
                    <a:pt x="1980668" y="75989"/>
                  </a:cubicBezTo>
                  <a:cubicBezTo>
                    <a:pt x="1980821" y="125234"/>
                    <a:pt x="1981539" y="174736"/>
                    <a:pt x="1982500" y="218038"/>
                  </a:cubicBezTo>
                  <a:cubicBezTo>
                    <a:pt x="1973145" y="218025"/>
                    <a:pt x="1827085" y="217948"/>
                    <a:pt x="1820805" y="217935"/>
                  </a:cubicBezTo>
                  <a:cubicBezTo>
                    <a:pt x="1765728" y="217935"/>
                    <a:pt x="1780183" y="251628"/>
                    <a:pt x="1778146" y="24668"/>
                  </a:cubicBezTo>
                  <a:cubicBezTo>
                    <a:pt x="1763973" y="25206"/>
                    <a:pt x="1767907" y="15905"/>
                    <a:pt x="1767779" y="75950"/>
                  </a:cubicBezTo>
                  <a:cubicBezTo>
                    <a:pt x="1767676" y="124005"/>
                    <a:pt x="1768304" y="171316"/>
                    <a:pt x="1769419" y="218102"/>
                  </a:cubicBezTo>
                  <a:cubicBezTo>
                    <a:pt x="1571421" y="219614"/>
                    <a:pt x="1764921" y="218012"/>
                    <a:pt x="1566923" y="219293"/>
                  </a:cubicBezTo>
                  <a:cubicBezTo>
                    <a:pt x="1566500" y="178810"/>
                    <a:pt x="1565795" y="140159"/>
                    <a:pt x="1564052" y="33136"/>
                  </a:cubicBezTo>
                  <a:cubicBezTo>
                    <a:pt x="1549367" y="33738"/>
                    <a:pt x="1553249" y="14239"/>
                    <a:pt x="1555684" y="163475"/>
                  </a:cubicBezTo>
                  <a:cubicBezTo>
                    <a:pt x="1556812" y="235038"/>
                    <a:pt x="1596870" y="219626"/>
                    <a:pt x="1359672" y="219626"/>
                  </a:cubicBezTo>
                  <a:cubicBezTo>
                    <a:pt x="1351022" y="219626"/>
                    <a:pt x="1355533" y="240841"/>
                    <a:pt x="1350023" y="42206"/>
                  </a:cubicBezTo>
                  <a:cubicBezTo>
                    <a:pt x="1332723" y="42949"/>
                    <a:pt x="1342091" y="16827"/>
                    <a:pt x="1343475" y="219588"/>
                  </a:cubicBezTo>
                  <a:cubicBezTo>
                    <a:pt x="1278133" y="219255"/>
                    <a:pt x="1235447" y="215476"/>
                    <a:pt x="1139133" y="218076"/>
                  </a:cubicBezTo>
                  <a:cubicBezTo>
                    <a:pt x="1138326" y="180284"/>
                    <a:pt x="1138300" y="166601"/>
                    <a:pt x="1136173" y="51776"/>
                  </a:cubicBezTo>
                  <a:cubicBezTo>
                    <a:pt x="1122371" y="52416"/>
                    <a:pt x="1124576" y="26320"/>
                    <a:pt x="1128625" y="218371"/>
                  </a:cubicBezTo>
                  <a:cubicBezTo>
                    <a:pt x="1078571" y="219818"/>
                    <a:pt x="1026287" y="219626"/>
                    <a:pt x="975529" y="218999"/>
                  </a:cubicBezTo>
                  <a:cubicBezTo>
                    <a:pt x="911007" y="218268"/>
                    <a:pt x="924680" y="248836"/>
                    <a:pt x="923873" y="61704"/>
                  </a:cubicBezTo>
                  <a:cubicBezTo>
                    <a:pt x="911276" y="62307"/>
                    <a:pt x="911276" y="37850"/>
                    <a:pt x="915249" y="218563"/>
                  </a:cubicBezTo>
                  <a:cubicBezTo>
                    <a:pt x="904036" y="218537"/>
                    <a:pt x="910546" y="218550"/>
                    <a:pt x="744969" y="218512"/>
                  </a:cubicBezTo>
                  <a:cubicBezTo>
                    <a:pt x="700733" y="218512"/>
                    <a:pt x="711740" y="244582"/>
                    <a:pt x="709293" y="71953"/>
                  </a:cubicBezTo>
                  <a:cubicBezTo>
                    <a:pt x="694031" y="72632"/>
                    <a:pt x="698106" y="50264"/>
                    <a:pt x="701027" y="218397"/>
                  </a:cubicBezTo>
                  <a:cubicBezTo>
                    <a:pt x="646437" y="218076"/>
                    <a:pt x="638684" y="217333"/>
                    <a:pt x="498364" y="218051"/>
                  </a:cubicBezTo>
                  <a:cubicBezTo>
                    <a:pt x="497339" y="182474"/>
                    <a:pt x="496494" y="130705"/>
                    <a:pt x="496545" y="76117"/>
                  </a:cubicBezTo>
                  <a:cubicBezTo>
                    <a:pt x="483256" y="76142"/>
                    <a:pt x="485114" y="62986"/>
                    <a:pt x="486690" y="163488"/>
                  </a:cubicBezTo>
                  <a:cubicBezTo>
                    <a:pt x="487754" y="232130"/>
                    <a:pt x="498390" y="218179"/>
                    <a:pt x="437636" y="218179"/>
                  </a:cubicBezTo>
                  <a:cubicBezTo>
                    <a:pt x="361505" y="218179"/>
                    <a:pt x="360954" y="219332"/>
                    <a:pt x="285540" y="219345"/>
                  </a:cubicBezTo>
                  <a:cubicBezTo>
                    <a:pt x="284322" y="156942"/>
                    <a:pt x="284463" y="142388"/>
                    <a:pt x="282810" y="76078"/>
                  </a:cubicBezTo>
                  <a:cubicBezTo>
                    <a:pt x="268291" y="76142"/>
                    <a:pt x="271918" y="57643"/>
                    <a:pt x="275032" y="219332"/>
                  </a:cubicBezTo>
                  <a:cubicBezTo>
                    <a:pt x="274109" y="219332"/>
                    <a:pt x="72087" y="217884"/>
                    <a:pt x="71164" y="217871"/>
                  </a:cubicBezTo>
                  <a:cubicBezTo>
                    <a:pt x="70139" y="182731"/>
                    <a:pt x="69537" y="137520"/>
                    <a:pt x="68781" y="81818"/>
                  </a:cubicBezTo>
                  <a:cubicBezTo>
                    <a:pt x="54813" y="82625"/>
                    <a:pt x="58029" y="70723"/>
                    <a:pt x="59490" y="163475"/>
                  </a:cubicBezTo>
                  <a:cubicBezTo>
                    <a:pt x="60464" y="225865"/>
                    <a:pt x="63296" y="217769"/>
                    <a:pt x="53634" y="217615"/>
                  </a:cubicBezTo>
                  <a:cubicBezTo>
                    <a:pt x="-9286" y="216680"/>
                    <a:pt x="402" y="213387"/>
                    <a:pt x="710" y="229017"/>
                  </a:cubicBezTo>
                  <a:cubicBezTo>
                    <a:pt x="27864" y="229119"/>
                    <a:pt x="42831" y="229388"/>
                    <a:pt x="61028" y="229645"/>
                  </a:cubicBezTo>
                  <a:cubicBezTo>
                    <a:pt x="65474" y="366172"/>
                    <a:pt x="64347" y="372514"/>
                    <a:pt x="65269" y="463690"/>
                  </a:cubicBezTo>
                  <a:cubicBezTo>
                    <a:pt x="46560" y="463869"/>
                    <a:pt x="31516" y="464061"/>
                    <a:pt x="4490" y="464151"/>
                  </a:cubicBezTo>
                  <a:cubicBezTo>
                    <a:pt x="4682" y="479716"/>
                    <a:pt x="-4442" y="476322"/>
                    <a:pt x="53608" y="475707"/>
                  </a:cubicBezTo>
                  <a:cubicBezTo>
                    <a:pt x="70767" y="475540"/>
                    <a:pt x="64321" y="443256"/>
                    <a:pt x="68204" y="687973"/>
                  </a:cubicBezTo>
                  <a:cubicBezTo>
                    <a:pt x="68614" y="714031"/>
                    <a:pt x="80045" y="707523"/>
                    <a:pt x="6796" y="707484"/>
                  </a:cubicBezTo>
                  <a:cubicBezTo>
                    <a:pt x="6899" y="723344"/>
                    <a:pt x="-4327" y="719373"/>
                    <a:pt x="68729" y="719411"/>
                  </a:cubicBezTo>
                  <a:cubicBezTo>
                    <a:pt x="69767" y="777586"/>
                    <a:pt x="72266" y="860179"/>
                    <a:pt x="72407" y="952714"/>
                  </a:cubicBezTo>
                  <a:cubicBezTo>
                    <a:pt x="51020" y="952803"/>
                    <a:pt x="34463" y="952944"/>
                    <a:pt x="8027" y="953008"/>
                  </a:cubicBezTo>
                  <a:cubicBezTo>
                    <a:pt x="8078" y="968535"/>
                    <a:pt x="-508" y="965025"/>
                    <a:pt x="53583" y="964730"/>
                  </a:cubicBezTo>
                  <a:cubicBezTo>
                    <a:pt x="80019" y="964589"/>
                    <a:pt x="71690" y="928488"/>
                    <a:pt x="76008" y="1197379"/>
                  </a:cubicBezTo>
                  <a:cubicBezTo>
                    <a:pt x="52839" y="1197494"/>
                    <a:pt x="35950" y="1197674"/>
                    <a:pt x="8770" y="1197764"/>
                  </a:cubicBezTo>
                  <a:cubicBezTo>
                    <a:pt x="8808" y="1213560"/>
                    <a:pt x="697" y="1209793"/>
                    <a:pt x="53583" y="1209447"/>
                  </a:cubicBezTo>
                  <a:cubicBezTo>
                    <a:pt x="85529" y="1209229"/>
                    <a:pt x="76162" y="1181865"/>
                    <a:pt x="79378" y="1387008"/>
                  </a:cubicBezTo>
                  <a:cubicBezTo>
                    <a:pt x="80403" y="1452396"/>
                    <a:pt x="87592" y="1441212"/>
                    <a:pt x="53467" y="1441853"/>
                  </a:cubicBezTo>
                  <a:cubicBezTo>
                    <a:pt x="1542" y="1442826"/>
                    <a:pt x="9552" y="1438368"/>
                    <a:pt x="9628" y="1454382"/>
                  </a:cubicBezTo>
                  <a:cubicBezTo>
                    <a:pt x="41140" y="1454151"/>
                    <a:pt x="54300" y="1453664"/>
                    <a:pt x="80788" y="1453318"/>
                  </a:cubicBezTo>
                  <a:cubicBezTo>
                    <a:pt x="83825" y="1560035"/>
                    <a:pt x="82749" y="1511160"/>
                    <a:pt x="85171" y="1686544"/>
                  </a:cubicBezTo>
                  <a:cubicBezTo>
                    <a:pt x="59734" y="1686915"/>
                    <a:pt x="42690" y="1687671"/>
                    <a:pt x="11243" y="1688004"/>
                  </a:cubicBezTo>
                  <a:cubicBezTo>
                    <a:pt x="11371" y="1702634"/>
                    <a:pt x="2773" y="1700405"/>
                    <a:pt x="53659" y="1699111"/>
                  </a:cubicBezTo>
                  <a:cubicBezTo>
                    <a:pt x="96832" y="1698061"/>
                    <a:pt x="85196" y="1662523"/>
                    <a:pt x="88989" y="1931453"/>
                  </a:cubicBezTo>
                  <a:cubicBezTo>
                    <a:pt x="57478" y="1931299"/>
                    <a:pt x="48124" y="1931043"/>
                    <a:pt x="14344" y="1930915"/>
                  </a:cubicBezTo>
                  <a:cubicBezTo>
                    <a:pt x="14588" y="1946660"/>
                    <a:pt x="7271" y="1942663"/>
                    <a:pt x="53493" y="1943111"/>
                  </a:cubicBezTo>
                  <a:cubicBezTo>
                    <a:pt x="98241" y="1943521"/>
                    <a:pt x="89182" y="1932196"/>
                    <a:pt x="89668" y="1998698"/>
                  </a:cubicBezTo>
                  <a:cubicBezTo>
                    <a:pt x="91232" y="2212515"/>
                    <a:pt x="109006" y="2176785"/>
                    <a:pt x="53544" y="2176926"/>
                  </a:cubicBezTo>
                  <a:cubicBezTo>
                    <a:pt x="13204" y="2176990"/>
                    <a:pt x="19316" y="2173031"/>
                    <a:pt x="19714" y="2188878"/>
                  </a:cubicBezTo>
                  <a:cubicBezTo>
                    <a:pt x="40166" y="2188853"/>
                    <a:pt x="58798" y="2188801"/>
                    <a:pt x="92667" y="2188763"/>
                  </a:cubicBezTo>
                  <a:cubicBezTo>
                    <a:pt x="98741" y="2468454"/>
                    <a:pt x="104316" y="2422321"/>
                    <a:pt x="53595" y="2421847"/>
                  </a:cubicBezTo>
                  <a:cubicBezTo>
                    <a:pt x="20457" y="2421540"/>
                    <a:pt x="25903" y="2418581"/>
                    <a:pt x="26339" y="2433518"/>
                  </a:cubicBezTo>
                  <a:cubicBezTo>
                    <a:pt x="52224" y="2433685"/>
                    <a:pt x="66090" y="2433928"/>
                    <a:pt x="95268" y="2434044"/>
                  </a:cubicBezTo>
                  <a:cubicBezTo>
                    <a:pt x="95281" y="2434530"/>
                    <a:pt x="98062" y="2548613"/>
                    <a:pt x="100407" y="2667307"/>
                  </a:cubicBezTo>
                  <a:cubicBezTo>
                    <a:pt x="69370" y="2667064"/>
                    <a:pt x="56030" y="2666500"/>
                    <a:pt x="31875" y="2666090"/>
                  </a:cubicBezTo>
                  <a:cubicBezTo>
                    <a:pt x="32144" y="2681143"/>
                    <a:pt x="27735" y="2677876"/>
                    <a:pt x="53442" y="2678453"/>
                  </a:cubicBezTo>
                  <a:cubicBezTo>
                    <a:pt x="113709" y="2679836"/>
                    <a:pt x="100369" y="2636356"/>
                    <a:pt x="104726" y="2912306"/>
                  </a:cubicBezTo>
                  <a:cubicBezTo>
                    <a:pt x="75021" y="2912242"/>
                    <a:pt x="63552" y="2912088"/>
                    <a:pt x="35373" y="2911934"/>
                  </a:cubicBezTo>
                  <a:cubicBezTo>
                    <a:pt x="35540" y="2926949"/>
                    <a:pt x="31887" y="2923823"/>
                    <a:pt x="53506" y="2923964"/>
                  </a:cubicBezTo>
                  <a:cubicBezTo>
                    <a:pt x="124768" y="2924451"/>
                    <a:pt x="102009" y="2888400"/>
                    <a:pt x="105981" y="3135167"/>
                  </a:cubicBezTo>
                  <a:cubicBezTo>
                    <a:pt x="106391" y="3161891"/>
                    <a:pt x="119155" y="3155204"/>
                    <a:pt x="37359" y="3155229"/>
                  </a:cubicBezTo>
                  <a:cubicBezTo>
                    <a:pt x="37449" y="3171089"/>
                    <a:pt x="24916" y="3167118"/>
                    <a:pt x="106481" y="3167105"/>
                  </a:cubicBezTo>
                  <a:cubicBezTo>
                    <a:pt x="106507" y="3168348"/>
                    <a:pt x="109249" y="3339785"/>
                    <a:pt x="110723" y="3402137"/>
                  </a:cubicBezTo>
                  <a:cubicBezTo>
                    <a:pt x="76380" y="3401957"/>
                    <a:pt x="58670" y="3401304"/>
                    <a:pt x="38320" y="3400868"/>
                  </a:cubicBezTo>
                  <a:cubicBezTo>
                    <a:pt x="38359" y="3415178"/>
                    <a:pt x="23763" y="3413603"/>
                    <a:pt x="111005" y="3414038"/>
                  </a:cubicBezTo>
                  <a:cubicBezTo>
                    <a:pt x="111030" y="3415178"/>
                    <a:pt x="115580" y="3645214"/>
                    <a:pt x="115592" y="3646149"/>
                  </a:cubicBezTo>
                  <a:cubicBezTo>
                    <a:pt x="77866" y="3646213"/>
                    <a:pt x="61092" y="3646495"/>
                    <a:pt x="38859" y="3646700"/>
                  </a:cubicBezTo>
                  <a:cubicBezTo>
                    <a:pt x="38884" y="3661663"/>
                    <a:pt x="35886" y="3658640"/>
                    <a:pt x="53608" y="3658448"/>
                  </a:cubicBezTo>
                  <a:cubicBezTo>
                    <a:pt x="122602" y="3657704"/>
                    <a:pt x="115785" y="3657513"/>
                    <a:pt x="115823" y="3659767"/>
                  </a:cubicBezTo>
                  <a:cubicBezTo>
                    <a:pt x="117079" y="3739759"/>
                    <a:pt x="119475" y="3821084"/>
                    <a:pt x="119757" y="3890033"/>
                  </a:cubicBezTo>
                  <a:cubicBezTo>
                    <a:pt x="23725" y="3890123"/>
                    <a:pt x="39474" y="3887650"/>
                    <a:pt x="39525" y="3902472"/>
                  </a:cubicBezTo>
                  <a:cubicBezTo>
                    <a:pt x="62463" y="3902268"/>
                    <a:pt x="79071" y="3901973"/>
                    <a:pt x="119796" y="3901922"/>
                  </a:cubicBezTo>
                  <a:cubicBezTo>
                    <a:pt x="119988" y="4048186"/>
                    <a:pt x="121820" y="4066288"/>
                    <a:pt x="123422" y="4134071"/>
                  </a:cubicBezTo>
                  <a:cubicBezTo>
                    <a:pt x="82403" y="4134109"/>
                    <a:pt x="65500" y="4134481"/>
                    <a:pt x="40858" y="4134814"/>
                  </a:cubicBezTo>
                  <a:cubicBezTo>
                    <a:pt x="40973" y="4149111"/>
                    <a:pt x="37731" y="4146766"/>
                    <a:pt x="53621" y="4146536"/>
                  </a:cubicBezTo>
                  <a:cubicBezTo>
                    <a:pt x="145181" y="4145178"/>
                    <a:pt x="121641" y="4103081"/>
                    <a:pt x="125639" y="4359417"/>
                  </a:cubicBezTo>
                  <a:cubicBezTo>
                    <a:pt x="126075" y="4387422"/>
                    <a:pt x="139774" y="4380428"/>
                    <a:pt x="53531" y="4380671"/>
                  </a:cubicBezTo>
                  <a:cubicBezTo>
                    <a:pt x="41345" y="4380697"/>
                    <a:pt x="43433" y="4377635"/>
                    <a:pt x="43651" y="4392611"/>
                  </a:cubicBezTo>
                  <a:cubicBezTo>
                    <a:pt x="65128" y="4392572"/>
                    <a:pt x="80250" y="4392483"/>
                    <a:pt x="126139" y="4392483"/>
                  </a:cubicBezTo>
                  <a:cubicBezTo>
                    <a:pt x="126792" y="4439705"/>
                    <a:pt x="127484" y="4529138"/>
                    <a:pt x="129637" y="4623825"/>
                  </a:cubicBezTo>
                  <a:cubicBezTo>
                    <a:pt x="89412" y="4623838"/>
                    <a:pt x="73509" y="4624222"/>
                    <a:pt x="48021" y="4624735"/>
                  </a:cubicBezTo>
                  <a:cubicBezTo>
                    <a:pt x="48418" y="4641517"/>
                    <a:pt x="35437" y="4635727"/>
                    <a:pt x="129881" y="4635714"/>
                  </a:cubicBezTo>
                  <a:cubicBezTo>
                    <a:pt x="129906" y="4636675"/>
                    <a:pt x="134443" y="4869298"/>
                    <a:pt x="134468" y="4870361"/>
                  </a:cubicBezTo>
                  <a:cubicBezTo>
                    <a:pt x="100394" y="4870399"/>
                    <a:pt x="81326" y="4870092"/>
                    <a:pt x="54992" y="4869490"/>
                  </a:cubicBezTo>
                  <a:cubicBezTo>
                    <a:pt x="55479" y="4884286"/>
                    <a:pt x="42357" y="4882262"/>
                    <a:pt x="130406" y="4882262"/>
                  </a:cubicBezTo>
                  <a:cubicBezTo>
                    <a:pt x="135442" y="4882262"/>
                    <a:pt x="134661" y="4881737"/>
                    <a:pt x="134686" y="4883915"/>
                  </a:cubicBezTo>
                  <a:cubicBezTo>
                    <a:pt x="138684" y="5143313"/>
                    <a:pt x="141068" y="5115411"/>
                    <a:pt x="130406" y="5115411"/>
                  </a:cubicBezTo>
                  <a:cubicBezTo>
                    <a:pt x="51596" y="5115411"/>
                    <a:pt x="63040" y="5112029"/>
                    <a:pt x="63552" y="5127389"/>
                  </a:cubicBezTo>
                  <a:cubicBezTo>
                    <a:pt x="83402" y="5127338"/>
                    <a:pt x="101278" y="5127312"/>
                    <a:pt x="138454" y="5127312"/>
                  </a:cubicBezTo>
                  <a:cubicBezTo>
                    <a:pt x="142208" y="5290346"/>
                    <a:pt x="141158" y="5291794"/>
                    <a:pt x="141785" y="5358398"/>
                  </a:cubicBezTo>
                  <a:cubicBezTo>
                    <a:pt x="111351" y="5358308"/>
                    <a:pt x="89284" y="5358526"/>
                    <a:pt x="71241" y="5358846"/>
                  </a:cubicBezTo>
                  <a:cubicBezTo>
                    <a:pt x="71766" y="5374502"/>
                    <a:pt x="61361" y="5370274"/>
                    <a:pt x="130419" y="5370274"/>
                  </a:cubicBezTo>
                  <a:cubicBezTo>
                    <a:pt x="146206" y="5370274"/>
                    <a:pt x="141619" y="5343435"/>
                    <a:pt x="145374" y="5583629"/>
                  </a:cubicBezTo>
                  <a:cubicBezTo>
                    <a:pt x="145784" y="5609046"/>
                    <a:pt x="149679" y="5604704"/>
                    <a:pt x="130419" y="5604704"/>
                  </a:cubicBezTo>
                  <a:cubicBezTo>
                    <a:pt x="69242" y="5604704"/>
                    <a:pt x="79250" y="5600066"/>
                    <a:pt x="79788" y="5616272"/>
                  </a:cubicBezTo>
                  <a:cubicBezTo>
                    <a:pt x="101445" y="5616592"/>
                    <a:pt x="124050" y="5616644"/>
                    <a:pt x="145925" y="5616579"/>
                  </a:cubicBezTo>
                  <a:cubicBezTo>
                    <a:pt x="150346" y="5886098"/>
                    <a:pt x="156638" y="5850125"/>
                    <a:pt x="130419" y="5850125"/>
                  </a:cubicBezTo>
                  <a:cubicBezTo>
                    <a:pt x="79494" y="5850125"/>
                    <a:pt x="87426" y="5846256"/>
                    <a:pt x="87938" y="5862039"/>
                  </a:cubicBezTo>
                  <a:cubicBezTo>
                    <a:pt x="109505" y="5862001"/>
                    <a:pt x="128407" y="5862014"/>
                    <a:pt x="149090" y="5862014"/>
                  </a:cubicBezTo>
                  <a:cubicBezTo>
                    <a:pt x="149256" y="5903803"/>
                    <a:pt x="150128" y="5954702"/>
                    <a:pt x="151127" y="6011634"/>
                  </a:cubicBezTo>
                  <a:cubicBezTo>
                    <a:pt x="167389" y="6011506"/>
                    <a:pt x="160277" y="6030889"/>
                    <a:pt x="159585" y="5862014"/>
                  </a:cubicBezTo>
                  <a:lnTo>
                    <a:pt x="362440" y="5862026"/>
                  </a:lnTo>
                  <a:cubicBezTo>
                    <a:pt x="363311" y="5924006"/>
                    <a:pt x="363862" y="5966245"/>
                    <a:pt x="365387" y="6009930"/>
                  </a:cubicBezTo>
                  <a:cubicBezTo>
                    <a:pt x="380765" y="6009802"/>
                    <a:pt x="375267" y="6029967"/>
                    <a:pt x="372948" y="5862026"/>
                  </a:cubicBezTo>
                  <a:cubicBezTo>
                    <a:pt x="545727" y="5862039"/>
                    <a:pt x="498813" y="5860502"/>
                    <a:pt x="576649" y="5860220"/>
                  </a:cubicBezTo>
                  <a:cubicBezTo>
                    <a:pt x="578007" y="5916602"/>
                    <a:pt x="578148" y="5947374"/>
                    <a:pt x="579430" y="6008239"/>
                  </a:cubicBezTo>
                  <a:cubicBezTo>
                    <a:pt x="593487" y="6008124"/>
                    <a:pt x="589938" y="6019897"/>
                    <a:pt x="588579" y="5933576"/>
                  </a:cubicBezTo>
                  <a:cubicBezTo>
                    <a:pt x="587285" y="5851547"/>
                    <a:pt x="585517" y="5860194"/>
                    <a:pt x="591322" y="5860194"/>
                  </a:cubicBezTo>
                  <a:cubicBezTo>
                    <a:pt x="666005" y="5860194"/>
                    <a:pt x="667504" y="5861463"/>
                    <a:pt x="744943" y="5861463"/>
                  </a:cubicBezTo>
                  <a:cubicBezTo>
                    <a:pt x="802352" y="5861476"/>
                    <a:pt x="789358" y="5846922"/>
                    <a:pt x="790717" y="5933807"/>
                  </a:cubicBezTo>
                  <a:cubicBezTo>
                    <a:pt x="792024" y="6017629"/>
                    <a:pt x="789499" y="6006612"/>
                    <a:pt x="802955" y="6006497"/>
                  </a:cubicBezTo>
                  <a:cubicBezTo>
                    <a:pt x="801404" y="5961120"/>
                    <a:pt x="800584" y="5903278"/>
                    <a:pt x="800571" y="5861476"/>
                  </a:cubicBezTo>
                  <a:cubicBezTo>
                    <a:pt x="886121" y="5861501"/>
                    <a:pt x="926500" y="5861617"/>
                    <a:pt x="975516" y="5861219"/>
                  </a:cubicBezTo>
                  <a:cubicBezTo>
                    <a:pt x="1010256" y="5860938"/>
                    <a:pt x="1002798" y="5846525"/>
                    <a:pt x="1004157" y="5933794"/>
                  </a:cubicBezTo>
                  <a:cubicBezTo>
                    <a:pt x="1005438" y="6015708"/>
                    <a:pt x="1001901" y="6004934"/>
                    <a:pt x="1015844" y="6004831"/>
                  </a:cubicBezTo>
                  <a:cubicBezTo>
                    <a:pt x="1014947" y="5954215"/>
                    <a:pt x="1014152" y="5903060"/>
                    <a:pt x="1013575" y="5860976"/>
                  </a:cubicBezTo>
                  <a:cubicBezTo>
                    <a:pt x="1074829" y="5860745"/>
                    <a:pt x="1123986" y="5861130"/>
                    <a:pt x="1217494" y="5861091"/>
                  </a:cubicBezTo>
                  <a:cubicBezTo>
                    <a:pt x="1217686" y="5905661"/>
                    <a:pt x="1218647" y="5963567"/>
                    <a:pt x="1219609" y="6003256"/>
                  </a:cubicBezTo>
                  <a:cubicBezTo>
                    <a:pt x="1235960" y="6003140"/>
                    <a:pt x="1228643" y="6021678"/>
                    <a:pt x="1228002" y="5861066"/>
                  </a:cubicBezTo>
                  <a:cubicBezTo>
                    <a:pt x="1228950" y="5861066"/>
                    <a:pt x="1429384" y="5860182"/>
                    <a:pt x="1430409" y="5860169"/>
                  </a:cubicBezTo>
                  <a:cubicBezTo>
                    <a:pt x="1431729" y="5930310"/>
                    <a:pt x="1431818" y="5952255"/>
                    <a:pt x="1432946" y="6001590"/>
                  </a:cubicBezTo>
                  <a:cubicBezTo>
                    <a:pt x="1447567" y="6001488"/>
                    <a:pt x="1443890" y="6021909"/>
                    <a:pt x="1440929" y="5860105"/>
                  </a:cubicBezTo>
                  <a:cubicBezTo>
                    <a:pt x="1584081" y="5859131"/>
                    <a:pt x="1572369" y="5861002"/>
                    <a:pt x="1645143" y="5861347"/>
                  </a:cubicBezTo>
                  <a:cubicBezTo>
                    <a:pt x="1646578" y="5905136"/>
                    <a:pt x="1647373" y="5958801"/>
                    <a:pt x="1647578" y="5999938"/>
                  </a:cubicBezTo>
                  <a:cubicBezTo>
                    <a:pt x="1661225" y="5999835"/>
                    <a:pt x="1658560" y="6010865"/>
                    <a:pt x="1657355" y="5933576"/>
                  </a:cubicBezTo>
                  <a:cubicBezTo>
                    <a:pt x="1656048" y="5850420"/>
                    <a:pt x="1651332" y="5861411"/>
                    <a:pt x="1667094" y="5861411"/>
                  </a:cubicBezTo>
                  <a:cubicBezTo>
                    <a:pt x="1805223" y="5861527"/>
                    <a:pt x="1828738" y="5861591"/>
                    <a:pt x="1858583" y="5861463"/>
                  </a:cubicBezTo>
                  <a:cubicBezTo>
                    <a:pt x="1859506" y="5919510"/>
                    <a:pt x="1860198" y="5958507"/>
                    <a:pt x="1860569" y="5998310"/>
                  </a:cubicBezTo>
                  <a:cubicBezTo>
                    <a:pt x="1874217" y="5998208"/>
                    <a:pt x="1871410" y="6009110"/>
                    <a:pt x="1870231" y="5933576"/>
                  </a:cubicBezTo>
                  <a:cubicBezTo>
                    <a:pt x="1868886" y="5848895"/>
                    <a:pt x="1859531" y="5861540"/>
                    <a:pt x="1897732" y="5861181"/>
                  </a:cubicBezTo>
                  <a:cubicBezTo>
                    <a:pt x="1971121" y="5860489"/>
                    <a:pt x="2013101" y="5860796"/>
                    <a:pt x="2051366" y="5861360"/>
                  </a:cubicBezTo>
                  <a:cubicBezTo>
                    <a:pt x="2078123" y="5861757"/>
                    <a:pt x="2071075" y="5848075"/>
                    <a:pt x="2072420" y="5933807"/>
                  </a:cubicBezTo>
                  <a:cubicBezTo>
                    <a:pt x="2073573" y="6007470"/>
                    <a:pt x="2070729" y="5996696"/>
                    <a:pt x="2084184" y="5996594"/>
                  </a:cubicBezTo>
                  <a:cubicBezTo>
                    <a:pt x="2083236" y="5960210"/>
                    <a:pt x="2082287" y="5905379"/>
                    <a:pt x="2082313" y="5861745"/>
                  </a:cubicBezTo>
                  <a:cubicBezTo>
                    <a:pt x="2200861" y="5862808"/>
                    <a:pt x="2191942" y="5859887"/>
                    <a:pt x="2284758" y="5859887"/>
                  </a:cubicBezTo>
                  <a:cubicBezTo>
                    <a:pt x="2284938" y="5902868"/>
                    <a:pt x="2285834" y="5958276"/>
                    <a:pt x="2286693" y="5995044"/>
                  </a:cubicBezTo>
                  <a:cubicBezTo>
                    <a:pt x="2302763" y="5994916"/>
                    <a:pt x="2295894" y="6013658"/>
                    <a:pt x="2295266" y="5859900"/>
                  </a:cubicBezTo>
                  <a:cubicBezTo>
                    <a:pt x="2315206" y="5859925"/>
                    <a:pt x="2231885" y="5859567"/>
                    <a:pt x="2499428" y="5860861"/>
                  </a:cubicBezTo>
                  <a:cubicBezTo>
                    <a:pt x="2500197" y="5898692"/>
                    <a:pt x="2501158" y="5954817"/>
                    <a:pt x="2501440" y="5993404"/>
                  </a:cubicBezTo>
                  <a:cubicBezTo>
                    <a:pt x="2515164" y="5993301"/>
                    <a:pt x="2512307" y="6003678"/>
                    <a:pt x="2511218" y="5933589"/>
                  </a:cubicBezTo>
                  <a:cubicBezTo>
                    <a:pt x="2509962" y="5852854"/>
                    <a:pt x="2508744" y="5860912"/>
                    <a:pt x="2512538" y="5860925"/>
                  </a:cubicBezTo>
                  <a:cubicBezTo>
                    <a:pt x="2753926" y="5862219"/>
                    <a:pt x="2712497" y="5838492"/>
                    <a:pt x="2714022" y="5933794"/>
                  </a:cubicBezTo>
                  <a:cubicBezTo>
                    <a:pt x="2715072" y="6001449"/>
                    <a:pt x="2711779" y="5991790"/>
                    <a:pt x="2725529" y="5991687"/>
                  </a:cubicBezTo>
                  <a:cubicBezTo>
                    <a:pt x="2724440" y="5935498"/>
                    <a:pt x="2724350" y="5914898"/>
                    <a:pt x="2723171" y="5860233"/>
                  </a:cubicBezTo>
                  <a:cubicBezTo>
                    <a:pt x="2819921" y="5859990"/>
                    <a:pt x="2815167" y="5861719"/>
                    <a:pt x="2926154" y="5861463"/>
                  </a:cubicBezTo>
                  <a:cubicBezTo>
                    <a:pt x="2927410" y="5918216"/>
                    <a:pt x="2927436" y="5938470"/>
                    <a:pt x="2928499" y="5990124"/>
                  </a:cubicBezTo>
                  <a:cubicBezTo>
                    <a:pt x="2942352" y="5990022"/>
                    <a:pt x="2939059" y="5999502"/>
                    <a:pt x="2937995" y="5933589"/>
                  </a:cubicBezTo>
                  <a:cubicBezTo>
                    <a:pt x="2936650" y="5846948"/>
                    <a:pt x="2926846" y="5861553"/>
                    <a:pt x="2973709" y="5861245"/>
                  </a:cubicBezTo>
                  <a:cubicBezTo>
                    <a:pt x="3019176" y="5860938"/>
                    <a:pt x="3056338" y="5860809"/>
                    <a:pt x="3127421" y="5861194"/>
                  </a:cubicBezTo>
                  <a:cubicBezTo>
                    <a:pt x="3144579" y="5861284"/>
                    <a:pt x="3139787" y="5848344"/>
                    <a:pt x="3141145" y="5933807"/>
                  </a:cubicBezTo>
                  <a:cubicBezTo>
                    <a:pt x="3142209" y="5999425"/>
                    <a:pt x="3138531" y="5988523"/>
                    <a:pt x="3152524" y="5988420"/>
                  </a:cubicBezTo>
                  <a:cubicBezTo>
                    <a:pt x="3151794" y="5943556"/>
                    <a:pt x="3151115" y="5904572"/>
                    <a:pt x="3150666" y="5861309"/>
                  </a:cubicBezTo>
                  <a:cubicBezTo>
                    <a:pt x="3298662" y="5861886"/>
                    <a:pt x="3258322" y="5860143"/>
                    <a:pt x="3353227" y="5860067"/>
                  </a:cubicBezTo>
                  <a:cubicBezTo>
                    <a:pt x="3355123" y="6006561"/>
                    <a:pt x="3351150" y="5986883"/>
                    <a:pt x="3365759" y="5986768"/>
                  </a:cubicBezTo>
                  <a:cubicBezTo>
                    <a:pt x="3364952" y="5949257"/>
                    <a:pt x="3364234" y="5898025"/>
                    <a:pt x="3363747" y="5860067"/>
                  </a:cubicBezTo>
                  <a:cubicBezTo>
                    <a:pt x="3430947" y="5860092"/>
                    <a:pt x="3417914" y="5860643"/>
                    <a:pt x="3566948" y="5860592"/>
                  </a:cubicBezTo>
                  <a:cubicBezTo>
                    <a:pt x="3569127" y="6004357"/>
                    <a:pt x="3564513" y="5985153"/>
                    <a:pt x="3579430" y="5985026"/>
                  </a:cubicBezTo>
                  <a:cubicBezTo>
                    <a:pt x="3578700" y="5946579"/>
                    <a:pt x="3578238" y="5913655"/>
                    <a:pt x="3577443" y="5860579"/>
                  </a:cubicBezTo>
                  <a:cubicBezTo>
                    <a:pt x="3678166" y="5860540"/>
                    <a:pt x="3701245" y="5860592"/>
                    <a:pt x="3742649" y="5860374"/>
                  </a:cubicBezTo>
                  <a:cubicBezTo>
                    <a:pt x="3790294" y="5860118"/>
                    <a:pt x="3779133" y="5845500"/>
                    <a:pt x="3780504" y="5933833"/>
                  </a:cubicBezTo>
                  <a:cubicBezTo>
                    <a:pt x="3781414" y="5992405"/>
                    <a:pt x="3778095" y="5983347"/>
                    <a:pt x="3791909" y="5983232"/>
                  </a:cubicBezTo>
                  <a:cubicBezTo>
                    <a:pt x="3788820" y="5840850"/>
                    <a:pt x="3781824" y="5860207"/>
                    <a:pt x="3819601" y="5860207"/>
                  </a:cubicBezTo>
                  <a:close/>
                  <a:moveTo>
                    <a:pt x="3766216" y="4883966"/>
                  </a:moveTo>
                  <a:cubicBezTo>
                    <a:pt x="3770303" y="5151538"/>
                    <a:pt x="3778005" y="5114988"/>
                    <a:pt x="3742662" y="5114745"/>
                  </a:cubicBezTo>
                  <a:cubicBezTo>
                    <a:pt x="3529030" y="5113297"/>
                    <a:pt x="3565488" y="5128926"/>
                    <a:pt x="3564398" y="5058709"/>
                  </a:cubicBezTo>
                  <a:cubicBezTo>
                    <a:pt x="3561079" y="4846263"/>
                    <a:pt x="3551699" y="4881225"/>
                    <a:pt x="3588644" y="4881929"/>
                  </a:cubicBezTo>
                  <a:cubicBezTo>
                    <a:pt x="3719852" y="4884402"/>
                    <a:pt x="3766151" y="4880354"/>
                    <a:pt x="3766216" y="4883966"/>
                  </a:cubicBezTo>
                  <a:close/>
                  <a:moveTo>
                    <a:pt x="3765985" y="4870528"/>
                  </a:moveTo>
                  <a:cubicBezTo>
                    <a:pt x="3591066" y="4870950"/>
                    <a:pt x="3655523" y="4870797"/>
                    <a:pt x="3561861" y="4869592"/>
                  </a:cubicBezTo>
                  <a:cubicBezTo>
                    <a:pt x="3560913" y="4802411"/>
                    <a:pt x="3561605" y="4717794"/>
                    <a:pt x="3558568" y="4635765"/>
                  </a:cubicBezTo>
                  <a:cubicBezTo>
                    <a:pt x="3736332" y="4635854"/>
                    <a:pt x="3684394" y="4635714"/>
                    <a:pt x="3761500" y="4636828"/>
                  </a:cubicBezTo>
                  <a:cubicBezTo>
                    <a:pt x="3761999" y="4749104"/>
                    <a:pt x="3764690" y="4796210"/>
                    <a:pt x="3765985" y="4870528"/>
                  </a:cubicBezTo>
                  <a:close/>
                  <a:moveTo>
                    <a:pt x="3761461" y="4624901"/>
                  </a:moveTo>
                  <a:cubicBezTo>
                    <a:pt x="3549674" y="4621724"/>
                    <a:pt x="3558234" y="4626938"/>
                    <a:pt x="3558030" y="4621275"/>
                  </a:cubicBezTo>
                  <a:cubicBezTo>
                    <a:pt x="3555671" y="4561384"/>
                    <a:pt x="3555031" y="4508500"/>
                    <a:pt x="3554762" y="4446712"/>
                  </a:cubicBezTo>
                  <a:cubicBezTo>
                    <a:pt x="3554480" y="4380607"/>
                    <a:pt x="3545228" y="4391727"/>
                    <a:pt x="3588720" y="4391612"/>
                  </a:cubicBezTo>
                  <a:cubicBezTo>
                    <a:pt x="3650384" y="4391445"/>
                    <a:pt x="3693736" y="4391343"/>
                    <a:pt x="3742560" y="4392124"/>
                  </a:cubicBezTo>
                  <a:cubicBezTo>
                    <a:pt x="3763460" y="4392470"/>
                    <a:pt x="3760385" y="4359687"/>
                    <a:pt x="3761461" y="4624901"/>
                  </a:cubicBezTo>
                  <a:close/>
                  <a:moveTo>
                    <a:pt x="1640927" y="4883761"/>
                  </a:moveTo>
                  <a:cubicBezTo>
                    <a:pt x="1640863" y="4880174"/>
                    <a:pt x="1617361" y="4879367"/>
                    <a:pt x="1843654" y="4880674"/>
                  </a:cubicBezTo>
                  <a:cubicBezTo>
                    <a:pt x="1845205" y="4970390"/>
                    <a:pt x="1843821" y="5010129"/>
                    <a:pt x="1846486" y="5114681"/>
                  </a:cubicBezTo>
                  <a:cubicBezTo>
                    <a:pt x="1732385" y="5114783"/>
                    <a:pt x="1706205" y="5116320"/>
                    <a:pt x="1642695" y="5115744"/>
                  </a:cubicBezTo>
                  <a:cubicBezTo>
                    <a:pt x="1639838" y="4955555"/>
                    <a:pt x="1642452" y="4981586"/>
                    <a:pt x="1640927" y="4883761"/>
                  </a:cubicBezTo>
                  <a:close/>
                  <a:moveTo>
                    <a:pt x="354982" y="4637417"/>
                  </a:moveTo>
                  <a:cubicBezTo>
                    <a:pt x="562719" y="4637417"/>
                    <a:pt x="468750" y="4636828"/>
                    <a:pt x="557465" y="4636187"/>
                  </a:cubicBezTo>
                  <a:cubicBezTo>
                    <a:pt x="557645" y="4686228"/>
                    <a:pt x="558414" y="4709403"/>
                    <a:pt x="559413" y="4796543"/>
                  </a:cubicBezTo>
                  <a:cubicBezTo>
                    <a:pt x="560528" y="4893677"/>
                    <a:pt x="601612" y="4867632"/>
                    <a:pt x="360825" y="4868939"/>
                  </a:cubicBezTo>
                  <a:cubicBezTo>
                    <a:pt x="351830" y="4868990"/>
                    <a:pt x="361710" y="4860996"/>
                    <a:pt x="354982" y="4637417"/>
                  </a:cubicBezTo>
                  <a:close/>
                  <a:moveTo>
                    <a:pt x="343910" y="3902076"/>
                  </a:moveTo>
                  <a:cubicBezTo>
                    <a:pt x="431754" y="3903382"/>
                    <a:pt x="407163" y="3903139"/>
                    <a:pt x="545420" y="3902703"/>
                  </a:cubicBezTo>
                  <a:cubicBezTo>
                    <a:pt x="550430" y="4144345"/>
                    <a:pt x="543920" y="3861413"/>
                    <a:pt x="550430" y="4134430"/>
                  </a:cubicBezTo>
                  <a:cubicBezTo>
                    <a:pt x="477515" y="4135390"/>
                    <a:pt x="522187" y="4136684"/>
                    <a:pt x="346319" y="4135839"/>
                  </a:cubicBezTo>
                  <a:cubicBezTo>
                    <a:pt x="345858" y="4047314"/>
                    <a:pt x="347767" y="4113817"/>
                    <a:pt x="343910" y="3902076"/>
                  </a:cubicBezTo>
                  <a:close/>
                  <a:moveTo>
                    <a:pt x="329519" y="2960168"/>
                  </a:moveTo>
                  <a:cubicBezTo>
                    <a:pt x="328750" y="2910564"/>
                    <a:pt x="295971" y="2924643"/>
                    <a:pt x="514511" y="2923170"/>
                  </a:cubicBezTo>
                  <a:cubicBezTo>
                    <a:pt x="538730" y="2923016"/>
                    <a:pt x="529440" y="2891244"/>
                    <a:pt x="533259" y="3135257"/>
                  </a:cubicBezTo>
                  <a:cubicBezTo>
                    <a:pt x="533669" y="3160648"/>
                    <a:pt x="561656" y="3157548"/>
                    <a:pt x="360877" y="3155396"/>
                  </a:cubicBezTo>
                  <a:cubicBezTo>
                    <a:pt x="318294" y="3154922"/>
                    <a:pt x="333056" y="3186258"/>
                    <a:pt x="329519" y="2960168"/>
                  </a:cubicBezTo>
                  <a:close/>
                  <a:moveTo>
                    <a:pt x="309618" y="1736469"/>
                  </a:moveTo>
                  <a:cubicBezTo>
                    <a:pt x="308888" y="1689734"/>
                    <a:pt x="271456" y="1697728"/>
                    <a:pt x="511961" y="1699649"/>
                  </a:cubicBezTo>
                  <a:cubicBezTo>
                    <a:pt x="516164" y="1949542"/>
                    <a:pt x="515741" y="1932567"/>
                    <a:pt x="514588" y="1932542"/>
                  </a:cubicBezTo>
                  <a:cubicBezTo>
                    <a:pt x="282695" y="1927866"/>
                    <a:pt x="311476" y="1946736"/>
                    <a:pt x="310913" y="1911263"/>
                  </a:cubicBezTo>
                  <a:cubicBezTo>
                    <a:pt x="309567" y="1822418"/>
                    <a:pt x="311002" y="1822918"/>
                    <a:pt x="309618" y="1736469"/>
                  </a:cubicBezTo>
                  <a:close/>
                  <a:moveTo>
                    <a:pt x="504900" y="1209422"/>
                  </a:moveTo>
                  <a:cubicBezTo>
                    <a:pt x="505169" y="1226140"/>
                    <a:pt x="508129" y="1441712"/>
                    <a:pt x="508129" y="1442621"/>
                  </a:cubicBezTo>
                  <a:cubicBezTo>
                    <a:pt x="265459" y="1438227"/>
                    <a:pt x="305838" y="1462043"/>
                    <a:pt x="304672" y="1386868"/>
                  </a:cubicBezTo>
                  <a:cubicBezTo>
                    <a:pt x="303301" y="1299240"/>
                    <a:pt x="301942" y="1299471"/>
                    <a:pt x="300571" y="1212202"/>
                  </a:cubicBezTo>
                  <a:cubicBezTo>
                    <a:pt x="300456" y="1205117"/>
                    <a:pt x="289935" y="1210959"/>
                    <a:pt x="504900" y="1209422"/>
                  </a:cubicBezTo>
                  <a:close/>
                  <a:moveTo>
                    <a:pt x="300328" y="1196918"/>
                  </a:moveTo>
                  <a:cubicBezTo>
                    <a:pt x="298521" y="1083668"/>
                    <a:pt x="296957" y="1025301"/>
                    <a:pt x="297047" y="965384"/>
                  </a:cubicBezTo>
                  <a:cubicBezTo>
                    <a:pt x="373448" y="965448"/>
                    <a:pt x="369437" y="966101"/>
                    <a:pt x="500082" y="965858"/>
                  </a:cubicBezTo>
                  <a:cubicBezTo>
                    <a:pt x="500274" y="1081080"/>
                    <a:pt x="503196" y="1113095"/>
                    <a:pt x="504708" y="1197507"/>
                  </a:cubicBezTo>
                  <a:cubicBezTo>
                    <a:pt x="395104" y="1198327"/>
                    <a:pt x="369193" y="1197046"/>
                    <a:pt x="300328" y="1196918"/>
                  </a:cubicBezTo>
                  <a:close/>
                  <a:moveTo>
                    <a:pt x="508257" y="1454523"/>
                  </a:moveTo>
                  <a:cubicBezTo>
                    <a:pt x="509513" y="1574947"/>
                    <a:pt x="510282" y="1602516"/>
                    <a:pt x="511756" y="1687761"/>
                  </a:cubicBezTo>
                  <a:cubicBezTo>
                    <a:pt x="461151" y="1687364"/>
                    <a:pt x="410969" y="1687415"/>
                    <a:pt x="360813" y="1687684"/>
                  </a:cubicBezTo>
                  <a:cubicBezTo>
                    <a:pt x="295022" y="1688043"/>
                    <a:pt x="308772" y="1728628"/>
                    <a:pt x="305851" y="1474290"/>
                  </a:cubicBezTo>
                  <a:cubicBezTo>
                    <a:pt x="305543" y="1447259"/>
                    <a:pt x="273084" y="1450423"/>
                    <a:pt x="508257" y="1454523"/>
                  </a:cubicBezTo>
                  <a:close/>
                  <a:moveTo>
                    <a:pt x="2214534" y="1387085"/>
                  </a:moveTo>
                  <a:cubicBezTo>
                    <a:pt x="2215675" y="1459955"/>
                    <a:pt x="2249672" y="1439444"/>
                    <a:pt x="2051378" y="1441827"/>
                  </a:cubicBezTo>
                  <a:cubicBezTo>
                    <a:pt x="2003811" y="1442403"/>
                    <a:pt x="2014101" y="1453101"/>
                    <a:pt x="2013063" y="1386855"/>
                  </a:cubicBezTo>
                  <a:cubicBezTo>
                    <a:pt x="2011692" y="1299381"/>
                    <a:pt x="2010141" y="1299317"/>
                    <a:pt x="2008783" y="1212189"/>
                  </a:cubicBezTo>
                  <a:cubicBezTo>
                    <a:pt x="2008680" y="1205681"/>
                    <a:pt x="1996212" y="1211907"/>
                    <a:pt x="2205180" y="1209652"/>
                  </a:cubicBezTo>
                  <a:cubicBezTo>
                    <a:pt x="2219891" y="1209498"/>
                    <a:pt x="2211446" y="1189782"/>
                    <a:pt x="2214534" y="1387085"/>
                  </a:cubicBezTo>
                  <a:close/>
                  <a:moveTo>
                    <a:pt x="2428961" y="1441929"/>
                  </a:moveTo>
                  <a:cubicBezTo>
                    <a:pt x="2366349" y="1441904"/>
                    <a:pt x="2443903" y="1441840"/>
                    <a:pt x="2226106" y="1441494"/>
                  </a:cubicBezTo>
                  <a:cubicBezTo>
                    <a:pt x="2223030" y="1319635"/>
                    <a:pt x="2225657" y="1309860"/>
                    <a:pt x="2224068" y="1209460"/>
                  </a:cubicBezTo>
                  <a:cubicBezTo>
                    <a:pt x="2345269" y="1208320"/>
                    <a:pt x="2427179" y="1211215"/>
                    <a:pt x="2427192" y="1212342"/>
                  </a:cubicBezTo>
                  <a:cubicBezTo>
                    <a:pt x="2428704" y="1308669"/>
                    <a:pt x="2425642" y="1323517"/>
                    <a:pt x="2428961" y="1441929"/>
                  </a:cubicBezTo>
                  <a:close/>
                  <a:moveTo>
                    <a:pt x="3279491" y="1197712"/>
                  </a:moveTo>
                  <a:cubicBezTo>
                    <a:pt x="3034912" y="1197802"/>
                    <a:pt x="3077303" y="1211433"/>
                    <a:pt x="3076572" y="1124843"/>
                  </a:cubicBezTo>
                  <a:cubicBezTo>
                    <a:pt x="3076188" y="1072535"/>
                    <a:pt x="3075265" y="1013669"/>
                    <a:pt x="3074201" y="964987"/>
                  </a:cubicBezTo>
                  <a:cubicBezTo>
                    <a:pt x="3129612" y="964705"/>
                    <a:pt x="3191494" y="961950"/>
                    <a:pt x="3276903" y="964487"/>
                  </a:cubicBezTo>
                  <a:cubicBezTo>
                    <a:pt x="3280529" y="1059186"/>
                    <a:pt x="3278659" y="1133093"/>
                    <a:pt x="3279491" y="1197712"/>
                  </a:cubicBezTo>
                  <a:close/>
                  <a:moveTo>
                    <a:pt x="3285540" y="1561879"/>
                  </a:moveTo>
                  <a:cubicBezTo>
                    <a:pt x="3287744" y="1704748"/>
                    <a:pt x="3290102" y="1687236"/>
                    <a:pt x="3281119" y="1687440"/>
                  </a:cubicBezTo>
                  <a:cubicBezTo>
                    <a:pt x="3227541" y="1688594"/>
                    <a:pt x="3181639" y="1688606"/>
                    <a:pt x="3127523" y="1687440"/>
                  </a:cubicBezTo>
                  <a:cubicBezTo>
                    <a:pt x="3068499" y="1686172"/>
                    <a:pt x="3088772" y="1724324"/>
                    <a:pt x="3081455" y="1474175"/>
                  </a:cubicBezTo>
                  <a:cubicBezTo>
                    <a:pt x="3080801" y="1451807"/>
                    <a:pt x="3048085" y="1451461"/>
                    <a:pt x="3281157" y="1454292"/>
                  </a:cubicBezTo>
                  <a:cubicBezTo>
                    <a:pt x="3287590" y="1454369"/>
                    <a:pt x="3283656" y="1441494"/>
                    <a:pt x="3285540" y="1561879"/>
                  </a:cubicBezTo>
                  <a:close/>
                  <a:moveTo>
                    <a:pt x="3511820" y="4135045"/>
                  </a:moveTo>
                  <a:cubicBezTo>
                    <a:pt x="3302429" y="4135045"/>
                    <a:pt x="3335952" y="4144602"/>
                    <a:pt x="3335555" y="4096957"/>
                  </a:cubicBezTo>
                  <a:cubicBezTo>
                    <a:pt x="3333684" y="3872495"/>
                    <a:pt x="3324496" y="3903446"/>
                    <a:pt x="3358083" y="3903446"/>
                  </a:cubicBezTo>
                  <a:cubicBezTo>
                    <a:pt x="3562015" y="3903446"/>
                    <a:pt x="3536514" y="3891160"/>
                    <a:pt x="3536719" y="3922137"/>
                  </a:cubicBezTo>
                  <a:cubicBezTo>
                    <a:pt x="3537988" y="4167136"/>
                    <a:pt x="3553045" y="4135045"/>
                    <a:pt x="3511820" y="4135045"/>
                  </a:cubicBezTo>
                  <a:close/>
                  <a:moveTo>
                    <a:pt x="3539781" y="4146895"/>
                  </a:moveTo>
                  <a:cubicBezTo>
                    <a:pt x="3541703" y="4270291"/>
                    <a:pt x="3542870" y="4318858"/>
                    <a:pt x="3543690" y="4379800"/>
                  </a:cubicBezTo>
                  <a:cubicBezTo>
                    <a:pt x="3415480" y="4379941"/>
                    <a:pt x="3423643" y="4380812"/>
                    <a:pt x="3340489" y="4380620"/>
                  </a:cubicBezTo>
                  <a:cubicBezTo>
                    <a:pt x="3337695" y="4224683"/>
                    <a:pt x="3337349" y="4248217"/>
                    <a:pt x="3336055" y="4146779"/>
                  </a:cubicBezTo>
                  <a:cubicBezTo>
                    <a:pt x="3399192" y="4146639"/>
                    <a:pt x="3480604" y="4147100"/>
                    <a:pt x="3539781" y="4146895"/>
                  </a:cubicBezTo>
                  <a:close/>
                  <a:moveTo>
                    <a:pt x="3511820" y="3889867"/>
                  </a:moveTo>
                  <a:cubicBezTo>
                    <a:pt x="3296945" y="3889867"/>
                    <a:pt x="3333954" y="3910134"/>
                    <a:pt x="3332774" y="3834536"/>
                  </a:cubicBezTo>
                  <a:cubicBezTo>
                    <a:pt x="3329455" y="3622512"/>
                    <a:pt x="3318909" y="3658012"/>
                    <a:pt x="3358083" y="3658012"/>
                  </a:cubicBezTo>
                  <a:cubicBezTo>
                    <a:pt x="3546881" y="3658012"/>
                    <a:pt x="3532452" y="3654988"/>
                    <a:pt x="3532516" y="3659844"/>
                  </a:cubicBezTo>
                  <a:cubicBezTo>
                    <a:pt x="3536642" y="3925789"/>
                    <a:pt x="3546355" y="3889867"/>
                    <a:pt x="3511820" y="3889867"/>
                  </a:cubicBezTo>
                  <a:close/>
                  <a:moveTo>
                    <a:pt x="3328251" y="3572152"/>
                  </a:moveTo>
                  <a:cubicBezTo>
                    <a:pt x="3326969" y="3510800"/>
                    <a:pt x="3326111" y="3453624"/>
                    <a:pt x="3325714" y="3412552"/>
                  </a:cubicBezTo>
                  <a:cubicBezTo>
                    <a:pt x="3368886" y="3412526"/>
                    <a:pt x="3335107" y="3412526"/>
                    <a:pt x="3511820" y="3412591"/>
                  </a:cubicBezTo>
                  <a:cubicBezTo>
                    <a:pt x="3534771" y="3412591"/>
                    <a:pt x="3527800" y="3376553"/>
                    <a:pt x="3532298" y="3645342"/>
                  </a:cubicBezTo>
                  <a:cubicBezTo>
                    <a:pt x="3289243" y="3644599"/>
                    <a:pt x="3330301" y="3669978"/>
                    <a:pt x="3328251" y="3572152"/>
                  </a:cubicBezTo>
                  <a:close/>
                  <a:moveTo>
                    <a:pt x="3511820" y="3400689"/>
                  </a:moveTo>
                  <a:cubicBezTo>
                    <a:pt x="3333761" y="3400625"/>
                    <a:pt x="3368437" y="3400638"/>
                    <a:pt x="3325598" y="3400651"/>
                  </a:cubicBezTo>
                  <a:cubicBezTo>
                    <a:pt x="3324624" y="3283621"/>
                    <a:pt x="3322369" y="3213609"/>
                    <a:pt x="3321510" y="3168668"/>
                  </a:cubicBezTo>
                  <a:cubicBezTo>
                    <a:pt x="3471915" y="3168207"/>
                    <a:pt x="3439866" y="3166606"/>
                    <a:pt x="3524237" y="3166862"/>
                  </a:cubicBezTo>
                  <a:cubicBezTo>
                    <a:pt x="3529568" y="3428527"/>
                    <a:pt x="3536129" y="3400689"/>
                    <a:pt x="3511820" y="3400689"/>
                  </a:cubicBezTo>
                  <a:close/>
                  <a:moveTo>
                    <a:pt x="2693185" y="3902780"/>
                  </a:moveTo>
                  <a:cubicBezTo>
                    <a:pt x="2924232" y="3904471"/>
                    <a:pt x="2894541" y="3890712"/>
                    <a:pt x="2895425" y="3921971"/>
                  </a:cubicBezTo>
                  <a:cubicBezTo>
                    <a:pt x="2897873" y="4009009"/>
                    <a:pt x="2899321" y="4135211"/>
                    <a:pt x="2896796" y="4135211"/>
                  </a:cubicBezTo>
                  <a:cubicBezTo>
                    <a:pt x="2820421" y="4135211"/>
                    <a:pt x="2818435" y="4136300"/>
                    <a:pt x="2743047" y="4136300"/>
                  </a:cubicBezTo>
                  <a:cubicBezTo>
                    <a:pt x="2676744" y="4136313"/>
                    <a:pt x="2698977" y="4178359"/>
                    <a:pt x="2693185" y="3902780"/>
                  </a:cubicBezTo>
                  <a:close/>
                  <a:moveTo>
                    <a:pt x="1838720" y="3901691"/>
                  </a:moveTo>
                  <a:cubicBezTo>
                    <a:pt x="2073766" y="3902678"/>
                    <a:pt x="2040691" y="3897117"/>
                    <a:pt x="2041498" y="3922317"/>
                  </a:cubicBezTo>
                  <a:cubicBezTo>
                    <a:pt x="2042844" y="3965093"/>
                    <a:pt x="2043972" y="4010841"/>
                    <a:pt x="2044510" y="4097034"/>
                  </a:cubicBezTo>
                  <a:cubicBezTo>
                    <a:pt x="2044856" y="4151840"/>
                    <a:pt x="2076329" y="4135787"/>
                    <a:pt x="1841642" y="4134455"/>
                  </a:cubicBezTo>
                  <a:cubicBezTo>
                    <a:pt x="1841258" y="4066211"/>
                    <a:pt x="1842718" y="4075422"/>
                    <a:pt x="1838720" y="3901691"/>
                  </a:cubicBezTo>
                  <a:close/>
                  <a:moveTo>
                    <a:pt x="553864" y="3659601"/>
                  </a:moveTo>
                  <a:cubicBezTo>
                    <a:pt x="553839" y="3658204"/>
                    <a:pt x="537769" y="3656756"/>
                    <a:pt x="744969" y="3656756"/>
                  </a:cubicBezTo>
                  <a:cubicBezTo>
                    <a:pt x="758770" y="3656756"/>
                    <a:pt x="755118" y="3629456"/>
                    <a:pt x="758334" y="3834753"/>
                  </a:cubicBezTo>
                  <a:cubicBezTo>
                    <a:pt x="759462" y="3907802"/>
                    <a:pt x="794343" y="3890738"/>
                    <a:pt x="591347" y="3890738"/>
                  </a:cubicBezTo>
                  <a:cubicBezTo>
                    <a:pt x="539166" y="3890738"/>
                    <a:pt x="558029" y="3925917"/>
                    <a:pt x="553864" y="3659601"/>
                  </a:cubicBezTo>
                  <a:close/>
                  <a:moveTo>
                    <a:pt x="730091" y="1943841"/>
                  </a:moveTo>
                  <a:cubicBezTo>
                    <a:pt x="730629" y="2007410"/>
                    <a:pt x="731859" y="2174017"/>
                    <a:pt x="731898" y="2176913"/>
                  </a:cubicBezTo>
                  <a:cubicBezTo>
                    <a:pt x="565859" y="2177054"/>
                    <a:pt x="557107" y="2177015"/>
                    <a:pt x="529030" y="2177400"/>
                  </a:cubicBezTo>
                  <a:cubicBezTo>
                    <a:pt x="525583" y="2000556"/>
                    <a:pt x="527159" y="2028548"/>
                    <a:pt x="526172" y="1944674"/>
                  </a:cubicBezTo>
                  <a:cubicBezTo>
                    <a:pt x="613888" y="1946301"/>
                    <a:pt x="673438" y="1943995"/>
                    <a:pt x="730091" y="1943841"/>
                  </a:cubicBezTo>
                  <a:close/>
                  <a:moveTo>
                    <a:pt x="526031" y="1932772"/>
                  </a:moveTo>
                  <a:cubicBezTo>
                    <a:pt x="522302" y="1651582"/>
                    <a:pt x="502542" y="1699995"/>
                    <a:pt x="591360" y="1699995"/>
                  </a:cubicBezTo>
                  <a:cubicBezTo>
                    <a:pt x="663647" y="1699995"/>
                    <a:pt x="666133" y="1699227"/>
                    <a:pt x="725119" y="1699073"/>
                  </a:cubicBezTo>
                  <a:cubicBezTo>
                    <a:pt x="729565" y="1914875"/>
                    <a:pt x="729232" y="1867820"/>
                    <a:pt x="729963" y="1931965"/>
                  </a:cubicBezTo>
                  <a:cubicBezTo>
                    <a:pt x="667684" y="1932106"/>
                    <a:pt x="613042" y="1934399"/>
                    <a:pt x="526031" y="1932772"/>
                  </a:cubicBezTo>
                  <a:close/>
                  <a:moveTo>
                    <a:pt x="732064" y="2188801"/>
                  </a:moveTo>
                  <a:cubicBezTo>
                    <a:pt x="734576" y="2366657"/>
                    <a:pt x="734884" y="2323817"/>
                    <a:pt x="736588" y="2420681"/>
                  </a:cubicBezTo>
                  <a:cubicBezTo>
                    <a:pt x="735678" y="2420681"/>
                    <a:pt x="547342" y="2421668"/>
                    <a:pt x="533976" y="2421860"/>
                  </a:cubicBezTo>
                  <a:cubicBezTo>
                    <a:pt x="532874" y="2356344"/>
                    <a:pt x="534284" y="2449993"/>
                    <a:pt x="529273" y="2189288"/>
                  </a:cubicBezTo>
                  <a:cubicBezTo>
                    <a:pt x="561925" y="2188866"/>
                    <a:pt x="567961" y="2188942"/>
                    <a:pt x="732064" y="2188801"/>
                  </a:cubicBezTo>
                  <a:close/>
                  <a:moveTo>
                    <a:pt x="1154690" y="1911468"/>
                  </a:moveTo>
                  <a:cubicBezTo>
                    <a:pt x="1155049" y="1934630"/>
                    <a:pt x="1184087" y="1937781"/>
                    <a:pt x="975619" y="1932081"/>
                  </a:cubicBezTo>
                  <a:cubicBezTo>
                    <a:pt x="945773" y="1931222"/>
                    <a:pt x="953039" y="1964877"/>
                    <a:pt x="949464" y="1736494"/>
                  </a:cubicBezTo>
                  <a:cubicBezTo>
                    <a:pt x="948695" y="1687005"/>
                    <a:pt x="916889" y="1700367"/>
                    <a:pt x="1129176" y="1699521"/>
                  </a:cubicBezTo>
                  <a:cubicBezTo>
                    <a:pt x="1164903" y="1699419"/>
                    <a:pt x="1150897" y="1668762"/>
                    <a:pt x="1154690" y="1911468"/>
                  </a:cubicBezTo>
                  <a:close/>
                  <a:moveTo>
                    <a:pt x="1587131" y="2177374"/>
                  </a:moveTo>
                  <a:cubicBezTo>
                    <a:pt x="1384943" y="2173569"/>
                    <a:pt x="1384468" y="2183690"/>
                    <a:pt x="1384097" y="2173479"/>
                  </a:cubicBezTo>
                  <a:cubicBezTo>
                    <a:pt x="1381905" y="2114485"/>
                    <a:pt x="1381175" y="2058052"/>
                    <a:pt x="1380855" y="1998711"/>
                  </a:cubicBezTo>
                  <a:cubicBezTo>
                    <a:pt x="1380496" y="1928084"/>
                    <a:pt x="1340232" y="1943213"/>
                    <a:pt x="1584004" y="1943008"/>
                  </a:cubicBezTo>
                  <a:cubicBezTo>
                    <a:pt x="1584581" y="2007883"/>
                    <a:pt x="1582390" y="2063868"/>
                    <a:pt x="1587131" y="2177374"/>
                  </a:cubicBezTo>
                  <a:close/>
                  <a:moveTo>
                    <a:pt x="1799866" y="2178143"/>
                  </a:moveTo>
                  <a:cubicBezTo>
                    <a:pt x="1660585" y="2178194"/>
                    <a:pt x="1641324" y="2178386"/>
                    <a:pt x="1597652" y="2177579"/>
                  </a:cubicBezTo>
                  <a:cubicBezTo>
                    <a:pt x="1592885" y="2063765"/>
                    <a:pt x="1595051" y="2004527"/>
                    <a:pt x="1594500" y="1943008"/>
                  </a:cubicBezTo>
                  <a:cubicBezTo>
                    <a:pt x="1839976" y="1942803"/>
                    <a:pt x="1798226" y="1931235"/>
                    <a:pt x="1797867" y="1998698"/>
                  </a:cubicBezTo>
                  <a:cubicBezTo>
                    <a:pt x="1797637" y="2043024"/>
                    <a:pt x="1797765" y="2056847"/>
                    <a:pt x="1799866" y="2178143"/>
                  </a:cubicBezTo>
                  <a:close/>
                  <a:moveTo>
                    <a:pt x="3281183" y="3156984"/>
                  </a:moveTo>
                  <a:cubicBezTo>
                    <a:pt x="3079801" y="3158342"/>
                    <a:pt x="3107250" y="3162813"/>
                    <a:pt x="3106815" y="3135026"/>
                  </a:cubicBezTo>
                  <a:cubicBezTo>
                    <a:pt x="3102983" y="2890489"/>
                    <a:pt x="3096076" y="2923887"/>
                    <a:pt x="3127548" y="2923016"/>
                  </a:cubicBezTo>
                  <a:cubicBezTo>
                    <a:pt x="3174899" y="2921786"/>
                    <a:pt x="3220083" y="2921491"/>
                    <a:pt x="3281093" y="2922888"/>
                  </a:cubicBezTo>
                  <a:cubicBezTo>
                    <a:pt x="3313911" y="2923644"/>
                    <a:pt x="3307401" y="2915919"/>
                    <a:pt x="3308094" y="2960360"/>
                  </a:cubicBezTo>
                  <a:cubicBezTo>
                    <a:pt x="3311695" y="3190857"/>
                    <a:pt x="3320331" y="3156728"/>
                    <a:pt x="3281183" y="3156984"/>
                  </a:cubicBezTo>
                  <a:close/>
                  <a:moveTo>
                    <a:pt x="3311015" y="3168719"/>
                  </a:moveTo>
                  <a:cubicBezTo>
                    <a:pt x="3312335" y="3240000"/>
                    <a:pt x="3313668" y="3256257"/>
                    <a:pt x="3315103" y="3400676"/>
                  </a:cubicBezTo>
                  <a:cubicBezTo>
                    <a:pt x="3088733" y="3400792"/>
                    <a:pt x="3111800" y="3402956"/>
                    <a:pt x="3111736" y="3397371"/>
                  </a:cubicBezTo>
                  <a:cubicBezTo>
                    <a:pt x="3108993" y="3134667"/>
                    <a:pt x="3097242" y="3168630"/>
                    <a:pt x="3127382" y="3168873"/>
                  </a:cubicBezTo>
                  <a:cubicBezTo>
                    <a:pt x="3211061" y="3169526"/>
                    <a:pt x="3280157" y="3168847"/>
                    <a:pt x="3311015" y="3168719"/>
                  </a:cubicBezTo>
                  <a:close/>
                  <a:moveTo>
                    <a:pt x="2681332" y="3168130"/>
                  </a:moveTo>
                  <a:cubicBezTo>
                    <a:pt x="2922900" y="3167925"/>
                    <a:pt x="2883661" y="3153846"/>
                    <a:pt x="2885455" y="3222718"/>
                  </a:cubicBezTo>
                  <a:cubicBezTo>
                    <a:pt x="2887019" y="3284723"/>
                    <a:pt x="2888056" y="3339337"/>
                    <a:pt x="2887621" y="3397563"/>
                  </a:cubicBezTo>
                  <a:cubicBezTo>
                    <a:pt x="2887570" y="3403559"/>
                    <a:pt x="2909611" y="3401739"/>
                    <a:pt x="2683600" y="3401868"/>
                  </a:cubicBezTo>
                  <a:cubicBezTo>
                    <a:pt x="2679845" y="3157048"/>
                    <a:pt x="2682434" y="3273834"/>
                    <a:pt x="2681332" y="3168130"/>
                  </a:cubicBezTo>
                  <a:close/>
                  <a:moveTo>
                    <a:pt x="2040589" y="3168053"/>
                  </a:moveTo>
                  <a:cubicBezTo>
                    <a:pt x="2148629" y="3169578"/>
                    <a:pt x="2192313" y="3168309"/>
                    <a:pt x="2243854" y="3168028"/>
                  </a:cubicBezTo>
                  <a:cubicBezTo>
                    <a:pt x="2247045" y="3387609"/>
                    <a:pt x="2247147" y="3400522"/>
                    <a:pt x="2247160" y="3402085"/>
                  </a:cubicBezTo>
                  <a:cubicBezTo>
                    <a:pt x="2019880" y="3402047"/>
                    <a:pt x="2043241" y="3404430"/>
                    <a:pt x="2043062" y="3397281"/>
                  </a:cubicBezTo>
                  <a:cubicBezTo>
                    <a:pt x="2039538" y="3250569"/>
                    <a:pt x="2041242" y="3235657"/>
                    <a:pt x="2040589" y="3168053"/>
                  </a:cubicBezTo>
                  <a:close/>
                  <a:moveTo>
                    <a:pt x="976913" y="3413462"/>
                  </a:moveTo>
                  <a:cubicBezTo>
                    <a:pt x="1106686" y="3414858"/>
                    <a:pt x="1113235" y="3412706"/>
                    <a:pt x="1178346" y="3412245"/>
                  </a:cubicBezTo>
                  <a:cubicBezTo>
                    <a:pt x="1182421" y="3631416"/>
                    <a:pt x="1182331" y="3563415"/>
                    <a:pt x="1183817" y="3646597"/>
                  </a:cubicBezTo>
                  <a:cubicBezTo>
                    <a:pt x="1089668" y="3646354"/>
                    <a:pt x="1173822" y="3645764"/>
                    <a:pt x="978848" y="3645906"/>
                  </a:cubicBezTo>
                  <a:cubicBezTo>
                    <a:pt x="977643" y="3551949"/>
                    <a:pt x="980603" y="3567054"/>
                    <a:pt x="976913" y="3413462"/>
                  </a:cubicBezTo>
                  <a:close/>
                  <a:moveTo>
                    <a:pt x="1165659" y="2610759"/>
                  </a:moveTo>
                  <a:cubicBezTo>
                    <a:pt x="1166723" y="2678594"/>
                    <a:pt x="1176782" y="2667089"/>
                    <a:pt x="1129099" y="2667461"/>
                  </a:cubicBezTo>
                  <a:cubicBezTo>
                    <a:pt x="1060913" y="2668012"/>
                    <a:pt x="1016920" y="2667832"/>
                    <a:pt x="975529" y="2667384"/>
                  </a:cubicBezTo>
                  <a:cubicBezTo>
                    <a:pt x="959998" y="2667217"/>
                    <a:pt x="965790" y="2695146"/>
                    <a:pt x="961599" y="2435658"/>
                  </a:cubicBezTo>
                  <a:cubicBezTo>
                    <a:pt x="961587" y="2434748"/>
                    <a:pt x="944992" y="2429419"/>
                    <a:pt x="1129035" y="2433877"/>
                  </a:cubicBezTo>
                  <a:cubicBezTo>
                    <a:pt x="1179819" y="2435094"/>
                    <a:pt x="1162353" y="2398890"/>
                    <a:pt x="1165659" y="2610759"/>
                  </a:cubicBezTo>
                  <a:close/>
                  <a:moveTo>
                    <a:pt x="975439" y="2679273"/>
                  </a:moveTo>
                  <a:cubicBezTo>
                    <a:pt x="1196760" y="2681656"/>
                    <a:pt x="1166864" y="2669831"/>
                    <a:pt x="1167786" y="2698015"/>
                  </a:cubicBezTo>
                  <a:cubicBezTo>
                    <a:pt x="1169606" y="2752462"/>
                    <a:pt x="1169516" y="2759803"/>
                    <a:pt x="1171951" y="2912267"/>
                  </a:cubicBezTo>
                  <a:cubicBezTo>
                    <a:pt x="996801" y="2911986"/>
                    <a:pt x="1009116" y="2911845"/>
                    <a:pt x="968532" y="2911230"/>
                  </a:cubicBezTo>
                  <a:cubicBezTo>
                    <a:pt x="965559" y="2650166"/>
                    <a:pt x="960433" y="2679119"/>
                    <a:pt x="975439" y="2679273"/>
                  </a:cubicBezTo>
                  <a:close/>
                  <a:moveTo>
                    <a:pt x="975414" y="2923272"/>
                  </a:moveTo>
                  <a:cubicBezTo>
                    <a:pt x="1206717" y="2927000"/>
                    <a:pt x="1171874" y="2908270"/>
                    <a:pt x="1172707" y="2960373"/>
                  </a:cubicBezTo>
                  <a:cubicBezTo>
                    <a:pt x="1176385" y="3195328"/>
                    <a:pt x="1186329" y="3155460"/>
                    <a:pt x="1129150" y="3155383"/>
                  </a:cubicBezTo>
                  <a:cubicBezTo>
                    <a:pt x="939776" y="3154858"/>
                    <a:pt x="971428" y="3166183"/>
                    <a:pt x="970928" y="3135039"/>
                  </a:cubicBezTo>
                  <a:cubicBezTo>
                    <a:pt x="967199" y="2896869"/>
                    <a:pt x="966905" y="2923131"/>
                    <a:pt x="975414" y="2923272"/>
                  </a:cubicBezTo>
                  <a:close/>
                  <a:moveTo>
                    <a:pt x="975606" y="3168181"/>
                  </a:moveTo>
                  <a:cubicBezTo>
                    <a:pt x="1022046" y="3166990"/>
                    <a:pt x="1036257" y="3167156"/>
                    <a:pt x="1129150" y="3167271"/>
                  </a:cubicBezTo>
                  <a:cubicBezTo>
                    <a:pt x="1189712" y="3167438"/>
                    <a:pt x="1172912" y="3123176"/>
                    <a:pt x="1178064" y="3397550"/>
                  </a:cubicBezTo>
                  <a:cubicBezTo>
                    <a:pt x="1178076" y="3398498"/>
                    <a:pt x="1201437" y="3403982"/>
                    <a:pt x="976618" y="3401547"/>
                  </a:cubicBezTo>
                  <a:cubicBezTo>
                    <a:pt x="976605" y="3400651"/>
                    <a:pt x="970390" y="3168309"/>
                    <a:pt x="975606" y="3168181"/>
                  </a:cubicBezTo>
                  <a:close/>
                  <a:moveTo>
                    <a:pt x="1359672" y="2666346"/>
                  </a:moveTo>
                  <a:cubicBezTo>
                    <a:pt x="1140363" y="2666346"/>
                    <a:pt x="1177359" y="2684397"/>
                    <a:pt x="1176154" y="2610541"/>
                  </a:cubicBezTo>
                  <a:cubicBezTo>
                    <a:pt x="1174822" y="2525361"/>
                    <a:pt x="1176628" y="2522632"/>
                    <a:pt x="1175270" y="2435645"/>
                  </a:cubicBezTo>
                  <a:cubicBezTo>
                    <a:pt x="1175257" y="2434735"/>
                    <a:pt x="1378638" y="2432160"/>
                    <a:pt x="1378689" y="2435824"/>
                  </a:cubicBezTo>
                  <a:cubicBezTo>
                    <a:pt x="1382879" y="2703242"/>
                    <a:pt x="1387992" y="2666346"/>
                    <a:pt x="1359672" y="2666346"/>
                  </a:cubicBezTo>
                  <a:close/>
                  <a:moveTo>
                    <a:pt x="1381419" y="2678274"/>
                  </a:moveTo>
                  <a:cubicBezTo>
                    <a:pt x="1385660" y="2947165"/>
                    <a:pt x="1393644" y="2910858"/>
                    <a:pt x="1359672" y="2910858"/>
                  </a:cubicBezTo>
                  <a:cubicBezTo>
                    <a:pt x="1282669" y="2910858"/>
                    <a:pt x="1282874" y="2912306"/>
                    <a:pt x="1206012" y="2912306"/>
                  </a:cubicBezTo>
                  <a:cubicBezTo>
                    <a:pt x="1170234" y="2912306"/>
                    <a:pt x="1185957" y="2947716"/>
                    <a:pt x="1177705" y="2679093"/>
                  </a:cubicBezTo>
                  <a:cubicBezTo>
                    <a:pt x="1343500" y="2678607"/>
                    <a:pt x="1293767" y="2678068"/>
                    <a:pt x="1381419" y="2678274"/>
                  </a:cubicBezTo>
                  <a:close/>
                  <a:moveTo>
                    <a:pt x="1206012" y="2924195"/>
                  </a:moveTo>
                  <a:cubicBezTo>
                    <a:pt x="1283002" y="2924195"/>
                    <a:pt x="1282810" y="2922747"/>
                    <a:pt x="1359672" y="2922747"/>
                  </a:cubicBezTo>
                  <a:cubicBezTo>
                    <a:pt x="1392606" y="2922747"/>
                    <a:pt x="1383905" y="2885659"/>
                    <a:pt x="1388518" y="3157266"/>
                  </a:cubicBezTo>
                  <a:cubicBezTo>
                    <a:pt x="1301635" y="3158124"/>
                    <a:pt x="1300136" y="3155524"/>
                    <a:pt x="1185740" y="3155460"/>
                  </a:cubicBezTo>
                  <a:cubicBezTo>
                    <a:pt x="1182139" y="2887260"/>
                    <a:pt x="1175475" y="2924195"/>
                    <a:pt x="1206012" y="2924195"/>
                  </a:cubicBezTo>
                  <a:close/>
                  <a:moveTo>
                    <a:pt x="1206012" y="3167361"/>
                  </a:moveTo>
                  <a:cubicBezTo>
                    <a:pt x="1282336" y="3167361"/>
                    <a:pt x="1281618" y="3169296"/>
                    <a:pt x="1359672" y="3169296"/>
                  </a:cubicBezTo>
                  <a:cubicBezTo>
                    <a:pt x="1397629" y="3169296"/>
                    <a:pt x="1389684" y="3132374"/>
                    <a:pt x="1392721" y="3397486"/>
                  </a:cubicBezTo>
                  <a:cubicBezTo>
                    <a:pt x="1392772" y="3401881"/>
                    <a:pt x="1188649" y="3401727"/>
                    <a:pt x="1188572" y="3397307"/>
                  </a:cubicBezTo>
                  <a:cubicBezTo>
                    <a:pt x="1183535" y="3130606"/>
                    <a:pt x="1180216" y="3167361"/>
                    <a:pt x="1206012" y="3167361"/>
                  </a:cubicBezTo>
                  <a:close/>
                  <a:moveTo>
                    <a:pt x="1389133" y="2433006"/>
                  </a:moveTo>
                  <a:cubicBezTo>
                    <a:pt x="1429806" y="2433352"/>
                    <a:pt x="1501350" y="2436401"/>
                    <a:pt x="1590540" y="2433736"/>
                  </a:cubicBezTo>
                  <a:cubicBezTo>
                    <a:pt x="1591988" y="2523977"/>
                    <a:pt x="1594448" y="2583049"/>
                    <a:pt x="1594846" y="2666961"/>
                  </a:cubicBezTo>
                  <a:cubicBezTo>
                    <a:pt x="1425616" y="2667333"/>
                    <a:pt x="1468545" y="2666641"/>
                    <a:pt x="1391721" y="2666398"/>
                  </a:cubicBezTo>
                  <a:cubicBezTo>
                    <a:pt x="1389466" y="2523093"/>
                    <a:pt x="1390466" y="2515202"/>
                    <a:pt x="1389133" y="2433006"/>
                  </a:cubicBezTo>
                  <a:close/>
                  <a:moveTo>
                    <a:pt x="1391914" y="2678299"/>
                  </a:moveTo>
                  <a:cubicBezTo>
                    <a:pt x="1466354" y="2678568"/>
                    <a:pt x="1433190" y="2679209"/>
                    <a:pt x="1594897" y="2678863"/>
                  </a:cubicBezTo>
                  <a:cubicBezTo>
                    <a:pt x="1595217" y="2839642"/>
                    <a:pt x="1597396" y="2846880"/>
                    <a:pt x="1599177" y="2911614"/>
                  </a:cubicBezTo>
                  <a:cubicBezTo>
                    <a:pt x="1426616" y="2912011"/>
                    <a:pt x="1466021" y="2911281"/>
                    <a:pt x="1395105" y="2910935"/>
                  </a:cubicBezTo>
                  <a:cubicBezTo>
                    <a:pt x="1393913" y="2813725"/>
                    <a:pt x="1395579" y="2910384"/>
                    <a:pt x="1391914" y="2678299"/>
                  </a:cubicBezTo>
                  <a:close/>
                  <a:moveTo>
                    <a:pt x="1600202" y="2960373"/>
                  </a:moveTo>
                  <a:cubicBezTo>
                    <a:pt x="1603649" y="3185989"/>
                    <a:pt x="1608596" y="3156023"/>
                    <a:pt x="1590309" y="3155754"/>
                  </a:cubicBezTo>
                  <a:cubicBezTo>
                    <a:pt x="1371013" y="3152219"/>
                    <a:pt x="1399192" y="3169654"/>
                    <a:pt x="1398654" y="3135013"/>
                  </a:cubicBezTo>
                  <a:cubicBezTo>
                    <a:pt x="1396066" y="2976092"/>
                    <a:pt x="1395681" y="2954723"/>
                    <a:pt x="1395258" y="2922837"/>
                  </a:cubicBezTo>
                  <a:cubicBezTo>
                    <a:pt x="1635545" y="2924041"/>
                    <a:pt x="1599408" y="2910205"/>
                    <a:pt x="1600202" y="2960373"/>
                  </a:cubicBezTo>
                  <a:close/>
                  <a:moveTo>
                    <a:pt x="1601035" y="2433441"/>
                  </a:moveTo>
                  <a:cubicBezTo>
                    <a:pt x="1683676" y="2431238"/>
                    <a:pt x="1803967" y="2434236"/>
                    <a:pt x="1803993" y="2435888"/>
                  </a:cubicBezTo>
                  <a:cubicBezTo>
                    <a:pt x="1804697" y="2481278"/>
                    <a:pt x="1805787" y="2539888"/>
                    <a:pt x="1807850" y="2667461"/>
                  </a:cubicBezTo>
                  <a:cubicBezTo>
                    <a:pt x="1728079" y="2667384"/>
                    <a:pt x="1742854" y="2666680"/>
                    <a:pt x="1605366" y="2666936"/>
                  </a:cubicBezTo>
                  <a:cubicBezTo>
                    <a:pt x="1604854" y="2568547"/>
                    <a:pt x="1602124" y="2514164"/>
                    <a:pt x="1601035" y="2433441"/>
                  </a:cubicBezTo>
                  <a:close/>
                  <a:moveTo>
                    <a:pt x="1436688" y="3168181"/>
                  </a:moveTo>
                  <a:cubicBezTo>
                    <a:pt x="1488959" y="3166606"/>
                    <a:pt x="1537923" y="3166862"/>
                    <a:pt x="1590168" y="3167643"/>
                  </a:cubicBezTo>
                  <a:cubicBezTo>
                    <a:pt x="1607622" y="3167925"/>
                    <a:pt x="1604059" y="3157971"/>
                    <a:pt x="1603444" y="3222487"/>
                  </a:cubicBezTo>
                  <a:cubicBezTo>
                    <a:pt x="1601266" y="3427746"/>
                    <a:pt x="1616592" y="3400792"/>
                    <a:pt x="1590284" y="3400535"/>
                  </a:cubicBezTo>
                  <a:cubicBezTo>
                    <a:pt x="1387223" y="3398639"/>
                    <a:pt x="1403267" y="3402483"/>
                    <a:pt x="1403203" y="3397332"/>
                  </a:cubicBezTo>
                  <a:cubicBezTo>
                    <a:pt x="1400128" y="3128736"/>
                    <a:pt x="1385583" y="3169654"/>
                    <a:pt x="1436688" y="3168181"/>
                  </a:cubicBezTo>
                  <a:close/>
                  <a:moveTo>
                    <a:pt x="1605418" y="2698028"/>
                  </a:moveTo>
                  <a:cubicBezTo>
                    <a:pt x="1605418" y="2670420"/>
                    <a:pt x="1574445" y="2679157"/>
                    <a:pt x="1808042" y="2679350"/>
                  </a:cubicBezTo>
                  <a:cubicBezTo>
                    <a:pt x="1810374" y="2823999"/>
                    <a:pt x="1810374" y="2825998"/>
                    <a:pt x="1811400" y="2873002"/>
                  </a:cubicBezTo>
                  <a:cubicBezTo>
                    <a:pt x="1812450" y="2920787"/>
                    <a:pt x="1850548" y="2911063"/>
                    <a:pt x="1609672" y="2911588"/>
                  </a:cubicBezTo>
                  <a:cubicBezTo>
                    <a:pt x="1608468" y="2867634"/>
                    <a:pt x="1605418" y="2817466"/>
                    <a:pt x="1605418" y="2698028"/>
                  </a:cubicBezTo>
                  <a:close/>
                  <a:moveTo>
                    <a:pt x="1667081" y="2923426"/>
                  </a:moveTo>
                  <a:cubicBezTo>
                    <a:pt x="1744751" y="2923426"/>
                    <a:pt x="1742047" y="2922273"/>
                    <a:pt x="1812412" y="2922170"/>
                  </a:cubicBezTo>
                  <a:cubicBezTo>
                    <a:pt x="1812937" y="2950444"/>
                    <a:pt x="1813040" y="2959425"/>
                    <a:pt x="1815769" y="3135218"/>
                  </a:cubicBezTo>
                  <a:cubicBezTo>
                    <a:pt x="1816231" y="3164619"/>
                    <a:pt x="1838720" y="3156203"/>
                    <a:pt x="1667081" y="3156344"/>
                  </a:cubicBezTo>
                  <a:cubicBezTo>
                    <a:pt x="1603188" y="3156344"/>
                    <a:pt x="1614080" y="3161212"/>
                    <a:pt x="1613670" y="3134988"/>
                  </a:cubicBezTo>
                  <a:cubicBezTo>
                    <a:pt x="1609723" y="2880317"/>
                    <a:pt x="1594243" y="2923426"/>
                    <a:pt x="1667081" y="2923426"/>
                  </a:cubicBezTo>
                  <a:close/>
                  <a:moveTo>
                    <a:pt x="1814449" y="2434325"/>
                  </a:moveTo>
                  <a:cubicBezTo>
                    <a:pt x="2034181" y="2434684"/>
                    <a:pt x="2017497" y="2432737"/>
                    <a:pt x="2017548" y="2435888"/>
                  </a:cubicBezTo>
                  <a:cubicBezTo>
                    <a:pt x="2021738" y="2703665"/>
                    <a:pt x="2041627" y="2666013"/>
                    <a:pt x="1974542" y="2666013"/>
                  </a:cubicBezTo>
                  <a:cubicBezTo>
                    <a:pt x="1897680" y="2666013"/>
                    <a:pt x="1897565" y="2667461"/>
                    <a:pt x="1820793" y="2667461"/>
                  </a:cubicBezTo>
                  <a:cubicBezTo>
                    <a:pt x="1817474" y="2667461"/>
                    <a:pt x="1818499" y="2693442"/>
                    <a:pt x="1814449" y="2434325"/>
                  </a:cubicBezTo>
                  <a:close/>
                  <a:moveTo>
                    <a:pt x="1613927" y="3222641"/>
                  </a:moveTo>
                  <a:cubicBezTo>
                    <a:pt x="1614683" y="3151206"/>
                    <a:pt x="1571023" y="3168322"/>
                    <a:pt x="1816346" y="3168117"/>
                  </a:cubicBezTo>
                  <a:cubicBezTo>
                    <a:pt x="1817499" y="3228624"/>
                    <a:pt x="1820370" y="3301352"/>
                    <a:pt x="1819972" y="3397384"/>
                  </a:cubicBezTo>
                  <a:cubicBezTo>
                    <a:pt x="1819972" y="3398293"/>
                    <a:pt x="1844013" y="3402278"/>
                    <a:pt x="1616220" y="3400753"/>
                  </a:cubicBezTo>
                  <a:cubicBezTo>
                    <a:pt x="1614478" y="3341143"/>
                    <a:pt x="1613350" y="3282533"/>
                    <a:pt x="1613927" y="3222641"/>
                  </a:cubicBezTo>
                  <a:close/>
                  <a:moveTo>
                    <a:pt x="1818537" y="2679350"/>
                  </a:moveTo>
                  <a:cubicBezTo>
                    <a:pt x="1871269" y="2679350"/>
                    <a:pt x="1891593" y="2678043"/>
                    <a:pt x="2022546" y="2677876"/>
                  </a:cubicBezTo>
                  <a:cubicBezTo>
                    <a:pt x="2022161" y="2830251"/>
                    <a:pt x="2024570" y="2845394"/>
                    <a:pt x="2026288" y="2911691"/>
                  </a:cubicBezTo>
                  <a:cubicBezTo>
                    <a:pt x="1784092" y="2910999"/>
                    <a:pt x="1822971" y="2920838"/>
                    <a:pt x="1821907" y="2872707"/>
                  </a:cubicBezTo>
                  <a:cubicBezTo>
                    <a:pt x="1820664" y="2815711"/>
                    <a:pt x="1820793" y="2819349"/>
                    <a:pt x="1818537" y="2679350"/>
                  </a:cubicBezTo>
                  <a:close/>
                  <a:moveTo>
                    <a:pt x="2026582" y="2923592"/>
                  </a:moveTo>
                  <a:cubicBezTo>
                    <a:pt x="2027377" y="2958349"/>
                    <a:pt x="2029952" y="3155011"/>
                    <a:pt x="2029965" y="3155998"/>
                  </a:cubicBezTo>
                  <a:cubicBezTo>
                    <a:pt x="1796855" y="3153359"/>
                    <a:pt x="1826803" y="3168232"/>
                    <a:pt x="1826277" y="3135013"/>
                  </a:cubicBezTo>
                  <a:cubicBezTo>
                    <a:pt x="1823817" y="2976425"/>
                    <a:pt x="1823471" y="2952610"/>
                    <a:pt x="1822920" y="2922158"/>
                  </a:cubicBezTo>
                  <a:cubicBezTo>
                    <a:pt x="1895130" y="2922183"/>
                    <a:pt x="1852342" y="2923118"/>
                    <a:pt x="2026582" y="2923592"/>
                  </a:cubicBezTo>
                  <a:close/>
                  <a:moveTo>
                    <a:pt x="2030081" y="3167912"/>
                  </a:moveTo>
                  <a:cubicBezTo>
                    <a:pt x="2030709" y="3233991"/>
                    <a:pt x="2029004" y="3254336"/>
                    <a:pt x="2032669" y="3402162"/>
                  </a:cubicBezTo>
                  <a:cubicBezTo>
                    <a:pt x="1940917" y="3402303"/>
                    <a:pt x="1830442" y="3400728"/>
                    <a:pt x="1830455" y="3397448"/>
                  </a:cubicBezTo>
                  <a:cubicBezTo>
                    <a:pt x="1830852" y="3302044"/>
                    <a:pt x="1828071" y="3231724"/>
                    <a:pt x="1826841" y="3168092"/>
                  </a:cubicBezTo>
                  <a:cubicBezTo>
                    <a:pt x="1901281" y="3168079"/>
                    <a:pt x="1965803" y="3167131"/>
                    <a:pt x="2030081" y="3167912"/>
                  </a:cubicBezTo>
                  <a:close/>
                  <a:moveTo>
                    <a:pt x="1830416" y="3411578"/>
                  </a:moveTo>
                  <a:cubicBezTo>
                    <a:pt x="1910200" y="3411847"/>
                    <a:pt x="1873025" y="3414346"/>
                    <a:pt x="2032964" y="3414077"/>
                  </a:cubicBezTo>
                  <a:cubicBezTo>
                    <a:pt x="2033092" y="3419829"/>
                    <a:pt x="2037359" y="3644970"/>
                    <a:pt x="2037385" y="3646495"/>
                  </a:cubicBezTo>
                  <a:cubicBezTo>
                    <a:pt x="1894169" y="3647174"/>
                    <a:pt x="1915441" y="3645329"/>
                    <a:pt x="1834812" y="3645124"/>
                  </a:cubicBezTo>
                  <a:cubicBezTo>
                    <a:pt x="1833505" y="3570730"/>
                    <a:pt x="1830173" y="3508046"/>
                    <a:pt x="1830416" y="3411578"/>
                  </a:cubicBezTo>
                  <a:close/>
                  <a:moveTo>
                    <a:pt x="2037077" y="2923631"/>
                  </a:moveTo>
                  <a:cubicBezTo>
                    <a:pt x="2201130" y="2924195"/>
                    <a:pt x="2174732" y="2923439"/>
                    <a:pt x="2238895" y="2922952"/>
                  </a:cubicBezTo>
                  <a:cubicBezTo>
                    <a:pt x="2239984" y="3029425"/>
                    <a:pt x="2241996" y="3043120"/>
                    <a:pt x="2243675" y="3156126"/>
                  </a:cubicBezTo>
                  <a:cubicBezTo>
                    <a:pt x="2183382" y="3156434"/>
                    <a:pt x="2153639" y="3157689"/>
                    <a:pt x="2040448" y="3156139"/>
                  </a:cubicBezTo>
                  <a:cubicBezTo>
                    <a:pt x="2040435" y="3155127"/>
                    <a:pt x="2037949" y="2962423"/>
                    <a:pt x="2037077" y="2923631"/>
                  </a:cubicBezTo>
                  <a:close/>
                  <a:moveTo>
                    <a:pt x="2246250" y="2697823"/>
                  </a:moveTo>
                  <a:cubicBezTo>
                    <a:pt x="2245289" y="2668973"/>
                    <a:pt x="2216520" y="2678555"/>
                    <a:pt x="2435740" y="2678555"/>
                  </a:cubicBezTo>
                  <a:cubicBezTo>
                    <a:pt x="2457717" y="2678555"/>
                    <a:pt x="2445005" y="2650307"/>
                    <a:pt x="2451745" y="2873053"/>
                  </a:cubicBezTo>
                  <a:cubicBezTo>
                    <a:pt x="2453104" y="2918032"/>
                    <a:pt x="2487741" y="2910909"/>
                    <a:pt x="2282003" y="2910909"/>
                  </a:cubicBezTo>
                  <a:cubicBezTo>
                    <a:pt x="2234435" y="2910909"/>
                    <a:pt x="2254567" y="2946973"/>
                    <a:pt x="2246250" y="2697823"/>
                  </a:cubicBezTo>
                  <a:close/>
                  <a:moveTo>
                    <a:pt x="2282016" y="2922798"/>
                  </a:moveTo>
                  <a:cubicBezTo>
                    <a:pt x="2483641" y="2922798"/>
                    <a:pt x="2452988" y="2910640"/>
                    <a:pt x="2453770" y="2960373"/>
                  </a:cubicBezTo>
                  <a:cubicBezTo>
                    <a:pt x="2457307" y="3185835"/>
                    <a:pt x="2462086" y="3155178"/>
                    <a:pt x="2435753" y="3155178"/>
                  </a:cubicBezTo>
                  <a:cubicBezTo>
                    <a:pt x="2225798" y="3155178"/>
                    <a:pt x="2254323" y="3164030"/>
                    <a:pt x="2253862" y="3135013"/>
                  </a:cubicBezTo>
                  <a:cubicBezTo>
                    <a:pt x="2249954" y="2887632"/>
                    <a:pt x="2236626" y="2922798"/>
                    <a:pt x="2282016" y="2922798"/>
                  </a:cubicBezTo>
                  <a:close/>
                  <a:moveTo>
                    <a:pt x="2282016" y="3167925"/>
                  </a:moveTo>
                  <a:cubicBezTo>
                    <a:pt x="2358327" y="3167925"/>
                    <a:pt x="2362389" y="3167067"/>
                    <a:pt x="2435753" y="3167067"/>
                  </a:cubicBezTo>
                  <a:cubicBezTo>
                    <a:pt x="2464342" y="3167067"/>
                    <a:pt x="2455743" y="3134117"/>
                    <a:pt x="2459665" y="3400113"/>
                  </a:cubicBezTo>
                  <a:cubicBezTo>
                    <a:pt x="2375357" y="3399587"/>
                    <a:pt x="2361402" y="3402098"/>
                    <a:pt x="2257681" y="3402085"/>
                  </a:cubicBezTo>
                  <a:cubicBezTo>
                    <a:pt x="2254016" y="3135270"/>
                    <a:pt x="2243213" y="3167925"/>
                    <a:pt x="2282016" y="3167925"/>
                  </a:cubicBezTo>
                  <a:close/>
                  <a:moveTo>
                    <a:pt x="2455449" y="2435645"/>
                  </a:moveTo>
                  <a:cubicBezTo>
                    <a:pt x="2455410" y="2432865"/>
                    <a:pt x="2659534" y="2432468"/>
                    <a:pt x="2659585" y="2435850"/>
                  </a:cubicBezTo>
                  <a:cubicBezTo>
                    <a:pt x="2661110" y="2533329"/>
                    <a:pt x="2659418" y="2498662"/>
                    <a:pt x="2662186" y="2666141"/>
                  </a:cubicBezTo>
                  <a:cubicBezTo>
                    <a:pt x="2568050" y="2664643"/>
                    <a:pt x="2514703" y="2666385"/>
                    <a:pt x="2459985" y="2666603"/>
                  </a:cubicBezTo>
                  <a:cubicBezTo>
                    <a:pt x="2459895" y="2579936"/>
                    <a:pt x="2456743" y="2518340"/>
                    <a:pt x="2455449" y="2435645"/>
                  </a:cubicBezTo>
                  <a:close/>
                  <a:moveTo>
                    <a:pt x="2459844" y="2698079"/>
                  </a:moveTo>
                  <a:cubicBezTo>
                    <a:pt x="2460010" y="2675967"/>
                    <a:pt x="2429409" y="2674302"/>
                    <a:pt x="2662366" y="2678081"/>
                  </a:cubicBezTo>
                  <a:cubicBezTo>
                    <a:pt x="2666031" y="2893743"/>
                    <a:pt x="2664532" y="2822475"/>
                    <a:pt x="2665582" y="2911524"/>
                  </a:cubicBezTo>
                  <a:cubicBezTo>
                    <a:pt x="2430588" y="2907387"/>
                    <a:pt x="2463855" y="2926424"/>
                    <a:pt x="2462227" y="2872668"/>
                  </a:cubicBezTo>
                  <a:cubicBezTo>
                    <a:pt x="2459959" y="2797455"/>
                    <a:pt x="2459549" y="2745365"/>
                    <a:pt x="2459844" y="2698079"/>
                  </a:cubicBezTo>
                  <a:close/>
                  <a:moveTo>
                    <a:pt x="2665736" y="2923413"/>
                  </a:moveTo>
                  <a:cubicBezTo>
                    <a:pt x="2667300" y="3042876"/>
                    <a:pt x="2669491" y="3058352"/>
                    <a:pt x="2670695" y="3156254"/>
                  </a:cubicBezTo>
                  <a:cubicBezTo>
                    <a:pt x="2589925" y="3156318"/>
                    <a:pt x="2564296" y="3156523"/>
                    <a:pt x="2512615" y="3155754"/>
                  </a:cubicBezTo>
                  <a:cubicBezTo>
                    <a:pt x="2453065" y="3154870"/>
                    <a:pt x="2467853" y="3191267"/>
                    <a:pt x="2464239" y="2960168"/>
                  </a:cubicBezTo>
                  <a:cubicBezTo>
                    <a:pt x="2463496" y="2912178"/>
                    <a:pt x="2425116" y="2919518"/>
                    <a:pt x="2665736" y="2923413"/>
                  </a:cubicBezTo>
                  <a:close/>
                  <a:moveTo>
                    <a:pt x="2670836" y="3168143"/>
                  </a:moveTo>
                  <a:cubicBezTo>
                    <a:pt x="2672195" y="3302287"/>
                    <a:pt x="2669119" y="3142533"/>
                    <a:pt x="2673117" y="3401868"/>
                  </a:cubicBezTo>
                  <a:cubicBezTo>
                    <a:pt x="2453501" y="3401983"/>
                    <a:pt x="2572753" y="3401227"/>
                    <a:pt x="2470172" y="3400202"/>
                  </a:cubicBezTo>
                  <a:cubicBezTo>
                    <a:pt x="2469545" y="3349855"/>
                    <a:pt x="2469865" y="3374132"/>
                    <a:pt x="2466687" y="3167144"/>
                  </a:cubicBezTo>
                  <a:cubicBezTo>
                    <a:pt x="2552865" y="3167604"/>
                    <a:pt x="2473235" y="3168309"/>
                    <a:pt x="2670836" y="3168143"/>
                  </a:cubicBezTo>
                  <a:close/>
                  <a:moveTo>
                    <a:pt x="2672887" y="2678248"/>
                  </a:moveTo>
                  <a:cubicBezTo>
                    <a:pt x="2904216" y="2681912"/>
                    <a:pt x="2875537" y="2665642"/>
                    <a:pt x="2876152" y="2698156"/>
                  </a:cubicBezTo>
                  <a:cubicBezTo>
                    <a:pt x="2877356" y="2761930"/>
                    <a:pt x="2878202" y="2811278"/>
                    <a:pt x="2878779" y="2872950"/>
                  </a:cubicBezTo>
                  <a:cubicBezTo>
                    <a:pt x="2879176" y="2915996"/>
                    <a:pt x="2920554" y="2915509"/>
                    <a:pt x="2676103" y="2911691"/>
                  </a:cubicBezTo>
                  <a:cubicBezTo>
                    <a:pt x="2675283" y="2841448"/>
                    <a:pt x="2676167" y="2866737"/>
                    <a:pt x="2672887" y="2678248"/>
                  </a:cubicBezTo>
                  <a:close/>
                  <a:moveTo>
                    <a:pt x="2673310" y="3413756"/>
                  </a:moveTo>
                  <a:cubicBezTo>
                    <a:pt x="2674565" y="3495183"/>
                    <a:pt x="2674924" y="3522599"/>
                    <a:pt x="2676065" y="3572460"/>
                  </a:cubicBezTo>
                  <a:cubicBezTo>
                    <a:pt x="2678230" y="3670900"/>
                    <a:pt x="2713599" y="3641704"/>
                    <a:pt x="2512461" y="3646021"/>
                  </a:cubicBezTo>
                  <a:cubicBezTo>
                    <a:pt x="2464521" y="3646994"/>
                    <a:pt x="2473940" y="3691103"/>
                    <a:pt x="2470326" y="3412091"/>
                  </a:cubicBezTo>
                  <a:cubicBezTo>
                    <a:pt x="2549418" y="3412898"/>
                    <a:pt x="2473773" y="3413859"/>
                    <a:pt x="2673310" y="3413756"/>
                  </a:cubicBezTo>
                  <a:close/>
                  <a:moveTo>
                    <a:pt x="2676769" y="2960194"/>
                  </a:moveTo>
                  <a:cubicBezTo>
                    <a:pt x="2676039" y="2913408"/>
                    <a:pt x="2636839" y="2923426"/>
                    <a:pt x="2879343" y="2922427"/>
                  </a:cubicBezTo>
                  <a:cubicBezTo>
                    <a:pt x="2880970" y="3042607"/>
                    <a:pt x="2881547" y="3015384"/>
                    <a:pt x="2884033" y="3157164"/>
                  </a:cubicBezTo>
                  <a:cubicBezTo>
                    <a:pt x="2648795" y="3156767"/>
                    <a:pt x="2681357" y="3164043"/>
                    <a:pt x="2680909" y="3135013"/>
                  </a:cubicBezTo>
                  <a:cubicBezTo>
                    <a:pt x="2679537" y="3047578"/>
                    <a:pt x="2678115" y="3045438"/>
                    <a:pt x="2676769" y="2960194"/>
                  </a:cubicBezTo>
                  <a:close/>
                  <a:moveTo>
                    <a:pt x="2896796" y="2666039"/>
                  </a:moveTo>
                  <a:cubicBezTo>
                    <a:pt x="2882559" y="2666039"/>
                    <a:pt x="2886147" y="2674494"/>
                    <a:pt x="2885148" y="2610529"/>
                  </a:cubicBezTo>
                  <a:cubicBezTo>
                    <a:pt x="2881918" y="2407345"/>
                    <a:pt x="2876562" y="2434082"/>
                    <a:pt x="2896796" y="2434082"/>
                  </a:cubicBezTo>
                  <a:cubicBezTo>
                    <a:pt x="2973812" y="2434082"/>
                    <a:pt x="2973363" y="2433672"/>
                    <a:pt x="3050546" y="2433672"/>
                  </a:cubicBezTo>
                  <a:cubicBezTo>
                    <a:pt x="3101753" y="2433672"/>
                    <a:pt x="3086157" y="2398800"/>
                    <a:pt x="3089476" y="2610721"/>
                  </a:cubicBezTo>
                  <a:cubicBezTo>
                    <a:pt x="3090643" y="2685256"/>
                    <a:pt x="3129022" y="2666039"/>
                    <a:pt x="2896796" y="2666039"/>
                  </a:cubicBezTo>
                  <a:close/>
                  <a:moveTo>
                    <a:pt x="3090156" y="2678927"/>
                  </a:moveTo>
                  <a:cubicBezTo>
                    <a:pt x="3090437" y="2802707"/>
                    <a:pt x="3091796" y="2831353"/>
                    <a:pt x="3093385" y="2911883"/>
                  </a:cubicBezTo>
                  <a:cubicBezTo>
                    <a:pt x="3010949" y="2913126"/>
                    <a:pt x="2974837" y="2910435"/>
                    <a:pt x="2889697" y="2910500"/>
                  </a:cubicBezTo>
                  <a:cubicBezTo>
                    <a:pt x="2889030" y="2855297"/>
                    <a:pt x="2889300" y="2837976"/>
                    <a:pt x="2886301" y="2677940"/>
                  </a:cubicBezTo>
                  <a:cubicBezTo>
                    <a:pt x="2976323" y="2677851"/>
                    <a:pt x="2950720" y="2678991"/>
                    <a:pt x="3090156" y="2678927"/>
                  </a:cubicBezTo>
                  <a:close/>
                  <a:moveTo>
                    <a:pt x="2887531" y="3413654"/>
                  </a:moveTo>
                  <a:cubicBezTo>
                    <a:pt x="2887044" y="3515719"/>
                    <a:pt x="2890837" y="3567873"/>
                    <a:pt x="2892247" y="3644458"/>
                  </a:cubicBezTo>
                  <a:cubicBezTo>
                    <a:pt x="2801404" y="3644535"/>
                    <a:pt x="2809977" y="3646943"/>
                    <a:pt x="2687995" y="3645867"/>
                  </a:cubicBezTo>
                  <a:cubicBezTo>
                    <a:pt x="2686547" y="3557535"/>
                    <a:pt x="2686662" y="3599939"/>
                    <a:pt x="2683792" y="3413756"/>
                  </a:cubicBezTo>
                  <a:lnTo>
                    <a:pt x="2887531" y="3413654"/>
                  </a:lnTo>
                  <a:close/>
                  <a:moveTo>
                    <a:pt x="2890389" y="2960194"/>
                  </a:moveTo>
                  <a:cubicBezTo>
                    <a:pt x="2889556" y="2907079"/>
                    <a:pt x="2857840" y="2924067"/>
                    <a:pt x="3050546" y="2924067"/>
                  </a:cubicBezTo>
                  <a:cubicBezTo>
                    <a:pt x="3106802" y="2924067"/>
                    <a:pt x="3092398" y="2884698"/>
                    <a:pt x="3096320" y="3135244"/>
                  </a:cubicBezTo>
                  <a:cubicBezTo>
                    <a:pt x="3096768" y="3163838"/>
                    <a:pt x="3128561" y="3157176"/>
                    <a:pt x="2896796" y="3157176"/>
                  </a:cubicBezTo>
                  <a:cubicBezTo>
                    <a:pt x="2894874" y="3157176"/>
                    <a:pt x="2893823" y="3179967"/>
                    <a:pt x="2890389" y="2960194"/>
                  </a:cubicBezTo>
                  <a:close/>
                  <a:moveTo>
                    <a:pt x="2896796" y="3169065"/>
                  </a:moveTo>
                  <a:cubicBezTo>
                    <a:pt x="3136160" y="3169065"/>
                    <a:pt x="3096217" y="3151873"/>
                    <a:pt x="3098216" y="3222743"/>
                  </a:cubicBezTo>
                  <a:cubicBezTo>
                    <a:pt x="3099933" y="3285928"/>
                    <a:pt x="3100561" y="3333905"/>
                    <a:pt x="3101227" y="3397486"/>
                  </a:cubicBezTo>
                  <a:cubicBezTo>
                    <a:pt x="3101292" y="3403225"/>
                    <a:pt x="3120693" y="3401752"/>
                    <a:pt x="2898116" y="3401752"/>
                  </a:cubicBezTo>
                  <a:cubicBezTo>
                    <a:pt x="2899461" y="3228227"/>
                    <a:pt x="2891260" y="3169065"/>
                    <a:pt x="2896796" y="3169065"/>
                  </a:cubicBezTo>
                  <a:close/>
                  <a:moveTo>
                    <a:pt x="2898039" y="3413654"/>
                  </a:moveTo>
                  <a:cubicBezTo>
                    <a:pt x="2905151" y="3413654"/>
                    <a:pt x="3073522" y="3413487"/>
                    <a:pt x="3101394" y="3413282"/>
                  </a:cubicBezTo>
                  <a:cubicBezTo>
                    <a:pt x="3102740" y="3536986"/>
                    <a:pt x="3104226" y="3565695"/>
                    <a:pt x="3105559" y="3645637"/>
                  </a:cubicBezTo>
                  <a:cubicBezTo>
                    <a:pt x="2986767" y="3646559"/>
                    <a:pt x="2988113" y="3644547"/>
                    <a:pt x="2902742" y="3644471"/>
                  </a:cubicBezTo>
                  <a:cubicBezTo>
                    <a:pt x="2901256" y="3563185"/>
                    <a:pt x="2897552" y="3514029"/>
                    <a:pt x="2898039" y="3413654"/>
                  </a:cubicBezTo>
                  <a:close/>
                  <a:moveTo>
                    <a:pt x="3281324" y="2910986"/>
                  </a:moveTo>
                  <a:cubicBezTo>
                    <a:pt x="3074650" y="2906272"/>
                    <a:pt x="3104342" y="2928742"/>
                    <a:pt x="3103060" y="2872694"/>
                  </a:cubicBezTo>
                  <a:cubicBezTo>
                    <a:pt x="3101714" y="2814250"/>
                    <a:pt x="3100689" y="2756011"/>
                    <a:pt x="3100689" y="2698028"/>
                  </a:cubicBezTo>
                  <a:cubicBezTo>
                    <a:pt x="3100689" y="2669357"/>
                    <a:pt x="3070652" y="2680913"/>
                    <a:pt x="3303544" y="2677838"/>
                  </a:cubicBezTo>
                  <a:cubicBezTo>
                    <a:pt x="3306915" y="2948202"/>
                    <a:pt x="3317845" y="2911819"/>
                    <a:pt x="3281324" y="2910986"/>
                  </a:cubicBezTo>
                  <a:close/>
                  <a:moveTo>
                    <a:pt x="3281145" y="2666295"/>
                  </a:moveTo>
                  <a:cubicBezTo>
                    <a:pt x="3234692" y="2667115"/>
                    <a:pt x="3229578" y="2666961"/>
                    <a:pt x="3100612" y="2667025"/>
                  </a:cubicBezTo>
                  <a:cubicBezTo>
                    <a:pt x="3100510" y="2648398"/>
                    <a:pt x="3098037" y="2458641"/>
                    <a:pt x="3097665" y="2433621"/>
                  </a:cubicBezTo>
                  <a:cubicBezTo>
                    <a:pt x="3098972" y="2433621"/>
                    <a:pt x="3244303" y="2433326"/>
                    <a:pt x="3299725" y="2433070"/>
                  </a:cubicBezTo>
                  <a:cubicBezTo>
                    <a:pt x="3303942" y="2702140"/>
                    <a:pt x="3312104" y="2665757"/>
                    <a:pt x="3281145" y="2666295"/>
                  </a:cubicBezTo>
                  <a:close/>
                  <a:moveTo>
                    <a:pt x="3281183" y="2421271"/>
                  </a:moveTo>
                  <a:cubicBezTo>
                    <a:pt x="3210561" y="2421655"/>
                    <a:pt x="3196350" y="2421335"/>
                    <a:pt x="3127408" y="2421604"/>
                  </a:cubicBezTo>
                  <a:cubicBezTo>
                    <a:pt x="3086401" y="2421770"/>
                    <a:pt x="3097921" y="2458948"/>
                    <a:pt x="3093180" y="2188801"/>
                  </a:cubicBezTo>
                  <a:cubicBezTo>
                    <a:pt x="3155433" y="2189045"/>
                    <a:pt x="3144092" y="2189455"/>
                    <a:pt x="3295087" y="2189135"/>
                  </a:cubicBezTo>
                  <a:cubicBezTo>
                    <a:pt x="3296471" y="2453119"/>
                    <a:pt x="3310874" y="2421104"/>
                    <a:pt x="3281183" y="2421271"/>
                  </a:cubicBezTo>
                  <a:close/>
                  <a:moveTo>
                    <a:pt x="3281208" y="2177259"/>
                  </a:moveTo>
                  <a:cubicBezTo>
                    <a:pt x="3070806" y="2177835"/>
                    <a:pt x="3092975" y="2177681"/>
                    <a:pt x="3092898" y="2173403"/>
                  </a:cubicBezTo>
                  <a:cubicBezTo>
                    <a:pt x="3088067" y="1901475"/>
                    <a:pt x="3076316" y="1942457"/>
                    <a:pt x="3127331" y="1943354"/>
                  </a:cubicBezTo>
                  <a:cubicBezTo>
                    <a:pt x="3320447" y="1946724"/>
                    <a:pt x="3292985" y="1925099"/>
                    <a:pt x="3293280" y="1999108"/>
                  </a:cubicBezTo>
                  <a:cubicBezTo>
                    <a:pt x="3293933" y="2204457"/>
                    <a:pt x="3302852" y="2177195"/>
                    <a:pt x="3281208" y="2177259"/>
                  </a:cubicBezTo>
                  <a:close/>
                  <a:moveTo>
                    <a:pt x="3281247" y="1932516"/>
                  </a:moveTo>
                  <a:cubicBezTo>
                    <a:pt x="3058811" y="1930120"/>
                    <a:pt x="3088656" y="1939203"/>
                    <a:pt x="3088221" y="1911237"/>
                  </a:cubicBezTo>
                  <a:cubicBezTo>
                    <a:pt x="3084312" y="1660089"/>
                    <a:pt x="3071895" y="1698163"/>
                    <a:pt x="3127331" y="1699368"/>
                  </a:cubicBezTo>
                  <a:cubicBezTo>
                    <a:pt x="3320062" y="1703506"/>
                    <a:pt x="3287385" y="1682098"/>
                    <a:pt x="3288218" y="1736699"/>
                  </a:cubicBezTo>
                  <a:cubicBezTo>
                    <a:pt x="3291652" y="1955615"/>
                    <a:pt x="3299674" y="1932696"/>
                    <a:pt x="3281247" y="1932516"/>
                  </a:cubicBezTo>
                  <a:close/>
                  <a:moveTo>
                    <a:pt x="3050558" y="2421770"/>
                  </a:moveTo>
                  <a:cubicBezTo>
                    <a:pt x="2973543" y="2421770"/>
                    <a:pt x="2973991" y="2422180"/>
                    <a:pt x="2896809" y="2422180"/>
                  </a:cubicBezTo>
                  <a:cubicBezTo>
                    <a:pt x="2876280" y="2422180"/>
                    <a:pt x="2882546" y="2446573"/>
                    <a:pt x="2879586" y="2260876"/>
                  </a:cubicBezTo>
                  <a:cubicBezTo>
                    <a:pt x="2878253" y="2175798"/>
                    <a:pt x="2872794" y="2188814"/>
                    <a:pt x="2896809" y="2188814"/>
                  </a:cubicBezTo>
                  <a:cubicBezTo>
                    <a:pt x="3053544" y="2188737"/>
                    <a:pt x="3057581" y="2188712"/>
                    <a:pt x="3082672" y="2188776"/>
                  </a:cubicBezTo>
                  <a:cubicBezTo>
                    <a:pt x="3087541" y="2462074"/>
                    <a:pt x="3099254" y="2421770"/>
                    <a:pt x="3050558" y="2421770"/>
                  </a:cubicBezTo>
                  <a:close/>
                  <a:moveTo>
                    <a:pt x="3050558" y="2176849"/>
                  </a:moveTo>
                  <a:cubicBezTo>
                    <a:pt x="2877741" y="2176938"/>
                    <a:pt x="2896386" y="2176938"/>
                    <a:pt x="2878523" y="2176913"/>
                  </a:cubicBezTo>
                  <a:cubicBezTo>
                    <a:pt x="2878087" y="2135840"/>
                    <a:pt x="2875447" y="1943956"/>
                    <a:pt x="2875434" y="1943034"/>
                  </a:cubicBezTo>
                  <a:cubicBezTo>
                    <a:pt x="2876370" y="1943034"/>
                    <a:pt x="3048418" y="1942598"/>
                    <a:pt x="3078251" y="1942752"/>
                  </a:cubicBezTo>
                  <a:cubicBezTo>
                    <a:pt x="3082954" y="2214359"/>
                    <a:pt x="3096166" y="2176849"/>
                    <a:pt x="3050558" y="2176849"/>
                  </a:cubicBezTo>
                  <a:close/>
                  <a:moveTo>
                    <a:pt x="2875575" y="2666065"/>
                  </a:moveTo>
                  <a:cubicBezTo>
                    <a:pt x="2820267" y="2666193"/>
                    <a:pt x="2755938" y="2667666"/>
                    <a:pt x="2672694" y="2666321"/>
                  </a:cubicBezTo>
                  <a:cubicBezTo>
                    <a:pt x="2669965" y="2506016"/>
                    <a:pt x="2671682" y="2538249"/>
                    <a:pt x="2670080" y="2435645"/>
                  </a:cubicBezTo>
                  <a:cubicBezTo>
                    <a:pt x="2670016" y="2431981"/>
                    <a:pt x="2654793" y="2433480"/>
                    <a:pt x="2871859" y="2434044"/>
                  </a:cubicBezTo>
                  <a:cubicBezTo>
                    <a:pt x="2875178" y="2643850"/>
                    <a:pt x="2875088" y="2639072"/>
                    <a:pt x="2875575" y="2666065"/>
                  </a:cubicBezTo>
                  <a:close/>
                  <a:moveTo>
                    <a:pt x="2669850" y="2421642"/>
                  </a:moveTo>
                  <a:cubicBezTo>
                    <a:pt x="2665967" y="2175363"/>
                    <a:pt x="2665262" y="2188020"/>
                    <a:pt x="2666172" y="2188020"/>
                  </a:cubicBezTo>
                  <a:cubicBezTo>
                    <a:pt x="2746160" y="2188353"/>
                    <a:pt x="2749595" y="2187943"/>
                    <a:pt x="2819883" y="2188507"/>
                  </a:cubicBezTo>
                  <a:cubicBezTo>
                    <a:pt x="2883738" y="2189019"/>
                    <a:pt x="2867271" y="2146282"/>
                    <a:pt x="2871654" y="2422142"/>
                  </a:cubicBezTo>
                  <a:cubicBezTo>
                    <a:pt x="2824189" y="2422001"/>
                    <a:pt x="2772456" y="2420963"/>
                    <a:pt x="2669850" y="2421642"/>
                  </a:cubicBezTo>
                  <a:close/>
                  <a:moveTo>
                    <a:pt x="2665467" y="2173377"/>
                  </a:moveTo>
                  <a:cubicBezTo>
                    <a:pt x="2659713" y="1923420"/>
                    <a:pt x="2663545" y="1943944"/>
                    <a:pt x="2666172" y="1943944"/>
                  </a:cubicBezTo>
                  <a:cubicBezTo>
                    <a:pt x="2905292" y="1944930"/>
                    <a:pt x="2864734" y="1924266"/>
                    <a:pt x="2865669" y="1998813"/>
                  </a:cubicBezTo>
                  <a:cubicBezTo>
                    <a:pt x="2866592" y="2079356"/>
                    <a:pt x="2867246" y="2096049"/>
                    <a:pt x="2867976" y="2173633"/>
                  </a:cubicBezTo>
                  <a:cubicBezTo>
                    <a:pt x="2868015" y="2178424"/>
                    <a:pt x="2665557" y="2177681"/>
                    <a:pt x="2665467" y="2173377"/>
                  </a:cubicBezTo>
                  <a:close/>
                  <a:moveTo>
                    <a:pt x="2819857" y="1931645"/>
                  </a:moveTo>
                  <a:cubicBezTo>
                    <a:pt x="2633674" y="1934399"/>
                    <a:pt x="2662673" y="1939088"/>
                    <a:pt x="2662225" y="1911224"/>
                  </a:cubicBezTo>
                  <a:cubicBezTo>
                    <a:pt x="2658586" y="1673131"/>
                    <a:pt x="2655177" y="1699073"/>
                    <a:pt x="2666172" y="1699137"/>
                  </a:cubicBezTo>
                  <a:cubicBezTo>
                    <a:pt x="2897821" y="1700687"/>
                    <a:pt x="2861799" y="1687517"/>
                    <a:pt x="2862568" y="1736686"/>
                  </a:cubicBezTo>
                  <a:cubicBezTo>
                    <a:pt x="2863875" y="1820202"/>
                    <a:pt x="2863094" y="1824173"/>
                    <a:pt x="2864465" y="1911455"/>
                  </a:cubicBezTo>
                  <a:cubicBezTo>
                    <a:pt x="2864849" y="1936539"/>
                    <a:pt x="2873730" y="1930838"/>
                    <a:pt x="2819857" y="1931645"/>
                  </a:cubicBezTo>
                  <a:close/>
                  <a:moveTo>
                    <a:pt x="2659354" y="2421706"/>
                  </a:moveTo>
                  <a:cubicBezTo>
                    <a:pt x="2618617" y="2421924"/>
                    <a:pt x="2621897" y="2421886"/>
                    <a:pt x="2455243" y="2421963"/>
                  </a:cubicBezTo>
                  <a:cubicBezTo>
                    <a:pt x="2453872" y="2326136"/>
                    <a:pt x="2455525" y="2357805"/>
                    <a:pt x="2452488" y="2189749"/>
                  </a:cubicBezTo>
                  <a:cubicBezTo>
                    <a:pt x="2535194" y="2189403"/>
                    <a:pt x="2498160" y="2187315"/>
                    <a:pt x="2655305" y="2187982"/>
                  </a:cubicBezTo>
                  <a:cubicBezTo>
                    <a:pt x="2656061" y="2221252"/>
                    <a:pt x="2659239" y="2414340"/>
                    <a:pt x="2659354" y="2421706"/>
                  </a:cubicBezTo>
                  <a:close/>
                  <a:moveTo>
                    <a:pt x="2452271" y="2177835"/>
                  </a:moveTo>
                  <a:cubicBezTo>
                    <a:pt x="2448170" y="1941894"/>
                    <a:pt x="2449041" y="2004271"/>
                    <a:pt x="2447978" y="1944482"/>
                  </a:cubicBezTo>
                  <a:cubicBezTo>
                    <a:pt x="2530939" y="1944392"/>
                    <a:pt x="2525877" y="1943367"/>
                    <a:pt x="2652178" y="1943892"/>
                  </a:cubicBezTo>
                  <a:cubicBezTo>
                    <a:pt x="2652806" y="2000607"/>
                    <a:pt x="2651922" y="2046355"/>
                    <a:pt x="2654985" y="2173697"/>
                  </a:cubicBezTo>
                  <a:cubicBezTo>
                    <a:pt x="2655023" y="2176093"/>
                    <a:pt x="2672861" y="2176887"/>
                    <a:pt x="2452271" y="2177835"/>
                  </a:cubicBezTo>
                  <a:close/>
                  <a:moveTo>
                    <a:pt x="2447760" y="1932593"/>
                  </a:moveTo>
                  <a:cubicBezTo>
                    <a:pt x="2446107" y="1834191"/>
                    <a:pt x="2446991" y="1835780"/>
                    <a:pt x="2444864" y="1699060"/>
                  </a:cubicBezTo>
                  <a:cubicBezTo>
                    <a:pt x="2684586" y="1699022"/>
                    <a:pt x="2647924" y="1686288"/>
                    <a:pt x="2648705" y="1736686"/>
                  </a:cubicBezTo>
                  <a:cubicBezTo>
                    <a:pt x="2649910" y="1814257"/>
                    <a:pt x="2650282" y="1821201"/>
                    <a:pt x="2651717" y="1911429"/>
                  </a:cubicBezTo>
                  <a:cubicBezTo>
                    <a:pt x="2652165" y="1939152"/>
                    <a:pt x="2684727" y="1932337"/>
                    <a:pt x="2447760" y="1932593"/>
                  </a:cubicBezTo>
                  <a:close/>
                  <a:moveTo>
                    <a:pt x="2444928" y="2433851"/>
                  </a:moveTo>
                  <a:cubicBezTo>
                    <a:pt x="2446222" y="2519762"/>
                    <a:pt x="2449413" y="2578706"/>
                    <a:pt x="2449477" y="2666641"/>
                  </a:cubicBezTo>
                  <a:cubicBezTo>
                    <a:pt x="2382111" y="2666769"/>
                    <a:pt x="2355443" y="2665847"/>
                    <a:pt x="2245263" y="2665847"/>
                  </a:cubicBezTo>
                  <a:cubicBezTo>
                    <a:pt x="2242649" y="2570187"/>
                    <a:pt x="2243982" y="2519788"/>
                    <a:pt x="2242573" y="2433800"/>
                  </a:cubicBezTo>
                  <a:cubicBezTo>
                    <a:pt x="2268830" y="2433967"/>
                    <a:pt x="2274378" y="2433928"/>
                    <a:pt x="2444928" y="2433851"/>
                  </a:cubicBezTo>
                  <a:close/>
                  <a:moveTo>
                    <a:pt x="2282016" y="2422027"/>
                  </a:moveTo>
                  <a:cubicBezTo>
                    <a:pt x="2231513" y="2422027"/>
                    <a:pt x="2243290" y="2436478"/>
                    <a:pt x="2240625" y="2348158"/>
                  </a:cubicBezTo>
                  <a:cubicBezTo>
                    <a:pt x="2239048" y="2296068"/>
                    <a:pt x="2237908" y="2237547"/>
                    <a:pt x="2238177" y="2189403"/>
                  </a:cubicBezTo>
                  <a:cubicBezTo>
                    <a:pt x="2245212" y="2189442"/>
                    <a:pt x="2416159" y="2189813"/>
                    <a:pt x="2441980" y="2189775"/>
                  </a:cubicBezTo>
                  <a:cubicBezTo>
                    <a:pt x="2444992" y="2356959"/>
                    <a:pt x="2443428" y="2330043"/>
                    <a:pt x="2444748" y="2421963"/>
                  </a:cubicBezTo>
                  <a:lnTo>
                    <a:pt x="2282016" y="2422027"/>
                  </a:lnTo>
                  <a:close/>
                  <a:moveTo>
                    <a:pt x="2238638" y="2872874"/>
                  </a:moveTo>
                  <a:cubicBezTo>
                    <a:pt x="2238690" y="2919916"/>
                    <a:pt x="2275314" y="2912690"/>
                    <a:pt x="2051455" y="2911793"/>
                  </a:cubicBezTo>
                  <a:cubicBezTo>
                    <a:pt x="2036501" y="2911729"/>
                    <a:pt x="2031375" y="2945743"/>
                    <a:pt x="2032964" y="2698259"/>
                  </a:cubicBezTo>
                  <a:cubicBezTo>
                    <a:pt x="2033131" y="2670984"/>
                    <a:pt x="2000774" y="2677748"/>
                    <a:pt x="2235114" y="2677748"/>
                  </a:cubicBezTo>
                  <a:cubicBezTo>
                    <a:pt x="2236883" y="2736436"/>
                    <a:pt x="2238536" y="2780108"/>
                    <a:pt x="2238638" y="2872874"/>
                  </a:cubicBezTo>
                  <a:close/>
                  <a:moveTo>
                    <a:pt x="2033054" y="2665962"/>
                  </a:moveTo>
                  <a:cubicBezTo>
                    <a:pt x="2032887" y="2556812"/>
                    <a:pt x="2029107" y="2519878"/>
                    <a:pt x="2028017" y="2433967"/>
                  </a:cubicBezTo>
                  <a:cubicBezTo>
                    <a:pt x="2123960" y="2432762"/>
                    <a:pt x="2083902" y="2432468"/>
                    <a:pt x="2232064" y="2433723"/>
                  </a:cubicBezTo>
                  <a:cubicBezTo>
                    <a:pt x="2233564" y="2525630"/>
                    <a:pt x="2232052" y="2566446"/>
                    <a:pt x="2234743" y="2665847"/>
                  </a:cubicBezTo>
                  <a:cubicBezTo>
                    <a:pt x="2052788" y="2665859"/>
                    <a:pt x="2107289" y="2665847"/>
                    <a:pt x="2033054" y="2665962"/>
                  </a:cubicBezTo>
                  <a:close/>
                  <a:moveTo>
                    <a:pt x="2205205" y="2421527"/>
                  </a:moveTo>
                  <a:cubicBezTo>
                    <a:pt x="2155946" y="2420861"/>
                    <a:pt x="2101830" y="2420797"/>
                    <a:pt x="2051366" y="2421681"/>
                  </a:cubicBezTo>
                  <a:cubicBezTo>
                    <a:pt x="2012589" y="2422360"/>
                    <a:pt x="2033989" y="2451684"/>
                    <a:pt x="2025314" y="2188814"/>
                  </a:cubicBezTo>
                  <a:cubicBezTo>
                    <a:pt x="2197837" y="2188417"/>
                    <a:pt x="2147834" y="2188635"/>
                    <a:pt x="2227682" y="2189314"/>
                  </a:cubicBezTo>
                  <a:cubicBezTo>
                    <a:pt x="2226247" y="2451466"/>
                    <a:pt x="2249556" y="2422065"/>
                    <a:pt x="2205205" y="2421527"/>
                  </a:cubicBezTo>
                  <a:close/>
                  <a:moveTo>
                    <a:pt x="2227784" y="2173479"/>
                  </a:moveTo>
                  <a:cubicBezTo>
                    <a:pt x="2227733" y="2179975"/>
                    <a:pt x="2248441" y="2176054"/>
                    <a:pt x="2051404" y="2176836"/>
                  </a:cubicBezTo>
                  <a:cubicBezTo>
                    <a:pt x="2015126" y="2176938"/>
                    <a:pt x="2024109" y="2212860"/>
                    <a:pt x="2021251" y="1997148"/>
                  </a:cubicBezTo>
                  <a:cubicBezTo>
                    <a:pt x="2020444" y="1933413"/>
                    <a:pt x="2012525" y="1943777"/>
                    <a:pt x="2051353" y="1944353"/>
                  </a:cubicBezTo>
                  <a:cubicBezTo>
                    <a:pt x="2099369" y="1945122"/>
                    <a:pt x="2117258" y="1944943"/>
                    <a:pt x="2225221" y="1944968"/>
                  </a:cubicBezTo>
                  <a:cubicBezTo>
                    <a:pt x="2227900" y="2114369"/>
                    <a:pt x="2228233" y="2119699"/>
                    <a:pt x="2227784" y="2173479"/>
                  </a:cubicBezTo>
                  <a:close/>
                  <a:moveTo>
                    <a:pt x="2020342" y="1932055"/>
                  </a:moveTo>
                  <a:cubicBezTo>
                    <a:pt x="2018829" y="1833717"/>
                    <a:pt x="2018432" y="1820778"/>
                    <a:pt x="2016561" y="1698676"/>
                  </a:cubicBezTo>
                  <a:cubicBezTo>
                    <a:pt x="2073356" y="1698304"/>
                    <a:pt x="2091450" y="1697164"/>
                    <a:pt x="2220595" y="1698509"/>
                  </a:cubicBezTo>
                  <a:cubicBezTo>
                    <a:pt x="2223338" y="1877685"/>
                    <a:pt x="2222453" y="1770559"/>
                    <a:pt x="2225029" y="1933080"/>
                  </a:cubicBezTo>
                  <a:cubicBezTo>
                    <a:pt x="2016138" y="1933041"/>
                    <a:pt x="2105841" y="1932849"/>
                    <a:pt x="2020342" y="1932055"/>
                  </a:cubicBezTo>
                  <a:close/>
                  <a:moveTo>
                    <a:pt x="2017010" y="2348350"/>
                  </a:moveTo>
                  <a:cubicBezTo>
                    <a:pt x="2016702" y="2443152"/>
                    <a:pt x="2060144" y="2422808"/>
                    <a:pt x="1814270" y="2422424"/>
                  </a:cubicBezTo>
                  <a:cubicBezTo>
                    <a:pt x="1811771" y="2263170"/>
                    <a:pt x="1811182" y="2224493"/>
                    <a:pt x="1810592" y="2190031"/>
                  </a:cubicBezTo>
                  <a:cubicBezTo>
                    <a:pt x="1905202" y="2190006"/>
                    <a:pt x="1861735" y="2189096"/>
                    <a:pt x="2014780" y="2188840"/>
                  </a:cubicBezTo>
                  <a:cubicBezTo>
                    <a:pt x="2016190" y="2231001"/>
                    <a:pt x="2017202" y="2286639"/>
                    <a:pt x="2017010" y="2348350"/>
                  </a:cubicBezTo>
                  <a:close/>
                  <a:moveTo>
                    <a:pt x="1974542" y="2176977"/>
                  </a:moveTo>
                  <a:cubicBezTo>
                    <a:pt x="1792216" y="2176977"/>
                    <a:pt x="1810451" y="2181883"/>
                    <a:pt x="1810298" y="2173441"/>
                  </a:cubicBezTo>
                  <a:cubicBezTo>
                    <a:pt x="1805697" y="1913786"/>
                    <a:pt x="1805582" y="1944661"/>
                    <a:pt x="1820793" y="1944661"/>
                  </a:cubicBezTo>
                  <a:cubicBezTo>
                    <a:pt x="2048521" y="1944661"/>
                    <a:pt x="2009834" y="1927007"/>
                    <a:pt x="2010743" y="1997353"/>
                  </a:cubicBezTo>
                  <a:cubicBezTo>
                    <a:pt x="2011858" y="2081509"/>
                    <a:pt x="2012422" y="2121979"/>
                    <a:pt x="2014255" y="2173800"/>
                  </a:cubicBezTo>
                  <a:cubicBezTo>
                    <a:pt x="2014408" y="2177989"/>
                    <a:pt x="2020380" y="2176977"/>
                    <a:pt x="1974542" y="2176977"/>
                  </a:cubicBezTo>
                  <a:close/>
                  <a:moveTo>
                    <a:pt x="1974542" y="1931875"/>
                  </a:moveTo>
                  <a:cubicBezTo>
                    <a:pt x="1781439" y="1931875"/>
                    <a:pt x="1808388" y="1941125"/>
                    <a:pt x="1807901" y="1911211"/>
                  </a:cubicBezTo>
                  <a:cubicBezTo>
                    <a:pt x="1804082" y="1667276"/>
                    <a:pt x="1794228" y="1698714"/>
                    <a:pt x="1820780" y="1698714"/>
                  </a:cubicBezTo>
                  <a:cubicBezTo>
                    <a:pt x="1957678" y="1698778"/>
                    <a:pt x="1980450" y="1698843"/>
                    <a:pt x="2006066" y="1698727"/>
                  </a:cubicBezTo>
                  <a:cubicBezTo>
                    <a:pt x="2010218" y="1970539"/>
                    <a:pt x="2024545" y="1931875"/>
                    <a:pt x="1974542" y="1931875"/>
                  </a:cubicBezTo>
                  <a:close/>
                  <a:moveTo>
                    <a:pt x="1803775" y="2422398"/>
                  </a:moveTo>
                  <a:cubicBezTo>
                    <a:pt x="1745622" y="2422168"/>
                    <a:pt x="1683958" y="2419400"/>
                    <a:pt x="1600856" y="2421527"/>
                  </a:cubicBezTo>
                  <a:cubicBezTo>
                    <a:pt x="1599856" y="2345929"/>
                    <a:pt x="1601817" y="2284487"/>
                    <a:pt x="1598126" y="2189506"/>
                  </a:cubicBezTo>
                  <a:cubicBezTo>
                    <a:pt x="1642516" y="2190313"/>
                    <a:pt x="1666787" y="2190082"/>
                    <a:pt x="1800071" y="2190031"/>
                  </a:cubicBezTo>
                  <a:cubicBezTo>
                    <a:pt x="1800879" y="2235933"/>
                    <a:pt x="1801263" y="2261837"/>
                    <a:pt x="1803775" y="2422398"/>
                  </a:cubicBezTo>
                  <a:close/>
                  <a:moveTo>
                    <a:pt x="1594384" y="1931107"/>
                  </a:moveTo>
                  <a:cubicBezTo>
                    <a:pt x="1593359" y="1844235"/>
                    <a:pt x="1591360" y="1816435"/>
                    <a:pt x="1589835" y="1699047"/>
                  </a:cubicBezTo>
                  <a:cubicBezTo>
                    <a:pt x="1604047" y="1699047"/>
                    <a:pt x="1734922" y="1698894"/>
                    <a:pt x="1792703" y="1698740"/>
                  </a:cubicBezTo>
                  <a:cubicBezTo>
                    <a:pt x="1794664" y="1836177"/>
                    <a:pt x="1796548" y="1831975"/>
                    <a:pt x="1797713" y="1932670"/>
                  </a:cubicBezTo>
                  <a:cubicBezTo>
                    <a:pt x="1702270" y="1932145"/>
                    <a:pt x="1794164" y="1930940"/>
                    <a:pt x="1594384" y="1931107"/>
                  </a:cubicBezTo>
                  <a:close/>
                  <a:moveTo>
                    <a:pt x="1590091" y="2421822"/>
                  </a:moveTo>
                  <a:cubicBezTo>
                    <a:pt x="1494392" y="2424576"/>
                    <a:pt x="1443211" y="2421553"/>
                    <a:pt x="1388941" y="2421104"/>
                  </a:cubicBezTo>
                  <a:cubicBezTo>
                    <a:pt x="1384597" y="2145859"/>
                    <a:pt x="1368155" y="2190339"/>
                    <a:pt x="1436611" y="2189237"/>
                  </a:cubicBezTo>
                  <a:cubicBezTo>
                    <a:pt x="1487177" y="2188417"/>
                    <a:pt x="1535412" y="2188340"/>
                    <a:pt x="1587605" y="2189327"/>
                  </a:cubicBezTo>
                  <a:cubicBezTo>
                    <a:pt x="1589989" y="2250423"/>
                    <a:pt x="1591001" y="2421783"/>
                    <a:pt x="1590091" y="2421822"/>
                  </a:cubicBezTo>
                  <a:close/>
                  <a:moveTo>
                    <a:pt x="1513396" y="1931171"/>
                  </a:moveTo>
                  <a:cubicBezTo>
                    <a:pt x="1441967" y="1931171"/>
                    <a:pt x="1439789" y="1932004"/>
                    <a:pt x="1380227" y="1932170"/>
                  </a:cubicBezTo>
                  <a:cubicBezTo>
                    <a:pt x="1377971" y="1769278"/>
                    <a:pt x="1377549" y="1740594"/>
                    <a:pt x="1376831" y="1700136"/>
                  </a:cubicBezTo>
                  <a:cubicBezTo>
                    <a:pt x="1612350" y="1699419"/>
                    <a:pt x="1579045" y="1684046"/>
                    <a:pt x="1579878" y="1736699"/>
                  </a:cubicBezTo>
                  <a:cubicBezTo>
                    <a:pt x="1583569" y="1972282"/>
                    <a:pt x="1603239" y="1931094"/>
                    <a:pt x="1513396" y="1931171"/>
                  </a:cubicBezTo>
                  <a:close/>
                  <a:moveTo>
                    <a:pt x="1378458" y="2421040"/>
                  </a:moveTo>
                  <a:cubicBezTo>
                    <a:pt x="1280645" y="2420553"/>
                    <a:pt x="1274583" y="2423666"/>
                    <a:pt x="1175052" y="2422782"/>
                  </a:cubicBezTo>
                  <a:cubicBezTo>
                    <a:pt x="1170221" y="2152303"/>
                    <a:pt x="1154177" y="2188251"/>
                    <a:pt x="1206012" y="2188251"/>
                  </a:cubicBezTo>
                  <a:cubicBezTo>
                    <a:pt x="1281644" y="2188251"/>
                    <a:pt x="1283207" y="2189852"/>
                    <a:pt x="1359672" y="2189852"/>
                  </a:cubicBezTo>
                  <a:cubicBezTo>
                    <a:pt x="1380124" y="2189852"/>
                    <a:pt x="1374306" y="2158144"/>
                    <a:pt x="1378458" y="2421040"/>
                  </a:cubicBezTo>
                  <a:close/>
                  <a:moveTo>
                    <a:pt x="1359672" y="2177963"/>
                  </a:moveTo>
                  <a:cubicBezTo>
                    <a:pt x="1358532" y="2177963"/>
                    <a:pt x="1169965" y="2177361"/>
                    <a:pt x="1169952" y="2173569"/>
                  </a:cubicBezTo>
                  <a:cubicBezTo>
                    <a:pt x="1169401" y="1909149"/>
                    <a:pt x="1147078" y="1944789"/>
                    <a:pt x="1206012" y="1944789"/>
                  </a:cubicBezTo>
                  <a:cubicBezTo>
                    <a:pt x="1402716" y="1944789"/>
                    <a:pt x="1369975" y="1926328"/>
                    <a:pt x="1370347" y="1998775"/>
                  </a:cubicBezTo>
                  <a:cubicBezTo>
                    <a:pt x="1371423" y="2205225"/>
                    <a:pt x="1381739" y="2177963"/>
                    <a:pt x="1359672" y="2177963"/>
                  </a:cubicBezTo>
                  <a:close/>
                  <a:moveTo>
                    <a:pt x="1359672" y="1932209"/>
                  </a:moveTo>
                  <a:cubicBezTo>
                    <a:pt x="1135673" y="1932209"/>
                    <a:pt x="1165672" y="1942099"/>
                    <a:pt x="1165185" y="1911263"/>
                  </a:cubicBezTo>
                  <a:cubicBezTo>
                    <a:pt x="1163814" y="1823994"/>
                    <a:pt x="1165557" y="1823942"/>
                    <a:pt x="1164185" y="1736469"/>
                  </a:cubicBezTo>
                  <a:cubicBezTo>
                    <a:pt x="1163455" y="1689875"/>
                    <a:pt x="1155010" y="1699393"/>
                    <a:pt x="1206012" y="1699393"/>
                  </a:cubicBezTo>
                  <a:cubicBezTo>
                    <a:pt x="1398731" y="1699393"/>
                    <a:pt x="1366195" y="1688324"/>
                    <a:pt x="1366951" y="1736673"/>
                  </a:cubicBezTo>
                  <a:cubicBezTo>
                    <a:pt x="1370526" y="1962379"/>
                    <a:pt x="1372948" y="1932209"/>
                    <a:pt x="1359672" y="1932209"/>
                  </a:cubicBezTo>
                  <a:close/>
                  <a:moveTo>
                    <a:pt x="1164544" y="2422667"/>
                  </a:moveTo>
                  <a:cubicBezTo>
                    <a:pt x="1088451" y="2421694"/>
                    <a:pt x="1140914" y="2420592"/>
                    <a:pt x="961369" y="2421284"/>
                  </a:cubicBezTo>
                  <a:cubicBezTo>
                    <a:pt x="956832" y="2154135"/>
                    <a:pt x="947657" y="2188251"/>
                    <a:pt x="975542" y="2188020"/>
                  </a:cubicBezTo>
                  <a:cubicBezTo>
                    <a:pt x="1021969" y="2187648"/>
                    <a:pt x="1059939" y="2187508"/>
                    <a:pt x="1129112" y="2187969"/>
                  </a:cubicBezTo>
                  <a:cubicBezTo>
                    <a:pt x="1166953" y="2188263"/>
                    <a:pt x="1159585" y="2148882"/>
                    <a:pt x="1164544" y="2422667"/>
                  </a:cubicBezTo>
                  <a:close/>
                  <a:moveTo>
                    <a:pt x="954705" y="2679068"/>
                  </a:moveTo>
                  <a:cubicBezTo>
                    <a:pt x="958088" y="2859076"/>
                    <a:pt x="957242" y="2842358"/>
                    <a:pt x="958011" y="2911076"/>
                  </a:cubicBezTo>
                  <a:cubicBezTo>
                    <a:pt x="925232" y="2910628"/>
                    <a:pt x="915967" y="2910730"/>
                    <a:pt x="754695" y="2910692"/>
                  </a:cubicBezTo>
                  <a:cubicBezTo>
                    <a:pt x="753272" y="2846547"/>
                    <a:pt x="751914" y="2829162"/>
                    <a:pt x="750838" y="2678081"/>
                  </a:cubicBezTo>
                  <a:cubicBezTo>
                    <a:pt x="752260" y="2678094"/>
                    <a:pt x="953642" y="2679068"/>
                    <a:pt x="954705" y="2679068"/>
                  </a:cubicBezTo>
                  <a:close/>
                  <a:moveTo>
                    <a:pt x="750748" y="2666193"/>
                  </a:moveTo>
                  <a:cubicBezTo>
                    <a:pt x="750453" y="2634037"/>
                    <a:pt x="750133" y="2617280"/>
                    <a:pt x="747339" y="2435645"/>
                  </a:cubicBezTo>
                  <a:cubicBezTo>
                    <a:pt x="747250" y="2429662"/>
                    <a:pt x="736678" y="2433928"/>
                    <a:pt x="951066" y="2433224"/>
                  </a:cubicBezTo>
                  <a:cubicBezTo>
                    <a:pt x="952386" y="2512908"/>
                    <a:pt x="952450" y="2554262"/>
                    <a:pt x="954487" y="2667179"/>
                  </a:cubicBezTo>
                  <a:cubicBezTo>
                    <a:pt x="953437" y="2667166"/>
                    <a:pt x="751722" y="2666193"/>
                    <a:pt x="750748" y="2666193"/>
                  </a:cubicBezTo>
                  <a:close/>
                  <a:moveTo>
                    <a:pt x="898654" y="2922619"/>
                  </a:moveTo>
                  <a:cubicBezTo>
                    <a:pt x="976592" y="2922619"/>
                    <a:pt x="956448" y="2880278"/>
                    <a:pt x="960433" y="3135244"/>
                  </a:cubicBezTo>
                  <a:cubicBezTo>
                    <a:pt x="960946" y="3167835"/>
                    <a:pt x="987869" y="3155883"/>
                    <a:pt x="758091" y="3155050"/>
                  </a:cubicBezTo>
                  <a:cubicBezTo>
                    <a:pt x="756579" y="3076326"/>
                    <a:pt x="756835" y="3016050"/>
                    <a:pt x="754951" y="2922593"/>
                  </a:cubicBezTo>
                  <a:lnTo>
                    <a:pt x="898654" y="2922619"/>
                  </a:lnTo>
                  <a:close/>
                  <a:moveTo>
                    <a:pt x="1129176" y="2176067"/>
                  </a:moveTo>
                  <a:cubicBezTo>
                    <a:pt x="1082134" y="2175696"/>
                    <a:pt x="1029107" y="2175657"/>
                    <a:pt x="975439" y="2176093"/>
                  </a:cubicBezTo>
                  <a:cubicBezTo>
                    <a:pt x="948426" y="2176311"/>
                    <a:pt x="957050" y="2211682"/>
                    <a:pt x="953129" y="1943406"/>
                  </a:cubicBezTo>
                  <a:cubicBezTo>
                    <a:pt x="1032938" y="1945122"/>
                    <a:pt x="985588" y="1945314"/>
                    <a:pt x="1155292" y="1944840"/>
                  </a:cubicBezTo>
                  <a:cubicBezTo>
                    <a:pt x="1160700" y="2212681"/>
                    <a:pt x="1171054" y="2176349"/>
                    <a:pt x="1129176" y="2176067"/>
                  </a:cubicBezTo>
                  <a:close/>
                  <a:moveTo>
                    <a:pt x="950874" y="2421322"/>
                  </a:moveTo>
                  <a:cubicBezTo>
                    <a:pt x="827546" y="2421770"/>
                    <a:pt x="837016" y="2420694"/>
                    <a:pt x="747096" y="2420681"/>
                  </a:cubicBezTo>
                  <a:cubicBezTo>
                    <a:pt x="742841" y="2171942"/>
                    <a:pt x="740419" y="2188801"/>
                    <a:pt x="744969" y="2188789"/>
                  </a:cubicBezTo>
                  <a:cubicBezTo>
                    <a:pt x="746481" y="2188789"/>
                    <a:pt x="945145" y="2188225"/>
                    <a:pt x="946260" y="2188212"/>
                  </a:cubicBezTo>
                  <a:cubicBezTo>
                    <a:pt x="948259" y="2311634"/>
                    <a:pt x="950323" y="2389538"/>
                    <a:pt x="950874" y="2421322"/>
                  </a:cubicBezTo>
                  <a:close/>
                  <a:moveTo>
                    <a:pt x="742354" y="2173505"/>
                  </a:moveTo>
                  <a:cubicBezTo>
                    <a:pt x="741650" y="2121915"/>
                    <a:pt x="737536" y="1943815"/>
                    <a:pt x="744981" y="1943815"/>
                  </a:cubicBezTo>
                  <a:cubicBezTo>
                    <a:pt x="982321" y="1943815"/>
                    <a:pt x="942467" y="1925022"/>
                    <a:pt x="943390" y="1998813"/>
                  </a:cubicBezTo>
                  <a:cubicBezTo>
                    <a:pt x="944184" y="2062446"/>
                    <a:pt x="944671" y="2089093"/>
                    <a:pt x="946081" y="2176311"/>
                  </a:cubicBezTo>
                  <a:cubicBezTo>
                    <a:pt x="717084" y="2177617"/>
                    <a:pt x="742418" y="2178258"/>
                    <a:pt x="742354" y="2173505"/>
                  </a:cubicBezTo>
                  <a:close/>
                  <a:moveTo>
                    <a:pt x="898654" y="1930992"/>
                  </a:moveTo>
                  <a:cubicBezTo>
                    <a:pt x="710882" y="1930992"/>
                    <a:pt x="740650" y="1941356"/>
                    <a:pt x="740176" y="1911211"/>
                  </a:cubicBezTo>
                  <a:cubicBezTo>
                    <a:pt x="736460" y="1673425"/>
                    <a:pt x="729835" y="1699022"/>
                    <a:pt x="744969" y="1699022"/>
                  </a:cubicBezTo>
                  <a:cubicBezTo>
                    <a:pt x="974209" y="1699022"/>
                    <a:pt x="938200" y="1687517"/>
                    <a:pt x="938969" y="1736699"/>
                  </a:cubicBezTo>
                  <a:cubicBezTo>
                    <a:pt x="942595" y="1967746"/>
                    <a:pt x="954603" y="1930992"/>
                    <a:pt x="898654" y="1930992"/>
                  </a:cubicBezTo>
                  <a:close/>
                  <a:moveTo>
                    <a:pt x="736793" y="2432583"/>
                  </a:moveTo>
                  <a:cubicBezTo>
                    <a:pt x="736806" y="2433710"/>
                    <a:pt x="739907" y="2629284"/>
                    <a:pt x="740240" y="2666193"/>
                  </a:cubicBezTo>
                  <a:cubicBezTo>
                    <a:pt x="676616" y="2666167"/>
                    <a:pt x="752491" y="2666052"/>
                    <a:pt x="537731" y="2665488"/>
                  </a:cubicBezTo>
                  <a:cubicBezTo>
                    <a:pt x="537270" y="2629719"/>
                    <a:pt x="536744" y="2598128"/>
                    <a:pt x="534194" y="2435658"/>
                  </a:cubicBezTo>
                  <a:cubicBezTo>
                    <a:pt x="534168" y="2433288"/>
                    <a:pt x="516587" y="2432775"/>
                    <a:pt x="736793" y="2432583"/>
                  </a:cubicBezTo>
                  <a:close/>
                  <a:moveTo>
                    <a:pt x="740343" y="2678081"/>
                  </a:moveTo>
                  <a:cubicBezTo>
                    <a:pt x="741496" y="2835734"/>
                    <a:pt x="742790" y="2847431"/>
                    <a:pt x="744187" y="2910692"/>
                  </a:cubicBezTo>
                  <a:cubicBezTo>
                    <a:pt x="743085" y="2910692"/>
                    <a:pt x="542729" y="2911076"/>
                    <a:pt x="541216" y="2911089"/>
                  </a:cubicBezTo>
                  <a:cubicBezTo>
                    <a:pt x="537859" y="2693134"/>
                    <a:pt x="539012" y="2769053"/>
                    <a:pt x="537872" y="2677377"/>
                  </a:cubicBezTo>
                  <a:cubicBezTo>
                    <a:pt x="731078" y="2677825"/>
                    <a:pt x="668850" y="2678056"/>
                    <a:pt x="740343" y="2678081"/>
                  </a:cubicBezTo>
                  <a:close/>
                  <a:moveTo>
                    <a:pt x="744443" y="2922593"/>
                  </a:moveTo>
                  <a:cubicBezTo>
                    <a:pt x="746442" y="3021610"/>
                    <a:pt x="745866" y="3064296"/>
                    <a:pt x="747596" y="3155024"/>
                  </a:cubicBezTo>
                  <a:cubicBezTo>
                    <a:pt x="746314" y="3155024"/>
                    <a:pt x="724196" y="3154935"/>
                    <a:pt x="544087" y="3155460"/>
                  </a:cubicBezTo>
                  <a:cubicBezTo>
                    <a:pt x="542331" y="3047539"/>
                    <a:pt x="543562" y="3063387"/>
                    <a:pt x="541409" y="2922990"/>
                  </a:cubicBezTo>
                  <a:cubicBezTo>
                    <a:pt x="543933" y="2922990"/>
                    <a:pt x="732090" y="2922593"/>
                    <a:pt x="744443" y="2922593"/>
                  </a:cubicBezTo>
                  <a:close/>
                  <a:moveTo>
                    <a:pt x="744969" y="3166913"/>
                  </a:moveTo>
                  <a:cubicBezTo>
                    <a:pt x="749287" y="3166913"/>
                    <a:pt x="747301" y="3160738"/>
                    <a:pt x="749441" y="3222769"/>
                  </a:cubicBezTo>
                  <a:cubicBezTo>
                    <a:pt x="756297" y="3421891"/>
                    <a:pt x="754772" y="3401804"/>
                    <a:pt x="744969" y="3401804"/>
                  </a:cubicBezTo>
                  <a:cubicBezTo>
                    <a:pt x="743700" y="3401804"/>
                    <a:pt x="548675" y="3401842"/>
                    <a:pt x="548546" y="3397230"/>
                  </a:cubicBezTo>
                  <a:cubicBezTo>
                    <a:pt x="546945" y="3340580"/>
                    <a:pt x="547073" y="3338235"/>
                    <a:pt x="544292" y="3167374"/>
                  </a:cubicBezTo>
                  <a:cubicBezTo>
                    <a:pt x="545714" y="3167374"/>
                    <a:pt x="743828" y="3166913"/>
                    <a:pt x="744969" y="3166913"/>
                  </a:cubicBezTo>
                  <a:close/>
                  <a:moveTo>
                    <a:pt x="591360" y="3412257"/>
                  </a:moveTo>
                  <a:cubicBezTo>
                    <a:pt x="667850" y="3412257"/>
                    <a:pt x="668119" y="3413705"/>
                    <a:pt x="744981" y="3413705"/>
                  </a:cubicBezTo>
                  <a:cubicBezTo>
                    <a:pt x="757360" y="3413705"/>
                    <a:pt x="751222" y="3388044"/>
                    <a:pt x="754836" y="3644881"/>
                  </a:cubicBezTo>
                  <a:cubicBezTo>
                    <a:pt x="749838" y="3644868"/>
                    <a:pt x="554595" y="3645970"/>
                    <a:pt x="553647" y="3645982"/>
                  </a:cubicBezTo>
                  <a:cubicBezTo>
                    <a:pt x="549072" y="3370673"/>
                    <a:pt x="534476" y="3412257"/>
                    <a:pt x="591360" y="3412257"/>
                  </a:cubicBezTo>
                  <a:close/>
                  <a:moveTo>
                    <a:pt x="758334" y="3166938"/>
                  </a:moveTo>
                  <a:cubicBezTo>
                    <a:pt x="826610" y="3167208"/>
                    <a:pt x="822510" y="3169142"/>
                    <a:pt x="898654" y="3169142"/>
                  </a:cubicBezTo>
                  <a:cubicBezTo>
                    <a:pt x="980539" y="3169142"/>
                    <a:pt x="959075" y="3120601"/>
                    <a:pt x="965995" y="3397589"/>
                  </a:cubicBezTo>
                  <a:cubicBezTo>
                    <a:pt x="966123" y="3402752"/>
                    <a:pt x="991714" y="3401394"/>
                    <a:pt x="763050" y="3401791"/>
                  </a:cubicBezTo>
                  <a:cubicBezTo>
                    <a:pt x="762512" y="3268594"/>
                    <a:pt x="759462" y="3219387"/>
                    <a:pt x="758334" y="3166938"/>
                  </a:cubicBezTo>
                  <a:close/>
                  <a:moveTo>
                    <a:pt x="966392" y="3413346"/>
                  </a:moveTo>
                  <a:cubicBezTo>
                    <a:pt x="969788" y="3552436"/>
                    <a:pt x="967263" y="3561826"/>
                    <a:pt x="968353" y="3645906"/>
                  </a:cubicBezTo>
                  <a:cubicBezTo>
                    <a:pt x="779914" y="3646033"/>
                    <a:pt x="852906" y="3645149"/>
                    <a:pt x="765318" y="3644893"/>
                  </a:cubicBezTo>
                  <a:cubicBezTo>
                    <a:pt x="765305" y="3643881"/>
                    <a:pt x="763127" y="3414679"/>
                    <a:pt x="763114" y="3413679"/>
                  </a:cubicBezTo>
                  <a:cubicBezTo>
                    <a:pt x="820741" y="3413590"/>
                    <a:pt x="881303" y="3412475"/>
                    <a:pt x="966392" y="3413346"/>
                  </a:cubicBezTo>
                  <a:close/>
                  <a:moveTo>
                    <a:pt x="968532" y="3657794"/>
                  </a:moveTo>
                  <a:cubicBezTo>
                    <a:pt x="968545" y="3658742"/>
                    <a:pt x="971608" y="3854483"/>
                    <a:pt x="972517" y="3890853"/>
                  </a:cubicBezTo>
                  <a:cubicBezTo>
                    <a:pt x="862478" y="3890136"/>
                    <a:pt x="817576" y="3891263"/>
                    <a:pt x="769829" y="3891404"/>
                  </a:cubicBezTo>
                  <a:cubicBezTo>
                    <a:pt x="769816" y="3890494"/>
                    <a:pt x="765575" y="3660920"/>
                    <a:pt x="765510" y="3656795"/>
                  </a:cubicBezTo>
                  <a:cubicBezTo>
                    <a:pt x="861889" y="3657102"/>
                    <a:pt x="773673" y="3657935"/>
                    <a:pt x="968532" y="3657794"/>
                  </a:cubicBezTo>
                  <a:close/>
                  <a:moveTo>
                    <a:pt x="972812" y="3902767"/>
                  </a:moveTo>
                  <a:cubicBezTo>
                    <a:pt x="976849" y="4051158"/>
                    <a:pt x="975785" y="4066787"/>
                    <a:pt x="976451" y="4135506"/>
                  </a:cubicBezTo>
                  <a:cubicBezTo>
                    <a:pt x="898154" y="4134622"/>
                    <a:pt x="802096" y="4135570"/>
                    <a:pt x="773212" y="4135647"/>
                  </a:cubicBezTo>
                  <a:cubicBezTo>
                    <a:pt x="772558" y="4070221"/>
                    <a:pt x="773481" y="4073052"/>
                    <a:pt x="770047" y="3903293"/>
                  </a:cubicBezTo>
                  <a:cubicBezTo>
                    <a:pt x="833159" y="3903139"/>
                    <a:pt x="856597" y="3902011"/>
                    <a:pt x="972812" y="3902767"/>
                  </a:cubicBezTo>
                  <a:close/>
                  <a:moveTo>
                    <a:pt x="975439" y="4147433"/>
                  </a:moveTo>
                  <a:cubicBezTo>
                    <a:pt x="978041" y="4147446"/>
                    <a:pt x="975273" y="4133917"/>
                    <a:pt x="980104" y="4379582"/>
                  </a:cubicBezTo>
                  <a:cubicBezTo>
                    <a:pt x="863593" y="4378929"/>
                    <a:pt x="830916" y="4379633"/>
                    <a:pt x="778274" y="4379774"/>
                  </a:cubicBezTo>
                  <a:cubicBezTo>
                    <a:pt x="776454" y="4258594"/>
                    <a:pt x="774673" y="4264462"/>
                    <a:pt x="773327" y="4147561"/>
                  </a:cubicBezTo>
                  <a:cubicBezTo>
                    <a:pt x="837247" y="4147420"/>
                    <a:pt x="879894" y="4146523"/>
                    <a:pt x="975439" y="4147433"/>
                  </a:cubicBezTo>
                  <a:close/>
                  <a:moveTo>
                    <a:pt x="979040" y="3659652"/>
                  </a:moveTo>
                  <a:cubicBezTo>
                    <a:pt x="978989" y="3656308"/>
                    <a:pt x="962830" y="3657999"/>
                    <a:pt x="1184010" y="3658486"/>
                  </a:cubicBezTo>
                  <a:cubicBezTo>
                    <a:pt x="1184317" y="3677485"/>
                    <a:pt x="1186778" y="3885101"/>
                    <a:pt x="1186816" y="3890840"/>
                  </a:cubicBezTo>
                  <a:cubicBezTo>
                    <a:pt x="1125857" y="3890878"/>
                    <a:pt x="1060054" y="3891417"/>
                    <a:pt x="982987" y="3890917"/>
                  </a:cubicBezTo>
                  <a:cubicBezTo>
                    <a:pt x="982193" y="3858197"/>
                    <a:pt x="982013" y="3841659"/>
                    <a:pt x="979040" y="3659652"/>
                  </a:cubicBezTo>
                  <a:close/>
                  <a:moveTo>
                    <a:pt x="1186893" y="3902742"/>
                  </a:moveTo>
                  <a:cubicBezTo>
                    <a:pt x="1187367" y="4034247"/>
                    <a:pt x="1188777" y="4062765"/>
                    <a:pt x="1190225" y="4136005"/>
                  </a:cubicBezTo>
                  <a:cubicBezTo>
                    <a:pt x="1031375" y="4135877"/>
                    <a:pt x="1021943" y="4135929"/>
                    <a:pt x="986959" y="4135608"/>
                  </a:cubicBezTo>
                  <a:cubicBezTo>
                    <a:pt x="986357" y="4071066"/>
                    <a:pt x="987267" y="4049223"/>
                    <a:pt x="983320" y="3902831"/>
                  </a:cubicBezTo>
                  <a:cubicBezTo>
                    <a:pt x="1057735" y="3903293"/>
                    <a:pt x="1139825" y="3902780"/>
                    <a:pt x="1186893" y="3902742"/>
                  </a:cubicBezTo>
                  <a:close/>
                  <a:moveTo>
                    <a:pt x="1052314" y="4147792"/>
                  </a:moveTo>
                  <a:cubicBezTo>
                    <a:pt x="1216994" y="4147932"/>
                    <a:pt x="1190302" y="4135723"/>
                    <a:pt x="1191058" y="4184559"/>
                  </a:cubicBezTo>
                  <a:cubicBezTo>
                    <a:pt x="1192262" y="4261579"/>
                    <a:pt x="1192147" y="4273084"/>
                    <a:pt x="1193492" y="4359481"/>
                  </a:cubicBezTo>
                  <a:cubicBezTo>
                    <a:pt x="1193915" y="4386692"/>
                    <a:pt x="1226644" y="4380850"/>
                    <a:pt x="990586" y="4379633"/>
                  </a:cubicBezTo>
                  <a:cubicBezTo>
                    <a:pt x="990278" y="4364119"/>
                    <a:pt x="990483" y="4376828"/>
                    <a:pt x="987549" y="4184354"/>
                  </a:cubicBezTo>
                  <a:cubicBezTo>
                    <a:pt x="986844" y="4137671"/>
                    <a:pt x="974017" y="4147792"/>
                    <a:pt x="1052314" y="4147792"/>
                  </a:cubicBezTo>
                  <a:close/>
                  <a:moveTo>
                    <a:pt x="1188841" y="3412180"/>
                  </a:moveTo>
                  <a:cubicBezTo>
                    <a:pt x="1189751" y="3412180"/>
                    <a:pt x="1350676" y="3411822"/>
                    <a:pt x="1392888" y="3411886"/>
                  </a:cubicBezTo>
                  <a:cubicBezTo>
                    <a:pt x="1396142" y="3687695"/>
                    <a:pt x="1407137" y="3645431"/>
                    <a:pt x="1359672" y="3645431"/>
                  </a:cubicBezTo>
                  <a:cubicBezTo>
                    <a:pt x="1283169" y="3645431"/>
                    <a:pt x="1281490" y="3646623"/>
                    <a:pt x="1206012" y="3646623"/>
                  </a:cubicBezTo>
                  <a:cubicBezTo>
                    <a:pt x="1190724" y="3646623"/>
                    <a:pt x="1193749" y="3677728"/>
                    <a:pt x="1188841" y="3412180"/>
                  </a:cubicBezTo>
                  <a:close/>
                  <a:moveTo>
                    <a:pt x="1206012" y="3658511"/>
                  </a:moveTo>
                  <a:cubicBezTo>
                    <a:pt x="1411212" y="3658511"/>
                    <a:pt x="1395758" y="3654591"/>
                    <a:pt x="1395848" y="3659857"/>
                  </a:cubicBezTo>
                  <a:cubicBezTo>
                    <a:pt x="1400102" y="3930593"/>
                    <a:pt x="1416069" y="3891596"/>
                    <a:pt x="1359672" y="3891635"/>
                  </a:cubicBezTo>
                  <a:cubicBezTo>
                    <a:pt x="1284668" y="3891635"/>
                    <a:pt x="1284720" y="3890840"/>
                    <a:pt x="1206012" y="3890840"/>
                  </a:cubicBezTo>
                  <a:cubicBezTo>
                    <a:pt x="1194236" y="3890840"/>
                    <a:pt x="1197696" y="3899372"/>
                    <a:pt x="1196683" y="3834549"/>
                  </a:cubicBezTo>
                  <a:cubicBezTo>
                    <a:pt x="1193505" y="3631442"/>
                    <a:pt x="1190084" y="3658511"/>
                    <a:pt x="1206012" y="3658511"/>
                  </a:cubicBezTo>
                  <a:close/>
                  <a:moveTo>
                    <a:pt x="1206012" y="3902742"/>
                  </a:moveTo>
                  <a:cubicBezTo>
                    <a:pt x="1431575" y="3902742"/>
                    <a:pt x="1400563" y="3897502"/>
                    <a:pt x="1401179" y="3922266"/>
                  </a:cubicBezTo>
                  <a:cubicBezTo>
                    <a:pt x="1407278" y="4176450"/>
                    <a:pt x="1413647" y="4134686"/>
                    <a:pt x="1359672" y="4134686"/>
                  </a:cubicBezTo>
                  <a:cubicBezTo>
                    <a:pt x="1168440" y="4134686"/>
                    <a:pt x="1201143" y="4152237"/>
                    <a:pt x="1199874" y="4096855"/>
                  </a:cubicBezTo>
                  <a:cubicBezTo>
                    <a:pt x="1194864" y="3878862"/>
                    <a:pt x="1196107" y="3902742"/>
                    <a:pt x="1206012" y="3902742"/>
                  </a:cubicBezTo>
                  <a:close/>
                  <a:moveTo>
                    <a:pt x="1403370" y="3411911"/>
                  </a:moveTo>
                  <a:cubicBezTo>
                    <a:pt x="1609852" y="3412322"/>
                    <a:pt x="1516587" y="3411937"/>
                    <a:pt x="1606046" y="3412603"/>
                  </a:cubicBezTo>
                  <a:cubicBezTo>
                    <a:pt x="1613414" y="3683493"/>
                    <a:pt x="1612825" y="3646110"/>
                    <a:pt x="1590335" y="3645573"/>
                  </a:cubicBezTo>
                  <a:cubicBezTo>
                    <a:pt x="1367310" y="3640166"/>
                    <a:pt x="1405984" y="3671156"/>
                    <a:pt x="1405356" y="3572267"/>
                  </a:cubicBezTo>
                  <a:cubicBezTo>
                    <a:pt x="1404946" y="3505074"/>
                    <a:pt x="1404267" y="3486882"/>
                    <a:pt x="1403370" y="3411911"/>
                  </a:cubicBezTo>
                  <a:close/>
                  <a:moveTo>
                    <a:pt x="1436585" y="3656936"/>
                  </a:moveTo>
                  <a:cubicBezTo>
                    <a:pt x="1627625" y="3655130"/>
                    <a:pt x="1609134" y="3658922"/>
                    <a:pt x="1609160" y="3659857"/>
                  </a:cubicBezTo>
                  <a:cubicBezTo>
                    <a:pt x="1613311" y="3925212"/>
                    <a:pt x="1627036" y="3890827"/>
                    <a:pt x="1590181" y="3891173"/>
                  </a:cubicBezTo>
                  <a:cubicBezTo>
                    <a:pt x="1539076" y="3891583"/>
                    <a:pt x="1546150" y="3891481"/>
                    <a:pt x="1410956" y="3891596"/>
                  </a:cubicBezTo>
                  <a:cubicBezTo>
                    <a:pt x="1405061" y="3619707"/>
                    <a:pt x="1395105" y="3657384"/>
                    <a:pt x="1436585" y="3656936"/>
                  </a:cubicBezTo>
                  <a:close/>
                  <a:moveTo>
                    <a:pt x="1615029" y="3902883"/>
                  </a:moveTo>
                  <a:cubicBezTo>
                    <a:pt x="1618386" y="4081392"/>
                    <a:pt x="1617502" y="4065480"/>
                    <a:pt x="1618335" y="4136121"/>
                  </a:cubicBezTo>
                  <a:cubicBezTo>
                    <a:pt x="1400807" y="4134776"/>
                    <a:pt x="1576265" y="4136236"/>
                    <a:pt x="1414583" y="4134878"/>
                  </a:cubicBezTo>
                  <a:cubicBezTo>
                    <a:pt x="1413993" y="4072322"/>
                    <a:pt x="1414736" y="4054565"/>
                    <a:pt x="1411225" y="3903497"/>
                  </a:cubicBezTo>
                  <a:cubicBezTo>
                    <a:pt x="1606879" y="3903331"/>
                    <a:pt x="1528786" y="3903446"/>
                    <a:pt x="1615029" y="3902883"/>
                  </a:cubicBezTo>
                  <a:close/>
                  <a:moveTo>
                    <a:pt x="1616566" y="3412668"/>
                  </a:moveTo>
                  <a:cubicBezTo>
                    <a:pt x="1737113" y="3413385"/>
                    <a:pt x="1730924" y="3411578"/>
                    <a:pt x="1819934" y="3411553"/>
                  </a:cubicBezTo>
                  <a:cubicBezTo>
                    <a:pt x="1819473" y="3592676"/>
                    <a:pt x="1829327" y="3645098"/>
                    <a:pt x="1820805" y="3645098"/>
                  </a:cubicBezTo>
                  <a:cubicBezTo>
                    <a:pt x="1745545" y="3645098"/>
                    <a:pt x="1700130" y="3647417"/>
                    <a:pt x="1619463" y="3646175"/>
                  </a:cubicBezTo>
                  <a:cubicBezTo>
                    <a:pt x="1618424" y="3573408"/>
                    <a:pt x="1619347" y="3514310"/>
                    <a:pt x="1616566" y="3412668"/>
                  </a:cubicBezTo>
                  <a:close/>
                  <a:moveTo>
                    <a:pt x="1667081" y="3658384"/>
                  </a:moveTo>
                  <a:cubicBezTo>
                    <a:pt x="1836875" y="3658384"/>
                    <a:pt x="1824458" y="3653797"/>
                    <a:pt x="1824547" y="3659831"/>
                  </a:cubicBezTo>
                  <a:cubicBezTo>
                    <a:pt x="1828571" y="3917461"/>
                    <a:pt x="1830429" y="3889751"/>
                    <a:pt x="1820780" y="3889751"/>
                  </a:cubicBezTo>
                  <a:cubicBezTo>
                    <a:pt x="1585619" y="3889751"/>
                    <a:pt x="1625524" y="3909275"/>
                    <a:pt x="1624358" y="3834523"/>
                  </a:cubicBezTo>
                  <a:cubicBezTo>
                    <a:pt x="1621051" y="3622116"/>
                    <a:pt x="1600766" y="3658384"/>
                    <a:pt x="1667081" y="3658384"/>
                  </a:cubicBezTo>
                  <a:close/>
                  <a:moveTo>
                    <a:pt x="1667081" y="3902742"/>
                  </a:moveTo>
                  <a:cubicBezTo>
                    <a:pt x="1855636" y="3902742"/>
                    <a:pt x="1827982" y="3892544"/>
                    <a:pt x="1828699" y="3922752"/>
                  </a:cubicBezTo>
                  <a:cubicBezTo>
                    <a:pt x="1834773" y="4163408"/>
                    <a:pt x="1832249" y="4134391"/>
                    <a:pt x="1820780" y="4134391"/>
                  </a:cubicBezTo>
                  <a:cubicBezTo>
                    <a:pt x="1596960" y="4134391"/>
                    <a:pt x="1628933" y="4153377"/>
                    <a:pt x="1628458" y="4096919"/>
                  </a:cubicBezTo>
                  <a:cubicBezTo>
                    <a:pt x="1626575" y="3867985"/>
                    <a:pt x="1612760" y="3902742"/>
                    <a:pt x="1667081" y="3902742"/>
                  </a:cubicBezTo>
                  <a:close/>
                  <a:moveTo>
                    <a:pt x="1667081" y="4148150"/>
                  </a:moveTo>
                  <a:cubicBezTo>
                    <a:pt x="1859262" y="4148150"/>
                    <a:pt x="1830878" y="4131201"/>
                    <a:pt x="1831711" y="4184559"/>
                  </a:cubicBezTo>
                  <a:cubicBezTo>
                    <a:pt x="1835209" y="4407958"/>
                    <a:pt x="1844525" y="4380274"/>
                    <a:pt x="1820793" y="4380274"/>
                  </a:cubicBezTo>
                  <a:cubicBezTo>
                    <a:pt x="1602035" y="4380274"/>
                    <a:pt x="1631726" y="4386897"/>
                    <a:pt x="1631278" y="4359277"/>
                  </a:cubicBezTo>
                  <a:cubicBezTo>
                    <a:pt x="1627331" y="4107001"/>
                    <a:pt x="1619937" y="4148150"/>
                    <a:pt x="1667081" y="4148150"/>
                  </a:cubicBezTo>
                  <a:close/>
                  <a:moveTo>
                    <a:pt x="1835043" y="3659626"/>
                  </a:moveTo>
                  <a:cubicBezTo>
                    <a:pt x="1834953" y="3653490"/>
                    <a:pt x="1830814" y="3659319"/>
                    <a:pt x="2037577" y="3658396"/>
                  </a:cubicBezTo>
                  <a:cubicBezTo>
                    <a:pt x="2038859" y="3743936"/>
                    <a:pt x="2038397" y="3808568"/>
                    <a:pt x="2040576" y="3891173"/>
                  </a:cubicBezTo>
                  <a:cubicBezTo>
                    <a:pt x="1926052" y="3892454"/>
                    <a:pt x="1904639" y="3890071"/>
                    <a:pt x="1838451" y="3889790"/>
                  </a:cubicBezTo>
                  <a:cubicBezTo>
                    <a:pt x="1836888" y="3816715"/>
                    <a:pt x="1836375" y="3744909"/>
                    <a:pt x="1835043" y="3659626"/>
                  </a:cubicBezTo>
                  <a:close/>
                  <a:moveTo>
                    <a:pt x="2051430" y="3414038"/>
                  </a:moveTo>
                  <a:cubicBezTo>
                    <a:pt x="2120321" y="3413948"/>
                    <a:pt x="2070677" y="3413948"/>
                    <a:pt x="2247327" y="3413974"/>
                  </a:cubicBezTo>
                  <a:cubicBezTo>
                    <a:pt x="2249582" y="3577712"/>
                    <a:pt x="2250325" y="3558637"/>
                    <a:pt x="2251812" y="3646149"/>
                  </a:cubicBezTo>
                  <a:cubicBezTo>
                    <a:pt x="2089233" y="3646251"/>
                    <a:pt x="2083415" y="3646226"/>
                    <a:pt x="2047893" y="3646431"/>
                  </a:cubicBezTo>
                  <a:cubicBezTo>
                    <a:pt x="2043690" y="3387289"/>
                    <a:pt x="2039102" y="3414064"/>
                    <a:pt x="2051430" y="3414038"/>
                  </a:cubicBezTo>
                  <a:close/>
                  <a:moveTo>
                    <a:pt x="2051443" y="3658332"/>
                  </a:moveTo>
                  <a:cubicBezTo>
                    <a:pt x="2095704" y="3658102"/>
                    <a:pt x="2095012" y="3658153"/>
                    <a:pt x="2251991" y="3658038"/>
                  </a:cubicBezTo>
                  <a:cubicBezTo>
                    <a:pt x="2252004" y="3659101"/>
                    <a:pt x="2255054" y="3859645"/>
                    <a:pt x="2255259" y="3889469"/>
                  </a:cubicBezTo>
                  <a:cubicBezTo>
                    <a:pt x="2254285" y="3889469"/>
                    <a:pt x="2051994" y="3891032"/>
                    <a:pt x="2051071" y="3891045"/>
                  </a:cubicBezTo>
                  <a:cubicBezTo>
                    <a:pt x="2051058" y="3890136"/>
                    <a:pt x="2045586" y="3658371"/>
                    <a:pt x="2051443" y="3658332"/>
                  </a:cubicBezTo>
                  <a:close/>
                  <a:moveTo>
                    <a:pt x="2051494" y="3902947"/>
                  </a:moveTo>
                  <a:cubicBezTo>
                    <a:pt x="2287949" y="3900077"/>
                    <a:pt x="2255336" y="3895055"/>
                    <a:pt x="2255400" y="3922112"/>
                  </a:cubicBezTo>
                  <a:cubicBezTo>
                    <a:pt x="2255925" y="4174042"/>
                    <a:pt x="2275608" y="4136338"/>
                    <a:pt x="2205205" y="4135493"/>
                  </a:cubicBezTo>
                  <a:cubicBezTo>
                    <a:pt x="2156510" y="4134839"/>
                    <a:pt x="2103444" y="4134776"/>
                    <a:pt x="2055326" y="4135608"/>
                  </a:cubicBezTo>
                  <a:cubicBezTo>
                    <a:pt x="2054992" y="4103388"/>
                    <a:pt x="2053339" y="3902921"/>
                    <a:pt x="2051494" y="3902947"/>
                  </a:cubicBezTo>
                  <a:close/>
                  <a:moveTo>
                    <a:pt x="2258001" y="4147830"/>
                  </a:moveTo>
                  <a:cubicBezTo>
                    <a:pt x="2259321" y="4242247"/>
                    <a:pt x="2259911" y="4252624"/>
                    <a:pt x="2261987" y="4379403"/>
                  </a:cubicBezTo>
                  <a:cubicBezTo>
                    <a:pt x="2117784" y="4379428"/>
                    <a:pt x="2099664" y="4379198"/>
                    <a:pt x="2058324" y="4380210"/>
                  </a:cubicBezTo>
                  <a:cubicBezTo>
                    <a:pt x="2057812" y="4352769"/>
                    <a:pt x="2055466" y="4148483"/>
                    <a:pt x="2055454" y="4147523"/>
                  </a:cubicBezTo>
                  <a:cubicBezTo>
                    <a:pt x="2144400" y="4145960"/>
                    <a:pt x="2202604" y="4147650"/>
                    <a:pt x="2258001" y="4147830"/>
                  </a:cubicBezTo>
                  <a:close/>
                  <a:moveTo>
                    <a:pt x="2257835" y="3413987"/>
                  </a:moveTo>
                  <a:cubicBezTo>
                    <a:pt x="2376331" y="3414000"/>
                    <a:pt x="2364644" y="3411412"/>
                    <a:pt x="2459818" y="3412027"/>
                  </a:cubicBezTo>
                  <a:cubicBezTo>
                    <a:pt x="2460485" y="3463233"/>
                    <a:pt x="2461356" y="3521305"/>
                    <a:pt x="2462637" y="3572473"/>
                  </a:cubicBezTo>
                  <a:cubicBezTo>
                    <a:pt x="2464957" y="3668645"/>
                    <a:pt x="2502965" y="3646136"/>
                    <a:pt x="2282016" y="3646136"/>
                  </a:cubicBezTo>
                  <a:cubicBezTo>
                    <a:pt x="2255438" y="3646149"/>
                    <a:pt x="2261538" y="3684159"/>
                    <a:pt x="2257835" y="3413987"/>
                  </a:cubicBezTo>
                  <a:close/>
                  <a:moveTo>
                    <a:pt x="2282016" y="3658025"/>
                  </a:moveTo>
                  <a:cubicBezTo>
                    <a:pt x="2283156" y="3658025"/>
                    <a:pt x="2464368" y="3658217"/>
                    <a:pt x="2464393" y="3659831"/>
                  </a:cubicBezTo>
                  <a:cubicBezTo>
                    <a:pt x="2468583" y="3926903"/>
                    <a:pt x="2479079" y="3890482"/>
                    <a:pt x="2435753" y="3890482"/>
                  </a:cubicBezTo>
                  <a:cubicBezTo>
                    <a:pt x="2362722" y="3890482"/>
                    <a:pt x="2357801" y="3889418"/>
                    <a:pt x="2282016" y="3889418"/>
                  </a:cubicBezTo>
                  <a:cubicBezTo>
                    <a:pt x="2261320" y="3889418"/>
                    <a:pt x="2266151" y="3900461"/>
                    <a:pt x="2265113" y="3834523"/>
                  </a:cubicBezTo>
                  <a:cubicBezTo>
                    <a:pt x="2261820" y="3623819"/>
                    <a:pt x="2254349" y="3658050"/>
                    <a:pt x="2282016" y="3658025"/>
                  </a:cubicBezTo>
                  <a:close/>
                  <a:moveTo>
                    <a:pt x="2282016" y="3901319"/>
                  </a:moveTo>
                  <a:cubicBezTo>
                    <a:pt x="2497724" y="3901319"/>
                    <a:pt x="2467802" y="3898463"/>
                    <a:pt x="2467994" y="3922189"/>
                  </a:cubicBezTo>
                  <a:cubicBezTo>
                    <a:pt x="2468468" y="3978442"/>
                    <a:pt x="2468686" y="3987436"/>
                    <a:pt x="2471095" y="4136223"/>
                  </a:cubicBezTo>
                  <a:cubicBezTo>
                    <a:pt x="2428243" y="4136748"/>
                    <a:pt x="2397258" y="4136172"/>
                    <a:pt x="2268342" y="4135967"/>
                  </a:cubicBezTo>
                  <a:cubicBezTo>
                    <a:pt x="2264908" y="3871777"/>
                    <a:pt x="2259013" y="3901319"/>
                    <a:pt x="2282016" y="3901319"/>
                  </a:cubicBezTo>
                  <a:close/>
                  <a:moveTo>
                    <a:pt x="2282016" y="4147868"/>
                  </a:moveTo>
                  <a:cubicBezTo>
                    <a:pt x="2343346" y="4147868"/>
                    <a:pt x="2424066" y="4148688"/>
                    <a:pt x="2471287" y="4148112"/>
                  </a:cubicBezTo>
                  <a:cubicBezTo>
                    <a:pt x="2475760" y="4423486"/>
                    <a:pt x="2485781" y="4380710"/>
                    <a:pt x="2435740" y="4380710"/>
                  </a:cubicBezTo>
                  <a:cubicBezTo>
                    <a:pt x="2244841" y="4380710"/>
                    <a:pt x="2272546" y="4384514"/>
                    <a:pt x="2272161" y="4359277"/>
                  </a:cubicBezTo>
                  <a:cubicBezTo>
                    <a:pt x="2268342" y="4115226"/>
                    <a:pt x="2262589" y="4147868"/>
                    <a:pt x="2282016" y="4147868"/>
                  </a:cubicBezTo>
                  <a:close/>
                  <a:moveTo>
                    <a:pt x="2474875" y="3659626"/>
                  </a:moveTo>
                  <a:cubicBezTo>
                    <a:pt x="2474837" y="3657513"/>
                    <a:pt x="2581634" y="3656641"/>
                    <a:pt x="2666146" y="3657564"/>
                  </a:cubicBezTo>
                  <a:cubicBezTo>
                    <a:pt x="2681677" y="3657730"/>
                    <a:pt x="2678282" y="3631083"/>
                    <a:pt x="2681473" y="3834766"/>
                  </a:cubicBezTo>
                  <a:cubicBezTo>
                    <a:pt x="2682600" y="3906444"/>
                    <a:pt x="2717917" y="3889508"/>
                    <a:pt x="2512525" y="3890328"/>
                  </a:cubicBezTo>
                  <a:cubicBezTo>
                    <a:pt x="2465841" y="3890507"/>
                    <a:pt x="2479092" y="3928671"/>
                    <a:pt x="2474875" y="3659626"/>
                  </a:cubicBezTo>
                  <a:close/>
                  <a:moveTo>
                    <a:pt x="2512576" y="3902242"/>
                  </a:moveTo>
                  <a:cubicBezTo>
                    <a:pt x="2709114" y="3901448"/>
                    <a:pt x="2682562" y="3896990"/>
                    <a:pt x="2683113" y="3922202"/>
                  </a:cubicBezTo>
                  <a:cubicBezTo>
                    <a:pt x="2688533" y="4169622"/>
                    <a:pt x="2689930" y="4135877"/>
                    <a:pt x="2666300" y="4135262"/>
                  </a:cubicBezTo>
                  <a:cubicBezTo>
                    <a:pt x="2615990" y="4133879"/>
                    <a:pt x="2564770" y="4133815"/>
                    <a:pt x="2512409" y="4135314"/>
                  </a:cubicBezTo>
                  <a:cubicBezTo>
                    <a:pt x="2471287" y="4136441"/>
                    <a:pt x="2481923" y="4157553"/>
                    <a:pt x="2479527" y="4009471"/>
                  </a:cubicBezTo>
                  <a:cubicBezTo>
                    <a:pt x="2477515" y="3880643"/>
                    <a:pt x="2470467" y="3902421"/>
                    <a:pt x="2512576" y="3902242"/>
                  </a:cubicBezTo>
                  <a:close/>
                  <a:moveTo>
                    <a:pt x="2512691" y="4147215"/>
                  </a:moveTo>
                  <a:cubicBezTo>
                    <a:pt x="2567717" y="4145703"/>
                    <a:pt x="2613799" y="4145793"/>
                    <a:pt x="2666057" y="4147164"/>
                  </a:cubicBezTo>
                  <a:cubicBezTo>
                    <a:pt x="2690494" y="4147830"/>
                    <a:pt x="2685112" y="4140194"/>
                    <a:pt x="2685804" y="4184546"/>
                  </a:cubicBezTo>
                  <a:cubicBezTo>
                    <a:pt x="2689366" y="4411738"/>
                    <a:pt x="2696491" y="4381286"/>
                    <a:pt x="2666210" y="4381171"/>
                  </a:cubicBezTo>
                  <a:cubicBezTo>
                    <a:pt x="2456704" y="4380325"/>
                    <a:pt x="2485653" y="4387948"/>
                    <a:pt x="2485204" y="4359264"/>
                  </a:cubicBezTo>
                  <a:cubicBezTo>
                    <a:pt x="2481257" y="4115661"/>
                    <a:pt x="2469442" y="4148458"/>
                    <a:pt x="2512691" y="4147215"/>
                  </a:cubicBezTo>
                  <a:close/>
                  <a:moveTo>
                    <a:pt x="2688226" y="3659626"/>
                  </a:moveTo>
                  <a:cubicBezTo>
                    <a:pt x="2688200" y="3657769"/>
                    <a:pt x="2891504" y="3656347"/>
                    <a:pt x="2892452" y="3656347"/>
                  </a:cubicBezTo>
                  <a:cubicBezTo>
                    <a:pt x="2894169" y="3761333"/>
                    <a:pt x="2891440" y="3758271"/>
                    <a:pt x="2894579" y="3889969"/>
                  </a:cubicBezTo>
                  <a:cubicBezTo>
                    <a:pt x="2652255" y="3890020"/>
                    <a:pt x="2693134" y="3909544"/>
                    <a:pt x="2691955" y="3834549"/>
                  </a:cubicBezTo>
                  <a:cubicBezTo>
                    <a:pt x="2690596" y="3747049"/>
                    <a:pt x="2689584" y="3746613"/>
                    <a:pt x="2688226" y="3659626"/>
                  </a:cubicBezTo>
                  <a:close/>
                  <a:moveTo>
                    <a:pt x="2743047" y="4148201"/>
                  </a:moveTo>
                  <a:cubicBezTo>
                    <a:pt x="2929730" y="4148201"/>
                    <a:pt x="2898001" y="4132751"/>
                    <a:pt x="2898808" y="4184585"/>
                  </a:cubicBezTo>
                  <a:cubicBezTo>
                    <a:pt x="2902204" y="4402757"/>
                    <a:pt x="2908932" y="4380735"/>
                    <a:pt x="2896796" y="4380735"/>
                  </a:cubicBezTo>
                  <a:cubicBezTo>
                    <a:pt x="2668632" y="4380735"/>
                    <a:pt x="2699362" y="4390382"/>
                    <a:pt x="2698862" y="4359277"/>
                  </a:cubicBezTo>
                  <a:cubicBezTo>
                    <a:pt x="2694941" y="4108052"/>
                    <a:pt x="2682856" y="4148201"/>
                    <a:pt x="2743047" y="4148201"/>
                  </a:cubicBezTo>
                  <a:close/>
                  <a:moveTo>
                    <a:pt x="2902947" y="3656347"/>
                  </a:moveTo>
                  <a:cubicBezTo>
                    <a:pt x="2903857" y="3656347"/>
                    <a:pt x="3105751" y="3657205"/>
                    <a:pt x="3105789" y="3659831"/>
                  </a:cubicBezTo>
                  <a:cubicBezTo>
                    <a:pt x="3107840" y="3796333"/>
                    <a:pt x="3108468" y="3840877"/>
                    <a:pt x="3109339" y="3891596"/>
                  </a:cubicBezTo>
                  <a:cubicBezTo>
                    <a:pt x="2963881" y="3892659"/>
                    <a:pt x="2997993" y="3890136"/>
                    <a:pt x="2905100" y="3889969"/>
                  </a:cubicBezTo>
                  <a:cubicBezTo>
                    <a:pt x="2901858" y="3755888"/>
                    <a:pt x="2904677" y="3763972"/>
                    <a:pt x="2902947" y="3656347"/>
                  </a:cubicBezTo>
                  <a:close/>
                  <a:moveTo>
                    <a:pt x="3109544" y="3903523"/>
                  </a:moveTo>
                  <a:cubicBezTo>
                    <a:pt x="3112312" y="4060420"/>
                    <a:pt x="3108839" y="3865666"/>
                    <a:pt x="3113516" y="4135608"/>
                  </a:cubicBezTo>
                  <a:cubicBezTo>
                    <a:pt x="3072484" y="4135762"/>
                    <a:pt x="3022020" y="4135775"/>
                    <a:pt x="2973709" y="4135454"/>
                  </a:cubicBezTo>
                  <a:cubicBezTo>
                    <a:pt x="2885827" y="4134878"/>
                    <a:pt x="2913173" y="4178730"/>
                    <a:pt x="2905959" y="3921587"/>
                  </a:cubicBezTo>
                  <a:cubicBezTo>
                    <a:pt x="2905049" y="3890020"/>
                    <a:pt x="2876998" y="3905099"/>
                    <a:pt x="3109544" y="3903523"/>
                  </a:cubicBezTo>
                  <a:close/>
                  <a:moveTo>
                    <a:pt x="3112863" y="3484755"/>
                  </a:moveTo>
                  <a:cubicBezTo>
                    <a:pt x="3111543" y="3400330"/>
                    <a:pt x="3106930" y="3413244"/>
                    <a:pt x="3127485" y="3413026"/>
                  </a:cubicBezTo>
                  <a:cubicBezTo>
                    <a:pt x="3172963" y="3412539"/>
                    <a:pt x="3176231" y="3412629"/>
                    <a:pt x="3315231" y="3412552"/>
                  </a:cubicBezTo>
                  <a:cubicBezTo>
                    <a:pt x="3317935" y="3685146"/>
                    <a:pt x="3333799" y="3646290"/>
                    <a:pt x="3281285" y="3645585"/>
                  </a:cubicBezTo>
                  <a:cubicBezTo>
                    <a:pt x="3240163" y="3645034"/>
                    <a:pt x="3192762" y="3644816"/>
                    <a:pt x="3127395" y="3645431"/>
                  </a:cubicBezTo>
                  <a:cubicBezTo>
                    <a:pt x="3112210" y="3645585"/>
                    <a:pt x="3115721" y="3667428"/>
                    <a:pt x="3112863" y="3484755"/>
                  </a:cubicBezTo>
                  <a:close/>
                  <a:moveTo>
                    <a:pt x="3127472" y="3657358"/>
                  </a:moveTo>
                  <a:cubicBezTo>
                    <a:pt x="3336016" y="3655386"/>
                    <a:pt x="3319319" y="3658768"/>
                    <a:pt x="3319332" y="3659844"/>
                  </a:cubicBezTo>
                  <a:cubicBezTo>
                    <a:pt x="3323561" y="3930196"/>
                    <a:pt x="3338054" y="3891647"/>
                    <a:pt x="3281221" y="3891340"/>
                  </a:cubicBezTo>
                  <a:cubicBezTo>
                    <a:pt x="3238216" y="3891109"/>
                    <a:pt x="3180486" y="3891045"/>
                    <a:pt x="3127382" y="3891468"/>
                  </a:cubicBezTo>
                  <a:cubicBezTo>
                    <a:pt x="3117348" y="3891545"/>
                    <a:pt x="3119924" y="3900179"/>
                    <a:pt x="3118899" y="3834561"/>
                  </a:cubicBezTo>
                  <a:cubicBezTo>
                    <a:pt x="3115887" y="3633376"/>
                    <a:pt x="3111851" y="3657500"/>
                    <a:pt x="3127472" y="3657358"/>
                  </a:cubicBezTo>
                  <a:close/>
                  <a:moveTo>
                    <a:pt x="3511820" y="3154947"/>
                  </a:moveTo>
                  <a:cubicBezTo>
                    <a:pt x="3293036" y="3154947"/>
                    <a:pt x="3321446" y="3167707"/>
                    <a:pt x="3320934" y="3135013"/>
                  </a:cubicBezTo>
                  <a:cubicBezTo>
                    <a:pt x="3316987" y="2883033"/>
                    <a:pt x="3307466" y="2923785"/>
                    <a:pt x="3358083" y="2923785"/>
                  </a:cubicBezTo>
                  <a:cubicBezTo>
                    <a:pt x="3548470" y="2923785"/>
                    <a:pt x="3521521" y="2910115"/>
                    <a:pt x="3522302" y="2960373"/>
                  </a:cubicBezTo>
                  <a:cubicBezTo>
                    <a:pt x="3525814" y="3185105"/>
                    <a:pt x="3526467" y="3154947"/>
                    <a:pt x="3511820" y="3154947"/>
                  </a:cubicBezTo>
                  <a:close/>
                  <a:moveTo>
                    <a:pt x="3511820" y="2911422"/>
                  </a:moveTo>
                  <a:cubicBezTo>
                    <a:pt x="3283425" y="2911422"/>
                    <a:pt x="3318076" y="2924323"/>
                    <a:pt x="3317064" y="2872745"/>
                  </a:cubicBezTo>
                  <a:cubicBezTo>
                    <a:pt x="3312451" y="2640558"/>
                    <a:pt x="3303749" y="2677518"/>
                    <a:pt x="3358083" y="2677518"/>
                  </a:cubicBezTo>
                  <a:cubicBezTo>
                    <a:pt x="3541947" y="2677518"/>
                    <a:pt x="3517727" y="2668294"/>
                    <a:pt x="3517856" y="2698054"/>
                  </a:cubicBezTo>
                  <a:cubicBezTo>
                    <a:pt x="3518868" y="2936878"/>
                    <a:pt x="3528043" y="2911422"/>
                    <a:pt x="3511820" y="2911422"/>
                  </a:cubicBezTo>
                  <a:close/>
                  <a:moveTo>
                    <a:pt x="3511820" y="2665360"/>
                  </a:moveTo>
                  <a:cubicBezTo>
                    <a:pt x="3273084" y="2665360"/>
                    <a:pt x="3314193" y="2682463"/>
                    <a:pt x="3313066" y="2610516"/>
                  </a:cubicBezTo>
                  <a:cubicBezTo>
                    <a:pt x="3309170" y="2367388"/>
                    <a:pt x="3310490" y="2451108"/>
                    <a:pt x="3310221" y="2433031"/>
                  </a:cubicBezTo>
                  <a:cubicBezTo>
                    <a:pt x="3341322" y="2432916"/>
                    <a:pt x="3365567" y="2432955"/>
                    <a:pt x="3511820" y="2432980"/>
                  </a:cubicBezTo>
                  <a:cubicBezTo>
                    <a:pt x="3512717" y="2432980"/>
                    <a:pt x="3522520" y="2665360"/>
                    <a:pt x="3511820" y="2665360"/>
                  </a:cubicBezTo>
                  <a:close/>
                  <a:moveTo>
                    <a:pt x="3511820" y="2421092"/>
                  </a:moveTo>
                  <a:cubicBezTo>
                    <a:pt x="3369347" y="2421066"/>
                    <a:pt x="3341514" y="2421027"/>
                    <a:pt x="3310029" y="2421143"/>
                  </a:cubicBezTo>
                  <a:cubicBezTo>
                    <a:pt x="3308709" y="2344379"/>
                    <a:pt x="3306159" y="2297900"/>
                    <a:pt x="3305569" y="2189122"/>
                  </a:cubicBezTo>
                  <a:cubicBezTo>
                    <a:pt x="3306915" y="2189122"/>
                    <a:pt x="3507527" y="2188789"/>
                    <a:pt x="3509116" y="2188789"/>
                  </a:cubicBezTo>
                  <a:cubicBezTo>
                    <a:pt x="3510321" y="2246323"/>
                    <a:pt x="3512909" y="2421092"/>
                    <a:pt x="3511820" y="2421092"/>
                  </a:cubicBezTo>
                  <a:close/>
                  <a:moveTo>
                    <a:pt x="3305505" y="2177207"/>
                  </a:moveTo>
                  <a:cubicBezTo>
                    <a:pt x="3305505" y="2176054"/>
                    <a:pt x="3303403" y="1945596"/>
                    <a:pt x="3303391" y="1944623"/>
                  </a:cubicBezTo>
                  <a:cubicBezTo>
                    <a:pt x="3429832" y="1945583"/>
                    <a:pt x="3421541" y="1943149"/>
                    <a:pt x="3504452" y="1942996"/>
                  </a:cubicBezTo>
                  <a:cubicBezTo>
                    <a:pt x="3504465" y="1943905"/>
                    <a:pt x="3508783" y="2172365"/>
                    <a:pt x="3508809" y="2173710"/>
                  </a:cubicBezTo>
                  <a:cubicBezTo>
                    <a:pt x="3508898" y="2178501"/>
                    <a:pt x="3530183" y="2176926"/>
                    <a:pt x="3305505" y="2177207"/>
                  </a:cubicBezTo>
                  <a:close/>
                  <a:moveTo>
                    <a:pt x="3303237" y="1932721"/>
                  </a:moveTo>
                  <a:cubicBezTo>
                    <a:pt x="3301827" y="1831770"/>
                    <a:pt x="3300200" y="1832436"/>
                    <a:pt x="3298149" y="1698996"/>
                  </a:cubicBezTo>
                  <a:cubicBezTo>
                    <a:pt x="3332966" y="1698343"/>
                    <a:pt x="3379778" y="1698228"/>
                    <a:pt x="3434856" y="1699188"/>
                  </a:cubicBezTo>
                  <a:cubicBezTo>
                    <a:pt x="3521597" y="1700700"/>
                    <a:pt x="3499813" y="1655631"/>
                    <a:pt x="3503939" y="1911480"/>
                  </a:cubicBezTo>
                  <a:cubicBezTo>
                    <a:pt x="3504259" y="1932952"/>
                    <a:pt x="3538090" y="1934553"/>
                    <a:pt x="3303237" y="1932721"/>
                  </a:cubicBezTo>
                  <a:close/>
                  <a:moveTo>
                    <a:pt x="3297957" y="1687082"/>
                  </a:moveTo>
                  <a:cubicBezTo>
                    <a:pt x="3295599" y="1534003"/>
                    <a:pt x="3295317" y="1527495"/>
                    <a:pt x="3295433" y="1474380"/>
                  </a:cubicBezTo>
                  <a:cubicBezTo>
                    <a:pt x="3295484" y="1448963"/>
                    <a:pt x="3261781" y="1454318"/>
                    <a:pt x="3497673" y="1453959"/>
                  </a:cubicBezTo>
                  <a:cubicBezTo>
                    <a:pt x="3498877" y="1594420"/>
                    <a:pt x="3500095" y="1624167"/>
                    <a:pt x="3501338" y="1687940"/>
                  </a:cubicBezTo>
                  <a:cubicBezTo>
                    <a:pt x="3432895" y="1687825"/>
                    <a:pt x="3382636" y="1685480"/>
                    <a:pt x="3297957" y="1687082"/>
                  </a:cubicBezTo>
                  <a:close/>
                  <a:moveTo>
                    <a:pt x="3295433" y="1442532"/>
                  </a:moveTo>
                  <a:cubicBezTo>
                    <a:pt x="3294984" y="1326822"/>
                    <a:pt x="3291652" y="1306235"/>
                    <a:pt x="3290153" y="1209652"/>
                  </a:cubicBezTo>
                  <a:cubicBezTo>
                    <a:pt x="3517830" y="1209524"/>
                    <a:pt x="3495071" y="1208333"/>
                    <a:pt x="3495148" y="1212342"/>
                  </a:cubicBezTo>
                  <a:cubicBezTo>
                    <a:pt x="3495353" y="1226089"/>
                    <a:pt x="3494751" y="1164737"/>
                    <a:pt x="3497570" y="1442070"/>
                  </a:cubicBezTo>
                  <a:cubicBezTo>
                    <a:pt x="3431613" y="1442160"/>
                    <a:pt x="3379074" y="1443441"/>
                    <a:pt x="3295433" y="1442532"/>
                  </a:cubicBezTo>
                  <a:close/>
                  <a:moveTo>
                    <a:pt x="3289987" y="1197699"/>
                  </a:moveTo>
                  <a:cubicBezTo>
                    <a:pt x="3289166" y="1134797"/>
                    <a:pt x="3291012" y="1059494"/>
                    <a:pt x="3287436" y="964782"/>
                  </a:cubicBezTo>
                  <a:cubicBezTo>
                    <a:pt x="3382495" y="967459"/>
                    <a:pt x="3436816" y="963987"/>
                    <a:pt x="3490125" y="963641"/>
                  </a:cubicBezTo>
                  <a:cubicBezTo>
                    <a:pt x="3492573" y="1117272"/>
                    <a:pt x="3494046" y="1147647"/>
                    <a:pt x="3494917" y="1197635"/>
                  </a:cubicBezTo>
                  <a:lnTo>
                    <a:pt x="3289987" y="1197699"/>
                  </a:lnTo>
                  <a:close/>
                  <a:moveTo>
                    <a:pt x="3281247" y="1442365"/>
                  </a:moveTo>
                  <a:cubicBezTo>
                    <a:pt x="3041037" y="1439457"/>
                    <a:pt x="3080673" y="1464144"/>
                    <a:pt x="3079468" y="1386880"/>
                  </a:cubicBezTo>
                  <a:cubicBezTo>
                    <a:pt x="3078123" y="1301482"/>
                    <a:pt x="3078956" y="1298894"/>
                    <a:pt x="3077597" y="1212163"/>
                  </a:cubicBezTo>
                  <a:cubicBezTo>
                    <a:pt x="3077508" y="1206180"/>
                    <a:pt x="3057491" y="1209575"/>
                    <a:pt x="3279658" y="1209652"/>
                  </a:cubicBezTo>
                  <a:cubicBezTo>
                    <a:pt x="3280927" y="1298010"/>
                    <a:pt x="3288961" y="1442467"/>
                    <a:pt x="3281247" y="1442365"/>
                  </a:cubicBezTo>
                  <a:close/>
                  <a:moveTo>
                    <a:pt x="3074240" y="1698573"/>
                  </a:moveTo>
                  <a:cubicBezTo>
                    <a:pt x="3074868" y="1751765"/>
                    <a:pt x="3075714" y="1790262"/>
                    <a:pt x="3078046" y="1930851"/>
                  </a:cubicBezTo>
                  <a:cubicBezTo>
                    <a:pt x="3048598" y="1930684"/>
                    <a:pt x="2876203" y="1931120"/>
                    <a:pt x="2875255" y="1931120"/>
                  </a:cubicBezTo>
                  <a:cubicBezTo>
                    <a:pt x="2873333" y="1802407"/>
                    <a:pt x="2874614" y="1822482"/>
                    <a:pt x="2872448" y="1699803"/>
                  </a:cubicBezTo>
                  <a:cubicBezTo>
                    <a:pt x="2981680" y="1699944"/>
                    <a:pt x="2987652" y="1698099"/>
                    <a:pt x="3074240" y="1698573"/>
                  </a:cubicBezTo>
                  <a:close/>
                  <a:moveTo>
                    <a:pt x="3050558" y="1686621"/>
                  </a:moveTo>
                  <a:cubicBezTo>
                    <a:pt x="2840348" y="1686621"/>
                    <a:pt x="2872551" y="1700931"/>
                    <a:pt x="2871462" y="1649020"/>
                  </a:cubicBezTo>
                  <a:cubicBezTo>
                    <a:pt x="2866733" y="1422495"/>
                    <a:pt x="2859826" y="1455189"/>
                    <a:pt x="2896796" y="1455189"/>
                  </a:cubicBezTo>
                  <a:cubicBezTo>
                    <a:pt x="3097370" y="1455189"/>
                    <a:pt x="3070165" y="1448002"/>
                    <a:pt x="3070934" y="1474559"/>
                  </a:cubicBezTo>
                  <a:cubicBezTo>
                    <a:pt x="3078161" y="1720967"/>
                    <a:pt x="3077008" y="1686621"/>
                    <a:pt x="3050558" y="1686621"/>
                  </a:cubicBezTo>
                  <a:close/>
                  <a:moveTo>
                    <a:pt x="3050558" y="1443147"/>
                  </a:moveTo>
                  <a:cubicBezTo>
                    <a:pt x="2830929" y="1443147"/>
                    <a:pt x="2868681" y="1459301"/>
                    <a:pt x="2867540" y="1386855"/>
                  </a:cubicBezTo>
                  <a:cubicBezTo>
                    <a:pt x="2864221" y="1174652"/>
                    <a:pt x="2849498" y="1210152"/>
                    <a:pt x="2896796" y="1210152"/>
                  </a:cubicBezTo>
                  <a:cubicBezTo>
                    <a:pt x="3081659" y="1210152"/>
                    <a:pt x="3066987" y="1204976"/>
                    <a:pt x="3067102" y="1212381"/>
                  </a:cubicBezTo>
                  <a:cubicBezTo>
                    <a:pt x="3071305" y="1480004"/>
                    <a:pt x="3076277" y="1443147"/>
                    <a:pt x="3050558" y="1443147"/>
                  </a:cubicBezTo>
                  <a:close/>
                  <a:moveTo>
                    <a:pt x="3050558" y="1196751"/>
                  </a:moveTo>
                  <a:cubicBezTo>
                    <a:pt x="2973197" y="1196751"/>
                    <a:pt x="2973145" y="1198250"/>
                    <a:pt x="2896809" y="1198250"/>
                  </a:cubicBezTo>
                  <a:cubicBezTo>
                    <a:pt x="2850100" y="1198250"/>
                    <a:pt x="2864004" y="1233878"/>
                    <a:pt x="2859647" y="963757"/>
                  </a:cubicBezTo>
                  <a:cubicBezTo>
                    <a:pt x="2934266" y="962681"/>
                    <a:pt x="2983128" y="965256"/>
                    <a:pt x="3063706" y="965025"/>
                  </a:cubicBezTo>
                  <a:cubicBezTo>
                    <a:pt x="3069652" y="1234480"/>
                    <a:pt x="3071062" y="1196751"/>
                    <a:pt x="3050558" y="1196751"/>
                  </a:cubicBezTo>
                  <a:close/>
                  <a:moveTo>
                    <a:pt x="2860954" y="1649302"/>
                  </a:moveTo>
                  <a:cubicBezTo>
                    <a:pt x="2861966" y="1698048"/>
                    <a:pt x="2899141" y="1688798"/>
                    <a:pt x="2666223" y="1687236"/>
                  </a:cubicBezTo>
                  <a:cubicBezTo>
                    <a:pt x="2654869" y="1687159"/>
                    <a:pt x="2659098" y="1713498"/>
                    <a:pt x="2654370" y="1474226"/>
                  </a:cubicBezTo>
                  <a:cubicBezTo>
                    <a:pt x="2653844" y="1448028"/>
                    <a:pt x="2625050" y="1454600"/>
                    <a:pt x="2819934" y="1455112"/>
                  </a:cubicBezTo>
                  <a:cubicBezTo>
                    <a:pt x="2869399" y="1455253"/>
                    <a:pt x="2856161" y="1419882"/>
                    <a:pt x="2860954" y="1649302"/>
                  </a:cubicBezTo>
                  <a:close/>
                  <a:moveTo>
                    <a:pt x="2819921" y="1443198"/>
                  </a:moveTo>
                  <a:cubicBezTo>
                    <a:pt x="2619257" y="1442660"/>
                    <a:pt x="2653908" y="1457866"/>
                    <a:pt x="2652806" y="1386880"/>
                  </a:cubicBezTo>
                  <a:cubicBezTo>
                    <a:pt x="2649615" y="1183620"/>
                    <a:pt x="2642004" y="1210664"/>
                    <a:pt x="2666236" y="1210408"/>
                  </a:cubicBezTo>
                  <a:cubicBezTo>
                    <a:pt x="2870142" y="1208205"/>
                    <a:pt x="2853124" y="1210549"/>
                    <a:pt x="2853150" y="1212368"/>
                  </a:cubicBezTo>
                  <a:cubicBezTo>
                    <a:pt x="2857340" y="1481055"/>
                    <a:pt x="2872820" y="1443339"/>
                    <a:pt x="2819921" y="1443198"/>
                  </a:cubicBezTo>
                  <a:close/>
                  <a:moveTo>
                    <a:pt x="2819921" y="1198173"/>
                  </a:moveTo>
                  <a:cubicBezTo>
                    <a:pt x="2771380" y="1198045"/>
                    <a:pt x="2714675" y="1197981"/>
                    <a:pt x="2666146" y="1198507"/>
                  </a:cubicBezTo>
                  <a:cubicBezTo>
                    <a:pt x="2643285" y="1198750"/>
                    <a:pt x="2648872" y="1234992"/>
                    <a:pt x="2645656" y="965204"/>
                  </a:cubicBezTo>
                  <a:cubicBezTo>
                    <a:pt x="2810528" y="966755"/>
                    <a:pt x="2783643" y="965243"/>
                    <a:pt x="2849139" y="963936"/>
                  </a:cubicBezTo>
                  <a:cubicBezTo>
                    <a:pt x="2853496" y="1233686"/>
                    <a:pt x="2866118" y="1198225"/>
                    <a:pt x="2819921" y="1198173"/>
                  </a:cubicBezTo>
                  <a:close/>
                  <a:moveTo>
                    <a:pt x="2647052" y="1649302"/>
                  </a:moveTo>
                  <a:cubicBezTo>
                    <a:pt x="2648142" y="1699163"/>
                    <a:pt x="2684497" y="1687082"/>
                    <a:pt x="2444684" y="1687159"/>
                  </a:cubicBezTo>
                  <a:cubicBezTo>
                    <a:pt x="2442250" y="1530223"/>
                    <a:pt x="2442365" y="1526213"/>
                    <a:pt x="2440519" y="1474124"/>
                  </a:cubicBezTo>
                  <a:cubicBezTo>
                    <a:pt x="2439507" y="1445619"/>
                    <a:pt x="2417120" y="1453818"/>
                    <a:pt x="2589348" y="1453933"/>
                  </a:cubicBezTo>
                  <a:cubicBezTo>
                    <a:pt x="2658432" y="1453933"/>
                    <a:pt x="2641914" y="1414770"/>
                    <a:pt x="2647052" y="1649302"/>
                  </a:cubicBezTo>
                  <a:close/>
                  <a:moveTo>
                    <a:pt x="2439469" y="1441929"/>
                  </a:moveTo>
                  <a:cubicBezTo>
                    <a:pt x="2436175" y="1327283"/>
                    <a:pt x="2439161" y="1306811"/>
                    <a:pt x="2437675" y="1212138"/>
                  </a:cubicBezTo>
                  <a:cubicBezTo>
                    <a:pt x="2437623" y="1208435"/>
                    <a:pt x="2436996" y="1212138"/>
                    <a:pt x="2639095" y="1210664"/>
                  </a:cubicBezTo>
                  <a:cubicBezTo>
                    <a:pt x="2639120" y="1211958"/>
                    <a:pt x="2639146" y="1220452"/>
                    <a:pt x="2643247" y="1442288"/>
                  </a:cubicBezTo>
                  <a:cubicBezTo>
                    <a:pt x="2613888" y="1441968"/>
                    <a:pt x="2601996" y="1442045"/>
                    <a:pt x="2439469" y="1441929"/>
                  </a:cubicBezTo>
                  <a:close/>
                  <a:moveTo>
                    <a:pt x="2435740" y="2177874"/>
                  </a:moveTo>
                  <a:cubicBezTo>
                    <a:pt x="2214893" y="2177874"/>
                    <a:pt x="2238241" y="2178834"/>
                    <a:pt x="2238292" y="2173607"/>
                  </a:cubicBezTo>
                  <a:cubicBezTo>
                    <a:pt x="2238754" y="2119634"/>
                    <a:pt x="2238331" y="2110334"/>
                    <a:pt x="2235729" y="1944968"/>
                  </a:cubicBezTo>
                  <a:cubicBezTo>
                    <a:pt x="2356609" y="1944994"/>
                    <a:pt x="2373768" y="1944482"/>
                    <a:pt x="2437482" y="1944482"/>
                  </a:cubicBezTo>
                  <a:cubicBezTo>
                    <a:pt x="2442109" y="2205878"/>
                    <a:pt x="2445338" y="2177874"/>
                    <a:pt x="2435740" y="2177874"/>
                  </a:cubicBezTo>
                  <a:close/>
                  <a:moveTo>
                    <a:pt x="2435740" y="1932593"/>
                  </a:moveTo>
                  <a:cubicBezTo>
                    <a:pt x="2200630" y="1932593"/>
                    <a:pt x="2235678" y="1942317"/>
                    <a:pt x="2235191" y="1911211"/>
                  </a:cubicBezTo>
                  <a:cubicBezTo>
                    <a:pt x="2231244" y="1659410"/>
                    <a:pt x="2215393" y="1698791"/>
                    <a:pt x="2282016" y="1698791"/>
                  </a:cubicBezTo>
                  <a:cubicBezTo>
                    <a:pt x="2353995" y="1698791"/>
                    <a:pt x="2360697" y="1699047"/>
                    <a:pt x="2434381" y="1699047"/>
                  </a:cubicBezTo>
                  <a:cubicBezTo>
                    <a:pt x="2438315" y="1952181"/>
                    <a:pt x="2437303" y="1932593"/>
                    <a:pt x="2435740" y="1932593"/>
                  </a:cubicBezTo>
                  <a:close/>
                  <a:moveTo>
                    <a:pt x="2230924" y="1686710"/>
                  </a:moveTo>
                  <a:cubicBezTo>
                    <a:pt x="2228733" y="1543111"/>
                    <a:pt x="2228669" y="1528122"/>
                    <a:pt x="2227028" y="1474175"/>
                  </a:cubicBezTo>
                  <a:cubicBezTo>
                    <a:pt x="2226144" y="1444825"/>
                    <a:pt x="2194748" y="1453754"/>
                    <a:pt x="2429320" y="1453831"/>
                  </a:cubicBezTo>
                  <a:cubicBezTo>
                    <a:pt x="2432075" y="1540857"/>
                    <a:pt x="2431050" y="1483962"/>
                    <a:pt x="2434202" y="1687171"/>
                  </a:cubicBezTo>
                  <a:cubicBezTo>
                    <a:pt x="2418286" y="1687159"/>
                    <a:pt x="2247224" y="1686851"/>
                    <a:pt x="2230924" y="1686710"/>
                  </a:cubicBezTo>
                  <a:close/>
                  <a:moveTo>
                    <a:pt x="2223876" y="1197546"/>
                  </a:moveTo>
                  <a:cubicBezTo>
                    <a:pt x="2221223" y="1029593"/>
                    <a:pt x="2220954" y="1007199"/>
                    <a:pt x="2219955" y="964756"/>
                  </a:cubicBezTo>
                  <a:cubicBezTo>
                    <a:pt x="2297239" y="966178"/>
                    <a:pt x="2363670" y="964320"/>
                    <a:pt x="2422733" y="964205"/>
                  </a:cubicBezTo>
                  <a:cubicBezTo>
                    <a:pt x="2423656" y="1003215"/>
                    <a:pt x="2426949" y="1197597"/>
                    <a:pt x="2426975" y="1198763"/>
                  </a:cubicBezTo>
                  <a:cubicBezTo>
                    <a:pt x="2341898" y="1198622"/>
                    <a:pt x="2341130" y="1196508"/>
                    <a:pt x="2223876" y="1197546"/>
                  </a:cubicBezTo>
                  <a:close/>
                  <a:moveTo>
                    <a:pt x="2220429" y="1686608"/>
                  </a:moveTo>
                  <a:cubicBezTo>
                    <a:pt x="2092116" y="1685237"/>
                    <a:pt x="2071690" y="1686416"/>
                    <a:pt x="2016395" y="1686774"/>
                  </a:cubicBezTo>
                  <a:cubicBezTo>
                    <a:pt x="2012204" y="1412233"/>
                    <a:pt x="2003708" y="1454318"/>
                    <a:pt x="2051481" y="1453741"/>
                  </a:cubicBezTo>
                  <a:cubicBezTo>
                    <a:pt x="2242265" y="1451448"/>
                    <a:pt x="2215726" y="1448091"/>
                    <a:pt x="2216520" y="1474559"/>
                  </a:cubicBezTo>
                  <a:cubicBezTo>
                    <a:pt x="2218314" y="1534054"/>
                    <a:pt x="2218340" y="1549824"/>
                    <a:pt x="2220429" y="1686608"/>
                  </a:cubicBezTo>
                  <a:close/>
                  <a:moveTo>
                    <a:pt x="2205090" y="1197738"/>
                  </a:moveTo>
                  <a:cubicBezTo>
                    <a:pt x="2150512" y="1198327"/>
                    <a:pt x="2107583" y="1198340"/>
                    <a:pt x="2051468" y="1197738"/>
                  </a:cubicBezTo>
                  <a:cubicBezTo>
                    <a:pt x="1996404" y="1197072"/>
                    <a:pt x="2007873" y="1241360"/>
                    <a:pt x="2004695" y="963974"/>
                  </a:cubicBezTo>
                  <a:cubicBezTo>
                    <a:pt x="2107404" y="963834"/>
                    <a:pt x="2138133" y="963052"/>
                    <a:pt x="2209434" y="964551"/>
                  </a:cubicBezTo>
                  <a:cubicBezTo>
                    <a:pt x="2215521" y="1223527"/>
                    <a:pt x="2215662" y="1197623"/>
                    <a:pt x="2205090" y="1197738"/>
                  </a:cubicBezTo>
                  <a:close/>
                  <a:moveTo>
                    <a:pt x="2005899" y="1686838"/>
                  </a:moveTo>
                  <a:cubicBezTo>
                    <a:pt x="1766946" y="1687940"/>
                    <a:pt x="1803134" y="1697369"/>
                    <a:pt x="1802532" y="1649097"/>
                  </a:cubicBezTo>
                  <a:cubicBezTo>
                    <a:pt x="1799687" y="1421214"/>
                    <a:pt x="1790179" y="1453049"/>
                    <a:pt x="1820793" y="1453049"/>
                  </a:cubicBezTo>
                  <a:cubicBezTo>
                    <a:pt x="2032234" y="1453049"/>
                    <a:pt x="2003260" y="1449898"/>
                    <a:pt x="2003260" y="1474098"/>
                  </a:cubicBezTo>
                  <a:cubicBezTo>
                    <a:pt x="2003311" y="1527751"/>
                    <a:pt x="2003401" y="1523549"/>
                    <a:pt x="2005899" y="1686838"/>
                  </a:cubicBezTo>
                  <a:close/>
                  <a:moveTo>
                    <a:pt x="1974542" y="1442288"/>
                  </a:moveTo>
                  <a:cubicBezTo>
                    <a:pt x="1897770" y="1442288"/>
                    <a:pt x="1897732" y="1441148"/>
                    <a:pt x="1820793" y="1441148"/>
                  </a:cubicBezTo>
                  <a:cubicBezTo>
                    <a:pt x="1793088" y="1441148"/>
                    <a:pt x="1798623" y="1452204"/>
                    <a:pt x="1797598" y="1386906"/>
                  </a:cubicBezTo>
                  <a:cubicBezTo>
                    <a:pt x="1794254" y="1173679"/>
                    <a:pt x="1786898" y="1208384"/>
                    <a:pt x="1820793" y="1208384"/>
                  </a:cubicBezTo>
                  <a:cubicBezTo>
                    <a:pt x="2018932" y="1208384"/>
                    <a:pt x="1998224" y="1208486"/>
                    <a:pt x="1998288" y="1212394"/>
                  </a:cubicBezTo>
                  <a:cubicBezTo>
                    <a:pt x="2002427" y="1476763"/>
                    <a:pt x="2016523" y="1442288"/>
                    <a:pt x="1974542" y="1442288"/>
                  </a:cubicBezTo>
                  <a:close/>
                  <a:moveTo>
                    <a:pt x="1820793" y="1196495"/>
                  </a:moveTo>
                  <a:cubicBezTo>
                    <a:pt x="1783848" y="1196495"/>
                    <a:pt x="1798277" y="1232315"/>
                    <a:pt x="1791601" y="964077"/>
                  </a:cubicBezTo>
                  <a:cubicBezTo>
                    <a:pt x="1812335" y="963987"/>
                    <a:pt x="1825342" y="964013"/>
                    <a:pt x="1974555" y="963987"/>
                  </a:cubicBezTo>
                  <a:cubicBezTo>
                    <a:pt x="2000710" y="963987"/>
                    <a:pt x="1993687" y="926963"/>
                    <a:pt x="1998057" y="1197328"/>
                  </a:cubicBezTo>
                  <a:cubicBezTo>
                    <a:pt x="1870385" y="1196956"/>
                    <a:pt x="1886288" y="1196495"/>
                    <a:pt x="1820793" y="1196495"/>
                  </a:cubicBezTo>
                  <a:close/>
                  <a:moveTo>
                    <a:pt x="1792037" y="1649251"/>
                  </a:moveTo>
                  <a:cubicBezTo>
                    <a:pt x="1792626" y="1696613"/>
                    <a:pt x="1831377" y="1688453"/>
                    <a:pt x="1590258" y="1687159"/>
                  </a:cubicBezTo>
                  <a:cubicBezTo>
                    <a:pt x="1588515" y="1687146"/>
                    <a:pt x="1590258" y="1607961"/>
                    <a:pt x="1586221" y="1473867"/>
                  </a:cubicBezTo>
                  <a:cubicBezTo>
                    <a:pt x="1585286" y="1442224"/>
                    <a:pt x="1561425" y="1459404"/>
                    <a:pt x="1744084" y="1454164"/>
                  </a:cubicBezTo>
                  <a:cubicBezTo>
                    <a:pt x="1798572" y="1452588"/>
                    <a:pt x="1789115" y="1415961"/>
                    <a:pt x="1792037" y="1649251"/>
                  </a:cubicBezTo>
                  <a:close/>
                  <a:moveTo>
                    <a:pt x="1743802" y="1442237"/>
                  </a:moveTo>
                  <a:cubicBezTo>
                    <a:pt x="1704859" y="1443364"/>
                    <a:pt x="1661212" y="1443941"/>
                    <a:pt x="1590322" y="1442596"/>
                  </a:cubicBezTo>
                  <a:cubicBezTo>
                    <a:pt x="1583876" y="1442480"/>
                    <a:pt x="1585260" y="1450244"/>
                    <a:pt x="1584235" y="1386893"/>
                  </a:cubicBezTo>
                  <a:cubicBezTo>
                    <a:pt x="1581031" y="1182595"/>
                    <a:pt x="1579058" y="1210088"/>
                    <a:pt x="1590348" y="1209819"/>
                  </a:cubicBezTo>
                  <a:cubicBezTo>
                    <a:pt x="1809029" y="1204797"/>
                    <a:pt x="1785668" y="1210037"/>
                    <a:pt x="1785694" y="1212355"/>
                  </a:cubicBezTo>
                  <a:cubicBezTo>
                    <a:pt x="1787052" y="1298689"/>
                    <a:pt x="1785745" y="1299791"/>
                    <a:pt x="1787103" y="1387098"/>
                  </a:cubicBezTo>
                  <a:cubicBezTo>
                    <a:pt x="1788141" y="1452716"/>
                    <a:pt x="1799431" y="1440648"/>
                    <a:pt x="1743802" y="1442237"/>
                  </a:cubicBezTo>
                  <a:close/>
                  <a:moveTo>
                    <a:pt x="1743892" y="1196777"/>
                  </a:moveTo>
                  <a:cubicBezTo>
                    <a:pt x="1652639" y="1197392"/>
                    <a:pt x="1647783" y="1196598"/>
                    <a:pt x="1590117" y="1197917"/>
                  </a:cubicBezTo>
                  <a:cubicBezTo>
                    <a:pt x="1579186" y="1198173"/>
                    <a:pt x="1581211" y="1226627"/>
                    <a:pt x="1578994" y="965486"/>
                  </a:cubicBezTo>
                  <a:cubicBezTo>
                    <a:pt x="1642721" y="964922"/>
                    <a:pt x="1530850" y="965755"/>
                    <a:pt x="1781093" y="964128"/>
                  </a:cubicBezTo>
                  <a:cubicBezTo>
                    <a:pt x="1787885" y="1240206"/>
                    <a:pt x="1796958" y="1196354"/>
                    <a:pt x="1743892" y="1196777"/>
                  </a:cubicBezTo>
                  <a:close/>
                  <a:moveTo>
                    <a:pt x="1579173" y="1687095"/>
                  </a:moveTo>
                  <a:cubicBezTo>
                    <a:pt x="1343346" y="1685711"/>
                    <a:pt x="1376985" y="1704479"/>
                    <a:pt x="1375831" y="1649046"/>
                  </a:cubicBezTo>
                  <a:cubicBezTo>
                    <a:pt x="1374294" y="1575485"/>
                    <a:pt x="1373576" y="1521051"/>
                    <a:pt x="1373179" y="1474303"/>
                  </a:cubicBezTo>
                  <a:cubicBezTo>
                    <a:pt x="1372986" y="1451128"/>
                    <a:pt x="1340617" y="1450231"/>
                    <a:pt x="1575124" y="1454254"/>
                  </a:cubicBezTo>
                  <a:cubicBezTo>
                    <a:pt x="1578699" y="1582454"/>
                    <a:pt x="1578148" y="1602055"/>
                    <a:pt x="1579173" y="1687095"/>
                  </a:cubicBezTo>
                  <a:close/>
                  <a:moveTo>
                    <a:pt x="1372897" y="1442903"/>
                  </a:moveTo>
                  <a:cubicBezTo>
                    <a:pt x="1371615" y="1324657"/>
                    <a:pt x="1370078" y="1308400"/>
                    <a:pt x="1368514" y="1209486"/>
                  </a:cubicBezTo>
                  <a:cubicBezTo>
                    <a:pt x="1369680" y="1209486"/>
                    <a:pt x="1571562" y="1210587"/>
                    <a:pt x="1571600" y="1212394"/>
                  </a:cubicBezTo>
                  <a:cubicBezTo>
                    <a:pt x="1572766" y="1286416"/>
                    <a:pt x="1573022" y="1370021"/>
                    <a:pt x="1574829" y="1442327"/>
                  </a:cubicBezTo>
                  <a:cubicBezTo>
                    <a:pt x="1495545" y="1441033"/>
                    <a:pt x="1429960" y="1442801"/>
                    <a:pt x="1372897" y="1442903"/>
                  </a:cubicBezTo>
                  <a:close/>
                  <a:moveTo>
                    <a:pt x="1368335" y="1197584"/>
                  </a:moveTo>
                  <a:cubicBezTo>
                    <a:pt x="1365721" y="1032155"/>
                    <a:pt x="1365246" y="1010171"/>
                    <a:pt x="1365003" y="964730"/>
                  </a:cubicBezTo>
                  <a:cubicBezTo>
                    <a:pt x="1446594" y="964782"/>
                    <a:pt x="1459383" y="966357"/>
                    <a:pt x="1568486" y="965563"/>
                  </a:cubicBezTo>
                  <a:cubicBezTo>
                    <a:pt x="1568499" y="966537"/>
                    <a:pt x="1571356" y="1197289"/>
                    <a:pt x="1571369" y="1198314"/>
                  </a:cubicBezTo>
                  <a:cubicBezTo>
                    <a:pt x="1495353" y="1199749"/>
                    <a:pt x="1430883" y="1197661"/>
                    <a:pt x="1368335" y="1197584"/>
                  </a:cubicBezTo>
                  <a:close/>
                  <a:moveTo>
                    <a:pt x="1365349" y="1649328"/>
                  </a:moveTo>
                  <a:cubicBezTo>
                    <a:pt x="1366477" y="1703070"/>
                    <a:pt x="1398308" y="1687492"/>
                    <a:pt x="1206012" y="1687492"/>
                  </a:cubicBezTo>
                  <a:cubicBezTo>
                    <a:pt x="1153754" y="1687492"/>
                    <a:pt x="1161930" y="1728948"/>
                    <a:pt x="1159803" y="1473727"/>
                  </a:cubicBezTo>
                  <a:cubicBezTo>
                    <a:pt x="1159585" y="1447630"/>
                    <a:pt x="1127818" y="1454792"/>
                    <a:pt x="1362530" y="1454792"/>
                  </a:cubicBezTo>
                  <a:cubicBezTo>
                    <a:pt x="1363030" y="1506946"/>
                    <a:pt x="1363299" y="1550887"/>
                    <a:pt x="1365349" y="1649328"/>
                  </a:cubicBezTo>
                  <a:close/>
                  <a:moveTo>
                    <a:pt x="1359672" y="1442916"/>
                  </a:moveTo>
                  <a:cubicBezTo>
                    <a:pt x="1226593" y="1442954"/>
                    <a:pt x="1195145" y="1443006"/>
                    <a:pt x="1159521" y="1442903"/>
                  </a:cubicBezTo>
                  <a:cubicBezTo>
                    <a:pt x="1159508" y="1442224"/>
                    <a:pt x="1156766" y="1231508"/>
                    <a:pt x="1156407" y="1208832"/>
                  </a:cubicBezTo>
                  <a:cubicBezTo>
                    <a:pt x="1157317" y="1208819"/>
                    <a:pt x="1358006" y="1207321"/>
                    <a:pt x="1358083" y="1212381"/>
                  </a:cubicBezTo>
                  <a:cubicBezTo>
                    <a:pt x="1361902" y="1459365"/>
                    <a:pt x="1364849" y="1442916"/>
                    <a:pt x="1359672" y="1442916"/>
                  </a:cubicBezTo>
                  <a:close/>
                  <a:moveTo>
                    <a:pt x="1156202" y="1196918"/>
                  </a:moveTo>
                  <a:cubicBezTo>
                    <a:pt x="1155536" y="1155871"/>
                    <a:pt x="1157996" y="1303275"/>
                    <a:pt x="1152178" y="965268"/>
                  </a:cubicBezTo>
                  <a:cubicBezTo>
                    <a:pt x="1225362" y="966268"/>
                    <a:pt x="1291460" y="964769"/>
                    <a:pt x="1354495" y="964730"/>
                  </a:cubicBezTo>
                  <a:cubicBezTo>
                    <a:pt x="1354751" y="1010210"/>
                    <a:pt x="1355392" y="1042532"/>
                    <a:pt x="1357840" y="1197571"/>
                  </a:cubicBezTo>
                  <a:cubicBezTo>
                    <a:pt x="1281016" y="1197559"/>
                    <a:pt x="1238459" y="1196085"/>
                    <a:pt x="1156202" y="1196918"/>
                  </a:cubicBezTo>
                  <a:close/>
                  <a:moveTo>
                    <a:pt x="1152832" y="1687556"/>
                  </a:moveTo>
                  <a:cubicBezTo>
                    <a:pt x="979681" y="1687966"/>
                    <a:pt x="1029901" y="1687671"/>
                    <a:pt x="948836" y="1687069"/>
                  </a:cubicBezTo>
                  <a:cubicBezTo>
                    <a:pt x="948272" y="1625358"/>
                    <a:pt x="949144" y="1613956"/>
                    <a:pt x="945607" y="1454805"/>
                  </a:cubicBezTo>
                  <a:cubicBezTo>
                    <a:pt x="1006079" y="1454625"/>
                    <a:pt x="1011128" y="1454241"/>
                    <a:pt x="1149128" y="1454766"/>
                  </a:cubicBezTo>
                  <a:cubicBezTo>
                    <a:pt x="1150448" y="1597712"/>
                    <a:pt x="1151640" y="1626037"/>
                    <a:pt x="1152832" y="1687556"/>
                  </a:cubicBezTo>
                  <a:close/>
                  <a:moveTo>
                    <a:pt x="1129176" y="1442788"/>
                  </a:moveTo>
                  <a:cubicBezTo>
                    <a:pt x="908060" y="1441584"/>
                    <a:pt x="945479" y="1459801"/>
                    <a:pt x="944338" y="1386880"/>
                  </a:cubicBezTo>
                  <a:cubicBezTo>
                    <a:pt x="942967" y="1299675"/>
                    <a:pt x="943979" y="1299547"/>
                    <a:pt x="942608" y="1212163"/>
                  </a:cubicBezTo>
                  <a:cubicBezTo>
                    <a:pt x="942531" y="1207231"/>
                    <a:pt x="930627" y="1211740"/>
                    <a:pt x="1145912" y="1208948"/>
                  </a:cubicBezTo>
                  <a:cubicBezTo>
                    <a:pt x="1150038" y="1475559"/>
                    <a:pt x="1156228" y="1442890"/>
                    <a:pt x="1129176" y="1442788"/>
                  </a:cubicBezTo>
                  <a:close/>
                  <a:moveTo>
                    <a:pt x="942378" y="1197968"/>
                  </a:moveTo>
                  <a:cubicBezTo>
                    <a:pt x="938008" y="927450"/>
                    <a:pt x="923976" y="964449"/>
                    <a:pt x="975516" y="964295"/>
                  </a:cubicBezTo>
                  <a:cubicBezTo>
                    <a:pt x="1040614" y="964115"/>
                    <a:pt x="1078738" y="964013"/>
                    <a:pt x="1129061" y="964884"/>
                  </a:cubicBezTo>
                  <a:cubicBezTo>
                    <a:pt x="1146681" y="965217"/>
                    <a:pt x="1141504" y="936879"/>
                    <a:pt x="1145720" y="1197046"/>
                  </a:cubicBezTo>
                  <a:cubicBezTo>
                    <a:pt x="1070690" y="1198045"/>
                    <a:pt x="1110300" y="1197853"/>
                    <a:pt x="942378" y="1197968"/>
                  </a:cubicBezTo>
                  <a:close/>
                  <a:moveTo>
                    <a:pt x="938341" y="1686992"/>
                  </a:moveTo>
                  <a:cubicBezTo>
                    <a:pt x="885955" y="1686723"/>
                    <a:pt x="820088" y="1687095"/>
                    <a:pt x="735370" y="1687133"/>
                  </a:cubicBezTo>
                  <a:cubicBezTo>
                    <a:pt x="733781" y="1614917"/>
                    <a:pt x="732654" y="1614302"/>
                    <a:pt x="731462" y="1454138"/>
                  </a:cubicBezTo>
                  <a:cubicBezTo>
                    <a:pt x="813975" y="1453933"/>
                    <a:pt x="821920" y="1455048"/>
                    <a:pt x="935086" y="1454817"/>
                  </a:cubicBezTo>
                  <a:cubicBezTo>
                    <a:pt x="938828" y="1627318"/>
                    <a:pt x="937726" y="1619158"/>
                    <a:pt x="938341" y="1686992"/>
                  </a:cubicBezTo>
                  <a:close/>
                  <a:moveTo>
                    <a:pt x="898654" y="1442967"/>
                  </a:moveTo>
                  <a:cubicBezTo>
                    <a:pt x="821728" y="1442967"/>
                    <a:pt x="821984" y="1442250"/>
                    <a:pt x="744969" y="1442250"/>
                  </a:cubicBezTo>
                  <a:cubicBezTo>
                    <a:pt x="727208" y="1442250"/>
                    <a:pt x="731680" y="1453114"/>
                    <a:pt x="730642" y="1386893"/>
                  </a:cubicBezTo>
                  <a:cubicBezTo>
                    <a:pt x="727451" y="1183287"/>
                    <a:pt x="721544" y="1210395"/>
                    <a:pt x="744969" y="1210395"/>
                  </a:cubicBezTo>
                  <a:cubicBezTo>
                    <a:pt x="948682" y="1210395"/>
                    <a:pt x="932036" y="1207846"/>
                    <a:pt x="932113" y="1212381"/>
                  </a:cubicBezTo>
                  <a:cubicBezTo>
                    <a:pt x="936329" y="1480875"/>
                    <a:pt x="946171" y="1442967"/>
                    <a:pt x="898654" y="1442967"/>
                  </a:cubicBezTo>
                  <a:close/>
                  <a:moveTo>
                    <a:pt x="898654" y="1197994"/>
                  </a:moveTo>
                  <a:cubicBezTo>
                    <a:pt x="819421" y="1197994"/>
                    <a:pt x="819639" y="1198481"/>
                    <a:pt x="744969" y="1198481"/>
                  </a:cubicBezTo>
                  <a:cubicBezTo>
                    <a:pt x="715610" y="1198481"/>
                    <a:pt x="733564" y="1226793"/>
                    <a:pt x="724542" y="963654"/>
                  </a:cubicBezTo>
                  <a:cubicBezTo>
                    <a:pt x="777902" y="963347"/>
                    <a:pt x="821497" y="964449"/>
                    <a:pt x="927807" y="964384"/>
                  </a:cubicBezTo>
                  <a:cubicBezTo>
                    <a:pt x="932421" y="1235723"/>
                    <a:pt x="943210" y="1197968"/>
                    <a:pt x="898654" y="1197994"/>
                  </a:cubicBezTo>
                  <a:close/>
                  <a:moveTo>
                    <a:pt x="724863" y="1687159"/>
                  </a:moveTo>
                  <a:cubicBezTo>
                    <a:pt x="488062" y="1687761"/>
                    <a:pt x="522558" y="1701430"/>
                    <a:pt x="521572" y="1649046"/>
                  </a:cubicBezTo>
                  <a:cubicBezTo>
                    <a:pt x="520418" y="1587348"/>
                    <a:pt x="519521" y="1532055"/>
                    <a:pt x="518970" y="1474303"/>
                  </a:cubicBezTo>
                  <a:cubicBezTo>
                    <a:pt x="518727" y="1447489"/>
                    <a:pt x="486242" y="1455163"/>
                    <a:pt x="720967" y="1454177"/>
                  </a:cubicBezTo>
                  <a:cubicBezTo>
                    <a:pt x="722133" y="1612752"/>
                    <a:pt x="723414" y="1623026"/>
                    <a:pt x="724863" y="1687159"/>
                  </a:cubicBezTo>
                  <a:close/>
                  <a:moveTo>
                    <a:pt x="668094" y="1442839"/>
                  </a:moveTo>
                  <a:cubicBezTo>
                    <a:pt x="607993" y="1443736"/>
                    <a:pt x="562412" y="1443569"/>
                    <a:pt x="518637" y="1442801"/>
                  </a:cubicBezTo>
                  <a:cubicBezTo>
                    <a:pt x="518624" y="1441801"/>
                    <a:pt x="515574" y="1220285"/>
                    <a:pt x="515382" y="1209332"/>
                  </a:cubicBezTo>
                  <a:cubicBezTo>
                    <a:pt x="739522" y="1207526"/>
                    <a:pt x="717814" y="1211459"/>
                    <a:pt x="717827" y="1212368"/>
                  </a:cubicBezTo>
                  <a:cubicBezTo>
                    <a:pt x="722107" y="1484846"/>
                    <a:pt x="736562" y="1441724"/>
                    <a:pt x="668094" y="1442839"/>
                  </a:cubicBezTo>
                  <a:close/>
                  <a:moveTo>
                    <a:pt x="515190" y="1197418"/>
                  </a:moveTo>
                  <a:cubicBezTo>
                    <a:pt x="510859" y="952675"/>
                    <a:pt x="507283" y="965845"/>
                    <a:pt x="514498" y="965819"/>
                  </a:cubicBezTo>
                  <a:cubicBezTo>
                    <a:pt x="610889" y="965563"/>
                    <a:pt x="619193" y="966063"/>
                    <a:pt x="668299" y="964653"/>
                  </a:cubicBezTo>
                  <a:cubicBezTo>
                    <a:pt x="726951" y="963039"/>
                    <a:pt x="713586" y="922941"/>
                    <a:pt x="717622" y="1198417"/>
                  </a:cubicBezTo>
                  <a:cubicBezTo>
                    <a:pt x="659893" y="1198109"/>
                    <a:pt x="636365" y="1196431"/>
                    <a:pt x="515190" y="1197418"/>
                  </a:cubicBezTo>
                  <a:close/>
                  <a:moveTo>
                    <a:pt x="360928" y="1944392"/>
                  </a:moveTo>
                  <a:cubicBezTo>
                    <a:pt x="412391" y="1943418"/>
                    <a:pt x="461292" y="1943367"/>
                    <a:pt x="514408" y="1944443"/>
                  </a:cubicBezTo>
                  <a:cubicBezTo>
                    <a:pt x="515651" y="1944469"/>
                    <a:pt x="519995" y="2177528"/>
                    <a:pt x="514434" y="2177630"/>
                  </a:cubicBezTo>
                  <a:cubicBezTo>
                    <a:pt x="506566" y="2177745"/>
                    <a:pt x="316705" y="2180923"/>
                    <a:pt x="316615" y="2172852"/>
                  </a:cubicBezTo>
                  <a:cubicBezTo>
                    <a:pt x="314065" y="1901821"/>
                    <a:pt x="291985" y="1945686"/>
                    <a:pt x="360928" y="1944392"/>
                  </a:cubicBezTo>
                  <a:close/>
                  <a:moveTo>
                    <a:pt x="360787" y="2189647"/>
                  </a:moveTo>
                  <a:cubicBezTo>
                    <a:pt x="411763" y="2190262"/>
                    <a:pt x="463791" y="2190339"/>
                    <a:pt x="514562" y="2189519"/>
                  </a:cubicBezTo>
                  <a:cubicBezTo>
                    <a:pt x="519688" y="2189442"/>
                    <a:pt x="519060" y="2162487"/>
                    <a:pt x="523481" y="2422039"/>
                  </a:cubicBezTo>
                  <a:cubicBezTo>
                    <a:pt x="426462" y="2423718"/>
                    <a:pt x="381201" y="2422578"/>
                    <a:pt x="320523" y="2422373"/>
                  </a:cubicBezTo>
                  <a:cubicBezTo>
                    <a:pt x="316154" y="2148472"/>
                    <a:pt x="302045" y="2188929"/>
                    <a:pt x="360787" y="2189647"/>
                  </a:cubicBezTo>
                  <a:close/>
                  <a:moveTo>
                    <a:pt x="523712" y="2435863"/>
                  </a:moveTo>
                  <a:cubicBezTo>
                    <a:pt x="526557" y="2617703"/>
                    <a:pt x="526800" y="2631718"/>
                    <a:pt x="527223" y="2665462"/>
                  </a:cubicBezTo>
                  <a:cubicBezTo>
                    <a:pt x="368450" y="2665027"/>
                    <a:pt x="386877" y="2665603"/>
                    <a:pt x="324342" y="2665885"/>
                  </a:cubicBezTo>
                  <a:cubicBezTo>
                    <a:pt x="319562" y="2360265"/>
                    <a:pt x="320998" y="2451979"/>
                    <a:pt x="320716" y="2434274"/>
                  </a:cubicBezTo>
                  <a:cubicBezTo>
                    <a:pt x="541627" y="2435068"/>
                    <a:pt x="523660" y="2432839"/>
                    <a:pt x="523712" y="2435863"/>
                  </a:cubicBezTo>
                  <a:close/>
                  <a:moveTo>
                    <a:pt x="360877" y="2677518"/>
                  </a:moveTo>
                  <a:cubicBezTo>
                    <a:pt x="557940" y="2675916"/>
                    <a:pt x="527313" y="2672534"/>
                    <a:pt x="527607" y="2698079"/>
                  </a:cubicBezTo>
                  <a:cubicBezTo>
                    <a:pt x="528222" y="2752078"/>
                    <a:pt x="528363" y="2757881"/>
                    <a:pt x="530721" y="2911153"/>
                  </a:cubicBezTo>
                  <a:cubicBezTo>
                    <a:pt x="394310" y="2911896"/>
                    <a:pt x="388761" y="2911281"/>
                    <a:pt x="328674" y="2911050"/>
                  </a:cubicBezTo>
                  <a:cubicBezTo>
                    <a:pt x="323586" y="2641954"/>
                    <a:pt x="309875" y="2678005"/>
                    <a:pt x="360877" y="2677518"/>
                  </a:cubicBezTo>
                  <a:close/>
                  <a:moveTo>
                    <a:pt x="360787" y="3167284"/>
                  </a:moveTo>
                  <a:cubicBezTo>
                    <a:pt x="409764" y="3167810"/>
                    <a:pt x="465533" y="3167784"/>
                    <a:pt x="514524" y="3167515"/>
                  </a:cubicBezTo>
                  <a:cubicBezTo>
                    <a:pt x="545215" y="3167348"/>
                    <a:pt x="530593" y="3137921"/>
                    <a:pt x="538115" y="3400471"/>
                  </a:cubicBezTo>
                  <a:cubicBezTo>
                    <a:pt x="383635" y="3401240"/>
                    <a:pt x="416351" y="3400830"/>
                    <a:pt x="334914" y="3400292"/>
                  </a:cubicBezTo>
                  <a:cubicBezTo>
                    <a:pt x="327956" y="3128608"/>
                    <a:pt x="322253" y="3166875"/>
                    <a:pt x="360787" y="3167284"/>
                  </a:cubicBezTo>
                  <a:close/>
                  <a:moveTo>
                    <a:pt x="360787" y="3412437"/>
                  </a:moveTo>
                  <a:cubicBezTo>
                    <a:pt x="412186" y="3412924"/>
                    <a:pt x="462355" y="3412898"/>
                    <a:pt x="514524" y="3412539"/>
                  </a:cubicBezTo>
                  <a:cubicBezTo>
                    <a:pt x="545830" y="3412322"/>
                    <a:pt x="538487" y="3374375"/>
                    <a:pt x="543139" y="3646046"/>
                  </a:cubicBezTo>
                  <a:cubicBezTo>
                    <a:pt x="474004" y="3646610"/>
                    <a:pt x="497826" y="3647289"/>
                    <a:pt x="340271" y="3646444"/>
                  </a:cubicBezTo>
                  <a:cubicBezTo>
                    <a:pt x="335683" y="3376450"/>
                    <a:pt x="324150" y="3412091"/>
                    <a:pt x="360787" y="3412437"/>
                  </a:cubicBezTo>
                  <a:close/>
                  <a:moveTo>
                    <a:pt x="360813" y="3658486"/>
                  </a:moveTo>
                  <a:cubicBezTo>
                    <a:pt x="555056" y="3659780"/>
                    <a:pt x="543305" y="3655706"/>
                    <a:pt x="543369" y="3659806"/>
                  </a:cubicBezTo>
                  <a:cubicBezTo>
                    <a:pt x="544728" y="3746716"/>
                    <a:pt x="542831" y="3746049"/>
                    <a:pt x="544215" y="3834779"/>
                  </a:cubicBezTo>
                  <a:cubicBezTo>
                    <a:pt x="545266" y="3902050"/>
                    <a:pt x="553108" y="3890712"/>
                    <a:pt x="514472" y="3890917"/>
                  </a:cubicBezTo>
                  <a:cubicBezTo>
                    <a:pt x="462868" y="3891199"/>
                    <a:pt x="412212" y="3891353"/>
                    <a:pt x="360928" y="3890456"/>
                  </a:cubicBezTo>
                  <a:cubicBezTo>
                    <a:pt x="338592" y="3890071"/>
                    <a:pt x="343808" y="3900628"/>
                    <a:pt x="342770" y="3834523"/>
                  </a:cubicBezTo>
                  <a:cubicBezTo>
                    <a:pt x="339592" y="3631198"/>
                    <a:pt x="332159" y="3658294"/>
                    <a:pt x="360813" y="3658486"/>
                  </a:cubicBezTo>
                  <a:close/>
                  <a:moveTo>
                    <a:pt x="360813" y="4147843"/>
                  </a:moveTo>
                  <a:cubicBezTo>
                    <a:pt x="583479" y="4149034"/>
                    <a:pt x="550584" y="4132329"/>
                    <a:pt x="551391" y="4184534"/>
                  </a:cubicBezTo>
                  <a:cubicBezTo>
                    <a:pt x="552737" y="4270752"/>
                    <a:pt x="551622" y="4272289"/>
                    <a:pt x="552993" y="4359481"/>
                  </a:cubicBezTo>
                  <a:cubicBezTo>
                    <a:pt x="553429" y="4386974"/>
                    <a:pt x="561182" y="4381452"/>
                    <a:pt x="514524" y="4381196"/>
                  </a:cubicBezTo>
                  <a:cubicBezTo>
                    <a:pt x="326008" y="4380184"/>
                    <a:pt x="351970" y="4387128"/>
                    <a:pt x="351535" y="4359212"/>
                  </a:cubicBezTo>
                  <a:cubicBezTo>
                    <a:pt x="347844" y="4122797"/>
                    <a:pt x="337054" y="4147715"/>
                    <a:pt x="360813" y="4147843"/>
                  </a:cubicBezTo>
                  <a:close/>
                  <a:moveTo>
                    <a:pt x="351932" y="4391842"/>
                  </a:moveTo>
                  <a:cubicBezTo>
                    <a:pt x="400435" y="4392906"/>
                    <a:pt x="388351" y="4392867"/>
                    <a:pt x="553570" y="4393265"/>
                  </a:cubicBezTo>
                  <a:cubicBezTo>
                    <a:pt x="554736" y="4453527"/>
                    <a:pt x="557235" y="4517378"/>
                    <a:pt x="557414" y="4624299"/>
                  </a:cubicBezTo>
                  <a:cubicBezTo>
                    <a:pt x="336362" y="4625849"/>
                    <a:pt x="354674" y="4628040"/>
                    <a:pt x="354457" y="4621339"/>
                  </a:cubicBezTo>
                  <a:cubicBezTo>
                    <a:pt x="350561" y="4500403"/>
                    <a:pt x="352470" y="4452234"/>
                    <a:pt x="351932" y="4391842"/>
                  </a:cubicBezTo>
                  <a:close/>
                  <a:moveTo>
                    <a:pt x="559926" y="4096803"/>
                  </a:moveTo>
                  <a:cubicBezTo>
                    <a:pt x="553262" y="3869151"/>
                    <a:pt x="545650" y="3902639"/>
                    <a:pt x="591347" y="3902639"/>
                  </a:cubicBezTo>
                  <a:cubicBezTo>
                    <a:pt x="786360" y="3902639"/>
                    <a:pt x="759398" y="3897579"/>
                    <a:pt x="759923" y="3923124"/>
                  </a:cubicBezTo>
                  <a:cubicBezTo>
                    <a:pt x="765139" y="4169455"/>
                    <a:pt x="767753" y="4135698"/>
                    <a:pt x="744969" y="4135698"/>
                  </a:cubicBezTo>
                  <a:cubicBezTo>
                    <a:pt x="668837" y="4135698"/>
                    <a:pt x="668401" y="4134199"/>
                    <a:pt x="591347" y="4134199"/>
                  </a:cubicBezTo>
                  <a:cubicBezTo>
                    <a:pt x="552955" y="4134186"/>
                    <a:pt x="561246" y="4142039"/>
                    <a:pt x="559926" y="4096803"/>
                  </a:cubicBezTo>
                  <a:close/>
                  <a:moveTo>
                    <a:pt x="591360" y="4146088"/>
                  </a:moveTo>
                  <a:cubicBezTo>
                    <a:pt x="666940" y="4146088"/>
                    <a:pt x="668363" y="4147587"/>
                    <a:pt x="744981" y="4147587"/>
                  </a:cubicBezTo>
                  <a:cubicBezTo>
                    <a:pt x="767574" y="4147587"/>
                    <a:pt x="762666" y="4140156"/>
                    <a:pt x="763358" y="4184559"/>
                  </a:cubicBezTo>
                  <a:cubicBezTo>
                    <a:pt x="766894" y="4410777"/>
                    <a:pt x="777582" y="4379813"/>
                    <a:pt x="744981" y="4379813"/>
                  </a:cubicBezTo>
                  <a:cubicBezTo>
                    <a:pt x="536693" y="4379813"/>
                    <a:pt x="564014" y="4392073"/>
                    <a:pt x="563501" y="4359277"/>
                  </a:cubicBezTo>
                  <a:cubicBezTo>
                    <a:pt x="559605" y="4111498"/>
                    <a:pt x="554723" y="4146088"/>
                    <a:pt x="591360" y="4146088"/>
                  </a:cubicBezTo>
                  <a:close/>
                  <a:moveTo>
                    <a:pt x="591360" y="4393303"/>
                  </a:moveTo>
                  <a:cubicBezTo>
                    <a:pt x="803839" y="4393303"/>
                    <a:pt x="767830" y="4373881"/>
                    <a:pt x="768676" y="4446828"/>
                  </a:cubicBezTo>
                  <a:cubicBezTo>
                    <a:pt x="771136" y="4660990"/>
                    <a:pt x="781426" y="4625734"/>
                    <a:pt x="744981" y="4625708"/>
                  </a:cubicBezTo>
                  <a:cubicBezTo>
                    <a:pt x="734486" y="4625708"/>
                    <a:pt x="567948" y="4625170"/>
                    <a:pt x="567948" y="4621545"/>
                  </a:cubicBezTo>
                  <a:cubicBezTo>
                    <a:pt x="567384" y="4358918"/>
                    <a:pt x="550059" y="4393303"/>
                    <a:pt x="591360" y="4393303"/>
                  </a:cubicBezTo>
                  <a:close/>
                  <a:moveTo>
                    <a:pt x="591360" y="4636072"/>
                  </a:moveTo>
                  <a:cubicBezTo>
                    <a:pt x="667351" y="4636072"/>
                    <a:pt x="666979" y="4637597"/>
                    <a:pt x="744981" y="4637597"/>
                  </a:cubicBezTo>
                  <a:cubicBezTo>
                    <a:pt x="777966" y="4637622"/>
                    <a:pt x="770303" y="4598574"/>
                    <a:pt x="774878" y="4869669"/>
                  </a:cubicBezTo>
                  <a:cubicBezTo>
                    <a:pt x="698541" y="4869387"/>
                    <a:pt x="635493" y="4870476"/>
                    <a:pt x="570908" y="4870195"/>
                  </a:cubicBezTo>
                  <a:cubicBezTo>
                    <a:pt x="566769" y="4598152"/>
                    <a:pt x="559772" y="4636072"/>
                    <a:pt x="591360" y="4636072"/>
                  </a:cubicBezTo>
                  <a:close/>
                  <a:moveTo>
                    <a:pt x="591360" y="4882134"/>
                  </a:moveTo>
                  <a:cubicBezTo>
                    <a:pt x="790255" y="4882134"/>
                    <a:pt x="775045" y="4879559"/>
                    <a:pt x="775109" y="4883992"/>
                  </a:cubicBezTo>
                  <a:cubicBezTo>
                    <a:pt x="779350" y="5154830"/>
                    <a:pt x="791934" y="5115629"/>
                    <a:pt x="744981" y="5115629"/>
                  </a:cubicBezTo>
                  <a:cubicBezTo>
                    <a:pt x="669145" y="5115629"/>
                    <a:pt x="670311" y="5114616"/>
                    <a:pt x="591360" y="5114616"/>
                  </a:cubicBezTo>
                  <a:cubicBezTo>
                    <a:pt x="571741" y="5114616"/>
                    <a:pt x="577033" y="5125532"/>
                    <a:pt x="575995" y="5058683"/>
                  </a:cubicBezTo>
                  <a:cubicBezTo>
                    <a:pt x="572804" y="4855116"/>
                    <a:pt x="558286" y="4882134"/>
                    <a:pt x="591360" y="4882134"/>
                  </a:cubicBezTo>
                  <a:close/>
                  <a:moveTo>
                    <a:pt x="779184" y="4446648"/>
                  </a:moveTo>
                  <a:cubicBezTo>
                    <a:pt x="778402" y="4378275"/>
                    <a:pt x="737152" y="4390164"/>
                    <a:pt x="975465" y="4391445"/>
                  </a:cubicBezTo>
                  <a:cubicBezTo>
                    <a:pt x="981206" y="4391484"/>
                    <a:pt x="981795" y="4363030"/>
                    <a:pt x="985870" y="4625580"/>
                  </a:cubicBezTo>
                  <a:cubicBezTo>
                    <a:pt x="758450" y="4626682"/>
                    <a:pt x="781183" y="4627220"/>
                    <a:pt x="781170" y="4621545"/>
                  </a:cubicBezTo>
                  <a:cubicBezTo>
                    <a:pt x="781029" y="4553979"/>
                    <a:pt x="780337" y="4548022"/>
                    <a:pt x="779184" y="4446648"/>
                  </a:cubicBezTo>
                  <a:close/>
                  <a:moveTo>
                    <a:pt x="986050" y="4637494"/>
                  </a:moveTo>
                  <a:cubicBezTo>
                    <a:pt x="990137" y="4900954"/>
                    <a:pt x="995071" y="4870246"/>
                    <a:pt x="975465" y="4870310"/>
                  </a:cubicBezTo>
                  <a:cubicBezTo>
                    <a:pt x="921836" y="4870528"/>
                    <a:pt x="875332" y="4870604"/>
                    <a:pt x="821843" y="4870028"/>
                  </a:cubicBezTo>
                  <a:cubicBezTo>
                    <a:pt x="778402" y="4869554"/>
                    <a:pt x="782336" y="4909473"/>
                    <a:pt x="781208" y="4637622"/>
                  </a:cubicBezTo>
                  <a:cubicBezTo>
                    <a:pt x="912225" y="4637738"/>
                    <a:pt x="923015" y="4637828"/>
                    <a:pt x="986050" y="4637494"/>
                  </a:cubicBezTo>
                  <a:close/>
                  <a:moveTo>
                    <a:pt x="821754" y="4881955"/>
                  </a:moveTo>
                  <a:cubicBezTo>
                    <a:pt x="1002222" y="4883902"/>
                    <a:pt x="989561" y="4879982"/>
                    <a:pt x="989625" y="4883966"/>
                  </a:cubicBezTo>
                  <a:cubicBezTo>
                    <a:pt x="993815" y="5151858"/>
                    <a:pt x="999133" y="5115513"/>
                    <a:pt x="975554" y="5115155"/>
                  </a:cubicBezTo>
                  <a:cubicBezTo>
                    <a:pt x="751863" y="5111849"/>
                    <a:pt x="790358" y="5135165"/>
                    <a:pt x="789166" y="5058683"/>
                  </a:cubicBezTo>
                  <a:cubicBezTo>
                    <a:pt x="785847" y="4846186"/>
                    <a:pt x="771379" y="4881417"/>
                    <a:pt x="821754" y="4881955"/>
                  </a:cubicBezTo>
                  <a:close/>
                  <a:moveTo>
                    <a:pt x="990855" y="4391535"/>
                  </a:moveTo>
                  <a:cubicBezTo>
                    <a:pt x="1020162" y="4391689"/>
                    <a:pt x="1192352" y="4391830"/>
                    <a:pt x="1194018" y="4391830"/>
                  </a:cubicBezTo>
                  <a:cubicBezTo>
                    <a:pt x="1194031" y="4392829"/>
                    <a:pt x="1197452" y="4594629"/>
                    <a:pt x="1198003" y="4624427"/>
                  </a:cubicBezTo>
                  <a:cubicBezTo>
                    <a:pt x="1129663" y="4624504"/>
                    <a:pt x="1197273" y="4624799"/>
                    <a:pt x="996365" y="4625542"/>
                  </a:cubicBezTo>
                  <a:cubicBezTo>
                    <a:pt x="992880" y="4401117"/>
                    <a:pt x="992982" y="4483749"/>
                    <a:pt x="990855" y="4391535"/>
                  </a:cubicBezTo>
                  <a:close/>
                  <a:moveTo>
                    <a:pt x="1198234" y="4636316"/>
                  </a:moveTo>
                  <a:cubicBezTo>
                    <a:pt x="1202655" y="4870028"/>
                    <a:pt x="1201912" y="4800605"/>
                    <a:pt x="1203103" y="4869772"/>
                  </a:cubicBezTo>
                  <a:cubicBezTo>
                    <a:pt x="1194492" y="4869772"/>
                    <a:pt x="1239663" y="4869644"/>
                    <a:pt x="999915" y="4870233"/>
                  </a:cubicBezTo>
                  <a:cubicBezTo>
                    <a:pt x="998890" y="4803308"/>
                    <a:pt x="999505" y="4827738"/>
                    <a:pt x="996558" y="4637443"/>
                  </a:cubicBezTo>
                  <a:cubicBezTo>
                    <a:pt x="1213509" y="4636521"/>
                    <a:pt x="1134981" y="4636380"/>
                    <a:pt x="1198234" y="4636316"/>
                  </a:cubicBezTo>
                  <a:close/>
                  <a:moveTo>
                    <a:pt x="1200938" y="4147907"/>
                  </a:moveTo>
                  <a:cubicBezTo>
                    <a:pt x="1292665" y="4147996"/>
                    <a:pt x="1292306" y="4145934"/>
                    <a:pt x="1404216" y="4146703"/>
                  </a:cubicBezTo>
                  <a:cubicBezTo>
                    <a:pt x="1405651" y="4271931"/>
                    <a:pt x="1407240" y="4253944"/>
                    <a:pt x="1409124" y="4379198"/>
                  </a:cubicBezTo>
                  <a:cubicBezTo>
                    <a:pt x="1272072" y="4378903"/>
                    <a:pt x="1299995" y="4379928"/>
                    <a:pt x="1204334" y="4379928"/>
                  </a:cubicBezTo>
                  <a:cubicBezTo>
                    <a:pt x="1202860" y="4290340"/>
                    <a:pt x="1202437" y="4229347"/>
                    <a:pt x="1200938" y="4147907"/>
                  </a:cubicBezTo>
                  <a:close/>
                  <a:moveTo>
                    <a:pt x="1206012" y="4391830"/>
                  </a:moveTo>
                  <a:cubicBezTo>
                    <a:pt x="1448324" y="4391830"/>
                    <a:pt x="1409072" y="4372228"/>
                    <a:pt x="1410072" y="4446776"/>
                  </a:cubicBezTo>
                  <a:cubicBezTo>
                    <a:pt x="1411084" y="4527973"/>
                    <a:pt x="1411815" y="4551084"/>
                    <a:pt x="1412327" y="4621570"/>
                  </a:cubicBezTo>
                  <a:cubicBezTo>
                    <a:pt x="1412366" y="4627169"/>
                    <a:pt x="1428730" y="4624453"/>
                    <a:pt x="1208524" y="4624414"/>
                  </a:cubicBezTo>
                  <a:cubicBezTo>
                    <a:pt x="1208485" y="4622313"/>
                    <a:pt x="1203898" y="4391830"/>
                    <a:pt x="1206012" y="4391830"/>
                  </a:cubicBezTo>
                  <a:close/>
                  <a:moveTo>
                    <a:pt x="1412443" y="4636687"/>
                  </a:moveTo>
                  <a:cubicBezTo>
                    <a:pt x="1412455" y="4637815"/>
                    <a:pt x="1415134" y="4867645"/>
                    <a:pt x="1415147" y="4868952"/>
                  </a:cubicBezTo>
                  <a:cubicBezTo>
                    <a:pt x="1332262" y="4867786"/>
                    <a:pt x="1276044" y="4869695"/>
                    <a:pt x="1213586" y="4869772"/>
                  </a:cubicBezTo>
                  <a:cubicBezTo>
                    <a:pt x="1212253" y="4791868"/>
                    <a:pt x="1213060" y="4869182"/>
                    <a:pt x="1208742" y="4636316"/>
                  </a:cubicBezTo>
                  <a:cubicBezTo>
                    <a:pt x="1280632" y="4636329"/>
                    <a:pt x="1331723" y="4637264"/>
                    <a:pt x="1412443" y="4636687"/>
                  </a:cubicBezTo>
                  <a:close/>
                  <a:moveTo>
                    <a:pt x="1415339" y="4880866"/>
                  </a:moveTo>
                  <a:cubicBezTo>
                    <a:pt x="1416864" y="4980306"/>
                    <a:pt x="1415877" y="4956157"/>
                    <a:pt x="1418453" y="5114219"/>
                  </a:cubicBezTo>
                  <a:cubicBezTo>
                    <a:pt x="1370219" y="5114873"/>
                    <a:pt x="1312758" y="5114437"/>
                    <a:pt x="1216302" y="5114412"/>
                  </a:cubicBezTo>
                  <a:cubicBezTo>
                    <a:pt x="1216290" y="5112951"/>
                    <a:pt x="1213842" y="4884978"/>
                    <a:pt x="1213829" y="4883761"/>
                  </a:cubicBezTo>
                  <a:cubicBezTo>
                    <a:pt x="1213765" y="4879495"/>
                    <a:pt x="1411007" y="4880802"/>
                    <a:pt x="1415339" y="4880866"/>
                  </a:cubicBezTo>
                  <a:close/>
                  <a:moveTo>
                    <a:pt x="1414711" y="4146792"/>
                  </a:moveTo>
                  <a:cubicBezTo>
                    <a:pt x="1532836" y="4147843"/>
                    <a:pt x="1441493" y="4146908"/>
                    <a:pt x="1618489" y="4148022"/>
                  </a:cubicBezTo>
                  <a:cubicBezTo>
                    <a:pt x="1620167" y="4277683"/>
                    <a:pt x="1619821" y="4304048"/>
                    <a:pt x="1621116" y="4379684"/>
                  </a:cubicBezTo>
                  <a:cubicBezTo>
                    <a:pt x="1455564" y="4379275"/>
                    <a:pt x="1551020" y="4379621"/>
                    <a:pt x="1419606" y="4379236"/>
                  </a:cubicBezTo>
                  <a:cubicBezTo>
                    <a:pt x="1417709" y="4255174"/>
                    <a:pt x="1416044" y="4264359"/>
                    <a:pt x="1414711" y="4146792"/>
                  </a:cubicBezTo>
                  <a:close/>
                  <a:moveTo>
                    <a:pt x="1436521" y="4391215"/>
                  </a:moveTo>
                  <a:cubicBezTo>
                    <a:pt x="1659303" y="4392111"/>
                    <a:pt x="1620821" y="4375854"/>
                    <a:pt x="1622525" y="4447404"/>
                  </a:cubicBezTo>
                  <a:cubicBezTo>
                    <a:pt x="1623973" y="4507168"/>
                    <a:pt x="1624640" y="4553723"/>
                    <a:pt x="1625562" y="4621660"/>
                  </a:cubicBezTo>
                  <a:cubicBezTo>
                    <a:pt x="1625614" y="4626169"/>
                    <a:pt x="1422874" y="4626003"/>
                    <a:pt x="1422848" y="4621506"/>
                  </a:cubicBezTo>
                  <a:cubicBezTo>
                    <a:pt x="1420913" y="4357995"/>
                    <a:pt x="1411353" y="4391099"/>
                    <a:pt x="1436521" y="4391215"/>
                  </a:cubicBezTo>
                  <a:close/>
                  <a:moveTo>
                    <a:pt x="1436585" y="4636469"/>
                  </a:moveTo>
                  <a:cubicBezTo>
                    <a:pt x="1490407" y="4635957"/>
                    <a:pt x="1536373" y="4636034"/>
                    <a:pt x="1590207" y="4636187"/>
                  </a:cubicBezTo>
                  <a:cubicBezTo>
                    <a:pt x="1636198" y="4636316"/>
                    <a:pt x="1625537" y="4594731"/>
                    <a:pt x="1630188" y="4868875"/>
                  </a:cubicBezTo>
                  <a:cubicBezTo>
                    <a:pt x="1574022" y="4869285"/>
                    <a:pt x="1542536" y="4871168"/>
                    <a:pt x="1425654" y="4869118"/>
                  </a:cubicBezTo>
                  <a:cubicBezTo>
                    <a:pt x="1421746" y="4601739"/>
                    <a:pt x="1418222" y="4636662"/>
                    <a:pt x="1436585" y="4636469"/>
                  </a:cubicBezTo>
                  <a:close/>
                  <a:moveTo>
                    <a:pt x="1436457" y="4881225"/>
                  </a:moveTo>
                  <a:cubicBezTo>
                    <a:pt x="1625716" y="4884786"/>
                    <a:pt x="1630317" y="4875946"/>
                    <a:pt x="1630445" y="4883966"/>
                  </a:cubicBezTo>
                  <a:cubicBezTo>
                    <a:pt x="1631777" y="4968878"/>
                    <a:pt x="1629919" y="4973144"/>
                    <a:pt x="1631265" y="5058940"/>
                  </a:cubicBezTo>
                  <a:cubicBezTo>
                    <a:pt x="1632315" y="5126454"/>
                    <a:pt x="1642926" y="5116320"/>
                    <a:pt x="1590399" y="5114578"/>
                  </a:cubicBezTo>
                  <a:cubicBezTo>
                    <a:pt x="1396168" y="5108211"/>
                    <a:pt x="1429345" y="5138048"/>
                    <a:pt x="1428051" y="5058722"/>
                  </a:cubicBezTo>
                  <a:cubicBezTo>
                    <a:pt x="1424834" y="4854373"/>
                    <a:pt x="1420606" y="4880930"/>
                    <a:pt x="1436457" y="4881225"/>
                  </a:cubicBezTo>
                  <a:close/>
                  <a:moveTo>
                    <a:pt x="1631841" y="4391599"/>
                  </a:moveTo>
                  <a:cubicBezTo>
                    <a:pt x="1798546" y="4391804"/>
                    <a:pt x="1667697" y="4391817"/>
                    <a:pt x="1836350" y="4392175"/>
                  </a:cubicBezTo>
                  <a:cubicBezTo>
                    <a:pt x="1840540" y="4662015"/>
                    <a:pt x="1846409" y="4625926"/>
                    <a:pt x="1820793" y="4625926"/>
                  </a:cubicBezTo>
                  <a:cubicBezTo>
                    <a:pt x="1819793" y="4625926"/>
                    <a:pt x="1636121" y="4625196"/>
                    <a:pt x="1636070" y="4621429"/>
                  </a:cubicBezTo>
                  <a:cubicBezTo>
                    <a:pt x="1633879" y="4459702"/>
                    <a:pt x="1633174" y="4463764"/>
                    <a:pt x="1631841" y="4391599"/>
                  </a:cubicBezTo>
                  <a:close/>
                  <a:moveTo>
                    <a:pt x="1820793" y="4637840"/>
                  </a:moveTo>
                  <a:cubicBezTo>
                    <a:pt x="1845205" y="4637840"/>
                    <a:pt x="1838707" y="4600560"/>
                    <a:pt x="1843462" y="4868785"/>
                  </a:cubicBezTo>
                  <a:cubicBezTo>
                    <a:pt x="1828622" y="4868696"/>
                    <a:pt x="1817038" y="4868721"/>
                    <a:pt x="1667094" y="4868747"/>
                  </a:cubicBezTo>
                  <a:cubicBezTo>
                    <a:pt x="1633994" y="4868747"/>
                    <a:pt x="1639991" y="4907244"/>
                    <a:pt x="1636275" y="4636252"/>
                  </a:cubicBezTo>
                  <a:cubicBezTo>
                    <a:pt x="1746391" y="4636316"/>
                    <a:pt x="1748967" y="4637840"/>
                    <a:pt x="1820793" y="4637840"/>
                  </a:cubicBezTo>
                  <a:close/>
                  <a:moveTo>
                    <a:pt x="1846332" y="4359251"/>
                  </a:moveTo>
                  <a:cubicBezTo>
                    <a:pt x="1842437" y="4109089"/>
                    <a:pt x="1823420" y="4145383"/>
                    <a:pt x="1897552" y="4147279"/>
                  </a:cubicBezTo>
                  <a:cubicBezTo>
                    <a:pt x="1948272" y="4148573"/>
                    <a:pt x="2000159" y="4148471"/>
                    <a:pt x="2044958" y="4147702"/>
                  </a:cubicBezTo>
                  <a:cubicBezTo>
                    <a:pt x="2047611" y="4367002"/>
                    <a:pt x="2046817" y="4324366"/>
                    <a:pt x="2047842" y="4380466"/>
                  </a:cubicBezTo>
                  <a:cubicBezTo>
                    <a:pt x="1813732" y="4386423"/>
                    <a:pt x="1846678" y="4381056"/>
                    <a:pt x="1846332" y="4359251"/>
                  </a:cubicBezTo>
                  <a:close/>
                  <a:moveTo>
                    <a:pt x="2048060" y="4392381"/>
                  </a:moveTo>
                  <a:cubicBezTo>
                    <a:pt x="2049623" y="4470156"/>
                    <a:pt x="2051045" y="4464404"/>
                    <a:pt x="2052493" y="4625106"/>
                  </a:cubicBezTo>
                  <a:cubicBezTo>
                    <a:pt x="2024583" y="4625362"/>
                    <a:pt x="1850484" y="4625913"/>
                    <a:pt x="1849574" y="4625913"/>
                  </a:cubicBezTo>
                  <a:cubicBezTo>
                    <a:pt x="1849702" y="4561819"/>
                    <a:pt x="1849677" y="4574707"/>
                    <a:pt x="1846832" y="4392214"/>
                  </a:cubicBezTo>
                  <a:cubicBezTo>
                    <a:pt x="1903421" y="4392457"/>
                    <a:pt x="1967392" y="4394417"/>
                    <a:pt x="2048060" y="4392381"/>
                  </a:cubicBezTo>
                  <a:close/>
                  <a:moveTo>
                    <a:pt x="2051468" y="4637007"/>
                  </a:moveTo>
                  <a:cubicBezTo>
                    <a:pt x="2052762" y="4637007"/>
                    <a:pt x="2056440" y="4868721"/>
                    <a:pt x="2056453" y="4869733"/>
                  </a:cubicBezTo>
                  <a:cubicBezTo>
                    <a:pt x="1937085" y="4871770"/>
                    <a:pt x="1908970" y="4869336"/>
                    <a:pt x="1853944" y="4868849"/>
                  </a:cubicBezTo>
                  <a:cubicBezTo>
                    <a:pt x="1852739" y="4799939"/>
                    <a:pt x="1849446" y="4733231"/>
                    <a:pt x="1849549" y="4637802"/>
                  </a:cubicBezTo>
                  <a:cubicBezTo>
                    <a:pt x="1850459" y="4637815"/>
                    <a:pt x="2032541" y="4637187"/>
                    <a:pt x="2051468" y="4637007"/>
                  </a:cubicBezTo>
                  <a:close/>
                  <a:moveTo>
                    <a:pt x="2056697" y="4883992"/>
                  </a:moveTo>
                  <a:cubicBezTo>
                    <a:pt x="2060784" y="5144710"/>
                    <a:pt x="2062924" y="5115027"/>
                    <a:pt x="2051468" y="5114898"/>
                  </a:cubicBezTo>
                  <a:cubicBezTo>
                    <a:pt x="1818127" y="5112400"/>
                    <a:pt x="1857032" y="5133641"/>
                    <a:pt x="1855866" y="5058709"/>
                  </a:cubicBezTo>
                  <a:cubicBezTo>
                    <a:pt x="1854508" y="4971799"/>
                    <a:pt x="1855610" y="4973516"/>
                    <a:pt x="1854200" y="4883761"/>
                  </a:cubicBezTo>
                  <a:cubicBezTo>
                    <a:pt x="1854136" y="4879111"/>
                    <a:pt x="2056684" y="4882993"/>
                    <a:pt x="2056697" y="4883992"/>
                  </a:cubicBezTo>
                  <a:close/>
                  <a:moveTo>
                    <a:pt x="2058555" y="4392111"/>
                  </a:moveTo>
                  <a:cubicBezTo>
                    <a:pt x="2097588" y="4391138"/>
                    <a:pt x="2104444" y="4391304"/>
                    <a:pt x="2262179" y="4391278"/>
                  </a:cubicBezTo>
                  <a:cubicBezTo>
                    <a:pt x="2263998" y="4497828"/>
                    <a:pt x="2262794" y="4402616"/>
                    <a:pt x="2266138" y="4625657"/>
                  </a:cubicBezTo>
                  <a:cubicBezTo>
                    <a:pt x="2039551" y="4625208"/>
                    <a:pt x="2063027" y="4625977"/>
                    <a:pt x="2062989" y="4621481"/>
                  </a:cubicBezTo>
                  <a:cubicBezTo>
                    <a:pt x="2061835" y="4483185"/>
                    <a:pt x="2059875" y="4456346"/>
                    <a:pt x="2058555" y="4392111"/>
                  </a:cubicBezTo>
                  <a:close/>
                  <a:moveTo>
                    <a:pt x="2266318" y="4637559"/>
                  </a:moveTo>
                  <a:cubicBezTo>
                    <a:pt x="2269611" y="4857089"/>
                    <a:pt x="2268035" y="4742020"/>
                    <a:pt x="2270073" y="4870220"/>
                  </a:cubicBezTo>
                  <a:cubicBezTo>
                    <a:pt x="2201489" y="4870105"/>
                    <a:pt x="2152806" y="4868260"/>
                    <a:pt x="2066961" y="4869554"/>
                  </a:cubicBezTo>
                  <a:cubicBezTo>
                    <a:pt x="2065846" y="4801373"/>
                    <a:pt x="2063873" y="4723111"/>
                    <a:pt x="2063130" y="4636892"/>
                  </a:cubicBezTo>
                  <a:cubicBezTo>
                    <a:pt x="2167543" y="4635983"/>
                    <a:pt x="2201194" y="4637443"/>
                    <a:pt x="2266318" y="4637559"/>
                  </a:cubicBezTo>
                  <a:close/>
                  <a:moveTo>
                    <a:pt x="2270265" y="4882122"/>
                  </a:moveTo>
                  <a:cubicBezTo>
                    <a:pt x="2271764" y="4990452"/>
                    <a:pt x="2270034" y="4941501"/>
                    <a:pt x="2272725" y="5114155"/>
                  </a:cubicBezTo>
                  <a:cubicBezTo>
                    <a:pt x="2195812" y="5114258"/>
                    <a:pt x="2176103" y="5116000"/>
                    <a:pt x="2070575" y="5115091"/>
                  </a:cubicBezTo>
                  <a:cubicBezTo>
                    <a:pt x="2068794" y="5046539"/>
                    <a:pt x="2068525" y="4969826"/>
                    <a:pt x="2067179" y="4883787"/>
                  </a:cubicBezTo>
                  <a:cubicBezTo>
                    <a:pt x="2067115" y="4878855"/>
                    <a:pt x="2058491" y="4881801"/>
                    <a:pt x="2270265" y="4882122"/>
                  </a:cubicBezTo>
                  <a:close/>
                  <a:moveTo>
                    <a:pt x="2272674" y="4391291"/>
                  </a:moveTo>
                  <a:cubicBezTo>
                    <a:pt x="2338182" y="4391278"/>
                    <a:pt x="2343398" y="4392316"/>
                    <a:pt x="2475247" y="4392650"/>
                  </a:cubicBezTo>
                  <a:cubicBezTo>
                    <a:pt x="2475260" y="4393674"/>
                    <a:pt x="2479309" y="4616138"/>
                    <a:pt x="2479502" y="4625503"/>
                  </a:cubicBezTo>
                  <a:cubicBezTo>
                    <a:pt x="2379714" y="4625477"/>
                    <a:pt x="2312233" y="4625708"/>
                    <a:pt x="2276621" y="4625670"/>
                  </a:cubicBezTo>
                  <a:cubicBezTo>
                    <a:pt x="2273430" y="4412404"/>
                    <a:pt x="2274225" y="4482737"/>
                    <a:pt x="2272674" y="4391291"/>
                  </a:cubicBezTo>
                  <a:close/>
                  <a:moveTo>
                    <a:pt x="2282016" y="4637571"/>
                  </a:moveTo>
                  <a:cubicBezTo>
                    <a:pt x="2521175" y="4637571"/>
                    <a:pt x="2479617" y="4619918"/>
                    <a:pt x="2481014" y="4709070"/>
                  </a:cubicBezTo>
                  <a:cubicBezTo>
                    <a:pt x="2482385" y="4796877"/>
                    <a:pt x="2482654" y="4790817"/>
                    <a:pt x="2483948" y="4870912"/>
                  </a:cubicBezTo>
                  <a:cubicBezTo>
                    <a:pt x="2386057" y="4871488"/>
                    <a:pt x="2366374" y="4870233"/>
                    <a:pt x="2280568" y="4870233"/>
                  </a:cubicBezTo>
                  <a:cubicBezTo>
                    <a:pt x="2276480" y="4610156"/>
                    <a:pt x="2274212" y="4637571"/>
                    <a:pt x="2282016" y="4637571"/>
                  </a:cubicBezTo>
                  <a:close/>
                  <a:moveTo>
                    <a:pt x="2282016" y="4882134"/>
                  </a:moveTo>
                  <a:cubicBezTo>
                    <a:pt x="2282926" y="4882134"/>
                    <a:pt x="2484140" y="4882621"/>
                    <a:pt x="2484166" y="4883992"/>
                  </a:cubicBezTo>
                  <a:cubicBezTo>
                    <a:pt x="2484192" y="4885529"/>
                    <a:pt x="2486972" y="5114143"/>
                    <a:pt x="2486985" y="5115680"/>
                  </a:cubicBezTo>
                  <a:cubicBezTo>
                    <a:pt x="2345986" y="5116410"/>
                    <a:pt x="2380342" y="5114168"/>
                    <a:pt x="2283220" y="5114155"/>
                  </a:cubicBezTo>
                  <a:cubicBezTo>
                    <a:pt x="2279184" y="4856320"/>
                    <a:pt x="2281106" y="4882134"/>
                    <a:pt x="2282016" y="4882134"/>
                  </a:cubicBezTo>
                  <a:close/>
                  <a:moveTo>
                    <a:pt x="2512525" y="4392790"/>
                  </a:moveTo>
                  <a:cubicBezTo>
                    <a:pt x="2588387" y="4393098"/>
                    <a:pt x="2590873" y="4392803"/>
                    <a:pt x="2666159" y="4393098"/>
                  </a:cubicBezTo>
                  <a:cubicBezTo>
                    <a:pt x="2697119" y="4393226"/>
                    <a:pt x="2689187" y="4356522"/>
                    <a:pt x="2692352" y="4625119"/>
                  </a:cubicBezTo>
                  <a:cubicBezTo>
                    <a:pt x="2469122" y="4626144"/>
                    <a:pt x="2490035" y="4627335"/>
                    <a:pt x="2489920" y="4621417"/>
                  </a:cubicBezTo>
                  <a:cubicBezTo>
                    <a:pt x="2484666" y="4356394"/>
                    <a:pt x="2476465" y="4392637"/>
                    <a:pt x="2512525" y="4392790"/>
                  </a:cubicBezTo>
                  <a:close/>
                  <a:moveTo>
                    <a:pt x="2692506" y="4637007"/>
                  </a:moveTo>
                  <a:cubicBezTo>
                    <a:pt x="2693211" y="4696131"/>
                    <a:pt x="2693954" y="4745735"/>
                    <a:pt x="2695492" y="4796620"/>
                  </a:cubicBezTo>
                  <a:cubicBezTo>
                    <a:pt x="2698349" y="4890692"/>
                    <a:pt x="2734410" y="4868900"/>
                    <a:pt x="2512499" y="4870707"/>
                  </a:cubicBezTo>
                  <a:cubicBezTo>
                    <a:pt x="2486511" y="4870912"/>
                    <a:pt x="2495635" y="4906514"/>
                    <a:pt x="2490253" y="4637405"/>
                  </a:cubicBezTo>
                  <a:cubicBezTo>
                    <a:pt x="2676859" y="4637430"/>
                    <a:pt x="2604098" y="4637430"/>
                    <a:pt x="2692506" y="4637007"/>
                  </a:cubicBezTo>
                  <a:close/>
                  <a:moveTo>
                    <a:pt x="2512602" y="4882621"/>
                  </a:moveTo>
                  <a:cubicBezTo>
                    <a:pt x="2513511" y="4882608"/>
                    <a:pt x="2697452" y="4880802"/>
                    <a:pt x="2697503" y="4883992"/>
                  </a:cubicBezTo>
                  <a:cubicBezTo>
                    <a:pt x="2701694" y="5152525"/>
                    <a:pt x="2715995" y="5114514"/>
                    <a:pt x="2666146" y="5114924"/>
                  </a:cubicBezTo>
                  <a:cubicBezTo>
                    <a:pt x="2589476" y="5115552"/>
                    <a:pt x="2584812" y="5114937"/>
                    <a:pt x="2512525" y="5115513"/>
                  </a:cubicBezTo>
                  <a:cubicBezTo>
                    <a:pt x="2492739" y="5115642"/>
                    <a:pt x="2497775" y="5126121"/>
                    <a:pt x="2496724" y="5058709"/>
                  </a:cubicBezTo>
                  <a:cubicBezTo>
                    <a:pt x="2493636" y="4855859"/>
                    <a:pt x="2487498" y="4882826"/>
                    <a:pt x="2512602" y="4882621"/>
                  </a:cubicBezTo>
                  <a:close/>
                  <a:moveTo>
                    <a:pt x="2699413" y="4393187"/>
                  </a:moveTo>
                  <a:cubicBezTo>
                    <a:pt x="2826918" y="4393418"/>
                    <a:pt x="2808593" y="4392624"/>
                    <a:pt x="2896809" y="4392624"/>
                  </a:cubicBezTo>
                  <a:cubicBezTo>
                    <a:pt x="2907266" y="4392624"/>
                    <a:pt x="2902460" y="4364990"/>
                    <a:pt x="2906625" y="4626272"/>
                  </a:cubicBezTo>
                  <a:cubicBezTo>
                    <a:pt x="2827418" y="4626490"/>
                    <a:pt x="2814744" y="4624670"/>
                    <a:pt x="2702873" y="4625055"/>
                  </a:cubicBezTo>
                  <a:cubicBezTo>
                    <a:pt x="2702001" y="4557464"/>
                    <a:pt x="2702962" y="4618509"/>
                    <a:pt x="2699413" y="4393187"/>
                  </a:cubicBezTo>
                  <a:close/>
                  <a:moveTo>
                    <a:pt x="2743047" y="4636905"/>
                  </a:moveTo>
                  <a:cubicBezTo>
                    <a:pt x="2819076" y="4636905"/>
                    <a:pt x="2819870" y="4638199"/>
                    <a:pt x="2896796" y="4638199"/>
                  </a:cubicBezTo>
                  <a:cubicBezTo>
                    <a:pt x="2911802" y="4638199"/>
                    <a:pt x="2906587" y="4609361"/>
                    <a:pt x="2910841" y="4870643"/>
                  </a:cubicBezTo>
                  <a:cubicBezTo>
                    <a:pt x="2834363" y="4870848"/>
                    <a:pt x="2805684" y="4869490"/>
                    <a:pt x="2707768" y="4869836"/>
                  </a:cubicBezTo>
                  <a:cubicBezTo>
                    <a:pt x="2703103" y="4599548"/>
                    <a:pt x="2686778" y="4636905"/>
                    <a:pt x="2743047" y="4636905"/>
                  </a:cubicBezTo>
                  <a:close/>
                  <a:moveTo>
                    <a:pt x="2909290" y="4184380"/>
                  </a:moveTo>
                  <a:cubicBezTo>
                    <a:pt x="2908496" y="4133315"/>
                    <a:pt x="2873922" y="4148381"/>
                    <a:pt x="3113709" y="4147510"/>
                  </a:cubicBezTo>
                  <a:cubicBezTo>
                    <a:pt x="3115862" y="4275377"/>
                    <a:pt x="3114529" y="4277632"/>
                    <a:pt x="3116349" y="4380351"/>
                  </a:cubicBezTo>
                  <a:cubicBezTo>
                    <a:pt x="3073779" y="4380850"/>
                    <a:pt x="3056248" y="4380710"/>
                    <a:pt x="2913968" y="4380735"/>
                  </a:cubicBezTo>
                  <a:cubicBezTo>
                    <a:pt x="2912468" y="4273417"/>
                    <a:pt x="2910662" y="4271751"/>
                    <a:pt x="2909290" y="4184380"/>
                  </a:cubicBezTo>
                  <a:close/>
                  <a:moveTo>
                    <a:pt x="3116566" y="4392252"/>
                  </a:moveTo>
                  <a:cubicBezTo>
                    <a:pt x="3117784" y="4456308"/>
                    <a:pt x="3119693" y="4491884"/>
                    <a:pt x="3120770" y="4621596"/>
                  </a:cubicBezTo>
                  <a:cubicBezTo>
                    <a:pt x="3120795" y="4625106"/>
                    <a:pt x="3144374" y="4624875"/>
                    <a:pt x="2917107" y="4626234"/>
                  </a:cubicBezTo>
                  <a:cubicBezTo>
                    <a:pt x="2913596" y="4405909"/>
                    <a:pt x="2915313" y="4484940"/>
                    <a:pt x="2914134" y="4392624"/>
                  </a:cubicBezTo>
                  <a:cubicBezTo>
                    <a:pt x="3056428" y="4392598"/>
                    <a:pt x="3079289" y="4392714"/>
                    <a:pt x="3116566" y="4392252"/>
                  </a:cubicBezTo>
                  <a:close/>
                  <a:moveTo>
                    <a:pt x="3120911" y="4636841"/>
                  </a:moveTo>
                  <a:cubicBezTo>
                    <a:pt x="3120923" y="4637853"/>
                    <a:pt x="3123486" y="4868823"/>
                    <a:pt x="3123499" y="4869746"/>
                  </a:cubicBezTo>
                  <a:cubicBezTo>
                    <a:pt x="3016561" y="4868324"/>
                    <a:pt x="2972735" y="4870335"/>
                    <a:pt x="2921336" y="4870591"/>
                  </a:cubicBezTo>
                  <a:cubicBezTo>
                    <a:pt x="2920285" y="4805588"/>
                    <a:pt x="2920196" y="4820065"/>
                    <a:pt x="2917300" y="4638135"/>
                  </a:cubicBezTo>
                  <a:cubicBezTo>
                    <a:pt x="2976234" y="4637789"/>
                    <a:pt x="3020444" y="4634701"/>
                    <a:pt x="3120911" y="4636841"/>
                  </a:cubicBezTo>
                  <a:close/>
                  <a:moveTo>
                    <a:pt x="3123320" y="4096855"/>
                  </a:moveTo>
                  <a:cubicBezTo>
                    <a:pt x="3119257" y="3880207"/>
                    <a:pt x="3117361" y="3903472"/>
                    <a:pt x="3127472" y="3903395"/>
                  </a:cubicBezTo>
                  <a:cubicBezTo>
                    <a:pt x="3354290" y="3901550"/>
                    <a:pt x="3323035" y="3898245"/>
                    <a:pt x="3323138" y="3922137"/>
                  </a:cubicBezTo>
                  <a:cubicBezTo>
                    <a:pt x="3324201" y="4173081"/>
                    <a:pt x="3339964" y="4134724"/>
                    <a:pt x="3281170" y="4135121"/>
                  </a:cubicBezTo>
                  <a:cubicBezTo>
                    <a:pt x="3207627" y="4135621"/>
                    <a:pt x="3209895" y="4135237"/>
                    <a:pt x="3127395" y="4135557"/>
                  </a:cubicBezTo>
                  <a:cubicBezTo>
                    <a:pt x="3122820" y="4135583"/>
                    <a:pt x="3124166" y="4141386"/>
                    <a:pt x="3123320" y="4096855"/>
                  </a:cubicBezTo>
                  <a:close/>
                  <a:moveTo>
                    <a:pt x="3127459" y="4147458"/>
                  </a:moveTo>
                  <a:cubicBezTo>
                    <a:pt x="3362363" y="4146497"/>
                    <a:pt x="3325355" y="4136121"/>
                    <a:pt x="3326124" y="4184559"/>
                  </a:cubicBezTo>
                  <a:cubicBezTo>
                    <a:pt x="3329802" y="4420206"/>
                    <a:pt x="3344218" y="4380940"/>
                    <a:pt x="3281260" y="4380172"/>
                  </a:cubicBezTo>
                  <a:cubicBezTo>
                    <a:pt x="3100856" y="4377981"/>
                    <a:pt x="3126997" y="4390830"/>
                    <a:pt x="3126498" y="4359277"/>
                  </a:cubicBezTo>
                  <a:cubicBezTo>
                    <a:pt x="3122782" y="4122259"/>
                    <a:pt x="3123973" y="4147458"/>
                    <a:pt x="3127459" y="4147458"/>
                  </a:cubicBezTo>
                  <a:close/>
                  <a:moveTo>
                    <a:pt x="3127497" y="4392111"/>
                  </a:moveTo>
                  <a:cubicBezTo>
                    <a:pt x="3372987" y="4389126"/>
                    <a:pt x="3329712" y="4380607"/>
                    <a:pt x="3331519" y="4446930"/>
                  </a:cubicBezTo>
                  <a:cubicBezTo>
                    <a:pt x="3333172" y="4507770"/>
                    <a:pt x="3334146" y="4561871"/>
                    <a:pt x="3333954" y="4621519"/>
                  </a:cubicBezTo>
                  <a:cubicBezTo>
                    <a:pt x="3333928" y="4629539"/>
                    <a:pt x="3132239" y="4625157"/>
                    <a:pt x="3131316" y="4625144"/>
                  </a:cubicBezTo>
                  <a:cubicBezTo>
                    <a:pt x="3129804" y="4450978"/>
                    <a:pt x="3126024" y="4392137"/>
                    <a:pt x="3127497" y="4392111"/>
                  </a:cubicBezTo>
                  <a:close/>
                  <a:moveTo>
                    <a:pt x="3333915" y="4638161"/>
                  </a:moveTo>
                  <a:cubicBezTo>
                    <a:pt x="3333864" y="4722752"/>
                    <a:pt x="3336709" y="4797300"/>
                    <a:pt x="3337913" y="4868580"/>
                  </a:cubicBezTo>
                  <a:cubicBezTo>
                    <a:pt x="3277710" y="4868875"/>
                    <a:pt x="3244572" y="4871335"/>
                    <a:pt x="3133982" y="4869887"/>
                  </a:cubicBezTo>
                  <a:cubicBezTo>
                    <a:pt x="3133969" y="4868747"/>
                    <a:pt x="3131419" y="4637981"/>
                    <a:pt x="3131406" y="4637071"/>
                  </a:cubicBezTo>
                  <a:cubicBezTo>
                    <a:pt x="3174091" y="4637981"/>
                    <a:pt x="3332428" y="4638161"/>
                    <a:pt x="3333915" y="4638161"/>
                  </a:cubicBezTo>
                  <a:close/>
                  <a:moveTo>
                    <a:pt x="3338118" y="4880482"/>
                  </a:moveTo>
                  <a:cubicBezTo>
                    <a:pt x="3339515" y="4966482"/>
                    <a:pt x="3339451" y="5018713"/>
                    <a:pt x="3341424" y="5114296"/>
                  </a:cubicBezTo>
                  <a:lnTo>
                    <a:pt x="3138082" y="5114386"/>
                  </a:lnTo>
                  <a:cubicBezTo>
                    <a:pt x="3137429" y="5083422"/>
                    <a:pt x="3134264" y="4887451"/>
                    <a:pt x="3134199" y="4883825"/>
                  </a:cubicBezTo>
                  <a:cubicBezTo>
                    <a:pt x="3134174" y="4881686"/>
                    <a:pt x="3116362" y="4881609"/>
                    <a:pt x="3338118" y="4880482"/>
                  </a:cubicBezTo>
                  <a:close/>
                  <a:moveTo>
                    <a:pt x="3340719" y="4392508"/>
                  </a:moveTo>
                  <a:cubicBezTo>
                    <a:pt x="3428999" y="4392675"/>
                    <a:pt x="3413250" y="4391740"/>
                    <a:pt x="3543844" y="4391689"/>
                  </a:cubicBezTo>
                  <a:cubicBezTo>
                    <a:pt x="3544574" y="4454501"/>
                    <a:pt x="3543844" y="4530035"/>
                    <a:pt x="3547586" y="4623864"/>
                  </a:cubicBezTo>
                  <a:cubicBezTo>
                    <a:pt x="3415339" y="4623799"/>
                    <a:pt x="3446325" y="4626349"/>
                    <a:pt x="3344449" y="4626272"/>
                  </a:cubicBezTo>
                  <a:cubicBezTo>
                    <a:pt x="3344769" y="4519825"/>
                    <a:pt x="3341924" y="4452810"/>
                    <a:pt x="3340719" y="4392508"/>
                  </a:cubicBezTo>
                  <a:close/>
                  <a:moveTo>
                    <a:pt x="3358083" y="4638173"/>
                  </a:moveTo>
                  <a:cubicBezTo>
                    <a:pt x="3585171" y="4638173"/>
                    <a:pt x="3548380" y="4610232"/>
                    <a:pt x="3549918" y="4709044"/>
                  </a:cubicBezTo>
                  <a:cubicBezTo>
                    <a:pt x="3551225" y="4792790"/>
                    <a:pt x="3550277" y="4792329"/>
                    <a:pt x="3551366" y="4869477"/>
                  </a:cubicBezTo>
                  <a:cubicBezTo>
                    <a:pt x="3550456" y="4869464"/>
                    <a:pt x="3373384" y="4868490"/>
                    <a:pt x="3348408" y="4868554"/>
                  </a:cubicBezTo>
                  <a:cubicBezTo>
                    <a:pt x="3344051" y="4611667"/>
                    <a:pt x="3337542" y="4638173"/>
                    <a:pt x="3358083" y="4638173"/>
                  </a:cubicBezTo>
                  <a:close/>
                  <a:moveTo>
                    <a:pt x="3358083" y="4880430"/>
                  </a:moveTo>
                  <a:cubicBezTo>
                    <a:pt x="3573228" y="4880430"/>
                    <a:pt x="3551545" y="4880892"/>
                    <a:pt x="3551583" y="4884005"/>
                  </a:cubicBezTo>
                  <a:cubicBezTo>
                    <a:pt x="3555813" y="5154241"/>
                    <a:pt x="3568871" y="5113412"/>
                    <a:pt x="3511807" y="5113412"/>
                  </a:cubicBezTo>
                  <a:cubicBezTo>
                    <a:pt x="3435176" y="5113412"/>
                    <a:pt x="3433459" y="5114296"/>
                    <a:pt x="3358070" y="5114296"/>
                  </a:cubicBezTo>
                  <a:cubicBezTo>
                    <a:pt x="3349741" y="5114296"/>
                    <a:pt x="3351919" y="5122867"/>
                    <a:pt x="3350907" y="5058735"/>
                  </a:cubicBezTo>
                  <a:cubicBezTo>
                    <a:pt x="3347793" y="4858511"/>
                    <a:pt x="3343679" y="4880430"/>
                    <a:pt x="3358083" y="4880430"/>
                  </a:cubicBezTo>
                  <a:close/>
                  <a:moveTo>
                    <a:pt x="3755144" y="4184534"/>
                  </a:moveTo>
                  <a:cubicBezTo>
                    <a:pt x="3758693" y="4410059"/>
                    <a:pt x="3764434" y="4380568"/>
                    <a:pt x="3742688" y="4380223"/>
                  </a:cubicBezTo>
                  <a:cubicBezTo>
                    <a:pt x="3698362" y="4379505"/>
                    <a:pt x="3659765" y="4379518"/>
                    <a:pt x="3588682" y="4379710"/>
                  </a:cubicBezTo>
                  <a:cubicBezTo>
                    <a:pt x="3542588" y="4379826"/>
                    <a:pt x="3554416" y="4412917"/>
                    <a:pt x="3550853" y="4184354"/>
                  </a:cubicBezTo>
                  <a:cubicBezTo>
                    <a:pt x="3550123" y="4136966"/>
                    <a:pt x="3540294" y="4147087"/>
                    <a:pt x="3588759" y="4146497"/>
                  </a:cubicBezTo>
                  <a:cubicBezTo>
                    <a:pt x="3783976" y="4144140"/>
                    <a:pt x="3754452" y="4139605"/>
                    <a:pt x="3755144" y="4184534"/>
                  </a:cubicBezTo>
                  <a:close/>
                  <a:moveTo>
                    <a:pt x="3750069" y="3922394"/>
                  </a:moveTo>
                  <a:cubicBezTo>
                    <a:pt x="3752196" y="3973741"/>
                    <a:pt x="3752273" y="3988422"/>
                    <a:pt x="3753849" y="4097085"/>
                  </a:cubicBezTo>
                  <a:cubicBezTo>
                    <a:pt x="3754477" y="4143103"/>
                    <a:pt x="3757809" y="4135852"/>
                    <a:pt x="3742790" y="4135378"/>
                  </a:cubicBezTo>
                  <a:cubicBezTo>
                    <a:pt x="3497570" y="4127358"/>
                    <a:pt x="3549316" y="4201560"/>
                    <a:pt x="3547086" y="3901819"/>
                  </a:cubicBezTo>
                  <a:cubicBezTo>
                    <a:pt x="3780491" y="3902729"/>
                    <a:pt x="3748864" y="3893402"/>
                    <a:pt x="3750069" y="3922394"/>
                  </a:cubicBezTo>
                  <a:close/>
                  <a:moveTo>
                    <a:pt x="3745366" y="3659857"/>
                  </a:moveTo>
                  <a:cubicBezTo>
                    <a:pt x="3749403" y="3918614"/>
                    <a:pt x="3750607" y="3890212"/>
                    <a:pt x="3742611" y="3890276"/>
                  </a:cubicBezTo>
                  <a:cubicBezTo>
                    <a:pt x="3506246" y="3891852"/>
                    <a:pt x="3547355" y="3903472"/>
                    <a:pt x="3546279" y="3834523"/>
                  </a:cubicBezTo>
                  <a:cubicBezTo>
                    <a:pt x="3544882" y="3746242"/>
                    <a:pt x="3544510" y="3752557"/>
                    <a:pt x="3543011" y="3659626"/>
                  </a:cubicBezTo>
                  <a:cubicBezTo>
                    <a:pt x="3542972" y="3656462"/>
                    <a:pt x="3745328" y="3657666"/>
                    <a:pt x="3745366" y="3659857"/>
                  </a:cubicBezTo>
                  <a:close/>
                  <a:moveTo>
                    <a:pt x="3745135" y="3645611"/>
                  </a:moveTo>
                  <a:cubicBezTo>
                    <a:pt x="3640901" y="3647674"/>
                    <a:pt x="3600241" y="3645688"/>
                    <a:pt x="3542780" y="3645380"/>
                  </a:cubicBezTo>
                  <a:cubicBezTo>
                    <a:pt x="3541588" y="3573715"/>
                    <a:pt x="3539077" y="3492404"/>
                    <a:pt x="3538935" y="3412642"/>
                  </a:cubicBezTo>
                  <a:cubicBezTo>
                    <a:pt x="3611402" y="3412937"/>
                    <a:pt x="3583799" y="3413910"/>
                    <a:pt x="3741099" y="3413526"/>
                  </a:cubicBezTo>
                  <a:cubicBezTo>
                    <a:pt x="3743892" y="3585706"/>
                    <a:pt x="3744174" y="3586231"/>
                    <a:pt x="3745135" y="3645611"/>
                  </a:cubicBezTo>
                  <a:close/>
                  <a:moveTo>
                    <a:pt x="3740920" y="3401599"/>
                  </a:moveTo>
                  <a:cubicBezTo>
                    <a:pt x="3512666" y="3402201"/>
                    <a:pt x="3538935" y="3401150"/>
                    <a:pt x="3538935" y="3397691"/>
                  </a:cubicBezTo>
                  <a:cubicBezTo>
                    <a:pt x="3538821" y="3284775"/>
                    <a:pt x="3535963" y="3224793"/>
                    <a:pt x="3534758" y="3166913"/>
                  </a:cubicBezTo>
                  <a:cubicBezTo>
                    <a:pt x="3601612" y="3167374"/>
                    <a:pt x="3607712" y="3169936"/>
                    <a:pt x="3737575" y="3168591"/>
                  </a:cubicBezTo>
                  <a:cubicBezTo>
                    <a:pt x="3738882" y="3261407"/>
                    <a:pt x="3737434" y="3186578"/>
                    <a:pt x="3740920" y="3401599"/>
                  </a:cubicBezTo>
                  <a:close/>
                  <a:moveTo>
                    <a:pt x="3736012" y="2960373"/>
                  </a:moveTo>
                  <a:cubicBezTo>
                    <a:pt x="3737370" y="3046925"/>
                    <a:pt x="3735691" y="3047706"/>
                    <a:pt x="3737062" y="3135244"/>
                  </a:cubicBezTo>
                  <a:cubicBezTo>
                    <a:pt x="3737575" y="3167079"/>
                    <a:pt x="3767138" y="3156536"/>
                    <a:pt x="3534515" y="3155024"/>
                  </a:cubicBezTo>
                  <a:cubicBezTo>
                    <a:pt x="3532631" y="3056123"/>
                    <a:pt x="3534502" y="3045528"/>
                    <a:pt x="3532157" y="2923336"/>
                  </a:cubicBezTo>
                  <a:cubicBezTo>
                    <a:pt x="3773379" y="2923695"/>
                    <a:pt x="3735255" y="2912293"/>
                    <a:pt x="3736012" y="2960373"/>
                  </a:cubicBezTo>
                  <a:close/>
                  <a:moveTo>
                    <a:pt x="3729758" y="2678043"/>
                  </a:moveTo>
                  <a:cubicBezTo>
                    <a:pt x="3733987" y="2925463"/>
                    <a:pt x="3732449" y="2815505"/>
                    <a:pt x="3735025" y="2911909"/>
                  </a:cubicBezTo>
                  <a:cubicBezTo>
                    <a:pt x="3494443" y="2911986"/>
                    <a:pt x="3532285" y="2923093"/>
                    <a:pt x="3531029" y="2872656"/>
                  </a:cubicBezTo>
                  <a:cubicBezTo>
                    <a:pt x="3529530" y="2812700"/>
                    <a:pt x="3528620" y="2759188"/>
                    <a:pt x="3528364" y="2697964"/>
                  </a:cubicBezTo>
                  <a:cubicBezTo>
                    <a:pt x="3528223" y="2669908"/>
                    <a:pt x="3496673" y="2676044"/>
                    <a:pt x="3729758" y="2678043"/>
                  </a:cubicBezTo>
                  <a:close/>
                  <a:moveTo>
                    <a:pt x="3727643" y="2435837"/>
                  </a:moveTo>
                  <a:cubicBezTo>
                    <a:pt x="3729220" y="2536058"/>
                    <a:pt x="3726708" y="2493871"/>
                    <a:pt x="3729553" y="2666154"/>
                  </a:cubicBezTo>
                  <a:cubicBezTo>
                    <a:pt x="3728259" y="2666141"/>
                    <a:pt x="3529709" y="2665386"/>
                    <a:pt x="3528159" y="2665373"/>
                  </a:cubicBezTo>
                  <a:cubicBezTo>
                    <a:pt x="3527057" y="2532074"/>
                    <a:pt x="3524583" y="2532458"/>
                    <a:pt x="3523123" y="2433006"/>
                  </a:cubicBezTo>
                  <a:cubicBezTo>
                    <a:pt x="3524058" y="2433006"/>
                    <a:pt x="3727631" y="2434927"/>
                    <a:pt x="3727643" y="2435837"/>
                  </a:cubicBezTo>
                  <a:close/>
                  <a:moveTo>
                    <a:pt x="3722389" y="2188878"/>
                  </a:moveTo>
                  <a:cubicBezTo>
                    <a:pt x="3729104" y="2503121"/>
                    <a:pt x="3726759" y="2383850"/>
                    <a:pt x="3727426" y="2422142"/>
                  </a:cubicBezTo>
                  <a:cubicBezTo>
                    <a:pt x="3643324" y="2424205"/>
                    <a:pt x="3585837" y="2421258"/>
                    <a:pt x="3522956" y="2421117"/>
                  </a:cubicBezTo>
                  <a:cubicBezTo>
                    <a:pt x="3521854" y="2347184"/>
                    <a:pt x="3521803" y="2294800"/>
                    <a:pt x="3519637" y="2188801"/>
                  </a:cubicBezTo>
                  <a:cubicBezTo>
                    <a:pt x="3581301" y="2188827"/>
                    <a:pt x="3664134" y="2189711"/>
                    <a:pt x="3722389" y="2188878"/>
                  </a:cubicBezTo>
                  <a:close/>
                  <a:moveTo>
                    <a:pt x="3722056" y="2173710"/>
                  </a:moveTo>
                  <a:cubicBezTo>
                    <a:pt x="3722184" y="2179270"/>
                    <a:pt x="3738433" y="2176977"/>
                    <a:pt x="3519393" y="2176900"/>
                  </a:cubicBezTo>
                  <a:cubicBezTo>
                    <a:pt x="3519368" y="2175721"/>
                    <a:pt x="3514960" y="1943944"/>
                    <a:pt x="3514947" y="1942996"/>
                  </a:cubicBezTo>
                  <a:cubicBezTo>
                    <a:pt x="3515869" y="1942996"/>
                    <a:pt x="3717546" y="1944136"/>
                    <a:pt x="3718519" y="1944149"/>
                  </a:cubicBezTo>
                  <a:cubicBezTo>
                    <a:pt x="3719263" y="1996072"/>
                    <a:pt x="3719903" y="2075372"/>
                    <a:pt x="3722056" y="2173710"/>
                  </a:cubicBezTo>
                  <a:close/>
                  <a:moveTo>
                    <a:pt x="3715739" y="1736699"/>
                  </a:moveTo>
                  <a:cubicBezTo>
                    <a:pt x="3717110" y="1824045"/>
                    <a:pt x="3716648" y="1823878"/>
                    <a:pt x="3718020" y="1911442"/>
                  </a:cubicBezTo>
                  <a:cubicBezTo>
                    <a:pt x="3718494" y="1941548"/>
                    <a:pt x="3749633" y="1931184"/>
                    <a:pt x="3514742" y="1931094"/>
                  </a:cubicBezTo>
                  <a:cubicBezTo>
                    <a:pt x="3512640" y="1805546"/>
                    <a:pt x="3514498" y="1834460"/>
                    <a:pt x="3512076" y="1699855"/>
                  </a:cubicBezTo>
                  <a:cubicBezTo>
                    <a:pt x="3750082" y="1699855"/>
                    <a:pt x="3714944" y="1685519"/>
                    <a:pt x="3715739" y="1736699"/>
                  </a:cubicBezTo>
                  <a:close/>
                  <a:moveTo>
                    <a:pt x="3712369" y="1474482"/>
                  </a:moveTo>
                  <a:cubicBezTo>
                    <a:pt x="3717674" y="1728615"/>
                    <a:pt x="3726708" y="1687440"/>
                    <a:pt x="3665634" y="1687440"/>
                  </a:cubicBezTo>
                  <a:cubicBezTo>
                    <a:pt x="3588592" y="1687440"/>
                    <a:pt x="3588925" y="1687953"/>
                    <a:pt x="3511846" y="1687953"/>
                  </a:cubicBezTo>
                  <a:cubicBezTo>
                    <a:pt x="3509808" y="1581557"/>
                    <a:pt x="3509462" y="1599326"/>
                    <a:pt x="3508181" y="1453946"/>
                  </a:cubicBezTo>
                  <a:cubicBezTo>
                    <a:pt x="3739843" y="1453959"/>
                    <a:pt x="3711766" y="1445414"/>
                    <a:pt x="3712369" y="1474482"/>
                  </a:cubicBezTo>
                  <a:close/>
                  <a:moveTo>
                    <a:pt x="3707460" y="1212368"/>
                  </a:moveTo>
                  <a:cubicBezTo>
                    <a:pt x="3711741" y="1485295"/>
                    <a:pt x="3726977" y="1441853"/>
                    <a:pt x="3665634" y="1441853"/>
                  </a:cubicBezTo>
                  <a:cubicBezTo>
                    <a:pt x="3589553" y="1441853"/>
                    <a:pt x="3588682" y="1442058"/>
                    <a:pt x="3511807" y="1442058"/>
                  </a:cubicBezTo>
                  <a:cubicBezTo>
                    <a:pt x="3506707" y="1442058"/>
                    <a:pt x="3508283" y="1449104"/>
                    <a:pt x="3507309" y="1386880"/>
                  </a:cubicBezTo>
                  <a:cubicBezTo>
                    <a:pt x="3504131" y="1182915"/>
                    <a:pt x="3502978" y="1209524"/>
                    <a:pt x="3511807" y="1209524"/>
                  </a:cubicBezTo>
                  <a:cubicBezTo>
                    <a:pt x="3721556" y="1209524"/>
                    <a:pt x="3707358" y="1205527"/>
                    <a:pt x="3707460" y="1212368"/>
                  </a:cubicBezTo>
                  <a:close/>
                  <a:moveTo>
                    <a:pt x="3707230" y="1196803"/>
                  </a:moveTo>
                  <a:cubicBezTo>
                    <a:pt x="3634853" y="1195970"/>
                    <a:pt x="3587285" y="1197610"/>
                    <a:pt x="3505400" y="1197623"/>
                  </a:cubicBezTo>
                  <a:cubicBezTo>
                    <a:pt x="3500877" y="934855"/>
                    <a:pt x="3494315" y="963565"/>
                    <a:pt x="3511820" y="963565"/>
                  </a:cubicBezTo>
                  <a:cubicBezTo>
                    <a:pt x="3576483" y="963565"/>
                    <a:pt x="3593782" y="963718"/>
                    <a:pt x="3665646" y="963718"/>
                  </a:cubicBezTo>
                  <a:cubicBezTo>
                    <a:pt x="3716995" y="963731"/>
                    <a:pt x="3703065" y="921531"/>
                    <a:pt x="3707230" y="1196803"/>
                  </a:cubicBezTo>
                  <a:close/>
                  <a:moveTo>
                    <a:pt x="3700297" y="775511"/>
                  </a:moveTo>
                  <a:cubicBezTo>
                    <a:pt x="3701912" y="828715"/>
                    <a:pt x="3701937" y="840476"/>
                    <a:pt x="3703757" y="952060"/>
                  </a:cubicBezTo>
                  <a:cubicBezTo>
                    <a:pt x="3681062" y="951765"/>
                    <a:pt x="3516241" y="951650"/>
                    <a:pt x="3500415" y="951701"/>
                  </a:cubicBezTo>
                  <a:cubicBezTo>
                    <a:pt x="3496173" y="684873"/>
                    <a:pt x="3489394" y="720641"/>
                    <a:pt x="3511820" y="720641"/>
                  </a:cubicBezTo>
                  <a:cubicBezTo>
                    <a:pt x="3737216" y="720641"/>
                    <a:pt x="3698016" y="699849"/>
                    <a:pt x="3700297" y="775511"/>
                  </a:cubicBezTo>
                  <a:close/>
                  <a:moveTo>
                    <a:pt x="3696632" y="513192"/>
                  </a:moveTo>
                  <a:cubicBezTo>
                    <a:pt x="3700118" y="742113"/>
                    <a:pt x="3707819" y="707049"/>
                    <a:pt x="3665634" y="707049"/>
                  </a:cubicBezTo>
                  <a:cubicBezTo>
                    <a:pt x="3470890" y="707049"/>
                    <a:pt x="3496122" y="718771"/>
                    <a:pt x="3495648" y="687858"/>
                  </a:cubicBezTo>
                  <a:cubicBezTo>
                    <a:pt x="3491804" y="442590"/>
                    <a:pt x="3487498" y="475207"/>
                    <a:pt x="3511820" y="475207"/>
                  </a:cubicBezTo>
                  <a:cubicBezTo>
                    <a:pt x="3729809" y="475207"/>
                    <a:pt x="3695851" y="463305"/>
                    <a:pt x="3696632" y="513192"/>
                  </a:cubicBezTo>
                  <a:close/>
                  <a:moveTo>
                    <a:pt x="3511820" y="229555"/>
                  </a:moveTo>
                  <a:cubicBezTo>
                    <a:pt x="3720916" y="229555"/>
                    <a:pt x="3692455" y="224571"/>
                    <a:pt x="3692480" y="250860"/>
                  </a:cubicBezTo>
                  <a:cubicBezTo>
                    <a:pt x="3692480" y="498971"/>
                    <a:pt x="3708806" y="462870"/>
                    <a:pt x="3665634" y="462870"/>
                  </a:cubicBezTo>
                  <a:cubicBezTo>
                    <a:pt x="3461190" y="462870"/>
                    <a:pt x="3493380" y="473939"/>
                    <a:pt x="3492265" y="425539"/>
                  </a:cubicBezTo>
                  <a:cubicBezTo>
                    <a:pt x="3487280" y="198142"/>
                    <a:pt x="3480463" y="229555"/>
                    <a:pt x="3511820" y="229555"/>
                  </a:cubicBezTo>
                  <a:close/>
                  <a:moveTo>
                    <a:pt x="3489920" y="951753"/>
                  </a:moveTo>
                  <a:cubicBezTo>
                    <a:pt x="3435816" y="952099"/>
                    <a:pt x="3287155" y="957864"/>
                    <a:pt x="3286834" y="949818"/>
                  </a:cubicBezTo>
                  <a:cubicBezTo>
                    <a:pt x="3283528" y="868007"/>
                    <a:pt x="3283694" y="789424"/>
                    <a:pt x="3282772" y="720359"/>
                  </a:cubicBezTo>
                  <a:cubicBezTo>
                    <a:pt x="3502042" y="720436"/>
                    <a:pt x="3395271" y="720564"/>
                    <a:pt x="3485691" y="720641"/>
                  </a:cubicBezTo>
                  <a:cubicBezTo>
                    <a:pt x="3487639" y="829651"/>
                    <a:pt x="3486037" y="707331"/>
                    <a:pt x="3489920" y="951753"/>
                  </a:cubicBezTo>
                  <a:close/>
                  <a:moveTo>
                    <a:pt x="3485153" y="688063"/>
                  </a:moveTo>
                  <a:cubicBezTo>
                    <a:pt x="3485601" y="716964"/>
                    <a:pt x="3517446" y="708548"/>
                    <a:pt x="3282605" y="708471"/>
                  </a:cubicBezTo>
                  <a:cubicBezTo>
                    <a:pt x="3280094" y="532703"/>
                    <a:pt x="3282580" y="663594"/>
                    <a:pt x="3279761" y="474451"/>
                  </a:cubicBezTo>
                  <a:cubicBezTo>
                    <a:pt x="3563284" y="475489"/>
                    <a:pt x="3458857" y="475117"/>
                    <a:pt x="3482795" y="475181"/>
                  </a:cubicBezTo>
                  <a:cubicBezTo>
                    <a:pt x="3485102" y="600166"/>
                    <a:pt x="3483564" y="586650"/>
                    <a:pt x="3485153" y="688063"/>
                  </a:cubicBezTo>
                  <a:close/>
                  <a:moveTo>
                    <a:pt x="3281234" y="230721"/>
                  </a:moveTo>
                  <a:cubicBezTo>
                    <a:pt x="3508770" y="230272"/>
                    <a:pt x="3477503" y="220856"/>
                    <a:pt x="3478297" y="251039"/>
                  </a:cubicBezTo>
                  <a:cubicBezTo>
                    <a:pt x="3484909" y="504122"/>
                    <a:pt x="3494046" y="463472"/>
                    <a:pt x="3434996" y="462985"/>
                  </a:cubicBezTo>
                  <a:cubicBezTo>
                    <a:pt x="3248198" y="461474"/>
                    <a:pt x="3279799" y="475514"/>
                    <a:pt x="3279094" y="428331"/>
                  </a:cubicBezTo>
                  <a:cubicBezTo>
                    <a:pt x="3275980" y="207161"/>
                    <a:pt x="3273238" y="230746"/>
                    <a:pt x="3281234" y="230721"/>
                  </a:cubicBezTo>
                  <a:close/>
                  <a:moveTo>
                    <a:pt x="3276352" y="950356"/>
                  </a:moveTo>
                  <a:cubicBezTo>
                    <a:pt x="3276454" y="952906"/>
                    <a:pt x="3300533" y="951842"/>
                    <a:pt x="3073945" y="953085"/>
                  </a:cubicBezTo>
                  <a:cubicBezTo>
                    <a:pt x="3070818" y="818197"/>
                    <a:pt x="3071600" y="785324"/>
                    <a:pt x="3070754" y="719104"/>
                  </a:cubicBezTo>
                  <a:cubicBezTo>
                    <a:pt x="3171336" y="719463"/>
                    <a:pt x="3072100" y="720295"/>
                    <a:pt x="3272290" y="720359"/>
                  </a:cubicBezTo>
                  <a:cubicBezTo>
                    <a:pt x="3273212" y="790269"/>
                    <a:pt x="3273058" y="868609"/>
                    <a:pt x="3276352" y="950356"/>
                  </a:cubicBezTo>
                  <a:close/>
                  <a:moveTo>
                    <a:pt x="3269855" y="513192"/>
                  </a:moveTo>
                  <a:cubicBezTo>
                    <a:pt x="3271200" y="599013"/>
                    <a:pt x="3270457" y="600947"/>
                    <a:pt x="3271816" y="688063"/>
                  </a:cubicBezTo>
                  <a:cubicBezTo>
                    <a:pt x="3272290" y="718156"/>
                    <a:pt x="3302891" y="707997"/>
                    <a:pt x="3070588" y="707202"/>
                  </a:cubicBezTo>
                  <a:cubicBezTo>
                    <a:pt x="3069473" y="626826"/>
                    <a:pt x="3068922" y="625634"/>
                    <a:pt x="3066487" y="474630"/>
                  </a:cubicBezTo>
                  <a:cubicBezTo>
                    <a:pt x="3305146" y="474477"/>
                    <a:pt x="3269073" y="461269"/>
                    <a:pt x="3269855" y="513192"/>
                  </a:cubicBezTo>
                  <a:close/>
                  <a:moveTo>
                    <a:pt x="3204308" y="230823"/>
                  </a:moveTo>
                  <a:cubicBezTo>
                    <a:pt x="3276313" y="230823"/>
                    <a:pt x="3265075" y="225174"/>
                    <a:pt x="3265613" y="250975"/>
                  </a:cubicBezTo>
                  <a:cubicBezTo>
                    <a:pt x="3266882" y="311699"/>
                    <a:pt x="3267676" y="364455"/>
                    <a:pt x="3268573" y="428523"/>
                  </a:cubicBezTo>
                  <a:cubicBezTo>
                    <a:pt x="3269240" y="473106"/>
                    <a:pt x="3306248" y="462537"/>
                    <a:pt x="3066308" y="462729"/>
                  </a:cubicBezTo>
                  <a:cubicBezTo>
                    <a:pt x="3063783" y="305448"/>
                    <a:pt x="3063796" y="301438"/>
                    <a:pt x="3062527" y="250668"/>
                  </a:cubicBezTo>
                  <a:cubicBezTo>
                    <a:pt x="3061861" y="224059"/>
                    <a:pt x="3036911" y="230695"/>
                    <a:pt x="3204308" y="230823"/>
                  </a:cubicBezTo>
                  <a:close/>
                  <a:moveTo>
                    <a:pt x="3050558" y="953149"/>
                  </a:moveTo>
                  <a:cubicBezTo>
                    <a:pt x="2974478" y="953149"/>
                    <a:pt x="2974901" y="951625"/>
                    <a:pt x="2896809" y="951625"/>
                  </a:cubicBezTo>
                  <a:cubicBezTo>
                    <a:pt x="2845756" y="951625"/>
                    <a:pt x="2860146" y="995515"/>
                    <a:pt x="2855482" y="720103"/>
                  </a:cubicBezTo>
                  <a:cubicBezTo>
                    <a:pt x="2942352" y="721026"/>
                    <a:pt x="2973453" y="718925"/>
                    <a:pt x="3060259" y="719066"/>
                  </a:cubicBezTo>
                  <a:cubicBezTo>
                    <a:pt x="3063604" y="987777"/>
                    <a:pt x="3069114" y="953149"/>
                    <a:pt x="3050558" y="953149"/>
                  </a:cubicBezTo>
                  <a:close/>
                  <a:moveTo>
                    <a:pt x="3056620" y="513166"/>
                  </a:moveTo>
                  <a:cubicBezTo>
                    <a:pt x="3060157" y="736924"/>
                    <a:pt x="3064027" y="707177"/>
                    <a:pt x="3050558" y="707177"/>
                  </a:cubicBezTo>
                  <a:cubicBezTo>
                    <a:pt x="2826265" y="707177"/>
                    <a:pt x="2855431" y="717887"/>
                    <a:pt x="2854956" y="687858"/>
                  </a:cubicBezTo>
                  <a:cubicBezTo>
                    <a:pt x="2853560" y="598347"/>
                    <a:pt x="2854610" y="600025"/>
                    <a:pt x="2853239" y="512987"/>
                  </a:cubicBezTo>
                  <a:cubicBezTo>
                    <a:pt x="2852496" y="466867"/>
                    <a:pt x="2841168" y="474848"/>
                    <a:pt x="2896796" y="474848"/>
                  </a:cubicBezTo>
                  <a:cubicBezTo>
                    <a:pt x="3088233" y="474848"/>
                    <a:pt x="3055761" y="460103"/>
                    <a:pt x="3056620" y="513166"/>
                  </a:cubicBezTo>
                  <a:close/>
                  <a:moveTo>
                    <a:pt x="3052032" y="251013"/>
                  </a:moveTo>
                  <a:cubicBezTo>
                    <a:pt x="3053352" y="303488"/>
                    <a:pt x="3053391" y="311879"/>
                    <a:pt x="3055812" y="462742"/>
                  </a:cubicBezTo>
                  <a:cubicBezTo>
                    <a:pt x="3033361" y="462742"/>
                    <a:pt x="2875075" y="462921"/>
                    <a:pt x="2852432" y="463165"/>
                  </a:cubicBezTo>
                  <a:lnTo>
                    <a:pt x="2848652" y="229901"/>
                  </a:lnTo>
                  <a:cubicBezTo>
                    <a:pt x="3090322" y="226058"/>
                    <a:pt x="3051404" y="226122"/>
                    <a:pt x="3052032" y="251013"/>
                  </a:cubicBezTo>
                  <a:close/>
                  <a:moveTo>
                    <a:pt x="2845986" y="775408"/>
                  </a:moveTo>
                  <a:cubicBezTo>
                    <a:pt x="2847024" y="830573"/>
                    <a:pt x="2846665" y="809896"/>
                    <a:pt x="2848947" y="952035"/>
                  </a:cubicBezTo>
                  <a:cubicBezTo>
                    <a:pt x="2782810" y="953328"/>
                    <a:pt x="2809529" y="954866"/>
                    <a:pt x="2645515" y="953303"/>
                  </a:cubicBezTo>
                  <a:cubicBezTo>
                    <a:pt x="2642542" y="714197"/>
                    <a:pt x="2644272" y="793088"/>
                    <a:pt x="2643516" y="718796"/>
                  </a:cubicBezTo>
                  <a:cubicBezTo>
                    <a:pt x="2886673" y="718681"/>
                    <a:pt x="2844666" y="708791"/>
                    <a:pt x="2845986" y="775408"/>
                  </a:cubicBezTo>
                  <a:close/>
                  <a:moveTo>
                    <a:pt x="2842744" y="513192"/>
                  </a:moveTo>
                  <a:cubicBezTo>
                    <a:pt x="2846191" y="739550"/>
                    <a:pt x="2852125" y="708291"/>
                    <a:pt x="2820011" y="707638"/>
                  </a:cubicBezTo>
                  <a:cubicBezTo>
                    <a:pt x="2771956" y="706664"/>
                    <a:pt x="2763089" y="706857"/>
                    <a:pt x="2643375" y="706908"/>
                  </a:cubicBezTo>
                  <a:cubicBezTo>
                    <a:pt x="2641939" y="594260"/>
                    <a:pt x="2639646" y="594888"/>
                    <a:pt x="2638390" y="475361"/>
                  </a:cubicBezTo>
                  <a:cubicBezTo>
                    <a:pt x="2878343" y="477705"/>
                    <a:pt x="2841898" y="460423"/>
                    <a:pt x="2842744" y="513192"/>
                  </a:cubicBezTo>
                  <a:close/>
                  <a:moveTo>
                    <a:pt x="2666120" y="230951"/>
                  </a:moveTo>
                  <a:cubicBezTo>
                    <a:pt x="2718250" y="231643"/>
                    <a:pt x="2768522" y="231758"/>
                    <a:pt x="2820037" y="230516"/>
                  </a:cubicBezTo>
                  <a:cubicBezTo>
                    <a:pt x="2845487" y="229875"/>
                    <a:pt x="2837605" y="195221"/>
                    <a:pt x="2841937" y="463305"/>
                  </a:cubicBezTo>
                  <a:cubicBezTo>
                    <a:pt x="2750607" y="464612"/>
                    <a:pt x="2786450" y="464933"/>
                    <a:pt x="2638274" y="463485"/>
                  </a:cubicBezTo>
                  <a:cubicBezTo>
                    <a:pt x="2636070" y="191634"/>
                    <a:pt x="2623717" y="230400"/>
                    <a:pt x="2666120" y="230951"/>
                  </a:cubicBezTo>
                  <a:close/>
                  <a:moveTo>
                    <a:pt x="2638902" y="1198763"/>
                  </a:moveTo>
                  <a:cubicBezTo>
                    <a:pt x="2588682" y="1199122"/>
                    <a:pt x="2523545" y="1198763"/>
                    <a:pt x="2437470" y="1198763"/>
                  </a:cubicBezTo>
                  <a:cubicBezTo>
                    <a:pt x="2437329" y="1190256"/>
                    <a:pt x="2433882" y="991019"/>
                    <a:pt x="2433241" y="964192"/>
                  </a:cubicBezTo>
                  <a:cubicBezTo>
                    <a:pt x="2434176" y="964192"/>
                    <a:pt x="2633738" y="965102"/>
                    <a:pt x="2635148" y="965115"/>
                  </a:cubicBezTo>
                  <a:cubicBezTo>
                    <a:pt x="2636198" y="1050424"/>
                    <a:pt x="2638005" y="1142561"/>
                    <a:pt x="2638902" y="1198763"/>
                  </a:cubicBezTo>
                  <a:close/>
                  <a:moveTo>
                    <a:pt x="2633187" y="775280"/>
                  </a:moveTo>
                  <a:cubicBezTo>
                    <a:pt x="2632738" y="989020"/>
                    <a:pt x="2655971" y="953072"/>
                    <a:pt x="2589361" y="953072"/>
                  </a:cubicBezTo>
                  <a:cubicBezTo>
                    <a:pt x="2415211" y="953072"/>
                    <a:pt x="2432972" y="953059"/>
                    <a:pt x="2432895" y="949946"/>
                  </a:cubicBezTo>
                  <a:cubicBezTo>
                    <a:pt x="2431870" y="907452"/>
                    <a:pt x="2425296" y="719347"/>
                    <a:pt x="2435740" y="719347"/>
                  </a:cubicBezTo>
                  <a:cubicBezTo>
                    <a:pt x="2673233" y="719347"/>
                    <a:pt x="2633341" y="701860"/>
                    <a:pt x="2633187" y="775280"/>
                  </a:cubicBezTo>
                  <a:close/>
                  <a:moveTo>
                    <a:pt x="2628407" y="513192"/>
                  </a:moveTo>
                  <a:cubicBezTo>
                    <a:pt x="2631983" y="741229"/>
                    <a:pt x="2647245" y="706908"/>
                    <a:pt x="2589361" y="706933"/>
                  </a:cubicBezTo>
                  <a:cubicBezTo>
                    <a:pt x="2406138" y="706933"/>
                    <a:pt x="2429371" y="716119"/>
                    <a:pt x="2428922" y="687832"/>
                  </a:cubicBezTo>
                  <a:cubicBezTo>
                    <a:pt x="2428820" y="680991"/>
                    <a:pt x="2425795" y="484700"/>
                    <a:pt x="2425629" y="473823"/>
                  </a:cubicBezTo>
                  <a:cubicBezTo>
                    <a:pt x="2669017" y="473311"/>
                    <a:pt x="2627651" y="465483"/>
                    <a:pt x="2628407" y="513192"/>
                  </a:cubicBezTo>
                  <a:close/>
                  <a:moveTo>
                    <a:pt x="2435740" y="231092"/>
                  </a:moveTo>
                  <a:cubicBezTo>
                    <a:pt x="2653742" y="231092"/>
                    <a:pt x="2624486" y="222022"/>
                    <a:pt x="2625114" y="250399"/>
                  </a:cubicBezTo>
                  <a:cubicBezTo>
                    <a:pt x="2630906" y="505121"/>
                    <a:pt x="2635724" y="463267"/>
                    <a:pt x="2589361" y="463267"/>
                  </a:cubicBezTo>
                  <a:cubicBezTo>
                    <a:pt x="2512755" y="463267"/>
                    <a:pt x="2512678" y="461922"/>
                    <a:pt x="2435740" y="461922"/>
                  </a:cubicBezTo>
                  <a:cubicBezTo>
                    <a:pt x="2422041" y="461922"/>
                    <a:pt x="2425539" y="468609"/>
                    <a:pt x="2424950" y="425564"/>
                  </a:cubicBezTo>
                  <a:cubicBezTo>
                    <a:pt x="2421913" y="201153"/>
                    <a:pt x="2416069" y="231092"/>
                    <a:pt x="2435740" y="231092"/>
                  </a:cubicBezTo>
                  <a:close/>
                  <a:moveTo>
                    <a:pt x="2418888" y="719373"/>
                  </a:moveTo>
                  <a:cubicBezTo>
                    <a:pt x="2419773" y="783633"/>
                    <a:pt x="2419786" y="843422"/>
                    <a:pt x="2422451" y="952316"/>
                  </a:cubicBezTo>
                  <a:cubicBezTo>
                    <a:pt x="2208332" y="952701"/>
                    <a:pt x="2219737" y="955225"/>
                    <a:pt x="2219609" y="950446"/>
                  </a:cubicBezTo>
                  <a:cubicBezTo>
                    <a:pt x="2219122" y="929782"/>
                    <a:pt x="2215226" y="721038"/>
                    <a:pt x="2215213" y="720103"/>
                  </a:cubicBezTo>
                  <a:cubicBezTo>
                    <a:pt x="2322574" y="721013"/>
                    <a:pt x="2353790" y="719514"/>
                    <a:pt x="2418888" y="719373"/>
                  </a:cubicBezTo>
                  <a:close/>
                  <a:moveTo>
                    <a:pt x="2418722" y="707471"/>
                  </a:moveTo>
                  <a:cubicBezTo>
                    <a:pt x="2183958" y="707971"/>
                    <a:pt x="2215149" y="716888"/>
                    <a:pt x="2214688" y="687832"/>
                  </a:cubicBezTo>
                  <a:cubicBezTo>
                    <a:pt x="2213317" y="600320"/>
                    <a:pt x="2213688" y="600269"/>
                    <a:pt x="2212317" y="512987"/>
                  </a:cubicBezTo>
                  <a:cubicBezTo>
                    <a:pt x="2211548" y="464279"/>
                    <a:pt x="2171733" y="475233"/>
                    <a:pt x="2415121" y="473875"/>
                  </a:cubicBezTo>
                  <a:cubicBezTo>
                    <a:pt x="2415134" y="474848"/>
                    <a:pt x="2418402" y="685231"/>
                    <a:pt x="2418722" y="707471"/>
                  </a:cubicBezTo>
                  <a:close/>
                  <a:moveTo>
                    <a:pt x="2411161" y="231028"/>
                  </a:moveTo>
                  <a:cubicBezTo>
                    <a:pt x="2413750" y="361599"/>
                    <a:pt x="2413545" y="365775"/>
                    <a:pt x="2414954" y="461973"/>
                  </a:cubicBezTo>
                  <a:cubicBezTo>
                    <a:pt x="2179473" y="463216"/>
                    <a:pt x="2211856" y="478704"/>
                    <a:pt x="2210638" y="425513"/>
                  </a:cubicBezTo>
                  <a:cubicBezTo>
                    <a:pt x="2208729" y="342228"/>
                    <a:pt x="2208242" y="294469"/>
                    <a:pt x="2208063" y="250821"/>
                  </a:cubicBezTo>
                  <a:cubicBezTo>
                    <a:pt x="2207935" y="221087"/>
                    <a:pt x="2178025" y="229875"/>
                    <a:pt x="2411161" y="231028"/>
                  </a:cubicBezTo>
                  <a:close/>
                  <a:moveTo>
                    <a:pt x="2205231" y="952560"/>
                  </a:moveTo>
                  <a:cubicBezTo>
                    <a:pt x="2079955" y="949857"/>
                    <a:pt x="2004593" y="954546"/>
                    <a:pt x="2004541" y="950049"/>
                  </a:cubicBezTo>
                  <a:cubicBezTo>
                    <a:pt x="2001696" y="677468"/>
                    <a:pt x="1984717" y="718246"/>
                    <a:pt x="2051366" y="719142"/>
                  </a:cubicBezTo>
                  <a:cubicBezTo>
                    <a:pt x="2114593" y="719988"/>
                    <a:pt x="2131303" y="719309"/>
                    <a:pt x="2204731" y="719988"/>
                  </a:cubicBezTo>
                  <a:cubicBezTo>
                    <a:pt x="2209178" y="982743"/>
                    <a:pt x="2211510" y="952675"/>
                    <a:pt x="2205231" y="952560"/>
                  </a:cubicBezTo>
                  <a:close/>
                  <a:moveTo>
                    <a:pt x="2201822" y="513192"/>
                  </a:moveTo>
                  <a:cubicBezTo>
                    <a:pt x="2203193" y="600512"/>
                    <a:pt x="2202822" y="600422"/>
                    <a:pt x="2204193" y="688037"/>
                  </a:cubicBezTo>
                  <a:cubicBezTo>
                    <a:pt x="2204654" y="717029"/>
                    <a:pt x="2236280" y="707625"/>
                    <a:pt x="2001184" y="706780"/>
                  </a:cubicBezTo>
                  <a:cubicBezTo>
                    <a:pt x="1999300" y="582820"/>
                    <a:pt x="2001081" y="584101"/>
                    <a:pt x="1998826" y="475758"/>
                  </a:cubicBezTo>
                  <a:cubicBezTo>
                    <a:pt x="2232744" y="474361"/>
                    <a:pt x="2200989" y="459398"/>
                    <a:pt x="2201822" y="513192"/>
                  </a:cubicBezTo>
                  <a:close/>
                  <a:moveTo>
                    <a:pt x="2197439" y="230657"/>
                  </a:moveTo>
                  <a:cubicBezTo>
                    <a:pt x="2198247" y="362534"/>
                    <a:pt x="2199272" y="381225"/>
                    <a:pt x="2200938" y="462908"/>
                  </a:cubicBezTo>
                  <a:cubicBezTo>
                    <a:pt x="2153344" y="461896"/>
                    <a:pt x="2102406" y="461883"/>
                    <a:pt x="2051315" y="463049"/>
                  </a:cubicBezTo>
                  <a:cubicBezTo>
                    <a:pt x="1982385" y="464625"/>
                    <a:pt x="2000376" y="502418"/>
                    <a:pt x="1993803" y="250693"/>
                  </a:cubicBezTo>
                  <a:cubicBezTo>
                    <a:pt x="1992880" y="215681"/>
                    <a:pt x="1967404" y="235422"/>
                    <a:pt x="2197439" y="230657"/>
                  </a:cubicBezTo>
                  <a:close/>
                  <a:moveTo>
                    <a:pt x="1974542" y="952086"/>
                  </a:moveTo>
                  <a:cubicBezTo>
                    <a:pt x="1824035" y="952111"/>
                    <a:pt x="1810426" y="952086"/>
                    <a:pt x="1791293" y="952176"/>
                  </a:cubicBezTo>
                  <a:cubicBezTo>
                    <a:pt x="1787731" y="826217"/>
                    <a:pt x="1789346" y="778329"/>
                    <a:pt x="1788769" y="719809"/>
                  </a:cubicBezTo>
                  <a:cubicBezTo>
                    <a:pt x="1899551" y="719475"/>
                    <a:pt x="1927756" y="718502"/>
                    <a:pt x="1990855" y="718643"/>
                  </a:cubicBezTo>
                  <a:cubicBezTo>
                    <a:pt x="1994879" y="993850"/>
                    <a:pt x="2002658" y="952086"/>
                    <a:pt x="1974542" y="952086"/>
                  </a:cubicBezTo>
                  <a:close/>
                  <a:moveTo>
                    <a:pt x="1989010" y="513166"/>
                  </a:moveTo>
                  <a:cubicBezTo>
                    <a:pt x="1992508" y="737129"/>
                    <a:pt x="1994520" y="706728"/>
                    <a:pt x="1974555" y="706728"/>
                  </a:cubicBezTo>
                  <a:cubicBezTo>
                    <a:pt x="1760141" y="706728"/>
                    <a:pt x="1788820" y="717105"/>
                    <a:pt x="1788372" y="687832"/>
                  </a:cubicBezTo>
                  <a:cubicBezTo>
                    <a:pt x="1784438" y="436633"/>
                    <a:pt x="1772354" y="474797"/>
                    <a:pt x="1820805" y="474797"/>
                  </a:cubicBezTo>
                  <a:cubicBezTo>
                    <a:pt x="1897591" y="474797"/>
                    <a:pt x="1897616" y="475835"/>
                    <a:pt x="1974555" y="475835"/>
                  </a:cubicBezTo>
                  <a:cubicBezTo>
                    <a:pt x="1991816" y="475822"/>
                    <a:pt x="1988279" y="468315"/>
                    <a:pt x="1989010" y="513166"/>
                  </a:cubicBezTo>
                  <a:close/>
                  <a:moveTo>
                    <a:pt x="1820793" y="229914"/>
                  </a:moveTo>
                  <a:cubicBezTo>
                    <a:pt x="1826918" y="229914"/>
                    <a:pt x="1973312" y="230003"/>
                    <a:pt x="1982769" y="230016"/>
                  </a:cubicBezTo>
                  <a:cubicBezTo>
                    <a:pt x="1983564" y="263030"/>
                    <a:pt x="1980424" y="133408"/>
                    <a:pt x="1988049" y="463920"/>
                  </a:cubicBezTo>
                  <a:cubicBezTo>
                    <a:pt x="1902537" y="464164"/>
                    <a:pt x="1867117" y="462293"/>
                    <a:pt x="1784194" y="463049"/>
                  </a:cubicBezTo>
                  <a:cubicBezTo>
                    <a:pt x="1780991" y="187663"/>
                    <a:pt x="1766100" y="229914"/>
                    <a:pt x="1820793" y="229914"/>
                  </a:cubicBezTo>
                  <a:close/>
                  <a:moveTo>
                    <a:pt x="1778274" y="719847"/>
                  </a:moveTo>
                  <a:cubicBezTo>
                    <a:pt x="1779043" y="801287"/>
                    <a:pt x="1776839" y="783364"/>
                    <a:pt x="1780785" y="952227"/>
                  </a:cubicBezTo>
                  <a:cubicBezTo>
                    <a:pt x="1544113" y="953713"/>
                    <a:pt x="1603534" y="953328"/>
                    <a:pt x="1578892" y="953559"/>
                  </a:cubicBezTo>
                  <a:cubicBezTo>
                    <a:pt x="1578135" y="857194"/>
                    <a:pt x="1576508" y="792050"/>
                    <a:pt x="1575291" y="719219"/>
                  </a:cubicBezTo>
                  <a:cubicBezTo>
                    <a:pt x="1674617" y="721102"/>
                    <a:pt x="1699772" y="720193"/>
                    <a:pt x="1778274" y="719847"/>
                  </a:cubicBezTo>
                  <a:close/>
                  <a:moveTo>
                    <a:pt x="1774404" y="513192"/>
                  </a:moveTo>
                  <a:cubicBezTo>
                    <a:pt x="1777979" y="741562"/>
                    <a:pt x="1789576" y="707779"/>
                    <a:pt x="1743892" y="708150"/>
                  </a:cubicBezTo>
                  <a:cubicBezTo>
                    <a:pt x="1548085" y="709739"/>
                    <a:pt x="1575175" y="711878"/>
                    <a:pt x="1574791" y="687832"/>
                  </a:cubicBezTo>
                  <a:cubicBezTo>
                    <a:pt x="1571459" y="480395"/>
                    <a:pt x="1571690" y="493476"/>
                    <a:pt x="1571318" y="475438"/>
                  </a:cubicBezTo>
                  <a:cubicBezTo>
                    <a:pt x="1809721" y="478884"/>
                    <a:pt x="1773545" y="458143"/>
                    <a:pt x="1774404" y="513192"/>
                  </a:cubicBezTo>
                  <a:close/>
                  <a:moveTo>
                    <a:pt x="1590284" y="231079"/>
                  </a:moveTo>
                  <a:cubicBezTo>
                    <a:pt x="1798329" y="229260"/>
                    <a:pt x="1769534" y="224341"/>
                    <a:pt x="1770303" y="251052"/>
                  </a:cubicBezTo>
                  <a:cubicBezTo>
                    <a:pt x="1777505" y="497088"/>
                    <a:pt x="1778505" y="462960"/>
                    <a:pt x="1743854" y="463703"/>
                  </a:cubicBezTo>
                  <a:cubicBezTo>
                    <a:pt x="1691557" y="464830"/>
                    <a:pt x="1642119" y="464766"/>
                    <a:pt x="1590309" y="463856"/>
                  </a:cubicBezTo>
                  <a:cubicBezTo>
                    <a:pt x="1566000" y="463434"/>
                    <a:pt x="1571369" y="471197"/>
                    <a:pt x="1570126" y="425487"/>
                  </a:cubicBezTo>
                  <a:cubicBezTo>
                    <a:pt x="1564027" y="201050"/>
                    <a:pt x="1561182" y="231348"/>
                    <a:pt x="1590284" y="231079"/>
                  </a:cubicBezTo>
                  <a:close/>
                  <a:moveTo>
                    <a:pt x="1568358" y="949613"/>
                  </a:moveTo>
                  <a:cubicBezTo>
                    <a:pt x="1568422" y="956826"/>
                    <a:pt x="1584376" y="952983"/>
                    <a:pt x="1364952" y="952855"/>
                  </a:cubicBezTo>
                  <a:cubicBezTo>
                    <a:pt x="1364747" y="910514"/>
                    <a:pt x="1362235" y="720359"/>
                    <a:pt x="1362209" y="718899"/>
                  </a:cubicBezTo>
                  <a:cubicBezTo>
                    <a:pt x="1469673" y="718899"/>
                    <a:pt x="1519662" y="718374"/>
                    <a:pt x="1564795" y="719066"/>
                  </a:cubicBezTo>
                  <a:cubicBezTo>
                    <a:pt x="1566077" y="796009"/>
                    <a:pt x="1567717" y="861576"/>
                    <a:pt x="1568358" y="949613"/>
                  </a:cubicBezTo>
                  <a:close/>
                  <a:moveTo>
                    <a:pt x="1564603" y="707151"/>
                  </a:moveTo>
                  <a:cubicBezTo>
                    <a:pt x="1333261" y="703641"/>
                    <a:pt x="1362235" y="718579"/>
                    <a:pt x="1361748" y="687807"/>
                  </a:cubicBezTo>
                  <a:cubicBezTo>
                    <a:pt x="1358826" y="502623"/>
                    <a:pt x="1358775" y="497280"/>
                    <a:pt x="1358263" y="473785"/>
                  </a:cubicBezTo>
                  <a:cubicBezTo>
                    <a:pt x="1359698" y="473785"/>
                    <a:pt x="1559823" y="475297"/>
                    <a:pt x="1560823" y="475309"/>
                  </a:cubicBezTo>
                  <a:cubicBezTo>
                    <a:pt x="1561348" y="500944"/>
                    <a:pt x="1561412" y="508477"/>
                    <a:pt x="1564603" y="707151"/>
                  </a:cubicBezTo>
                  <a:close/>
                  <a:moveTo>
                    <a:pt x="1359672" y="231605"/>
                  </a:moveTo>
                  <a:cubicBezTo>
                    <a:pt x="1587362" y="231605"/>
                    <a:pt x="1556479" y="223790"/>
                    <a:pt x="1556709" y="250911"/>
                  </a:cubicBezTo>
                  <a:cubicBezTo>
                    <a:pt x="1558529" y="501342"/>
                    <a:pt x="1576816" y="463190"/>
                    <a:pt x="1513396" y="463190"/>
                  </a:cubicBezTo>
                  <a:cubicBezTo>
                    <a:pt x="1438008" y="463190"/>
                    <a:pt x="1436073" y="461896"/>
                    <a:pt x="1359659" y="461896"/>
                  </a:cubicBezTo>
                  <a:cubicBezTo>
                    <a:pt x="1357340" y="461883"/>
                    <a:pt x="1347498" y="231605"/>
                    <a:pt x="1359672" y="231605"/>
                  </a:cubicBezTo>
                  <a:close/>
                  <a:moveTo>
                    <a:pt x="1354418" y="950126"/>
                  </a:moveTo>
                  <a:cubicBezTo>
                    <a:pt x="1354444" y="954200"/>
                    <a:pt x="1191135" y="953905"/>
                    <a:pt x="1151973" y="953367"/>
                  </a:cubicBezTo>
                  <a:cubicBezTo>
                    <a:pt x="1147988" y="724625"/>
                    <a:pt x="1148641" y="786426"/>
                    <a:pt x="1147386" y="719937"/>
                  </a:cubicBezTo>
                  <a:cubicBezTo>
                    <a:pt x="1242085" y="721410"/>
                    <a:pt x="1275967" y="719001"/>
                    <a:pt x="1351727" y="718899"/>
                  </a:cubicBezTo>
                  <a:cubicBezTo>
                    <a:pt x="1351727" y="719821"/>
                    <a:pt x="1354290" y="917765"/>
                    <a:pt x="1354418" y="950126"/>
                  </a:cubicBezTo>
                  <a:close/>
                  <a:moveTo>
                    <a:pt x="1351548" y="706997"/>
                  </a:moveTo>
                  <a:cubicBezTo>
                    <a:pt x="1117732" y="707343"/>
                    <a:pt x="1147296" y="717720"/>
                    <a:pt x="1146834" y="687832"/>
                  </a:cubicBezTo>
                  <a:cubicBezTo>
                    <a:pt x="1145694" y="614476"/>
                    <a:pt x="1145656" y="599013"/>
                    <a:pt x="1144297" y="512987"/>
                  </a:cubicBezTo>
                  <a:cubicBezTo>
                    <a:pt x="1143528" y="462357"/>
                    <a:pt x="1108045" y="473875"/>
                    <a:pt x="1347767" y="473785"/>
                  </a:cubicBezTo>
                  <a:cubicBezTo>
                    <a:pt x="1348408" y="502853"/>
                    <a:pt x="1351535" y="706037"/>
                    <a:pt x="1351548" y="706997"/>
                  </a:cubicBezTo>
                  <a:close/>
                  <a:moveTo>
                    <a:pt x="1343539" y="231566"/>
                  </a:moveTo>
                  <a:cubicBezTo>
                    <a:pt x="1344282" y="388489"/>
                    <a:pt x="1345960" y="401326"/>
                    <a:pt x="1347473" y="461896"/>
                  </a:cubicBezTo>
                  <a:cubicBezTo>
                    <a:pt x="1200271" y="461960"/>
                    <a:pt x="1171157" y="462101"/>
                    <a:pt x="1143515" y="462780"/>
                  </a:cubicBezTo>
                  <a:cubicBezTo>
                    <a:pt x="1140709" y="279147"/>
                    <a:pt x="1141375" y="316696"/>
                    <a:pt x="1139389" y="230042"/>
                  </a:cubicBezTo>
                  <a:cubicBezTo>
                    <a:pt x="1239189" y="227351"/>
                    <a:pt x="1278261" y="231233"/>
                    <a:pt x="1343539" y="231566"/>
                  </a:cubicBezTo>
                  <a:close/>
                  <a:moveTo>
                    <a:pt x="1138159" y="775460"/>
                  </a:moveTo>
                  <a:cubicBezTo>
                    <a:pt x="1143528" y="981077"/>
                    <a:pt x="1145553" y="953277"/>
                    <a:pt x="1129240" y="952995"/>
                  </a:cubicBezTo>
                  <a:cubicBezTo>
                    <a:pt x="938700" y="949421"/>
                    <a:pt x="938161" y="956121"/>
                    <a:pt x="938059" y="950023"/>
                  </a:cubicBezTo>
                  <a:cubicBezTo>
                    <a:pt x="933523" y="678442"/>
                    <a:pt x="917914" y="719270"/>
                    <a:pt x="975503" y="719040"/>
                  </a:cubicBezTo>
                  <a:cubicBezTo>
                    <a:pt x="1046073" y="718758"/>
                    <a:pt x="1079122" y="718668"/>
                    <a:pt x="1129048" y="719604"/>
                  </a:cubicBezTo>
                  <a:cubicBezTo>
                    <a:pt x="1139633" y="719809"/>
                    <a:pt x="1136480" y="711046"/>
                    <a:pt x="1138159" y="775460"/>
                  </a:cubicBezTo>
                  <a:close/>
                  <a:moveTo>
                    <a:pt x="1133802" y="513192"/>
                  </a:moveTo>
                  <a:cubicBezTo>
                    <a:pt x="1137211" y="731133"/>
                    <a:pt x="1139351" y="707881"/>
                    <a:pt x="1129240" y="707689"/>
                  </a:cubicBezTo>
                  <a:cubicBezTo>
                    <a:pt x="904985" y="703474"/>
                    <a:pt x="932856" y="718374"/>
                    <a:pt x="932382" y="687858"/>
                  </a:cubicBezTo>
                  <a:cubicBezTo>
                    <a:pt x="931024" y="601153"/>
                    <a:pt x="933100" y="601409"/>
                    <a:pt x="931716" y="512961"/>
                  </a:cubicBezTo>
                  <a:cubicBezTo>
                    <a:pt x="930844" y="457810"/>
                    <a:pt x="900102" y="481343"/>
                    <a:pt x="1129278" y="475079"/>
                  </a:cubicBezTo>
                  <a:cubicBezTo>
                    <a:pt x="1134827" y="474925"/>
                    <a:pt x="1133136" y="469237"/>
                    <a:pt x="1133802" y="513192"/>
                  </a:cubicBezTo>
                  <a:close/>
                  <a:moveTo>
                    <a:pt x="1128894" y="230336"/>
                  </a:moveTo>
                  <a:cubicBezTo>
                    <a:pt x="1134750" y="488966"/>
                    <a:pt x="1134238" y="463024"/>
                    <a:pt x="1129009" y="463152"/>
                  </a:cubicBezTo>
                  <a:cubicBezTo>
                    <a:pt x="1078443" y="464612"/>
                    <a:pt x="1069575" y="464087"/>
                    <a:pt x="975465" y="464343"/>
                  </a:cubicBezTo>
                  <a:cubicBezTo>
                    <a:pt x="916454" y="464497"/>
                    <a:pt x="933100" y="503225"/>
                    <a:pt x="926526" y="250668"/>
                  </a:cubicBezTo>
                  <a:cubicBezTo>
                    <a:pt x="925642" y="215655"/>
                    <a:pt x="901563" y="236857"/>
                    <a:pt x="1128894" y="230336"/>
                  </a:cubicBezTo>
                  <a:close/>
                  <a:moveTo>
                    <a:pt x="927577" y="950254"/>
                  </a:moveTo>
                  <a:cubicBezTo>
                    <a:pt x="927654" y="955045"/>
                    <a:pt x="724119" y="951612"/>
                    <a:pt x="724055" y="949870"/>
                  </a:cubicBezTo>
                  <a:cubicBezTo>
                    <a:pt x="714329" y="680632"/>
                    <a:pt x="717597" y="718604"/>
                    <a:pt x="744969" y="718604"/>
                  </a:cubicBezTo>
                  <a:cubicBezTo>
                    <a:pt x="818307" y="718604"/>
                    <a:pt x="820293" y="719194"/>
                    <a:pt x="898654" y="719194"/>
                  </a:cubicBezTo>
                  <a:cubicBezTo>
                    <a:pt x="929678" y="719194"/>
                    <a:pt x="922810" y="681772"/>
                    <a:pt x="927577" y="950254"/>
                  </a:cubicBezTo>
                  <a:close/>
                  <a:moveTo>
                    <a:pt x="921233" y="513166"/>
                  </a:moveTo>
                  <a:cubicBezTo>
                    <a:pt x="924783" y="739128"/>
                    <a:pt x="927577" y="707305"/>
                    <a:pt x="898654" y="707305"/>
                  </a:cubicBezTo>
                  <a:cubicBezTo>
                    <a:pt x="692147" y="707305"/>
                    <a:pt x="720352" y="711955"/>
                    <a:pt x="719980" y="687832"/>
                  </a:cubicBezTo>
                  <a:cubicBezTo>
                    <a:pt x="716097" y="439989"/>
                    <a:pt x="705705" y="475489"/>
                    <a:pt x="744969" y="475489"/>
                  </a:cubicBezTo>
                  <a:cubicBezTo>
                    <a:pt x="954539" y="475489"/>
                    <a:pt x="920529" y="467917"/>
                    <a:pt x="921233" y="513166"/>
                  </a:cubicBezTo>
                  <a:close/>
                  <a:moveTo>
                    <a:pt x="744969" y="230490"/>
                  </a:moveTo>
                  <a:cubicBezTo>
                    <a:pt x="902140" y="230529"/>
                    <a:pt x="902563" y="230529"/>
                    <a:pt x="915518" y="230554"/>
                  </a:cubicBezTo>
                  <a:cubicBezTo>
                    <a:pt x="916748" y="281658"/>
                    <a:pt x="920349" y="463459"/>
                    <a:pt x="920375" y="464471"/>
                  </a:cubicBezTo>
                  <a:cubicBezTo>
                    <a:pt x="854200" y="464535"/>
                    <a:pt x="914326" y="464535"/>
                    <a:pt x="715572" y="463536"/>
                  </a:cubicBezTo>
                  <a:cubicBezTo>
                    <a:pt x="711228" y="188226"/>
                    <a:pt x="702565" y="230490"/>
                    <a:pt x="744969" y="230490"/>
                  </a:cubicBezTo>
                  <a:close/>
                  <a:moveTo>
                    <a:pt x="710369" y="775357"/>
                  </a:moveTo>
                  <a:cubicBezTo>
                    <a:pt x="710677" y="834788"/>
                    <a:pt x="711420" y="891656"/>
                    <a:pt x="713534" y="950331"/>
                  </a:cubicBezTo>
                  <a:cubicBezTo>
                    <a:pt x="713586" y="951701"/>
                    <a:pt x="510564" y="959708"/>
                    <a:pt x="510564" y="950382"/>
                  </a:cubicBezTo>
                  <a:cubicBezTo>
                    <a:pt x="510564" y="699644"/>
                    <a:pt x="498685" y="719655"/>
                    <a:pt x="514460" y="719757"/>
                  </a:cubicBezTo>
                  <a:cubicBezTo>
                    <a:pt x="749236" y="721359"/>
                    <a:pt x="709972" y="698901"/>
                    <a:pt x="710369" y="775357"/>
                  </a:cubicBezTo>
                  <a:close/>
                  <a:moveTo>
                    <a:pt x="705858" y="513217"/>
                  </a:moveTo>
                  <a:cubicBezTo>
                    <a:pt x="709434" y="742484"/>
                    <a:pt x="722787" y="706370"/>
                    <a:pt x="668068" y="707407"/>
                  </a:cubicBezTo>
                  <a:cubicBezTo>
                    <a:pt x="476900" y="710751"/>
                    <a:pt x="506207" y="712019"/>
                    <a:pt x="505835" y="687858"/>
                  </a:cubicBezTo>
                  <a:cubicBezTo>
                    <a:pt x="502093" y="448803"/>
                    <a:pt x="499953" y="475233"/>
                    <a:pt x="514575" y="475002"/>
                  </a:cubicBezTo>
                  <a:cubicBezTo>
                    <a:pt x="744418" y="471287"/>
                    <a:pt x="705166" y="469391"/>
                    <a:pt x="705858" y="513217"/>
                  </a:cubicBezTo>
                  <a:close/>
                  <a:moveTo>
                    <a:pt x="514524" y="229952"/>
                  </a:moveTo>
                  <a:cubicBezTo>
                    <a:pt x="730706" y="228645"/>
                    <a:pt x="701117" y="223880"/>
                    <a:pt x="701642" y="252820"/>
                  </a:cubicBezTo>
                  <a:cubicBezTo>
                    <a:pt x="702732" y="312263"/>
                    <a:pt x="703372" y="355616"/>
                    <a:pt x="705077" y="463459"/>
                  </a:cubicBezTo>
                  <a:cubicBezTo>
                    <a:pt x="656048" y="463088"/>
                    <a:pt x="616835" y="461550"/>
                    <a:pt x="503196" y="463280"/>
                  </a:cubicBezTo>
                  <a:cubicBezTo>
                    <a:pt x="500018" y="198001"/>
                    <a:pt x="491342" y="230080"/>
                    <a:pt x="514524" y="229952"/>
                  </a:cubicBezTo>
                  <a:close/>
                  <a:moveTo>
                    <a:pt x="500069" y="950382"/>
                  </a:moveTo>
                  <a:cubicBezTo>
                    <a:pt x="500069" y="956185"/>
                    <a:pt x="517779" y="953700"/>
                    <a:pt x="297073" y="953495"/>
                  </a:cubicBezTo>
                  <a:cubicBezTo>
                    <a:pt x="297380" y="848111"/>
                    <a:pt x="294535" y="779636"/>
                    <a:pt x="293382" y="719873"/>
                  </a:cubicBezTo>
                  <a:cubicBezTo>
                    <a:pt x="357340" y="719847"/>
                    <a:pt x="418235" y="719219"/>
                    <a:pt x="495917" y="719655"/>
                  </a:cubicBezTo>
                  <a:cubicBezTo>
                    <a:pt x="497147" y="781404"/>
                    <a:pt x="500069" y="838695"/>
                    <a:pt x="500069" y="950382"/>
                  </a:cubicBezTo>
                  <a:close/>
                  <a:moveTo>
                    <a:pt x="495340" y="688063"/>
                  </a:moveTo>
                  <a:cubicBezTo>
                    <a:pt x="495750" y="713915"/>
                    <a:pt x="528914" y="707856"/>
                    <a:pt x="293139" y="707971"/>
                  </a:cubicBezTo>
                  <a:cubicBezTo>
                    <a:pt x="290589" y="563962"/>
                    <a:pt x="289627" y="546975"/>
                    <a:pt x="288884" y="475527"/>
                  </a:cubicBezTo>
                  <a:cubicBezTo>
                    <a:pt x="433779" y="475630"/>
                    <a:pt x="457652" y="475771"/>
                    <a:pt x="492841" y="475322"/>
                  </a:cubicBezTo>
                  <a:cubicBezTo>
                    <a:pt x="494635" y="608839"/>
                    <a:pt x="494418" y="628927"/>
                    <a:pt x="495340" y="688063"/>
                  </a:cubicBezTo>
                  <a:close/>
                  <a:moveTo>
                    <a:pt x="488215" y="230080"/>
                  </a:moveTo>
                  <a:cubicBezTo>
                    <a:pt x="491957" y="347583"/>
                    <a:pt x="490804" y="311943"/>
                    <a:pt x="492688" y="463434"/>
                  </a:cubicBezTo>
                  <a:cubicBezTo>
                    <a:pt x="461458" y="463818"/>
                    <a:pt x="449682" y="463741"/>
                    <a:pt x="288782" y="463639"/>
                  </a:cubicBezTo>
                  <a:cubicBezTo>
                    <a:pt x="288192" y="390552"/>
                    <a:pt x="289461" y="409999"/>
                    <a:pt x="285796" y="231348"/>
                  </a:cubicBezTo>
                  <a:cubicBezTo>
                    <a:pt x="351304" y="231310"/>
                    <a:pt x="298828" y="230849"/>
                    <a:pt x="488215" y="230080"/>
                  </a:cubicBezTo>
                  <a:close/>
                  <a:moveTo>
                    <a:pt x="130432" y="230195"/>
                  </a:moveTo>
                  <a:cubicBezTo>
                    <a:pt x="205782" y="230195"/>
                    <a:pt x="205346" y="231246"/>
                    <a:pt x="275288" y="231323"/>
                  </a:cubicBezTo>
                  <a:cubicBezTo>
                    <a:pt x="279055" y="415892"/>
                    <a:pt x="277684" y="392537"/>
                    <a:pt x="278287" y="463613"/>
                  </a:cubicBezTo>
                  <a:cubicBezTo>
                    <a:pt x="133930" y="463510"/>
                    <a:pt x="111184" y="463421"/>
                    <a:pt x="75803" y="463690"/>
                  </a:cubicBezTo>
                  <a:cubicBezTo>
                    <a:pt x="72997" y="181975"/>
                    <a:pt x="53147" y="230195"/>
                    <a:pt x="130432" y="230195"/>
                  </a:cubicBezTo>
                  <a:close/>
                  <a:moveTo>
                    <a:pt x="130432" y="475412"/>
                  </a:moveTo>
                  <a:cubicBezTo>
                    <a:pt x="306671" y="475527"/>
                    <a:pt x="278107" y="462934"/>
                    <a:pt x="278889" y="513217"/>
                  </a:cubicBezTo>
                  <a:cubicBezTo>
                    <a:pt x="280273" y="602165"/>
                    <a:pt x="280939" y="600666"/>
                    <a:pt x="282310" y="688037"/>
                  </a:cubicBezTo>
                  <a:cubicBezTo>
                    <a:pt x="282759" y="716695"/>
                    <a:pt x="314526" y="707728"/>
                    <a:pt x="79032" y="707612"/>
                  </a:cubicBezTo>
                  <a:cubicBezTo>
                    <a:pt x="74342" y="432649"/>
                    <a:pt x="60964" y="475412"/>
                    <a:pt x="130432" y="475412"/>
                  </a:cubicBezTo>
                  <a:close/>
                  <a:moveTo>
                    <a:pt x="82928" y="949767"/>
                  </a:moveTo>
                  <a:cubicBezTo>
                    <a:pt x="82069" y="676520"/>
                    <a:pt x="59054" y="719501"/>
                    <a:pt x="130432" y="719539"/>
                  </a:cubicBezTo>
                  <a:cubicBezTo>
                    <a:pt x="197209" y="719539"/>
                    <a:pt x="207960" y="719873"/>
                    <a:pt x="282861" y="719873"/>
                  </a:cubicBezTo>
                  <a:cubicBezTo>
                    <a:pt x="284207" y="790526"/>
                    <a:pt x="286860" y="844960"/>
                    <a:pt x="286539" y="953495"/>
                  </a:cubicBezTo>
                  <a:cubicBezTo>
                    <a:pt x="285258" y="953495"/>
                    <a:pt x="82941" y="953495"/>
                    <a:pt x="82928" y="949767"/>
                  </a:cubicBezTo>
                  <a:close/>
                  <a:moveTo>
                    <a:pt x="85260" y="1124792"/>
                  </a:moveTo>
                  <a:cubicBezTo>
                    <a:pt x="84363" y="1077122"/>
                    <a:pt x="83197" y="1012451"/>
                    <a:pt x="82992" y="964666"/>
                  </a:cubicBezTo>
                  <a:cubicBezTo>
                    <a:pt x="199874" y="964192"/>
                    <a:pt x="189853" y="965384"/>
                    <a:pt x="286526" y="965384"/>
                  </a:cubicBezTo>
                  <a:cubicBezTo>
                    <a:pt x="286219" y="1210382"/>
                    <a:pt x="295971" y="1196905"/>
                    <a:pt x="284027" y="1196905"/>
                  </a:cubicBezTo>
                  <a:cubicBezTo>
                    <a:pt x="44933" y="1196905"/>
                    <a:pt x="86952" y="1215686"/>
                    <a:pt x="85260" y="1124792"/>
                  </a:cubicBezTo>
                  <a:close/>
                  <a:moveTo>
                    <a:pt x="86760" y="1212189"/>
                  </a:moveTo>
                  <a:cubicBezTo>
                    <a:pt x="86683" y="1207564"/>
                    <a:pt x="289986" y="1207321"/>
                    <a:pt x="290063" y="1212394"/>
                  </a:cubicBezTo>
                  <a:cubicBezTo>
                    <a:pt x="294087" y="1469012"/>
                    <a:pt x="301904" y="1441225"/>
                    <a:pt x="284015" y="1441225"/>
                  </a:cubicBezTo>
                  <a:cubicBezTo>
                    <a:pt x="143464" y="1441199"/>
                    <a:pt x="118501" y="1441110"/>
                    <a:pt x="90963" y="1441366"/>
                  </a:cubicBezTo>
                  <a:cubicBezTo>
                    <a:pt x="90258" y="1413297"/>
                    <a:pt x="86875" y="1219440"/>
                    <a:pt x="86760" y="1212189"/>
                  </a:cubicBezTo>
                  <a:close/>
                  <a:moveTo>
                    <a:pt x="95217" y="1649071"/>
                  </a:moveTo>
                  <a:cubicBezTo>
                    <a:pt x="92321" y="1417524"/>
                    <a:pt x="79558" y="1453101"/>
                    <a:pt x="130432" y="1453101"/>
                  </a:cubicBezTo>
                  <a:cubicBezTo>
                    <a:pt x="141081" y="1453101"/>
                    <a:pt x="286039" y="1453126"/>
                    <a:pt x="295086" y="1453139"/>
                  </a:cubicBezTo>
                  <a:cubicBezTo>
                    <a:pt x="295817" y="1514607"/>
                    <a:pt x="295330" y="1484308"/>
                    <a:pt x="298367" y="1687902"/>
                  </a:cubicBezTo>
                  <a:cubicBezTo>
                    <a:pt x="58298" y="1688081"/>
                    <a:pt x="95807" y="1695576"/>
                    <a:pt x="95217" y="1649071"/>
                  </a:cubicBezTo>
                  <a:close/>
                  <a:moveTo>
                    <a:pt x="99215" y="1911211"/>
                  </a:moveTo>
                  <a:cubicBezTo>
                    <a:pt x="96793" y="1759093"/>
                    <a:pt x="96306" y="1729922"/>
                    <a:pt x="95871" y="1698394"/>
                  </a:cubicBezTo>
                  <a:cubicBezTo>
                    <a:pt x="176064" y="1697548"/>
                    <a:pt x="206909" y="1699867"/>
                    <a:pt x="298559" y="1699803"/>
                  </a:cubicBezTo>
                  <a:cubicBezTo>
                    <a:pt x="300827" y="1848476"/>
                    <a:pt x="298790" y="1831475"/>
                    <a:pt x="300815" y="1933195"/>
                  </a:cubicBezTo>
                  <a:cubicBezTo>
                    <a:pt x="64590" y="1933964"/>
                    <a:pt x="99587" y="1935232"/>
                    <a:pt x="99215" y="1911211"/>
                  </a:cubicBezTo>
                  <a:close/>
                  <a:moveTo>
                    <a:pt x="102867" y="2173403"/>
                  </a:moveTo>
                  <a:cubicBezTo>
                    <a:pt x="97024" y="1905805"/>
                    <a:pt x="90937" y="1943508"/>
                    <a:pt x="130445" y="1943508"/>
                  </a:cubicBezTo>
                  <a:cubicBezTo>
                    <a:pt x="206025" y="1943508"/>
                    <a:pt x="207435" y="1945109"/>
                    <a:pt x="284040" y="1945109"/>
                  </a:cubicBezTo>
                  <a:cubicBezTo>
                    <a:pt x="303993" y="1945109"/>
                    <a:pt x="303595" y="1907970"/>
                    <a:pt x="306120" y="2172967"/>
                  </a:cubicBezTo>
                  <a:cubicBezTo>
                    <a:pt x="306171" y="2178796"/>
                    <a:pt x="310144" y="2177284"/>
                    <a:pt x="284040" y="2177284"/>
                  </a:cubicBezTo>
                  <a:cubicBezTo>
                    <a:pt x="81557" y="2177284"/>
                    <a:pt x="102970" y="2177950"/>
                    <a:pt x="102867" y="2173403"/>
                  </a:cubicBezTo>
                  <a:close/>
                  <a:moveTo>
                    <a:pt x="103213" y="2188827"/>
                  </a:moveTo>
                  <a:cubicBezTo>
                    <a:pt x="134661" y="2188801"/>
                    <a:pt x="305300" y="2189211"/>
                    <a:pt x="306261" y="2189211"/>
                  </a:cubicBezTo>
                  <a:cubicBezTo>
                    <a:pt x="308977" y="2459038"/>
                    <a:pt x="321895" y="2422309"/>
                    <a:pt x="284027" y="2422309"/>
                  </a:cubicBezTo>
                  <a:cubicBezTo>
                    <a:pt x="131265" y="2422283"/>
                    <a:pt x="122781" y="2422296"/>
                    <a:pt x="105610" y="2422257"/>
                  </a:cubicBezTo>
                  <a:cubicBezTo>
                    <a:pt x="104405" y="2335117"/>
                    <a:pt x="106340" y="2331709"/>
                    <a:pt x="103213" y="2188827"/>
                  </a:cubicBezTo>
                  <a:close/>
                  <a:moveTo>
                    <a:pt x="110941" y="2667435"/>
                  </a:moveTo>
                  <a:cubicBezTo>
                    <a:pt x="106302" y="2439744"/>
                    <a:pt x="106725" y="2501212"/>
                    <a:pt x="105776" y="2434146"/>
                  </a:cubicBezTo>
                  <a:cubicBezTo>
                    <a:pt x="325944" y="2434710"/>
                    <a:pt x="310208" y="2432890"/>
                    <a:pt x="310246" y="2435850"/>
                  </a:cubicBezTo>
                  <a:cubicBezTo>
                    <a:pt x="314385" y="2700680"/>
                    <a:pt x="325726" y="2665949"/>
                    <a:pt x="284015" y="2665949"/>
                  </a:cubicBezTo>
                  <a:cubicBezTo>
                    <a:pt x="200579" y="2665962"/>
                    <a:pt x="199707" y="2667845"/>
                    <a:pt x="110941" y="2667435"/>
                  </a:cubicBezTo>
                  <a:close/>
                  <a:moveTo>
                    <a:pt x="111197" y="2679337"/>
                  </a:moveTo>
                  <a:cubicBezTo>
                    <a:pt x="181177" y="2679644"/>
                    <a:pt x="191480" y="2678184"/>
                    <a:pt x="314039" y="2677812"/>
                  </a:cubicBezTo>
                  <a:cubicBezTo>
                    <a:pt x="318396" y="2955735"/>
                    <a:pt x="328558" y="2910961"/>
                    <a:pt x="284027" y="2910961"/>
                  </a:cubicBezTo>
                  <a:cubicBezTo>
                    <a:pt x="207204" y="2910961"/>
                    <a:pt x="207127" y="2912408"/>
                    <a:pt x="130432" y="2912408"/>
                  </a:cubicBezTo>
                  <a:cubicBezTo>
                    <a:pt x="107276" y="2912408"/>
                    <a:pt x="116784" y="2942335"/>
                    <a:pt x="111197" y="2679337"/>
                  </a:cubicBezTo>
                  <a:close/>
                  <a:moveTo>
                    <a:pt x="116502" y="3135039"/>
                  </a:moveTo>
                  <a:cubicBezTo>
                    <a:pt x="112683" y="2890335"/>
                    <a:pt x="112645" y="2924297"/>
                    <a:pt x="130432" y="2924297"/>
                  </a:cubicBezTo>
                  <a:cubicBezTo>
                    <a:pt x="350023" y="2924297"/>
                    <a:pt x="318204" y="2908655"/>
                    <a:pt x="319037" y="2960373"/>
                  </a:cubicBezTo>
                  <a:cubicBezTo>
                    <a:pt x="320370" y="3045682"/>
                    <a:pt x="318742" y="3047962"/>
                    <a:pt x="320113" y="3135218"/>
                  </a:cubicBezTo>
                  <a:cubicBezTo>
                    <a:pt x="320511" y="3160290"/>
                    <a:pt x="327687" y="3154973"/>
                    <a:pt x="284040" y="3154973"/>
                  </a:cubicBezTo>
                  <a:cubicBezTo>
                    <a:pt x="89925" y="3154973"/>
                    <a:pt x="116925" y="3162506"/>
                    <a:pt x="116502" y="3135039"/>
                  </a:cubicBezTo>
                  <a:close/>
                  <a:moveTo>
                    <a:pt x="121154" y="3397281"/>
                  </a:moveTo>
                  <a:cubicBezTo>
                    <a:pt x="114747" y="3130286"/>
                    <a:pt x="112824" y="3167182"/>
                    <a:pt x="130432" y="3167182"/>
                  </a:cubicBezTo>
                  <a:cubicBezTo>
                    <a:pt x="359980" y="3167182"/>
                    <a:pt x="320421" y="3152039"/>
                    <a:pt x="321318" y="3222641"/>
                  </a:cubicBezTo>
                  <a:cubicBezTo>
                    <a:pt x="322023" y="3278638"/>
                    <a:pt x="322894" y="3341886"/>
                    <a:pt x="324355" y="3397614"/>
                  </a:cubicBezTo>
                  <a:cubicBezTo>
                    <a:pt x="324445" y="3401201"/>
                    <a:pt x="330480" y="3400151"/>
                    <a:pt x="284040" y="3400151"/>
                  </a:cubicBezTo>
                  <a:cubicBezTo>
                    <a:pt x="107763" y="3400151"/>
                    <a:pt x="121385" y="3407261"/>
                    <a:pt x="121154" y="3397281"/>
                  </a:cubicBezTo>
                  <a:close/>
                  <a:moveTo>
                    <a:pt x="126113" y="3646213"/>
                  </a:moveTo>
                  <a:cubicBezTo>
                    <a:pt x="121846" y="3387173"/>
                    <a:pt x="116643" y="3414166"/>
                    <a:pt x="130432" y="3414166"/>
                  </a:cubicBezTo>
                  <a:cubicBezTo>
                    <a:pt x="363363" y="3414166"/>
                    <a:pt x="324611" y="3387007"/>
                    <a:pt x="326149" y="3484935"/>
                  </a:cubicBezTo>
                  <a:cubicBezTo>
                    <a:pt x="327507" y="3571845"/>
                    <a:pt x="328468" y="3570423"/>
                    <a:pt x="329776" y="3646392"/>
                  </a:cubicBezTo>
                  <a:cubicBezTo>
                    <a:pt x="304890" y="3646290"/>
                    <a:pt x="138095" y="3646213"/>
                    <a:pt x="126113" y="3646213"/>
                  </a:cubicBezTo>
                  <a:close/>
                  <a:moveTo>
                    <a:pt x="130432" y="3658102"/>
                  </a:moveTo>
                  <a:cubicBezTo>
                    <a:pt x="310964" y="3658217"/>
                    <a:pt x="308478" y="3658204"/>
                    <a:pt x="329981" y="3658307"/>
                  </a:cubicBezTo>
                  <a:cubicBezTo>
                    <a:pt x="331749" y="3781831"/>
                    <a:pt x="331185" y="3776245"/>
                    <a:pt x="333197" y="3890046"/>
                  </a:cubicBezTo>
                  <a:cubicBezTo>
                    <a:pt x="281862" y="3889444"/>
                    <a:pt x="207371" y="3890110"/>
                    <a:pt x="130278" y="3890110"/>
                  </a:cubicBezTo>
                  <a:cubicBezTo>
                    <a:pt x="129099" y="3640076"/>
                    <a:pt x="121064" y="3658102"/>
                    <a:pt x="130432" y="3658102"/>
                  </a:cubicBezTo>
                  <a:close/>
                  <a:moveTo>
                    <a:pt x="130432" y="3901986"/>
                  </a:moveTo>
                  <a:cubicBezTo>
                    <a:pt x="365054" y="3901986"/>
                    <a:pt x="333261" y="3894030"/>
                    <a:pt x="333787" y="3922202"/>
                  </a:cubicBezTo>
                  <a:cubicBezTo>
                    <a:pt x="338592" y="4177296"/>
                    <a:pt x="347767" y="4135711"/>
                    <a:pt x="284027" y="4135711"/>
                  </a:cubicBezTo>
                  <a:cubicBezTo>
                    <a:pt x="210087" y="4135711"/>
                    <a:pt x="207755" y="4134186"/>
                    <a:pt x="133943" y="4134135"/>
                  </a:cubicBezTo>
                  <a:cubicBezTo>
                    <a:pt x="128087" y="3884358"/>
                    <a:pt x="131342" y="3901986"/>
                    <a:pt x="130432" y="3901986"/>
                  </a:cubicBezTo>
                  <a:close/>
                  <a:moveTo>
                    <a:pt x="136160" y="4359277"/>
                  </a:moveTo>
                  <a:cubicBezTo>
                    <a:pt x="134827" y="4274198"/>
                    <a:pt x="136275" y="4271559"/>
                    <a:pt x="134904" y="4184329"/>
                  </a:cubicBezTo>
                  <a:cubicBezTo>
                    <a:pt x="134097" y="4131842"/>
                    <a:pt x="100048" y="4146677"/>
                    <a:pt x="335901" y="4147715"/>
                  </a:cubicBezTo>
                  <a:cubicBezTo>
                    <a:pt x="336965" y="4267921"/>
                    <a:pt x="340027" y="4268446"/>
                    <a:pt x="341322" y="4379710"/>
                  </a:cubicBezTo>
                  <a:cubicBezTo>
                    <a:pt x="110082" y="4375559"/>
                    <a:pt x="136711" y="4394507"/>
                    <a:pt x="136160" y="4359277"/>
                  </a:cubicBezTo>
                  <a:close/>
                  <a:moveTo>
                    <a:pt x="140107" y="4621417"/>
                  </a:moveTo>
                  <a:cubicBezTo>
                    <a:pt x="138800" y="4558911"/>
                    <a:pt x="138005" y="4512318"/>
                    <a:pt x="137326" y="4446699"/>
                  </a:cubicBezTo>
                  <a:cubicBezTo>
                    <a:pt x="136608" y="4377686"/>
                    <a:pt x="122384" y="4393456"/>
                    <a:pt x="207319" y="4391855"/>
                  </a:cubicBezTo>
                  <a:cubicBezTo>
                    <a:pt x="262550" y="4390882"/>
                    <a:pt x="309016" y="4391022"/>
                    <a:pt x="341450" y="4391624"/>
                  </a:cubicBezTo>
                  <a:cubicBezTo>
                    <a:pt x="342026" y="4458140"/>
                    <a:pt x="339873" y="4490667"/>
                    <a:pt x="344090" y="4625529"/>
                  </a:cubicBezTo>
                  <a:cubicBezTo>
                    <a:pt x="121910" y="4625529"/>
                    <a:pt x="140158" y="4623658"/>
                    <a:pt x="140107" y="4621417"/>
                  </a:cubicBezTo>
                  <a:close/>
                  <a:moveTo>
                    <a:pt x="140414" y="4635803"/>
                  </a:moveTo>
                  <a:cubicBezTo>
                    <a:pt x="208767" y="4635944"/>
                    <a:pt x="187700" y="4637417"/>
                    <a:pt x="344461" y="4637417"/>
                  </a:cubicBezTo>
                  <a:cubicBezTo>
                    <a:pt x="347895" y="4749322"/>
                    <a:pt x="345935" y="4792803"/>
                    <a:pt x="346934" y="4869003"/>
                  </a:cubicBezTo>
                  <a:cubicBezTo>
                    <a:pt x="142247" y="4869836"/>
                    <a:pt x="211176" y="4870258"/>
                    <a:pt x="144989" y="4870425"/>
                  </a:cubicBezTo>
                  <a:cubicBezTo>
                    <a:pt x="144976" y="4869118"/>
                    <a:pt x="140440" y="4636790"/>
                    <a:pt x="140414" y="4635803"/>
                  </a:cubicBezTo>
                  <a:close/>
                  <a:moveTo>
                    <a:pt x="145207" y="4883787"/>
                  </a:moveTo>
                  <a:cubicBezTo>
                    <a:pt x="145181" y="4882134"/>
                    <a:pt x="127728" y="4881878"/>
                    <a:pt x="347101" y="4880905"/>
                  </a:cubicBezTo>
                  <a:cubicBezTo>
                    <a:pt x="348485" y="4970646"/>
                    <a:pt x="350715" y="4974515"/>
                    <a:pt x="352406" y="5115334"/>
                  </a:cubicBezTo>
                  <a:cubicBezTo>
                    <a:pt x="262486" y="5115014"/>
                    <a:pt x="213445" y="5115436"/>
                    <a:pt x="148718" y="5115488"/>
                  </a:cubicBezTo>
                  <a:cubicBezTo>
                    <a:pt x="147103" y="5039595"/>
                    <a:pt x="146424" y="4959821"/>
                    <a:pt x="145207" y="4883787"/>
                  </a:cubicBezTo>
                  <a:close/>
                  <a:moveTo>
                    <a:pt x="152076" y="5321195"/>
                  </a:moveTo>
                  <a:cubicBezTo>
                    <a:pt x="151114" y="5087828"/>
                    <a:pt x="130957" y="5127569"/>
                    <a:pt x="207242" y="5127261"/>
                  </a:cubicBezTo>
                  <a:cubicBezTo>
                    <a:pt x="259372" y="5127120"/>
                    <a:pt x="294023" y="5127069"/>
                    <a:pt x="352547" y="5127236"/>
                  </a:cubicBezTo>
                  <a:cubicBezTo>
                    <a:pt x="355341" y="5379306"/>
                    <a:pt x="352586" y="5072302"/>
                    <a:pt x="354700" y="5360294"/>
                  </a:cubicBezTo>
                  <a:cubicBezTo>
                    <a:pt x="111889" y="5361562"/>
                    <a:pt x="152268" y="5366315"/>
                    <a:pt x="152076" y="5321195"/>
                  </a:cubicBezTo>
                  <a:close/>
                  <a:moveTo>
                    <a:pt x="155881" y="5583488"/>
                  </a:moveTo>
                  <a:cubicBezTo>
                    <a:pt x="151871" y="5327588"/>
                    <a:pt x="136390" y="5369505"/>
                    <a:pt x="207101" y="5371350"/>
                  </a:cubicBezTo>
                  <a:cubicBezTo>
                    <a:pt x="250709" y="5372541"/>
                    <a:pt x="287513" y="5372541"/>
                    <a:pt x="354803" y="5372208"/>
                  </a:cubicBezTo>
                  <a:cubicBezTo>
                    <a:pt x="356046" y="5498180"/>
                    <a:pt x="359044" y="5490775"/>
                    <a:pt x="360377" y="5603512"/>
                  </a:cubicBezTo>
                  <a:cubicBezTo>
                    <a:pt x="125972" y="5600668"/>
                    <a:pt x="156420" y="5616413"/>
                    <a:pt x="155881" y="5583488"/>
                  </a:cubicBezTo>
                  <a:close/>
                  <a:moveTo>
                    <a:pt x="159572" y="5850176"/>
                  </a:moveTo>
                  <a:cubicBezTo>
                    <a:pt x="159354" y="5786019"/>
                    <a:pt x="159444" y="5800252"/>
                    <a:pt x="156433" y="5616579"/>
                  </a:cubicBezTo>
                  <a:cubicBezTo>
                    <a:pt x="218558" y="5616195"/>
                    <a:pt x="235563" y="5613915"/>
                    <a:pt x="360505" y="5615439"/>
                  </a:cubicBezTo>
                  <a:cubicBezTo>
                    <a:pt x="361069" y="5679469"/>
                    <a:pt x="361966" y="5823734"/>
                    <a:pt x="362312" y="5850189"/>
                  </a:cubicBezTo>
                  <a:lnTo>
                    <a:pt x="159572" y="5850176"/>
                  </a:lnTo>
                  <a:close/>
                  <a:moveTo>
                    <a:pt x="360864" y="4880840"/>
                  </a:moveTo>
                  <a:cubicBezTo>
                    <a:pt x="577264" y="4879956"/>
                    <a:pt x="560592" y="4882583"/>
                    <a:pt x="560618" y="4884017"/>
                  </a:cubicBezTo>
                  <a:cubicBezTo>
                    <a:pt x="564795" y="5151013"/>
                    <a:pt x="588233" y="5114155"/>
                    <a:pt x="514460" y="5115052"/>
                  </a:cubicBezTo>
                  <a:cubicBezTo>
                    <a:pt x="464560" y="5115590"/>
                    <a:pt x="434484" y="5115577"/>
                    <a:pt x="362927" y="5115373"/>
                  </a:cubicBezTo>
                  <a:cubicBezTo>
                    <a:pt x="359813" y="4862431"/>
                    <a:pt x="353393" y="4880879"/>
                    <a:pt x="360864" y="4880840"/>
                  </a:cubicBezTo>
                  <a:close/>
                  <a:moveTo>
                    <a:pt x="365105" y="5321221"/>
                  </a:moveTo>
                  <a:cubicBezTo>
                    <a:pt x="365105" y="5086996"/>
                    <a:pt x="340527" y="5127389"/>
                    <a:pt x="437649" y="5127389"/>
                  </a:cubicBezTo>
                  <a:cubicBezTo>
                    <a:pt x="510051" y="5127389"/>
                    <a:pt x="507181" y="5126749"/>
                    <a:pt x="566026" y="5126544"/>
                  </a:cubicBezTo>
                  <a:cubicBezTo>
                    <a:pt x="565769" y="5272436"/>
                    <a:pt x="567986" y="5293959"/>
                    <a:pt x="569665" y="5359718"/>
                  </a:cubicBezTo>
                  <a:cubicBezTo>
                    <a:pt x="328917" y="5359974"/>
                    <a:pt x="365105" y="5373310"/>
                    <a:pt x="365105" y="5321221"/>
                  </a:cubicBezTo>
                  <a:close/>
                  <a:moveTo>
                    <a:pt x="370603" y="5583463"/>
                  </a:moveTo>
                  <a:cubicBezTo>
                    <a:pt x="366643" y="5329804"/>
                    <a:pt x="341655" y="5371978"/>
                    <a:pt x="437649" y="5371978"/>
                  </a:cubicBezTo>
                  <a:cubicBezTo>
                    <a:pt x="514203" y="5371978"/>
                    <a:pt x="503657" y="5371709"/>
                    <a:pt x="569947" y="5371632"/>
                  </a:cubicBezTo>
                  <a:cubicBezTo>
                    <a:pt x="572305" y="5476222"/>
                    <a:pt x="570203" y="5489353"/>
                    <a:pt x="572061" y="5603602"/>
                  </a:cubicBezTo>
                  <a:cubicBezTo>
                    <a:pt x="338759" y="5603845"/>
                    <a:pt x="371026" y="5611007"/>
                    <a:pt x="370603" y="5583463"/>
                  </a:cubicBezTo>
                  <a:close/>
                  <a:moveTo>
                    <a:pt x="372820" y="5850202"/>
                  </a:moveTo>
                  <a:cubicBezTo>
                    <a:pt x="372435" y="5821057"/>
                    <a:pt x="371538" y="5676369"/>
                    <a:pt x="371000" y="5615567"/>
                  </a:cubicBezTo>
                  <a:cubicBezTo>
                    <a:pt x="441352" y="5616375"/>
                    <a:pt x="519060" y="5615555"/>
                    <a:pt x="572266" y="5615491"/>
                  </a:cubicBezTo>
                  <a:cubicBezTo>
                    <a:pt x="575444" y="5810680"/>
                    <a:pt x="575060" y="5791656"/>
                    <a:pt x="576393" y="5848396"/>
                  </a:cubicBezTo>
                  <a:cubicBezTo>
                    <a:pt x="504387" y="5848639"/>
                    <a:pt x="536001" y="5850215"/>
                    <a:pt x="372820" y="5850202"/>
                  </a:cubicBezTo>
                  <a:close/>
                  <a:moveTo>
                    <a:pt x="579045" y="5321003"/>
                  </a:moveTo>
                  <a:cubicBezTo>
                    <a:pt x="571754" y="5096028"/>
                    <a:pt x="575175" y="5126505"/>
                    <a:pt x="591360" y="5126505"/>
                  </a:cubicBezTo>
                  <a:cubicBezTo>
                    <a:pt x="809080" y="5126505"/>
                    <a:pt x="779427" y="5121535"/>
                    <a:pt x="779530" y="5146286"/>
                  </a:cubicBezTo>
                  <a:cubicBezTo>
                    <a:pt x="780593" y="5397677"/>
                    <a:pt x="795368" y="5358783"/>
                    <a:pt x="744981" y="5358783"/>
                  </a:cubicBezTo>
                  <a:cubicBezTo>
                    <a:pt x="552506" y="5358783"/>
                    <a:pt x="580737" y="5373528"/>
                    <a:pt x="579045" y="5321003"/>
                  </a:cubicBezTo>
                  <a:close/>
                  <a:moveTo>
                    <a:pt x="582236" y="5583514"/>
                  </a:moveTo>
                  <a:cubicBezTo>
                    <a:pt x="578481" y="5343396"/>
                    <a:pt x="578584" y="5371619"/>
                    <a:pt x="591360" y="5371619"/>
                  </a:cubicBezTo>
                  <a:cubicBezTo>
                    <a:pt x="816679" y="5371619"/>
                    <a:pt x="782080" y="5358142"/>
                    <a:pt x="782874" y="5408822"/>
                  </a:cubicBezTo>
                  <a:cubicBezTo>
                    <a:pt x="786449" y="5638294"/>
                    <a:pt x="802352" y="5604691"/>
                    <a:pt x="744969" y="5604691"/>
                  </a:cubicBezTo>
                  <a:cubicBezTo>
                    <a:pt x="555710" y="5604691"/>
                    <a:pt x="582646" y="5609290"/>
                    <a:pt x="582236" y="5583514"/>
                  </a:cubicBezTo>
                  <a:close/>
                  <a:moveTo>
                    <a:pt x="790102" y="5846166"/>
                  </a:moveTo>
                  <a:cubicBezTo>
                    <a:pt x="790089" y="5853071"/>
                    <a:pt x="807581" y="5848357"/>
                    <a:pt x="591347" y="5848357"/>
                  </a:cubicBezTo>
                  <a:cubicBezTo>
                    <a:pt x="584581" y="5848357"/>
                    <a:pt x="586965" y="5874517"/>
                    <a:pt x="582749" y="5615465"/>
                  </a:cubicBezTo>
                  <a:cubicBezTo>
                    <a:pt x="674040" y="5615414"/>
                    <a:pt x="653049" y="5616746"/>
                    <a:pt x="787769" y="5616541"/>
                  </a:cubicBezTo>
                  <a:cubicBezTo>
                    <a:pt x="787795" y="5618040"/>
                    <a:pt x="790153" y="5803480"/>
                    <a:pt x="790102" y="5846166"/>
                  </a:cubicBezTo>
                  <a:close/>
                  <a:moveTo>
                    <a:pt x="792139" y="5321144"/>
                  </a:moveTo>
                  <a:cubicBezTo>
                    <a:pt x="789294" y="5094964"/>
                    <a:pt x="779081" y="5127582"/>
                    <a:pt x="821882" y="5127005"/>
                  </a:cubicBezTo>
                  <a:cubicBezTo>
                    <a:pt x="1019919" y="5124327"/>
                    <a:pt x="993123" y="5123277"/>
                    <a:pt x="993700" y="5146426"/>
                  </a:cubicBezTo>
                  <a:cubicBezTo>
                    <a:pt x="999659" y="5394243"/>
                    <a:pt x="999518" y="5359807"/>
                    <a:pt x="975542" y="5359538"/>
                  </a:cubicBezTo>
                  <a:cubicBezTo>
                    <a:pt x="759718" y="5357207"/>
                    <a:pt x="792754" y="5371094"/>
                    <a:pt x="792139" y="5321144"/>
                  </a:cubicBezTo>
                  <a:close/>
                  <a:moveTo>
                    <a:pt x="797790" y="5583463"/>
                  </a:moveTo>
                  <a:cubicBezTo>
                    <a:pt x="793959" y="5338656"/>
                    <a:pt x="779517" y="5370697"/>
                    <a:pt x="821779" y="5370863"/>
                  </a:cubicBezTo>
                  <a:cubicBezTo>
                    <a:pt x="1029184" y="5371696"/>
                    <a:pt x="996327" y="5361691"/>
                    <a:pt x="997057" y="5408822"/>
                  </a:cubicBezTo>
                  <a:cubicBezTo>
                    <a:pt x="998416" y="5495297"/>
                    <a:pt x="999159" y="5500998"/>
                    <a:pt x="1000453" y="5583668"/>
                  </a:cubicBezTo>
                  <a:cubicBezTo>
                    <a:pt x="1000876" y="5611289"/>
                    <a:pt x="1019675" y="5604370"/>
                    <a:pt x="898654" y="5604460"/>
                  </a:cubicBezTo>
                  <a:cubicBezTo>
                    <a:pt x="779081" y="5604460"/>
                    <a:pt x="798239" y="5611622"/>
                    <a:pt x="797790" y="5583463"/>
                  </a:cubicBezTo>
                  <a:close/>
                  <a:moveTo>
                    <a:pt x="975439" y="5849382"/>
                  </a:moveTo>
                  <a:cubicBezTo>
                    <a:pt x="927397" y="5849766"/>
                    <a:pt x="919644" y="5849702"/>
                    <a:pt x="800584" y="5849664"/>
                  </a:cubicBezTo>
                  <a:cubicBezTo>
                    <a:pt x="800648" y="5805235"/>
                    <a:pt x="798303" y="5618091"/>
                    <a:pt x="798277" y="5616541"/>
                  </a:cubicBezTo>
                  <a:cubicBezTo>
                    <a:pt x="894412" y="5616349"/>
                    <a:pt x="781221" y="5616439"/>
                    <a:pt x="1000876" y="5616285"/>
                  </a:cubicBezTo>
                  <a:cubicBezTo>
                    <a:pt x="1003529" y="5892965"/>
                    <a:pt x="1014190" y="5849062"/>
                    <a:pt x="975439" y="5849382"/>
                  </a:cubicBezTo>
                  <a:close/>
                  <a:moveTo>
                    <a:pt x="1002427" y="5058709"/>
                  </a:moveTo>
                  <a:cubicBezTo>
                    <a:pt x="1001094" y="4973567"/>
                    <a:pt x="1001555" y="4975053"/>
                    <a:pt x="1000120" y="4883761"/>
                  </a:cubicBezTo>
                  <a:cubicBezTo>
                    <a:pt x="1000094" y="4881673"/>
                    <a:pt x="983051" y="4881711"/>
                    <a:pt x="1203296" y="4881673"/>
                  </a:cubicBezTo>
                  <a:cubicBezTo>
                    <a:pt x="1203308" y="4882621"/>
                    <a:pt x="1204026" y="4919222"/>
                    <a:pt x="1205794" y="5114412"/>
                  </a:cubicBezTo>
                  <a:cubicBezTo>
                    <a:pt x="963227" y="5114412"/>
                    <a:pt x="1003618" y="5134832"/>
                    <a:pt x="1002427" y="5058709"/>
                  </a:cubicBezTo>
                  <a:close/>
                  <a:moveTo>
                    <a:pt x="1052314" y="5127645"/>
                  </a:moveTo>
                  <a:cubicBezTo>
                    <a:pt x="1129189" y="5127645"/>
                    <a:pt x="1129432" y="5126300"/>
                    <a:pt x="1205884" y="5126300"/>
                  </a:cubicBezTo>
                  <a:cubicBezTo>
                    <a:pt x="1207025" y="5278316"/>
                    <a:pt x="1208268" y="5293946"/>
                    <a:pt x="1209639" y="5359128"/>
                  </a:cubicBezTo>
                  <a:cubicBezTo>
                    <a:pt x="1125806" y="5359128"/>
                    <a:pt x="1097088" y="5360409"/>
                    <a:pt x="1006937" y="5359820"/>
                  </a:cubicBezTo>
                  <a:cubicBezTo>
                    <a:pt x="1004682" y="5087470"/>
                    <a:pt x="987818" y="5127645"/>
                    <a:pt x="1052314" y="5127645"/>
                  </a:cubicBezTo>
                  <a:close/>
                  <a:moveTo>
                    <a:pt x="1010948" y="5583463"/>
                  </a:moveTo>
                  <a:cubicBezTo>
                    <a:pt x="1007040" y="5332943"/>
                    <a:pt x="993136" y="5371850"/>
                    <a:pt x="1052314" y="5371850"/>
                  </a:cubicBezTo>
                  <a:cubicBezTo>
                    <a:pt x="1241176" y="5371850"/>
                    <a:pt x="1209703" y="5355221"/>
                    <a:pt x="1210536" y="5408822"/>
                  </a:cubicBezTo>
                  <a:cubicBezTo>
                    <a:pt x="1213599" y="5602538"/>
                    <a:pt x="1213368" y="5588408"/>
                    <a:pt x="1213637" y="5604755"/>
                  </a:cubicBezTo>
                  <a:cubicBezTo>
                    <a:pt x="978425" y="5605075"/>
                    <a:pt x="1011384" y="5611135"/>
                    <a:pt x="1010948" y="5583463"/>
                  </a:cubicBezTo>
                  <a:close/>
                  <a:moveTo>
                    <a:pt x="1206012" y="5849279"/>
                  </a:moveTo>
                  <a:cubicBezTo>
                    <a:pt x="991035" y="5849279"/>
                    <a:pt x="1013447" y="5850215"/>
                    <a:pt x="1013396" y="5846154"/>
                  </a:cubicBezTo>
                  <a:cubicBezTo>
                    <a:pt x="1009654" y="5569178"/>
                    <a:pt x="1000120" y="5616298"/>
                    <a:pt x="1052327" y="5616259"/>
                  </a:cubicBezTo>
                  <a:cubicBezTo>
                    <a:pt x="1129407" y="5616259"/>
                    <a:pt x="1129112" y="5616669"/>
                    <a:pt x="1206012" y="5616669"/>
                  </a:cubicBezTo>
                  <a:cubicBezTo>
                    <a:pt x="1216597" y="5616669"/>
                    <a:pt x="1213534" y="5608304"/>
                    <a:pt x="1214970" y="5671257"/>
                  </a:cubicBezTo>
                  <a:cubicBezTo>
                    <a:pt x="1219685" y="5876567"/>
                    <a:pt x="1221095" y="5849279"/>
                    <a:pt x="1206012" y="5849279"/>
                  </a:cubicBezTo>
                  <a:close/>
                  <a:moveTo>
                    <a:pt x="1216546" y="5146234"/>
                  </a:moveTo>
                  <a:cubicBezTo>
                    <a:pt x="1216354" y="5115347"/>
                    <a:pt x="1187367" y="5129208"/>
                    <a:pt x="1418645" y="5126108"/>
                  </a:cubicBezTo>
                  <a:cubicBezTo>
                    <a:pt x="1420977" y="5268990"/>
                    <a:pt x="1420926" y="5272257"/>
                    <a:pt x="1422412" y="5321425"/>
                  </a:cubicBezTo>
                  <a:cubicBezTo>
                    <a:pt x="1424078" y="5376449"/>
                    <a:pt x="1456230" y="5359705"/>
                    <a:pt x="1220147" y="5359141"/>
                  </a:cubicBezTo>
                  <a:cubicBezTo>
                    <a:pt x="1219147" y="5311676"/>
                    <a:pt x="1217225" y="5255705"/>
                    <a:pt x="1216546" y="5146234"/>
                  </a:cubicBezTo>
                  <a:close/>
                  <a:moveTo>
                    <a:pt x="1220377" y="5371030"/>
                  </a:moveTo>
                  <a:cubicBezTo>
                    <a:pt x="1461933" y="5371632"/>
                    <a:pt x="1423707" y="5362293"/>
                    <a:pt x="1424424" y="5408784"/>
                  </a:cubicBezTo>
                  <a:cubicBezTo>
                    <a:pt x="1425783" y="5496425"/>
                    <a:pt x="1426551" y="5492863"/>
                    <a:pt x="1428025" y="5583655"/>
                  </a:cubicBezTo>
                  <a:cubicBezTo>
                    <a:pt x="1428448" y="5610648"/>
                    <a:pt x="1461125" y="5603768"/>
                    <a:pt x="1224132" y="5604716"/>
                  </a:cubicBezTo>
                  <a:cubicBezTo>
                    <a:pt x="1223543" y="5569806"/>
                    <a:pt x="1221005" y="5403404"/>
                    <a:pt x="1220377" y="5371030"/>
                  </a:cubicBezTo>
                  <a:close/>
                  <a:moveTo>
                    <a:pt x="1227977" y="5849241"/>
                  </a:moveTo>
                  <a:cubicBezTo>
                    <a:pt x="1227682" y="5748175"/>
                    <a:pt x="1225375" y="5673538"/>
                    <a:pt x="1224350" y="5616618"/>
                  </a:cubicBezTo>
                  <a:cubicBezTo>
                    <a:pt x="1294792" y="5616323"/>
                    <a:pt x="1318140" y="5613889"/>
                    <a:pt x="1428422" y="5615452"/>
                  </a:cubicBezTo>
                  <a:cubicBezTo>
                    <a:pt x="1429063" y="5697699"/>
                    <a:pt x="1426577" y="5654615"/>
                    <a:pt x="1430165" y="5846294"/>
                  </a:cubicBezTo>
                  <a:cubicBezTo>
                    <a:pt x="1430217" y="5849164"/>
                    <a:pt x="1447990" y="5848754"/>
                    <a:pt x="1227977" y="5849241"/>
                  </a:cubicBezTo>
                  <a:close/>
                  <a:moveTo>
                    <a:pt x="1432920" y="5321041"/>
                  </a:moveTo>
                  <a:cubicBezTo>
                    <a:pt x="1431267" y="5266453"/>
                    <a:pt x="1431370" y="5262751"/>
                    <a:pt x="1429140" y="5125967"/>
                  </a:cubicBezTo>
                  <a:cubicBezTo>
                    <a:pt x="1569883" y="5123764"/>
                    <a:pt x="1571203" y="5126710"/>
                    <a:pt x="1632405" y="5127543"/>
                  </a:cubicBezTo>
                  <a:cubicBezTo>
                    <a:pt x="1633520" y="5189997"/>
                    <a:pt x="1636403" y="5358654"/>
                    <a:pt x="1636416" y="5359603"/>
                  </a:cubicBezTo>
                  <a:cubicBezTo>
                    <a:pt x="1399474" y="5360640"/>
                    <a:pt x="1434548" y="5374809"/>
                    <a:pt x="1432920" y="5321041"/>
                  </a:cubicBezTo>
                  <a:close/>
                  <a:moveTo>
                    <a:pt x="1434266" y="5372401"/>
                  </a:moveTo>
                  <a:cubicBezTo>
                    <a:pt x="1519765" y="5372439"/>
                    <a:pt x="1543574" y="5372580"/>
                    <a:pt x="1590297" y="5371952"/>
                  </a:cubicBezTo>
                  <a:cubicBezTo>
                    <a:pt x="1648808" y="5371158"/>
                    <a:pt x="1636442" y="5331444"/>
                    <a:pt x="1640401" y="5583694"/>
                  </a:cubicBezTo>
                  <a:cubicBezTo>
                    <a:pt x="1640824" y="5610392"/>
                    <a:pt x="1673233" y="5607163"/>
                    <a:pt x="1438802" y="5603717"/>
                  </a:cubicBezTo>
                  <a:cubicBezTo>
                    <a:pt x="1438572" y="5583617"/>
                    <a:pt x="1434292" y="5373413"/>
                    <a:pt x="1434266" y="5372401"/>
                  </a:cubicBezTo>
                  <a:close/>
                  <a:moveTo>
                    <a:pt x="1440712" y="5848267"/>
                  </a:moveTo>
                  <a:cubicBezTo>
                    <a:pt x="1436983" y="5666466"/>
                    <a:pt x="1439558" y="5696508"/>
                    <a:pt x="1438918" y="5615618"/>
                  </a:cubicBezTo>
                  <a:cubicBezTo>
                    <a:pt x="1497852" y="5616490"/>
                    <a:pt x="1505284" y="5615862"/>
                    <a:pt x="1590207" y="5616439"/>
                  </a:cubicBezTo>
                  <a:cubicBezTo>
                    <a:pt x="1661879" y="5616925"/>
                    <a:pt x="1635122" y="5576750"/>
                    <a:pt x="1644643" y="5846640"/>
                  </a:cubicBezTo>
                  <a:cubicBezTo>
                    <a:pt x="1644874" y="5853277"/>
                    <a:pt x="1651255" y="5846871"/>
                    <a:pt x="1440712" y="5848267"/>
                  </a:cubicBezTo>
                  <a:close/>
                  <a:moveTo>
                    <a:pt x="1646219" y="5321144"/>
                  </a:moveTo>
                  <a:cubicBezTo>
                    <a:pt x="1642247" y="5096438"/>
                    <a:pt x="1634738" y="5127761"/>
                    <a:pt x="1667081" y="5127761"/>
                  </a:cubicBezTo>
                  <a:cubicBezTo>
                    <a:pt x="1874306" y="5127761"/>
                    <a:pt x="1846499" y="5117589"/>
                    <a:pt x="1847409" y="5146503"/>
                  </a:cubicBezTo>
                  <a:cubicBezTo>
                    <a:pt x="1854892" y="5393692"/>
                    <a:pt x="1855712" y="5358795"/>
                    <a:pt x="1820793" y="5358795"/>
                  </a:cubicBezTo>
                  <a:cubicBezTo>
                    <a:pt x="1615554" y="5358783"/>
                    <a:pt x="1647168" y="5371427"/>
                    <a:pt x="1646219" y="5321144"/>
                  </a:cubicBezTo>
                  <a:close/>
                  <a:moveTo>
                    <a:pt x="1650897" y="5583488"/>
                  </a:moveTo>
                  <a:cubicBezTo>
                    <a:pt x="1647065" y="5338759"/>
                    <a:pt x="1638825" y="5371427"/>
                    <a:pt x="1667094" y="5371427"/>
                  </a:cubicBezTo>
                  <a:cubicBezTo>
                    <a:pt x="1884443" y="5371427"/>
                    <a:pt x="1850804" y="5358783"/>
                    <a:pt x="1851586" y="5408784"/>
                  </a:cubicBezTo>
                  <a:cubicBezTo>
                    <a:pt x="1855187" y="5638960"/>
                    <a:pt x="1863799" y="5603461"/>
                    <a:pt x="1820793" y="5603461"/>
                  </a:cubicBezTo>
                  <a:cubicBezTo>
                    <a:pt x="1624294" y="5603474"/>
                    <a:pt x="1651371" y="5613850"/>
                    <a:pt x="1650897" y="5583488"/>
                  </a:cubicBezTo>
                  <a:close/>
                  <a:moveTo>
                    <a:pt x="1655254" y="5849561"/>
                  </a:moveTo>
                  <a:cubicBezTo>
                    <a:pt x="1651819" y="5746753"/>
                    <a:pt x="1652383" y="5693356"/>
                    <a:pt x="1651371" y="5616669"/>
                  </a:cubicBezTo>
                  <a:cubicBezTo>
                    <a:pt x="1754259" y="5616772"/>
                    <a:pt x="1714085" y="5615516"/>
                    <a:pt x="1854636" y="5615337"/>
                  </a:cubicBezTo>
                  <a:lnTo>
                    <a:pt x="1858378" y="5849613"/>
                  </a:lnTo>
                  <a:cubicBezTo>
                    <a:pt x="1825688" y="5849792"/>
                    <a:pt x="1656266" y="5849574"/>
                    <a:pt x="1655254" y="5849561"/>
                  </a:cubicBezTo>
                  <a:close/>
                  <a:moveTo>
                    <a:pt x="1861018" y="5321759"/>
                  </a:moveTo>
                  <a:cubicBezTo>
                    <a:pt x="1859121" y="5092620"/>
                    <a:pt x="1844102" y="5126659"/>
                    <a:pt x="1897667" y="5126505"/>
                  </a:cubicBezTo>
                  <a:cubicBezTo>
                    <a:pt x="2087951" y="5125993"/>
                    <a:pt x="2060182" y="5120881"/>
                    <a:pt x="2060951" y="5146490"/>
                  </a:cubicBezTo>
                  <a:cubicBezTo>
                    <a:pt x="2068345" y="5390810"/>
                    <a:pt x="2063770" y="5360192"/>
                    <a:pt x="2051481" y="5360000"/>
                  </a:cubicBezTo>
                  <a:cubicBezTo>
                    <a:pt x="1828507" y="5356105"/>
                    <a:pt x="1861453" y="5372913"/>
                    <a:pt x="1861018" y="5321759"/>
                  </a:cubicBezTo>
                  <a:close/>
                  <a:moveTo>
                    <a:pt x="1864631" y="5583488"/>
                  </a:moveTo>
                  <a:cubicBezTo>
                    <a:pt x="1860684" y="5331328"/>
                    <a:pt x="1851394" y="5370659"/>
                    <a:pt x="1897629" y="5370966"/>
                  </a:cubicBezTo>
                  <a:cubicBezTo>
                    <a:pt x="2091975" y="5372541"/>
                    <a:pt x="2063181" y="5360140"/>
                    <a:pt x="2063950" y="5408822"/>
                  </a:cubicBezTo>
                  <a:cubicBezTo>
                    <a:pt x="2067423" y="5630748"/>
                    <a:pt x="2078033" y="5603717"/>
                    <a:pt x="2051481" y="5603499"/>
                  </a:cubicBezTo>
                  <a:cubicBezTo>
                    <a:pt x="1836324" y="5601757"/>
                    <a:pt x="1865093" y="5612454"/>
                    <a:pt x="1864631" y="5583488"/>
                  </a:cubicBezTo>
                  <a:close/>
                  <a:moveTo>
                    <a:pt x="2071818" y="5846166"/>
                  </a:moveTo>
                  <a:cubicBezTo>
                    <a:pt x="2071805" y="5853225"/>
                    <a:pt x="2090963" y="5847499"/>
                    <a:pt x="1897629" y="5849318"/>
                  </a:cubicBezTo>
                  <a:cubicBezTo>
                    <a:pt x="1857263" y="5849702"/>
                    <a:pt x="1869437" y="5884971"/>
                    <a:pt x="1865144" y="5615324"/>
                  </a:cubicBezTo>
                  <a:cubicBezTo>
                    <a:pt x="1951066" y="5615157"/>
                    <a:pt x="1949105" y="5614734"/>
                    <a:pt x="2068845" y="5615542"/>
                  </a:cubicBezTo>
                  <a:cubicBezTo>
                    <a:pt x="2071164" y="5758616"/>
                    <a:pt x="2071959" y="5776922"/>
                    <a:pt x="2071818" y="5846166"/>
                  </a:cubicBezTo>
                  <a:close/>
                  <a:moveTo>
                    <a:pt x="2128279" y="5127210"/>
                  </a:moveTo>
                  <a:cubicBezTo>
                    <a:pt x="2206025" y="5127210"/>
                    <a:pt x="2203308" y="5126159"/>
                    <a:pt x="2272917" y="5126057"/>
                  </a:cubicBezTo>
                  <a:cubicBezTo>
                    <a:pt x="2274993" y="5258907"/>
                    <a:pt x="2274981" y="5268080"/>
                    <a:pt x="2276698" y="5321707"/>
                  </a:cubicBezTo>
                  <a:cubicBezTo>
                    <a:pt x="2278133" y="5367481"/>
                    <a:pt x="2318320" y="5363484"/>
                    <a:pt x="2073932" y="5360345"/>
                  </a:cubicBezTo>
                  <a:cubicBezTo>
                    <a:pt x="2072728" y="5083742"/>
                    <a:pt x="2052762" y="5127210"/>
                    <a:pt x="2128279" y="5127210"/>
                  </a:cubicBezTo>
                  <a:close/>
                  <a:moveTo>
                    <a:pt x="2078815" y="5583463"/>
                  </a:moveTo>
                  <a:cubicBezTo>
                    <a:pt x="2074919" y="5333775"/>
                    <a:pt x="2055748" y="5372541"/>
                    <a:pt x="2128279" y="5372541"/>
                  </a:cubicBezTo>
                  <a:cubicBezTo>
                    <a:pt x="2204052" y="5372541"/>
                    <a:pt x="2204090" y="5371747"/>
                    <a:pt x="2278082" y="5371722"/>
                  </a:cubicBezTo>
                  <a:cubicBezTo>
                    <a:pt x="2279120" y="5417893"/>
                    <a:pt x="2279632" y="5472775"/>
                    <a:pt x="2281657" y="5603999"/>
                  </a:cubicBezTo>
                  <a:cubicBezTo>
                    <a:pt x="2046906" y="5603986"/>
                    <a:pt x="2079238" y="5610789"/>
                    <a:pt x="2078815" y="5583463"/>
                  </a:cubicBezTo>
                  <a:close/>
                  <a:moveTo>
                    <a:pt x="2282016" y="5848062"/>
                  </a:moveTo>
                  <a:cubicBezTo>
                    <a:pt x="2183792" y="5848062"/>
                    <a:pt x="2082313" y="5854340"/>
                    <a:pt x="2082326" y="5846205"/>
                  </a:cubicBezTo>
                  <a:cubicBezTo>
                    <a:pt x="2082890" y="5575059"/>
                    <a:pt x="2059144" y="5615734"/>
                    <a:pt x="2128279" y="5615734"/>
                  </a:cubicBezTo>
                  <a:cubicBezTo>
                    <a:pt x="2194838" y="5615734"/>
                    <a:pt x="2209357" y="5615888"/>
                    <a:pt x="2281849" y="5615888"/>
                  </a:cubicBezTo>
                  <a:cubicBezTo>
                    <a:pt x="2285617" y="5867702"/>
                    <a:pt x="2286078" y="5848062"/>
                    <a:pt x="2282016" y="5848062"/>
                  </a:cubicBezTo>
                  <a:close/>
                  <a:moveTo>
                    <a:pt x="2283413" y="5126044"/>
                  </a:moveTo>
                  <a:cubicBezTo>
                    <a:pt x="2358903" y="5126070"/>
                    <a:pt x="2359160" y="5127696"/>
                    <a:pt x="2435753" y="5127696"/>
                  </a:cubicBezTo>
                  <a:cubicBezTo>
                    <a:pt x="2506310" y="5127696"/>
                    <a:pt x="2481744" y="5094260"/>
                    <a:pt x="2490650" y="5321464"/>
                  </a:cubicBezTo>
                  <a:cubicBezTo>
                    <a:pt x="2492508" y="5368814"/>
                    <a:pt x="2530657" y="5359577"/>
                    <a:pt x="2288333" y="5359807"/>
                  </a:cubicBezTo>
                  <a:cubicBezTo>
                    <a:pt x="2286052" y="5268670"/>
                    <a:pt x="2287052" y="5359090"/>
                    <a:pt x="2283413" y="5126044"/>
                  </a:cubicBezTo>
                  <a:close/>
                  <a:moveTo>
                    <a:pt x="2291845" y="5583488"/>
                  </a:moveTo>
                  <a:cubicBezTo>
                    <a:pt x="2290499" y="5497257"/>
                    <a:pt x="2290653" y="5495810"/>
                    <a:pt x="2289294" y="5408592"/>
                  </a:cubicBezTo>
                  <a:cubicBezTo>
                    <a:pt x="2288577" y="5363177"/>
                    <a:pt x="2248365" y="5369364"/>
                    <a:pt x="2492278" y="5370659"/>
                  </a:cubicBezTo>
                  <a:cubicBezTo>
                    <a:pt x="2493534" y="5420967"/>
                    <a:pt x="2493687" y="5469355"/>
                    <a:pt x="2495648" y="5604191"/>
                  </a:cubicBezTo>
                  <a:cubicBezTo>
                    <a:pt x="2257937" y="5608381"/>
                    <a:pt x="2292229" y="5607368"/>
                    <a:pt x="2291845" y="5583488"/>
                  </a:cubicBezTo>
                  <a:close/>
                  <a:moveTo>
                    <a:pt x="2295215" y="5848062"/>
                  </a:moveTo>
                  <a:cubicBezTo>
                    <a:pt x="2295215" y="5806093"/>
                    <a:pt x="2292985" y="5658036"/>
                    <a:pt x="2292344" y="5615888"/>
                  </a:cubicBezTo>
                  <a:cubicBezTo>
                    <a:pt x="2354444" y="5615939"/>
                    <a:pt x="2429845" y="5617233"/>
                    <a:pt x="2495802" y="5616093"/>
                  </a:cubicBezTo>
                  <a:cubicBezTo>
                    <a:pt x="2496878" y="5694240"/>
                    <a:pt x="2496635" y="5726972"/>
                    <a:pt x="2499108" y="5846320"/>
                  </a:cubicBezTo>
                  <a:cubicBezTo>
                    <a:pt x="2499223" y="5851163"/>
                    <a:pt x="2515459" y="5848383"/>
                    <a:pt x="2295215" y="5848062"/>
                  </a:cubicBezTo>
                  <a:close/>
                  <a:moveTo>
                    <a:pt x="2501120" y="5320952"/>
                  </a:moveTo>
                  <a:cubicBezTo>
                    <a:pt x="2492329" y="5097194"/>
                    <a:pt x="2496699" y="5127543"/>
                    <a:pt x="2512589" y="5127415"/>
                  </a:cubicBezTo>
                  <a:cubicBezTo>
                    <a:pt x="2731552" y="5125941"/>
                    <a:pt x="2701976" y="5119472"/>
                    <a:pt x="2702168" y="5146311"/>
                  </a:cubicBezTo>
                  <a:cubicBezTo>
                    <a:pt x="2702604" y="5206459"/>
                    <a:pt x="2702975" y="5221269"/>
                    <a:pt x="2705192" y="5360602"/>
                  </a:cubicBezTo>
                  <a:cubicBezTo>
                    <a:pt x="2467340" y="5358219"/>
                    <a:pt x="2503106" y="5371530"/>
                    <a:pt x="2501120" y="5320952"/>
                  </a:cubicBezTo>
                  <a:close/>
                  <a:moveTo>
                    <a:pt x="2505823" y="5583463"/>
                  </a:moveTo>
                  <a:cubicBezTo>
                    <a:pt x="2502081" y="5344473"/>
                    <a:pt x="2499556" y="5370697"/>
                    <a:pt x="2512525" y="5370786"/>
                  </a:cubicBezTo>
                  <a:cubicBezTo>
                    <a:pt x="2741893" y="5372324"/>
                    <a:pt x="2705218" y="5362433"/>
                    <a:pt x="2705961" y="5408797"/>
                  </a:cubicBezTo>
                  <a:cubicBezTo>
                    <a:pt x="2707320" y="5495476"/>
                    <a:pt x="2706307" y="5493824"/>
                    <a:pt x="2707717" y="5583694"/>
                  </a:cubicBezTo>
                  <a:cubicBezTo>
                    <a:pt x="2708127" y="5609598"/>
                    <a:pt x="2729873" y="5603115"/>
                    <a:pt x="2589361" y="5603089"/>
                  </a:cubicBezTo>
                  <a:cubicBezTo>
                    <a:pt x="2490253" y="5603089"/>
                    <a:pt x="2506258" y="5611096"/>
                    <a:pt x="2505823" y="5583463"/>
                  </a:cubicBezTo>
                  <a:close/>
                  <a:moveTo>
                    <a:pt x="2509629" y="5846038"/>
                  </a:moveTo>
                  <a:cubicBezTo>
                    <a:pt x="2504259" y="5587972"/>
                    <a:pt x="2505208" y="5615926"/>
                    <a:pt x="2512640" y="5615785"/>
                  </a:cubicBezTo>
                  <a:cubicBezTo>
                    <a:pt x="2565872" y="5614709"/>
                    <a:pt x="2575188" y="5614978"/>
                    <a:pt x="2708216" y="5615004"/>
                  </a:cubicBezTo>
                  <a:cubicBezTo>
                    <a:pt x="2708242" y="5616451"/>
                    <a:pt x="2711049" y="5786787"/>
                    <a:pt x="2712381" y="5848434"/>
                  </a:cubicBezTo>
                  <a:cubicBezTo>
                    <a:pt x="2517792" y="5849202"/>
                    <a:pt x="2509770" y="5852239"/>
                    <a:pt x="2509629" y="5846038"/>
                  </a:cubicBezTo>
                  <a:close/>
                  <a:moveTo>
                    <a:pt x="2711664" y="5058683"/>
                  </a:moveTo>
                  <a:cubicBezTo>
                    <a:pt x="2708345" y="4846340"/>
                    <a:pt x="2694108" y="4881660"/>
                    <a:pt x="2743047" y="4881660"/>
                  </a:cubicBezTo>
                  <a:cubicBezTo>
                    <a:pt x="2744008" y="4881660"/>
                    <a:pt x="2911020" y="4881737"/>
                    <a:pt x="2911059" y="4883992"/>
                  </a:cubicBezTo>
                  <a:cubicBezTo>
                    <a:pt x="2915198" y="5148105"/>
                    <a:pt x="2924014" y="5113374"/>
                    <a:pt x="2896809" y="5113374"/>
                  </a:cubicBezTo>
                  <a:cubicBezTo>
                    <a:pt x="2674604" y="5113374"/>
                    <a:pt x="2712817" y="5132245"/>
                    <a:pt x="2711664" y="5058683"/>
                  </a:cubicBezTo>
                  <a:close/>
                  <a:moveTo>
                    <a:pt x="2712509" y="5126556"/>
                  </a:moveTo>
                  <a:cubicBezTo>
                    <a:pt x="2855648" y="5126134"/>
                    <a:pt x="2830160" y="5125045"/>
                    <a:pt x="2915531" y="5125301"/>
                  </a:cubicBezTo>
                  <a:cubicBezTo>
                    <a:pt x="2915864" y="5162863"/>
                    <a:pt x="2916031" y="5160788"/>
                    <a:pt x="2917504" y="5359961"/>
                  </a:cubicBezTo>
                  <a:cubicBezTo>
                    <a:pt x="2818999" y="5359936"/>
                    <a:pt x="2783630" y="5361165"/>
                    <a:pt x="2715687" y="5360691"/>
                  </a:cubicBezTo>
                  <a:cubicBezTo>
                    <a:pt x="2712433" y="5155804"/>
                    <a:pt x="2713201" y="5207279"/>
                    <a:pt x="2712509" y="5126556"/>
                  </a:cubicBezTo>
                  <a:close/>
                  <a:moveTo>
                    <a:pt x="2718212" y="5583488"/>
                  </a:moveTo>
                  <a:cubicBezTo>
                    <a:pt x="2714368" y="5338067"/>
                    <a:pt x="2709626" y="5372670"/>
                    <a:pt x="2743047" y="5372670"/>
                  </a:cubicBezTo>
                  <a:cubicBezTo>
                    <a:pt x="2949426" y="5372670"/>
                    <a:pt x="2917351" y="5360614"/>
                    <a:pt x="2918094" y="5408822"/>
                  </a:cubicBezTo>
                  <a:cubicBezTo>
                    <a:pt x="2921631" y="5635014"/>
                    <a:pt x="2933779" y="5604255"/>
                    <a:pt x="2896796" y="5604255"/>
                  </a:cubicBezTo>
                  <a:cubicBezTo>
                    <a:pt x="2689802" y="5604255"/>
                    <a:pt x="2718609" y="5607663"/>
                    <a:pt x="2718212" y="5583488"/>
                  </a:cubicBezTo>
                  <a:close/>
                  <a:moveTo>
                    <a:pt x="2896796" y="5849664"/>
                  </a:moveTo>
                  <a:cubicBezTo>
                    <a:pt x="2702681" y="5849664"/>
                    <a:pt x="2722902" y="5848600"/>
                    <a:pt x="2722838" y="5845398"/>
                  </a:cubicBezTo>
                  <a:cubicBezTo>
                    <a:pt x="2716649" y="5578172"/>
                    <a:pt x="2711330" y="5615004"/>
                    <a:pt x="2743047" y="5615004"/>
                  </a:cubicBezTo>
                  <a:cubicBezTo>
                    <a:pt x="2819819" y="5615004"/>
                    <a:pt x="2819857" y="5616144"/>
                    <a:pt x="2896796" y="5616144"/>
                  </a:cubicBezTo>
                  <a:cubicBezTo>
                    <a:pt x="2929384" y="5616144"/>
                    <a:pt x="2922912" y="5605306"/>
                    <a:pt x="2923245" y="5671142"/>
                  </a:cubicBezTo>
                  <a:cubicBezTo>
                    <a:pt x="2924130" y="5884100"/>
                    <a:pt x="2939341" y="5849664"/>
                    <a:pt x="2896796" y="5849664"/>
                  </a:cubicBezTo>
                  <a:close/>
                  <a:moveTo>
                    <a:pt x="2925193" y="5058683"/>
                  </a:moveTo>
                  <a:cubicBezTo>
                    <a:pt x="2923822" y="4971145"/>
                    <a:pt x="2922912" y="4971005"/>
                    <a:pt x="2921541" y="4883787"/>
                  </a:cubicBezTo>
                  <a:cubicBezTo>
                    <a:pt x="2921516" y="4882570"/>
                    <a:pt x="3016741" y="4880213"/>
                    <a:pt x="3123678" y="4881647"/>
                  </a:cubicBezTo>
                  <a:cubicBezTo>
                    <a:pt x="3123691" y="4882698"/>
                    <a:pt x="3126934" y="5083716"/>
                    <a:pt x="3127574" y="5114386"/>
                  </a:cubicBezTo>
                  <a:cubicBezTo>
                    <a:pt x="2884135" y="5114476"/>
                    <a:pt x="2926308" y="5127991"/>
                    <a:pt x="2925193" y="5058683"/>
                  </a:cubicBezTo>
                  <a:close/>
                  <a:moveTo>
                    <a:pt x="2973607" y="5125788"/>
                  </a:moveTo>
                  <a:cubicBezTo>
                    <a:pt x="3018829" y="5126390"/>
                    <a:pt x="3029683" y="5126313"/>
                    <a:pt x="3127830" y="5126275"/>
                  </a:cubicBezTo>
                  <a:cubicBezTo>
                    <a:pt x="3133623" y="5384943"/>
                    <a:pt x="3133354" y="5359615"/>
                    <a:pt x="3127382" y="5359667"/>
                  </a:cubicBezTo>
                  <a:cubicBezTo>
                    <a:pt x="3069768" y="5360128"/>
                    <a:pt x="3066359" y="5360012"/>
                    <a:pt x="2928013" y="5359961"/>
                  </a:cubicBezTo>
                  <a:cubicBezTo>
                    <a:pt x="2926090" y="5084703"/>
                    <a:pt x="2911520" y="5124942"/>
                    <a:pt x="2973607" y="5125788"/>
                  </a:cubicBezTo>
                  <a:close/>
                  <a:moveTo>
                    <a:pt x="2932856" y="5583463"/>
                  </a:moveTo>
                  <a:cubicBezTo>
                    <a:pt x="2931472" y="5494810"/>
                    <a:pt x="2929948" y="5495336"/>
                    <a:pt x="2928589" y="5408617"/>
                  </a:cubicBezTo>
                  <a:cubicBezTo>
                    <a:pt x="2927769" y="5356182"/>
                    <a:pt x="2894336" y="5373400"/>
                    <a:pt x="3132085" y="5371555"/>
                  </a:cubicBezTo>
                  <a:cubicBezTo>
                    <a:pt x="3134084" y="5504098"/>
                    <a:pt x="3133559" y="5525570"/>
                    <a:pt x="3135058" y="5605434"/>
                  </a:cubicBezTo>
                  <a:cubicBezTo>
                    <a:pt x="2900474" y="5605536"/>
                    <a:pt x="2933279" y="5610955"/>
                    <a:pt x="2932856" y="5583463"/>
                  </a:cubicBezTo>
                  <a:close/>
                  <a:moveTo>
                    <a:pt x="3127459" y="5849331"/>
                  </a:moveTo>
                  <a:cubicBezTo>
                    <a:pt x="2919068" y="5848204"/>
                    <a:pt x="2936470" y="5852341"/>
                    <a:pt x="2936329" y="5846077"/>
                  </a:cubicBezTo>
                  <a:cubicBezTo>
                    <a:pt x="2930037" y="5571279"/>
                    <a:pt x="2923873" y="5615977"/>
                    <a:pt x="2973620" y="5616772"/>
                  </a:cubicBezTo>
                  <a:cubicBezTo>
                    <a:pt x="3017945" y="5617489"/>
                    <a:pt x="3029991" y="5617374"/>
                    <a:pt x="3135314" y="5617323"/>
                  </a:cubicBezTo>
                  <a:cubicBezTo>
                    <a:pt x="3140825" y="5876426"/>
                    <a:pt x="3146002" y="5849420"/>
                    <a:pt x="3127459" y="5849331"/>
                  </a:cubicBezTo>
                  <a:close/>
                  <a:moveTo>
                    <a:pt x="3138338" y="5126262"/>
                  </a:moveTo>
                  <a:cubicBezTo>
                    <a:pt x="3372410" y="5126159"/>
                    <a:pt x="3341463" y="5118076"/>
                    <a:pt x="3342142" y="5146439"/>
                  </a:cubicBezTo>
                  <a:cubicBezTo>
                    <a:pt x="3343872" y="5221666"/>
                    <a:pt x="3343667" y="5231658"/>
                    <a:pt x="3345358" y="5320068"/>
                  </a:cubicBezTo>
                  <a:cubicBezTo>
                    <a:pt x="3346384" y="5372887"/>
                    <a:pt x="3382060" y="5357822"/>
                    <a:pt x="3142401" y="5359538"/>
                  </a:cubicBezTo>
                  <a:cubicBezTo>
                    <a:pt x="3139569" y="5171972"/>
                    <a:pt x="3140248" y="5212544"/>
                    <a:pt x="3138338" y="5126262"/>
                  </a:cubicBezTo>
                  <a:close/>
                  <a:moveTo>
                    <a:pt x="3143144" y="5408617"/>
                  </a:moveTo>
                  <a:cubicBezTo>
                    <a:pt x="3142401" y="5359730"/>
                    <a:pt x="3106020" y="5371068"/>
                    <a:pt x="3346294" y="5370928"/>
                  </a:cubicBezTo>
                  <a:cubicBezTo>
                    <a:pt x="3346486" y="5381907"/>
                    <a:pt x="3349651" y="5576276"/>
                    <a:pt x="3349766" y="5583681"/>
                  </a:cubicBezTo>
                  <a:cubicBezTo>
                    <a:pt x="3350151" y="5607996"/>
                    <a:pt x="3383431" y="5605306"/>
                    <a:pt x="3145566" y="5605434"/>
                  </a:cubicBezTo>
                  <a:cubicBezTo>
                    <a:pt x="3144131" y="5531732"/>
                    <a:pt x="3144400" y="5489122"/>
                    <a:pt x="3143144" y="5408617"/>
                  </a:cubicBezTo>
                  <a:close/>
                  <a:moveTo>
                    <a:pt x="3150551" y="5849446"/>
                  </a:moveTo>
                  <a:cubicBezTo>
                    <a:pt x="3148744" y="5672115"/>
                    <a:pt x="3147578" y="5699108"/>
                    <a:pt x="3145797" y="5617310"/>
                  </a:cubicBezTo>
                  <a:cubicBezTo>
                    <a:pt x="3273481" y="5617246"/>
                    <a:pt x="3297714" y="5615093"/>
                    <a:pt x="3350215" y="5614965"/>
                  </a:cubicBezTo>
                  <a:cubicBezTo>
                    <a:pt x="3351266" y="5695854"/>
                    <a:pt x="3349203" y="5555509"/>
                    <a:pt x="3353073" y="5847768"/>
                  </a:cubicBezTo>
                  <a:cubicBezTo>
                    <a:pt x="3353073" y="5848690"/>
                    <a:pt x="3204923" y="5849702"/>
                    <a:pt x="3150551" y="5849446"/>
                  </a:cubicBezTo>
                  <a:close/>
                  <a:moveTo>
                    <a:pt x="3358083" y="5126172"/>
                  </a:moveTo>
                  <a:cubicBezTo>
                    <a:pt x="3584812" y="5126172"/>
                    <a:pt x="3554749" y="5116115"/>
                    <a:pt x="3555120" y="5146337"/>
                  </a:cubicBezTo>
                  <a:cubicBezTo>
                    <a:pt x="3558273" y="5398599"/>
                    <a:pt x="3574688" y="5360076"/>
                    <a:pt x="3511820" y="5360076"/>
                  </a:cubicBezTo>
                  <a:cubicBezTo>
                    <a:pt x="3437739" y="5360076"/>
                    <a:pt x="3435202" y="5359013"/>
                    <a:pt x="3358083" y="5359013"/>
                  </a:cubicBezTo>
                  <a:cubicBezTo>
                    <a:pt x="3356276" y="5359013"/>
                    <a:pt x="3348408" y="5126185"/>
                    <a:pt x="3358083" y="5126172"/>
                  </a:cubicBezTo>
                  <a:close/>
                  <a:moveTo>
                    <a:pt x="3360249" y="5583463"/>
                  </a:moveTo>
                  <a:cubicBezTo>
                    <a:pt x="3355892" y="5316301"/>
                    <a:pt x="3357071" y="5386967"/>
                    <a:pt x="3356789" y="5370915"/>
                  </a:cubicBezTo>
                  <a:cubicBezTo>
                    <a:pt x="3441993" y="5370915"/>
                    <a:pt x="3431729" y="5372285"/>
                    <a:pt x="3559618" y="5371914"/>
                  </a:cubicBezTo>
                  <a:cubicBezTo>
                    <a:pt x="3559644" y="5372913"/>
                    <a:pt x="3563501" y="5581797"/>
                    <a:pt x="3563822" y="5605203"/>
                  </a:cubicBezTo>
                  <a:cubicBezTo>
                    <a:pt x="3501889" y="5606036"/>
                    <a:pt x="3463112" y="5605190"/>
                    <a:pt x="3435073" y="5604268"/>
                  </a:cubicBezTo>
                  <a:cubicBezTo>
                    <a:pt x="3346998" y="5601514"/>
                    <a:pt x="3360672" y="5610648"/>
                    <a:pt x="3360249" y="5583463"/>
                  </a:cubicBezTo>
                  <a:close/>
                  <a:moveTo>
                    <a:pt x="3363594" y="5848216"/>
                  </a:moveTo>
                  <a:cubicBezTo>
                    <a:pt x="3360749" y="5652860"/>
                    <a:pt x="3361505" y="5674882"/>
                    <a:pt x="3360710" y="5614965"/>
                  </a:cubicBezTo>
                  <a:cubicBezTo>
                    <a:pt x="3434779" y="5615029"/>
                    <a:pt x="3435253" y="5617412"/>
                    <a:pt x="3511820" y="5617412"/>
                  </a:cubicBezTo>
                  <a:cubicBezTo>
                    <a:pt x="3581224" y="5617412"/>
                    <a:pt x="3562604" y="5573137"/>
                    <a:pt x="3566769" y="5848742"/>
                  </a:cubicBezTo>
                  <a:cubicBezTo>
                    <a:pt x="3425347" y="5848780"/>
                    <a:pt x="3439315" y="5848242"/>
                    <a:pt x="3363594" y="5848216"/>
                  </a:cubicBezTo>
                  <a:close/>
                  <a:moveTo>
                    <a:pt x="3568832" y="5321041"/>
                  </a:moveTo>
                  <a:cubicBezTo>
                    <a:pt x="3562182" y="5093914"/>
                    <a:pt x="3559657" y="5125455"/>
                    <a:pt x="3588656" y="5125839"/>
                  </a:cubicBezTo>
                  <a:cubicBezTo>
                    <a:pt x="3647181" y="5126710"/>
                    <a:pt x="3665172" y="5126121"/>
                    <a:pt x="3742611" y="5126646"/>
                  </a:cubicBezTo>
                  <a:cubicBezTo>
                    <a:pt x="3779927" y="5126902"/>
                    <a:pt x="3769637" y="5090724"/>
                    <a:pt x="3772315" y="5360102"/>
                  </a:cubicBezTo>
                  <a:cubicBezTo>
                    <a:pt x="3535296" y="5359192"/>
                    <a:pt x="3570357" y="5373579"/>
                    <a:pt x="3568832" y="5321041"/>
                  </a:cubicBezTo>
                  <a:close/>
                  <a:moveTo>
                    <a:pt x="3574009" y="5583463"/>
                  </a:moveTo>
                  <a:cubicBezTo>
                    <a:pt x="3570191" y="5339656"/>
                    <a:pt x="3562399" y="5371939"/>
                    <a:pt x="3588746" y="5371799"/>
                  </a:cubicBezTo>
                  <a:cubicBezTo>
                    <a:pt x="3807286" y="5370928"/>
                    <a:pt x="3772238" y="5363010"/>
                    <a:pt x="3772969" y="5408822"/>
                  </a:cubicBezTo>
                  <a:cubicBezTo>
                    <a:pt x="3776557" y="5637718"/>
                    <a:pt x="3787833" y="5603755"/>
                    <a:pt x="3742611" y="5603935"/>
                  </a:cubicBezTo>
                  <a:cubicBezTo>
                    <a:pt x="3544664" y="5604473"/>
                    <a:pt x="3574445" y="5611711"/>
                    <a:pt x="3574009" y="5583463"/>
                  </a:cubicBezTo>
                  <a:close/>
                  <a:moveTo>
                    <a:pt x="3779966" y="5846166"/>
                  </a:moveTo>
                  <a:cubicBezTo>
                    <a:pt x="3779966" y="5849100"/>
                    <a:pt x="3797188" y="5848652"/>
                    <a:pt x="3577264" y="5848729"/>
                  </a:cubicBezTo>
                  <a:cubicBezTo>
                    <a:pt x="3573317" y="5587626"/>
                    <a:pt x="3569409" y="5617041"/>
                    <a:pt x="3588810" y="5616682"/>
                  </a:cubicBezTo>
                  <a:cubicBezTo>
                    <a:pt x="3646860" y="5615593"/>
                    <a:pt x="3660520" y="5616157"/>
                    <a:pt x="3742649" y="5615824"/>
                  </a:cubicBezTo>
                  <a:cubicBezTo>
                    <a:pt x="3784245" y="5615721"/>
                    <a:pt x="3780811" y="5578172"/>
                    <a:pt x="3779966" y="584616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9" name="Google Shape;189;p49"/>
          <p:cNvGrpSpPr/>
          <p:nvPr/>
        </p:nvGrpSpPr>
        <p:grpSpPr>
          <a:xfrm rot="-636799">
            <a:off x="7980102" y="37542"/>
            <a:ext cx="939552" cy="3296460"/>
            <a:chOff x="15958408" y="76731"/>
            <a:chExt cx="1878901" cy="6592200"/>
          </a:xfrm>
        </p:grpSpPr>
        <p:sp>
          <p:nvSpPr>
            <p:cNvPr id="190" name="Google Shape;190;p49"/>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 name="Google Shape;191;p49"/>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 name="Google Shape;192;p49"/>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 name="Google Shape;193;p49"/>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 name="Google Shape;194;p49"/>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 name="Google Shape;195;p49"/>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6" name="Google Shape;196;p49"/>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 name="Google Shape;197;p49"/>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 name="Google Shape;198;p49"/>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 name="Google Shape;199;p49"/>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0" name="Google Shape;200;p49"/>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01" name="Google Shape;201;p49"/>
          <p:cNvSpPr txBox="1"/>
          <p:nvPr>
            <p:ph type="ctrTitle"/>
          </p:nvPr>
        </p:nvSpPr>
        <p:spPr>
          <a:xfrm>
            <a:off x="1500811" y="1901950"/>
            <a:ext cx="4106100" cy="11598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4500"/>
              <a:buNone/>
              <a:defRPr sz="4500"/>
            </a:lvl1pPr>
            <a:lvl2pPr lvl="1" algn="ctr">
              <a:lnSpc>
                <a:spcPct val="90000"/>
              </a:lnSpc>
              <a:spcBef>
                <a:spcPts val="0"/>
              </a:spcBef>
              <a:spcAft>
                <a:spcPts val="0"/>
              </a:spcAft>
              <a:buSzPts val="6000"/>
              <a:buNone/>
              <a:defRPr sz="6000"/>
            </a:lvl2pPr>
            <a:lvl3pPr lvl="2" algn="ctr">
              <a:lnSpc>
                <a:spcPct val="90000"/>
              </a:lnSpc>
              <a:spcBef>
                <a:spcPts val="0"/>
              </a:spcBef>
              <a:spcAft>
                <a:spcPts val="0"/>
              </a:spcAft>
              <a:buSzPts val="6000"/>
              <a:buNone/>
              <a:defRPr sz="6000"/>
            </a:lvl3pPr>
            <a:lvl4pPr lvl="3" algn="ctr">
              <a:lnSpc>
                <a:spcPct val="90000"/>
              </a:lnSpc>
              <a:spcBef>
                <a:spcPts val="0"/>
              </a:spcBef>
              <a:spcAft>
                <a:spcPts val="0"/>
              </a:spcAft>
              <a:buSzPts val="6000"/>
              <a:buNone/>
              <a:defRPr sz="6000"/>
            </a:lvl4pPr>
            <a:lvl5pPr lvl="4" algn="ctr">
              <a:lnSpc>
                <a:spcPct val="90000"/>
              </a:lnSpc>
              <a:spcBef>
                <a:spcPts val="0"/>
              </a:spcBef>
              <a:spcAft>
                <a:spcPts val="0"/>
              </a:spcAft>
              <a:buSzPts val="6000"/>
              <a:buNone/>
              <a:defRPr sz="6000"/>
            </a:lvl5pPr>
            <a:lvl6pPr lvl="5" algn="ctr">
              <a:lnSpc>
                <a:spcPct val="90000"/>
              </a:lnSpc>
              <a:spcBef>
                <a:spcPts val="0"/>
              </a:spcBef>
              <a:spcAft>
                <a:spcPts val="0"/>
              </a:spcAft>
              <a:buSzPts val="6000"/>
              <a:buNone/>
              <a:defRPr sz="6000"/>
            </a:lvl6pPr>
            <a:lvl7pPr lvl="6" algn="ctr">
              <a:lnSpc>
                <a:spcPct val="90000"/>
              </a:lnSpc>
              <a:spcBef>
                <a:spcPts val="0"/>
              </a:spcBef>
              <a:spcAft>
                <a:spcPts val="0"/>
              </a:spcAft>
              <a:buSzPts val="6000"/>
              <a:buNone/>
              <a:defRPr sz="6000"/>
            </a:lvl7pPr>
            <a:lvl8pPr lvl="7" algn="ctr">
              <a:lnSpc>
                <a:spcPct val="90000"/>
              </a:lnSpc>
              <a:spcBef>
                <a:spcPts val="0"/>
              </a:spcBef>
              <a:spcAft>
                <a:spcPts val="0"/>
              </a:spcAft>
              <a:buSzPts val="6000"/>
              <a:buNone/>
              <a:defRPr sz="6000"/>
            </a:lvl8pPr>
            <a:lvl9pPr lvl="8" algn="ctr">
              <a:lnSpc>
                <a:spcPct val="90000"/>
              </a:lnSpc>
              <a:spcBef>
                <a:spcPts val="0"/>
              </a:spcBef>
              <a:spcAft>
                <a:spcPts val="0"/>
              </a:spcAft>
              <a:buSzPts val="6000"/>
              <a:buNone/>
              <a:defRPr sz="60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title">
  <p:cSld name="TITLE_1">
    <p:bg>
      <p:bgPr>
        <a:solidFill>
          <a:schemeClr val="lt2"/>
        </a:solidFill>
      </p:bgPr>
    </p:bg>
    <p:spTree>
      <p:nvGrpSpPr>
        <p:cNvPr id="202" name="Shape 202"/>
        <p:cNvGrpSpPr/>
        <p:nvPr/>
      </p:nvGrpSpPr>
      <p:grpSpPr>
        <a:xfrm>
          <a:off x="0" y="0"/>
          <a:ext cx="0" cy="0"/>
          <a:chOff x="0" y="0"/>
          <a:chExt cx="0" cy="0"/>
        </a:xfrm>
      </p:grpSpPr>
      <p:grpSp>
        <p:nvGrpSpPr>
          <p:cNvPr id="203" name="Google Shape;203;p50"/>
          <p:cNvGrpSpPr/>
          <p:nvPr/>
        </p:nvGrpSpPr>
        <p:grpSpPr>
          <a:xfrm>
            <a:off x="766179" y="482196"/>
            <a:ext cx="2727287" cy="3832033"/>
            <a:chOff x="766179" y="482196"/>
            <a:chExt cx="2727287" cy="3832033"/>
          </a:xfrm>
        </p:grpSpPr>
        <p:sp>
          <p:nvSpPr>
            <p:cNvPr id="204" name="Google Shape;204;p50"/>
            <p:cNvSpPr/>
            <p:nvPr/>
          </p:nvSpPr>
          <p:spPr>
            <a:xfrm rot="-154594">
              <a:off x="889383" y="630613"/>
              <a:ext cx="2523796" cy="3628722"/>
            </a:xfrm>
            <a:custGeom>
              <a:rect b="b" l="l" r="r" t="t"/>
              <a:pathLst>
                <a:path extrusionOk="0" h="7250106" w="5042489">
                  <a:moveTo>
                    <a:pt x="4824412" y="156435"/>
                  </a:moveTo>
                  <a:cubicBezTo>
                    <a:pt x="4797175" y="150385"/>
                    <a:pt x="4768759" y="149773"/>
                    <a:pt x="4740731" y="149220"/>
                  </a:cubicBezTo>
                  <a:cubicBezTo>
                    <a:pt x="4466216" y="143857"/>
                    <a:pt x="4192492" y="133923"/>
                    <a:pt x="3918156" y="124392"/>
                  </a:cubicBezTo>
                  <a:cubicBezTo>
                    <a:pt x="3643283" y="114846"/>
                    <a:pt x="3368410" y="104912"/>
                    <a:pt x="3093566" y="94485"/>
                  </a:cubicBezTo>
                  <a:cubicBezTo>
                    <a:pt x="2545118" y="73676"/>
                    <a:pt x="1996626" y="50581"/>
                    <a:pt x="1448103" y="32207"/>
                  </a:cubicBezTo>
                  <a:cubicBezTo>
                    <a:pt x="1447028" y="18553"/>
                    <a:pt x="1021294" y="16222"/>
                    <a:pt x="988085" y="15326"/>
                  </a:cubicBezTo>
                  <a:cubicBezTo>
                    <a:pt x="808584" y="10501"/>
                    <a:pt x="629128" y="3973"/>
                    <a:pt x="449582" y="1269"/>
                  </a:cubicBezTo>
                  <a:cubicBezTo>
                    <a:pt x="361108" y="-61"/>
                    <a:pt x="272545" y="-763"/>
                    <a:pt x="184116" y="1299"/>
                  </a:cubicBezTo>
                  <a:cubicBezTo>
                    <a:pt x="131017" y="2524"/>
                    <a:pt x="65957" y="821"/>
                    <a:pt x="56072" y="67387"/>
                  </a:cubicBezTo>
                  <a:cubicBezTo>
                    <a:pt x="39109" y="181562"/>
                    <a:pt x="59611" y="313454"/>
                    <a:pt x="61582" y="429003"/>
                  </a:cubicBezTo>
                  <a:cubicBezTo>
                    <a:pt x="69018" y="866896"/>
                    <a:pt x="68674" y="1305207"/>
                    <a:pt x="80575" y="1742876"/>
                  </a:cubicBezTo>
                  <a:cubicBezTo>
                    <a:pt x="80486" y="1751675"/>
                    <a:pt x="80381" y="1760458"/>
                    <a:pt x="80292" y="1769257"/>
                  </a:cubicBezTo>
                  <a:cubicBezTo>
                    <a:pt x="70631" y="2648434"/>
                    <a:pt x="60969" y="3527610"/>
                    <a:pt x="51308" y="4406787"/>
                  </a:cubicBezTo>
                  <a:lnTo>
                    <a:pt x="36824" y="5725544"/>
                  </a:lnTo>
                  <a:cubicBezTo>
                    <a:pt x="34270" y="5958196"/>
                    <a:pt x="41513" y="6194942"/>
                    <a:pt x="39945" y="6430223"/>
                  </a:cubicBezTo>
                  <a:cubicBezTo>
                    <a:pt x="34703" y="6493682"/>
                    <a:pt x="31179" y="6557305"/>
                    <a:pt x="28103" y="6621048"/>
                  </a:cubicBezTo>
                  <a:cubicBezTo>
                    <a:pt x="20518" y="6778306"/>
                    <a:pt x="-13662" y="6960093"/>
                    <a:pt x="6034" y="7116081"/>
                  </a:cubicBezTo>
                  <a:cubicBezTo>
                    <a:pt x="25102" y="7267049"/>
                    <a:pt x="184639" y="7238218"/>
                    <a:pt x="312369" y="7241191"/>
                  </a:cubicBezTo>
                  <a:cubicBezTo>
                    <a:pt x="1847258" y="7276834"/>
                    <a:pt x="3383730" y="7203665"/>
                    <a:pt x="4909884" y="7056446"/>
                  </a:cubicBezTo>
                  <a:cubicBezTo>
                    <a:pt x="5002075" y="7047558"/>
                    <a:pt x="5035434" y="7034651"/>
                    <a:pt x="5040272" y="6931276"/>
                  </a:cubicBezTo>
                  <a:cubicBezTo>
                    <a:pt x="5046664" y="6794275"/>
                    <a:pt x="5037629" y="6654436"/>
                    <a:pt x="5033389" y="6517420"/>
                  </a:cubicBezTo>
                  <a:cubicBezTo>
                    <a:pt x="5015992" y="5955208"/>
                    <a:pt x="4986233" y="5396583"/>
                    <a:pt x="4974615" y="4833849"/>
                  </a:cubicBezTo>
                  <a:cubicBezTo>
                    <a:pt x="4959085" y="3950789"/>
                    <a:pt x="4943571" y="3067743"/>
                    <a:pt x="4928042" y="2184682"/>
                  </a:cubicBezTo>
                  <a:cubicBezTo>
                    <a:pt x="4917753" y="1599720"/>
                    <a:pt x="4908286" y="1017880"/>
                    <a:pt x="4923830" y="433052"/>
                  </a:cubicBezTo>
                  <a:cubicBezTo>
                    <a:pt x="4926414" y="335951"/>
                    <a:pt x="4964909" y="201236"/>
                    <a:pt x="4841987" y="161216"/>
                  </a:cubicBezTo>
                  <a:cubicBezTo>
                    <a:pt x="4836193" y="159318"/>
                    <a:pt x="4830325" y="157750"/>
                    <a:pt x="4824412" y="15643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 name="Google Shape;205;p50"/>
            <p:cNvSpPr/>
            <p:nvPr/>
          </p:nvSpPr>
          <p:spPr>
            <a:xfrm rot="-154594">
              <a:off x="912558" y="777430"/>
              <a:ext cx="2468521" cy="3420871"/>
            </a:xfrm>
            <a:custGeom>
              <a:rect b="b" l="l" r="r" t="t"/>
              <a:pathLst>
                <a:path extrusionOk="0" h="6834826" w="4932050">
                  <a:moveTo>
                    <a:pt x="4930544" y="6567229"/>
                  </a:moveTo>
                  <a:cubicBezTo>
                    <a:pt x="4939667" y="6413705"/>
                    <a:pt x="4904905" y="6250099"/>
                    <a:pt x="4892227" y="6096815"/>
                  </a:cubicBezTo>
                  <a:cubicBezTo>
                    <a:pt x="4878072" y="5925694"/>
                    <a:pt x="4865887" y="5754409"/>
                    <a:pt x="4855643" y="5583020"/>
                  </a:cubicBezTo>
                  <a:cubicBezTo>
                    <a:pt x="4802201" y="4688815"/>
                    <a:pt x="4793032" y="3790637"/>
                    <a:pt x="4781654" y="2894998"/>
                  </a:cubicBezTo>
                  <a:cubicBezTo>
                    <a:pt x="4771709" y="2112728"/>
                    <a:pt x="4743935" y="1324243"/>
                    <a:pt x="4769096" y="542241"/>
                  </a:cubicBezTo>
                  <a:cubicBezTo>
                    <a:pt x="4769260" y="532143"/>
                    <a:pt x="4769424" y="522224"/>
                    <a:pt x="4769424" y="512140"/>
                  </a:cubicBezTo>
                  <a:cubicBezTo>
                    <a:pt x="4770410" y="359618"/>
                    <a:pt x="4766124" y="207111"/>
                    <a:pt x="4758837" y="54753"/>
                  </a:cubicBezTo>
                  <a:cubicBezTo>
                    <a:pt x="4757359" y="25309"/>
                    <a:pt x="4734692" y="-326"/>
                    <a:pt x="4703782" y="3"/>
                  </a:cubicBezTo>
                  <a:cubicBezTo>
                    <a:pt x="3963514" y="6950"/>
                    <a:pt x="3223232" y="14060"/>
                    <a:pt x="2482964" y="21171"/>
                  </a:cubicBezTo>
                  <a:cubicBezTo>
                    <a:pt x="1742696" y="28117"/>
                    <a:pt x="1002428" y="34078"/>
                    <a:pt x="262146" y="42175"/>
                  </a:cubicBezTo>
                  <a:cubicBezTo>
                    <a:pt x="225935" y="42668"/>
                    <a:pt x="188395" y="43160"/>
                    <a:pt x="156156" y="62028"/>
                  </a:cubicBezTo>
                  <a:cubicBezTo>
                    <a:pt x="123574" y="81045"/>
                    <a:pt x="103565" y="114298"/>
                    <a:pt x="95636" y="150688"/>
                  </a:cubicBezTo>
                  <a:cubicBezTo>
                    <a:pt x="87856" y="187407"/>
                    <a:pt x="90678" y="225291"/>
                    <a:pt x="91664" y="262338"/>
                  </a:cubicBezTo>
                  <a:cubicBezTo>
                    <a:pt x="92993" y="311307"/>
                    <a:pt x="94307" y="360260"/>
                    <a:pt x="95636" y="409229"/>
                  </a:cubicBezTo>
                  <a:cubicBezTo>
                    <a:pt x="100429" y="593839"/>
                    <a:pt x="104565" y="778449"/>
                    <a:pt x="108029" y="963044"/>
                  </a:cubicBezTo>
                  <a:cubicBezTo>
                    <a:pt x="114973" y="1330278"/>
                    <a:pt x="119438" y="1697332"/>
                    <a:pt x="121095" y="2064566"/>
                  </a:cubicBezTo>
                  <a:cubicBezTo>
                    <a:pt x="124574" y="2803320"/>
                    <a:pt x="117452" y="3542089"/>
                    <a:pt x="99608" y="4280679"/>
                  </a:cubicBezTo>
                  <a:cubicBezTo>
                    <a:pt x="81913" y="5019270"/>
                    <a:pt x="53646" y="5757531"/>
                    <a:pt x="14613" y="6495300"/>
                  </a:cubicBezTo>
                  <a:cubicBezTo>
                    <a:pt x="9984" y="6584124"/>
                    <a:pt x="5191" y="6672964"/>
                    <a:pt x="69" y="6761952"/>
                  </a:cubicBezTo>
                  <a:cubicBezTo>
                    <a:pt x="-1588" y="6792546"/>
                    <a:pt x="26858" y="6815551"/>
                    <a:pt x="55289" y="6816702"/>
                  </a:cubicBezTo>
                  <a:cubicBezTo>
                    <a:pt x="926079" y="6852166"/>
                    <a:pt x="1798020" y="6831043"/>
                    <a:pt x="2668318" y="6792442"/>
                  </a:cubicBezTo>
                  <a:cubicBezTo>
                    <a:pt x="3103714" y="6773126"/>
                    <a:pt x="3538900" y="6749359"/>
                    <a:pt x="3974101" y="6726085"/>
                  </a:cubicBezTo>
                  <a:cubicBezTo>
                    <a:pt x="4092410" y="6719766"/>
                    <a:pt x="4210867" y="6716644"/>
                    <a:pt x="4329236" y="6711520"/>
                  </a:cubicBezTo>
                  <a:cubicBezTo>
                    <a:pt x="4430447" y="6707128"/>
                    <a:pt x="4531404" y="6698254"/>
                    <a:pt x="4632212" y="6688470"/>
                  </a:cubicBezTo>
                  <a:cubicBezTo>
                    <a:pt x="4682653" y="6683570"/>
                    <a:pt x="4733064" y="6678446"/>
                    <a:pt x="4783505" y="6673531"/>
                  </a:cubicBezTo>
                  <a:cubicBezTo>
                    <a:pt x="4819253" y="6670050"/>
                    <a:pt x="4873906" y="6674905"/>
                    <a:pt x="4903740" y="6651512"/>
                  </a:cubicBezTo>
                  <a:cubicBezTo>
                    <a:pt x="4920584" y="6638411"/>
                    <a:pt x="4928199" y="6606711"/>
                    <a:pt x="4930544" y="65672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 name="Google Shape;206;p50"/>
            <p:cNvSpPr/>
            <p:nvPr/>
          </p:nvSpPr>
          <p:spPr>
            <a:xfrm rot="-154594">
              <a:off x="841306" y="696599"/>
              <a:ext cx="2417403" cy="3396710"/>
            </a:xfrm>
            <a:custGeom>
              <a:rect b="b" l="l" r="r" t="t"/>
              <a:pathLst>
                <a:path extrusionOk="0" h="6786552" w="4829919">
                  <a:moveTo>
                    <a:pt x="4752787" y="3393747"/>
                  </a:moveTo>
                  <a:cubicBezTo>
                    <a:pt x="4751652" y="4472637"/>
                    <a:pt x="4776141" y="5552721"/>
                    <a:pt x="4829882" y="6636286"/>
                  </a:cubicBezTo>
                  <a:cubicBezTo>
                    <a:pt x="4830927" y="6659306"/>
                    <a:pt x="4810276" y="6676785"/>
                    <a:pt x="4789207" y="6677636"/>
                  </a:cubicBezTo>
                  <a:cubicBezTo>
                    <a:pt x="4443106" y="6691066"/>
                    <a:pt x="4097020" y="6703211"/>
                    <a:pt x="3750726" y="6714295"/>
                  </a:cubicBezTo>
                  <a:cubicBezTo>
                    <a:pt x="3137607" y="6733909"/>
                    <a:pt x="2524278" y="6749684"/>
                    <a:pt x="1910950" y="6761830"/>
                  </a:cubicBezTo>
                  <a:cubicBezTo>
                    <a:pt x="1295531" y="6773974"/>
                    <a:pt x="679918" y="6785059"/>
                    <a:pt x="64290" y="6786553"/>
                  </a:cubicBezTo>
                  <a:cubicBezTo>
                    <a:pt x="35709" y="6786553"/>
                    <a:pt x="22569" y="6760545"/>
                    <a:pt x="25899" y="6734970"/>
                  </a:cubicBezTo>
                  <a:cubicBezTo>
                    <a:pt x="136652" y="5886402"/>
                    <a:pt x="22270" y="5016055"/>
                    <a:pt x="3575" y="4164350"/>
                  </a:cubicBezTo>
                  <a:cubicBezTo>
                    <a:pt x="-23378" y="2936210"/>
                    <a:pt x="112521" y="1704365"/>
                    <a:pt x="62826" y="479407"/>
                  </a:cubicBezTo>
                  <a:cubicBezTo>
                    <a:pt x="56361" y="336371"/>
                    <a:pt x="44878" y="193558"/>
                    <a:pt x="25899" y="51583"/>
                  </a:cubicBezTo>
                  <a:cubicBezTo>
                    <a:pt x="22569" y="26008"/>
                    <a:pt x="35709" y="0"/>
                    <a:pt x="64290" y="0"/>
                  </a:cubicBezTo>
                  <a:cubicBezTo>
                    <a:pt x="679918" y="1494"/>
                    <a:pt x="1295531" y="12578"/>
                    <a:pt x="1910950" y="24723"/>
                  </a:cubicBezTo>
                  <a:cubicBezTo>
                    <a:pt x="2524278" y="36868"/>
                    <a:pt x="3137607" y="52643"/>
                    <a:pt x="3750726" y="72258"/>
                  </a:cubicBezTo>
                  <a:cubicBezTo>
                    <a:pt x="4097020" y="83342"/>
                    <a:pt x="4443121" y="95487"/>
                    <a:pt x="4789207" y="108917"/>
                  </a:cubicBezTo>
                  <a:cubicBezTo>
                    <a:pt x="4810276" y="109768"/>
                    <a:pt x="4830927" y="127246"/>
                    <a:pt x="4829882" y="150267"/>
                  </a:cubicBezTo>
                  <a:cubicBezTo>
                    <a:pt x="4780830" y="1231785"/>
                    <a:pt x="4753922" y="2312169"/>
                    <a:pt x="4752787" y="339374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7" name="Google Shape;207;p50"/>
            <p:cNvSpPr/>
            <p:nvPr/>
          </p:nvSpPr>
          <p:spPr>
            <a:xfrm rot="-154594">
              <a:off x="1092310" y="1246135"/>
              <a:ext cx="466413" cy="535655"/>
            </a:xfrm>
            <a:custGeom>
              <a:rect b="b" l="l" r="r" t="t"/>
              <a:pathLst>
                <a:path extrusionOk="0" h="1070226" w="931882">
                  <a:moveTo>
                    <a:pt x="910685" y="13536"/>
                  </a:moveTo>
                  <a:cubicBezTo>
                    <a:pt x="882388" y="-9768"/>
                    <a:pt x="843594" y="-1596"/>
                    <a:pt x="823017" y="27444"/>
                  </a:cubicBezTo>
                  <a:cubicBezTo>
                    <a:pt x="800380" y="59383"/>
                    <a:pt x="784612" y="97491"/>
                    <a:pt x="764632" y="131297"/>
                  </a:cubicBezTo>
                  <a:cubicBezTo>
                    <a:pt x="759884" y="139334"/>
                    <a:pt x="754881" y="147236"/>
                    <a:pt x="750014" y="155213"/>
                  </a:cubicBezTo>
                  <a:cubicBezTo>
                    <a:pt x="723852" y="136600"/>
                    <a:pt x="674605" y="144338"/>
                    <a:pt x="645473" y="144398"/>
                  </a:cubicBezTo>
                  <a:cubicBezTo>
                    <a:pt x="514546" y="144711"/>
                    <a:pt x="273808" y="144144"/>
                    <a:pt x="149004" y="184687"/>
                  </a:cubicBezTo>
                  <a:cubicBezTo>
                    <a:pt x="-79923" y="259036"/>
                    <a:pt x="31756" y="537505"/>
                    <a:pt x="17794" y="713525"/>
                  </a:cubicBezTo>
                  <a:cubicBezTo>
                    <a:pt x="12493" y="780390"/>
                    <a:pt x="-27675" y="996087"/>
                    <a:pt x="33712" y="1051196"/>
                  </a:cubicBezTo>
                  <a:cubicBezTo>
                    <a:pt x="62128" y="1076710"/>
                    <a:pt x="118438" y="1064551"/>
                    <a:pt x="326265" y="1066702"/>
                  </a:cubicBezTo>
                  <a:cubicBezTo>
                    <a:pt x="426222" y="1067732"/>
                    <a:pt x="562912" y="1078175"/>
                    <a:pt x="665303" y="1057350"/>
                  </a:cubicBezTo>
                  <a:cubicBezTo>
                    <a:pt x="882149" y="1013252"/>
                    <a:pt x="822420" y="780674"/>
                    <a:pt x="824615" y="617037"/>
                  </a:cubicBezTo>
                  <a:cubicBezTo>
                    <a:pt x="828288" y="344634"/>
                    <a:pt x="887301" y="275707"/>
                    <a:pt x="833186" y="253688"/>
                  </a:cubicBezTo>
                  <a:cubicBezTo>
                    <a:pt x="845864" y="233625"/>
                    <a:pt x="858317" y="213414"/>
                    <a:pt x="870278" y="192903"/>
                  </a:cubicBezTo>
                  <a:cubicBezTo>
                    <a:pt x="891661" y="156229"/>
                    <a:pt x="917165" y="117180"/>
                    <a:pt x="929977" y="76562"/>
                  </a:cubicBezTo>
                  <a:cubicBezTo>
                    <a:pt x="929634" y="76502"/>
                    <a:pt x="929290" y="76442"/>
                    <a:pt x="928947" y="76383"/>
                  </a:cubicBezTo>
                  <a:cubicBezTo>
                    <a:pt x="935905" y="54408"/>
                    <a:pt x="930754" y="30073"/>
                    <a:pt x="910685" y="13536"/>
                  </a:cubicBezTo>
                  <a:close/>
                  <a:moveTo>
                    <a:pt x="555147" y="976846"/>
                  </a:moveTo>
                  <a:cubicBezTo>
                    <a:pt x="409229" y="984002"/>
                    <a:pt x="244840" y="986303"/>
                    <a:pt x="97010" y="973680"/>
                  </a:cubicBezTo>
                  <a:cubicBezTo>
                    <a:pt x="75179" y="898180"/>
                    <a:pt x="110389" y="786604"/>
                    <a:pt x="111240" y="681363"/>
                  </a:cubicBezTo>
                  <a:cubicBezTo>
                    <a:pt x="112823" y="484443"/>
                    <a:pt x="42806" y="316011"/>
                    <a:pt x="177420" y="272376"/>
                  </a:cubicBezTo>
                  <a:cubicBezTo>
                    <a:pt x="311796" y="228830"/>
                    <a:pt x="470735" y="237539"/>
                    <a:pt x="610038" y="236733"/>
                  </a:cubicBezTo>
                  <a:cubicBezTo>
                    <a:pt x="629391" y="236613"/>
                    <a:pt x="663884" y="241752"/>
                    <a:pt x="695690" y="240423"/>
                  </a:cubicBezTo>
                  <a:cubicBezTo>
                    <a:pt x="652595" y="305196"/>
                    <a:pt x="606992" y="368251"/>
                    <a:pt x="561314" y="431217"/>
                  </a:cubicBezTo>
                  <a:cubicBezTo>
                    <a:pt x="484667" y="536862"/>
                    <a:pt x="406078" y="643045"/>
                    <a:pt x="342885" y="757654"/>
                  </a:cubicBezTo>
                  <a:cubicBezTo>
                    <a:pt x="341556" y="755861"/>
                    <a:pt x="340048" y="754233"/>
                    <a:pt x="338734" y="752425"/>
                  </a:cubicBezTo>
                  <a:cubicBezTo>
                    <a:pt x="319262" y="725401"/>
                    <a:pt x="305375" y="695151"/>
                    <a:pt x="277287" y="675746"/>
                  </a:cubicBezTo>
                  <a:cubicBezTo>
                    <a:pt x="260533" y="664168"/>
                    <a:pt x="229370" y="672967"/>
                    <a:pt x="225547" y="694942"/>
                  </a:cubicBezTo>
                  <a:cubicBezTo>
                    <a:pt x="218604" y="734753"/>
                    <a:pt x="234058" y="769126"/>
                    <a:pt x="251320" y="804471"/>
                  </a:cubicBezTo>
                  <a:cubicBezTo>
                    <a:pt x="267985" y="838576"/>
                    <a:pt x="289338" y="870335"/>
                    <a:pt x="312438" y="900361"/>
                  </a:cubicBezTo>
                  <a:cubicBezTo>
                    <a:pt x="334956" y="929641"/>
                    <a:pt x="386801" y="921738"/>
                    <a:pt x="404062" y="891458"/>
                  </a:cubicBezTo>
                  <a:cubicBezTo>
                    <a:pt x="483980" y="751260"/>
                    <a:pt x="574320" y="619951"/>
                    <a:pt x="669334" y="489612"/>
                  </a:cubicBezTo>
                  <a:cubicBezTo>
                    <a:pt x="696153" y="452818"/>
                    <a:pt x="722867" y="415950"/>
                    <a:pt x="749103" y="378738"/>
                  </a:cubicBezTo>
                  <a:cubicBezTo>
                    <a:pt x="748162" y="392646"/>
                    <a:pt x="747490" y="404940"/>
                    <a:pt x="746400" y="413605"/>
                  </a:cubicBezTo>
                  <a:cubicBezTo>
                    <a:pt x="687806" y="876041"/>
                    <a:pt x="846133" y="962565"/>
                    <a:pt x="555147" y="97684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8" name="Google Shape;208;p50"/>
            <p:cNvSpPr/>
            <p:nvPr/>
          </p:nvSpPr>
          <p:spPr>
            <a:xfrm rot="-154594">
              <a:off x="1109303" y="1816290"/>
              <a:ext cx="419253" cy="589377"/>
            </a:xfrm>
            <a:custGeom>
              <a:rect b="b" l="l" r="r" t="t"/>
              <a:pathLst>
                <a:path extrusionOk="0" h="1177563" w="837658">
                  <a:moveTo>
                    <a:pt x="798116" y="370327"/>
                  </a:moveTo>
                  <a:cubicBezTo>
                    <a:pt x="802133" y="331233"/>
                    <a:pt x="825666" y="264458"/>
                    <a:pt x="768670" y="252716"/>
                  </a:cubicBezTo>
                  <a:cubicBezTo>
                    <a:pt x="763667" y="252089"/>
                    <a:pt x="759053" y="252163"/>
                    <a:pt x="754738" y="252731"/>
                  </a:cubicBezTo>
                  <a:cubicBezTo>
                    <a:pt x="768311" y="224915"/>
                    <a:pt x="781915" y="197130"/>
                    <a:pt x="795339" y="169240"/>
                  </a:cubicBezTo>
                  <a:cubicBezTo>
                    <a:pt x="815617" y="127083"/>
                    <a:pt x="861772" y="62788"/>
                    <a:pt x="822008" y="19078"/>
                  </a:cubicBezTo>
                  <a:cubicBezTo>
                    <a:pt x="802282" y="-2613"/>
                    <a:pt x="766952" y="-7558"/>
                    <a:pt x="744629" y="13401"/>
                  </a:cubicBezTo>
                  <a:cubicBezTo>
                    <a:pt x="735057" y="25068"/>
                    <a:pt x="733982" y="26338"/>
                    <a:pt x="741433" y="17210"/>
                  </a:cubicBezTo>
                  <a:cubicBezTo>
                    <a:pt x="736386" y="21991"/>
                    <a:pt x="732862" y="27727"/>
                    <a:pt x="730383" y="34121"/>
                  </a:cubicBezTo>
                  <a:cubicBezTo>
                    <a:pt x="725172" y="42576"/>
                    <a:pt x="719378" y="50852"/>
                    <a:pt x="714839" y="59666"/>
                  </a:cubicBezTo>
                  <a:cubicBezTo>
                    <a:pt x="705103" y="78608"/>
                    <a:pt x="695890" y="97878"/>
                    <a:pt x="686527" y="117000"/>
                  </a:cubicBezTo>
                  <a:cubicBezTo>
                    <a:pt x="677433" y="135553"/>
                    <a:pt x="668429" y="154167"/>
                    <a:pt x="659410" y="172765"/>
                  </a:cubicBezTo>
                  <a:cubicBezTo>
                    <a:pt x="627470" y="166341"/>
                    <a:pt x="585286" y="174438"/>
                    <a:pt x="560439" y="174184"/>
                  </a:cubicBezTo>
                  <a:cubicBezTo>
                    <a:pt x="415223" y="172705"/>
                    <a:pt x="249071" y="149461"/>
                    <a:pt x="109589" y="199968"/>
                  </a:cubicBezTo>
                  <a:cubicBezTo>
                    <a:pt x="-40048" y="254150"/>
                    <a:pt x="5750" y="448963"/>
                    <a:pt x="9453" y="606490"/>
                  </a:cubicBezTo>
                  <a:cubicBezTo>
                    <a:pt x="15306" y="855112"/>
                    <a:pt x="-9257" y="1064131"/>
                    <a:pt x="96359" y="1136867"/>
                  </a:cubicBezTo>
                  <a:cubicBezTo>
                    <a:pt x="142022" y="1168313"/>
                    <a:pt x="201392" y="1168731"/>
                    <a:pt x="254671" y="1168686"/>
                  </a:cubicBezTo>
                  <a:cubicBezTo>
                    <a:pt x="464589" y="1168477"/>
                    <a:pt x="703520" y="1211320"/>
                    <a:pt x="767326" y="1110605"/>
                  </a:cubicBezTo>
                  <a:cubicBezTo>
                    <a:pt x="818081" y="1030505"/>
                    <a:pt x="768879" y="655040"/>
                    <a:pt x="798116" y="370327"/>
                  </a:cubicBezTo>
                  <a:close/>
                  <a:moveTo>
                    <a:pt x="689230" y="1061233"/>
                  </a:moveTo>
                  <a:cubicBezTo>
                    <a:pt x="650555" y="1097818"/>
                    <a:pt x="496036" y="1077950"/>
                    <a:pt x="423809" y="1076142"/>
                  </a:cubicBezTo>
                  <a:cubicBezTo>
                    <a:pt x="249444" y="1071765"/>
                    <a:pt x="181114" y="1087301"/>
                    <a:pt x="145919" y="1058963"/>
                  </a:cubicBezTo>
                  <a:cubicBezTo>
                    <a:pt x="82248" y="1007723"/>
                    <a:pt x="111351" y="771366"/>
                    <a:pt x="100868" y="587533"/>
                  </a:cubicBezTo>
                  <a:cubicBezTo>
                    <a:pt x="96090" y="503758"/>
                    <a:pt x="79112" y="412648"/>
                    <a:pt x="100659" y="330038"/>
                  </a:cubicBezTo>
                  <a:cubicBezTo>
                    <a:pt x="113889" y="279336"/>
                    <a:pt x="172543" y="275781"/>
                    <a:pt x="217669" y="270254"/>
                  </a:cubicBezTo>
                  <a:cubicBezTo>
                    <a:pt x="384119" y="249893"/>
                    <a:pt x="526334" y="270777"/>
                    <a:pt x="612747" y="268715"/>
                  </a:cubicBezTo>
                  <a:lnTo>
                    <a:pt x="528589" y="441763"/>
                  </a:lnTo>
                  <a:cubicBezTo>
                    <a:pt x="493274" y="514394"/>
                    <a:pt x="457869" y="586995"/>
                    <a:pt x="422957" y="659820"/>
                  </a:cubicBezTo>
                  <a:cubicBezTo>
                    <a:pt x="401813" y="703919"/>
                    <a:pt x="379893" y="747868"/>
                    <a:pt x="358838" y="792191"/>
                  </a:cubicBezTo>
                  <a:cubicBezTo>
                    <a:pt x="341756" y="766601"/>
                    <a:pt x="324345" y="742027"/>
                    <a:pt x="298691" y="724250"/>
                  </a:cubicBezTo>
                  <a:cubicBezTo>
                    <a:pt x="278980" y="710596"/>
                    <a:pt x="243098" y="726177"/>
                    <a:pt x="245786" y="752454"/>
                  </a:cubicBezTo>
                  <a:cubicBezTo>
                    <a:pt x="249250" y="786350"/>
                    <a:pt x="262197" y="814942"/>
                    <a:pt x="277741" y="845028"/>
                  </a:cubicBezTo>
                  <a:cubicBezTo>
                    <a:pt x="292584" y="873755"/>
                    <a:pt x="305799" y="903124"/>
                    <a:pt x="319895" y="932224"/>
                  </a:cubicBezTo>
                  <a:cubicBezTo>
                    <a:pt x="338053" y="969660"/>
                    <a:pt x="396826" y="971378"/>
                    <a:pt x="417328" y="935287"/>
                  </a:cubicBezTo>
                  <a:cubicBezTo>
                    <a:pt x="463797" y="853468"/>
                    <a:pt x="502815" y="766825"/>
                    <a:pt x="544581" y="682512"/>
                  </a:cubicBezTo>
                  <a:cubicBezTo>
                    <a:pt x="587168" y="596526"/>
                    <a:pt x="628933" y="510107"/>
                    <a:pt x="671042" y="423882"/>
                  </a:cubicBezTo>
                  <a:cubicBezTo>
                    <a:pt x="680928" y="403640"/>
                    <a:pt x="690872" y="383413"/>
                    <a:pt x="700788" y="363171"/>
                  </a:cubicBezTo>
                  <a:cubicBezTo>
                    <a:pt x="698757" y="398800"/>
                    <a:pt x="700593" y="433502"/>
                    <a:pt x="699698" y="450816"/>
                  </a:cubicBezTo>
                  <a:cubicBezTo>
                    <a:pt x="684033" y="754904"/>
                    <a:pt x="718647" y="967703"/>
                    <a:pt x="689230" y="1061233"/>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 name="Google Shape;209;p50"/>
            <p:cNvSpPr/>
            <p:nvPr/>
          </p:nvSpPr>
          <p:spPr>
            <a:xfrm rot="-154594">
              <a:off x="1126691" y="2478474"/>
              <a:ext cx="413315" cy="507955"/>
            </a:xfrm>
            <a:custGeom>
              <a:rect b="b" l="l" r="r" t="t"/>
              <a:pathLst>
                <a:path extrusionOk="0" h="1014883" w="825795">
                  <a:moveTo>
                    <a:pt x="768711" y="183985"/>
                  </a:moveTo>
                  <a:cubicBezTo>
                    <a:pt x="778073" y="163594"/>
                    <a:pt x="786958" y="143008"/>
                    <a:pt x="794633" y="121975"/>
                  </a:cubicBezTo>
                  <a:cubicBezTo>
                    <a:pt x="795216" y="120377"/>
                    <a:pt x="796201" y="118225"/>
                    <a:pt x="797052" y="116044"/>
                  </a:cubicBezTo>
                  <a:cubicBezTo>
                    <a:pt x="804862" y="109979"/>
                    <a:pt x="812238" y="101330"/>
                    <a:pt x="816076" y="94563"/>
                  </a:cubicBezTo>
                  <a:cubicBezTo>
                    <a:pt x="830023" y="69989"/>
                    <a:pt x="829829" y="39619"/>
                    <a:pt x="809804" y="18272"/>
                  </a:cubicBezTo>
                  <a:cubicBezTo>
                    <a:pt x="789661" y="-3195"/>
                    <a:pt x="753689" y="-7094"/>
                    <a:pt x="731425" y="13820"/>
                  </a:cubicBezTo>
                  <a:cubicBezTo>
                    <a:pt x="727393" y="17600"/>
                    <a:pt x="724004" y="22141"/>
                    <a:pt x="721256" y="27071"/>
                  </a:cubicBezTo>
                  <a:cubicBezTo>
                    <a:pt x="718494" y="28908"/>
                    <a:pt x="715851" y="30955"/>
                    <a:pt x="713357" y="33225"/>
                  </a:cubicBezTo>
                  <a:cubicBezTo>
                    <a:pt x="704517" y="40710"/>
                    <a:pt x="698768" y="48717"/>
                    <a:pt x="693616" y="58800"/>
                  </a:cubicBezTo>
                  <a:cubicBezTo>
                    <a:pt x="692497" y="61011"/>
                    <a:pt x="691421" y="63327"/>
                    <a:pt x="690316" y="65597"/>
                  </a:cubicBezTo>
                  <a:cubicBezTo>
                    <a:pt x="617059" y="64029"/>
                    <a:pt x="499064" y="80296"/>
                    <a:pt x="356147" y="65403"/>
                  </a:cubicBezTo>
                  <a:cubicBezTo>
                    <a:pt x="276364" y="57082"/>
                    <a:pt x="183485" y="35601"/>
                    <a:pt x="108465" y="72977"/>
                  </a:cubicBezTo>
                  <a:cubicBezTo>
                    <a:pt x="-31958" y="142949"/>
                    <a:pt x="4059" y="386536"/>
                    <a:pt x="4342" y="512572"/>
                  </a:cubicBezTo>
                  <a:cubicBezTo>
                    <a:pt x="4551" y="612257"/>
                    <a:pt x="6269" y="760238"/>
                    <a:pt x="12914" y="859968"/>
                  </a:cubicBezTo>
                  <a:cubicBezTo>
                    <a:pt x="23381" y="1017061"/>
                    <a:pt x="35028" y="984928"/>
                    <a:pt x="416428" y="999643"/>
                  </a:cubicBezTo>
                  <a:cubicBezTo>
                    <a:pt x="510995" y="1003288"/>
                    <a:pt x="715746" y="1054303"/>
                    <a:pt x="766471" y="946626"/>
                  </a:cubicBezTo>
                  <a:cubicBezTo>
                    <a:pt x="806639" y="861342"/>
                    <a:pt x="799098" y="653517"/>
                    <a:pt x="794185" y="356794"/>
                  </a:cubicBezTo>
                  <a:cubicBezTo>
                    <a:pt x="793528" y="318984"/>
                    <a:pt x="814344" y="208036"/>
                    <a:pt x="768711" y="183985"/>
                  </a:cubicBezTo>
                  <a:close/>
                  <a:moveTo>
                    <a:pt x="597258" y="926041"/>
                  </a:moveTo>
                  <a:cubicBezTo>
                    <a:pt x="413905" y="911281"/>
                    <a:pt x="125204" y="914254"/>
                    <a:pt x="99461" y="903528"/>
                  </a:cubicBezTo>
                  <a:cubicBezTo>
                    <a:pt x="83976" y="817139"/>
                    <a:pt x="86007" y="433488"/>
                    <a:pt x="87993" y="345141"/>
                  </a:cubicBezTo>
                  <a:cubicBezTo>
                    <a:pt x="89337" y="285193"/>
                    <a:pt x="81512" y="178279"/>
                    <a:pt x="145094" y="146669"/>
                  </a:cubicBezTo>
                  <a:cubicBezTo>
                    <a:pt x="197686" y="120526"/>
                    <a:pt x="269808" y="138587"/>
                    <a:pt x="325401" y="144846"/>
                  </a:cubicBezTo>
                  <a:cubicBezTo>
                    <a:pt x="424910" y="156050"/>
                    <a:pt x="523672" y="151150"/>
                    <a:pt x="623524" y="150418"/>
                  </a:cubicBezTo>
                  <a:cubicBezTo>
                    <a:pt x="630587" y="150373"/>
                    <a:pt x="639621" y="151031"/>
                    <a:pt x="649626" y="151807"/>
                  </a:cubicBezTo>
                  <a:cubicBezTo>
                    <a:pt x="640846" y="168807"/>
                    <a:pt x="631752" y="185643"/>
                    <a:pt x="622375" y="202255"/>
                  </a:cubicBezTo>
                  <a:cubicBezTo>
                    <a:pt x="586522" y="265743"/>
                    <a:pt x="546071" y="326468"/>
                    <a:pt x="504693" y="386447"/>
                  </a:cubicBezTo>
                  <a:cubicBezTo>
                    <a:pt x="439857" y="480440"/>
                    <a:pt x="372602" y="573208"/>
                    <a:pt x="316024" y="672355"/>
                  </a:cubicBezTo>
                  <a:cubicBezTo>
                    <a:pt x="294402" y="640521"/>
                    <a:pt x="275901" y="613542"/>
                    <a:pt x="241034" y="595541"/>
                  </a:cubicBezTo>
                  <a:cubicBezTo>
                    <a:pt x="217590" y="583441"/>
                    <a:pt x="187114" y="595885"/>
                    <a:pt x="186292" y="624731"/>
                  </a:cubicBezTo>
                  <a:cubicBezTo>
                    <a:pt x="185710" y="645436"/>
                    <a:pt x="186113" y="663317"/>
                    <a:pt x="194386" y="682797"/>
                  </a:cubicBezTo>
                  <a:cubicBezTo>
                    <a:pt x="201001" y="698348"/>
                    <a:pt x="208467" y="713570"/>
                    <a:pt x="216127" y="728628"/>
                  </a:cubicBezTo>
                  <a:cubicBezTo>
                    <a:pt x="232090" y="760014"/>
                    <a:pt x="249949" y="790743"/>
                    <a:pt x="267718" y="821143"/>
                  </a:cubicBezTo>
                  <a:cubicBezTo>
                    <a:pt x="288384" y="856487"/>
                    <a:pt x="350577" y="867138"/>
                    <a:pt x="371348" y="824399"/>
                  </a:cubicBezTo>
                  <a:cubicBezTo>
                    <a:pt x="430868" y="701918"/>
                    <a:pt x="510084" y="590865"/>
                    <a:pt x="587597" y="479409"/>
                  </a:cubicBezTo>
                  <a:cubicBezTo>
                    <a:pt x="627989" y="421343"/>
                    <a:pt x="669351" y="362067"/>
                    <a:pt x="706503" y="300520"/>
                  </a:cubicBezTo>
                  <a:cubicBezTo>
                    <a:pt x="708623" y="323989"/>
                    <a:pt x="711640" y="345291"/>
                    <a:pt x="711849" y="358153"/>
                  </a:cubicBezTo>
                  <a:cubicBezTo>
                    <a:pt x="722570" y="1003228"/>
                    <a:pt x="709594" y="935093"/>
                    <a:pt x="597258" y="92604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 name="Google Shape;210;p50"/>
            <p:cNvSpPr/>
            <p:nvPr/>
          </p:nvSpPr>
          <p:spPr>
            <a:xfrm rot="-154594">
              <a:off x="1132026" y="3043888"/>
              <a:ext cx="472603" cy="496328"/>
            </a:xfrm>
            <a:custGeom>
              <a:rect b="b" l="l" r="r" t="t"/>
              <a:pathLst>
                <a:path extrusionOk="0" h="991653" w="944251">
                  <a:moveTo>
                    <a:pt x="944196" y="52356"/>
                  </a:moveTo>
                  <a:cubicBezTo>
                    <a:pt x="942747" y="14667"/>
                    <a:pt x="905043" y="-12895"/>
                    <a:pt x="869415" y="6241"/>
                  </a:cubicBezTo>
                  <a:cubicBezTo>
                    <a:pt x="832010" y="26348"/>
                    <a:pt x="809970" y="73121"/>
                    <a:pt x="786481" y="107166"/>
                  </a:cubicBezTo>
                  <a:cubicBezTo>
                    <a:pt x="784450" y="110109"/>
                    <a:pt x="782300" y="112947"/>
                    <a:pt x="780254" y="115860"/>
                  </a:cubicBezTo>
                  <a:cubicBezTo>
                    <a:pt x="761007" y="114142"/>
                    <a:pt x="738190" y="120207"/>
                    <a:pt x="720018" y="122344"/>
                  </a:cubicBezTo>
                  <a:cubicBezTo>
                    <a:pt x="433825" y="155806"/>
                    <a:pt x="166388" y="70193"/>
                    <a:pt x="48722" y="177362"/>
                  </a:cubicBezTo>
                  <a:cubicBezTo>
                    <a:pt x="117" y="221639"/>
                    <a:pt x="-465" y="293106"/>
                    <a:pt x="88" y="353950"/>
                  </a:cubicBezTo>
                  <a:cubicBezTo>
                    <a:pt x="4418" y="828517"/>
                    <a:pt x="8972" y="914294"/>
                    <a:pt x="67791" y="973630"/>
                  </a:cubicBezTo>
                  <a:cubicBezTo>
                    <a:pt x="86635" y="992646"/>
                    <a:pt x="124040" y="988419"/>
                    <a:pt x="148066" y="989360"/>
                  </a:cubicBezTo>
                  <a:cubicBezTo>
                    <a:pt x="213948" y="991944"/>
                    <a:pt x="279948" y="991765"/>
                    <a:pt x="345859" y="991526"/>
                  </a:cubicBezTo>
                  <a:cubicBezTo>
                    <a:pt x="906626" y="989494"/>
                    <a:pt x="856125" y="1001520"/>
                    <a:pt x="876209" y="365005"/>
                  </a:cubicBezTo>
                  <a:cubicBezTo>
                    <a:pt x="877314" y="330033"/>
                    <a:pt x="900519" y="236563"/>
                    <a:pt x="869116" y="200008"/>
                  </a:cubicBezTo>
                  <a:cubicBezTo>
                    <a:pt x="875896" y="190612"/>
                    <a:pt x="882794" y="181306"/>
                    <a:pt x="889335" y="171745"/>
                  </a:cubicBezTo>
                  <a:cubicBezTo>
                    <a:pt x="912166" y="138387"/>
                    <a:pt x="945809" y="94348"/>
                    <a:pt x="944196" y="52356"/>
                  </a:cubicBezTo>
                  <a:close/>
                  <a:moveTo>
                    <a:pt x="574995" y="904315"/>
                  </a:moveTo>
                  <a:cubicBezTo>
                    <a:pt x="425553" y="908214"/>
                    <a:pt x="268660" y="918462"/>
                    <a:pt x="119187" y="903389"/>
                  </a:cubicBezTo>
                  <a:cubicBezTo>
                    <a:pt x="78109" y="843141"/>
                    <a:pt x="92922" y="755303"/>
                    <a:pt x="89159" y="565151"/>
                  </a:cubicBezTo>
                  <a:cubicBezTo>
                    <a:pt x="80005" y="102879"/>
                    <a:pt x="14900" y="237295"/>
                    <a:pt x="661737" y="211227"/>
                  </a:cubicBezTo>
                  <a:cubicBezTo>
                    <a:pt x="672981" y="210779"/>
                    <a:pt x="690243" y="210973"/>
                    <a:pt x="709192" y="210212"/>
                  </a:cubicBezTo>
                  <a:cubicBezTo>
                    <a:pt x="665380" y="264693"/>
                    <a:pt x="617836" y="318262"/>
                    <a:pt x="571023" y="371593"/>
                  </a:cubicBezTo>
                  <a:cubicBezTo>
                    <a:pt x="490807" y="463001"/>
                    <a:pt x="409441" y="556232"/>
                    <a:pt x="343545" y="659084"/>
                  </a:cubicBezTo>
                  <a:cubicBezTo>
                    <a:pt x="339364" y="651316"/>
                    <a:pt x="335407" y="643444"/>
                    <a:pt x="331076" y="635765"/>
                  </a:cubicBezTo>
                  <a:cubicBezTo>
                    <a:pt x="319922" y="615942"/>
                    <a:pt x="308320" y="596641"/>
                    <a:pt x="295030" y="578192"/>
                  </a:cubicBezTo>
                  <a:cubicBezTo>
                    <a:pt x="281083" y="558847"/>
                    <a:pt x="269048" y="539128"/>
                    <a:pt x="247023" y="528118"/>
                  </a:cubicBezTo>
                  <a:cubicBezTo>
                    <a:pt x="229656" y="519424"/>
                    <a:pt x="201972" y="523517"/>
                    <a:pt x="197238" y="546582"/>
                  </a:cubicBezTo>
                  <a:cubicBezTo>
                    <a:pt x="187532" y="593877"/>
                    <a:pt x="211633" y="642906"/>
                    <a:pt x="229149" y="685973"/>
                  </a:cubicBezTo>
                  <a:cubicBezTo>
                    <a:pt x="246918" y="729639"/>
                    <a:pt x="267331" y="772199"/>
                    <a:pt x="287235" y="814923"/>
                  </a:cubicBezTo>
                  <a:cubicBezTo>
                    <a:pt x="305781" y="854719"/>
                    <a:pt x="371379" y="857766"/>
                    <a:pt x="392135" y="818209"/>
                  </a:cubicBezTo>
                  <a:cubicBezTo>
                    <a:pt x="464437" y="680371"/>
                    <a:pt x="562557" y="564643"/>
                    <a:pt x="664156" y="448899"/>
                  </a:cubicBezTo>
                  <a:cubicBezTo>
                    <a:pt x="705294" y="402037"/>
                    <a:pt x="746358" y="355085"/>
                    <a:pt x="786048" y="306983"/>
                  </a:cubicBezTo>
                  <a:cubicBezTo>
                    <a:pt x="787362" y="329675"/>
                    <a:pt x="789557" y="350275"/>
                    <a:pt x="789348" y="362913"/>
                  </a:cubicBezTo>
                  <a:cubicBezTo>
                    <a:pt x="780120" y="918611"/>
                    <a:pt x="790468" y="898683"/>
                    <a:pt x="574995" y="90431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 name="Google Shape;211;p50"/>
            <p:cNvSpPr/>
            <p:nvPr/>
          </p:nvSpPr>
          <p:spPr>
            <a:xfrm rot="-154594">
              <a:off x="1599668" y="1403558"/>
              <a:ext cx="1337863" cy="239312"/>
            </a:xfrm>
            <a:custGeom>
              <a:rect b="b" l="l" r="r" t="t"/>
              <a:pathLst>
                <a:path extrusionOk="0" h="478141" w="2673020">
                  <a:moveTo>
                    <a:pt x="2667795" y="376469"/>
                  </a:moveTo>
                  <a:cubicBezTo>
                    <a:pt x="2648099" y="330309"/>
                    <a:pt x="2622894" y="289602"/>
                    <a:pt x="2593193" y="249223"/>
                  </a:cubicBezTo>
                  <a:cubicBezTo>
                    <a:pt x="2563269" y="208545"/>
                    <a:pt x="2525699" y="156694"/>
                    <a:pt x="2467478" y="173544"/>
                  </a:cubicBezTo>
                  <a:cubicBezTo>
                    <a:pt x="2423234" y="186347"/>
                    <a:pt x="2403971" y="239274"/>
                    <a:pt x="2385545" y="280071"/>
                  </a:cubicBezTo>
                  <a:cubicBezTo>
                    <a:pt x="2380543" y="269748"/>
                    <a:pt x="2375690" y="258051"/>
                    <a:pt x="2371509" y="248924"/>
                  </a:cubicBezTo>
                  <a:cubicBezTo>
                    <a:pt x="2350290" y="202555"/>
                    <a:pt x="2329071" y="156201"/>
                    <a:pt x="2307852" y="109831"/>
                  </a:cubicBezTo>
                  <a:cubicBezTo>
                    <a:pt x="2289530" y="69796"/>
                    <a:pt x="2269715" y="20439"/>
                    <a:pt x="2222529" y="7532"/>
                  </a:cubicBezTo>
                  <a:cubicBezTo>
                    <a:pt x="2168743" y="-7182"/>
                    <a:pt x="2131099" y="29701"/>
                    <a:pt x="2106819" y="72515"/>
                  </a:cubicBezTo>
                  <a:cubicBezTo>
                    <a:pt x="2081658" y="116853"/>
                    <a:pt x="2056691" y="161295"/>
                    <a:pt x="2031620" y="205692"/>
                  </a:cubicBezTo>
                  <a:cubicBezTo>
                    <a:pt x="2012790" y="239035"/>
                    <a:pt x="1995350" y="283686"/>
                    <a:pt x="1966306" y="306930"/>
                  </a:cubicBezTo>
                  <a:cubicBezTo>
                    <a:pt x="1962484" y="309993"/>
                    <a:pt x="1959288" y="309948"/>
                    <a:pt x="1951374" y="305048"/>
                  </a:cubicBezTo>
                  <a:cubicBezTo>
                    <a:pt x="1938039" y="296787"/>
                    <a:pt x="1927796" y="282222"/>
                    <a:pt x="1918792" y="269390"/>
                  </a:cubicBezTo>
                  <a:cubicBezTo>
                    <a:pt x="1892033" y="231192"/>
                    <a:pt x="1868813" y="190171"/>
                    <a:pt x="1848401" y="148268"/>
                  </a:cubicBezTo>
                  <a:cubicBezTo>
                    <a:pt x="1838172" y="127265"/>
                    <a:pt x="1828601" y="105918"/>
                    <a:pt x="1819985" y="84197"/>
                  </a:cubicBezTo>
                  <a:cubicBezTo>
                    <a:pt x="1811578" y="63029"/>
                    <a:pt x="1805247" y="40845"/>
                    <a:pt x="1788911" y="23995"/>
                  </a:cubicBezTo>
                  <a:cubicBezTo>
                    <a:pt x="1768319" y="2737"/>
                    <a:pt x="1739141" y="-5912"/>
                    <a:pt x="1710979" y="4246"/>
                  </a:cubicBezTo>
                  <a:cubicBezTo>
                    <a:pt x="1685773" y="13344"/>
                    <a:pt x="1671663" y="35228"/>
                    <a:pt x="1663047" y="59504"/>
                  </a:cubicBezTo>
                  <a:cubicBezTo>
                    <a:pt x="1648517" y="100495"/>
                    <a:pt x="1643769" y="145042"/>
                    <a:pt x="1636288" y="187661"/>
                  </a:cubicBezTo>
                  <a:cubicBezTo>
                    <a:pt x="1629688" y="225202"/>
                    <a:pt x="1622610" y="265416"/>
                    <a:pt x="1604870" y="299700"/>
                  </a:cubicBezTo>
                  <a:cubicBezTo>
                    <a:pt x="1592671" y="283477"/>
                    <a:pt x="1583428" y="264086"/>
                    <a:pt x="1573169" y="246623"/>
                  </a:cubicBezTo>
                  <a:cubicBezTo>
                    <a:pt x="1558058" y="220884"/>
                    <a:pt x="1542931" y="195130"/>
                    <a:pt x="1527820" y="169391"/>
                  </a:cubicBezTo>
                  <a:cubicBezTo>
                    <a:pt x="1514679" y="147013"/>
                    <a:pt x="1502465" y="122723"/>
                    <a:pt x="1485054" y="103244"/>
                  </a:cubicBezTo>
                  <a:cubicBezTo>
                    <a:pt x="1444408" y="57771"/>
                    <a:pt x="1382350" y="61700"/>
                    <a:pt x="1338628" y="100106"/>
                  </a:cubicBezTo>
                  <a:cubicBezTo>
                    <a:pt x="1299401" y="134555"/>
                    <a:pt x="1273254" y="187586"/>
                    <a:pt x="1244808" y="230669"/>
                  </a:cubicBezTo>
                  <a:cubicBezTo>
                    <a:pt x="1230324" y="252614"/>
                    <a:pt x="1215929" y="274603"/>
                    <a:pt x="1201490" y="296578"/>
                  </a:cubicBezTo>
                  <a:cubicBezTo>
                    <a:pt x="1184347" y="258051"/>
                    <a:pt x="1167146" y="219540"/>
                    <a:pt x="1149630" y="181193"/>
                  </a:cubicBezTo>
                  <a:cubicBezTo>
                    <a:pt x="1121826" y="120288"/>
                    <a:pt x="1071579" y="60714"/>
                    <a:pt x="997261" y="71260"/>
                  </a:cubicBezTo>
                  <a:cubicBezTo>
                    <a:pt x="926512" y="81314"/>
                    <a:pt x="903113" y="153228"/>
                    <a:pt x="881849" y="211339"/>
                  </a:cubicBezTo>
                  <a:cubicBezTo>
                    <a:pt x="869844" y="244144"/>
                    <a:pt x="858869" y="277277"/>
                    <a:pt x="848819" y="310695"/>
                  </a:cubicBezTo>
                  <a:cubicBezTo>
                    <a:pt x="841010" y="284313"/>
                    <a:pt x="835873" y="256513"/>
                    <a:pt x="827824" y="233597"/>
                  </a:cubicBezTo>
                  <a:cubicBezTo>
                    <a:pt x="806008" y="171527"/>
                    <a:pt x="766811" y="105141"/>
                    <a:pt x="697346" y="90068"/>
                  </a:cubicBezTo>
                  <a:cubicBezTo>
                    <a:pt x="619474" y="73172"/>
                    <a:pt x="555699" y="123470"/>
                    <a:pt x="507855" y="179086"/>
                  </a:cubicBezTo>
                  <a:cubicBezTo>
                    <a:pt x="472690" y="219958"/>
                    <a:pt x="438002" y="261248"/>
                    <a:pt x="403344" y="302583"/>
                  </a:cubicBezTo>
                  <a:cubicBezTo>
                    <a:pt x="393071" y="255004"/>
                    <a:pt x="382514" y="207440"/>
                    <a:pt x="369538" y="160742"/>
                  </a:cubicBezTo>
                  <a:cubicBezTo>
                    <a:pt x="352201" y="98329"/>
                    <a:pt x="312273" y="31255"/>
                    <a:pt x="238447" y="33959"/>
                  </a:cubicBezTo>
                  <a:cubicBezTo>
                    <a:pt x="153886" y="37051"/>
                    <a:pt x="116257" y="114104"/>
                    <a:pt x="92216" y="183687"/>
                  </a:cubicBezTo>
                  <a:cubicBezTo>
                    <a:pt x="65860" y="260023"/>
                    <a:pt x="31994" y="333207"/>
                    <a:pt x="2711" y="408348"/>
                  </a:cubicBezTo>
                  <a:cubicBezTo>
                    <a:pt x="-13445" y="449802"/>
                    <a:pt x="46896" y="472553"/>
                    <a:pt x="70414" y="439435"/>
                  </a:cubicBezTo>
                  <a:cubicBezTo>
                    <a:pt x="109671" y="384162"/>
                    <a:pt x="138446" y="323034"/>
                    <a:pt x="164144" y="260397"/>
                  </a:cubicBezTo>
                  <a:cubicBezTo>
                    <a:pt x="175597" y="232477"/>
                    <a:pt x="184482" y="203197"/>
                    <a:pt x="197070" y="175785"/>
                  </a:cubicBezTo>
                  <a:cubicBezTo>
                    <a:pt x="204880" y="158770"/>
                    <a:pt x="217378" y="134226"/>
                    <a:pt x="238373" y="131119"/>
                  </a:cubicBezTo>
                  <a:cubicBezTo>
                    <a:pt x="249139" y="129520"/>
                    <a:pt x="254664" y="137079"/>
                    <a:pt x="261428" y="149598"/>
                  </a:cubicBezTo>
                  <a:cubicBezTo>
                    <a:pt x="272642" y="170332"/>
                    <a:pt x="277212" y="195399"/>
                    <a:pt x="282527" y="219181"/>
                  </a:cubicBezTo>
                  <a:cubicBezTo>
                    <a:pt x="297699" y="286987"/>
                    <a:pt x="313079" y="354734"/>
                    <a:pt x="328444" y="422495"/>
                  </a:cubicBezTo>
                  <a:cubicBezTo>
                    <a:pt x="336000" y="455807"/>
                    <a:pt x="385709" y="475930"/>
                    <a:pt x="410273" y="446874"/>
                  </a:cubicBezTo>
                  <a:cubicBezTo>
                    <a:pt x="461998" y="385671"/>
                    <a:pt x="513664" y="324393"/>
                    <a:pt x="565420" y="263220"/>
                  </a:cubicBezTo>
                  <a:cubicBezTo>
                    <a:pt x="592686" y="230998"/>
                    <a:pt x="640290" y="168286"/>
                    <a:pt x="684922" y="189708"/>
                  </a:cubicBezTo>
                  <a:cubicBezTo>
                    <a:pt x="697510" y="195743"/>
                    <a:pt x="712234" y="216194"/>
                    <a:pt x="721253" y="233776"/>
                  </a:cubicBezTo>
                  <a:cubicBezTo>
                    <a:pt x="733019" y="256722"/>
                    <a:pt x="739037" y="281370"/>
                    <a:pt x="745801" y="306407"/>
                  </a:cubicBezTo>
                  <a:cubicBezTo>
                    <a:pt x="762989" y="369986"/>
                    <a:pt x="785581" y="431876"/>
                    <a:pt x="842129" y="470582"/>
                  </a:cubicBezTo>
                  <a:cubicBezTo>
                    <a:pt x="867679" y="488060"/>
                    <a:pt x="908698" y="473719"/>
                    <a:pt x="916283" y="443080"/>
                  </a:cubicBezTo>
                  <a:cubicBezTo>
                    <a:pt x="930036" y="387509"/>
                    <a:pt x="946148" y="332580"/>
                    <a:pt x="964813" y="278457"/>
                  </a:cubicBezTo>
                  <a:cubicBezTo>
                    <a:pt x="973907" y="252106"/>
                    <a:pt x="983464" y="225889"/>
                    <a:pt x="993871" y="200030"/>
                  </a:cubicBezTo>
                  <a:cubicBezTo>
                    <a:pt x="998022" y="189708"/>
                    <a:pt x="1004772" y="170108"/>
                    <a:pt x="1014448" y="170392"/>
                  </a:cubicBezTo>
                  <a:cubicBezTo>
                    <a:pt x="1044925" y="171318"/>
                    <a:pt x="1064382" y="240185"/>
                    <a:pt x="1073879" y="261890"/>
                  </a:cubicBezTo>
                  <a:cubicBezTo>
                    <a:pt x="1098293" y="317656"/>
                    <a:pt x="1122722" y="373407"/>
                    <a:pt x="1147151" y="429172"/>
                  </a:cubicBezTo>
                  <a:cubicBezTo>
                    <a:pt x="1163517" y="466533"/>
                    <a:pt x="1216751" y="462067"/>
                    <a:pt x="1236834" y="431995"/>
                  </a:cubicBezTo>
                  <a:cubicBezTo>
                    <a:pt x="1279138" y="368596"/>
                    <a:pt x="1321351" y="305153"/>
                    <a:pt x="1363460" y="241619"/>
                  </a:cubicBezTo>
                  <a:cubicBezTo>
                    <a:pt x="1373749" y="226098"/>
                    <a:pt x="1383619" y="210144"/>
                    <a:pt x="1394460" y="194996"/>
                  </a:cubicBezTo>
                  <a:cubicBezTo>
                    <a:pt x="1397879" y="190216"/>
                    <a:pt x="1406420" y="182343"/>
                    <a:pt x="1410288" y="177757"/>
                  </a:cubicBezTo>
                  <a:cubicBezTo>
                    <a:pt x="1418082" y="192875"/>
                    <a:pt x="1428505" y="208485"/>
                    <a:pt x="1437345" y="223618"/>
                  </a:cubicBezTo>
                  <a:cubicBezTo>
                    <a:pt x="1456190" y="255826"/>
                    <a:pt x="1475019" y="288033"/>
                    <a:pt x="1493849" y="320255"/>
                  </a:cubicBezTo>
                  <a:cubicBezTo>
                    <a:pt x="1511962" y="351238"/>
                    <a:pt x="1530463" y="383864"/>
                    <a:pt x="1562119" y="403045"/>
                  </a:cubicBezTo>
                  <a:cubicBezTo>
                    <a:pt x="1597583" y="424511"/>
                    <a:pt x="1642067" y="420030"/>
                    <a:pt x="1671259" y="390227"/>
                  </a:cubicBezTo>
                  <a:cubicBezTo>
                    <a:pt x="1695181" y="365818"/>
                    <a:pt x="1709486" y="329114"/>
                    <a:pt x="1719715" y="297160"/>
                  </a:cubicBezTo>
                  <a:cubicBezTo>
                    <a:pt x="1731018" y="261861"/>
                    <a:pt x="1736782" y="225112"/>
                    <a:pt x="1743009" y="188662"/>
                  </a:cubicBezTo>
                  <a:cubicBezTo>
                    <a:pt x="1743606" y="185196"/>
                    <a:pt x="1744233" y="181745"/>
                    <a:pt x="1744831" y="178295"/>
                  </a:cubicBezTo>
                  <a:cubicBezTo>
                    <a:pt x="1752595" y="195309"/>
                    <a:pt x="1760659" y="212175"/>
                    <a:pt x="1769394" y="228727"/>
                  </a:cubicBezTo>
                  <a:cubicBezTo>
                    <a:pt x="1794421" y="276187"/>
                    <a:pt x="1822598" y="327411"/>
                    <a:pt x="1859391" y="366864"/>
                  </a:cubicBezTo>
                  <a:cubicBezTo>
                    <a:pt x="1899186" y="409528"/>
                    <a:pt x="1958661" y="432279"/>
                    <a:pt x="2013731" y="404105"/>
                  </a:cubicBezTo>
                  <a:cubicBezTo>
                    <a:pt x="2060723" y="380069"/>
                    <a:pt x="2085630" y="330966"/>
                    <a:pt x="2110507" y="287062"/>
                  </a:cubicBezTo>
                  <a:cubicBezTo>
                    <a:pt x="2139341" y="236196"/>
                    <a:pt x="2168176" y="185316"/>
                    <a:pt x="2197010" y="134450"/>
                  </a:cubicBezTo>
                  <a:cubicBezTo>
                    <a:pt x="2197174" y="134166"/>
                    <a:pt x="2197473" y="133748"/>
                    <a:pt x="2197682" y="133404"/>
                  </a:cubicBezTo>
                  <a:cubicBezTo>
                    <a:pt x="2203386" y="145818"/>
                    <a:pt x="2208762" y="158397"/>
                    <a:pt x="2214302" y="170885"/>
                  </a:cubicBezTo>
                  <a:cubicBezTo>
                    <a:pt x="2238611" y="225695"/>
                    <a:pt x="2261458" y="281460"/>
                    <a:pt x="2287335" y="335537"/>
                  </a:cubicBezTo>
                  <a:cubicBezTo>
                    <a:pt x="2310435" y="383774"/>
                    <a:pt x="2357965" y="428694"/>
                    <a:pt x="2415350" y="412590"/>
                  </a:cubicBezTo>
                  <a:cubicBezTo>
                    <a:pt x="2451546" y="402432"/>
                    <a:pt x="2467269" y="370404"/>
                    <a:pt x="2482530" y="339481"/>
                  </a:cubicBezTo>
                  <a:cubicBezTo>
                    <a:pt x="2487562" y="329278"/>
                    <a:pt x="2492609" y="319075"/>
                    <a:pt x="2497642" y="308857"/>
                  </a:cubicBezTo>
                  <a:cubicBezTo>
                    <a:pt x="2500434" y="312487"/>
                    <a:pt x="2503256" y="316087"/>
                    <a:pt x="2506019" y="319747"/>
                  </a:cubicBezTo>
                  <a:cubicBezTo>
                    <a:pt x="2513171" y="329263"/>
                    <a:pt x="2519980" y="339018"/>
                    <a:pt x="2526894" y="348728"/>
                  </a:cubicBezTo>
                  <a:cubicBezTo>
                    <a:pt x="2547217" y="377291"/>
                    <a:pt x="2568062" y="405360"/>
                    <a:pt x="2588669" y="433698"/>
                  </a:cubicBezTo>
                  <a:cubicBezTo>
                    <a:pt x="2602884" y="453253"/>
                    <a:pt x="2635571" y="452670"/>
                    <a:pt x="2653116" y="439569"/>
                  </a:cubicBezTo>
                  <a:cubicBezTo>
                    <a:pt x="2673917" y="424018"/>
                    <a:pt x="2677695" y="399683"/>
                    <a:pt x="2667795" y="37646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2" name="Google Shape;212;p50"/>
            <p:cNvSpPr/>
            <p:nvPr/>
          </p:nvSpPr>
          <p:spPr>
            <a:xfrm rot="-154594">
              <a:off x="1642524" y="2015493"/>
              <a:ext cx="1278761" cy="258673"/>
            </a:xfrm>
            <a:custGeom>
              <a:rect b="b" l="l" r="r" t="t"/>
              <a:pathLst>
                <a:path extrusionOk="0" h="516823" w="2554936">
                  <a:moveTo>
                    <a:pt x="2528756" y="225429"/>
                  </a:moveTo>
                  <a:cubicBezTo>
                    <a:pt x="2512256" y="191743"/>
                    <a:pt x="2498235" y="154531"/>
                    <a:pt x="2476030" y="124161"/>
                  </a:cubicBezTo>
                  <a:cubicBezTo>
                    <a:pt x="2447301" y="84858"/>
                    <a:pt x="2395949" y="70846"/>
                    <a:pt x="2354168" y="98975"/>
                  </a:cubicBezTo>
                  <a:cubicBezTo>
                    <a:pt x="2320033" y="121965"/>
                    <a:pt x="2304832" y="162882"/>
                    <a:pt x="2291916" y="200303"/>
                  </a:cubicBezTo>
                  <a:cubicBezTo>
                    <a:pt x="2286824" y="215032"/>
                    <a:pt x="2282523" y="230942"/>
                    <a:pt x="2275908" y="244775"/>
                  </a:cubicBezTo>
                  <a:cubicBezTo>
                    <a:pt x="2273400" y="250033"/>
                    <a:pt x="2269921" y="255919"/>
                    <a:pt x="2266202" y="260893"/>
                  </a:cubicBezTo>
                  <a:cubicBezTo>
                    <a:pt x="2266441" y="259892"/>
                    <a:pt x="2256108" y="270544"/>
                    <a:pt x="2258632" y="268572"/>
                  </a:cubicBezTo>
                  <a:cubicBezTo>
                    <a:pt x="2260767" y="266899"/>
                    <a:pt x="2252763" y="273218"/>
                    <a:pt x="2250717" y="274637"/>
                  </a:cubicBezTo>
                  <a:cubicBezTo>
                    <a:pt x="2250673" y="274592"/>
                    <a:pt x="2250673" y="274562"/>
                    <a:pt x="2250628" y="274502"/>
                  </a:cubicBezTo>
                  <a:cubicBezTo>
                    <a:pt x="2250927" y="274218"/>
                    <a:pt x="2251315" y="273875"/>
                    <a:pt x="2252091" y="273203"/>
                  </a:cubicBezTo>
                  <a:cubicBezTo>
                    <a:pt x="2252211" y="273098"/>
                    <a:pt x="2251285" y="273486"/>
                    <a:pt x="2250165" y="273965"/>
                  </a:cubicBezTo>
                  <a:cubicBezTo>
                    <a:pt x="2247611" y="270872"/>
                    <a:pt x="2243117" y="266361"/>
                    <a:pt x="2241295" y="263403"/>
                  </a:cubicBezTo>
                  <a:cubicBezTo>
                    <a:pt x="2220375" y="229522"/>
                    <a:pt x="2201083" y="194507"/>
                    <a:pt x="2181028" y="160103"/>
                  </a:cubicBezTo>
                  <a:cubicBezTo>
                    <a:pt x="2171203" y="143267"/>
                    <a:pt x="2161393" y="126417"/>
                    <a:pt x="2151567" y="109566"/>
                  </a:cubicBezTo>
                  <a:cubicBezTo>
                    <a:pt x="2140263" y="90176"/>
                    <a:pt x="2130110" y="67081"/>
                    <a:pt x="2115207" y="50245"/>
                  </a:cubicBezTo>
                  <a:cubicBezTo>
                    <a:pt x="2084297" y="15334"/>
                    <a:pt x="2029526" y="13780"/>
                    <a:pt x="1994659" y="44031"/>
                  </a:cubicBezTo>
                  <a:cubicBezTo>
                    <a:pt x="1964690" y="70024"/>
                    <a:pt x="1954222" y="112793"/>
                    <a:pt x="1940455" y="148511"/>
                  </a:cubicBezTo>
                  <a:cubicBezTo>
                    <a:pt x="1928419" y="179777"/>
                    <a:pt x="1915114" y="219753"/>
                    <a:pt x="1902721" y="246149"/>
                  </a:cubicBezTo>
                  <a:cubicBezTo>
                    <a:pt x="1899689" y="252588"/>
                    <a:pt x="1896165" y="259071"/>
                    <a:pt x="1892134" y="264927"/>
                  </a:cubicBezTo>
                  <a:cubicBezTo>
                    <a:pt x="1890148" y="267810"/>
                    <a:pt x="1886459" y="271903"/>
                    <a:pt x="1885414" y="273038"/>
                  </a:cubicBezTo>
                  <a:cubicBezTo>
                    <a:pt x="1885414" y="273038"/>
                    <a:pt x="1885414" y="273038"/>
                    <a:pt x="1885414" y="273038"/>
                  </a:cubicBezTo>
                  <a:cubicBezTo>
                    <a:pt x="1885743" y="272680"/>
                    <a:pt x="1885743" y="272575"/>
                    <a:pt x="1885295" y="272829"/>
                  </a:cubicBezTo>
                  <a:cubicBezTo>
                    <a:pt x="1883144" y="268930"/>
                    <a:pt x="1880979" y="265046"/>
                    <a:pt x="1878814" y="261162"/>
                  </a:cubicBezTo>
                  <a:cubicBezTo>
                    <a:pt x="1868645" y="242922"/>
                    <a:pt x="1858461" y="224682"/>
                    <a:pt x="1848277" y="206442"/>
                  </a:cubicBezTo>
                  <a:cubicBezTo>
                    <a:pt x="1829373" y="172562"/>
                    <a:pt x="1810484" y="138681"/>
                    <a:pt x="1791580" y="104801"/>
                  </a:cubicBezTo>
                  <a:cubicBezTo>
                    <a:pt x="1773228" y="71891"/>
                    <a:pt x="1755712" y="36845"/>
                    <a:pt x="1722966" y="15872"/>
                  </a:cubicBezTo>
                  <a:cubicBezTo>
                    <a:pt x="1688084" y="-6461"/>
                    <a:pt x="1638151" y="-5819"/>
                    <a:pt x="1606165" y="21578"/>
                  </a:cubicBezTo>
                  <a:cubicBezTo>
                    <a:pt x="1576644" y="46869"/>
                    <a:pt x="1564609" y="94717"/>
                    <a:pt x="1549497" y="129673"/>
                  </a:cubicBezTo>
                  <a:cubicBezTo>
                    <a:pt x="1533341" y="167049"/>
                    <a:pt x="1517199" y="204426"/>
                    <a:pt x="1501028" y="241787"/>
                  </a:cubicBezTo>
                  <a:cubicBezTo>
                    <a:pt x="1495219" y="255232"/>
                    <a:pt x="1492023" y="263522"/>
                    <a:pt x="1483706" y="277296"/>
                  </a:cubicBezTo>
                  <a:cubicBezTo>
                    <a:pt x="1480406" y="282748"/>
                    <a:pt x="1479077" y="285258"/>
                    <a:pt x="1476852" y="287813"/>
                  </a:cubicBezTo>
                  <a:cubicBezTo>
                    <a:pt x="1474567" y="290427"/>
                    <a:pt x="1471954" y="292697"/>
                    <a:pt x="1469416" y="295043"/>
                  </a:cubicBezTo>
                  <a:cubicBezTo>
                    <a:pt x="1473403" y="291338"/>
                    <a:pt x="1467400" y="294505"/>
                    <a:pt x="1466713" y="295625"/>
                  </a:cubicBezTo>
                  <a:cubicBezTo>
                    <a:pt x="1466519" y="295655"/>
                    <a:pt x="1466295" y="295700"/>
                    <a:pt x="1466086" y="295730"/>
                  </a:cubicBezTo>
                  <a:cubicBezTo>
                    <a:pt x="1464294" y="293399"/>
                    <a:pt x="1461830" y="290845"/>
                    <a:pt x="1460815" y="289471"/>
                  </a:cubicBezTo>
                  <a:cubicBezTo>
                    <a:pt x="1453528" y="279596"/>
                    <a:pt x="1446390" y="269602"/>
                    <a:pt x="1439178" y="259668"/>
                  </a:cubicBezTo>
                  <a:cubicBezTo>
                    <a:pt x="1415749" y="227386"/>
                    <a:pt x="1392305" y="195104"/>
                    <a:pt x="1368877" y="162822"/>
                  </a:cubicBezTo>
                  <a:cubicBezTo>
                    <a:pt x="1346538" y="132019"/>
                    <a:pt x="1325259" y="95509"/>
                    <a:pt x="1286719" y="83259"/>
                  </a:cubicBezTo>
                  <a:cubicBezTo>
                    <a:pt x="1244147" y="69740"/>
                    <a:pt x="1202247" y="92865"/>
                    <a:pt x="1183328" y="131511"/>
                  </a:cubicBezTo>
                  <a:cubicBezTo>
                    <a:pt x="1165633" y="167632"/>
                    <a:pt x="1155584" y="208429"/>
                    <a:pt x="1142921" y="246537"/>
                  </a:cubicBezTo>
                  <a:cubicBezTo>
                    <a:pt x="1130154" y="284929"/>
                    <a:pt x="1117163" y="323247"/>
                    <a:pt x="1104635" y="361728"/>
                  </a:cubicBezTo>
                  <a:cubicBezTo>
                    <a:pt x="1102978" y="361489"/>
                    <a:pt x="1100529" y="360832"/>
                    <a:pt x="1100633" y="361026"/>
                  </a:cubicBezTo>
                  <a:cubicBezTo>
                    <a:pt x="1099618" y="360608"/>
                    <a:pt x="1098752" y="360264"/>
                    <a:pt x="1098826" y="360324"/>
                  </a:cubicBezTo>
                  <a:cubicBezTo>
                    <a:pt x="1102619" y="363775"/>
                    <a:pt x="1095332" y="357635"/>
                    <a:pt x="1094735" y="357157"/>
                  </a:cubicBezTo>
                  <a:cubicBezTo>
                    <a:pt x="1072785" y="339291"/>
                    <a:pt x="1058718" y="308278"/>
                    <a:pt x="1043726" y="284003"/>
                  </a:cubicBezTo>
                  <a:cubicBezTo>
                    <a:pt x="1023030" y="250466"/>
                    <a:pt x="1002349" y="216914"/>
                    <a:pt x="981638" y="183377"/>
                  </a:cubicBezTo>
                  <a:cubicBezTo>
                    <a:pt x="961449" y="150722"/>
                    <a:pt x="938528" y="115422"/>
                    <a:pt x="899212" y="104278"/>
                  </a:cubicBezTo>
                  <a:cubicBezTo>
                    <a:pt x="862195" y="93791"/>
                    <a:pt x="818159" y="104875"/>
                    <a:pt x="796567" y="138562"/>
                  </a:cubicBezTo>
                  <a:cubicBezTo>
                    <a:pt x="786115" y="154860"/>
                    <a:pt x="779798" y="175445"/>
                    <a:pt x="772183" y="193207"/>
                  </a:cubicBezTo>
                  <a:cubicBezTo>
                    <a:pt x="763895" y="212522"/>
                    <a:pt x="755608" y="231853"/>
                    <a:pt x="747335" y="251168"/>
                  </a:cubicBezTo>
                  <a:cubicBezTo>
                    <a:pt x="735046" y="279820"/>
                    <a:pt x="722563" y="314747"/>
                    <a:pt x="709169" y="339410"/>
                  </a:cubicBezTo>
                  <a:cubicBezTo>
                    <a:pt x="704256" y="331986"/>
                    <a:pt x="699119" y="323784"/>
                    <a:pt x="697417" y="321215"/>
                  </a:cubicBezTo>
                  <a:cubicBezTo>
                    <a:pt x="652889" y="254037"/>
                    <a:pt x="608361" y="186858"/>
                    <a:pt x="563848" y="119679"/>
                  </a:cubicBezTo>
                  <a:cubicBezTo>
                    <a:pt x="541210" y="85515"/>
                    <a:pt x="517916" y="54055"/>
                    <a:pt x="472582" y="54323"/>
                  </a:cubicBezTo>
                  <a:cubicBezTo>
                    <a:pt x="432832" y="54562"/>
                    <a:pt x="398189" y="75312"/>
                    <a:pt x="377149" y="108789"/>
                  </a:cubicBezTo>
                  <a:cubicBezTo>
                    <a:pt x="357648" y="139832"/>
                    <a:pt x="350122" y="177910"/>
                    <a:pt x="340132" y="212687"/>
                  </a:cubicBezTo>
                  <a:cubicBezTo>
                    <a:pt x="330635" y="245790"/>
                    <a:pt x="321153" y="278894"/>
                    <a:pt x="311656" y="311998"/>
                  </a:cubicBezTo>
                  <a:cubicBezTo>
                    <a:pt x="297008" y="280507"/>
                    <a:pt x="282404" y="249002"/>
                    <a:pt x="267666" y="217571"/>
                  </a:cubicBezTo>
                  <a:cubicBezTo>
                    <a:pt x="238593" y="155577"/>
                    <a:pt x="209415" y="69083"/>
                    <a:pt x="126556" y="70636"/>
                  </a:cubicBezTo>
                  <a:cubicBezTo>
                    <a:pt x="41711" y="72235"/>
                    <a:pt x="25420" y="175789"/>
                    <a:pt x="12727" y="241533"/>
                  </a:cubicBezTo>
                  <a:cubicBezTo>
                    <a:pt x="-2205" y="318900"/>
                    <a:pt x="-4161" y="397894"/>
                    <a:pt x="7725" y="475784"/>
                  </a:cubicBezTo>
                  <a:cubicBezTo>
                    <a:pt x="13548" y="513967"/>
                    <a:pt x="73113" y="506154"/>
                    <a:pt x="74203" y="468897"/>
                  </a:cubicBezTo>
                  <a:cubicBezTo>
                    <a:pt x="75980" y="408291"/>
                    <a:pt x="82386" y="348791"/>
                    <a:pt x="96691" y="289859"/>
                  </a:cubicBezTo>
                  <a:cubicBezTo>
                    <a:pt x="103784" y="260669"/>
                    <a:pt x="112146" y="232181"/>
                    <a:pt x="122226" y="203873"/>
                  </a:cubicBezTo>
                  <a:cubicBezTo>
                    <a:pt x="122987" y="201737"/>
                    <a:pt x="127989" y="187261"/>
                    <a:pt x="132096" y="176207"/>
                  </a:cubicBezTo>
                  <a:cubicBezTo>
                    <a:pt x="138800" y="187067"/>
                    <a:pt x="149671" y="208638"/>
                    <a:pt x="155733" y="221948"/>
                  </a:cubicBezTo>
                  <a:cubicBezTo>
                    <a:pt x="168859" y="250735"/>
                    <a:pt x="181984" y="279507"/>
                    <a:pt x="195110" y="308293"/>
                  </a:cubicBezTo>
                  <a:cubicBezTo>
                    <a:pt x="222600" y="368585"/>
                    <a:pt x="250763" y="428638"/>
                    <a:pt x="277372" y="489333"/>
                  </a:cubicBezTo>
                  <a:cubicBezTo>
                    <a:pt x="296410" y="532774"/>
                    <a:pt x="362710" y="521107"/>
                    <a:pt x="375537" y="479623"/>
                  </a:cubicBezTo>
                  <a:cubicBezTo>
                    <a:pt x="397831" y="407545"/>
                    <a:pt x="417915" y="334719"/>
                    <a:pt x="438820" y="262223"/>
                  </a:cubicBezTo>
                  <a:cubicBezTo>
                    <a:pt x="447047" y="233660"/>
                    <a:pt x="451960" y="199346"/>
                    <a:pt x="465623" y="172831"/>
                  </a:cubicBezTo>
                  <a:cubicBezTo>
                    <a:pt x="466071" y="171949"/>
                    <a:pt x="466370" y="171352"/>
                    <a:pt x="466728" y="170635"/>
                  </a:cubicBezTo>
                  <a:cubicBezTo>
                    <a:pt x="469640" y="174534"/>
                    <a:pt x="472343" y="177999"/>
                    <a:pt x="473089" y="179135"/>
                  </a:cubicBezTo>
                  <a:cubicBezTo>
                    <a:pt x="514213" y="241398"/>
                    <a:pt x="555351" y="303647"/>
                    <a:pt x="596475" y="365911"/>
                  </a:cubicBezTo>
                  <a:cubicBezTo>
                    <a:pt x="615006" y="393965"/>
                    <a:pt x="632327" y="427114"/>
                    <a:pt x="661520" y="445638"/>
                  </a:cubicBezTo>
                  <a:cubicBezTo>
                    <a:pt x="696506" y="467837"/>
                    <a:pt x="741527" y="463579"/>
                    <a:pt x="772302" y="436047"/>
                  </a:cubicBezTo>
                  <a:cubicBezTo>
                    <a:pt x="796985" y="413968"/>
                    <a:pt x="808946" y="383643"/>
                    <a:pt x="821624" y="353930"/>
                  </a:cubicBezTo>
                  <a:cubicBezTo>
                    <a:pt x="836944" y="318033"/>
                    <a:pt x="852265" y="282136"/>
                    <a:pt x="867600" y="246239"/>
                  </a:cubicBezTo>
                  <a:cubicBezTo>
                    <a:pt x="868675" y="243714"/>
                    <a:pt x="873633" y="234064"/>
                    <a:pt x="878516" y="223920"/>
                  </a:cubicBezTo>
                  <a:cubicBezTo>
                    <a:pt x="892552" y="244416"/>
                    <a:pt x="904557" y="266943"/>
                    <a:pt x="917354" y="288007"/>
                  </a:cubicBezTo>
                  <a:cubicBezTo>
                    <a:pt x="951654" y="344414"/>
                    <a:pt x="983489" y="419197"/>
                    <a:pt x="1041546" y="455198"/>
                  </a:cubicBezTo>
                  <a:cubicBezTo>
                    <a:pt x="1101425" y="492336"/>
                    <a:pt x="1183224" y="471287"/>
                    <a:pt x="1209221" y="404094"/>
                  </a:cubicBezTo>
                  <a:cubicBezTo>
                    <a:pt x="1232411" y="344160"/>
                    <a:pt x="1248806" y="281598"/>
                    <a:pt x="1269891" y="220858"/>
                  </a:cubicBezTo>
                  <a:cubicBezTo>
                    <a:pt x="1270398" y="221530"/>
                    <a:pt x="1270876" y="222158"/>
                    <a:pt x="1270981" y="222292"/>
                  </a:cubicBezTo>
                  <a:cubicBezTo>
                    <a:pt x="1293827" y="255007"/>
                    <a:pt x="1316688" y="287693"/>
                    <a:pt x="1339535" y="320408"/>
                  </a:cubicBezTo>
                  <a:cubicBezTo>
                    <a:pt x="1358141" y="347044"/>
                    <a:pt x="1375477" y="381193"/>
                    <a:pt x="1403609" y="398925"/>
                  </a:cubicBezTo>
                  <a:cubicBezTo>
                    <a:pt x="1432996" y="417464"/>
                    <a:pt x="1471193" y="420198"/>
                    <a:pt x="1503715" y="409233"/>
                  </a:cubicBezTo>
                  <a:cubicBezTo>
                    <a:pt x="1576839" y="384569"/>
                    <a:pt x="1601581" y="308293"/>
                    <a:pt x="1629445" y="243953"/>
                  </a:cubicBezTo>
                  <a:cubicBezTo>
                    <a:pt x="1643825" y="210745"/>
                    <a:pt x="1658204" y="177521"/>
                    <a:pt x="1672599" y="144313"/>
                  </a:cubicBezTo>
                  <a:cubicBezTo>
                    <a:pt x="1673092" y="143178"/>
                    <a:pt x="1673585" y="142042"/>
                    <a:pt x="1674078" y="140922"/>
                  </a:cubicBezTo>
                  <a:cubicBezTo>
                    <a:pt x="1676541" y="145448"/>
                    <a:pt x="1679020" y="149960"/>
                    <a:pt x="1681499" y="154471"/>
                  </a:cubicBezTo>
                  <a:cubicBezTo>
                    <a:pt x="1690070" y="170187"/>
                    <a:pt x="1698656" y="185902"/>
                    <a:pt x="1707227" y="201617"/>
                  </a:cubicBezTo>
                  <a:cubicBezTo>
                    <a:pt x="1725818" y="235662"/>
                    <a:pt x="1744394" y="269722"/>
                    <a:pt x="1762984" y="303767"/>
                  </a:cubicBezTo>
                  <a:cubicBezTo>
                    <a:pt x="1779425" y="333883"/>
                    <a:pt x="1793342" y="365717"/>
                    <a:pt x="1824789" y="382971"/>
                  </a:cubicBezTo>
                  <a:cubicBezTo>
                    <a:pt x="1858700" y="401569"/>
                    <a:pt x="1899764" y="400613"/>
                    <a:pt x="1934586" y="385047"/>
                  </a:cubicBezTo>
                  <a:cubicBezTo>
                    <a:pt x="2001199" y="355260"/>
                    <a:pt x="2022149" y="275906"/>
                    <a:pt x="2046130" y="213702"/>
                  </a:cubicBezTo>
                  <a:cubicBezTo>
                    <a:pt x="2049385" y="205247"/>
                    <a:pt x="2052641" y="196807"/>
                    <a:pt x="2055911" y="188352"/>
                  </a:cubicBezTo>
                  <a:cubicBezTo>
                    <a:pt x="2065557" y="204904"/>
                    <a:pt x="2075188" y="221456"/>
                    <a:pt x="2084835" y="238007"/>
                  </a:cubicBezTo>
                  <a:cubicBezTo>
                    <a:pt x="2123121" y="303722"/>
                    <a:pt x="2161258" y="402451"/>
                    <a:pt x="2252853" y="396669"/>
                  </a:cubicBezTo>
                  <a:cubicBezTo>
                    <a:pt x="2292438" y="394175"/>
                    <a:pt x="2328962" y="374247"/>
                    <a:pt x="2355079" y="344653"/>
                  </a:cubicBezTo>
                  <a:cubicBezTo>
                    <a:pt x="2379389" y="317107"/>
                    <a:pt x="2392395" y="283973"/>
                    <a:pt x="2404356" y="249958"/>
                  </a:cubicBezTo>
                  <a:cubicBezTo>
                    <a:pt x="2408627" y="258697"/>
                    <a:pt x="2412912" y="267436"/>
                    <a:pt x="2417183" y="276175"/>
                  </a:cubicBezTo>
                  <a:cubicBezTo>
                    <a:pt x="2420602" y="283181"/>
                    <a:pt x="2423977" y="290218"/>
                    <a:pt x="2427471" y="297194"/>
                  </a:cubicBezTo>
                  <a:cubicBezTo>
                    <a:pt x="2427366" y="298299"/>
                    <a:pt x="2427112" y="299375"/>
                    <a:pt x="2427068" y="300495"/>
                  </a:cubicBezTo>
                  <a:cubicBezTo>
                    <a:pt x="2425052" y="352750"/>
                    <a:pt x="2486498" y="388543"/>
                    <a:pt x="2529294" y="355678"/>
                  </a:cubicBezTo>
                  <a:cubicBezTo>
                    <a:pt x="2575510" y="320154"/>
                    <a:pt x="2549094" y="266943"/>
                    <a:pt x="2528756" y="22542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13" name="Google Shape;213;p50"/>
            <p:cNvGrpSpPr/>
            <p:nvPr/>
          </p:nvGrpSpPr>
          <p:grpSpPr>
            <a:xfrm rot="-155436">
              <a:off x="1653772" y="2616171"/>
              <a:ext cx="1365211" cy="296952"/>
              <a:chOff x="3273395" y="5250595"/>
              <a:chExt cx="2730362" cy="593891"/>
            </a:xfrm>
          </p:grpSpPr>
          <p:sp>
            <p:nvSpPr>
              <p:cNvPr id="214" name="Google Shape;214;p50"/>
              <p:cNvSpPr/>
              <p:nvPr/>
            </p:nvSpPr>
            <p:spPr>
              <a:xfrm>
                <a:off x="5648593" y="5602523"/>
                <a:ext cx="298" cy="89"/>
              </a:xfrm>
              <a:custGeom>
                <a:rect b="b" l="l" r="r" t="t"/>
                <a:pathLst>
                  <a:path extrusionOk="0" h="89" w="298">
                    <a:moveTo>
                      <a:pt x="298" y="90"/>
                    </a:moveTo>
                    <a:cubicBezTo>
                      <a:pt x="164" y="45"/>
                      <a:pt x="134" y="45"/>
                      <a:pt x="0" y="0"/>
                    </a:cubicBezTo>
                    <a:cubicBezTo>
                      <a:pt x="0" y="0"/>
                      <a:pt x="0" y="0"/>
                      <a:pt x="0" y="0"/>
                    </a:cubicBezTo>
                    <a:cubicBezTo>
                      <a:pt x="104" y="30"/>
                      <a:pt x="194" y="60"/>
                      <a:pt x="298" y="90"/>
                    </a:cubicBezTo>
                    <a:cubicBezTo>
                      <a:pt x="298" y="90"/>
                      <a:pt x="298" y="90"/>
                      <a:pt x="298" y="9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 name="Google Shape;215;p50"/>
              <p:cNvSpPr/>
              <p:nvPr/>
            </p:nvSpPr>
            <p:spPr>
              <a:xfrm>
                <a:off x="3863693" y="5449523"/>
                <a:ext cx="1567" cy="478"/>
              </a:xfrm>
              <a:custGeom>
                <a:rect b="b" l="l" r="r" t="t"/>
                <a:pathLst>
                  <a:path extrusionOk="0" h="478" w="1567">
                    <a:moveTo>
                      <a:pt x="0" y="478"/>
                    </a:moveTo>
                    <a:cubicBezTo>
                      <a:pt x="314" y="388"/>
                      <a:pt x="836" y="224"/>
                      <a:pt x="1568" y="0"/>
                    </a:cubicBezTo>
                    <a:cubicBezTo>
                      <a:pt x="1030" y="134"/>
                      <a:pt x="552" y="269"/>
                      <a:pt x="194" y="374"/>
                    </a:cubicBezTo>
                    <a:cubicBezTo>
                      <a:pt x="119" y="403"/>
                      <a:pt x="60" y="434"/>
                      <a:pt x="0" y="47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 name="Google Shape;216;p50"/>
              <p:cNvSpPr/>
              <p:nvPr/>
            </p:nvSpPr>
            <p:spPr>
              <a:xfrm>
                <a:off x="3273395" y="5250595"/>
                <a:ext cx="2730362" cy="593891"/>
              </a:xfrm>
              <a:custGeom>
                <a:rect b="b" l="l" r="r" t="t"/>
                <a:pathLst>
                  <a:path extrusionOk="0" h="593891" w="2730362">
                    <a:moveTo>
                      <a:pt x="2729855" y="235632"/>
                    </a:moveTo>
                    <a:cubicBezTo>
                      <a:pt x="2728526" y="223562"/>
                      <a:pt x="2727182" y="211491"/>
                      <a:pt x="2725853" y="199421"/>
                    </a:cubicBezTo>
                    <a:cubicBezTo>
                      <a:pt x="2723135" y="174832"/>
                      <a:pt x="2695675" y="158534"/>
                      <a:pt x="2672709" y="158624"/>
                    </a:cubicBezTo>
                    <a:cubicBezTo>
                      <a:pt x="2657881" y="142341"/>
                      <a:pt x="2642710" y="126342"/>
                      <a:pt x="2627823" y="110119"/>
                    </a:cubicBezTo>
                    <a:cubicBezTo>
                      <a:pt x="2592433" y="71548"/>
                      <a:pt x="2548427" y="25298"/>
                      <a:pt x="2491103" y="53756"/>
                    </a:cubicBezTo>
                    <a:cubicBezTo>
                      <a:pt x="2451278" y="73519"/>
                      <a:pt x="2436226" y="122443"/>
                      <a:pt x="2424863" y="162299"/>
                    </a:cubicBezTo>
                    <a:cubicBezTo>
                      <a:pt x="2413425" y="202394"/>
                      <a:pt x="2406914" y="243714"/>
                      <a:pt x="2395177" y="283719"/>
                    </a:cubicBezTo>
                    <a:cubicBezTo>
                      <a:pt x="2390101" y="301033"/>
                      <a:pt x="2384008" y="319019"/>
                      <a:pt x="2375989" y="333554"/>
                    </a:cubicBezTo>
                    <a:cubicBezTo>
                      <a:pt x="2374914" y="335511"/>
                      <a:pt x="2371659" y="340680"/>
                      <a:pt x="2368957" y="344862"/>
                    </a:cubicBezTo>
                    <a:cubicBezTo>
                      <a:pt x="2366926" y="342397"/>
                      <a:pt x="2365029" y="340127"/>
                      <a:pt x="2364970" y="340247"/>
                    </a:cubicBezTo>
                    <a:cubicBezTo>
                      <a:pt x="2353487" y="323710"/>
                      <a:pt x="2345319" y="304424"/>
                      <a:pt x="2336180" y="286587"/>
                    </a:cubicBezTo>
                    <a:cubicBezTo>
                      <a:pt x="2292563" y="201393"/>
                      <a:pt x="2248946" y="116198"/>
                      <a:pt x="2205329" y="31004"/>
                    </a:cubicBezTo>
                    <a:cubicBezTo>
                      <a:pt x="2182184" y="-14185"/>
                      <a:pt x="2105372" y="-9554"/>
                      <a:pt x="2092874" y="42134"/>
                    </a:cubicBezTo>
                    <a:cubicBezTo>
                      <a:pt x="2071879" y="128986"/>
                      <a:pt x="2050899" y="215854"/>
                      <a:pt x="2029904" y="302706"/>
                    </a:cubicBezTo>
                    <a:cubicBezTo>
                      <a:pt x="2028082" y="310250"/>
                      <a:pt x="2026306" y="317809"/>
                      <a:pt x="2024245" y="325278"/>
                    </a:cubicBezTo>
                    <a:cubicBezTo>
                      <a:pt x="2021228" y="321618"/>
                      <a:pt x="2016734" y="316136"/>
                      <a:pt x="2016390" y="315867"/>
                    </a:cubicBezTo>
                    <a:cubicBezTo>
                      <a:pt x="2005609" y="301242"/>
                      <a:pt x="1996605" y="285019"/>
                      <a:pt x="1988183" y="268960"/>
                    </a:cubicBezTo>
                    <a:cubicBezTo>
                      <a:pt x="1956049" y="207742"/>
                      <a:pt x="1934830" y="140996"/>
                      <a:pt x="1897276" y="82602"/>
                    </a:cubicBezTo>
                    <a:cubicBezTo>
                      <a:pt x="1870099" y="40341"/>
                      <a:pt x="1831917" y="-949"/>
                      <a:pt x="1776817" y="20129"/>
                    </a:cubicBezTo>
                    <a:cubicBezTo>
                      <a:pt x="1733468" y="36711"/>
                      <a:pt x="1716237" y="82826"/>
                      <a:pt x="1700797" y="122846"/>
                    </a:cubicBezTo>
                    <a:cubicBezTo>
                      <a:pt x="1674844" y="190114"/>
                      <a:pt x="1661361" y="264404"/>
                      <a:pt x="1623880" y="324651"/>
                    </a:cubicBezTo>
                    <a:cubicBezTo>
                      <a:pt x="1621686" y="321917"/>
                      <a:pt x="1620162" y="319826"/>
                      <a:pt x="1617908" y="316016"/>
                    </a:cubicBezTo>
                    <a:cubicBezTo>
                      <a:pt x="1595434" y="278312"/>
                      <a:pt x="1575455" y="238889"/>
                      <a:pt x="1554341" y="200407"/>
                    </a:cubicBezTo>
                    <a:cubicBezTo>
                      <a:pt x="1533958" y="163270"/>
                      <a:pt x="1515233" y="124385"/>
                      <a:pt x="1492417" y="88682"/>
                    </a:cubicBezTo>
                    <a:cubicBezTo>
                      <a:pt x="1467868" y="50275"/>
                      <a:pt x="1433882" y="16992"/>
                      <a:pt x="1385964" y="13736"/>
                    </a:cubicBezTo>
                    <a:cubicBezTo>
                      <a:pt x="1306779" y="8342"/>
                      <a:pt x="1263356" y="82916"/>
                      <a:pt x="1245377" y="149347"/>
                    </a:cubicBezTo>
                    <a:cubicBezTo>
                      <a:pt x="1233551" y="193042"/>
                      <a:pt x="1222307" y="236020"/>
                      <a:pt x="1204806" y="277938"/>
                    </a:cubicBezTo>
                    <a:cubicBezTo>
                      <a:pt x="1200730" y="287708"/>
                      <a:pt x="1196444" y="297493"/>
                      <a:pt x="1191546" y="306934"/>
                    </a:cubicBezTo>
                    <a:cubicBezTo>
                      <a:pt x="1183438" y="295312"/>
                      <a:pt x="1172717" y="280074"/>
                      <a:pt x="1164653" y="268303"/>
                    </a:cubicBezTo>
                    <a:cubicBezTo>
                      <a:pt x="1150064" y="247015"/>
                      <a:pt x="1135460" y="225713"/>
                      <a:pt x="1120872" y="204425"/>
                    </a:cubicBezTo>
                    <a:cubicBezTo>
                      <a:pt x="1091679" y="161836"/>
                      <a:pt x="1062487" y="119261"/>
                      <a:pt x="1033309" y="76671"/>
                    </a:cubicBezTo>
                    <a:cubicBezTo>
                      <a:pt x="1007192" y="38563"/>
                      <a:pt x="955945" y="33260"/>
                      <a:pt x="928051" y="73370"/>
                    </a:cubicBezTo>
                    <a:cubicBezTo>
                      <a:pt x="889660" y="128568"/>
                      <a:pt x="878207" y="194954"/>
                      <a:pt x="872832" y="260639"/>
                    </a:cubicBezTo>
                    <a:cubicBezTo>
                      <a:pt x="870368" y="290651"/>
                      <a:pt x="869054" y="320767"/>
                      <a:pt x="865709" y="350703"/>
                    </a:cubicBezTo>
                    <a:cubicBezTo>
                      <a:pt x="857869" y="338648"/>
                      <a:pt x="850030" y="326593"/>
                      <a:pt x="842176" y="314522"/>
                    </a:cubicBezTo>
                    <a:cubicBezTo>
                      <a:pt x="817776" y="277012"/>
                      <a:pt x="793690" y="239277"/>
                      <a:pt x="768978" y="201976"/>
                    </a:cubicBezTo>
                    <a:cubicBezTo>
                      <a:pt x="724390" y="134692"/>
                      <a:pt x="657269" y="60314"/>
                      <a:pt x="567317" y="79151"/>
                    </a:cubicBezTo>
                    <a:cubicBezTo>
                      <a:pt x="483428" y="96734"/>
                      <a:pt x="442543" y="188411"/>
                      <a:pt x="415381" y="260535"/>
                    </a:cubicBezTo>
                    <a:cubicBezTo>
                      <a:pt x="406168" y="285004"/>
                      <a:pt x="397955" y="309862"/>
                      <a:pt x="388817" y="334376"/>
                    </a:cubicBezTo>
                    <a:cubicBezTo>
                      <a:pt x="372466" y="286766"/>
                      <a:pt x="356145" y="239158"/>
                      <a:pt x="339719" y="191564"/>
                    </a:cubicBezTo>
                    <a:cubicBezTo>
                      <a:pt x="325414" y="150109"/>
                      <a:pt x="313080" y="106862"/>
                      <a:pt x="285067" y="72219"/>
                    </a:cubicBezTo>
                    <a:cubicBezTo>
                      <a:pt x="255516" y="35665"/>
                      <a:pt x="206180" y="16753"/>
                      <a:pt x="159935" y="28435"/>
                    </a:cubicBezTo>
                    <a:cubicBezTo>
                      <a:pt x="111017" y="40789"/>
                      <a:pt x="75060" y="76985"/>
                      <a:pt x="55259" y="122219"/>
                    </a:cubicBezTo>
                    <a:cubicBezTo>
                      <a:pt x="36699" y="164629"/>
                      <a:pt x="33503" y="212238"/>
                      <a:pt x="27246" y="257651"/>
                    </a:cubicBezTo>
                    <a:cubicBezTo>
                      <a:pt x="20602" y="305993"/>
                      <a:pt x="13539" y="354513"/>
                      <a:pt x="9104" y="403108"/>
                    </a:cubicBezTo>
                    <a:cubicBezTo>
                      <a:pt x="4684" y="451583"/>
                      <a:pt x="3624" y="500253"/>
                      <a:pt x="115" y="548848"/>
                    </a:cubicBezTo>
                    <a:cubicBezTo>
                      <a:pt x="-3424" y="597921"/>
                      <a:pt x="76165" y="612875"/>
                      <a:pt x="86901" y="563383"/>
                    </a:cubicBezTo>
                    <a:cubicBezTo>
                      <a:pt x="95890" y="521973"/>
                      <a:pt x="107761" y="481012"/>
                      <a:pt x="115765" y="439468"/>
                    </a:cubicBezTo>
                    <a:cubicBezTo>
                      <a:pt x="123679" y="398387"/>
                      <a:pt x="130324" y="357187"/>
                      <a:pt x="136894" y="315867"/>
                    </a:cubicBezTo>
                    <a:cubicBezTo>
                      <a:pt x="142509" y="280642"/>
                      <a:pt x="146839" y="244087"/>
                      <a:pt x="153499" y="209729"/>
                    </a:cubicBezTo>
                    <a:cubicBezTo>
                      <a:pt x="156530" y="194118"/>
                      <a:pt x="160637" y="178955"/>
                      <a:pt x="167057" y="165062"/>
                    </a:cubicBezTo>
                    <a:cubicBezTo>
                      <a:pt x="171179" y="156159"/>
                      <a:pt x="168222" y="160820"/>
                      <a:pt x="174509" y="154546"/>
                    </a:cubicBezTo>
                    <a:cubicBezTo>
                      <a:pt x="177839" y="151229"/>
                      <a:pt x="181691" y="148675"/>
                      <a:pt x="183125" y="147794"/>
                    </a:cubicBezTo>
                    <a:cubicBezTo>
                      <a:pt x="179974" y="148481"/>
                      <a:pt x="181631" y="148018"/>
                      <a:pt x="187858" y="146449"/>
                    </a:cubicBezTo>
                    <a:cubicBezTo>
                      <a:pt x="188246" y="146464"/>
                      <a:pt x="188859" y="146464"/>
                      <a:pt x="189336" y="146479"/>
                    </a:cubicBezTo>
                    <a:cubicBezTo>
                      <a:pt x="189874" y="147151"/>
                      <a:pt x="190695" y="148152"/>
                      <a:pt x="191367" y="148959"/>
                    </a:cubicBezTo>
                    <a:cubicBezTo>
                      <a:pt x="196265" y="155517"/>
                      <a:pt x="199565" y="163464"/>
                      <a:pt x="203149" y="170739"/>
                    </a:cubicBezTo>
                    <a:cubicBezTo>
                      <a:pt x="206479" y="177462"/>
                      <a:pt x="210227" y="189636"/>
                      <a:pt x="214900" y="203350"/>
                    </a:cubicBezTo>
                    <a:cubicBezTo>
                      <a:pt x="221680" y="223233"/>
                      <a:pt x="228534" y="243101"/>
                      <a:pt x="235373" y="262970"/>
                    </a:cubicBezTo>
                    <a:cubicBezTo>
                      <a:pt x="261743" y="339619"/>
                      <a:pt x="288113" y="416253"/>
                      <a:pt x="314484" y="492903"/>
                    </a:cubicBezTo>
                    <a:cubicBezTo>
                      <a:pt x="328625" y="533999"/>
                      <a:pt x="380768" y="558423"/>
                      <a:pt x="415799" y="523094"/>
                    </a:cubicBezTo>
                    <a:cubicBezTo>
                      <a:pt x="476350" y="462025"/>
                      <a:pt x="500689" y="381865"/>
                      <a:pt x="529718" y="303244"/>
                    </a:cubicBezTo>
                    <a:cubicBezTo>
                      <a:pt x="541873" y="270304"/>
                      <a:pt x="553774" y="238590"/>
                      <a:pt x="574141" y="213927"/>
                    </a:cubicBezTo>
                    <a:cubicBezTo>
                      <a:pt x="577068" y="210386"/>
                      <a:pt x="580682" y="206696"/>
                      <a:pt x="584101" y="203738"/>
                    </a:cubicBezTo>
                    <a:cubicBezTo>
                      <a:pt x="600601" y="189502"/>
                      <a:pt x="589133" y="200048"/>
                      <a:pt x="588432" y="200452"/>
                    </a:cubicBezTo>
                    <a:cubicBezTo>
                      <a:pt x="589193" y="200004"/>
                      <a:pt x="589626" y="199764"/>
                      <a:pt x="590268" y="199391"/>
                    </a:cubicBezTo>
                    <a:cubicBezTo>
                      <a:pt x="589566" y="199585"/>
                      <a:pt x="589731" y="199496"/>
                      <a:pt x="590462" y="199287"/>
                    </a:cubicBezTo>
                    <a:cubicBezTo>
                      <a:pt x="602542" y="192355"/>
                      <a:pt x="594225" y="198152"/>
                      <a:pt x="592866" y="198585"/>
                    </a:cubicBezTo>
                    <a:cubicBezTo>
                      <a:pt x="592418" y="198734"/>
                      <a:pt x="592179" y="198808"/>
                      <a:pt x="591836" y="198913"/>
                    </a:cubicBezTo>
                    <a:cubicBezTo>
                      <a:pt x="592986" y="198629"/>
                      <a:pt x="594359" y="198346"/>
                      <a:pt x="595435" y="198331"/>
                    </a:cubicBezTo>
                    <a:cubicBezTo>
                      <a:pt x="607575" y="198181"/>
                      <a:pt x="600601" y="198868"/>
                      <a:pt x="597585" y="198540"/>
                    </a:cubicBezTo>
                    <a:cubicBezTo>
                      <a:pt x="599108" y="198704"/>
                      <a:pt x="600273" y="198928"/>
                      <a:pt x="601213" y="199137"/>
                    </a:cubicBezTo>
                    <a:cubicBezTo>
                      <a:pt x="610770" y="203425"/>
                      <a:pt x="616489" y="208115"/>
                      <a:pt x="621596" y="212627"/>
                    </a:cubicBezTo>
                    <a:cubicBezTo>
                      <a:pt x="654104" y="241354"/>
                      <a:pt x="671634" y="275697"/>
                      <a:pt x="695780" y="312804"/>
                    </a:cubicBezTo>
                    <a:cubicBezTo>
                      <a:pt x="723449" y="355305"/>
                      <a:pt x="751134" y="397820"/>
                      <a:pt x="778803" y="440320"/>
                    </a:cubicBezTo>
                    <a:cubicBezTo>
                      <a:pt x="807563" y="484478"/>
                      <a:pt x="843953" y="535762"/>
                      <a:pt x="904876" y="519957"/>
                    </a:cubicBezTo>
                    <a:cubicBezTo>
                      <a:pt x="960902" y="505422"/>
                      <a:pt x="973968" y="441351"/>
                      <a:pt x="982166" y="392247"/>
                    </a:cubicBezTo>
                    <a:cubicBezTo>
                      <a:pt x="990035" y="345101"/>
                      <a:pt x="991319" y="297508"/>
                      <a:pt x="995918" y="250033"/>
                    </a:cubicBezTo>
                    <a:cubicBezTo>
                      <a:pt x="996277" y="246373"/>
                      <a:pt x="996710" y="242773"/>
                      <a:pt x="997143" y="239158"/>
                    </a:cubicBezTo>
                    <a:cubicBezTo>
                      <a:pt x="1028172" y="284720"/>
                      <a:pt x="1059276" y="330238"/>
                      <a:pt x="1090843" y="375427"/>
                    </a:cubicBezTo>
                    <a:cubicBezTo>
                      <a:pt x="1118020" y="414342"/>
                      <a:pt x="1152349" y="449059"/>
                      <a:pt x="1204074" y="443083"/>
                    </a:cubicBezTo>
                    <a:cubicBezTo>
                      <a:pt x="1249887" y="437795"/>
                      <a:pt x="1280498" y="402002"/>
                      <a:pt x="1299492" y="362669"/>
                    </a:cubicBezTo>
                    <a:cubicBezTo>
                      <a:pt x="1319919" y="320364"/>
                      <a:pt x="1337479" y="276773"/>
                      <a:pt x="1350246" y="231524"/>
                    </a:cubicBezTo>
                    <a:cubicBezTo>
                      <a:pt x="1355085" y="214404"/>
                      <a:pt x="1358668" y="196956"/>
                      <a:pt x="1363611" y="179867"/>
                    </a:cubicBezTo>
                    <a:cubicBezTo>
                      <a:pt x="1365821" y="172233"/>
                      <a:pt x="1368344" y="164749"/>
                      <a:pt x="1371047" y="157279"/>
                    </a:cubicBezTo>
                    <a:cubicBezTo>
                      <a:pt x="1371301" y="156592"/>
                      <a:pt x="1372660" y="153381"/>
                      <a:pt x="1373571" y="151155"/>
                    </a:cubicBezTo>
                    <a:cubicBezTo>
                      <a:pt x="1374959" y="148735"/>
                      <a:pt x="1378200" y="142565"/>
                      <a:pt x="1378110" y="142714"/>
                    </a:cubicBezTo>
                    <a:cubicBezTo>
                      <a:pt x="1378633" y="141863"/>
                      <a:pt x="1379245" y="141056"/>
                      <a:pt x="1379768" y="140205"/>
                    </a:cubicBezTo>
                    <a:cubicBezTo>
                      <a:pt x="1381097" y="141579"/>
                      <a:pt x="1382127" y="142625"/>
                      <a:pt x="1381754" y="142147"/>
                    </a:cubicBezTo>
                    <a:cubicBezTo>
                      <a:pt x="1404973" y="171860"/>
                      <a:pt x="1424983" y="218811"/>
                      <a:pt x="1444738" y="254828"/>
                    </a:cubicBezTo>
                    <a:cubicBezTo>
                      <a:pt x="1466554" y="294610"/>
                      <a:pt x="1487101" y="335466"/>
                      <a:pt x="1510425" y="374381"/>
                    </a:cubicBezTo>
                    <a:cubicBezTo>
                      <a:pt x="1534197" y="414043"/>
                      <a:pt x="1570274" y="453182"/>
                      <a:pt x="1619147" y="457305"/>
                    </a:cubicBezTo>
                    <a:cubicBezTo>
                      <a:pt x="1714893" y="465372"/>
                      <a:pt x="1756987" y="340844"/>
                      <a:pt x="1781102" y="268512"/>
                    </a:cubicBezTo>
                    <a:cubicBezTo>
                      <a:pt x="1791152" y="238381"/>
                      <a:pt x="1800141" y="207891"/>
                      <a:pt x="1810758" y="177954"/>
                    </a:cubicBezTo>
                    <a:cubicBezTo>
                      <a:pt x="1843609" y="241010"/>
                      <a:pt x="1865231" y="309936"/>
                      <a:pt x="1905175" y="369197"/>
                    </a:cubicBezTo>
                    <a:cubicBezTo>
                      <a:pt x="1932471" y="409711"/>
                      <a:pt x="1967413" y="456617"/>
                      <a:pt x="2019332" y="463459"/>
                    </a:cubicBezTo>
                    <a:cubicBezTo>
                      <a:pt x="2076373" y="470974"/>
                      <a:pt x="2116257" y="429071"/>
                      <a:pt x="2135460" y="379639"/>
                    </a:cubicBezTo>
                    <a:cubicBezTo>
                      <a:pt x="2153170" y="334047"/>
                      <a:pt x="2160621" y="282674"/>
                      <a:pt x="2172089" y="235169"/>
                    </a:cubicBezTo>
                    <a:cubicBezTo>
                      <a:pt x="2190859" y="271828"/>
                      <a:pt x="2209614" y="308487"/>
                      <a:pt x="2228384" y="345146"/>
                    </a:cubicBezTo>
                    <a:cubicBezTo>
                      <a:pt x="2248557" y="384554"/>
                      <a:pt x="2268253" y="425814"/>
                      <a:pt x="2305255" y="452375"/>
                    </a:cubicBezTo>
                    <a:cubicBezTo>
                      <a:pt x="2347200" y="482476"/>
                      <a:pt x="2401195" y="478980"/>
                      <a:pt x="2440915" y="446952"/>
                    </a:cubicBezTo>
                    <a:cubicBezTo>
                      <a:pt x="2508260" y="392636"/>
                      <a:pt x="2517846" y="291696"/>
                      <a:pt x="2537945" y="213687"/>
                    </a:cubicBezTo>
                    <a:cubicBezTo>
                      <a:pt x="2539214" y="208743"/>
                      <a:pt x="2540797" y="203798"/>
                      <a:pt x="2542514" y="198868"/>
                    </a:cubicBezTo>
                    <a:cubicBezTo>
                      <a:pt x="2570408" y="230075"/>
                      <a:pt x="2597749" y="263059"/>
                      <a:pt x="2629510" y="289904"/>
                    </a:cubicBezTo>
                    <a:cubicBezTo>
                      <a:pt x="2676293" y="329431"/>
                      <a:pt x="2736515" y="295700"/>
                      <a:pt x="2729855" y="23563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7" name="Google Shape;217;p50"/>
            <p:cNvGrpSpPr/>
            <p:nvPr/>
          </p:nvGrpSpPr>
          <p:grpSpPr>
            <a:xfrm rot="-155436">
              <a:off x="1707227" y="3156865"/>
              <a:ext cx="1267463" cy="281065"/>
              <a:chOff x="3332136" y="6331286"/>
              <a:chExt cx="2534871" cy="562117"/>
            </a:xfrm>
          </p:grpSpPr>
          <p:sp>
            <p:nvSpPr>
              <p:cNvPr id="218" name="Google Shape;218;p50"/>
              <p:cNvSpPr/>
              <p:nvPr/>
            </p:nvSpPr>
            <p:spPr>
              <a:xfrm>
                <a:off x="3332136" y="6331286"/>
                <a:ext cx="2534871" cy="562117"/>
              </a:xfrm>
              <a:custGeom>
                <a:rect b="b" l="l" r="r" t="t"/>
                <a:pathLst>
                  <a:path extrusionOk="0" h="562117" w="2534871">
                    <a:moveTo>
                      <a:pt x="2513324" y="179290"/>
                    </a:moveTo>
                    <a:cubicBezTo>
                      <a:pt x="2496466" y="168698"/>
                      <a:pt x="2469722" y="169535"/>
                      <a:pt x="2455686" y="184892"/>
                    </a:cubicBezTo>
                    <a:cubicBezTo>
                      <a:pt x="2436274" y="206119"/>
                      <a:pt x="2417220" y="225510"/>
                      <a:pt x="2400466" y="249038"/>
                    </a:cubicBezTo>
                    <a:cubicBezTo>
                      <a:pt x="2386564" y="268563"/>
                      <a:pt x="2372170" y="287938"/>
                      <a:pt x="2356162" y="305774"/>
                    </a:cubicBezTo>
                    <a:cubicBezTo>
                      <a:pt x="2354296" y="307851"/>
                      <a:pt x="2346815" y="315275"/>
                      <a:pt x="2341514" y="320579"/>
                    </a:cubicBezTo>
                    <a:cubicBezTo>
                      <a:pt x="2337691" y="317247"/>
                      <a:pt x="2333256" y="313617"/>
                      <a:pt x="2328075" y="307910"/>
                    </a:cubicBezTo>
                    <a:cubicBezTo>
                      <a:pt x="2320026" y="299067"/>
                      <a:pt x="2316965" y="295198"/>
                      <a:pt x="2312814" y="289073"/>
                    </a:cubicBezTo>
                    <a:cubicBezTo>
                      <a:pt x="2287324" y="251443"/>
                      <a:pt x="2270690" y="208480"/>
                      <a:pt x="2252039" y="167280"/>
                    </a:cubicBezTo>
                    <a:cubicBezTo>
                      <a:pt x="2232747" y="124660"/>
                      <a:pt x="2209931" y="69342"/>
                      <a:pt x="2168852" y="43588"/>
                    </a:cubicBezTo>
                    <a:cubicBezTo>
                      <a:pt x="2138375" y="24482"/>
                      <a:pt x="2097057" y="26095"/>
                      <a:pt x="2069925" y="50654"/>
                    </a:cubicBezTo>
                    <a:cubicBezTo>
                      <a:pt x="2049886" y="68790"/>
                      <a:pt x="2040673" y="93229"/>
                      <a:pt x="2035163" y="118998"/>
                    </a:cubicBezTo>
                    <a:cubicBezTo>
                      <a:pt x="2023202" y="174793"/>
                      <a:pt x="2009629" y="230200"/>
                      <a:pt x="1993950" y="285069"/>
                    </a:cubicBezTo>
                    <a:cubicBezTo>
                      <a:pt x="1986320" y="311794"/>
                      <a:pt x="1978226" y="338385"/>
                      <a:pt x="1969685" y="364841"/>
                    </a:cubicBezTo>
                    <a:cubicBezTo>
                      <a:pt x="1969103" y="366679"/>
                      <a:pt x="1968535" y="368576"/>
                      <a:pt x="1967968" y="370443"/>
                    </a:cubicBezTo>
                    <a:cubicBezTo>
                      <a:pt x="1966430" y="367993"/>
                      <a:pt x="1964832" y="365573"/>
                      <a:pt x="1963339" y="363093"/>
                    </a:cubicBezTo>
                    <a:cubicBezTo>
                      <a:pt x="1951184" y="342717"/>
                      <a:pt x="1941090" y="321176"/>
                      <a:pt x="1932190" y="299186"/>
                    </a:cubicBezTo>
                    <a:cubicBezTo>
                      <a:pt x="1926337" y="284726"/>
                      <a:pt x="1917153" y="257478"/>
                      <a:pt x="1910090" y="236370"/>
                    </a:cubicBezTo>
                    <a:cubicBezTo>
                      <a:pt x="1902445" y="213529"/>
                      <a:pt x="1894829" y="190673"/>
                      <a:pt x="1886333" y="168131"/>
                    </a:cubicBezTo>
                    <a:cubicBezTo>
                      <a:pt x="1865995" y="114143"/>
                      <a:pt x="1841865" y="64398"/>
                      <a:pt x="1804922" y="19612"/>
                    </a:cubicBezTo>
                    <a:cubicBezTo>
                      <a:pt x="1774251" y="-17555"/>
                      <a:pt x="1715896" y="2433"/>
                      <a:pt x="1701636" y="43454"/>
                    </a:cubicBezTo>
                    <a:cubicBezTo>
                      <a:pt x="1679820" y="106270"/>
                      <a:pt x="1658004" y="169087"/>
                      <a:pt x="1636187" y="231903"/>
                    </a:cubicBezTo>
                    <a:cubicBezTo>
                      <a:pt x="1625615" y="262318"/>
                      <a:pt x="1615551" y="292972"/>
                      <a:pt x="1604441" y="323193"/>
                    </a:cubicBezTo>
                    <a:cubicBezTo>
                      <a:pt x="1602679" y="327988"/>
                      <a:pt x="1600858" y="332753"/>
                      <a:pt x="1598901" y="337474"/>
                    </a:cubicBezTo>
                    <a:cubicBezTo>
                      <a:pt x="1598304" y="338908"/>
                      <a:pt x="1598050" y="339640"/>
                      <a:pt x="1597946" y="340028"/>
                    </a:cubicBezTo>
                    <a:cubicBezTo>
                      <a:pt x="1597453" y="340880"/>
                      <a:pt x="1597080" y="341522"/>
                      <a:pt x="1596378" y="342762"/>
                    </a:cubicBezTo>
                    <a:cubicBezTo>
                      <a:pt x="1593362" y="348125"/>
                      <a:pt x="1590136" y="353294"/>
                      <a:pt x="1587015" y="358567"/>
                    </a:cubicBezTo>
                    <a:cubicBezTo>
                      <a:pt x="1586134" y="360061"/>
                      <a:pt x="1585567" y="361092"/>
                      <a:pt x="1585179" y="361854"/>
                    </a:cubicBezTo>
                    <a:cubicBezTo>
                      <a:pt x="1584537" y="362302"/>
                      <a:pt x="1583626" y="363004"/>
                      <a:pt x="1582028" y="364468"/>
                    </a:cubicBezTo>
                    <a:cubicBezTo>
                      <a:pt x="1581505" y="364946"/>
                      <a:pt x="1580968" y="365409"/>
                      <a:pt x="1580445" y="365887"/>
                    </a:cubicBezTo>
                    <a:cubicBezTo>
                      <a:pt x="1580221" y="366006"/>
                      <a:pt x="1580072" y="366066"/>
                      <a:pt x="1579758" y="366245"/>
                    </a:cubicBezTo>
                    <a:cubicBezTo>
                      <a:pt x="1579818" y="366275"/>
                      <a:pt x="1579878" y="366320"/>
                      <a:pt x="1579938" y="366350"/>
                    </a:cubicBezTo>
                    <a:cubicBezTo>
                      <a:pt x="1579908" y="366380"/>
                      <a:pt x="1579863" y="366410"/>
                      <a:pt x="1579833" y="366439"/>
                    </a:cubicBezTo>
                    <a:cubicBezTo>
                      <a:pt x="1579594" y="366500"/>
                      <a:pt x="1579385" y="366544"/>
                      <a:pt x="1579146" y="366589"/>
                    </a:cubicBezTo>
                    <a:cubicBezTo>
                      <a:pt x="1579116" y="366604"/>
                      <a:pt x="1579072" y="366634"/>
                      <a:pt x="1579041" y="366649"/>
                    </a:cubicBezTo>
                    <a:cubicBezTo>
                      <a:pt x="1579027" y="366634"/>
                      <a:pt x="1579012" y="366634"/>
                      <a:pt x="1578997" y="366619"/>
                    </a:cubicBezTo>
                    <a:cubicBezTo>
                      <a:pt x="1574875" y="367545"/>
                      <a:pt x="1574189" y="367650"/>
                      <a:pt x="1577384" y="366798"/>
                    </a:cubicBezTo>
                    <a:cubicBezTo>
                      <a:pt x="1577205" y="366126"/>
                      <a:pt x="1577339" y="365812"/>
                      <a:pt x="1577608" y="365663"/>
                    </a:cubicBezTo>
                    <a:cubicBezTo>
                      <a:pt x="1576996" y="365229"/>
                      <a:pt x="1576682" y="365035"/>
                      <a:pt x="1575966" y="364512"/>
                    </a:cubicBezTo>
                    <a:cubicBezTo>
                      <a:pt x="1576876" y="365170"/>
                      <a:pt x="1577369" y="365498"/>
                      <a:pt x="1577608" y="365648"/>
                    </a:cubicBezTo>
                    <a:cubicBezTo>
                      <a:pt x="1577638" y="365633"/>
                      <a:pt x="1577653" y="365603"/>
                      <a:pt x="1577683" y="365588"/>
                    </a:cubicBezTo>
                    <a:cubicBezTo>
                      <a:pt x="1576847" y="364752"/>
                      <a:pt x="1572217" y="361077"/>
                      <a:pt x="1572427" y="361495"/>
                    </a:cubicBezTo>
                    <a:cubicBezTo>
                      <a:pt x="1554194" y="344600"/>
                      <a:pt x="1540680" y="326061"/>
                      <a:pt x="1527794" y="305102"/>
                    </a:cubicBezTo>
                    <a:cubicBezTo>
                      <a:pt x="1498138" y="256896"/>
                      <a:pt x="1476442" y="204432"/>
                      <a:pt x="1451699" y="153670"/>
                    </a:cubicBezTo>
                    <a:cubicBezTo>
                      <a:pt x="1424985" y="98846"/>
                      <a:pt x="1387983" y="14817"/>
                      <a:pt x="1311978" y="35746"/>
                    </a:cubicBezTo>
                    <a:cubicBezTo>
                      <a:pt x="1244529" y="54329"/>
                      <a:pt x="1229104" y="139001"/>
                      <a:pt x="1209393" y="195842"/>
                    </a:cubicBezTo>
                    <a:cubicBezTo>
                      <a:pt x="1198955" y="225913"/>
                      <a:pt x="1188533" y="255984"/>
                      <a:pt x="1178095" y="286071"/>
                    </a:cubicBezTo>
                    <a:cubicBezTo>
                      <a:pt x="1168703" y="313154"/>
                      <a:pt x="1161386" y="343644"/>
                      <a:pt x="1146902" y="367500"/>
                    </a:cubicBezTo>
                    <a:cubicBezTo>
                      <a:pt x="1141048" y="377135"/>
                      <a:pt x="1145319" y="371444"/>
                      <a:pt x="1140973" y="376493"/>
                    </a:cubicBezTo>
                    <a:cubicBezTo>
                      <a:pt x="1139883" y="377763"/>
                      <a:pt x="1130013" y="387279"/>
                      <a:pt x="1135628" y="381946"/>
                    </a:cubicBezTo>
                    <a:cubicBezTo>
                      <a:pt x="1131178" y="386173"/>
                      <a:pt x="1132253" y="385860"/>
                      <a:pt x="1128923" y="386009"/>
                    </a:cubicBezTo>
                    <a:cubicBezTo>
                      <a:pt x="1128893" y="385994"/>
                      <a:pt x="1128863" y="385964"/>
                      <a:pt x="1128833" y="385949"/>
                    </a:cubicBezTo>
                    <a:cubicBezTo>
                      <a:pt x="1128639" y="385964"/>
                      <a:pt x="1128430" y="385979"/>
                      <a:pt x="1128191" y="385994"/>
                    </a:cubicBezTo>
                    <a:cubicBezTo>
                      <a:pt x="1128370" y="385979"/>
                      <a:pt x="1128669" y="385949"/>
                      <a:pt x="1128803" y="385935"/>
                    </a:cubicBezTo>
                    <a:cubicBezTo>
                      <a:pt x="1127952" y="385352"/>
                      <a:pt x="1126683" y="384530"/>
                      <a:pt x="1124563" y="383290"/>
                    </a:cubicBezTo>
                    <a:cubicBezTo>
                      <a:pt x="1123338" y="381617"/>
                      <a:pt x="1121561" y="379212"/>
                      <a:pt x="1120158" y="377300"/>
                    </a:cubicBezTo>
                    <a:cubicBezTo>
                      <a:pt x="1119949" y="376971"/>
                      <a:pt x="1118859" y="375358"/>
                      <a:pt x="1115872" y="370921"/>
                    </a:cubicBezTo>
                    <a:cubicBezTo>
                      <a:pt x="1109839" y="361943"/>
                      <a:pt x="1104404" y="352487"/>
                      <a:pt x="1099044" y="343091"/>
                    </a:cubicBezTo>
                    <a:cubicBezTo>
                      <a:pt x="1069448" y="291135"/>
                      <a:pt x="1047064" y="235548"/>
                      <a:pt x="1020948" y="181844"/>
                    </a:cubicBezTo>
                    <a:cubicBezTo>
                      <a:pt x="996100" y="130740"/>
                      <a:pt x="965638" y="58228"/>
                      <a:pt x="905357" y="41901"/>
                    </a:cubicBezTo>
                    <a:cubicBezTo>
                      <a:pt x="828411" y="21061"/>
                      <a:pt x="787765" y="93588"/>
                      <a:pt x="762619" y="152132"/>
                    </a:cubicBezTo>
                    <a:cubicBezTo>
                      <a:pt x="741968" y="200174"/>
                      <a:pt x="727782" y="250696"/>
                      <a:pt x="707579" y="298917"/>
                    </a:cubicBezTo>
                    <a:cubicBezTo>
                      <a:pt x="700411" y="316037"/>
                      <a:pt x="688839" y="338116"/>
                      <a:pt x="675803" y="356924"/>
                    </a:cubicBezTo>
                    <a:cubicBezTo>
                      <a:pt x="669337" y="366275"/>
                      <a:pt x="666903" y="369890"/>
                      <a:pt x="658855" y="377748"/>
                    </a:cubicBezTo>
                    <a:cubicBezTo>
                      <a:pt x="658392" y="378196"/>
                      <a:pt x="657167" y="379705"/>
                      <a:pt x="655809" y="381229"/>
                    </a:cubicBezTo>
                    <a:cubicBezTo>
                      <a:pt x="654868" y="380900"/>
                      <a:pt x="653882" y="380721"/>
                      <a:pt x="652942" y="380333"/>
                    </a:cubicBezTo>
                    <a:cubicBezTo>
                      <a:pt x="651852" y="379929"/>
                      <a:pt x="651284" y="379750"/>
                      <a:pt x="650732" y="379585"/>
                    </a:cubicBezTo>
                    <a:cubicBezTo>
                      <a:pt x="649776" y="379003"/>
                      <a:pt x="648432" y="378211"/>
                      <a:pt x="646506" y="377135"/>
                    </a:cubicBezTo>
                    <a:cubicBezTo>
                      <a:pt x="641294" y="374208"/>
                      <a:pt x="636232" y="371041"/>
                      <a:pt x="631305" y="367664"/>
                    </a:cubicBezTo>
                    <a:cubicBezTo>
                      <a:pt x="629095" y="366141"/>
                      <a:pt x="626945" y="364512"/>
                      <a:pt x="624779" y="362899"/>
                    </a:cubicBezTo>
                    <a:cubicBezTo>
                      <a:pt x="624526" y="362451"/>
                      <a:pt x="616133" y="355460"/>
                      <a:pt x="615820" y="355176"/>
                    </a:cubicBezTo>
                    <a:cubicBezTo>
                      <a:pt x="599678" y="339939"/>
                      <a:pt x="585702" y="322715"/>
                      <a:pt x="572352" y="305042"/>
                    </a:cubicBezTo>
                    <a:cubicBezTo>
                      <a:pt x="571202" y="303533"/>
                      <a:pt x="570560" y="302682"/>
                      <a:pt x="569903" y="301846"/>
                    </a:cubicBezTo>
                    <a:cubicBezTo>
                      <a:pt x="569291" y="300919"/>
                      <a:pt x="568440" y="299665"/>
                      <a:pt x="567111" y="297737"/>
                    </a:cubicBezTo>
                    <a:cubicBezTo>
                      <a:pt x="563587" y="292629"/>
                      <a:pt x="560018" y="287549"/>
                      <a:pt x="556509" y="282425"/>
                    </a:cubicBezTo>
                    <a:cubicBezTo>
                      <a:pt x="550626" y="273881"/>
                      <a:pt x="544802" y="265291"/>
                      <a:pt x="538889" y="256761"/>
                    </a:cubicBezTo>
                    <a:cubicBezTo>
                      <a:pt x="524181" y="235548"/>
                      <a:pt x="509293" y="214336"/>
                      <a:pt x="492793" y="194467"/>
                    </a:cubicBezTo>
                    <a:cubicBezTo>
                      <a:pt x="457986" y="152550"/>
                      <a:pt x="402587" y="98652"/>
                      <a:pt x="343231" y="110573"/>
                    </a:cubicBezTo>
                    <a:cubicBezTo>
                      <a:pt x="304124" y="118430"/>
                      <a:pt x="281561" y="150249"/>
                      <a:pt x="264239" y="183248"/>
                    </a:cubicBezTo>
                    <a:cubicBezTo>
                      <a:pt x="248247" y="213723"/>
                      <a:pt x="234360" y="245333"/>
                      <a:pt x="220742" y="276928"/>
                    </a:cubicBezTo>
                    <a:cubicBezTo>
                      <a:pt x="199896" y="325239"/>
                      <a:pt x="180589" y="372116"/>
                      <a:pt x="151307" y="416050"/>
                    </a:cubicBezTo>
                    <a:cubicBezTo>
                      <a:pt x="142034" y="389923"/>
                      <a:pt x="135060" y="362496"/>
                      <a:pt x="128714" y="335846"/>
                    </a:cubicBezTo>
                    <a:cubicBezTo>
                      <a:pt x="112348" y="267143"/>
                      <a:pt x="100686" y="197411"/>
                      <a:pt x="87068" y="128170"/>
                    </a:cubicBezTo>
                    <a:cubicBezTo>
                      <a:pt x="79841" y="91436"/>
                      <a:pt x="19320" y="87418"/>
                      <a:pt x="11197" y="125795"/>
                    </a:cubicBezTo>
                    <a:cubicBezTo>
                      <a:pt x="-3392" y="194692"/>
                      <a:pt x="-2839" y="260391"/>
                      <a:pt x="7748" y="329960"/>
                    </a:cubicBezTo>
                    <a:cubicBezTo>
                      <a:pt x="12675" y="362377"/>
                      <a:pt x="20589" y="394404"/>
                      <a:pt x="29758" y="425865"/>
                    </a:cubicBezTo>
                    <a:cubicBezTo>
                      <a:pt x="38269" y="455055"/>
                      <a:pt x="46437" y="486919"/>
                      <a:pt x="63221" y="512568"/>
                    </a:cubicBezTo>
                    <a:cubicBezTo>
                      <a:pt x="83917" y="544178"/>
                      <a:pt x="116335" y="565958"/>
                      <a:pt x="155294" y="561551"/>
                    </a:cubicBezTo>
                    <a:cubicBezTo>
                      <a:pt x="193864" y="557189"/>
                      <a:pt x="217800" y="530375"/>
                      <a:pt x="240094" y="501215"/>
                    </a:cubicBezTo>
                    <a:cubicBezTo>
                      <a:pt x="276977" y="452993"/>
                      <a:pt x="301406" y="396436"/>
                      <a:pt x="325387" y="341089"/>
                    </a:cubicBezTo>
                    <a:cubicBezTo>
                      <a:pt x="336198" y="316127"/>
                      <a:pt x="346307" y="291747"/>
                      <a:pt x="357596" y="268622"/>
                    </a:cubicBezTo>
                    <a:cubicBezTo>
                      <a:pt x="361658" y="260302"/>
                      <a:pt x="365884" y="252025"/>
                      <a:pt x="370273" y="243839"/>
                    </a:cubicBezTo>
                    <a:cubicBezTo>
                      <a:pt x="373126" y="246409"/>
                      <a:pt x="376023" y="248918"/>
                      <a:pt x="378740" y="251563"/>
                    </a:cubicBezTo>
                    <a:cubicBezTo>
                      <a:pt x="386729" y="259346"/>
                      <a:pt x="394225" y="267592"/>
                      <a:pt x="401407" y="276106"/>
                    </a:cubicBezTo>
                    <a:cubicBezTo>
                      <a:pt x="408231" y="284188"/>
                      <a:pt x="414697" y="292583"/>
                      <a:pt x="420983" y="301083"/>
                    </a:cubicBezTo>
                    <a:cubicBezTo>
                      <a:pt x="422760" y="303608"/>
                      <a:pt x="427584" y="310301"/>
                      <a:pt x="427524" y="310211"/>
                    </a:cubicBezTo>
                    <a:cubicBezTo>
                      <a:pt x="431093" y="315320"/>
                      <a:pt x="434617" y="320444"/>
                      <a:pt x="438141" y="325583"/>
                    </a:cubicBezTo>
                    <a:cubicBezTo>
                      <a:pt x="466184" y="366454"/>
                      <a:pt x="493674" y="409761"/>
                      <a:pt x="530751" y="443193"/>
                    </a:cubicBezTo>
                    <a:cubicBezTo>
                      <a:pt x="577280" y="485171"/>
                      <a:pt x="645864" y="526237"/>
                      <a:pt x="708609" y="492655"/>
                    </a:cubicBezTo>
                    <a:cubicBezTo>
                      <a:pt x="763455" y="463316"/>
                      <a:pt x="796501" y="399857"/>
                      <a:pt x="820422" y="345167"/>
                    </a:cubicBezTo>
                    <a:cubicBezTo>
                      <a:pt x="842835" y="293943"/>
                      <a:pt x="857365" y="239686"/>
                      <a:pt x="879718" y="188447"/>
                    </a:cubicBezTo>
                    <a:cubicBezTo>
                      <a:pt x="880465" y="186714"/>
                      <a:pt x="881540" y="184623"/>
                      <a:pt x="882406" y="182741"/>
                    </a:cubicBezTo>
                    <a:cubicBezTo>
                      <a:pt x="889290" y="194527"/>
                      <a:pt x="895979" y="206433"/>
                      <a:pt x="902221" y="218563"/>
                    </a:cubicBezTo>
                    <a:cubicBezTo>
                      <a:pt x="930772" y="274119"/>
                      <a:pt x="953633" y="332454"/>
                      <a:pt x="983333" y="387443"/>
                    </a:cubicBezTo>
                    <a:cubicBezTo>
                      <a:pt x="1014258" y="444687"/>
                      <a:pt x="1053201" y="506876"/>
                      <a:pt x="1125832" y="508684"/>
                    </a:cubicBezTo>
                    <a:cubicBezTo>
                      <a:pt x="1201553" y="510566"/>
                      <a:pt x="1249382" y="446510"/>
                      <a:pt x="1273856" y="383126"/>
                    </a:cubicBezTo>
                    <a:cubicBezTo>
                      <a:pt x="1296941" y="323342"/>
                      <a:pt x="1316472" y="261915"/>
                      <a:pt x="1337288" y="201265"/>
                    </a:cubicBezTo>
                    <a:cubicBezTo>
                      <a:pt x="1341977" y="209540"/>
                      <a:pt x="1346561" y="217831"/>
                      <a:pt x="1350548" y="226197"/>
                    </a:cubicBezTo>
                    <a:cubicBezTo>
                      <a:pt x="1380517" y="289103"/>
                      <a:pt x="1408590" y="351964"/>
                      <a:pt x="1450415" y="408148"/>
                    </a:cubicBezTo>
                    <a:cubicBezTo>
                      <a:pt x="1494525" y="467409"/>
                      <a:pt x="1566887" y="513838"/>
                      <a:pt x="1639905" y="473280"/>
                    </a:cubicBezTo>
                    <a:cubicBezTo>
                      <a:pt x="1700904" y="439399"/>
                      <a:pt x="1720196" y="363422"/>
                      <a:pt x="1741370" y="302458"/>
                    </a:cubicBezTo>
                    <a:cubicBezTo>
                      <a:pt x="1751808" y="272417"/>
                      <a:pt x="1762246" y="242375"/>
                      <a:pt x="1772668" y="212319"/>
                    </a:cubicBezTo>
                    <a:cubicBezTo>
                      <a:pt x="1772758" y="212558"/>
                      <a:pt x="1772863" y="212827"/>
                      <a:pt x="1772952" y="213066"/>
                    </a:cubicBezTo>
                    <a:cubicBezTo>
                      <a:pt x="1790288" y="261258"/>
                      <a:pt x="1805072" y="310226"/>
                      <a:pt x="1824319" y="357731"/>
                    </a:cubicBezTo>
                    <a:cubicBezTo>
                      <a:pt x="1842790" y="403323"/>
                      <a:pt x="1867712" y="452949"/>
                      <a:pt x="1904849" y="486142"/>
                    </a:cubicBezTo>
                    <a:cubicBezTo>
                      <a:pt x="1931488" y="509954"/>
                      <a:pt x="1965817" y="522562"/>
                      <a:pt x="2001416" y="513166"/>
                    </a:cubicBezTo>
                    <a:cubicBezTo>
                      <a:pt x="2036343" y="503949"/>
                      <a:pt x="2058413" y="474475"/>
                      <a:pt x="2071986" y="442910"/>
                    </a:cubicBezTo>
                    <a:cubicBezTo>
                      <a:pt x="2094907" y="389639"/>
                      <a:pt x="2109003" y="330796"/>
                      <a:pt x="2123801" y="274822"/>
                    </a:cubicBezTo>
                    <a:cubicBezTo>
                      <a:pt x="2129117" y="254715"/>
                      <a:pt x="2133865" y="234458"/>
                      <a:pt x="2138659" y="214216"/>
                    </a:cubicBezTo>
                    <a:cubicBezTo>
                      <a:pt x="2147230" y="232695"/>
                      <a:pt x="2155383" y="251353"/>
                      <a:pt x="2163775" y="269907"/>
                    </a:cubicBezTo>
                    <a:cubicBezTo>
                      <a:pt x="2184307" y="315305"/>
                      <a:pt x="2208168" y="360643"/>
                      <a:pt x="2243140" y="396765"/>
                    </a:cubicBezTo>
                    <a:cubicBezTo>
                      <a:pt x="2267017" y="421428"/>
                      <a:pt x="2295746" y="443522"/>
                      <a:pt x="2330927" y="447137"/>
                    </a:cubicBezTo>
                    <a:cubicBezTo>
                      <a:pt x="2369258" y="451081"/>
                      <a:pt x="2403274" y="432931"/>
                      <a:pt x="2429778" y="406281"/>
                    </a:cubicBezTo>
                    <a:cubicBezTo>
                      <a:pt x="2453580" y="382349"/>
                      <a:pt x="2475606" y="354907"/>
                      <a:pt x="2494346" y="326852"/>
                    </a:cubicBezTo>
                    <a:cubicBezTo>
                      <a:pt x="2514235" y="297065"/>
                      <a:pt x="2525464" y="268294"/>
                      <a:pt x="2533304" y="233502"/>
                    </a:cubicBezTo>
                    <a:cubicBezTo>
                      <a:pt x="2538082" y="212752"/>
                      <a:pt x="2532080" y="191076"/>
                      <a:pt x="2513324" y="17929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 name="Google Shape;219;p50"/>
              <p:cNvSpPr/>
              <p:nvPr/>
            </p:nvSpPr>
            <p:spPr>
              <a:xfrm>
                <a:off x="4460955" y="6717103"/>
                <a:ext cx="1198" cy="117"/>
              </a:xfrm>
              <a:custGeom>
                <a:rect b="b" l="l" r="r" t="t"/>
                <a:pathLst>
                  <a:path extrusionOk="0" h="117" w="1198">
                    <a:moveTo>
                      <a:pt x="0" y="102"/>
                    </a:moveTo>
                    <a:cubicBezTo>
                      <a:pt x="15" y="102"/>
                      <a:pt x="15" y="117"/>
                      <a:pt x="30" y="117"/>
                    </a:cubicBezTo>
                    <a:cubicBezTo>
                      <a:pt x="1314" y="13"/>
                      <a:pt x="1851" y="-77"/>
                      <a:pt x="0" y="10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0" name="Google Shape;220;p50"/>
              <p:cNvSpPr/>
              <p:nvPr/>
            </p:nvSpPr>
            <p:spPr>
              <a:xfrm>
                <a:off x="4909744" y="6696834"/>
                <a:ext cx="2150" cy="1056"/>
              </a:xfrm>
              <a:custGeom>
                <a:rect b="b" l="l" r="r" t="t"/>
                <a:pathLst>
                  <a:path extrusionOk="0" h="1056" w="2150">
                    <a:moveTo>
                      <a:pt x="0" y="85"/>
                    </a:moveTo>
                    <a:cubicBezTo>
                      <a:pt x="0" y="100"/>
                      <a:pt x="0" y="100"/>
                      <a:pt x="0" y="85"/>
                    </a:cubicBezTo>
                    <a:cubicBezTo>
                      <a:pt x="508" y="459"/>
                      <a:pt x="941" y="758"/>
                      <a:pt x="1389" y="1056"/>
                    </a:cubicBezTo>
                    <a:cubicBezTo>
                      <a:pt x="1433" y="1041"/>
                      <a:pt x="1493" y="1026"/>
                      <a:pt x="1538" y="1026"/>
                    </a:cubicBezTo>
                    <a:cubicBezTo>
                      <a:pt x="1717" y="922"/>
                      <a:pt x="2001" y="758"/>
                      <a:pt x="2150" y="683"/>
                    </a:cubicBezTo>
                    <a:cubicBezTo>
                      <a:pt x="1299" y="220"/>
                      <a:pt x="523" y="-94"/>
                      <a:pt x="90" y="26"/>
                    </a:cubicBezTo>
                    <a:cubicBezTo>
                      <a:pt x="239" y="205"/>
                      <a:pt x="224" y="220"/>
                      <a:pt x="0" y="8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1" name="Google Shape;221;p50"/>
            <p:cNvGrpSpPr/>
            <p:nvPr/>
          </p:nvGrpSpPr>
          <p:grpSpPr>
            <a:xfrm rot="-155436">
              <a:off x="929372" y="773103"/>
              <a:ext cx="2152333" cy="142517"/>
              <a:chOff x="1998890" y="1538560"/>
              <a:chExt cx="4304572" cy="285027"/>
            </a:xfrm>
          </p:grpSpPr>
          <p:sp>
            <p:nvSpPr>
              <p:cNvPr id="222" name="Google Shape;222;p50"/>
              <p:cNvSpPr/>
              <p:nvPr/>
            </p:nvSpPr>
            <p:spPr>
              <a:xfrm>
                <a:off x="6141836" y="1661893"/>
                <a:ext cx="161626" cy="161694"/>
              </a:xfrm>
              <a:custGeom>
                <a:rect b="b" l="l" r="r" t="t"/>
                <a:pathLst>
                  <a:path extrusionOk="0" h="161694" w="161626">
                    <a:moveTo>
                      <a:pt x="161627" y="80847"/>
                    </a:moveTo>
                    <a:cubicBezTo>
                      <a:pt x="161627" y="125498"/>
                      <a:pt x="125446" y="161694"/>
                      <a:pt x="80814" y="161694"/>
                    </a:cubicBezTo>
                    <a:cubicBezTo>
                      <a:pt x="36182" y="161694"/>
                      <a:pt x="0" y="125498"/>
                      <a:pt x="0" y="80847"/>
                    </a:cubicBezTo>
                    <a:cubicBezTo>
                      <a:pt x="0" y="36197"/>
                      <a:pt x="36182"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 name="Google Shape;223;p50"/>
              <p:cNvSpPr/>
              <p:nvPr/>
            </p:nvSpPr>
            <p:spPr>
              <a:xfrm>
                <a:off x="5796602" y="1651615"/>
                <a:ext cx="161626" cy="161694"/>
              </a:xfrm>
              <a:custGeom>
                <a:rect b="b" l="l" r="r" t="t"/>
                <a:pathLst>
                  <a:path extrusionOk="0" h="161694" w="161626">
                    <a:moveTo>
                      <a:pt x="161627" y="80847"/>
                    </a:moveTo>
                    <a:cubicBezTo>
                      <a:pt x="161627" y="125498"/>
                      <a:pt x="125446" y="161694"/>
                      <a:pt x="80814" y="161694"/>
                    </a:cubicBezTo>
                    <a:cubicBezTo>
                      <a:pt x="36182" y="161694"/>
                      <a:pt x="0" y="125498"/>
                      <a:pt x="0" y="80847"/>
                    </a:cubicBezTo>
                    <a:cubicBezTo>
                      <a:pt x="0" y="36197"/>
                      <a:pt x="36182"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 name="Google Shape;224;p50"/>
              <p:cNvSpPr/>
              <p:nvPr/>
            </p:nvSpPr>
            <p:spPr>
              <a:xfrm>
                <a:off x="5451353" y="1641337"/>
                <a:ext cx="161626" cy="161694"/>
              </a:xfrm>
              <a:custGeom>
                <a:rect b="b" l="l" r="r" t="t"/>
                <a:pathLst>
                  <a:path extrusionOk="0" h="161694" w="161626">
                    <a:moveTo>
                      <a:pt x="161627" y="80847"/>
                    </a:moveTo>
                    <a:cubicBezTo>
                      <a:pt x="161627" y="125498"/>
                      <a:pt x="125446" y="161694"/>
                      <a:pt x="80814" y="161694"/>
                    </a:cubicBezTo>
                    <a:cubicBezTo>
                      <a:pt x="36182" y="161694"/>
                      <a:pt x="0" y="125498"/>
                      <a:pt x="0" y="80847"/>
                    </a:cubicBezTo>
                    <a:cubicBezTo>
                      <a:pt x="0" y="36197"/>
                      <a:pt x="36182"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 name="Google Shape;225;p50"/>
              <p:cNvSpPr/>
              <p:nvPr/>
            </p:nvSpPr>
            <p:spPr>
              <a:xfrm>
                <a:off x="5106104" y="1631060"/>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 name="Google Shape;226;p50"/>
              <p:cNvSpPr/>
              <p:nvPr/>
            </p:nvSpPr>
            <p:spPr>
              <a:xfrm>
                <a:off x="4760854" y="1620782"/>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 name="Google Shape;227;p50"/>
              <p:cNvSpPr/>
              <p:nvPr/>
            </p:nvSpPr>
            <p:spPr>
              <a:xfrm>
                <a:off x="4415620" y="1610504"/>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 name="Google Shape;228;p50"/>
              <p:cNvSpPr/>
              <p:nvPr/>
            </p:nvSpPr>
            <p:spPr>
              <a:xfrm>
                <a:off x="4070371" y="1600226"/>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 name="Google Shape;229;p50"/>
              <p:cNvSpPr/>
              <p:nvPr/>
            </p:nvSpPr>
            <p:spPr>
              <a:xfrm>
                <a:off x="3725122" y="1589949"/>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 name="Google Shape;230;p50"/>
              <p:cNvSpPr/>
              <p:nvPr/>
            </p:nvSpPr>
            <p:spPr>
              <a:xfrm>
                <a:off x="3379872" y="1579671"/>
                <a:ext cx="161626" cy="161694"/>
              </a:xfrm>
              <a:custGeom>
                <a:rect b="b" l="l" r="r" t="t"/>
                <a:pathLst>
                  <a:path extrusionOk="0" h="161694" w="161626">
                    <a:moveTo>
                      <a:pt x="161627" y="80847"/>
                    </a:moveTo>
                    <a:cubicBezTo>
                      <a:pt x="161627" y="125498"/>
                      <a:pt x="125446" y="161694"/>
                      <a:pt x="80814" y="161694"/>
                    </a:cubicBezTo>
                    <a:cubicBezTo>
                      <a:pt x="36181" y="161694"/>
                      <a:pt x="0" y="125498"/>
                      <a:pt x="0" y="80847"/>
                    </a:cubicBezTo>
                    <a:cubicBezTo>
                      <a:pt x="0" y="36197"/>
                      <a:pt x="36181"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1" name="Google Shape;231;p50"/>
              <p:cNvSpPr/>
              <p:nvPr/>
            </p:nvSpPr>
            <p:spPr>
              <a:xfrm>
                <a:off x="3034623" y="1569393"/>
                <a:ext cx="161626" cy="161694"/>
              </a:xfrm>
              <a:custGeom>
                <a:rect b="b" l="l" r="r" t="t"/>
                <a:pathLst>
                  <a:path extrusionOk="0" h="161694" w="161626">
                    <a:moveTo>
                      <a:pt x="161627" y="80847"/>
                    </a:moveTo>
                    <a:cubicBezTo>
                      <a:pt x="161627" y="125498"/>
                      <a:pt x="125446" y="161695"/>
                      <a:pt x="80813" y="161695"/>
                    </a:cubicBezTo>
                    <a:cubicBezTo>
                      <a:pt x="36181" y="161695"/>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 name="Google Shape;232;p50"/>
              <p:cNvSpPr/>
              <p:nvPr/>
            </p:nvSpPr>
            <p:spPr>
              <a:xfrm>
                <a:off x="2689389" y="1559116"/>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 name="Google Shape;233;p50"/>
              <p:cNvSpPr/>
              <p:nvPr/>
            </p:nvSpPr>
            <p:spPr>
              <a:xfrm>
                <a:off x="2344140" y="1548838"/>
                <a:ext cx="161626" cy="161694"/>
              </a:xfrm>
              <a:custGeom>
                <a:rect b="b" l="l" r="r" t="t"/>
                <a:pathLst>
                  <a:path extrusionOk="0" h="161694" w="161626">
                    <a:moveTo>
                      <a:pt x="161627" y="80847"/>
                    </a:moveTo>
                    <a:cubicBezTo>
                      <a:pt x="161627" y="125498"/>
                      <a:pt x="125446" y="161694"/>
                      <a:pt x="80814" y="161694"/>
                    </a:cubicBezTo>
                    <a:cubicBezTo>
                      <a:pt x="36181" y="161694"/>
                      <a:pt x="0" y="125498"/>
                      <a:pt x="0" y="80847"/>
                    </a:cubicBezTo>
                    <a:cubicBezTo>
                      <a:pt x="0" y="36197"/>
                      <a:pt x="36181" y="0"/>
                      <a:pt x="80814"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 name="Google Shape;234;p50"/>
              <p:cNvSpPr/>
              <p:nvPr/>
            </p:nvSpPr>
            <p:spPr>
              <a:xfrm>
                <a:off x="1998890" y="1538560"/>
                <a:ext cx="161626" cy="161694"/>
              </a:xfrm>
              <a:custGeom>
                <a:rect b="b" l="l" r="r" t="t"/>
                <a:pathLst>
                  <a:path extrusionOk="0" h="161694" w="161626">
                    <a:moveTo>
                      <a:pt x="161627" y="80847"/>
                    </a:moveTo>
                    <a:cubicBezTo>
                      <a:pt x="161627" y="125498"/>
                      <a:pt x="125446" y="161694"/>
                      <a:pt x="80813" y="161694"/>
                    </a:cubicBezTo>
                    <a:cubicBezTo>
                      <a:pt x="36181" y="161694"/>
                      <a:pt x="0" y="125498"/>
                      <a:pt x="0" y="80847"/>
                    </a:cubicBezTo>
                    <a:cubicBezTo>
                      <a:pt x="0" y="36197"/>
                      <a:pt x="36181" y="0"/>
                      <a:pt x="80813" y="0"/>
                    </a:cubicBezTo>
                    <a:cubicBezTo>
                      <a:pt x="125446" y="0"/>
                      <a:pt x="161627" y="36197"/>
                      <a:pt x="161627" y="808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5" name="Google Shape;235;p50"/>
            <p:cNvGrpSpPr/>
            <p:nvPr/>
          </p:nvGrpSpPr>
          <p:grpSpPr>
            <a:xfrm rot="-155436">
              <a:off x="825267" y="534187"/>
              <a:ext cx="2308507" cy="352843"/>
              <a:chOff x="1802829" y="1058660"/>
              <a:chExt cx="4616912" cy="705670"/>
            </a:xfrm>
          </p:grpSpPr>
          <p:sp>
            <p:nvSpPr>
              <p:cNvPr id="236" name="Google Shape;236;p50"/>
              <p:cNvSpPr/>
              <p:nvPr/>
            </p:nvSpPr>
            <p:spPr>
              <a:xfrm>
                <a:off x="5947216" y="1177128"/>
                <a:ext cx="472525" cy="587202"/>
              </a:xfrm>
              <a:custGeom>
                <a:rect b="b" l="l" r="r" t="t"/>
                <a:pathLst>
                  <a:path extrusionOk="0" h="587202" w="472525">
                    <a:moveTo>
                      <a:pt x="376168" y="37730"/>
                    </a:moveTo>
                    <a:cubicBezTo>
                      <a:pt x="307001" y="-8953"/>
                      <a:pt x="214495" y="-12060"/>
                      <a:pt x="141477" y="26989"/>
                    </a:cubicBezTo>
                    <a:cubicBezTo>
                      <a:pt x="-8025" y="106955"/>
                      <a:pt x="-40309" y="318888"/>
                      <a:pt x="50674" y="454305"/>
                    </a:cubicBezTo>
                    <a:cubicBezTo>
                      <a:pt x="101354" y="529760"/>
                      <a:pt x="185691" y="580506"/>
                      <a:pt x="276659" y="587124"/>
                    </a:cubicBezTo>
                    <a:cubicBezTo>
                      <a:pt x="297220" y="588617"/>
                      <a:pt x="314781" y="568525"/>
                      <a:pt x="314781" y="548986"/>
                    </a:cubicBezTo>
                    <a:cubicBezTo>
                      <a:pt x="314781" y="526772"/>
                      <a:pt x="297250" y="512760"/>
                      <a:pt x="276659" y="510847"/>
                    </a:cubicBezTo>
                    <a:cubicBezTo>
                      <a:pt x="153422" y="499390"/>
                      <a:pt x="60245" y="384318"/>
                      <a:pt x="77836" y="260478"/>
                    </a:cubicBezTo>
                    <a:cubicBezTo>
                      <a:pt x="93260" y="151875"/>
                      <a:pt x="192590" y="47275"/>
                      <a:pt x="308420" y="93062"/>
                    </a:cubicBezTo>
                    <a:cubicBezTo>
                      <a:pt x="369941" y="117382"/>
                      <a:pt x="405405" y="183276"/>
                      <a:pt x="407465" y="247347"/>
                    </a:cubicBezTo>
                    <a:cubicBezTo>
                      <a:pt x="408541" y="280944"/>
                      <a:pt x="461789" y="291565"/>
                      <a:pt x="468673" y="255638"/>
                    </a:cubicBezTo>
                    <a:cubicBezTo>
                      <a:pt x="485054" y="169951"/>
                      <a:pt x="448260" y="86384"/>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 name="Google Shape;237;p50"/>
              <p:cNvSpPr/>
              <p:nvPr/>
            </p:nvSpPr>
            <p:spPr>
              <a:xfrm>
                <a:off x="5601847" y="1167254"/>
                <a:ext cx="472525" cy="587201"/>
              </a:xfrm>
              <a:custGeom>
                <a:rect b="b" l="l" r="r" t="t"/>
                <a:pathLst>
                  <a:path extrusionOk="0" h="587201" w="472525">
                    <a:moveTo>
                      <a:pt x="376167" y="37730"/>
                    </a:moveTo>
                    <a:cubicBezTo>
                      <a:pt x="307001" y="-8953"/>
                      <a:pt x="214495" y="-12060"/>
                      <a:pt x="141477" y="26989"/>
                    </a:cubicBezTo>
                    <a:cubicBezTo>
                      <a:pt x="-8025" y="106955"/>
                      <a:pt x="-40309" y="318888"/>
                      <a:pt x="50674" y="454305"/>
                    </a:cubicBezTo>
                    <a:cubicBezTo>
                      <a:pt x="101354" y="529760"/>
                      <a:pt x="185691" y="580506"/>
                      <a:pt x="276659" y="587124"/>
                    </a:cubicBezTo>
                    <a:cubicBezTo>
                      <a:pt x="297220" y="588617"/>
                      <a:pt x="314781" y="568525"/>
                      <a:pt x="314781" y="548986"/>
                    </a:cubicBezTo>
                    <a:cubicBezTo>
                      <a:pt x="314781" y="526772"/>
                      <a:pt x="297250" y="512760"/>
                      <a:pt x="276659" y="510847"/>
                    </a:cubicBezTo>
                    <a:cubicBezTo>
                      <a:pt x="153422" y="499390"/>
                      <a:pt x="60245" y="384318"/>
                      <a:pt x="77836" y="260478"/>
                    </a:cubicBezTo>
                    <a:cubicBezTo>
                      <a:pt x="93260" y="151875"/>
                      <a:pt x="192590" y="47275"/>
                      <a:pt x="308420" y="93062"/>
                    </a:cubicBezTo>
                    <a:cubicBezTo>
                      <a:pt x="369941" y="117382"/>
                      <a:pt x="405405" y="183276"/>
                      <a:pt x="407465" y="247347"/>
                    </a:cubicBezTo>
                    <a:cubicBezTo>
                      <a:pt x="408541" y="280944"/>
                      <a:pt x="461789" y="291565"/>
                      <a:pt x="468673" y="255638"/>
                    </a:cubicBezTo>
                    <a:cubicBezTo>
                      <a:pt x="485054" y="169951"/>
                      <a:pt x="448260" y="86399"/>
                      <a:pt x="376167"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8" name="Google Shape;238;p50"/>
              <p:cNvSpPr/>
              <p:nvPr/>
            </p:nvSpPr>
            <p:spPr>
              <a:xfrm>
                <a:off x="5256478" y="1157379"/>
                <a:ext cx="472526" cy="587201"/>
              </a:xfrm>
              <a:custGeom>
                <a:rect b="b" l="l" r="r" t="t"/>
                <a:pathLst>
                  <a:path extrusionOk="0" h="587201" w="472526">
                    <a:moveTo>
                      <a:pt x="376167"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1"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0" y="280944"/>
                      <a:pt x="461789" y="291565"/>
                      <a:pt x="468673" y="255638"/>
                    </a:cubicBezTo>
                    <a:cubicBezTo>
                      <a:pt x="485054" y="169965"/>
                      <a:pt x="448275" y="86399"/>
                      <a:pt x="376167"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9" name="Google Shape;239;p50"/>
              <p:cNvSpPr/>
              <p:nvPr/>
            </p:nvSpPr>
            <p:spPr>
              <a:xfrm>
                <a:off x="4911109" y="1147505"/>
                <a:ext cx="472531" cy="587201"/>
              </a:xfrm>
              <a:custGeom>
                <a:rect b="b" l="l" r="r" t="t"/>
                <a:pathLst>
                  <a:path extrusionOk="0" h="587201" w="472531">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5"/>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1" y="280944"/>
                      <a:pt x="461789" y="291565"/>
                      <a:pt x="468673" y="255638"/>
                    </a:cubicBezTo>
                    <a:cubicBezTo>
                      <a:pt x="485069" y="169965"/>
                      <a:pt x="448275" y="86399"/>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0" name="Google Shape;240;p50"/>
              <p:cNvSpPr/>
              <p:nvPr/>
            </p:nvSpPr>
            <p:spPr>
              <a:xfrm>
                <a:off x="4565756" y="1137630"/>
                <a:ext cx="472525" cy="587201"/>
              </a:xfrm>
              <a:custGeom>
                <a:rect b="b" l="l" r="r" t="t"/>
                <a:pathLst>
                  <a:path extrusionOk="0" h="587201" w="472525">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6" y="247347"/>
                    </a:cubicBezTo>
                    <a:cubicBezTo>
                      <a:pt x="408541" y="280944"/>
                      <a:pt x="461789" y="291565"/>
                      <a:pt x="468673" y="255638"/>
                    </a:cubicBezTo>
                    <a:cubicBezTo>
                      <a:pt x="485054" y="169965"/>
                      <a:pt x="448261" y="86399"/>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1" name="Google Shape;241;p50"/>
              <p:cNvSpPr/>
              <p:nvPr/>
            </p:nvSpPr>
            <p:spPr>
              <a:xfrm>
                <a:off x="4220387" y="1127756"/>
                <a:ext cx="472525" cy="587202"/>
              </a:xfrm>
              <a:custGeom>
                <a:rect b="b" l="l" r="r" t="t"/>
                <a:pathLst>
                  <a:path extrusionOk="0" h="587202" w="472525">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1" y="280944"/>
                      <a:pt x="461789" y="291565"/>
                      <a:pt x="468673" y="255638"/>
                    </a:cubicBezTo>
                    <a:cubicBezTo>
                      <a:pt x="485054" y="169965"/>
                      <a:pt x="448261" y="86399"/>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2" name="Google Shape;242;p50"/>
              <p:cNvSpPr/>
              <p:nvPr/>
            </p:nvSpPr>
            <p:spPr>
              <a:xfrm>
                <a:off x="3875018" y="1117897"/>
                <a:ext cx="472525" cy="587202"/>
              </a:xfrm>
              <a:custGeom>
                <a:rect b="b" l="l" r="r" t="t"/>
                <a:pathLst>
                  <a:path extrusionOk="0" h="587202" w="472525">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1" y="280944"/>
                      <a:pt x="461789" y="291565"/>
                      <a:pt x="468673" y="255638"/>
                    </a:cubicBezTo>
                    <a:cubicBezTo>
                      <a:pt x="485054" y="169951"/>
                      <a:pt x="448261" y="86384"/>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3" name="Google Shape;243;p50"/>
              <p:cNvSpPr/>
              <p:nvPr/>
            </p:nvSpPr>
            <p:spPr>
              <a:xfrm>
                <a:off x="3529650" y="1108022"/>
                <a:ext cx="472531" cy="587201"/>
              </a:xfrm>
              <a:custGeom>
                <a:rect b="b" l="l" r="r" t="t"/>
                <a:pathLst>
                  <a:path extrusionOk="0" h="587201" w="472531">
                    <a:moveTo>
                      <a:pt x="376168"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1" y="151875"/>
                      <a:pt x="192590" y="47275"/>
                      <a:pt x="308420" y="93062"/>
                    </a:cubicBezTo>
                    <a:cubicBezTo>
                      <a:pt x="369941" y="117382"/>
                      <a:pt x="405405" y="183276"/>
                      <a:pt x="407465" y="247347"/>
                    </a:cubicBezTo>
                    <a:cubicBezTo>
                      <a:pt x="408541" y="280944"/>
                      <a:pt x="461789" y="291565"/>
                      <a:pt x="468673" y="255638"/>
                    </a:cubicBezTo>
                    <a:cubicBezTo>
                      <a:pt x="485069" y="169951"/>
                      <a:pt x="448275" y="86399"/>
                      <a:pt x="376168"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4" name="Google Shape;244;p50"/>
              <p:cNvSpPr/>
              <p:nvPr/>
            </p:nvSpPr>
            <p:spPr>
              <a:xfrm>
                <a:off x="3184292" y="1098148"/>
                <a:ext cx="472521" cy="587216"/>
              </a:xfrm>
              <a:custGeom>
                <a:rect b="b" l="l" r="r" t="t"/>
                <a:pathLst>
                  <a:path extrusionOk="0" h="587216" w="472521">
                    <a:moveTo>
                      <a:pt x="376157" y="37730"/>
                    </a:moveTo>
                    <a:cubicBezTo>
                      <a:pt x="306991" y="-8953"/>
                      <a:pt x="214485" y="-12060"/>
                      <a:pt x="141466" y="26989"/>
                    </a:cubicBezTo>
                    <a:cubicBezTo>
                      <a:pt x="-8021" y="106955"/>
                      <a:pt x="-40304" y="318888"/>
                      <a:pt x="50663" y="454320"/>
                    </a:cubicBezTo>
                    <a:cubicBezTo>
                      <a:pt x="101343" y="529775"/>
                      <a:pt x="185681" y="580521"/>
                      <a:pt x="276648" y="587138"/>
                    </a:cubicBezTo>
                    <a:cubicBezTo>
                      <a:pt x="297210" y="588632"/>
                      <a:pt x="314770" y="568540"/>
                      <a:pt x="314770" y="549000"/>
                    </a:cubicBezTo>
                    <a:cubicBezTo>
                      <a:pt x="314770" y="526787"/>
                      <a:pt x="297240" y="512775"/>
                      <a:pt x="276648" y="510862"/>
                    </a:cubicBezTo>
                    <a:cubicBezTo>
                      <a:pt x="153412" y="499405"/>
                      <a:pt x="60235" y="384333"/>
                      <a:pt x="77825" y="260493"/>
                    </a:cubicBezTo>
                    <a:cubicBezTo>
                      <a:pt x="93250" y="151890"/>
                      <a:pt x="192580" y="47290"/>
                      <a:pt x="308409" y="93077"/>
                    </a:cubicBezTo>
                    <a:cubicBezTo>
                      <a:pt x="369930" y="117397"/>
                      <a:pt x="405394" y="183291"/>
                      <a:pt x="407455" y="247362"/>
                    </a:cubicBezTo>
                    <a:cubicBezTo>
                      <a:pt x="408530" y="280959"/>
                      <a:pt x="461779" y="291580"/>
                      <a:pt x="468662" y="255653"/>
                    </a:cubicBezTo>
                    <a:cubicBezTo>
                      <a:pt x="485058" y="169965"/>
                      <a:pt x="448265" y="86399"/>
                      <a:pt x="376157"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5" name="Google Shape;245;p50"/>
              <p:cNvSpPr/>
              <p:nvPr/>
            </p:nvSpPr>
            <p:spPr>
              <a:xfrm>
                <a:off x="2838927" y="1088276"/>
                <a:ext cx="472525" cy="587214"/>
              </a:xfrm>
              <a:custGeom>
                <a:rect b="b" l="l" r="r" t="t"/>
                <a:pathLst>
                  <a:path extrusionOk="0" h="587214" w="472525">
                    <a:moveTo>
                      <a:pt x="376167" y="37727"/>
                    </a:moveTo>
                    <a:cubicBezTo>
                      <a:pt x="307001" y="-8955"/>
                      <a:pt x="214496" y="-12063"/>
                      <a:pt x="141477" y="27002"/>
                    </a:cubicBezTo>
                    <a:cubicBezTo>
                      <a:pt x="-8025" y="106967"/>
                      <a:pt x="-40309" y="318900"/>
                      <a:pt x="50674" y="454318"/>
                    </a:cubicBezTo>
                    <a:cubicBezTo>
                      <a:pt x="101354" y="529772"/>
                      <a:pt x="185691" y="580518"/>
                      <a:pt x="276659" y="587136"/>
                    </a:cubicBezTo>
                    <a:cubicBezTo>
                      <a:pt x="297220" y="588630"/>
                      <a:pt x="314781" y="568538"/>
                      <a:pt x="314781" y="548998"/>
                    </a:cubicBezTo>
                    <a:cubicBezTo>
                      <a:pt x="314781" y="526784"/>
                      <a:pt x="297250" y="512772"/>
                      <a:pt x="276659" y="510860"/>
                    </a:cubicBezTo>
                    <a:cubicBezTo>
                      <a:pt x="153423" y="499402"/>
                      <a:pt x="60245" y="384331"/>
                      <a:pt x="77835" y="260491"/>
                    </a:cubicBezTo>
                    <a:cubicBezTo>
                      <a:pt x="93261" y="151888"/>
                      <a:pt x="192590" y="47288"/>
                      <a:pt x="308420" y="93075"/>
                    </a:cubicBezTo>
                    <a:cubicBezTo>
                      <a:pt x="369941" y="117394"/>
                      <a:pt x="405405" y="183288"/>
                      <a:pt x="407466" y="247360"/>
                    </a:cubicBezTo>
                    <a:cubicBezTo>
                      <a:pt x="408541" y="280956"/>
                      <a:pt x="461789" y="291578"/>
                      <a:pt x="468673" y="255650"/>
                    </a:cubicBezTo>
                    <a:cubicBezTo>
                      <a:pt x="485054" y="169963"/>
                      <a:pt x="448260" y="86397"/>
                      <a:pt x="376167" y="3772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6" name="Google Shape;246;p50"/>
              <p:cNvSpPr/>
              <p:nvPr/>
            </p:nvSpPr>
            <p:spPr>
              <a:xfrm>
                <a:off x="2493559" y="1078399"/>
                <a:ext cx="472525" cy="587201"/>
              </a:xfrm>
              <a:custGeom>
                <a:rect b="b" l="l" r="r" t="t"/>
                <a:pathLst>
                  <a:path extrusionOk="0" h="587201" w="472525">
                    <a:moveTo>
                      <a:pt x="376167" y="37730"/>
                    </a:moveTo>
                    <a:cubicBezTo>
                      <a:pt x="307001" y="-8953"/>
                      <a:pt x="214496" y="-12060"/>
                      <a:pt x="141477" y="26989"/>
                    </a:cubicBezTo>
                    <a:cubicBezTo>
                      <a:pt x="-8025" y="106955"/>
                      <a:pt x="-40309" y="318888"/>
                      <a:pt x="50674" y="454305"/>
                    </a:cubicBezTo>
                    <a:cubicBezTo>
                      <a:pt x="101354" y="529760"/>
                      <a:pt x="185691" y="580506"/>
                      <a:pt x="276659" y="587124"/>
                    </a:cubicBezTo>
                    <a:cubicBezTo>
                      <a:pt x="297221" y="588617"/>
                      <a:pt x="314781" y="568525"/>
                      <a:pt x="314781" y="548986"/>
                    </a:cubicBezTo>
                    <a:cubicBezTo>
                      <a:pt x="314781" y="526772"/>
                      <a:pt x="297250" y="512760"/>
                      <a:pt x="276659" y="510847"/>
                    </a:cubicBezTo>
                    <a:cubicBezTo>
                      <a:pt x="153423" y="499390"/>
                      <a:pt x="60245" y="384318"/>
                      <a:pt x="77835" y="260478"/>
                    </a:cubicBezTo>
                    <a:cubicBezTo>
                      <a:pt x="93260" y="151875"/>
                      <a:pt x="192590" y="47275"/>
                      <a:pt x="308420" y="93062"/>
                    </a:cubicBezTo>
                    <a:cubicBezTo>
                      <a:pt x="369941" y="117382"/>
                      <a:pt x="405405" y="183276"/>
                      <a:pt x="407465" y="247347"/>
                    </a:cubicBezTo>
                    <a:cubicBezTo>
                      <a:pt x="408541" y="280944"/>
                      <a:pt x="461789" y="291565"/>
                      <a:pt x="468673" y="255638"/>
                    </a:cubicBezTo>
                    <a:cubicBezTo>
                      <a:pt x="485054" y="169965"/>
                      <a:pt x="448260" y="86399"/>
                      <a:pt x="376167" y="3773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7" name="Google Shape;247;p50"/>
              <p:cNvSpPr/>
              <p:nvPr/>
            </p:nvSpPr>
            <p:spPr>
              <a:xfrm>
                <a:off x="2148205" y="1068533"/>
                <a:ext cx="472525" cy="587208"/>
              </a:xfrm>
              <a:custGeom>
                <a:rect b="b" l="l" r="r" t="t"/>
                <a:pathLst>
                  <a:path extrusionOk="0" h="587208" w="472525">
                    <a:moveTo>
                      <a:pt x="376152" y="37721"/>
                    </a:moveTo>
                    <a:cubicBezTo>
                      <a:pt x="306986" y="-8961"/>
                      <a:pt x="214496" y="-12054"/>
                      <a:pt x="141477" y="26996"/>
                    </a:cubicBezTo>
                    <a:cubicBezTo>
                      <a:pt x="-8025" y="106961"/>
                      <a:pt x="-40309" y="318894"/>
                      <a:pt x="50674" y="454312"/>
                    </a:cubicBezTo>
                    <a:cubicBezTo>
                      <a:pt x="101354" y="529766"/>
                      <a:pt x="185691" y="580512"/>
                      <a:pt x="276659" y="587130"/>
                    </a:cubicBezTo>
                    <a:cubicBezTo>
                      <a:pt x="297220" y="588624"/>
                      <a:pt x="314781" y="568532"/>
                      <a:pt x="314781" y="548992"/>
                    </a:cubicBezTo>
                    <a:cubicBezTo>
                      <a:pt x="314781" y="526779"/>
                      <a:pt x="297250" y="512766"/>
                      <a:pt x="276659" y="510854"/>
                    </a:cubicBezTo>
                    <a:cubicBezTo>
                      <a:pt x="153423" y="499396"/>
                      <a:pt x="60245" y="384325"/>
                      <a:pt x="77835" y="260485"/>
                    </a:cubicBezTo>
                    <a:cubicBezTo>
                      <a:pt x="93260" y="151882"/>
                      <a:pt x="192590" y="47282"/>
                      <a:pt x="308420" y="93069"/>
                    </a:cubicBezTo>
                    <a:cubicBezTo>
                      <a:pt x="369941" y="117388"/>
                      <a:pt x="405405" y="183282"/>
                      <a:pt x="407465" y="247354"/>
                    </a:cubicBezTo>
                    <a:cubicBezTo>
                      <a:pt x="408541" y="280950"/>
                      <a:pt x="461789" y="291572"/>
                      <a:pt x="468673" y="255644"/>
                    </a:cubicBezTo>
                    <a:cubicBezTo>
                      <a:pt x="485054" y="169957"/>
                      <a:pt x="448261" y="86391"/>
                      <a:pt x="376152" y="3772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8" name="Google Shape;248;p50"/>
              <p:cNvSpPr/>
              <p:nvPr/>
            </p:nvSpPr>
            <p:spPr>
              <a:xfrm>
                <a:off x="1802829" y="1058660"/>
                <a:ext cx="472524" cy="587207"/>
              </a:xfrm>
              <a:custGeom>
                <a:rect b="b" l="l" r="r" t="t"/>
                <a:pathLst>
                  <a:path extrusionOk="0" h="587207" w="472524">
                    <a:moveTo>
                      <a:pt x="376160" y="37735"/>
                    </a:moveTo>
                    <a:cubicBezTo>
                      <a:pt x="306994" y="-8963"/>
                      <a:pt x="214503" y="-12055"/>
                      <a:pt x="141484" y="26994"/>
                    </a:cubicBezTo>
                    <a:cubicBezTo>
                      <a:pt x="-8033" y="106960"/>
                      <a:pt x="-40301" y="318893"/>
                      <a:pt x="50666" y="454310"/>
                    </a:cubicBezTo>
                    <a:cubicBezTo>
                      <a:pt x="101346" y="529765"/>
                      <a:pt x="185684" y="580511"/>
                      <a:pt x="276651" y="587129"/>
                    </a:cubicBezTo>
                    <a:cubicBezTo>
                      <a:pt x="297213" y="588623"/>
                      <a:pt x="314774" y="568530"/>
                      <a:pt x="314774" y="548991"/>
                    </a:cubicBezTo>
                    <a:cubicBezTo>
                      <a:pt x="314774" y="526777"/>
                      <a:pt x="297243" y="512765"/>
                      <a:pt x="276651" y="510853"/>
                    </a:cubicBezTo>
                    <a:cubicBezTo>
                      <a:pt x="153415" y="499395"/>
                      <a:pt x="60238" y="384323"/>
                      <a:pt x="77828" y="260483"/>
                    </a:cubicBezTo>
                    <a:cubicBezTo>
                      <a:pt x="93253" y="151880"/>
                      <a:pt x="192583" y="47281"/>
                      <a:pt x="308412" y="93067"/>
                    </a:cubicBezTo>
                    <a:cubicBezTo>
                      <a:pt x="369933" y="117387"/>
                      <a:pt x="405398" y="183281"/>
                      <a:pt x="407458" y="247352"/>
                    </a:cubicBezTo>
                    <a:cubicBezTo>
                      <a:pt x="408533" y="280949"/>
                      <a:pt x="461782" y="291570"/>
                      <a:pt x="468666" y="255643"/>
                    </a:cubicBezTo>
                    <a:cubicBezTo>
                      <a:pt x="485061" y="169956"/>
                      <a:pt x="448268" y="86390"/>
                      <a:pt x="376160" y="377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49" name="Google Shape;249;p50"/>
          <p:cNvSpPr/>
          <p:nvPr>
            <p:ph idx="2" type="pic"/>
          </p:nvPr>
        </p:nvSpPr>
        <p:spPr>
          <a:xfrm rot="136249">
            <a:off x="1161413" y="955713"/>
            <a:ext cx="2430409" cy="3654474"/>
          </a:xfrm>
          <a:prstGeom prst="rect">
            <a:avLst/>
          </a:prstGeom>
          <a:noFill/>
          <a:ln>
            <a:noFill/>
          </a:ln>
        </p:spPr>
      </p:sp>
      <p:grpSp>
        <p:nvGrpSpPr>
          <p:cNvPr id="250" name="Google Shape;250;p50"/>
          <p:cNvGrpSpPr/>
          <p:nvPr/>
        </p:nvGrpSpPr>
        <p:grpSpPr>
          <a:xfrm>
            <a:off x="388602" y="1197147"/>
            <a:ext cx="1192351" cy="605603"/>
            <a:chOff x="388602" y="1273347"/>
            <a:chExt cx="1192351" cy="605603"/>
          </a:xfrm>
        </p:grpSpPr>
        <p:sp>
          <p:nvSpPr>
            <p:cNvPr id="251" name="Google Shape;251;p50"/>
            <p:cNvSpPr/>
            <p:nvPr/>
          </p:nvSpPr>
          <p:spPr>
            <a:xfrm rot="-692077">
              <a:off x="416160" y="1385914"/>
              <a:ext cx="1137979" cy="383130"/>
            </a:xfrm>
            <a:custGeom>
              <a:rect b="b" l="l" r="r" t="t"/>
              <a:pathLst>
                <a:path extrusionOk="0" h="765332" w="2275502">
                  <a:moveTo>
                    <a:pt x="2183074" y="627793"/>
                  </a:moveTo>
                  <a:cubicBezTo>
                    <a:pt x="2281316" y="571323"/>
                    <a:pt x="2271868" y="579086"/>
                    <a:pt x="2243543" y="537508"/>
                  </a:cubicBezTo>
                  <a:cubicBezTo>
                    <a:pt x="2219823" y="504710"/>
                    <a:pt x="2191489" y="476040"/>
                    <a:pt x="2162931" y="447552"/>
                  </a:cubicBezTo>
                  <a:cubicBezTo>
                    <a:pt x="2277917" y="364041"/>
                    <a:pt x="2264660" y="394981"/>
                    <a:pt x="2169161" y="259761"/>
                  </a:cubicBezTo>
                  <a:cubicBezTo>
                    <a:pt x="2223605" y="227701"/>
                    <a:pt x="2264814" y="213217"/>
                    <a:pt x="2242187" y="188246"/>
                  </a:cubicBezTo>
                  <a:cubicBezTo>
                    <a:pt x="2180698" y="99729"/>
                    <a:pt x="2202347" y="126322"/>
                    <a:pt x="2212614" y="91396"/>
                  </a:cubicBezTo>
                  <a:cubicBezTo>
                    <a:pt x="2217639" y="80626"/>
                    <a:pt x="2223432" y="71063"/>
                    <a:pt x="2229408" y="60639"/>
                  </a:cubicBezTo>
                  <a:cubicBezTo>
                    <a:pt x="2241313" y="43085"/>
                    <a:pt x="2254065" y="656"/>
                    <a:pt x="2221361" y="0"/>
                  </a:cubicBezTo>
                  <a:cubicBezTo>
                    <a:pt x="1896019" y="17923"/>
                    <a:pt x="264042" y="57856"/>
                    <a:pt x="263737" y="57847"/>
                  </a:cubicBezTo>
                  <a:cubicBezTo>
                    <a:pt x="207263" y="61013"/>
                    <a:pt x="91249" y="35741"/>
                    <a:pt x="49057" y="72936"/>
                  </a:cubicBezTo>
                  <a:cubicBezTo>
                    <a:pt x="35531" y="84995"/>
                    <a:pt x="45248" y="99269"/>
                    <a:pt x="61335" y="137890"/>
                  </a:cubicBezTo>
                  <a:cubicBezTo>
                    <a:pt x="72272" y="171143"/>
                    <a:pt x="57563" y="163412"/>
                    <a:pt x="22643" y="177968"/>
                  </a:cubicBezTo>
                  <a:cubicBezTo>
                    <a:pt x="-28410" y="195240"/>
                    <a:pt x="46790" y="232544"/>
                    <a:pt x="79594" y="285142"/>
                  </a:cubicBezTo>
                  <a:cubicBezTo>
                    <a:pt x="-7171" y="396143"/>
                    <a:pt x="-33039" y="349230"/>
                    <a:pt x="97125" y="483662"/>
                  </a:cubicBezTo>
                  <a:cubicBezTo>
                    <a:pt x="-18157" y="619023"/>
                    <a:pt x="-43825" y="558366"/>
                    <a:pt x="91695" y="651616"/>
                  </a:cubicBezTo>
                  <a:cubicBezTo>
                    <a:pt x="46622" y="713208"/>
                    <a:pt x="16240" y="750316"/>
                    <a:pt x="29183" y="765332"/>
                  </a:cubicBezTo>
                  <a:cubicBezTo>
                    <a:pt x="267714" y="686820"/>
                    <a:pt x="1672301" y="739026"/>
                    <a:pt x="2228857" y="740147"/>
                  </a:cubicBezTo>
                  <a:cubicBezTo>
                    <a:pt x="2321001" y="717736"/>
                    <a:pt x="2261087" y="682000"/>
                    <a:pt x="2183074" y="62779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52" name="Google Shape;252;p50"/>
            <p:cNvGrpSpPr/>
            <p:nvPr/>
          </p:nvGrpSpPr>
          <p:grpSpPr>
            <a:xfrm rot="-701246">
              <a:off x="415571" y="1384634"/>
              <a:ext cx="1137910" cy="382727"/>
              <a:chOff x="830772" y="2616762"/>
              <a:chExt cx="2275511" cy="765350"/>
            </a:xfrm>
          </p:grpSpPr>
          <p:sp>
            <p:nvSpPr>
              <p:cNvPr id="253" name="Google Shape;253;p50"/>
              <p:cNvSpPr/>
              <p:nvPr/>
            </p:nvSpPr>
            <p:spPr>
              <a:xfrm>
                <a:off x="1103578" y="2669985"/>
                <a:ext cx="219828" cy="677726"/>
              </a:xfrm>
              <a:custGeom>
                <a:rect b="b" l="l" r="r" t="t"/>
                <a:pathLst>
                  <a:path extrusionOk="0" h="677726" w="219828">
                    <a:moveTo>
                      <a:pt x="218891" y="614148"/>
                    </a:moveTo>
                    <a:cubicBezTo>
                      <a:pt x="213162" y="608918"/>
                      <a:pt x="203354" y="595647"/>
                      <a:pt x="160452" y="558238"/>
                    </a:cubicBezTo>
                    <a:cubicBezTo>
                      <a:pt x="154053" y="552661"/>
                      <a:pt x="136969" y="543577"/>
                      <a:pt x="142840" y="529116"/>
                    </a:cubicBezTo>
                    <a:cubicBezTo>
                      <a:pt x="154363" y="500728"/>
                      <a:pt x="161990" y="502168"/>
                      <a:pt x="202836" y="442859"/>
                    </a:cubicBezTo>
                    <a:cubicBezTo>
                      <a:pt x="204588" y="440326"/>
                      <a:pt x="203900" y="443028"/>
                      <a:pt x="212861" y="434772"/>
                    </a:cubicBezTo>
                    <a:cubicBezTo>
                      <a:pt x="156538" y="387359"/>
                      <a:pt x="171743" y="385910"/>
                      <a:pt x="148128" y="374493"/>
                    </a:cubicBezTo>
                    <a:cubicBezTo>
                      <a:pt x="144310" y="372648"/>
                      <a:pt x="134939" y="359189"/>
                      <a:pt x="134156" y="349558"/>
                    </a:cubicBezTo>
                    <a:cubicBezTo>
                      <a:pt x="133160" y="337321"/>
                      <a:pt x="137724" y="337125"/>
                      <a:pt x="140996" y="332423"/>
                    </a:cubicBezTo>
                    <a:cubicBezTo>
                      <a:pt x="143886" y="319184"/>
                      <a:pt x="161044" y="303425"/>
                      <a:pt x="164826" y="292732"/>
                    </a:cubicBezTo>
                    <a:cubicBezTo>
                      <a:pt x="166951" y="286718"/>
                      <a:pt x="173277" y="287374"/>
                      <a:pt x="191221" y="265911"/>
                    </a:cubicBezTo>
                    <a:cubicBezTo>
                      <a:pt x="196359" y="259765"/>
                      <a:pt x="201179" y="253264"/>
                      <a:pt x="206645" y="247341"/>
                    </a:cubicBezTo>
                    <a:cubicBezTo>
                      <a:pt x="183630" y="225979"/>
                      <a:pt x="202289" y="250125"/>
                      <a:pt x="182834" y="223828"/>
                    </a:cubicBezTo>
                    <a:cubicBezTo>
                      <a:pt x="179430" y="219231"/>
                      <a:pt x="174023" y="216170"/>
                      <a:pt x="170209" y="211814"/>
                    </a:cubicBezTo>
                    <a:cubicBezTo>
                      <a:pt x="166591" y="207687"/>
                      <a:pt x="156015" y="184602"/>
                      <a:pt x="151755" y="181750"/>
                    </a:cubicBezTo>
                    <a:cubicBezTo>
                      <a:pt x="141078" y="174606"/>
                      <a:pt x="139322" y="166045"/>
                      <a:pt x="130820" y="157066"/>
                    </a:cubicBezTo>
                    <a:cubicBezTo>
                      <a:pt x="127193" y="153239"/>
                      <a:pt x="124572" y="147972"/>
                      <a:pt x="127139" y="141904"/>
                    </a:cubicBezTo>
                    <a:cubicBezTo>
                      <a:pt x="127562" y="140901"/>
                      <a:pt x="126260" y="128919"/>
                      <a:pt x="135408" y="124960"/>
                    </a:cubicBezTo>
                    <a:cubicBezTo>
                      <a:pt x="139367" y="123247"/>
                      <a:pt x="142516" y="118832"/>
                      <a:pt x="147145" y="112509"/>
                    </a:cubicBezTo>
                    <a:cubicBezTo>
                      <a:pt x="151687" y="106313"/>
                      <a:pt x="168307" y="99734"/>
                      <a:pt x="172876" y="93561"/>
                    </a:cubicBezTo>
                    <a:cubicBezTo>
                      <a:pt x="220216" y="29577"/>
                      <a:pt x="241865" y="64840"/>
                      <a:pt x="189082" y="15467"/>
                    </a:cubicBezTo>
                    <a:cubicBezTo>
                      <a:pt x="182274" y="9103"/>
                      <a:pt x="182242" y="6082"/>
                      <a:pt x="176649" y="0"/>
                    </a:cubicBezTo>
                    <a:cubicBezTo>
                      <a:pt x="110345" y="1672"/>
                      <a:pt x="58760" y="2957"/>
                      <a:pt x="26971" y="3740"/>
                    </a:cubicBezTo>
                    <a:cubicBezTo>
                      <a:pt x="46513" y="20688"/>
                      <a:pt x="74206" y="37545"/>
                      <a:pt x="75152" y="45473"/>
                    </a:cubicBezTo>
                    <a:cubicBezTo>
                      <a:pt x="67821" y="63387"/>
                      <a:pt x="39077" y="79483"/>
                      <a:pt x="17264" y="110331"/>
                    </a:cubicBezTo>
                    <a:cubicBezTo>
                      <a:pt x="34872" y="146769"/>
                      <a:pt x="49048" y="136655"/>
                      <a:pt x="58764" y="149758"/>
                    </a:cubicBezTo>
                    <a:cubicBezTo>
                      <a:pt x="84992" y="185135"/>
                      <a:pt x="100524" y="183394"/>
                      <a:pt x="63834" y="224954"/>
                    </a:cubicBezTo>
                    <a:cubicBezTo>
                      <a:pt x="-7626" y="305894"/>
                      <a:pt x="-1882" y="283648"/>
                      <a:pt x="20841" y="309871"/>
                    </a:cubicBezTo>
                    <a:cubicBezTo>
                      <a:pt x="21865" y="311051"/>
                      <a:pt x="22729" y="312518"/>
                      <a:pt x="24008" y="313293"/>
                    </a:cubicBezTo>
                    <a:cubicBezTo>
                      <a:pt x="39718" y="322838"/>
                      <a:pt x="57704" y="348273"/>
                      <a:pt x="62765" y="350337"/>
                    </a:cubicBezTo>
                    <a:cubicBezTo>
                      <a:pt x="64703" y="351130"/>
                      <a:pt x="67020" y="352843"/>
                      <a:pt x="67662" y="354670"/>
                    </a:cubicBezTo>
                    <a:cubicBezTo>
                      <a:pt x="70674" y="363212"/>
                      <a:pt x="86940" y="370146"/>
                      <a:pt x="89884" y="376215"/>
                    </a:cubicBezTo>
                    <a:cubicBezTo>
                      <a:pt x="102085" y="401377"/>
                      <a:pt x="93088" y="402976"/>
                      <a:pt x="86484" y="408216"/>
                    </a:cubicBezTo>
                    <a:cubicBezTo>
                      <a:pt x="86293" y="408849"/>
                      <a:pt x="71316" y="431970"/>
                      <a:pt x="61936" y="438836"/>
                    </a:cubicBezTo>
                    <a:cubicBezTo>
                      <a:pt x="41816" y="453565"/>
                      <a:pt x="2568" y="504688"/>
                      <a:pt x="2314" y="504988"/>
                    </a:cubicBezTo>
                    <a:cubicBezTo>
                      <a:pt x="-3070" y="511417"/>
                      <a:pt x="-1869" y="510032"/>
                      <a:pt x="37302" y="550452"/>
                    </a:cubicBezTo>
                    <a:cubicBezTo>
                      <a:pt x="39304" y="552511"/>
                      <a:pt x="38321" y="558438"/>
                      <a:pt x="74925" y="590799"/>
                    </a:cubicBezTo>
                    <a:cubicBezTo>
                      <a:pt x="76095" y="591833"/>
                      <a:pt x="77323" y="593045"/>
                      <a:pt x="78739" y="593515"/>
                    </a:cubicBezTo>
                    <a:cubicBezTo>
                      <a:pt x="114605" y="605419"/>
                      <a:pt x="99063" y="650865"/>
                      <a:pt x="60216" y="669125"/>
                    </a:cubicBezTo>
                    <a:cubicBezTo>
                      <a:pt x="56270" y="670979"/>
                      <a:pt x="57795" y="673813"/>
                      <a:pt x="53271" y="677726"/>
                    </a:cubicBezTo>
                    <a:cubicBezTo>
                      <a:pt x="87595" y="676104"/>
                      <a:pt x="123967" y="674742"/>
                      <a:pt x="162095" y="673608"/>
                    </a:cubicBezTo>
                    <a:cubicBezTo>
                      <a:pt x="171033" y="658828"/>
                      <a:pt x="219169" y="614403"/>
                      <a:pt x="218891" y="61414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 name="Google Shape;254;p50"/>
              <p:cNvSpPr/>
              <p:nvPr/>
            </p:nvSpPr>
            <p:spPr>
              <a:xfrm>
                <a:off x="2124343" y="2644262"/>
                <a:ext cx="191309" cy="700597"/>
              </a:xfrm>
              <a:custGeom>
                <a:rect b="b" l="l" r="r" t="t"/>
                <a:pathLst>
                  <a:path extrusionOk="0" h="700597" w="191309">
                    <a:moveTo>
                      <a:pt x="141950" y="687895"/>
                    </a:moveTo>
                    <a:cubicBezTo>
                      <a:pt x="173456" y="654026"/>
                      <a:pt x="160846" y="664746"/>
                      <a:pt x="190245" y="640596"/>
                    </a:cubicBezTo>
                    <a:cubicBezTo>
                      <a:pt x="182231" y="633566"/>
                      <a:pt x="178426" y="626499"/>
                      <a:pt x="149705" y="600449"/>
                    </a:cubicBezTo>
                    <a:cubicBezTo>
                      <a:pt x="117902" y="571610"/>
                      <a:pt x="107858" y="568320"/>
                      <a:pt x="113324" y="554844"/>
                    </a:cubicBezTo>
                    <a:cubicBezTo>
                      <a:pt x="123664" y="529353"/>
                      <a:pt x="134823" y="522843"/>
                      <a:pt x="159075" y="489106"/>
                    </a:cubicBezTo>
                    <a:cubicBezTo>
                      <a:pt x="185248" y="452650"/>
                      <a:pt x="165319" y="477101"/>
                      <a:pt x="183346" y="460495"/>
                    </a:cubicBezTo>
                    <a:cubicBezTo>
                      <a:pt x="177179" y="455306"/>
                      <a:pt x="146155" y="427706"/>
                      <a:pt x="142064" y="421100"/>
                    </a:cubicBezTo>
                    <a:cubicBezTo>
                      <a:pt x="131574" y="404179"/>
                      <a:pt x="117274" y="400293"/>
                      <a:pt x="116300" y="398876"/>
                    </a:cubicBezTo>
                    <a:cubicBezTo>
                      <a:pt x="108222" y="387117"/>
                      <a:pt x="98069" y="369864"/>
                      <a:pt x="109105" y="360898"/>
                    </a:cubicBezTo>
                    <a:cubicBezTo>
                      <a:pt x="113520" y="357312"/>
                      <a:pt x="111044" y="351959"/>
                      <a:pt x="117374" y="347034"/>
                    </a:cubicBezTo>
                    <a:cubicBezTo>
                      <a:pt x="121083" y="336132"/>
                      <a:pt x="131419" y="329435"/>
                      <a:pt x="135305" y="318455"/>
                    </a:cubicBezTo>
                    <a:cubicBezTo>
                      <a:pt x="136507" y="315052"/>
                      <a:pt x="140498" y="312395"/>
                      <a:pt x="143647" y="309972"/>
                    </a:cubicBezTo>
                    <a:cubicBezTo>
                      <a:pt x="156809" y="299848"/>
                      <a:pt x="167126" y="283903"/>
                      <a:pt x="177120" y="273064"/>
                    </a:cubicBezTo>
                    <a:cubicBezTo>
                      <a:pt x="154115" y="251711"/>
                      <a:pt x="172769" y="275848"/>
                      <a:pt x="153309" y="249551"/>
                    </a:cubicBezTo>
                    <a:cubicBezTo>
                      <a:pt x="149905" y="244954"/>
                      <a:pt x="144498" y="241892"/>
                      <a:pt x="140685" y="237537"/>
                    </a:cubicBezTo>
                    <a:cubicBezTo>
                      <a:pt x="137067" y="233409"/>
                      <a:pt x="126495" y="210324"/>
                      <a:pt x="122230" y="207472"/>
                    </a:cubicBezTo>
                    <a:cubicBezTo>
                      <a:pt x="111554" y="200329"/>
                      <a:pt x="109797" y="191768"/>
                      <a:pt x="101296" y="182788"/>
                    </a:cubicBezTo>
                    <a:cubicBezTo>
                      <a:pt x="97669" y="178961"/>
                      <a:pt x="95047" y="173695"/>
                      <a:pt x="97614" y="167626"/>
                    </a:cubicBezTo>
                    <a:cubicBezTo>
                      <a:pt x="98278" y="166054"/>
                      <a:pt x="97564" y="163945"/>
                      <a:pt x="98001" y="162218"/>
                    </a:cubicBezTo>
                    <a:cubicBezTo>
                      <a:pt x="100895" y="150888"/>
                      <a:pt x="103790" y="152929"/>
                      <a:pt x="110184" y="147799"/>
                    </a:cubicBezTo>
                    <a:cubicBezTo>
                      <a:pt x="127400" y="125252"/>
                      <a:pt x="137135" y="127675"/>
                      <a:pt x="143342" y="119288"/>
                    </a:cubicBezTo>
                    <a:cubicBezTo>
                      <a:pt x="165838" y="88882"/>
                      <a:pt x="168286" y="96394"/>
                      <a:pt x="191310" y="70380"/>
                    </a:cubicBezTo>
                    <a:cubicBezTo>
                      <a:pt x="189235" y="68553"/>
                      <a:pt x="157109" y="40129"/>
                      <a:pt x="153018" y="33527"/>
                    </a:cubicBezTo>
                    <a:cubicBezTo>
                      <a:pt x="138828" y="10634"/>
                      <a:pt x="131273" y="21203"/>
                      <a:pt x="119732" y="0"/>
                    </a:cubicBezTo>
                    <a:cubicBezTo>
                      <a:pt x="80675" y="1116"/>
                      <a:pt x="41332" y="2228"/>
                      <a:pt x="1933" y="3330"/>
                    </a:cubicBezTo>
                    <a:cubicBezTo>
                      <a:pt x="9088" y="10679"/>
                      <a:pt x="22381" y="23458"/>
                      <a:pt x="46706" y="45878"/>
                    </a:cubicBezTo>
                    <a:cubicBezTo>
                      <a:pt x="78076" y="74827"/>
                      <a:pt x="96972" y="57213"/>
                      <a:pt x="24925" y="123926"/>
                    </a:cubicBezTo>
                    <a:cubicBezTo>
                      <a:pt x="23232" y="137056"/>
                      <a:pt x="7135" y="128550"/>
                      <a:pt x="31283" y="157485"/>
                    </a:cubicBezTo>
                    <a:cubicBezTo>
                      <a:pt x="36180" y="163348"/>
                      <a:pt x="54361" y="169348"/>
                      <a:pt x="58912" y="175490"/>
                    </a:cubicBezTo>
                    <a:cubicBezTo>
                      <a:pt x="90696" y="218357"/>
                      <a:pt x="104140" y="207682"/>
                      <a:pt x="43006" y="273766"/>
                    </a:cubicBezTo>
                    <a:cubicBezTo>
                      <a:pt x="9971" y="309484"/>
                      <a:pt x="10895" y="307999"/>
                      <a:pt x="4974" y="319876"/>
                    </a:cubicBezTo>
                    <a:cubicBezTo>
                      <a:pt x="23892" y="336997"/>
                      <a:pt x="22136" y="337795"/>
                      <a:pt x="24152" y="339025"/>
                    </a:cubicBezTo>
                    <a:cubicBezTo>
                      <a:pt x="39862" y="348570"/>
                      <a:pt x="57847" y="374005"/>
                      <a:pt x="62908" y="376069"/>
                    </a:cubicBezTo>
                    <a:cubicBezTo>
                      <a:pt x="64851" y="376862"/>
                      <a:pt x="67163" y="378575"/>
                      <a:pt x="67809" y="380402"/>
                    </a:cubicBezTo>
                    <a:cubicBezTo>
                      <a:pt x="72579" y="393892"/>
                      <a:pt x="99443" y="394539"/>
                      <a:pt x="95593" y="427209"/>
                    </a:cubicBezTo>
                    <a:cubicBezTo>
                      <a:pt x="77471" y="440782"/>
                      <a:pt x="76211" y="454222"/>
                      <a:pt x="62084" y="464563"/>
                    </a:cubicBezTo>
                    <a:cubicBezTo>
                      <a:pt x="49578" y="473716"/>
                      <a:pt x="11372" y="516164"/>
                      <a:pt x="6366" y="526620"/>
                    </a:cubicBezTo>
                    <a:cubicBezTo>
                      <a:pt x="500" y="538866"/>
                      <a:pt x="-13777" y="523308"/>
                      <a:pt x="37454" y="576179"/>
                    </a:cubicBezTo>
                    <a:cubicBezTo>
                      <a:pt x="39252" y="578043"/>
                      <a:pt x="39802" y="581100"/>
                      <a:pt x="41559" y="583022"/>
                    </a:cubicBezTo>
                    <a:cubicBezTo>
                      <a:pt x="45418" y="587241"/>
                      <a:pt x="73903" y="617593"/>
                      <a:pt x="78896" y="619251"/>
                    </a:cubicBezTo>
                    <a:cubicBezTo>
                      <a:pt x="84612" y="621151"/>
                      <a:pt x="99016" y="630768"/>
                      <a:pt x="97154" y="636040"/>
                    </a:cubicBezTo>
                    <a:cubicBezTo>
                      <a:pt x="106479" y="660081"/>
                      <a:pt x="89905" y="669831"/>
                      <a:pt x="84038" y="676642"/>
                    </a:cubicBezTo>
                    <a:cubicBezTo>
                      <a:pt x="70153" y="692775"/>
                      <a:pt x="58452" y="694374"/>
                      <a:pt x="57738" y="696952"/>
                    </a:cubicBezTo>
                    <a:cubicBezTo>
                      <a:pt x="57479" y="697882"/>
                      <a:pt x="57151" y="698684"/>
                      <a:pt x="56778" y="699412"/>
                    </a:cubicBezTo>
                    <a:cubicBezTo>
                      <a:pt x="81895" y="699795"/>
                      <a:pt x="106930" y="700192"/>
                      <a:pt x="131865" y="700597"/>
                    </a:cubicBezTo>
                    <a:cubicBezTo>
                      <a:pt x="131501" y="698565"/>
                      <a:pt x="135501" y="694829"/>
                      <a:pt x="141950" y="68789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 name="Google Shape;255;p50"/>
              <p:cNvSpPr/>
              <p:nvPr/>
            </p:nvSpPr>
            <p:spPr>
              <a:xfrm>
                <a:off x="2440914" y="2634681"/>
                <a:ext cx="221439" cy="716037"/>
              </a:xfrm>
              <a:custGeom>
                <a:rect b="b" l="l" r="r" t="t"/>
                <a:pathLst>
                  <a:path extrusionOk="0" h="716037" w="221439">
                    <a:moveTo>
                      <a:pt x="197324" y="670009"/>
                    </a:moveTo>
                    <a:cubicBezTo>
                      <a:pt x="198380" y="668163"/>
                      <a:pt x="202826" y="668432"/>
                      <a:pt x="203481" y="667576"/>
                    </a:cubicBezTo>
                    <a:cubicBezTo>
                      <a:pt x="208670" y="660783"/>
                      <a:pt x="215883" y="655990"/>
                      <a:pt x="221367" y="649511"/>
                    </a:cubicBezTo>
                    <a:cubicBezTo>
                      <a:pt x="210718" y="635839"/>
                      <a:pt x="210499" y="642167"/>
                      <a:pt x="209771" y="639684"/>
                    </a:cubicBezTo>
                    <a:cubicBezTo>
                      <a:pt x="206299" y="627930"/>
                      <a:pt x="187553" y="619347"/>
                      <a:pt x="186461" y="615488"/>
                    </a:cubicBezTo>
                    <a:cubicBezTo>
                      <a:pt x="182656" y="602048"/>
                      <a:pt x="161781" y="586061"/>
                      <a:pt x="156775" y="579327"/>
                    </a:cubicBezTo>
                    <a:cubicBezTo>
                      <a:pt x="152683" y="573819"/>
                      <a:pt x="149789" y="567181"/>
                      <a:pt x="143131" y="563933"/>
                    </a:cubicBezTo>
                    <a:cubicBezTo>
                      <a:pt x="124667" y="524670"/>
                      <a:pt x="125386" y="545026"/>
                      <a:pt x="171156" y="480796"/>
                    </a:cubicBezTo>
                    <a:cubicBezTo>
                      <a:pt x="175215" y="475097"/>
                      <a:pt x="181031" y="470673"/>
                      <a:pt x="185828" y="465456"/>
                    </a:cubicBezTo>
                    <a:cubicBezTo>
                      <a:pt x="195854" y="454559"/>
                      <a:pt x="197775" y="445342"/>
                      <a:pt x="209621" y="437743"/>
                    </a:cubicBezTo>
                    <a:cubicBezTo>
                      <a:pt x="213867" y="435014"/>
                      <a:pt x="212083" y="431524"/>
                      <a:pt x="221440" y="424485"/>
                    </a:cubicBezTo>
                    <a:cubicBezTo>
                      <a:pt x="184872" y="387737"/>
                      <a:pt x="113417" y="333294"/>
                      <a:pt x="143003" y="310418"/>
                    </a:cubicBezTo>
                    <a:cubicBezTo>
                      <a:pt x="143294" y="310190"/>
                      <a:pt x="185346" y="256221"/>
                      <a:pt x="187244" y="255829"/>
                    </a:cubicBezTo>
                    <a:cubicBezTo>
                      <a:pt x="195804" y="254057"/>
                      <a:pt x="196773" y="243774"/>
                      <a:pt x="204169" y="240703"/>
                    </a:cubicBezTo>
                    <a:cubicBezTo>
                      <a:pt x="209876" y="238330"/>
                      <a:pt x="207668" y="232202"/>
                      <a:pt x="210162" y="232289"/>
                    </a:cubicBezTo>
                    <a:cubicBezTo>
                      <a:pt x="214053" y="232421"/>
                      <a:pt x="214108" y="229427"/>
                      <a:pt x="214572" y="227159"/>
                    </a:cubicBezTo>
                    <a:cubicBezTo>
                      <a:pt x="203600" y="217213"/>
                      <a:pt x="204214" y="217413"/>
                      <a:pt x="196432" y="208721"/>
                    </a:cubicBezTo>
                    <a:cubicBezTo>
                      <a:pt x="195613" y="207805"/>
                      <a:pt x="160675" y="188497"/>
                      <a:pt x="155473" y="181599"/>
                    </a:cubicBezTo>
                    <a:cubicBezTo>
                      <a:pt x="147245" y="170683"/>
                      <a:pt x="147522" y="157057"/>
                      <a:pt x="156738" y="144683"/>
                    </a:cubicBezTo>
                    <a:cubicBezTo>
                      <a:pt x="161799" y="137885"/>
                      <a:pt x="159510" y="131685"/>
                      <a:pt x="165826" y="130350"/>
                    </a:cubicBezTo>
                    <a:cubicBezTo>
                      <a:pt x="166354" y="130240"/>
                      <a:pt x="164147" y="132751"/>
                      <a:pt x="178219" y="109493"/>
                    </a:cubicBezTo>
                    <a:cubicBezTo>
                      <a:pt x="180599" y="105561"/>
                      <a:pt x="179652" y="112509"/>
                      <a:pt x="197424" y="89875"/>
                    </a:cubicBezTo>
                    <a:cubicBezTo>
                      <a:pt x="203996" y="81506"/>
                      <a:pt x="115492" y="36384"/>
                      <a:pt x="126333" y="0"/>
                    </a:cubicBezTo>
                    <a:cubicBezTo>
                      <a:pt x="93511" y="1021"/>
                      <a:pt x="59834" y="2046"/>
                      <a:pt x="25510" y="3080"/>
                    </a:cubicBezTo>
                    <a:cubicBezTo>
                      <a:pt x="43131" y="17955"/>
                      <a:pt x="37101" y="20597"/>
                      <a:pt x="72044" y="47076"/>
                    </a:cubicBezTo>
                    <a:cubicBezTo>
                      <a:pt x="145402" y="102668"/>
                      <a:pt x="69755" y="121680"/>
                      <a:pt x="61162" y="134960"/>
                    </a:cubicBezTo>
                    <a:cubicBezTo>
                      <a:pt x="53262" y="147166"/>
                      <a:pt x="40765" y="156018"/>
                      <a:pt x="35531" y="170191"/>
                    </a:cubicBezTo>
                    <a:cubicBezTo>
                      <a:pt x="35431" y="170460"/>
                      <a:pt x="35144" y="170692"/>
                      <a:pt x="34962" y="170948"/>
                    </a:cubicBezTo>
                    <a:cubicBezTo>
                      <a:pt x="38011" y="173604"/>
                      <a:pt x="34507" y="187381"/>
                      <a:pt x="40173" y="195208"/>
                    </a:cubicBezTo>
                    <a:cubicBezTo>
                      <a:pt x="40915" y="196238"/>
                      <a:pt x="42148" y="197053"/>
                      <a:pt x="42512" y="198174"/>
                    </a:cubicBezTo>
                    <a:cubicBezTo>
                      <a:pt x="48734" y="217195"/>
                      <a:pt x="69218" y="223919"/>
                      <a:pt x="75016" y="258276"/>
                    </a:cubicBezTo>
                    <a:cubicBezTo>
                      <a:pt x="75371" y="260371"/>
                      <a:pt x="75990" y="264148"/>
                      <a:pt x="75357" y="264408"/>
                    </a:cubicBezTo>
                    <a:cubicBezTo>
                      <a:pt x="68034" y="267406"/>
                      <a:pt x="80245" y="266043"/>
                      <a:pt x="54504" y="287648"/>
                    </a:cubicBezTo>
                    <a:cubicBezTo>
                      <a:pt x="56721" y="298591"/>
                      <a:pt x="43090" y="299129"/>
                      <a:pt x="14801" y="338136"/>
                    </a:cubicBezTo>
                    <a:cubicBezTo>
                      <a:pt x="20058" y="342460"/>
                      <a:pt x="21719" y="341526"/>
                      <a:pt x="22447" y="343162"/>
                    </a:cubicBezTo>
                    <a:cubicBezTo>
                      <a:pt x="25710" y="350510"/>
                      <a:pt x="86420" y="414025"/>
                      <a:pt x="94917" y="423610"/>
                    </a:cubicBezTo>
                    <a:cubicBezTo>
                      <a:pt x="106686" y="436886"/>
                      <a:pt x="101357" y="446900"/>
                      <a:pt x="91044" y="450103"/>
                    </a:cubicBezTo>
                    <a:cubicBezTo>
                      <a:pt x="88692" y="457515"/>
                      <a:pt x="86835" y="456140"/>
                      <a:pt x="79753" y="466413"/>
                    </a:cubicBezTo>
                    <a:cubicBezTo>
                      <a:pt x="67725" y="483872"/>
                      <a:pt x="56220" y="486787"/>
                      <a:pt x="55779" y="489434"/>
                    </a:cubicBezTo>
                    <a:cubicBezTo>
                      <a:pt x="54864" y="494952"/>
                      <a:pt x="14501" y="534392"/>
                      <a:pt x="8111" y="545978"/>
                    </a:cubicBezTo>
                    <a:cubicBezTo>
                      <a:pt x="-1077" y="562630"/>
                      <a:pt x="-7116" y="543117"/>
                      <a:pt x="16608" y="570507"/>
                    </a:cubicBezTo>
                    <a:cubicBezTo>
                      <a:pt x="17632" y="571687"/>
                      <a:pt x="18497" y="573154"/>
                      <a:pt x="19776" y="573933"/>
                    </a:cubicBezTo>
                    <a:cubicBezTo>
                      <a:pt x="35486" y="583478"/>
                      <a:pt x="53471" y="608914"/>
                      <a:pt x="58532" y="610977"/>
                    </a:cubicBezTo>
                    <a:cubicBezTo>
                      <a:pt x="60471" y="611770"/>
                      <a:pt x="62787" y="613483"/>
                      <a:pt x="63433" y="615310"/>
                    </a:cubicBezTo>
                    <a:cubicBezTo>
                      <a:pt x="67415" y="626572"/>
                      <a:pt x="81897" y="626012"/>
                      <a:pt x="88491" y="643429"/>
                    </a:cubicBezTo>
                    <a:cubicBezTo>
                      <a:pt x="103605" y="646965"/>
                      <a:pt x="109599" y="665525"/>
                      <a:pt x="95441" y="675403"/>
                    </a:cubicBezTo>
                    <a:cubicBezTo>
                      <a:pt x="93424" y="676806"/>
                      <a:pt x="74834" y="699549"/>
                      <a:pt x="65204" y="708593"/>
                    </a:cubicBezTo>
                    <a:cubicBezTo>
                      <a:pt x="62883" y="710770"/>
                      <a:pt x="61153" y="712693"/>
                      <a:pt x="59806" y="714411"/>
                    </a:cubicBezTo>
                    <a:cubicBezTo>
                      <a:pt x="90571" y="714962"/>
                      <a:pt x="120913" y="715504"/>
                      <a:pt x="150731" y="716037"/>
                    </a:cubicBezTo>
                    <a:cubicBezTo>
                      <a:pt x="159300" y="707057"/>
                      <a:pt x="197278" y="670086"/>
                      <a:pt x="197324" y="67000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 name="Google Shape;256;p50"/>
              <p:cNvSpPr/>
              <p:nvPr/>
            </p:nvSpPr>
            <p:spPr>
              <a:xfrm>
                <a:off x="2941089" y="2616762"/>
                <a:ext cx="138215" cy="433523"/>
              </a:xfrm>
              <a:custGeom>
                <a:rect b="b" l="l" r="r" t="t"/>
                <a:pathLst>
                  <a:path extrusionOk="0" h="433523" w="138215">
                    <a:moveTo>
                      <a:pt x="16466" y="11276"/>
                    </a:moveTo>
                    <a:cubicBezTo>
                      <a:pt x="14718" y="13230"/>
                      <a:pt x="12306" y="14397"/>
                      <a:pt x="11273" y="17244"/>
                    </a:cubicBezTo>
                    <a:cubicBezTo>
                      <a:pt x="8306" y="25440"/>
                      <a:pt x="-1211" y="22037"/>
                      <a:pt x="5803" y="27522"/>
                    </a:cubicBezTo>
                    <a:cubicBezTo>
                      <a:pt x="28726" y="45445"/>
                      <a:pt x="18919" y="46188"/>
                      <a:pt x="55577" y="73970"/>
                    </a:cubicBezTo>
                    <a:cubicBezTo>
                      <a:pt x="127196" y="128245"/>
                      <a:pt x="52596" y="147580"/>
                      <a:pt x="45010" y="159298"/>
                    </a:cubicBezTo>
                    <a:cubicBezTo>
                      <a:pt x="37341" y="171148"/>
                      <a:pt x="25203" y="179741"/>
                      <a:pt x="20125" y="193504"/>
                    </a:cubicBezTo>
                    <a:cubicBezTo>
                      <a:pt x="20029" y="193764"/>
                      <a:pt x="19751" y="193991"/>
                      <a:pt x="19569" y="194237"/>
                    </a:cubicBezTo>
                    <a:cubicBezTo>
                      <a:pt x="22528" y="196816"/>
                      <a:pt x="19128" y="210192"/>
                      <a:pt x="24630" y="217792"/>
                    </a:cubicBezTo>
                    <a:cubicBezTo>
                      <a:pt x="25349" y="218789"/>
                      <a:pt x="26546" y="219582"/>
                      <a:pt x="26906" y="220671"/>
                    </a:cubicBezTo>
                    <a:cubicBezTo>
                      <a:pt x="29841" y="229651"/>
                      <a:pt x="36950" y="235933"/>
                      <a:pt x="41678" y="243742"/>
                    </a:cubicBezTo>
                    <a:cubicBezTo>
                      <a:pt x="48345" y="254763"/>
                      <a:pt x="54148" y="252672"/>
                      <a:pt x="54357" y="267866"/>
                    </a:cubicBezTo>
                    <a:cubicBezTo>
                      <a:pt x="56432" y="268932"/>
                      <a:pt x="56633" y="270645"/>
                      <a:pt x="56974" y="275880"/>
                    </a:cubicBezTo>
                    <a:cubicBezTo>
                      <a:pt x="57047" y="276955"/>
                      <a:pt x="58276" y="277921"/>
                      <a:pt x="58467" y="279023"/>
                    </a:cubicBezTo>
                    <a:cubicBezTo>
                      <a:pt x="58808" y="281055"/>
                      <a:pt x="59413" y="284723"/>
                      <a:pt x="58794" y="284973"/>
                    </a:cubicBezTo>
                    <a:cubicBezTo>
                      <a:pt x="51718" y="287871"/>
                      <a:pt x="63546" y="286563"/>
                      <a:pt x="38547" y="307539"/>
                    </a:cubicBezTo>
                    <a:cubicBezTo>
                      <a:pt x="40704" y="318218"/>
                      <a:pt x="27638" y="318446"/>
                      <a:pt x="0" y="356556"/>
                    </a:cubicBezTo>
                    <a:cubicBezTo>
                      <a:pt x="5106" y="360757"/>
                      <a:pt x="6717" y="359850"/>
                      <a:pt x="7423" y="361436"/>
                    </a:cubicBezTo>
                    <a:cubicBezTo>
                      <a:pt x="10062" y="367367"/>
                      <a:pt x="60447" y="421032"/>
                      <a:pt x="72193" y="433524"/>
                    </a:cubicBezTo>
                    <a:cubicBezTo>
                      <a:pt x="165675" y="367208"/>
                      <a:pt x="148540" y="386748"/>
                      <a:pt x="58858" y="259761"/>
                    </a:cubicBezTo>
                    <a:cubicBezTo>
                      <a:pt x="113302" y="227701"/>
                      <a:pt x="154511" y="213217"/>
                      <a:pt x="131884" y="188246"/>
                    </a:cubicBezTo>
                    <a:cubicBezTo>
                      <a:pt x="70395" y="99729"/>
                      <a:pt x="92044" y="126322"/>
                      <a:pt x="102311" y="91396"/>
                    </a:cubicBezTo>
                    <a:cubicBezTo>
                      <a:pt x="107335" y="80626"/>
                      <a:pt x="113129" y="71063"/>
                      <a:pt x="119104" y="60639"/>
                    </a:cubicBezTo>
                    <a:cubicBezTo>
                      <a:pt x="131010" y="43085"/>
                      <a:pt x="143762" y="656"/>
                      <a:pt x="111058" y="0"/>
                    </a:cubicBezTo>
                    <a:cubicBezTo>
                      <a:pt x="88076" y="1267"/>
                      <a:pt x="58567" y="2642"/>
                      <a:pt x="23583" y="4105"/>
                    </a:cubicBezTo>
                    <a:cubicBezTo>
                      <a:pt x="22109" y="5499"/>
                      <a:pt x="19629" y="7727"/>
                      <a:pt x="16466" y="1127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7" name="Google Shape;257;p50"/>
              <p:cNvSpPr/>
              <p:nvPr/>
            </p:nvSpPr>
            <p:spPr>
              <a:xfrm>
                <a:off x="2613649" y="2628576"/>
                <a:ext cx="217737" cy="725244"/>
              </a:xfrm>
              <a:custGeom>
                <a:rect b="b" l="l" r="r" t="t"/>
                <a:pathLst>
                  <a:path extrusionOk="0" h="725244" w="217737">
                    <a:moveTo>
                      <a:pt x="204577" y="676018"/>
                    </a:moveTo>
                    <a:cubicBezTo>
                      <a:pt x="219386" y="663275"/>
                      <a:pt x="218262" y="665667"/>
                      <a:pt x="216828" y="664359"/>
                    </a:cubicBezTo>
                    <a:cubicBezTo>
                      <a:pt x="210925" y="658974"/>
                      <a:pt x="200827" y="645302"/>
                      <a:pt x="156641" y="606772"/>
                    </a:cubicBezTo>
                    <a:cubicBezTo>
                      <a:pt x="150051" y="601032"/>
                      <a:pt x="132461" y="591669"/>
                      <a:pt x="138501" y="576781"/>
                    </a:cubicBezTo>
                    <a:cubicBezTo>
                      <a:pt x="150360" y="547545"/>
                      <a:pt x="158229" y="549017"/>
                      <a:pt x="200294" y="487940"/>
                    </a:cubicBezTo>
                    <a:cubicBezTo>
                      <a:pt x="202096" y="485334"/>
                      <a:pt x="201391" y="488113"/>
                      <a:pt x="210620" y="479612"/>
                    </a:cubicBezTo>
                    <a:cubicBezTo>
                      <a:pt x="152609" y="430777"/>
                      <a:pt x="168264" y="429282"/>
                      <a:pt x="143944" y="417524"/>
                    </a:cubicBezTo>
                    <a:cubicBezTo>
                      <a:pt x="140012" y="415624"/>
                      <a:pt x="130359" y="401765"/>
                      <a:pt x="129553" y="391842"/>
                    </a:cubicBezTo>
                    <a:cubicBezTo>
                      <a:pt x="128525" y="379236"/>
                      <a:pt x="133221" y="379040"/>
                      <a:pt x="136594" y="374197"/>
                    </a:cubicBezTo>
                    <a:cubicBezTo>
                      <a:pt x="139570" y="360556"/>
                      <a:pt x="157242" y="344333"/>
                      <a:pt x="161137" y="333316"/>
                    </a:cubicBezTo>
                    <a:cubicBezTo>
                      <a:pt x="163326" y="327125"/>
                      <a:pt x="169843" y="327799"/>
                      <a:pt x="188325" y="305689"/>
                    </a:cubicBezTo>
                    <a:cubicBezTo>
                      <a:pt x="193613" y="299361"/>
                      <a:pt x="198578" y="292664"/>
                      <a:pt x="204208" y="286563"/>
                    </a:cubicBezTo>
                    <a:cubicBezTo>
                      <a:pt x="180506" y="264567"/>
                      <a:pt x="199725" y="289429"/>
                      <a:pt x="179678" y="262349"/>
                    </a:cubicBezTo>
                    <a:cubicBezTo>
                      <a:pt x="176174" y="257615"/>
                      <a:pt x="170603" y="254458"/>
                      <a:pt x="166676" y="249975"/>
                    </a:cubicBezTo>
                    <a:cubicBezTo>
                      <a:pt x="162949" y="245719"/>
                      <a:pt x="152058" y="221947"/>
                      <a:pt x="147666" y="219008"/>
                    </a:cubicBezTo>
                    <a:cubicBezTo>
                      <a:pt x="136671" y="211650"/>
                      <a:pt x="134864" y="202835"/>
                      <a:pt x="126104" y="193586"/>
                    </a:cubicBezTo>
                    <a:cubicBezTo>
                      <a:pt x="122367" y="189645"/>
                      <a:pt x="119669" y="184219"/>
                      <a:pt x="122313" y="177973"/>
                    </a:cubicBezTo>
                    <a:cubicBezTo>
                      <a:pt x="122750" y="176939"/>
                      <a:pt x="121412" y="164597"/>
                      <a:pt x="130828" y="160524"/>
                    </a:cubicBezTo>
                    <a:cubicBezTo>
                      <a:pt x="134960" y="158742"/>
                      <a:pt x="138314" y="153981"/>
                      <a:pt x="142915" y="147703"/>
                    </a:cubicBezTo>
                    <a:cubicBezTo>
                      <a:pt x="147593" y="141320"/>
                      <a:pt x="164710" y="134546"/>
                      <a:pt x="169416" y="128190"/>
                    </a:cubicBezTo>
                    <a:cubicBezTo>
                      <a:pt x="217975" y="62557"/>
                      <a:pt x="240525" y="98659"/>
                      <a:pt x="186104" y="47755"/>
                    </a:cubicBezTo>
                    <a:cubicBezTo>
                      <a:pt x="176433" y="38712"/>
                      <a:pt x="175118" y="27964"/>
                      <a:pt x="155226" y="18342"/>
                    </a:cubicBezTo>
                    <a:cubicBezTo>
                      <a:pt x="152395" y="16971"/>
                      <a:pt x="146110" y="9126"/>
                      <a:pt x="142820" y="0"/>
                    </a:cubicBezTo>
                    <a:cubicBezTo>
                      <a:pt x="102520" y="1362"/>
                      <a:pt x="59773" y="2761"/>
                      <a:pt x="15068" y="4178"/>
                    </a:cubicBezTo>
                    <a:cubicBezTo>
                      <a:pt x="7154" y="12492"/>
                      <a:pt x="17307" y="4027"/>
                      <a:pt x="3490" y="16110"/>
                    </a:cubicBezTo>
                    <a:cubicBezTo>
                      <a:pt x="-1889" y="20816"/>
                      <a:pt x="-9202" y="14761"/>
                      <a:pt x="51044" y="70312"/>
                    </a:cubicBezTo>
                    <a:cubicBezTo>
                      <a:pt x="81727" y="98631"/>
                      <a:pt x="99703" y="81446"/>
                      <a:pt x="29895" y="146090"/>
                    </a:cubicBezTo>
                    <a:cubicBezTo>
                      <a:pt x="28252" y="158838"/>
                      <a:pt x="12624" y="150583"/>
                      <a:pt x="36071" y="178674"/>
                    </a:cubicBezTo>
                    <a:cubicBezTo>
                      <a:pt x="40822" y="184365"/>
                      <a:pt x="58476" y="190196"/>
                      <a:pt x="62895" y="196156"/>
                    </a:cubicBezTo>
                    <a:cubicBezTo>
                      <a:pt x="83797" y="224352"/>
                      <a:pt x="87930" y="221445"/>
                      <a:pt x="86833" y="229924"/>
                    </a:cubicBezTo>
                    <a:cubicBezTo>
                      <a:pt x="104113" y="244344"/>
                      <a:pt x="25303" y="306701"/>
                      <a:pt x="10526" y="336341"/>
                    </a:cubicBezTo>
                    <a:cubicBezTo>
                      <a:pt x="28899" y="352966"/>
                      <a:pt x="27187" y="353741"/>
                      <a:pt x="29145" y="354930"/>
                    </a:cubicBezTo>
                    <a:cubicBezTo>
                      <a:pt x="44399" y="364196"/>
                      <a:pt x="61862" y="388894"/>
                      <a:pt x="66772" y="390894"/>
                    </a:cubicBezTo>
                    <a:cubicBezTo>
                      <a:pt x="68656" y="391664"/>
                      <a:pt x="70905" y="393327"/>
                      <a:pt x="71528" y="395104"/>
                    </a:cubicBezTo>
                    <a:cubicBezTo>
                      <a:pt x="76156" y="408202"/>
                      <a:pt x="102243" y="408831"/>
                      <a:pt x="98502" y="440554"/>
                    </a:cubicBezTo>
                    <a:cubicBezTo>
                      <a:pt x="80939" y="453702"/>
                      <a:pt x="79661" y="466796"/>
                      <a:pt x="65971" y="476823"/>
                    </a:cubicBezTo>
                    <a:cubicBezTo>
                      <a:pt x="53829" y="485712"/>
                      <a:pt x="16734" y="526925"/>
                      <a:pt x="11873" y="537076"/>
                    </a:cubicBezTo>
                    <a:cubicBezTo>
                      <a:pt x="6180" y="548967"/>
                      <a:pt x="-7682" y="533859"/>
                      <a:pt x="42056" y="585191"/>
                    </a:cubicBezTo>
                    <a:cubicBezTo>
                      <a:pt x="43803" y="587000"/>
                      <a:pt x="44331" y="589965"/>
                      <a:pt x="46038" y="591833"/>
                    </a:cubicBezTo>
                    <a:cubicBezTo>
                      <a:pt x="49783" y="595929"/>
                      <a:pt x="77440" y="625401"/>
                      <a:pt x="82291" y="627005"/>
                    </a:cubicBezTo>
                    <a:cubicBezTo>
                      <a:pt x="87839" y="628850"/>
                      <a:pt x="101824" y="638185"/>
                      <a:pt x="100017" y="643306"/>
                    </a:cubicBezTo>
                    <a:cubicBezTo>
                      <a:pt x="109092" y="666692"/>
                      <a:pt x="93109" y="675959"/>
                      <a:pt x="87284" y="682747"/>
                    </a:cubicBezTo>
                    <a:cubicBezTo>
                      <a:pt x="73794" y="698410"/>
                      <a:pt x="62444" y="699964"/>
                      <a:pt x="61748" y="702465"/>
                    </a:cubicBezTo>
                    <a:cubicBezTo>
                      <a:pt x="60474" y="707044"/>
                      <a:pt x="56724" y="709786"/>
                      <a:pt x="53242" y="711695"/>
                    </a:cubicBezTo>
                    <a:cubicBezTo>
                      <a:pt x="39653" y="719149"/>
                      <a:pt x="45838" y="722151"/>
                      <a:pt x="40449" y="723249"/>
                    </a:cubicBezTo>
                    <a:cubicBezTo>
                      <a:pt x="81467" y="723964"/>
                      <a:pt x="121293" y="724639"/>
                      <a:pt x="159708" y="725245"/>
                    </a:cubicBezTo>
                    <a:cubicBezTo>
                      <a:pt x="165788" y="715818"/>
                      <a:pt x="178991" y="698023"/>
                      <a:pt x="204577" y="67601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 name="Google Shape;258;p50"/>
              <p:cNvSpPr/>
              <p:nvPr/>
            </p:nvSpPr>
            <p:spPr>
              <a:xfrm>
                <a:off x="830772" y="2671561"/>
                <a:ext cx="166486" cy="710551"/>
              </a:xfrm>
              <a:custGeom>
                <a:rect b="b" l="l" r="r" t="t"/>
                <a:pathLst>
                  <a:path extrusionOk="0" h="710551" w="166486">
                    <a:moveTo>
                      <a:pt x="94512" y="690337"/>
                    </a:moveTo>
                    <a:cubicBezTo>
                      <a:pt x="98972" y="688465"/>
                      <a:pt x="150867" y="626700"/>
                      <a:pt x="162432" y="617383"/>
                    </a:cubicBezTo>
                    <a:cubicBezTo>
                      <a:pt x="161585" y="615725"/>
                      <a:pt x="105426" y="560530"/>
                      <a:pt x="90366" y="547472"/>
                    </a:cubicBezTo>
                    <a:cubicBezTo>
                      <a:pt x="87326" y="544834"/>
                      <a:pt x="79057" y="529467"/>
                      <a:pt x="69031" y="522620"/>
                    </a:cubicBezTo>
                    <a:cubicBezTo>
                      <a:pt x="63816" y="519057"/>
                      <a:pt x="65013" y="516528"/>
                      <a:pt x="67120" y="512091"/>
                    </a:cubicBezTo>
                    <a:cubicBezTo>
                      <a:pt x="65136" y="503954"/>
                      <a:pt x="68572" y="493926"/>
                      <a:pt x="78010" y="489872"/>
                    </a:cubicBezTo>
                    <a:cubicBezTo>
                      <a:pt x="91436" y="466896"/>
                      <a:pt x="125195" y="432472"/>
                      <a:pt x="127830" y="426476"/>
                    </a:cubicBezTo>
                    <a:cubicBezTo>
                      <a:pt x="128677" y="424558"/>
                      <a:pt x="133141" y="424312"/>
                      <a:pt x="133692" y="423401"/>
                    </a:cubicBezTo>
                    <a:cubicBezTo>
                      <a:pt x="135125" y="421036"/>
                      <a:pt x="149247" y="402913"/>
                      <a:pt x="160497" y="392101"/>
                    </a:cubicBezTo>
                    <a:cubicBezTo>
                      <a:pt x="155186" y="387391"/>
                      <a:pt x="127976" y="363185"/>
                      <a:pt x="124130" y="356984"/>
                    </a:cubicBezTo>
                    <a:cubicBezTo>
                      <a:pt x="112129" y="337613"/>
                      <a:pt x="94763" y="334934"/>
                      <a:pt x="91586" y="330214"/>
                    </a:cubicBezTo>
                    <a:cubicBezTo>
                      <a:pt x="85793" y="321603"/>
                      <a:pt x="78233" y="305999"/>
                      <a:pt x="84318" y="297539"/>
                    </a:cubicBezTo>
                    <a:cubicBezTo>
                      <a:pt x="87395" y="293251"/>
                      <a:pt x="85442" y="285976"/>
                      <a:pt x="92323" y="284103"/>
                    </a:cubicBezTo>
                    <a:cubicBezTo>
                      <a:pt x="94085" y="278226"/>
                      <a:pt x="99386" y="274923"/>
                      <a:pt x="102522" y="270062"/>
                    </a:cubicBezTo>
                    <a:cubicBezTo>
                      <a:pt x="119220" y="244180"/>
                      <a:pt x="129045" y="242116"/>
                      <a:pt x="129528" y="238261"/>
                    </a:cubicBezTo>
                    <a:cubicBezTo>
                      <a:pt x="130706" y="228908"/>
                      <a:pt x="141092" y="221874"/>
                      <a:pt x="149525" y="217755"/>
                    </a:cubicBezTo>
                    <a:cubicBezTo>
                      <a:pt x="147918" y="215760"/>
                      <a:pt x="122783" y="172000"/>
                      <a:pt x="115715" y="165198"/>
                    </a:cubicBezTo>
                    <a:cubicBezTo>
                      <a:pt x="105822" y="155672"/>
                      <a:pt x="107806" y="147544"/>
                      <a:pt x="103068" y="135097"/>
                    </a:cubicBezTo>
                    <a:cubicBezTo>
                      <a:pt x="101762" y="131662"/>
                      <a:pt x="103318" y="128568"/>
                      <a:pt x="108279" y="113251"/>
                    </a:cubicBezTo>
                    <a:cubicBezTo>
                      <a:pt x="116967" y="113055"/>
                      <a:pt x="139695" y="88339"/>
                      <a:pt x="144132" y="83925"/>
                    </a:cubicBezTo>
                    <a:cubicBezTo>
                      <a:pt x="166914" y="61259"/>
                      <a:pt x="169895" y="62881"/>
                      <a:pt x="163619" y="60557"/>
                    </a:cubicBezTo>
                    <a:cubicBezTo>
                      <a:pt x="157780" y="58393"/>
                      <a:pt x="165572" y="58334"/>
                      <a:pt x="136309" y="38798"/>
                    </a:cubicBezTo>
                    <a:cubicBezTo>
                      <a:pt x="128267" y="33436"/>
                      <a:pt x="106258" y="6201"/>
                      <a:pt x="96260" y="0"/>
                    </a:cubicBezTo>
                    <a:cubicBezTo>
                      <a:pt x="76950" y="2747"/>
                      <a:pt x="60348" y="8201"/>
                      <a:pt x="49057" y="18155"/>
                    </a:cubicBezTo>
                    <a:cubicBezTo>
                      <a:pt x="35531" y="30215"/>
                      <a:pt x="45248" y="44489"/>
                      <a:pt x="61335" y="83109"/>
                    </a:cubicBezTo>
                    <a:cubicBezTo>
                      <a:pt x="72272" y="116363"/>
                      <a:pt x="57563" y="108632"/>
                      <a:pt x="22643" y="123188"/>
                    </a:cubicBezTo>
                    <a:cubicBezTo>
                      <a:pt x="-28410" y="140459"/>
                      <a:pt x="46790" y="177763"/>
                      <a:pt x="79594" y="230361"/>
                    </a:cubicBezTo>
                    <a:cubicBezTo>
                      <a:pt x="-7171" y="341362"/>
                      <a:pt x="-33039" y="294450"/>
                      <a:pt x="97125" y="428881"/>
                    </a:cubicBezTo>
                    <a:cubicBezTo>
                      <a:pt x="-18157" y="564243"/>
                      <a:pt x="-43825" y="503585"/>
                      <a:pt x="91695" y="596836"/>
                    </a:cubicBezTo>
                    <a:cubicBezTo>
                      <a:pt x="46622" y="658427"/>
                      <a:pt x="16240" y="695535"/>
                      <a:pt x="29183" y="710552"/>
                    </a:cubicBezTo>
                    <a:cubicBezTo>
                      <a:pt x="43050" y="705987"/>
                      <a:pt x="60908" y="701868"/>
                      <a:pt x="82261" y="698155"/>
                    </a:cubicBezTo>
                    <a:cubicBezTo>
                      <a:pt x="85465" y="692169"/>
                      <a:pt x="90157" y="692164"/>
                      <a:pt x="94512" y="69033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 name="Google Shape;259;p50"/>
              <p:cNvSpPr/>
              <p:nvPr/>
            </p:nvSpPr>
            <p:spPr>
              <a:xfrm>
                <a:off x="2782109" y="2623423"/>
                <a:ext cx="197650" cy="732411"/>
              </a:xfrm>
              <a:custGeom>
                <a:rect b="b" l="l" r="r" t="t"/>
                <a:pathLst>
                  <a:path extrusionOk="0" h="732411" w="197650">
                    <a:moveTo>
                      <a:pt x="186323" y="671125"/>
                    </a:moveTo>
                    <a:cubicBezTo>
                      <a:pt x="189772" y="666815"/>
                      <a:pt x="188462" y="669626"/>
                      <a:pt x="193572" y="665516"/>
                    </a:cubicBezTo>
                    <a:cubicBezTo>
                      <a:pt x="193427" y="665220"/>
                      <a:pt x="144617" y="615647"/>
                      <a:pt x="121507" y="595606"/>
                    </a:cubicBezTo>
                    <a:cubicBezTo>
                      <a:pt x="118467" y="592968"/>
                      <a:pt x="110193" y="577605"/>
                      <a:pt x="100172" y="570753"/>
                    </a:cubicBezTo>
                    <a:cubicBezTo>
                      <a:pt x="94934" y="567177"/>
                      <a:pt x="96154" y="564653"/>
                      <a:pt x="98261" y="560224"/>
                    </a:cubicBezTo>
                    <a:cubicBezTo>
                      <a:pt x="96277" y="552087"/>
                      <a:pt x="99712" y="542055"/>
                      <a:pt x="109151" y="538005"/>
                    </a:cubicBezTo>
                    <a:cubicBezTo>
                      <a:pt x="121243" y="517307"/>
                      <a:pt x="175218" y="456017"/>
                      <a:pt x="191643" y="440230"/>
                    </a:cubicBezTo>
                    <a:cubicBezTo>
                      <a:pt x="186159" y="435369"/>
                      <a:pt x="159112" y="411296"/>
                      <a:pt x="155276" y="405113"/>
                    </a:cubicBezTo>
                    <a:cubicBezTo>
                      <a:pt x="143275" y="385741"/>
                      <a:pt x="125908" y="383062"/>
                      <a:pt x="122731" y="378343"/>
                    </a:cubicBezTo>
                    <a:cubicBezTo>
                      <a:pt x="116938" y="369732"/>
                      <a:pt x="109379" y="354128"/>
                      <a:pt x="115464" y="345667"/>
                    </a:cubicBezTo>
                    <a:cubicBezTo>
                      <a:pt x="118540" y="341380"/>
                      <a:pt x="116588" y="334104"/>
                      <a:pt x="123469" y="332232"/>
                    </a:cubicBezTo>
                    <a:cubicBezTo>
                      <a:pt x="125230" y="326355"/>
                      <a:pt x="130532" y="323052"/>
                      <a:pt x="133668" y="318191"/>
                    </a:cubicBezTo>
                    <a:cubicBezTo>
                      <a:pt x="150365" y="292304"/>
                      <a:pt x="160191" y="290249"/>
                      <a:pt x="160678" y="286390"/>
                    </a:cubicBezTo>
                    <a:cubicBezTo>
                      <a:pt x="161852" y="277037"/>
                      <a:pt x="172246" y="270003"/>
                      <a:pt x="180675" y="265884"/>
                    </a:cubicBezTo>
                    <a:cubicBezTo>
                      <a:pt x="179050" y="263879"/>
                      <a:pt x="153942" y="220142"/>
                      <a:pt x="146861" y="213327"/>
                    </a:cubicBezTo>
                    <a:cubicBezTo>
                      <a:pt x="136967" y="203800"/>
                      <a:pt x="138951" y="195673"/>
                      <a:pt x="134214" y="183226"/>
                    </a:cubicBezTo>
                    <a:cubicBezTo>
                      <a:pt x="132907" y="179791"/>
                      <a:pt x="134464" y="176697"/>
                      <a:pt x="139425" y="161380"/>
                    </a:cubicBezTo>
                    <a:cubicBezTo>
                      <a:pt x="150547" y="161130"/>
                      <a:pt x="185399" y="119839"/>
                      <a:pt x="193222" y="115074"/>
                    </a:cubicBezTo>
                    <a:cubicBezTo>
                      <a:pt x="200567" y="110595"/>
                      <a:pt x="197077" y="109543"/>
                      <a:pt x="194765" y="108686"/>
                    </a:cubicBezTo>
                    <a:cubicBezTo>
                      <a:pt x="188930" y="106522"/>
                      <a:pt x="196717" y="106463"/>
                      <a:pt x="167454" y="86927"/>
                    </a:cubicBezTo>
                    <a:cubicBezTo>
                      <a:pt x="158903" y="81219"/>
                      <a:pt x="133668" y="49755"/>
                      <a:pt x="125234" y="47026"/>
                    </a:cubicBezTo>
                    <a:cubicBezTo>
                      <a:pt x="122727" y="46215"/>
                      <a:pt x="110599" y="31946"/>
                      <a:pt x="110872" y="25345"/>
                    </a:cubicBezTo>
                    <a:cubicBezTo>
                      <a:pt x="108814" y="20073"/>
                      <a:pt x="109579" y="5321"/>
                      <a:pt x="118718" y="0"/>
                    </a:cubicBezTo>
                    <a:cubicBezTo>
                      <a:pt x="91143" y="1052"/>
                      <a:pt x="61320" y="2137"/>
                      <a:pt x="29586" y="3253"/>
                    </a:cubicBezTo>
                    <a:cubicBezTo>
                      <a:pt x="49023" y="26306"/>
                      <a:pt x="98625" y="72034"/>
                      <a:pt x="101369" y="84977"/>
                    </a:cubicBezTo>
                    <a:cubicBezTo>
                      <a:pt x="103107" y="93032"/>
                      <a:pt x="96923" y="93164"/>
                      <a:pt x="100190" y="97697"/>
                    </a:cubicBezTo>
                    <a:cubicBezTo>
                      <a:pt x="85609" y="106508"/>
                      <a:pt x="79579" y="113547"/>
                      <a:pt x="56929" y="136532"/>
                    </a:cubicBezTo>
                    <a:cubicBezTo>
                      <a:pt x="40677" y="153020"/>
                      <a:pt x="19642" y="159626"/>
                      <a:pt x="4323" y="180752"/>
                    </a:cubicBezTo>
                    <a:cubicBezTo>
                      <a:pt x="2954" y="182643"/>
                      <a:pt x="1556" y="184342"/>
                      <a:pt x="0" y="185691"/>
                    </a:cubicBezTo>
                    <a:cubicBezTo>
                      <a:pt x="2680" y="191568"/>
                      <a:pt x="6167" y="197048"/>
                      <a:pt x="12424" y="200365"/>
                    </a:cubicBezTo>
                    <a:cubicBezTo>
                      <a:pt x="17849" y="203245"/>
                      <a:pt x="51809" y="268996"/>
                      <a:pt x="81049" y="277174"/>
                    </a:cubicBezTo>
                    <a:cubicBezTo>
                      <a:pt x="84230" y="284837"/>
                      <a:pt x="86442" y="286076"/>
                      <a:pt x="84312" y="288869"/>
                    </a:cubicBezTo>
                    <a:cubicBezTo>
                      <a:pt x="79633" y="312373"/>
                      <a:pt x="80676" y="310250"/>
                      <a:pt x="80375" y="310304"/>
                    </a:cubicBezTo>
                    <a:cubicBezTo>
                      <a:pt x="73913" y="311416"/>
                      <a:pt x="74764" y="319594"/>
                      <a:pt x="69330" y="321603"/>
                    </a:cubicBezTo>
                    <a:cubicBezTo>
                      <a:pt x="54867" y="326952"/>
                      <a:pt x="9457" y="379946"/>
                      <a:pt x="3714" y="387536"/>
                    </a:cubicBezTo>
                    <a:cubicBezTo>
                      <a:pt x="8806" y="391641"/>
                      <a:pt x="10390" y="390762"/>
                      <a:pt x="11100" y="392361"/>
                    </a:cubicBezTo>
                    <a:cubicBezTo>
                      <a:pt x="17899" y="407651"/>
                      <a:pt x="33436" y="415168"/>
                      <a:pt x="42902" y="428289"/>
                    </a:cubicBezTo>
                    <a:cubicBezTo>
                      <a:pt x="49611" y="437588"/>
                      <a:pt x="58257" y="445711"/>
                      <a:pt x="66267" y="454053"/>
                    </a:cubicBezTo>
                    <a:cubicBezTo>
                      <a:pt x="99449" y="488614"/>
                      <a:pt x="91166" y="485266"/>
                      <a:pt x="84207" y="499061"/>
                    </a:cubicBezTo>
                    <a:cubicBezTo>
                      <a:pt x="73389" y="520469"/>
                      <a:pt x="69139" y="512998"/>
                      <a:pt x="40313" y="552867"/>
                    </a:cubicBezTo>
                    <a:cubicBezTo>
                      <a:pt x="25932" y="572767"/>
                      <a:pt x="22218" y="568152"/>
                      <a:pt x="17175" y="576544"/>
                    </a:cubicBezTo>
                    <a:cubicBezTo>
                      <a:pt x="41027" y="607820"/>
                      <a:pt x="56837" y="613192"/>
                      <a:pt x="64774" y="630796"/>
                    </a:cubicBezTo>
                    <a:cubicBezTo>
                      <a:pt x="68183" y="638359"/>
                      <a:pt x="81813" y="640263"/>
                      <a:pt x="85932" y="651475"/>
                    </a:cubicBezTo>
                    <a:cubicBezTo>
                      <a:pt x="87575" y="655949"/>
                      <a:pt x="108582" y="656942"/>
                      <a:pt x="97792" y="671384"/>
                    </a:cubicBezTo>
                    <a:cubicBezTo>
                      <a:pt x="96318" y="679631"/>
                      <a:pt x="93632" y="685335"/>
                      <a:pt x="87256" y="692169"/>
                    </a:cubicBezTo>
                    <a:cubicBezTo>
                      <a:pt x="63009" y="711600"/>
                      <a:pt x="50307" y="723705"/>
                      <a:pt x="42001" y="731176"/>
                    </a:cubicBezTo>
                    <a:cubicBezTo>
                      <a:pt x="73854" y="731646"/>
                      <a:pt x="104582" y="732065"/>
                      <a:pt x="133982" y="732411"/>
                    </a:cubicBezTo>
                    <a:cubicBezTo>
                      <a:pt x="132343" y="727545"/>
                      <a:pt x="152846" y="712971"/>
                      <a:pt x="186323" y="67112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 name="Google Shape;260;p50"/>
              <p:cNvSpPr/>
              <p:nvPr/>
            </p:nvSpPr>
            <p:spPr>
              <a:xfrm>
                <a:off x="1275503" y="2666764"/>
                <a:ext cx="199479" cy="675507"/>
              </a:xfrm>
              <a:custGeom>
                <a:rect b="b" l="l" r="r" t="t"/>
                <a:pathLst>
                  <a:path extrusionOk="0" h="675507" w="199479">
                    <a:moveTo>
                      <a:pt x="104773" y="537832"/>
                    </a:moveTo>
                    <a:cubicBezTo>
                      <a:pt x="97305" y="532388"/>
                      <a:pt x="92809" y="530725"/>
                      <a:pt x="95735" y="524788"/>
                    </a:cubicBezTo>
                    <a:cubicBezTo>
                      <a:pt x="97546" y="521112"/>
                      <a:pt x="93209" y="510305"/>
                      <a:pt x="103576" y="502291"/>
                    </a:cubicBezTo>
                    <a:cubicBezTo>
                      <a:pt x="105501" y="500797"/>
                      <a:pt x="159130" y="434795"/>
                      <a:pt x="159262" y="434485"/>
                    </a:cubicBezTo>
                    <a:cubicBezTo>
                      <a:pt x="160132" y="432508"/>
                      <a:pt x="164737" y="432253"/>
                      <a:pt x="165302" y="431314"/>
                    </a:cubicBezTo>
                    <a:cubicBezTo>
                      <a:pt x="170321" y="423027"/>
                      <a:pt x="178240" y="417050"/>
                      <a:pt x="183133" y="408690"/>
                    </a:cubicBezTo>
                    <a:cubicBezTo>
                      <a:pt x="191939" y="393637"/>
                      <a:pt x="205614" y="411441"/>
                      <a:pt x="162180" y="370807"/>
                    </a:cubicBezTo>
                    <a:cubicBezTo>
                      <a:pt x="152518" y="361773"/>
                      <a:pt x="151175" y="351007"/>
                      <a:pt x="131301" y="341394"/>
                    </a:cubicBezTo>
                    <a:cubicBezTo>
                      <a:pt x="113484" y="332779"/>
                      <a:pt x="109215" y="308969"/>
                      <a:pt x="114453" y="301685"/>
                    </a:cubicBezTo>
                    <a:cubicBezTo>
                      <a:pt x="117625" y="297270"/>
                      <a:pt x="115614" y="289775"/>
                      <a:pt x="122695" y="287848"/>
                    </a:cubicBezTo>
                    <a:cubicBezTo>
                      <a:pt x="123273" y="285930"/>
                      <a:pt x="144326" y="255519"/>
                      <a:pt x="158175" y="244303"/>
                    </a:cubicBezTo>
                    <a:cubicBezTo>
                      <a:pt x="165789" y="238134"/>
                      <a:pt x="153292" y="239656"/>
                      <a:pt x="178067" y="221500"/>
                    </a:cubicBezTo>
                    <a:cubicBezTo>
                      <a:pt x="182186" y="218484"/>
                      <a:pt x="182040" y="220425"/>
                      <a:pt x="180998" y="218680"/>
                    </a:cubicBezTo>
                    <a:cubicBezTo>
                      <a:pt x="120770" y="118317"/>
                      <a:pt x="156987" y="195331"/>
                      <a:pt x="133768" y="134377"/>
                    </a:cubicBezTo>
                    <a:cubicBezTo>
                      <a:pt x="132421" y="130842"/>
                      <a:pt x="134027" y="127653"/>
                      <a:pt x="139133" y="111880"/>
                    </a:cubicBezTo>
                    <a:cubicBezTo>
                      <a:pt x="148604" y="111661"/>
                      <a:pt x="199298" y="59564"/>
                      <a:pt x="199480" y="59259"/>
                    </a:cubicBezTo>
                    <a:cubicBezTo>
                      <a:pt x="195825" y="57104"/>
                      <a:pt x="194970" y="57751"/>
                      <a:pt x="192439" y="54721"/>
                    </a:cubicBezTo>
                    <a:cubicBezTo>
                      <a:pt x="179774" y="39600"/>
                      <a:pt x="163700" y="36060"/>
                      <a:pt x="155085" y="22843"/>
                    </a:cubicBezTo>
                    <a:cubicBezTo>
                      <a:pt x="150279" y="15472"/>
                      <a:pt x="140631" y="7513"/>
                      <a:pt x="131761" y="0"/>
                    </a:cubicBezTo>
                    <a:cubicBezTo>
                      <a:pt x="105829" y="665"/>
                      <a:pt x="81099" y="1294"/>
                      <a:pt x="57725" y="1886"/>
                    </a:cubicBezTo>
                    <a:cubicBezTo>
                      <a:pt x="70914" y="17226"/>
                      <a:pt x="96167" y="39213"/>
                      <a:pt x="98425" y="49833"/>
                    </a:cubicBezTo>
                    <a:cubicBezTo>
                      <a:pt x="100113" y="57655"/>
                      <a:pt x="94106" y="57783"/>
                      <a:pt x="97282" y="62184"/>
                    </a:cubicBezTo>
                    <a:cubicBezTo>
                      <a:pt x="83129" y="70735"/>
                      <a:pt x="77272" y="77574"/>
                      <a:pt x="55277" y="99889"/>
                    </a:cubicBezTo>
                    <a:cubicBezTo>
                      <a:pt x="39498" y="115894"/>
                      <a:pt x="19073" y="122308"/>
                      <a:pt x="4201" y="142824"/>
                    </a:cubicBezTo>
                    <a:cubicBezTo>
                      <a:pt x="2872" y="144660"/>
                      <a:pt x="1515" y="146309"/>
                      <a:pt x="0" y="147617"/>
                    </a:cubicBezTo>
                    <a:cubicBezTo>
                      <a:pt x="2603" y="153321"/>
                      <a:pt x="5989" y="158642"/>
                      <a:pt x="12060" y="161868"/>
                    </a:cubicBezTo>
                    <a:cubicBezTo>
                      <a:pt x="17285" y="164647"/>
                      <a:pt x="50361" y="228521"/>
                      <a:pt x="78691" y="236439"/>
                    </a:cubicBezTo>
                    <a:cubicBezTo>
                      <a:pt x="81777" y="243879"/>
                      <a:pt x="83930" y="245082"/>
                      <a:pt x="81859" y="247792"/>
                    </a:cubicBezTo>
                    <a:cubicBezTo>
                      <a:pt x="77317" y="270613"/>
                      <a:pt x="78327" y="268554"/>
                      <a:pt x="78036" y="268604"/>
                    </a:cubicBezTo>
                    <a:cubicBezTo>
                      <a:pt x="71760" y="269684"/>
                      <a:pt x="72589" y="277625"/>
                      <a:pt x="67309" y="279575"/>
                    </a:cubicBezTo>
                    <a:cubicBezTo>
                      <a:pt x="53265" y="284773"/>
                      <a:pt x="9202" y="336196"/>
                      <a:pt x="3600" y="343590"/>
                    </a:cubicBezTo>
                    <a:cubicBezTo>
                      <a:pt x="8542" y="347572"/>
                      <a:pt x="10080" y="346720"/>
                      <a:pt x="10772" y="348273"/>
                    </a:cubicBezTo>
                    <a:cubicBezTo>
                      <a:pt x="17371" y="363117"/>
                      <a:pt x="32462" y="370415"/>
                      <a:pt x="41651" y="383158"/>
                    </a:cubicBezTo>
                    <a:cubicBezTo>
                      <a:pt x="48159" y="392188"/>
                      <a:pt x="56555" y="400070"/>
                      <a:pt x="64333" y="408170"/>
                    </a:cubicBezTo>
                    <a:cubicBezTo>
                      <a:pt x="96550" y="441729"/>
                      <a:pt x="88503" y="438476"/>
                      <a:pt x="81750" y="451871"/>
                    </a:cubicBezTo>
                    <a:cubicBezTo>
                      <a:pt x="71251" y="472659"/>
                      <a:pt x="67118" y="465402"/>
                      <a:pt x="39130" y="504114"/>
                    </a:cubicBezTo>
                    <a:cubicBezTo>
                      <a:pt x="25167" y="523435"/>
                      <a:pt x="21563" y="518952"/>
                      <a:pt x="16661" y="527103"/>
                    </a:cubicBezTo>
                    <a:cubicBezTo>
                      <a:pt x="39817" y="557468"/>
                      <a:pt x="55167" y="562685"/>
                      <a:pt x="62872" y="579774"/>
                    </a:cubicBezTo>
                    <a:cubicBezTo>
                      <a:pt x="66185" y="587118"/>
                      <a:pt x="79415" y="588968"/>
                      <a:pt x="83411" y="599852"/>
                    </a:cubicBezTo>
                    <a:cubicBezTo>
                      <a:pt x="85013" y="604198"/>
                      <a:pt x="105406" y="605159"/>
                      <a:pt x="94934" y="619183"/>
                    </a:cubicBezTo>
                    <a:cubicBezTo>
                      <a:pt x="93487" y="627256"/>
                      <a:pt x="90856" y="632773"/>
                      <a:pt x="84703" y="639361"/>
                    </a:cubicBezTo>
                    <a:cubicBezTo>
                      <a:pt x="54680" y="663425"/>
                      <a:pt x="48887" y="672109"/>
                      <a:pt x="40194" y="675508"/>
                    </a:cubicBezTo>
                    <a:cubicBezTo>
                      <a:pt x="77258" y="674628"/>
                      <a:pt x="115741" y="673936"/>
                      <a:pt x="155408" y="673416"/>
                    </a:cubicBezTo>
                    <a:cubicBezTo>
                      <a:pt x="165943" y="661371"/>
                      <a:pt x="189609" y="634395"/>
                      <a:pt x="189845" y="634290"/>
                    </a:cubicBezTo>
                    <a:cubicBezTo>
                      <a:pt x="203658" y="628222"/>
                      <a:pt x="128056" y="574188"/>
                      <a:pt x="104773" y="53783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1" name="Google Shape;261;p50"/>
              <p:cNvSpPr/>
              <p:nvPr/>
            </p:nvSpPr>
            <p:spPr>
              <a:xfrm>
                <a:off x="1628106" y="2657492"/>
                <a:ext cx="182505" cy="681699"/>
              </a:xfrm>
              <a:custGeom>
                <a:rect b="b" l="l" r="r" t="t"/>
                <a:pathLst>
                  <a:path extrusionOk="0" h="681699" w="182505">
                    <a:moveTo>
                      <a:pt x="181435" y="635447"/>
                    </a:moveTo>
                    <a:cubicBezTo>
                      <a:pt x="175541" y="630071"/>
                      <a:pt x="165434" y="616394"/>
                      <a:pt x="121248" y="577860"/>
                    </a:cubicBezTo>
                    <a:cubicBezTo>
                      <a:pt x="82810" y="544461"/>
                      <a:pt x="103039" y="548835"/>
                      <a:pt x="164901" y="459028"/>
                    </a:cubicBezTo>
                    <a:cubicBezTo>
                      <a:pt x="174440" y="445192"/>
                      <a:pt x="190136" y="465447"/>
                      <a:pt x="139429" y="418020"/>
                    </a:cubicBezTo>
                    <a:cubicBezTo>
                      <a:pt x="129790" y="408999"/>
                      <a:pt x="128379" y="398193"/>
                      <a:pt x="108551" y="388607"/>
                    </a:cubicBezTo>
                    <a:cubicBezTo>
                      <a:pt x="104618" y="386707"/>
                      <a:pt x="94966" y="372848"/>
                      <a:pt x="94160" y="362925"/>
                    </a:cubicBezTo>
                    <a:cubicBezTo>
                      <a:pt x="93132" y="350319"/>
                      <a:pt x="97837" y="350114"/>
                      <a:pt x="101201" y="345280"/>
                    </a:cubicBezTo>
                    <a:cubicBezTo>
                      <a:pt x="104177" y="331631"/>
                      <a:pt x="121844" y="315430"/>
                      <a:pt x="125744" y="304400"/>
                    </a:cubicBezTo>
                    <a:cubicBezTo>
                      <a:pt x="127933" y="298213"/>
                      <a:pt x="134459" y="298873"/>
                      <a:pt x="152932" y="276773"/>
                    </a:cubicBezTo>
                    <a:cubicBezTo>
                      <a:pt x="158220" y="270445"/>
                      <a:pt x="163185" y="263747"/>
                      <a:pt x="168815" y="257647"/>
                    </a:cubicBezTo>
                    <a:cubicBezTo>
                      <a:pt x="147912" y="238243"/>
                      <a:pt x="163449" y="259319"/>
                      <a:pt x="144290" y="233432"/>
                    </a:cubicBezTo>
                    <a:cubicBezTo>
                      <a:pt x="140785" y="228699"/>
                      <a:pt x="135215" y="225541"/>
                      <a:pt x="131287" y="221058"/>
                    </a:cubicBezTo>
                    <a:cubicBezTo>
                      <a:pt x="127560" y="216803"/>
                      <a:pt x="116670" y="193030"/>
                      <a:pt x="112278" y="190092"/>
                    </a:cubicBezTo>
                    <a:cubicBezTo>
                      <a:pt x="101283" y="182734"/>
                      <a:pt x="99476" y="173918"/>
                      <a:pt x="90715" y="164669"/>
                    </a:cubicBezTo>
                    <a:cubicBezTo>
                      <a:pt x="86979" y="160729"/>
                      <a:pt x="84280" y="155303"/>
                      <a:pt x="86924" y="149056"/>
                    </a:cubicBezTo>
                    <a:cubicBezTo>
                      <a:pt x="87361" y="148022"/>
                      <a:pt x="86018" y="135680"/>
                      <a:pt x="95439" y="131607"/>
                    </a:cubicBezTo>
                    <a:cubicBezTo>
                      <a:pt x="99571" y="129821"/>
                      <a:pt x="102925" y="125065"/>
                      <a:pt x="107527" y="118787"/>
                    </a:cubicBezTo>
                    <a:cubicBezTo>
                      <a:pt x="112205" y="112404"/>
                      <a:pt x="129321" y="105629"/>
                      <a:pt x="134027" y="99274"/>
                    </a:cubicBezTo>
                    <a:cubicBezTo>
                      <a:pt x="182659" y="33536"/>
                      <a:pt x="205451" y="70038"/>
                      <a:pt x="150716" y="18839"/>
                    </a:cubicBezTo>
                    <a:cubicBezTo>
                      <a:pt x="144203" y="12752"/>
                      <a:pt x="141882" y="6529"/>
                      <a:pt x="135137" y="0"/>
                    </a:cubicBezTo>
                    <a:cubicBezTo>
                      <a:pt x="90838" y="1180"/>
                      <a:pt x="47540" y="2319"/>
                      <a:pt x="5620" y="3417"/>
                    </a:cubicBezTo>
                    <a:cubicBezTo>
                      <a:pt x="23019" y="21212"/>
                      <a:pt x="-4424" y="-4492"/>
                      <a:pt x="45355" y="41400"/>
                    </a:cubicBezTo>
                    <a:cubicBezTo>
                      <a:pt x="75811" y="69510"/>
                      <a:pt x="94156" y="52407"/>
                      <a:pt x="24207" y="117178"/>
                    </a:cubicBezTo>
                    <a:cubicBezTo>
                      <a:pt x="22564" y="129921"/>
                      <a:pt x="6936" y="121666"/>
                      <a:pt x="30382" y="149762"/>
                    </a:cubicBezTo>
                    <a:cubicBezTo>
                      <a:pt x="35134" y="155453"/>
                      <a:pt x="52787" y="161284"/>
                      <a:pt x="57206" y="167244"/>
                    </a:cubicBezTo>
                    <a:cubicBezTo>
                      <a:pt x="78109" y="195440"/>
                      <a:pt x="82246" y="192534"/>
                      <a:pt x="81144" y="201012"/>
                    </a:cubicBezTo>
                    <a:cubicBezTo>
                      <a:pt x="98434" y="215423"/>
                      <a:pt x="19619" y="277784"/>
                      <a:pt x="4838" y="307430"/>
                    </a:cubicBezTo>
                    <a:cubicBezTo>
                      <a:pt x="23205" y="324054"/>
                      <a:pt x="21499" y="324829"/>
                      <a:pt x="23456" y="326018"/>
                    </a:cubicBezTo>
                    <a:cubicBezTo>
                      <a:pt x="38711" y="335284"/>
                      <a:pt x="56173" y="359982"/>
                      <a:pt x="61084" y="361982"/>
                    </a:cubicBezTo>
                    <a:cubicBezTo>
                      <a:pt x="62968" y="362752"/>
                      <a:pt x="65211" y="364415"/>
                      <a:pt x="65839" y="366192"/>
                    </a:cubicBezTo>
                    <a:cubicBezTo>
                      <a:pt x="70468" y="379290"/>
                      <a:pt x="96549" y="379919"/>
                      <a:pt x="92813" y="411642"/>
                    </a:cubicBezTo>
                    <a:cubicBezTo>
                      <a:pt x="75251" y="424790"/>
                      <a:pt x="73972" y="437884"/>
                      <a:pt x="60283" y="447912"/>
                    </a:cubicBezTo>
                    <a:cubicBezTo>
                      <a:pt x="48140" y="456800"/>
                      <a:pt x="11045" y="498013"/>
                      <a:pt x="6185" y="508164"/>
                    </a:cubicBezTo>
                    <a:cubicBezTo>
                      <a:pt x="496" y="520050"/>
                      <a:pt x="-13394" y="504929"/>
                      <a:pt x="36367" y="556279"/>
                    </a:cubicBezTo>
                    <a:cubicBezTo>
                      <a:pt x="38115" y="558088"/>
                      <a:pt x="38642" y="561054"/>
                      <a:pt x="40349" y="562921"/>
                    </a:cubicBezTo>
                    <a:cubicBezTo>
                      <a:pt x="44095" y="567017"/>
                      <a:pt x="71751" y="596490"/>
                      <a:pt x="76602" y="598093"/>
                    </a:cubicBezTo>
                    <a:cubicBezTo>
                      <a:pt x="82150" y="599938"/>
                      <a:pt x="96140" y="609273"/>
                      <a:pt x="94329" y="614394"/>
                    </a:cubicBezTo>
                    <a:cubicBezTo>
                      <a:pt x="103403" y="637775"/>
                      <a:pt x="87429" y="647038"/>
                      <a:pt x="81595" y="653830"/>
                    </a:cubicBezTo>
                    <a:cubicBezTo>
                      <a:pt x="68169" y="669425"/>
                      <a:pt x="56756" y="671038"/>
                      <a:pt x="56059" y="673553"/>
                    </a:cubicBezTo>
                    <a:cubicBezTo>
                      <a:pt x="54899" y="677713"/>
                      <a:pt x="53629" y="680086"/>
                      <a:pt x="49119" y="681426"/>
                    </a:cubicBezTo>
                    <a:cubicBezTo>
                      <a:pt x="77535" y="681462"/>
                      <a:pt x="106248" y="681558"/>
                      <a:pt x="135192" y="681699"/>
                    </a:cubicBezTo>
                    <a:cubicBezTo>
                      <a:pt x="181016" y="631657"/>
                      <a:pt x="184416" y="638163"/>
                      <a:pt x="181435" y="6354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 name="Google Shape;262;p50"/>
              <p:cNvSpPr/>
              <p:nvPr/>
            </p:nvSpPr>
            <p:spPr>
              <a:xfrm>
                <a:off x="1761159" y="2649014"/>
                <a:ext cx="407396" cy="693694"/>
              </a:xfrm>
              <a:custGeom>
                <a:rect b="b" l="l" r="r" t="t"/>
                <a:pathLst>
                  <a:path extrusionOk="0" h="693694" w="407396">
                    <a:moveTo>
                      <a:pt x="382635" y="665079"/>
                    </a:moveTo>
                    <a:cubicBezTo>
                      <a:pt x="383723" y="663179"/>
                      <a:pt x="388301" y="663457"/>
                      <a:pt x="388974" y="662573"/>
                    </a:cubicBezTo>
                    <a:cubicBezTo>
                      <a:pt x="394317" y="655575"/>
                      <a:pt x="401745" y="650641"/>
                      <a:pt x="407397" y="643981"/>
                    </a:cubicBezTo>
                    <a:cubicBezTo>
                      <a:pt x="396429" y="629898"/>
                      <a:pt x="396211" y="636418"/>
                      <a:pt x="395455" y="633862"/>
                    </a:cubicBezTo>
                    <a:cubicBezTo>
                      <a:pt x="391914" y="621875"/>
                      <a:pt x="372564" y="612891"/>
                      <a:pt x="371444" y="608941"/>
                    </a:cubicBezTo>
                    <a:cubicBezTo>
                      <a:pt x="367526" y="595100"/>
                      <a:pt x="346027" y="578630"/>
                      <a:pt x="340866" y="571696"/>
                    </a:cubicBezTo>
                    <a:cubicBezTo>
                      <a:pt x="336652" y="566024"/>
                      <a:pt x="333671" y="559186"/>
                      <a:pt x="326812" y="555842"/>
                    </a:cubicBezTo>
                    <a:cubicBezTo>
                      <a:pt x="311193" y="522620"/>
                      <a:pt x="312540" y="529850"/>
                      <a:pt x="322876" y="511749"/>
                    </a:cubicBezTo>
                    <a:cubicBezTo>
                      <a:pt x="328068" y="511494"/>
                      <a:pt x="342149" y="486919"/>
                      <a:pt x="342450" y="486687"/>
                    </a:cubicBezTo>
                    <a:cubicBezTo>
                      <a:pt x="348229" y="482250"/>
                      <a:pt x="351561" y="475994"/>
                      <a:pt x="355679" y="470213"/>
                    </a:cubicBezTo>
                    <a:cubicBezTo>
                      <a:pt x="361705" y="461757"/>
                      <a:pt x="371103" y="456468"/>
                      <a:pt x="378889" y="443966"/>
                    </a:cubicBezTo>
                    <a:cubicBezTo>
                      <a:pt x="389907" y="426280"/>
                      <a:pt x="396097" y="426982"/>
                      <a:pt x="397931" y="423223"/>
                    </a:cubicBezTo>
                    <a:cubicBezTo>
                      <a:pt x="408362" y="401847"/>
                      <a:pt x="418975" y="427838"/>
                      <a:pt x="375189" y="380839"/>
                    </a:cubicBezTo>
                    <a:cubicBezTo>
                      <a:pt x="374907" y="380538"/>
                      <a:pt x="352667" y="359262"/>
                      <a:pt x="343788" y="351563"/>
                    </a:cubicBezTo>
                    <a:cubicBezTo>
                      <a:pt x="338722" y="347171"/>
                      <a:pt x="339446" y="340592"/>
                      <a:pt x="326394" y="333271"/>
                    </a:cubicBezTo>
                    <a:cubicBezTo>
                      <a:pt x="322830" y="323407"/>
                      <a:pt x="326926" y="328965"/>
                      <a:pt x="321615" y="319790"/>
                    </a:cubicBezTo>
                    <a:cubicBezTo>
                      <a:pt x="316955" y="311739"/>
                      <a:pt x="319016" y="299630"/>
                      <a:pt x="328278" y="293725"/>
                    </a:cubicBezTo>
                    <a:cubicBezTo>
                      <a:pt x="330339" y="290140"/>
                      <a:pt x="344102" y="269474"/>
                      <a:pt x="351697" y="262804"/>
                    </a:cubicBezTo>
                    <a:cubicBezTo>
                      <a:pt x="359935" y="255569"/>
                      <a:pt x="371945" y="238576"/>
                      <a:pt x="372245" y="238512"/>
                    </a:cubicBezTo>
                    <a:cubicBezTo>
                      <a:pt x="381065" y="236685"/>
                      <a:pt x="382062" y="226097"/>
                      <a:pt x="389680" y="222931"/>
                    </a:cubicBezTo>
                    <a:cubicBezTo>
                      <a:pt x="392192" y="221883"/>
                      <a:pt x="393762" y="220188"/>
                      <a:pt x="393958" y="217218"/>
                    </a:cubicBezTo>
                    <a:cubicBezTo>
                      <a:pt x="394336" y="211518"/>
                      <a:pt x="398573" y="217855"/>
                      <a:pt x="400388" y="208980"/>
                    </a:cubicBezTo>
                    <a:cubicBezTo>
                      <a:pt x="389116" y="198761"/>
                      <a:pt x="389735" y="198957"/>
                      <a:pt x="381707" y="189991"/>
                    </a:cubicBezTo>
                    <a:cubicBezTo>
                      <a:pt x="374234" y="181649"/>
                      <a:pt x="311084" y="163982"/>
                      <a:pt x="340829" y="124035"/>
                    </a:cubicBezTo>
                    <a:cubicBezTo>
                      <a:pt x="346045" y="117033"/>
                      <a:pt x="343683" y="110645"/>
                      <a:pt x="350191" y="109274"/>
                    </a:cubicBezTo>
                    <a:cubicBezTo>
                      <a:pt x="350496" y="109215"/>
                      <a:pt x="362551" y="87214"/>
                      <a:pt x="364208" y="86380"/>
                    </a:cubicBezTo>
                    <a:cubicBezTo>
                      <a:pt x="374925" y="81004"/>
                      <a:pt x="380041" y="69432"/>
                      <a:pt x="384756" y="65592"/>
                    </a:cubicBezTo>
                    <a:cubicBezTo>
                      <a:pt x="343860" y="32320"/>
                      <a:pt x="325174" y="17481"/>
                      <a:pt x="314575" y="0"/>
                    </a:cubicBezTo>
                    <a:cubicBezTo>
                      <a:pt x="227564" y="2415"/>
                      <a:pt x="140822" y="4770"/>
                      <a:pt x="56924" y="7016"/>
                    </a:cubicBezTo>
                    <a:cubicBezTo>
                      <a:pt x="59645" y="10265"/>
                      <a:pt x="65016" y="16201"/>
                      <a:pt x="77563" y="29272"/>
                    </a:cubicBezTo>
                    <a:cubicBezTo>
                      <a:pt x="83725" y="35691"/>
                      <a:pt x="103071" y="52553"/>
                      <a:pt x="101278" y="59100"/>
                    </a:cubicBezTo>
                    <a:cubicBezTo>
                      <a:pt x="103244" y="67533"/>
                      <a:pt x="96923" y="67578"/>
                      <a:pt x="100195" y="72116"/>
                    </a:cubicBezTo>
                    <a:cubicBezTo>
                      <a:pt x="89841" y="78376"/>
                      <a:pt x="81017" y="85925"/>
                      <a:pt x="73144" y="94745"/>
                    </a:cubicBezTo>
                    <a:cubicBezTo>
                      <a:pt x="45728" y="125479"/>
                      <a:pt x="25517" y="131571"/>
                      <a:pt x="10035" y="147603"/>
                    </a:cubicBezTo>
                    <a:cubicBezTo>
                      <a:pt x="6380" y="151389"/>
                      <a:pt x="4182" y="156492"/>
                      <a:pt x="0" y="160109"/>
                    </a:cubicBezTo>
                    <a:cubicBezTo>
                      <a:pt x="5780" y="172770"/>
                      <a:pt x="11264" y="173362"/>
                      <a:pt x="13048" y="175503"/>
                    </a:cubicBezTo>
                    <a:cubicBezTo>
                      <a:pt x="28972" y="194575"/>
                      <a:pt x="53816" y="243979"/>
                      <a:pt x="81053" y="251592"/>
                    </a:cubicBezTo>
                    <a:cubicBezTo>
                      <a:pt x="86501" y="264704"/>
                      <a:pt x="86069" y="253884"/>
                      <a:pt x="80803" y="281087"/>
                    </a:cubicBezTo>
                    <a:cubicBezTo>
                      <a:pt x="80562" y="282331"/>
                      <a:pt x="80717" y="284668"/>
                      <a:pt x="80384" y="284723"/>
                    </a:cubicBezTo>
                    <a:cubicBezTo>
                      <a:pt x="73922" y="285834"/>
                      <a:pt x="74773" y="294012"/>
                      <a:pt x="69339" y="296021"/>
                    </a:cubicBezTo>
                    <a:cubicBezTo>
                      <a:pt x="59122" y="299798"/>
                      <a:pt x="26610" y="334145"/>
                      <a:pt x="26514" y="334460"/>
                    </a:cubicBezTo>
                    <a:cubicBezTo>
                      <a:pt x="22605" y="347950"/>
                      <a:pt x="-6290" y="359590"/>
                      <a:pt x="9703" y="365550"/>
                    </a:cubicBezTo>
                    <a:cubicBezTo>
                      <a:pt x="10253" y="365759"/>
                      <a:pt x="10881" y="366251"/>
                      <a:pt x="11109" y="366770"/>
                    </a:cubicBezTo>
                    <a:cubicBezTo>
                      <a:pt x="17908" y="382060"/>
                      <a:pt x="33445" y="389577"/>
                      <a:pt x="42911" y="402699"/>
                    </a:cubicBezTo>
                    <a:cubicBezTo>
                      <a:pt x="64010" y="431957"/>
                      <a:pt x="104732" y="455370"/>
                      <a:pt x="85181" y="470860"/>
                    </a:cubicBezTo>
                    <a:cubicBezTo>
                      <a:pt x="83789" y="475903"/>
                      <a:pt x="77458" y="484058"/>
                      <a:pt x="75096" y="487680"/>
                    </a:cubicBezTo>
                    <a:cubicBezTo>
                      <a:pt x="42688" y="516884"/>
                      <a:pt x="39753" y="535085"/>
                      <a:pt x="21749" y="545814"/>
                    </a:cubicBezTo>
                    <a:cubicBezTo>
                      <a:pt x="19879" y="546926"/>
                      <a:pt x="18395" y="548939"/>
                      <a:pt x="17180" y="550958"/>
                    </a:cubicBezTo>
                    <a:cubicBezTo>
                      <a:pt x="27238" y="564147"/>
                      <a:pt x="37582" y="574708"/>
                      <a:pt x="48473" y="584649"/>
                    </a:cubicBezTo>
                    <a:cubicBezTo>
                      <a:pt x="67751" y="602244"/>
                      <a:pt x="60729" y="604194"/>
                      <a:pt x="70440" y="611141"/>
                    </a:cubicBezTo>
                    <a:cubicBezTo>
                      <a:pt x="95512" y="629087"/>
                      <a:pt x="78423" y="624016"/>
                      <a:pt x="92936" y="630135"/>
                    </a:cubicBezTo>
                    <a:cubicBezTo>
                      <a:pt x="105524" y="635447"/>
                      <a:pt x="99603" y="640759"/>
                      <a:pt x="96500" y="651306"/>
                    </a:cubicBezTo>
                    <a:cubicBezTo>
                      <a:pt x="92577" y="664646"/>
                      <a:pt x="83770" y="668815"/>
                      <a:pt x="73217" y="677877"/>
                    </a:cubicBezTo>
                    <a:cubicBezTo>
                      <a:pt x="66986" y="683221"/>
                      <a:pt x="62572" y="687335"/>
                      <a:pt x="59086" y="690492"/>
                    </a:cubicBezTo>
                    <a:cubicBezTo>
                      <a:pt x="97660" y="690756"/>
                      <a:pt x="136553" y="691098"/>
                      <a:pt x="175610" y="691499"/>
                    </a:cubicBezTo>
                    <a:cubicBezTo>
                      <a:pt x="176288" y="690474"/>
                      <a:pt x="178377" y="688925"/>
                      <a:pt x="180138" y="686519"/>
                    </a:cubicBezTo>
                    <a:cubicBezTo>
                      <a:pt x="180352" y="686223"/>
                      <a:pt x="218098" y="643133"/>
                      <a:pt x="218394" y="643006"/>
                    </a:cubicBezTo>
                    <a:cubicBezTo>
                      <a:pt x="231378" y="637297"/>
                      <a:pt x="157415" y="583127"/>
                      <a:pt x="135788" y="549354"/>
                    </a:cubicBezTo>
                    <a:cubicBezTo>
                      <a:pt x="128539" y="544069"/>
                      <a:pt x="124170" y="542452"/>
                      <a:pt x="127009" y="536688"/>
                    </a:cubicBezTo>
                    <a:cubicBezTo>
                      <a:pt x="128766" y="533117"/>
                      <a:pt x="124561" y="522629"/>
                      <a:pt x="134623" y="514843"/>
                    </a:cubicBezTo>
                    <a:cubicBezTo>
                      <a:pt x="136539" y="513357"/>
                      <a:pt x="188562" y="449310"/>
                      <a:pt x="188689" y="449010"/>
                    </a:cubicBezTo>
                    <a:cubicBezTo>
                      <a:pt x="189536" y="447092"/>
                      <a:pt x="194005" y="446845"/>
                      <a:pt x="194551" y="445934"/>
                    </a:cubicBezTo>
                    <a:cubicBezTo>
                      <a:pt x="195989" y="443561"/>
                      <a:pt x="210106" y="425451"/>
                      <a:pt x="221356" y="414635"/>
                    </a:cubicBezTo>
                    <a:cubicBezTo>
                      <a:pt x="167518" y="366907"/>
                      <a:pt x="182782" y="368903"/>
                      <a:pt x="161538" y="358629"/>
                    </a:cubicBezTo>
                    <a:cubicBezTo>
                      <a:pt x="143539" y="349923"/>
                      <a:pt x="140235" y="326956"/>
                      <a:pt x="145182" y="320077"/>
                    </a:cubicBezTo>
                    <a:cubicBezTo>
                      <a:pt x="148258" y="315790"/>
                      <a:pt x="146306" y="308514"/>
                      <a:pt x="153187" y="306641"/>
                    </a:cubicBezTo>
                    <a:cubicBezTo>
                      <a:pt x="153747" y="304778"/>
                      <a:pt x="174190" y="275256"/>
                      <a:pt x="187638" y="264362"/>
                    </a:cubicBezTo>
                    <a:cubicBezTo>
                      <a:pt x="195029" y="258371"/>
                      <a:pt x="182900" y="259852"/>
                      <a:pt x="206952" y="242225"/>
                    </a:cubicBezTo>
                    <a:cubicBezTo>
                      <a:pt x="210944" y="239300"/>
                      <a:pt x="210807" y="241177"/>
                      <a:pt x="209797" y="239487"/>
                    </a:cubicBezTo>
                    <a:cubicBezTo>
                      <a:pt x="157747" y="152742"/>
                      <a:pt x="159490" y="165654"/>
                      <a:pt x="169156" y="135789"/>
                    </a:cubicBezTo>
                    <a:cubicBezTo>
                      <a:pt x="178445" y="135580"/>
                      <a:pt x="227573" y="84995"/>
                      <a:pt x="227746" y="84699"/>
                    </a:cubicBezTo>
                    <a:cubicBezTo>
                      <a:pt x="224196" y="82608"/>
                      <a:pt x="223368" y="83232"/>
                      <a:pt x="220910" y="80294"/>
                    </a:cubicBezTo>
                    <a:cubicBezTo>
                      <a:pt x="208614" y="65614"/>
                      <a:pt x="192995" y="62161"/>
                      <a:pt x="184639" y="49341"/>
                    </a:cubicBezTo>
                    <a:cubicBezTo>
                      <a:pt x="181749" y="44908"/>
                      <a:pt x="159604" y="22944"/>
                      <a:pt x="154962" y="21440"/>
                    </a:cubicBezTo>
                    <a:cubicBezTo>
                      <a:pt x="152541" y="20657"/>
                      <a:pt x="150543" y="16898"/>
                      <a:pt x="144590" y="9991"/>
                    </a:cubicBezTo>
                    <a:cubicBezTo>
                      <a:pt x="139507" y="4100"/>
                      <a:pt x="134710" y="6119"/>
                      <a:pt x="203976" y="3795"/>
                    </a:cubicBezTo>
                    <a:cubicBezTo>
                      <a:pt x="222854" y="22511"/>
                      <a:pt x="217033" y="21080"/>
                      <a:pt x="244280" y="41728"/>
                    </a:cubicBezTo>
                    <a:cubicBezTo>
                      <a:pt x="315503" y="95702"/>
                      <a:pt x="242059" y="114162"/>
                      <a:pt x="233712" y="127056"/>
                    </a:cubicBezTo>
                    <a:cubicBezTo>
                      <a:pt x="226044" y="138906"/>
                      <a:pt x="213906" y="147503"/>
                      <a:pt x="208818" y="161253"/>
                    </a:cubicBezTo>
                    <a:cubicBezTo>
                      <a:pt x="208723" y="161512"/>
                      <a:pt x="208445" y="161740"/>
                      <a:pt x="208263" y="161986"/>
                    </a:cubicBezTo>
                    <a:cubicBezTo>
                      <a:pt x="211226" y="164574"/>
                      <a:pt x="207822" y="177941"/>
                      <a:pt x="213324" y="185540"/>
                    </a:cubicBezTo>
                    <a:cubicBezTo>
                      <a:pt x="214043" y="186538"/>
                      <a:pt x="215240" y="187331"/>
                      <a:pt x="215595" y="188420"/>
                    </a:cubicBezTo>
                    <a:cubicBezTo>
                      <a:pt x="221670" y="206980"/>
                      <a:pt x="241499" y="213377"/>
                      <a:pt x="247151" y="246776"/>
                    </a:cubicBezTo>
                    <a:cubicBezTo>
                      <a:pt x="247493" y="248808"/>
                      <a:pt x="248098" y="252476"/>
                      <a:pt x="247479" y="252726"/>
                    </a:cubicBezTo>
                    <a:cubicBezTo>
                      <a:pt x="240370" y="255638"/>
                      <a:pt x="252226" y="254316"/>
                      <a:pt x="227232" y="275292"/>
                    </a:cubicBezTo>
                    <a:cubicBezTo>
                      <a:pt x="229384" y="285967"/>
                      <a:pt x="216318" y="286213"/>
                      <a:pt x="188685" y="324309"/>
                    </a:cubicBezTo>
                    <a:cubicBezTo>
                      <a:pt x="193791" y="328510"/>
                      <a:pt x="195402" y="327603"/>
                      <a:pt x="196107" y="329189"/>
                    </a:cubicBezTo>
                    <a:cubicBezTo>
                      <a:pt x="202706" y="344032"/>
                      <a:pt x="217797" y="351330"/>
                      <a:pt x="226986" y="364073"/>
                    </a:cubicBezTo>
                    <a:cubicBezTo>
                      <a:pt x="245176" y="389300"/>
                      <a:pt x="294955" y="423004"/>
                      <a:pt x="262711" y="433018"/>
                    </a:cubicBezTo>
                    <a:cubicBezTo>
                      <a:pt x="258652" y="445811"/>
                      <a:pt x="236293" y="461721"/>
                      <a:pt x="174385" y="534178"/>
                    </a:cubicBezTo>
                    <a:cubicBezTo>
                      <a:pt x="198196" y="556124"/>
                      <a:pt x="189376" y="550725"/>
                      <a:pt x="193518" y="553240"/>
                    </a:cubicBezTo>
                    <a:cubicBezTo>
                      <a:pt x="208773" y="562507"/>
                      <a:pt x="226235" y="587205"/>
                      <a:pt x="231146" y="589205"/>
                    </a:cubicBezTo>
                    <a:cubicBezTo>
                      <a:pt x="233030" y="589975"/>
                      <a:pt x="235278" y="591637"/>
                      <a:pt x="235901" y="593414"/>
                    </a:cubicBezTo>
                    <a:cubicBezTo>
                      <a:pt x="239756" y="604312"/>
                      <a:pt x="253860" y="603870"/>
                      <a:pt x="260231" y="620718"/>
                    </a:cubicBezTo>
                    <a:cubicBezTo>
                      <a:pt x="274899" y="624153"/>
                      <a:pt x="280724" y="642172"/>
                      <a:pt x="266976" y="651762"/>
                    </a:cubicBezTo>
                    <a:cubicBezTo>
                      <a:pt x="266703" y="651953"/>
                      <a:pt x="242496" y="678432"/>
                      <a:pt x="231450" y="692114"/>
                    </a:cubicBezTo>
                    <a:cubicBezTo>
                      <a:pt x="272064" y="692588"/>
                      <a:pt x="312763" y="693121"/>
                      <a:pt x="353386" y="693695"/>
                    </a:cubicBezTo>
                    <a:cubicBezTo>
                      <a:pt x="366370" y="681234"/>
                      <a:pt x="381497" y="667065"/>
                      <a:pt x="382635" y="66507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 name="Google Shape;263;p50"/>
              <p:cNvSpPr/>
              <p:nvPr/>
            </p:nvSpPr>
            <p:spPr>
              <a:xfrm>
                <a:off x="1420052" y="2662217"/>
                <a:ext cx="251065" cy="677329"/>
              </a:xfrm>
              <a:custGeom>
                <a:rect b="b" l="l" r="r" t="t"/>
                <a:pathLst>
                  <a:path extrusionOk="0" h="677329" w="251065">
                    <a:moveTo>
                      <a:pt x="226954" y="642473"/>
                    </a:moveTo>
                    <a:cubicBezTo>
                      <a:pt x="228015" y="640627"/>
                      <a:pt x="232456" y="640896"/>
                      <a:pt x="233112" y="640040"/>
                    </a:cubicBezTo>
                    <a:cubicBezTo>
                      <a:pt x="238300" y="633247"/>
                      <a:pt x="245509" y="628454"/>
                      <a:pt x="250997" y="621975"/>
                    </a:cubicBezTo>
                    <a:cubicBezTo>
                      <a:pt x="240348" y="608303"/>
                      <a:pt x="240129" y="614631"/>
                      <a:pt x="239401" y="612148"/>
                    </a:cubicBezTo>
                    <a:cubicBezTo>
                      <a:pt x="235929" y="600394"/>
                      <a:pt x="217183" y="591811"/>
                      <a:pt x="216091" y="587952"/>
                    </a:cubicBezTo>
                    <a:cubicBezTo>
                      <a:pt x="212286" y="574512"/>
                      <a:pt x="191411" y="558525"/>
                      <a:pt x="186405" y="551791"/>
                    </a:cubicBezTo>
                    <a:cubicBezTo>
                      <a:pt x="182313" y="546283"/>
                      <a:pt x="179419" y="539645"/>
                      <a:pt x="172761" y="536397"/>
                    </a:cubicBezTo>
                    <a:cubicBezTo>
                      <a:pt x="171769" y="534297"/>
                      <a:pt x="154675" y="506765"/>
                      <a:pt x="164405" y="501075"/>
                    </a:cubicBezTo>
                    <a:cubicBezTo>
                      <a:pt x="168132" y="498892"/>
                      <a:pt x="166330" y="493776"/>
                      <a:pt x="171127" y="493439"/>
                    </a:cubicBezTo>
                    <a:cubicBezTo>
                      <a:pt x="217019" y="430868"/>
                      <a:pt x="199976" y="454759"/>
                      <a:pt x="215454" y="437925"/>
                    </a:cubicBezTo>
                    <a:cubicBezTo>
                      <a:pt x="225480" y="427027"/>
                      <a:pt x="227400" y="417811"/>
                      <a:pt x="239246" y="410211"/>
                    </a:cubicBezTo>
                    <a:cubicBezTo>
                      <a:pt x="243388" y="407551"/>
                      <a:pt x="241781" y="403938"/>
                      <a:pt x="251065" y="396953"/>
                    </a:cubicBezTo>
                    <a:cubicBezTo>
                      <a:pt x="228529" y="374311"/>
                      <a:pt x="172283" y="325211"/>
                      <a:pt x="170349" y="311735"/>
                    </a:cubicBezTo>
                    <a:cubicBezTo>
                      <a:pt x="159039" y="292454"/>
                      <a:pt x="169930" y="286992"/>
                      <a:pt x="178176" y="275766"/>
                    </a:cubicBezTo>
                    <a:cubicBezTo>
                      <a:pt x="185235" y="266153"/>
                      <a:pt x="222653" y="217801"/>
                      <a:pt x="233803" y="213167"/>
                    </a:cubicBezTo>
                    <a:cubicBezTo>
                      <a:pt x="239510" y="210794"/>
                      <a:pt x="237303" y="204666"/>
                      <a:pt x="239797" y="204753"/>
                    </a:cubicBezTo>
                    <a:cubicBezTo>
                      <a:pt x="243688" y="204885"/>
                      <a:pt x="243743" y="201891"/>
                      <a:pt x="244207" y="199623"/>
                    </a:cubicBezTo>
                    <a:cubicBezTo>
                      <a:pt x="233266" y="189704"/>
                      <a:pt x="233853" y="189882"/>
                      <a:pt x="226067" y="181185"/>
                    </a:cubicBezTo>
                    <a:cubicBezTo>
                      <a:pt x="218963" y="173253"/>
                      <a:pt x="157674" y="155685"/>
                      <a:pt x="186377" y="117147"/>
                    </a:cubicBezTo>
                    <a:cubicBezTo>
                      <a:pt x="191438" y="110349"/>
                      <a:pt x="189149" y="104149"/>
                      <a:pt x="195466" y="102814"/>
                    </a:cubicBezTo>
                    <a:cubicBezTo>
                      <a:pt x="195994" y="102704"/>
                      <a:pt x="193786" y="105215"/>
                      <a:pt x="207858" y="81957"/>
                    </a:cubicBezTo>
                    <a:cubicBezTo>
                      <a:pt x="210257" y="77993"/>
                      <a:pt x="209255" y="85018"/>
                      <a:pt x="227063" y="62339"/>
                    </a:cubicBezTo>
                    <a:cubicBezTo>
                      <a:pt x="231919" y="56161"/>
                      <a:pt x="184552" y="30315"/>
                      <a:pt x="163336" y="0"/>
                    </a:cubicBezTo>
                    <a:cubicBezTo>
                      <a:pt x="124734" y="1007"/>
                      <a:pt x="87534" y="1968"/>
                      <a:pt x="52064" y="2884"/>
                    </a:cubicBezTo>
                    <a:cubicBezTo>
                      <a:pt x="56756" y="7321"/>
                      <a:pt x="63086" y="12802"/>
                      <a:pt x="71983" y="19545"/>
                    </a:cubicBezTo>
                    <a:cubicBezTo>
                      <a:pt x="145751" y="75446"/>
                      <a:pt x="68916" y="95351"/>
                      <a:pt x="61102" y="107429"/>
                    </a:cubicBezTo>
                    <a:cubicBezTo>
                      <a:pt x="53201" y="119634"/>
                      <a:pt x="40704" y="128486"/>
                      <a:pt x="35471" y="142660"/>
                    </a:cubicBezTo>
                    <a:cubicBezTo>
                      <a:pt x="35370" y="142929"/>
                      <a:pt x="35084" y="143161"/>
                      <a:pt x="34902" y="143416"/>
                    </a:cubicBezTo>
                    <a:cubicBezTo>
                      <a:pt x="37965" y="146090"/>
                      <a:pt x="34424" y="159822"/>
                      <a:pt x="40113" y="167676"/>
                    </a:cubicBezTo>
                    <a:cubicBezTo>
                      <a:pt x="40850" y="168706"/>
                      <a:pt x="42088" y="169522"/>
                      <a:pt x="42452" y="170642"/>
                    </a:cubicBezTo>
                    <a:cubicBezTo>
                      <a:pt x="45478" y="179891"/>
                      <a:pt x="52796" y="186360"/>
                      <a:pt x="57666" y="194406"/>
                    </a:cubicBezTo>
                    <a:cubicBezTo>
                      <a:pt x="64533" y="205759"/>
                      <a:pt x="70504" y="203600"/>
                      <a:pt x="70723" y="219254"/>
                    </a:cubicBezTo>
                    <a:cubicBezTo>
                      <a:pt x="72862" y="220352"/>
                      <a:pt x="73071" y="222115"/>
                      <a:pt x="73417" y="227505"/>
                    </a:cubicBezTo>
                    <a:cubicBezTo>
                      <a:pt x="73494" y="228612"/>
                      <a:pt x="74759" y="229610"/>
                      <a:pt x="74951" y="230744"/>
                    </a:cubicBezTo>
                    <a:cubicBezTo>
                      <a:pt x="75306" y="232840"/>
                      <a:pt x="75924" y="236617"/>
                      <a:pt x="75292" y="236876"/>
                    </a:cubicBezTo>
                    <a:cubicBezTo>
                      <a:pt x="68001" y="239861"/>
                      <a:pt x="80180" y="238512"/>
                      <a:pt x="54435" y="260116"/>
                    </a:cubicBezTo>
                    <a:cubicBezTo>
                      <a:pt x="56660" y="271119"/>
                      <a:pt x="43212" y="271337"/>
                      <a:pt x="14732" y="310605"/>
                    </a:cubicBezTo>
                    <a:cubicBezTo>
                      <a:pt x="19988" y="314929"/>
                      <a:pt x="21654" y="313995"/>
                      <a:pt x="22377" y="315630"/>
                    </a:cubicBezTo>
                    <a:cubicBezTo>
                      <a:pt x="29177" y="330920"/>
                      <a:pt x="44714" y="338437"/>
                      <a:pt x="54180" y="351558"/>
                    </a:cubicBezTo>
                    <a:cubicBezTo>
                      <a:pt x="72916" y="377541"/>
                      <a:pt x="124183" y="412257"/>
                      <a:pt x="90975" y="422571"/>
                    </a:cubicBezTo>
                    <a:cubicBezTo>
                      <a:pt x="86788" y="435765"/>
                      <a:pt x="64028" y="451825"/>
                      <a:pt x="0" y="526766"/>
                    </a:cubicBezTo>
                    <a:cubicBezTo>
                      <a:pt x="20739" y="545882"/>
                      <a:pt x="17508" y="545067"/>
                      <a:pt x="19706" y="546397"/>
                    </a:cubicBezTo>
                    <a:cubicBezTo>
                      <a:pt x="35416" y="555942"/>
                      <a:pt x="53402" y="581378"/>
                      <a:pt x="58462" y="583441"/>
                    </a:cubicBezTo>
                    <a:cubicBezTo>
                      <a:pt x="60401" y="584234"/>
                      <a:pt x="62717" y="585947"/>
                      <a:pt x="63364" y="587774"/>
                    </a:cubicBezTo>
                    <a:cubicBezTo>
                      <a:pt x="67346" y="599036"/>
                      <a:pt x="81827" y="598476"/>
                      <a:pt x="88422" y="615893"/>
                    </a:cubicBezTo>
                    <a:cubicBezTo>
                      <a:pt x="103535" y="619429"/>
                      <a:pt x="109529" y="637994"/>
                      <a:pt x="95371" y="647867"/>
                    </a:cubicBezTo>
                    <a:cubicBezTo>
                      <a:pt x="95253" y="647949"/>
                      <a:pt x="79324" y="665512"/>
                      <a:pt x="68784" y="677330"/>
                    </a:cubicBezTo>
                    <a:cubicBezTo>
                      <a:pt x="108874" y="676970"/>
                      <a:pt x="149978" y="676765"/>
                      <a:pt x="191889" y="676692"/>
                    </a:cubicBezTo>
                    <a:cubicBezTo>
                      <a:pt x="204895" y="664049"/>
                      <a:pt x="225684" y="644687"/>
                      <a:pt x="226954" y="6424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 name="Google Shape;264;p50"/>
              <p:cNvSpPr/>
              <p:nvPr/>
            </p:nvSpPr>
            <p:spPr>
              <a:xfrm>
                <a:off x="2266739" y="2639565"/>
                <a:ext cx="228782" cy="708528"/>
              </a:xfrm>
              <a:custGeom>
                <a:rect b="b" l="l" r="r" t="t"/>
                <a:pathLst>
                  <a:path extrusionOk="0" h="708528" w="228782">
                    <a:moveTo>
                      <a:pt x="224601" y="658318"/>
                    </a:moveTo>
                    <a:cubicBezTo>
                      <a:pt x="223732" y="656610"/>
                      <a:pt x="165889" y="599761"/>
                      <a:pt x="150379" y="586312"/>
                    </a:cubicBezTo>
                    <a:cubicBezTo>
                      <a:pt x="147248" y="583596"/>
                      <a:pt x="138728" y="567769"/>
                      <a:pt x="128402" y="560712"/>
                    </a:cubicBezTo>
                    <a:cubicBezTo>
                      <a:pt x="123032" y="557044"/>
                      <a:pt x="124261" y="554438"/>
                      <a:pt x="126432" y="549864"/>
                    </a:cubicBezTo>
                    <a:cubicBezTo>
                      <a:pt x="124388" y="541486"/>
                      <a:pt x="127924" y="531158"/>
                      <a:pt x="137650" y="526980"/>
                    </a:cubicBezTo>
                    <a:cubicBezTo>
                      <a:pt x="151476" y="503316"/>
                      <a:pt x="186250" y="467862"/>
                      <a:pt x="188962" y="461684"/>
                    </a:cubicBezTo>
                    <a:cubicBezTo>
                      <a:pt x="189832" y="459707"/>
                      <a:pt x="194433" y="459452"/>
                      <a:pt x="195001" y="458513"/>
                    </a:cubicBezTo>
                    <a:cubicBezTo>
                      <a:pt x="196476" y="456080"/>
                      <a:pt x="211021" y="437410"/>
                      <a:pt x="222613" y="426275"/>
                    </a:cubicBezTo>
                    <a:cubicBezTo>
                      <a:pt x="217142" y="421423"/>
                      <a:pt x="189112" y="396489"/>
                      <a:pt x="185158" y="390106"/>
                    </a:cubicBezTo>
                    <a:cubicBezTo>
                      <a:pt x="172797" y="370151"/>
                      <a:pt x="154912" y="367395"/>
                      <a:pt x="151640" y="362533"/>
                    </a:cubicBezTo>
                    <a:cubicBezTo>
                      <a:pt x="145673" y="353663"/>
                      <a:pt x="137891" y="337590"/>
                      <a:pt x="144153" y="328883"/>
                    </a:cubicBezTo>
                    <a:cubicBezTo>
                      <a:pt x="147325" y="324469"/>
                      <a:pt x="145314" y="316974"/>
                      <a:pt x="152395" y="315047"/>
                    </a:cubicBezTo>
                    <a:cubicBezTo>
                      <a:pt x="154206" y="308992"/>
                      <a:pt x="159667" y="305593"/>
                      <a:pt x="162899" y="300582"/>
                    </a:cubicBezTo>
                    <a:cubicBezTo>
                      <a:pt x="180097" y="273925"/>
                      <a:pt x="190218" y="271798"/>
                      <a:pt x="190714" y="267829"/>
                    </a:cubicBezTo>
                    <a:cubicBezTo>
                      <a:pt x="191930" y="258194"/>
                      <a:pt x="202624" y="250950"/>
                      <a:pt x="211308" y="246708"/>
                    </a:cubicBezTo>
                    <a:cubicBezTo>
                      <a:pt x="209656" y="244653"/>
                      <a:pt x="183765" y="199582"/>
                      <a:pt x="176488" y="192575"/>
                    </a:cubicBezTo>
                    <a:cubicBezTo>
                      <a:pt x="166298" y="182761"/>
                      <a:pt x="168342" y="174392"/>
                      <a:pt x="163463" y="161571"/>
                    </a:cubicBezTo>
                    <a:cubicBezTo>
                      <a:pt x="162116" y="158036"/>
                      <a:pt x="163722" y="154847"/>
                      <a:pt x="168829" y="139074"/>
                    </a:cubicBezTo>
                    <a:cubicBezTo>
                      <a:pt x="177776" y="138869"/>
                      <a:pt x="201186" y="113415"/>
                      <a:pt x="205756" y="108868"/>
                    </a:cubicBezTo>
                    <a:cubicBezTo>
                      <a:pt x="229221" y="85524"/>
                      <a:pt x="232292" y="87196"/>
                      <a:pt x="225830" y="84799"/>
                    </a:cubicBezTo>
                    <a:cubicBezTo>
                      <a:pt x="219814" y="82567"/>
                      <a:pt x="227842" y="82508"/>
                      <a:pt x="197700" y="62389"/>
                    </a:cubicBezTo>
                    <a:cubicBezTo>
                      <a:pt x="190437" y="57546"/>
                      <a:pt x="157224" y="19039"/>
                      <a:pt x="150788" y="18433"/>
                    </a:cubicBezTo>
                    <a:cubicBezTo>
                      <a:pt x="146260" y="12843"/>
                      <a:pt x="140922" y="7599"/>
                      <a:pt x="139024" y="0"/>
                    </a:cubicBezTo>
                    <a:cubicBezTo>
                      <a:pt x="104154" y="1034"/>
                      <a:pt x="68752" y="2068"/>
                      <a:pt x="32999" y="3098"/>
                    </a:cubicBezTo>
                    <a:cubicBezTo>
                      <a:pt x="101233" y="73756"/>
                      <a:pt x="93168" y="65491"/>
                      <a:pt x="98680" y="74981"/>
                    </a:cubicBezTo>
                    <a:cubicBezTo>
                      <a:pt x="98520" y="76512"/>
                      <a:pt x="98274" y="76330"/>
                      <a:pt x="98425" y="77036"/>
                    </a:cubicBezTo>
                    <a:cubicBezTo>
                      <a:pt x="100113" y="84859"/>
                      <a:pt x="94106" y="84986"/>
                      <a:pt x="97282" y="89383"/>
                    </a:cubicBezTo>
                    <a:cubicBezTo>
                      <a:pt x="83129" y="97934"/>
                      <a:pt x="77272" y="104773"/>
                      <a:pt x="55277" y="127088"/>
                    </a:cubicBezTo>
                    <a:cubicBezTo>
                      <a:pt x="39498" y="143093"/>
                      <a:pt x="19073" y="149507"/>
                      <a:pt x="4201" y="170023"/>
                    </a:cubicBezTo>
                    <a:cubicBezTo>
                      <a:pt x="2872" y="171859"/>
                      <a:pt x="1516" y="173508"/>
                      <a:pt x="0" y="174816"/>
                    </a:cubicBezTo>
                    <a:cubicBezTo>
                      <a:pt x="2603" y="180520"/>
                      <a:pt x="5985" y="185841"/>
                      <a:pt x="12060" y="189066"/>
                    </a:cubicBezTo>
                    <a:cubicBezTo>
                      <a:pt x="21335" y="193996"/>
                      <a:pt x="47130" y="254818"/>
                      <a:pt x="78691" y="263638"/>
                    </a:cubicBezTo>
                    <a:cubicBezTo>
                      <a:pt x="79333" y="265182"/>
                      <a:pt x="80498" y="268882"/>
                      <a:pt x="82651" y="271032"/>
                    </a:cubicBezTo>
                    <a:cubicBezTo>
                      <a:pt x="77185" y="298541"/>
                      <a:pt x="78332" y="295753"/>
                      <a:pt x="78041" y="295803"/>
                    </a:cubicBezTo>
                    <a:cubicBezTo>
                      <a:pt x="71765" y="296883"/>
                      <a:pt x="72593" y="304824"/>
                      <a:pt x="67314" y="306773"/>
                    </a:cubicBezTo>
                    <a:cubicBezTo>
                      <a:pt x="60469" y="309302"/>
                      <a:pt x="65453" y="309443"/>
                      <a:pt x="54271" y="316077"/>
                    </a:cubicBezTo>
                    <a:cubicBezTo>
                      <a:pt x="47995" y="319799"/>
                      <a:pt x="10727" y="361376"/>
                      <a:pt x="3609" y="370784"/>
                    </a:cubicBezTo>
                    <a:cubicBezTo>
                      <a:pt x="8551" y="374766"/>
                      <a:pt x="10090" y="373914"/>
                      <a:pt x="10781" y="375468"/>
                    </a:cubicBezTo>
                    <a:cubicBezTo>
                      <a:pt x="17180" y="389869"/>
                      <a:pt x="84380" y="450381"/>
                      <a:pt x="87457" y="464614"/>
                    </a:cubicBezTo>
                    <a:cubicBezTo>
                      <a:pt x="90283" y="477685"/>
                      <a:pt x="59509" y="503134"/>
                      <a:pt x="39139" y="531312"/>
                    </a:cubicBezTo>
                    <a:cubicBezTo>
                      <a:pt x="25176" y="550634"/>
                      <a:pt x="21572" y="546151"/>
                      <a:pt x="16670" y="554302"/>
                    </a:cubicBezTo>
                    <a:cubicBezTo>
                      <a:pt x="39853" y="584708"/>
                      <a:pt x="55167" y="589861"/>
                      <a:pt x="62881" y="606973"/>
                    </a:cubicBezTo>
                    <a:cubicBezTo>
                      <a:pt x="66194" y="614317"/>
                      <a:pt x="79429" y="616167"/>
                      <a:pt x="83420" y="627051"/>
                    </a:cubicBezTo>
                    <a:cubicBezTo>
                      <a:pt x="85022" y="631397"/>
                      <a:pt x="105415" y="632358"/>
                      <a:pt x="94943" y="646382"/>
                    </a:cubicBezTo>
                    <a:cubicBezTo>
                      <a:pt x="91093" y="667931"/>
                      <a:pt x="80480" y="666983"/>
                      <a:pt x="38183" y="706096"/>
                    </a:cubicBezTo>
                    <a:cubicBezTo>
                      <a:pt x="85600" y="706893"/>
                      <a:pt x="132498" y="707713"/>
                      <a:pt x="178591" y="708529"/>
                    </a:cubicBezTo>
                    <a:cubicBezTo>
                      <a:pt x="202365" y="682355"/>
                      <a:pt x="211458" y="668901"/>
                      <a:pt x="224601" y="65831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5" name="Google Shape;265;p50"/>
              <p:cNvSpPr/>
              <p:nvPr/>
            </p:nvSpPr>
            <p:spPr>
              <a:xfrm>
                <a:off x="944222" y="2669702"/>
                <a:ext cx="203512" cy="690414"/>
              </a:xfrm>
              <a:custGeom>
                <a:rect b="b" l="l" r="r" t="t"/>
                <a:pathLst>
                  <a:path extrusionOk="0" h="690414" w="203512">
                    <a:moveTo>
                      <a:pt x="178640" y="644391"/>
                    </a:moveTo>
                    <a:cubicBezTo>
                      <a:pt x="179728" y="642491"/>
                      <a:pt x="184306" y="642769"/>
                      <a:pt x="184979" y="641885"/>
                    </a:cubicBezTo>
                    <a:cubicBezTo>
                      <a:pt x="190322" y="634887"/>
                      <a:pt x="197750" y="629953"/>
                      <a:pt x="203397" y="623283"/>
                    </a:cubicBezTo>
                    <a:cubicBezTo>
                      <a:pt x="192429" y="609201"/>
                      <a:pt x="192206" y="615720"/>
                      <a:pt x="191456" y="613164"/>
                    </a:cubicBezTo>
                    <a:cubicBezTo>
                      <a:pt x="187878" y="601059"/>
                      <a:pt x="168569" y="592216"/>
                      <a:pt x="167444" y="588239"/>
                    </a:cubicBezTo>
                    <a:cubicBezTo>
                      <a:pt x="163526" y="574398"/>
                      <a:pt x="142027" y="557928"/>
                      <a:pt x="136866" y="550994"/>
                    </a:cubicBezTo>
                    <a:cubicBezTo>
                      <a:pt x="132647" y="545322"/>
                      <a:pt x="129671" y="538483"/>
                      <a:pt x="122831" y="535149"/>
                    </a:cubicBezTo>
                    <a:cubicBezTo>
                      <a:pt x="105910" y="499166"/>
                      <a:pt x="107635" y="508906"/>
                      <a:pt x="125780" y="484710"/>
                    </a:cubicBezTo>
                    <a:cubicBezTo>
                      <a:pt x="142746" y="462090"/>
                      <a:pt x="135983" y="467903"/>
                      <a:pt x="138468" y="465999"/>
                    </a:cubicBezTo>
                    <a:cubicBezTo>
                      <a:pt x="144248" y="461561"/>
                      <a:pt x="147579" y="455306"/>
                      <a:pt x="151698" y="449524"/>
                    </a:cubicBezTo>
                    <a:cubicBezTo>
                      <a:pt x="157710" y="441091"/>
                      <a:pt x="167117" y="435775"/>
                      <a:pt x="174908" y="423278"/>
                    </a:cubicBezTo>
                    <a:cubicBezTo>
                      <a:pt x="185926" y="405592"/>
                      <a:pt x="192115" y="406293"/>
                      <a:pt x="193950" y="402535"/>
                    </a:cubicBezTo>
                    <a:cubicBezTo>
                      <a:pt x="202200" y="385618"/>
                      <a:pt x="208495" y="396849"/>
                      <a:pt x="198027" y="386584"/>
                    </a:cubicBezTo>
                    <a:cubicBezTo>
                      <a:pt x="183428" y="372270"/>
                      <a:pt x="155439" y="344437"/>
                      <a:pt x="139802" y="330870"/>
                    </a:cubicBezTo>
                    <a:cubicBezTo>
                      <a:pt x="134745" y="326482"/>
                      <a:pt x="135451" y="319890"/>
                      <a:pt x="122408" y="312578"/>
                    </a:cubicBezTo>
                    <a:cubicBezTo>
                      <a:pt x="118817" y="302628"/>
                      <a:pt x="122977" y="308327"/>
                      <a:pt x="117629" y="299097"/>
                    </a:cubicBezTo>
                    <a:cubicBezTo>
                      <a:pt x="112964" y="291046"/>
                      <a:pt x="115031" y="278928"/>
                      <a:pt x="124292" y="273032"/>
                    </a:cubicBezTo>
                    <a:cubicBezTo>
                      <a:pt x="126353" y="269447"/>
                      <a:pt x="140116" y="248786"/>
                      <a:pt x="147711" y="242111"/>
                    </a:cubicBezTo>
                    <a:cubicBezTo>
                      <a:pt x="155949" y="234876"/>
                      <a:pt x="167954" y="217883"/>
                      <a:pt x="168259" y="217819"/>
                    </a:cubicBezTo>
                    <a:cubicBezTo>
                      <a:pt x="177079" y="215992"/>
                      <a:pt x="178076" y="205404"/>
                      <a:pt x="185694" y="202238"/>
                    </a:cubicBezTo>
                    <a:cubicBezTo>
                      <a:pt x="188206" y="201190"/>
                      <a:pt x="189776" y="199495"/>
                      <a:pt x="189972" y="196525"/>
                    </a:cubicBezTo>
                    <a:cubicBezTo>
                      <a:pt x="190350" y="190825"/>
                      <a:pt x="194587" y="197162"/>
                      <a:pt x="196403" y="188287"/>
                    </a:cubicBezTo>
                    <a:cubicBezTo>
                      <a:pt x="185102" y="178046"/>
                      <a:pt x="185735" y="178251"/>
                      <a:pt x="177721" y="169298"/>
                    </a:cubicBezTo>
                    <a:cubicBezTo>
                      <a:pt x="170844" y="161612"/>
                      <a:pt x="107430" y="142837"/>
                      <a:pt x="136843" y="103342"/>
                    </a:cubicBezTo>
                    <a:cubicBezTo>
                      <a:pt x="142059" y="96340"/>
                      <a:pt x="139697" y="89952"/>
                      <a:pt x="146205" y="88581"/>
                    </a:cubicBezTo>
                    <a:cubicBezTo>
                      <a:pt x="146510" y="88522"/>
                      <a:pt x="158565" y="66521"/>
                      <a:pt x="160222" y="65687"/>
                    </a:cubicBezTo>
                    <a:cubicBezTo>
                      <a:pt x="170903" y="60330"/>
                      <a:pt x="176069" y="48726"/>
                      <a:pt x="180770" y="44899"/>
                    </a:cubicBezTo>
                    <a:cubicBezTo>
                      <a:pt x="180483" y="44662"/>
                      <a:pt x="144730" y="14565"/>
                      <a:pt x="133539" y="5144"/>
                    </a:cubicBezTo>
                    <a:cubicBezTo>
                      <a:pt x="108573" y="4674"/>
                      <a:pt x="76866" y="1339"/>
                      <a:pt x="45555" y="0"/>
                    </a:cubicBezTo>
                    <a:cubicBezTo>
                      <a:pt x="64423" y="19499"/>
                      <a:pt x="105455" y="42826"/>
                      <a:pt x="100759" y="62421"/>
                    </a:cubicBezTo>
                    <a:cubicBezTo>
                      <a:pt x="103157" y="81815"/>
                      <a:pt x="61224" y="103538"/>
                      <a:pt x="59394" y="106367"/>
                    </a:cubicBezTo>
                    <a:cubicBezTo>
                      <a:pt x="51721" y="118217"/>
                      <a:pt x="39588" y="126814"/>
                      <a:pt x="34496" y="140578"/>
                    </a:cubicBezTo>
                    <a:cubicBezTo>
                      <a:pt x="34400" y="140837"/>
                      <a:pt x="34123" y="141065"/>
                      <a:pt x="33941" y="141311"/>
                    </a:cubicBezTo>
                    <a:cubicBezTo>
                      <a:pt x="36899" y="143890"/>
                      <a:pt x="33499" y="157266"/>
                      <a:pt x="39001" y="164865"/>
                    </a:cubicBezTo>
                    <a:cubicBezTo>
                      <a:pt x="56960" y="189677"/>
                      <a:pt x="69334" y="205363"/>
                      <a:pt x="72834" y="226097"/>
                    </a:cubicBezTo>
                    <a:cubicBezTo>
                      <a:pt x="73175" y="228129"/>
                      <a:pt x="73780" y="231797"/>
                      <a:pt x="73161" y="232047"/>
                    </a:cubicBezTo>
                    <a:cubicBezTo>
                      <a:pt x="66053" y="234958"/>
                      <a:pt x="77908" y="233637"/>
                      <a:pt x="52914" y="254613"/>
                    </a:cubicBezTo>
                    <a:cubicBezTo>
                      <a:pt x="55062" y="265242"/>
                      <a:pt x="41832" y="265761"/>
                      <a:pt x="14367" y="303630"/>
                    </a:cubicBezTo>
                    <a:cubicBezTo>
                      <a:pt x="19473" y="307830"/>
                      <a:pt x="21080" y="306924"/>
                      <a:pt x="21789" y="308509"/>
                    </a:cubicBezTo>
                    <a:cubicBezTo>
                      <a:pt x="24957" y="315644"/>
                      <a:pt x="83902" y="377313"/>
                      <a:pt x="92153" y="386616"/>
                    </a:cubicBezTo>
                    <a:cubicBezTo>
                      <a:pt x="103576" y="399505"/>
                      <a:pt x="98406" y="409232"/>
                      <a:pt x="88393" y="412339"/>
                    </a:cubicBezTo>
                    <a:cubicBezTo>
                      <a:pt x="86113" y="419537"/>
                      <a:pt x="84307" y="418198"/>
                      <a:pt x="77430" y="428175"/>
                    </a:cubicBezTo>
                    <a:cubicBezTo>
                      <a:pt x="65752" y="445128"/>
                      <a:pt x="54579" y="447957"/>
                      <a:pt x="54156" y="450527"/>
                    </a:cubicBezTo>
                    <a:cubicBezTo>
                      <a:pt x="53273" y="455875"/>
                      <a:pt x="14071" y="494200"/>
                      <a:pt x="7877" y="505426"/>
                    </a:cubicBezTo>
                    <a:cubicBezTo>
                      <a:pt x="-1047" y="521595"/>
                      <a:pt x="-6909" y="502646"/>
                      <a:pt x="16128" y="529239"/>
                    </a:cubicBezTo>
                    <a:cubicBezTo>
                      <a:pt x="17120" y="530383"/>
                      <a:pt x="17962" y="531809"/>
                      <a:pt x="19200" y="532565"/>
                    </a:cubicBezTo>
                    <a:cubicBezTo>
                      <a:pt x="34455" y="541832"/>
                      <a:pt x="51917" y="566530"/>
                      <a:pt x="56828" y="568530"/>
                    </a:cubicBezTo>
                    <a:cubicBezTo>
                      <a:pt x="58712" y="569300"/>
                      <a:pt x="60955" y="570963"/>
                      <a:pt x="61583" y="572739"/>
                    </a:cubicBezTo>
                    <a:cubicBezTo>
                      <a:pt x="65447" y="583674"/>
                      <a:pt x="79510" y="583127"/>
                      <a:pt x="85913" y="600043"/>
                    </a:cubicBezTo>
                    <a:cubicBezTo>
                      <a:pt x="100586" y="603478"/>
                      <a:pt x="106406" y="621497"/>
                      <a:pt x="92658" y="631087"/>
                    </a:cubicBezTo>
                    <a:cubicBezTo>
                      <a:pt x="91506" y="631889"/>
                      <a:pt x="53592" y="675394"/>
                      <a:pt x="39588" y="690415"/>
                    </a:cubicBezTo>
                    <a:cubicBezTo>
                      <a:pt x="69561" y="687207"/>
                      <a:pt x="103207" y="684437"/>
                      <a:pt x="140052" y="682050"/>
                    </a:cubicBezTo>
                    <a:cubicBezTo>
                      <a:pt x="156549" y="665566"/>
                      <a:pt x="176556" y="648017"/>
                      <a:pt x="178640" y="64439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 name="Google Shape;266;p50"/>
              <p:cNvSpPr/>
              <p:nvPr/>
            </p:nvSpPr>
            <p:spPr>
              <a:xfrm>
                <a:off x="2926938" y="3084506"/>
                <a:ext cx="179345" cy="272412"/>
              </a:xfrm>
              <a:custGeom>
                <a:rect b="b" l="l" r="r" t="t"/>
                <a:pathLst>
                  <a:path extrusionOk="0" h="272412" w="179345">
                    <a:moveTo>
                      <a:pt x="86917" y="160059"/>
                    </a:moveTo>
                    <a:cubicBezTo>
                      <a:pt x="185159" y="103588"/>
                      <a:pt x="175711" y="111351"/>
                      <a:pt x="147386" y="69774"/>
                    </a:cubicBezTo>
                    <a:cubicBezTo>
                      <a:pt x="129246" y="44689"/>
                      <a:pt x="108397" y="22023"/>
                      <a:pt x="86821" y="0"/>
                    </a:cubicBezTo>
                    <a:cubicBezTo>
                      <a:pt x="82384" y="6729"/>
                      <a:pt x="71475" y="24146"/>
                      <a:pt x="56261" y="33418"/>
                    </a:cubicBezTo>
                    <a:cubicBezTo>
                      <a:pt x="51774" y="36151"/>
                      <a:pt x="55578" y="39454"/>
                      <a:pt x="46463" y="45810"/>
                    </a:cubicBezTo>
                    <a:cubicBezTo>
                      <a:pt x="44560" y="47140"/>
                      <a:pt x="2168" y="96249"/>
                      <a:pt x="1890" y="96545"/>
                    </a:cubicBezTo>
                    <a:cubicBezTo>
                      <a:pt x="-1382" y="100094"/>
                      <a:pt x="-1414" y="96786"/>
                      <a:pt x="10068" y="107702"/>
                    </a:cubicBezTo>
                    <a:cubicBezTo>
                      <a:pt x="13345" y="110814"/>
                      <a:pt x="17286" y="116732"/>
                      <a:pt x="18970" y="117753"/>
                    </a:cubicBezTo>
                    <a:cubicBezTo>
                      <a:pt x="34225" y="127019"/>
                      <a:pt x="51687" y="151717"/>
                      <a:pt x="56598" y="153717"/>
                    </a:cubicBezTo>
                    <a:cubicBezTo>
                      <a:pt x="58482" y="154487"/>
                      <a:pt x="60730" y="156150"/>
                      <a:pt x="61354" y="157927"/>
                    </a:cubicBezTo>
                    <a:cubicBezTo>
                      <a:pt x="65163" y="168697"/>
                      <a:pt x="79262" y="168269"/>
                      <a:pt x="85683" y="185230"/>
                    </a:cubicBezTo>
                    <a:cubicBezTo>
                      <a:pt x="100356" y="188666"/>
                      <a:pt x="106177" y="206684"/>
                      <a:pt x="92428" y="216270"/>
                    </a:cubicBezTo>
                    <a:cubicBezTo>
                      <a:pt x="91354" y="217017"/>
                      <a:pt x="50864" y="263223"/>
                      <a:pt x="43168" y="271884"/>
                    </a:cubicBezTo>
                    <a:cubicBezTo>
                      <a:pt x="74952" y="272171"/>
                      <a:pt x="104898" y="272358"/>
                      <a:pt x="132700" y="272413"/>
                    </a:cubicBezTo>
                    <a:cubicBezTo>
                      <a:pt x="224844" y="250002"/>
                      <a:pt x="164930" y="214265"/>
                      <a:pt x="86917" y="16005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 name="Google Shape;267;p50"/>
              <p:cNvSpPr/>
              <p:nvPr/>
            </p:nvSpPr>
            <p:spPr>
              <a:xfrm>
                <a:off x="1713971" y="2656030"/>
                <a:ext cx="148848" cy="683475"/>
              </a:xfrm>
              <a:custGeom>
                <a:rect b="b" l="l" r="r" t="t"/>
                <a:pathLst>
                  <a:path extrusionOk="0" h="683475" w="148848">
                    <a:moveTo>
                      <a:pt x="143683" y="644290"/>
                    </a:moveTo>
                    <a:cubicBezTo>
                      <a:pt x="146787" y="633743"/>
                      <a:pt x="152708" y="628431"/>
                      <a:pt x="140120" y="623119"/>
                    </a:cubicBezTo>
                    <a:cubicBezTo>
                      <a:pt x="125611" y="616996"/>
                      <a:pt x="142695" y="622067"/>
                      <a:pt x="117624" y="604125"/>
                    </a:cubicBezTo>
                    <a:cubicBezTo>
                      <a:pt x="107917" y="597177"/>
                      <a:pt x="114934" y="595228"/>
                      <a:pt x="95656" y="577633"/>
                    </a:cubicBezTo>
                    <a:cubicBezTo>
                      <a:pt x="84766" y="567692"/>
                      <a:pt x="74421" y="557131"/>
                      <a:pt x="64363" y="543941"/>
                    </a:cubicBezTo>
                    <a:cubicBezTo>
                      <a:pt x="65579" y="541923"/>
                      <a:pt x="67062" y="539909"/>
                      <a:pt x="68933" y="538798"/>
                    </a:cubicBezTo>
                    <a:cubicBezTo>
                      <a:pt x="86936" y="528069"/>
                      <a:pt x="89872" y="509872"/>
                      <a:pt x="122280" y="480664"/>
                    </a:cubicBezTo>
                    <a:cubicBezTo>
                      <a:pt x="124646" y="477042"/>
                      <a:pt x="130972" y="468883"/>
                      <a:pt x="132365" y="463844"/>
                    </a:cubicBezTo>
                    <a:cubicBezTo>
                      <a:pt x="151916" y="448354"/>
                      <a:pt x="111193" y="424936"/>
                      <a:pt x="90095" y="395682"/>
                    </a:cubicBezTo>
                    <a:cubicBezTo>
                      <a:pt x="80629" y="382557"/>
                      <a:pt x="65092" y="375039"/>
                      <a:pt x="58292" y="359754"/>
                    </a:cubicBezTo>
                    <a:cubicBezTo>
                      <a:pt x="58060" y="359235"/>
                      <a:pt x="57437" y="358738"/>
                      <a:pt x="56886" y="358533"/>
                    </a:cubicBezTo>
                    <a:cubicBezTo>
                      <a:pt x="40894" y="352574"/>
                      <a:pt x="69788" y="340934"/>
                      <a:pt x="73698" y="327444"/>
                    </a:cubicBezTo>
                    <a:cubicBezTo>
                      <a:pt x="73793" y="327129"/>
                      <a:pt x="106306" y="292782"/>
                      <a:pt x="116523" y="289005"/>
                    </a:cubicBezTo>
                    <a:cubicBezTo>
                      <a:pt x="121961" y="286996"/>
                      <a:pt x="121105" y="278818"/>
                      <a:pt x="127568" y="277707"/>
                    </a:cubicBezTo>
                    <a:cubicBezTo>
                      <a:pt x="127900" y="277652"/>
                      <a:pt x="127745" y="275315"/>
                      <a:pt x="127987" y="274071"/>
                    </a:cubicBezTo>
                    <a:cubicBezTo>
                      <a:pt x="133252" y="246872"/>
                      <a:pt x="133680" y="257688"/>
                      <a:pt x="128237" y="244576"/>
                    </a:cubicBezTo>
                    <a:cubicBezTo>
                      <a:pt x="100999" y="236958"/>
                      <a:pt x="76155" y="187558"/>
                      <a:pt x="60231" y="168487"/>
                    </a:cubicBezTo>
                    <a:cubicBezTo>
                      <a:pt x="58447" y="166346"/>
                      <a:pt x="52963" y="165758"/>
                      <a:pt x="47183" y="153093"/>
                    </a:cubicBezTo>
                    <a:cubicBezTo>
                      <a:pt x="51366" y="149475"/>
                      <a:pt x="53559" y="144373"/>
                      <a:pt x="57218" y="140587"/>
                    </a:cubicBezTo>
                    <a:cubicBezTo>
                      <a:pt x="72701" y="124555"/>
                      <a:pt x="92912" y="118459"/>
                      <a:pt x="120327" y="87729"/>
                    </a:cubicBezTo>
                    <a:cubicBezTo>
                      <a:pt x="128200" y="78904"/>
                      <a:pt x="137020" y="71355"/>
                      <a:pt x="147378" y="65100"/>
                    </a:cubicBezTo>
                    <a:cubicBezTo>
                      <a:pt x="144106" y="60562"/>
                      <a:pt x="150428" y="60516"/>
                      <a:pt x="148461" y="52083"/>
                    </a:cubicBezTo>
                    <a:cubicBezTo>
                      <a:pt x="150255" y="45537"/>
                      <a:pt x="130908" y="28675"/>
                      <a:pt x="124746" y="22256"/>
                    </a:cubicBezTo>
                    <a:cubicBezTo>
                      <a:pt x="112199" y="9185"/>
                      <a:pt x="106829" y="3248"/>
                      <a:pt x="104107" y="0"/>
                    </a:cubicBezTo>
                    <a:cubicBezTo>
                      <a:pt x="85685" y="492"/>
                      <a:pt x="67394" y="980"/>
                      <a:pt x="49272" y="1462"/>
                    </a:cubicBezTo>
                    <a:cubicBezTo>
                      <a:pt x="56017" y="7996"/>
                      <a:pt x="58338" y="14215"/>
                      <a:pt x="64850" y="20301"/>
                    </a:cubicBezTo>
                    <a:cubicBezTo>
                      <a:pt x="119585" y="71501"/>
                      <a:pt x="96794" y="34994"/>
                      <a:pt x="48162" y="100736"/>
                    </a:cubicBezTo>
                    <a:cubicBezTo>
                      <a:pt x="43456" y="107092"/>
                      <a:pt x="26335" y="113871"/>
                      <a:pt x="21661" y="120249"/>
                    </a:cubicBezTo>
                    <a:cubicBezTo>
                      <a:pt x="17060" y="126532"/>
                      <a:pt x="13706" y="131284"/>
                      <a:pt x="9574" y="133070"/>
                    </a:cubicBezTo>
                    <a:cubicBezTo>
                      <a:pt x="153" y="137143"/>
                      <a:pt x="1496" y="149485"/>
                      <a:pt x="1059" y="150519"/>
                    </a:cubicBezTo>
                    <a:cubicBezTo>
                      <a:pt x="-1585" y="156770"/>
                      <a:pt x="1114" y="162191"/>
                      <a:pt x="4850" y="166132"/>
                    </a:cubicBezTo>
                    <a:cubicBezTo>
                      <a:pt x="13606" y="175380"/>
                      <a:pt x="15417" y="184196"/>
                      <a:pt x="26413" y="191554"/>
                    </a:cubicBezTo>
                    <a:cubicBezTo>
                      <a:pt x="30804" y="194493"/>
                      <a:pt x="41695" y="218265"/>
                      <a:pt x="45422" y="222521"/>
                    </a:cubicBezTo>
                    <a:cubicBezTo>
                      <a:pt x="49350" y="227004"/>
                      <a:pt x="54920" y="230161"/>
                      <a:pt x="58424" y="234895"/>
                    </a:cubicBezTo>
                    <a:cubicBezTo>
                      <a:pt x="77584" y="260786"/>
                      <a:pt x="62047" y="239706"/>
                      <a:pt x="82950" y="259109"/>
                    </a:cubicBezTo>
                    <a:cubicBezTo>
                      <a:pt x="77320" y="265210"/>
                      <a:pt x="72355" y="271907"/>
                      <a:pt x="67067" y="278235"/>
                    </a:cubicBezTo>
                    <a:cubicBezTo>
                      <a:pt x="48594" y="300331"/>
                      <a:pt x="42073" y="299675"/>
                      <a:pt x="39879" y="305862"/>
                    </a:cubicBezTo>
                    <a:cubicBezTo>
                      <a:pt x="35979" y="316892"/>
                      <a:pt x="18312" y="333098"/>
                      <a:pt x="15335" y="346743"/>
                    </a:cubicBezTo>
                    <a:cubicBezTo>
                      <a:pt x="11972" y="351576"/>
                      <a:pt x="7267" y="351786"/>
                      <a:pt x="8295" y="364388"/>
                    </a:cubicBezTo>
                    <a:cubicBezTo>
                      <a:pt x="9101" y="374311"/>
                      <a:pt x="18753" y="388170"/>
                      <a:pt x="22685" y="390070"/>
                    </a:cubicBezTo>
                    <a:cubicBezTo>
                      <a:pt x="42514" y="399655"/>
                      <a:pt x="43925" y="410462"/>
                      <a:pt x="53564" y="419483"/>
                    </a:cubicBezTo>
                    <a:cubicBezTo>
                      <a:pt x="104271" y="466910"/>
                      <a:pt x="88575" y="446654"/>
                      <a:pt x="79036" y="460491"/>
                    </a:cubicBezTo>
                    <a:cubicBezTo>
                      <a:pt x="17174" y="550297"/>
                      <a:pt x="-3060" y="545928"/>
                      <a:pt x="35383" y="579323"/>
                    </a:cubicBezTo>
                    <a:cubicBezTo>
                      <a:pt x="79568" y="617857"/>
                      <a:pt x="89681" y="631534"/>
                      <a:pt x="95570" y="636910"/>
                    </a:cubicBezTo>
                    <a:cubicBezTo>
                      <a:pt x="98551" y="639625"/>
                      <a:pt x="95151" y="633119"/>
                      <a:pt x="49345" y="683143"/>
                    </a:cubicBezTo>
                    <a:cubicBezTo>
                      <a:pt x="68232" y="683234"/>
                      <a:pt x="87209" y="683344"/>
                      <a:pt x="106269" y="683476"/>
                    </a:cubicBezTo>
                    <a:cubicBezTo>
                      <a:pt x="109755" y="680319"/>
                      <a:pt x="114170" y="676205"/>
                      <a:pt x="120400" y="670861"/>
                    </a:cubicBezTo>
                    <a:cubicBezTo>
                      <a:pt x="130954" y="661799"/>
                      <a:pt x="139760" y="657630"/>
                      <a:pt x="143683" y="64429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8" name="Google Shape;268;p50"/>
              <p:cNvSpPr/>
              <p:nvPr/>
            </p:nvSpPr>
            <p:spPr>
              <a:xfrm>
                <a:off x="1055324" y="2673739"/>
                <a:ext cx="147156" cy="678008"/>
              </a:xfrm>
              <a:custGeom>
                <a:rect b="b" l="l" r="r" t="t"/>
                <a:pathLst>
                  <a:path extrusionOk="0" h="678008" w="147156">
                    <a:moveTo>
                      <a:pt x="108460" y="665384"/>
                    </a:moveTo>
                    <a:cubicBezTo>
                      <a:pt x="147308" y="647124"/>
                      <a:pt x="162850" y="601679"/>
                      <a:pt x="126983" y="589774"/>
                    </a:cubicBezTo>
                    <a:cubicBezTo>
                      <a:pt x="125563" y="589300"/>
                      <a:pt x="124334" y="588088"/>
                      <a:pt x="123169" y="587059"/>
                    </a:cubicBezTo>
                    <a:cubicBezTo>
                      <a:pt x="86561" y="554698"/>
                      <a:pt x="87549" y="548771"/>
                      <a:pt x="85546" y="546711"/>
                    </a:cubicBezTo>
                    <a:cubicBezTo>
                      <a:pt x="46376" y="506287"/>
                      <a:pt x="45174" y="507672"/>
                      <a:pt x="50558" y="501248"/>
                    </a:cubicBezTo>
                    <a:cubicBezTo>
                      <a:pt x="50813" y="500947"/>
                      <a:pt x="90061" y="449821"/>
                      <a:pt x="110181" y="435096"/>
                    </a:cubicBezTo>
                    <a:cubicBezTo>
                      <a:pt x="119560" y="428230"/>
                      <a:pt x="134533" y="405109"/>
                      <a:pt x="134729" y="404475"/>
                    </a:cubicBezTo>
                    <a:cubicBezTo>
                      <a:pt x="141332" y="399236"/>
                      <a:pt x="150330" y="397637"/>
                      <a:pt x="138128" y="372475"/>
                    </a:cubicBezTo>
                    <a:cubicBezTo>
                      <a:pt x="135184" y="366406"/>
                      <a:pt x="118923" y="359467"/>
                      <a:pt x="115906" y="350930"/>
                    </a:cubicBezTo>
                    <a:cubicBezTo>
                      <a:pt x="115260" y="349098"/>
                      <a:pt x="112948" y="347390"/>
                      <a:pt x="111009" y="346597"/>
                    </a:cubicBezTo>
                    <a:cubicBezTo>
                      <a:pt x="105948" y="344538"/>
                      <a:pt x="87963" y="319097"/>
                      <a:pt x="72253" y="309553"/>
                    </a:cubicBezTo>
                    <a:cubicBezTo>
                      <a:pt x="70974" y="308774"/>
                      <a:pt x="70109" y="307307"/>
                      <a:pt x="69085" y="306131"/>
                    </a:cubicBezTo>
                    <a:cubicBezTo>
                      <a:pt x="46367" y="279907"/>
                      <a:pt x="40619" y="302154"/>
                      <a:pt x="112079" y="221213"/>
                    </a:cubicBezTo>
                    <a:cubicBezTo>
                      <a:pt x="148769" y="179658"/>
                      <a:pt x="133241" y="181399"/>
                      <a:pt x="107009" y="146018"/>
                    </a:cubicBezTo>
                    <a:cubicBezTo>
                      <a:pt x="97292" y="132910"/>
                      <a:pt x="83116" y="143029"/>
                      <a:pt x="65508" y="106591"/>
                    </a:cubicBezTo>
                    <a:cubicBezTo>
                      <a:pt x="87326" y="75742"/>
                      <a:pt x="116070" y="59651"/>
                      <a:pt x="123397" y="41732"/>
                    </a:cubicBezTo>
                    <a:cubicBezTo>
                      <a:pt x="122450" y="33810"/>
                      <a:pt x="94757" y="16953"/>
                      <a:pt x="75215" y="0"/>
                    </a:cubicBezTo>
                    <a:cubicBezTo>
                      <a:pt x="51923" y="574"/>
                      <a:pt x="39217" y="884"/>
                      <a:pt x="39190" y="884"/>
                    </a:cubicBezTo>
                    <a:cubicBezTo>
                      <a:pt x="34070" y="1171"/>
                      <a:pt x="28445" y="1221"/>
                      <a:pt x="22442" y="1107"/>
                    </a:cubicBezTo>
                    <a:cubicBezTo>
                      <a:pt x="33628" y="10529"/>
                      <a:pt x="69386" y="40625"/>
                      <a:pt x="69672" y="40862"/>
                    </a:cubicBezTo>
                    <a:cubicBezTo>
                      <a:pt x="64971" y="44685"/>
                      <a:pt x="59801" y="56293"/>
                      <a:pt x="49124" y="61651"/>
                    </a:cubicBezTo>
                    <a:cubicBezTo>
                      <a:pt x="47468" y="62485"/>
                      <a:pt x="35412" y="84485"/>
                      <a:pt x="35107" y="84544"/>
                    </a:cubicBezTo>
                    <a:cubicBezTo>
                      <a:pt x="28604" y="85916"/>
                      <a:pt x="30961" y="92303"/>
                      <a:pt x="25746" y="99306"/>
                    </a:cubicBezTo>
                    <a:cubicBezTo>
                      <a:pt x="-3667" y="138801"/>
                      <a:pt x="59742" y="157576"/>
                      <a:pt x="66623" y="165262"/>
                    </a:cubicBezTo>
                    <a:cubicBezTo>
                      <a:pt x="74637" y="174219"/>
                      <a:pt x="74005" y="174009"/>
                      <a:pt x="85305" y="184251"/>
                    </a:cubicBezTo>
                    <a:cubicBezTo>
                      <a:pt x="83494" y="193126"/>
                      <a:pt x="79252" y="186789"/>
                      <a:pt x="78874" y="192488"/>
                    </a:cubicBezTo>
                    <a:cubicBezTo>
                      <a:pt x="78683" y="195454"/>
                      <a:pt x="77109" y="197153"/>
                      <a:pt x="74596" y="198201"/>
                    </a:cubicBezTo>
                    <a:cubicBezTo>
                      <a:pt x="66978" y="201367"/>
                      <a:pt x="65981" y="211955"/>
                      <a:pt x="57162" y="213782"/>
                    </a:cubicBezTo>
                    <a:cubicBezTo>
                      <a:pt x="56857" y="213842"/>
                      <a:pt x="44851" y="230840"/>
                      <a:pt x="36614" y="238075"/>
                    </a:cubicBezTo>
                    <a:cubicBezTo>
                      <a:pt x="29014" y="244749"/>
                      <a:pt x="15256" y="265410"/>
                      <a:pt x="13194" y="268996"/>
                    </a:cubicBezTo>
                    <a:cubicBezTo>
                      <a:pt x="3933" y="274891"/>
                      <a:pt x="1871" y="287010"/>
                      <a:pt x="6532" y="295060"/>
                    </a:cubicBezTo>
                    <a:cubicBezTo>
                      <a:pt x="11879" y="304295"/>
                      <a:pt x="7719" y="298591"/>
                      <a:pt x="11310" y="308541"/>
                    </a:cubicBezTo>
                    <a:cubicBezTo>
                      <a:pt x="24349" y="315853"/>
                      <a:pt x="23648" y="322450"/>
                      <a:pt x="28704" y="326833"/>
                    </a:cubicBezTo>
                    <a:cubicBezTo>
                      <a:pt x="44337" y="340401"/>
                      <a:pt x="72330" y="368233"/>
                      <a:pt x="86930" y="382548"/>
                    </a:cubicBezTo>
                    <a:cubicBezTo>
                      <a:pt x="97397" y="392808"/>
                      <a:pt x="91103" y="381582"/>
                      <a:pt x="82852" y="398498"/>
                    </a:cubicBezTo>
                    <a:cubicBezTo>
                      <a:pt x="81018" y="402257"/>
                      <a:pt x="74829" y="401560"/>
                      <a:pt x="63811" y="419241"/>
                    </a:cubicBezTo>
                    <a:cubicBezTo>
                      <a:pt x="56019" y="431738"/>
                      <a:pt x="46612" y="437059"/>
                      <a:pt x="40600" y="445488"/>
                    </a:cubicBezTo>
                    <a:cubicBezTo>
                      <a:pt x="36482" y="451269"/>
                      <a:pt x="33150" y="457525"/>
                      <a:pt x="27371" y="461962"/>
                    </a:cubicBezTo>
                    <a:cubicBezTo>
                      <a:pt x="24886" y="463866"/>
                      <a:pt x="31653" y="458053"/>
                      <a:pt x="14682" y="480673"/>
                    </a:cubicBezTo>
                    <a:cubicBezTo>
                      <a:pt x="-3462" y="504870"/>
                      <a:pt x="-5187" y="495134"/>
                      <a:pt x="11733" y="531112"/>
                    </a:cubicBezTo>
                    <a:cubicBezTo>
                      <a:pt x="18574" y="534447"/>
                      <a:pt x="21545" y="541285"/>
                      <a:pt x="25769" y="546957"/>
                    </a:cubicBezTo>
                    <a:cubicBezTo>
                      <a:pt x="30925" y="553896"/>
                      <a:pt x="52428" y="570361"/>
                      <a:pt x="56347" y="584202"/>
                    </a:cubicBezTo>
                    <a:cubicBezTo>
                      <a:pt x="57471" y="588180"/>
                      <a:pt x="76781" y="597018"/>
                      <a:pt x="80358" y="609128"/>
                    </a:cubicBezTo>
                    <a:cubicBezTo>
                      <a:pt x="81109" y="611684"/>
                      <a:pt x="81332" y="605169"/>
                      <a:pt x="92300" y="619246"/>
                    </a:cubicBezTo>
                    <a:cubicBezTo>
                      <a:pt x="86652" y="625921"/>
                      <a:pt x="79225" y="630850"/>
                      <a:pt x="73882" y="637848"/>
                    </a:cubicBezTo>
                    <a:cubicBezTo>
                      <a:pt x="73208" y="638732"/>
                      <a:pt x="68630" y="638454"/>
                      <a:pt x="67542" y="640354"/>
                    </a:cubicBezTo>
                    <a:cubicBezTo>
                      <a:pt x="65458" y="643981"/>
                      <a:pt x="45447" y="661530"/>
                      <a:pt x="28959" y="678009"/>
                    </a:cubicBezTo>
                    <a:cubicBezTo>
                      <a:pt x="51946" y="676519"/>
                      <a:pt x="76171" y="675184"/>
                      <a:pt x="101516" y="673986"/>
                    </a:cubicBezTo>
                    <a:cubicBezTo>
                      <a:pt x="106039" y="670072"/>
                      <a:pt x="104515" y="667243"/>
                      <a:pt x="108460" y="66538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9" name="Google Shape;269;p50"/>
              <p:cNvSpPr/>
              <p:nvPr/>
            </p:nvSpPr>
            <p:spPr>
              <a:xfrm>
                <a:off x="2734916" y="2626672"/>
                <a:ext cx="148867" cy="727914"/>
              </a:xfrm>
              <a:custGeom>
                <a:rect b="b" l="l" r="r" t="t"/>
                <a:pathLst>
                  <a:path extrusionOk="0" h="727914" w="148867">
                    <a:moveTo>
                      <a:pt x="144975" y="668127"/>
                    </a:moveTo>
                    <a:cubicBezTo>
                      <a:pt x="155761" y="653680"/>
                      <a:pt x="134758" y="652691"/>
                      <a:pt x="133115" y="648218"/>
                    </a:cubicBezTo>
                    <a:cubicBezTo>
                      <a:pt x="128997" y="637010"/>
                      <a:pt x="115371" y="635101"/>
                      <a:pt x="111958" y="627538"/>
                    </a:cubicBezTo>
                    <a:cubicBezTo>
                      <a:pt x="104021" y="609934"/>
                      <a:pt x="88211" y="604563"/>
                      <a:pt x="64359" y="573286"/>
                    </a:cubicBezTo>
                    <a:cubicBezTo>
                      <a:pt x="69406" y="564894"/>
                      <a:pt x="73115" y="569509"/>
                      <a:pt x="87496" y="549609"/>
                    </a:cubicBezTo>
                    <a:cubicBezTo>
                      <a:pt x="116322" y="509736"/>
                      <a:pt x="120573" y="517212"/>
                      <a:pt x="131391" y="495804"/>
                    </a:cubicBezTo>
                    <a:cubicBezTo>
                      <a:pt x="138349" y="482008"/>
                      <a:pt x="146637" y="485357"/>
                      <a:pt x="113451" y="450795"/>
                    </a:cubicBezTo>
                    <a:cubicBezTo>
                      <a:pt x="105441" y="442454"/>
                      <a:pt x="96794" y="434330"/>
                      <a:pt x="90086" y="425032"/>
                    </a:cubicBezTo>
                    <a:cubicBezTo>
                      <a:pt x="80624" y="411906"/>
                      <a:pt x="65083" y="404389"/>
                      <a:pt x="58283" y="389104"/>
                    </a:cubicBezTo>
                    <a:cubicBezTo>
                      <a:pt x="57573" y="387505"/>
                      <a:pt x="55990" y="388384"/>
                      <a:pt x="50897" y="384279"/>
                    </a:cubicBezTo>
                    <a:cubicBezTo>
                      <a:pt x="56640" y="376693"/>
                      <a:pt x="102050" y="323694"/>
                      <a:pt x="116513" y="318346"/>
                    </a:cubicBezTo>
                    <a:cubicBezTo>
                      <a:pt x="121947" y="316336"/>
                      <a:pt x="121096" y="308158"/>
                      <a:pt x="127559" y="307047"/>
                    </a:cubicBezTo>
                    <a:cubicBezTo>
                      <a:pt x="127859" y="306997"/>
                      <a:pt x="126817" y="309115"/>
                      <a:pt x="131495" y="285611"/>
                    </a:cubicBezTo>
                    <a:cubicBezTo>
                      <a:pt x="133625" y="282818"/>
                      <a:pt x="131409" y="281579"/>
                      <a:pt x="128232" y="273916"/>
                    </a:cubicBezTo>
                    <a:cubicBezTo>
                      <a:pt x="98992" y="265738"/>
                      <a:pt x="65032" y="199992"/>
                      <a:pt x="59608" y="197108"/>
                    </a:cubicBezTo>
                    <a:cubicBezTo>
                      <a:pt x="53350" y="193786"/>
                      <a:pt x="49864" y="188306"/>
                      <a:pt x="47183" y="182433"/>
                    </a:cubicBezTo>
                    <a:cubicBezTo>
                      <a:pt x="48744" y="181084"/>
                      <a:pt x="50137" y="179385"/>
                      <a:pt x="51507" y="177494"/>
                    </a:cubicBezTo>
                    <a:cubicBezTo>
                      <a:pt x="66826" y="156369"/>
                      <a:pt x="87860" y="149762"/>
                      <a:pt x="104112" y="133275"/>
                    </a:cubicBezTo>
                    <a:cubicBezTo>
                      <a:pt x="126767" y="110290"/>
                      <a:pt x="132797" y="103246"/>
                      <a:pt x="147374" y="94440"/>
                    </a:cubicBezTo>
                    <a:cubicBezTo>
                      <a:pt x="144106" y="89907"/>
                      <a:pt x="150291" y="89775"/>
                      <a:pt x="148552" y="81720"/>
                    </a:cubicBezTo>
                    <a:cubicBezTo>
                      <a:pt x="145817" y="68781"/>
                      <a:pt x="96216" y="23048"/>
                      <a:pt x="76779" y="0"/>
                    </a:cubicBezTo>
                    <a:cubicBezTo>
                      <a:pt x="58961" y="624"/>
                      <a:pt x="40534" y="1257"/>
                      <a:pt x="21566" y="1900"/>
                    </a:cubicBezTo>
                    <a:cubicBezTo>
                      <a:pt x="24856" y="11030"/>
                      <a:pt x="31141" y="18875"/>
                      <a:pt x="33972" y="20242"/>
                    </a:cubicBezTo>
                    <a:cubicBezTo>
                      <a:pt x="53864" y="29864"/>
                      <a:pt x="55179" y="40612"/>
                      <a:pt x="64850" y="49655"/>
                    </a:cubicBezTo>
                    <a:cubicBezTo>
                      <a:pt x="119271" y="100558"/>
                      <a:pt x="96721" y="64453"/>
                      <a:pt x="48162" y="130090"/>
                    </a:cubicBezTo>
                    <a:cubicBezTo>
                      <a:pt x="43456" y="136446"/>
                      <a:pt x="26335" y="143225"/>
                      <a:pt x="21661" y="149603"/>
                    </a:cubicBezTo>
                    <a:cubicBezTo>
                      <a:pt x="17060" y="155886"/>
                      <a:pt x="13706" y="160642"/>
                      <a:pt x="9574" y="162423"/>
                    </a:cubicBezTo>
                    <a:cubicBezTo>
                      <a:pt x="158" y="166496"/>
                      <a:pt x="1496" y="178838"/>
                      <a:pt x="1059" y="179873"/>
                    </a:cubicBezTo>
                    <a:cubicBezTo>
                      <a:pt x="-1585" y="186123"/>
                      <a:pt x="1114" y="191545"/>
                      <a:pt x="4850" y="195486"/>
                    </a:cubicBezTo>
                    <a:cubicBezTo>
                      <a:pt x="13606" y="204734"/>
                      <a:pt x="15417" y="213550"/>
                      <a:pt x="26413" y="220908"/>
                    </a:cubicBezTo>
                    <a:cubicBezTo>
                      <a:pt x="30804" y="223846"/>
                      <a:pt x="41695" y="247619"/>
                      <a:pt x="45422" y="251875"/>
                    </a:cubicBezTo>
                    <a:cubicBezTo>
                      <a:pt x="49350" y="256358"/>
                      <a:pt x="54920" y="259515"/>
                      <a:pt x="58424" y="264248"/>
                    </a:cubicBezTo>
                    <a:cubicBezTo>
                      <a:pt x="78467" y="291333"/>
                      <a:pt x="59253" y="266472"/>
                      <a:pt x="82954" y="288463"/>
                    </a:cubicBezTo>
                    <a:cubicBezTo>
                      <a:pt x="77325" y="294564"/>
                      <a:pt x="72360" y="301261"/>
                      <a:pt x="67071" y="307589"/>
                    </a:cubicBezTo>
                    <a:cubicBezTo>
                      <a:pt x="48590" y="329699"/>
                      <a:pt x="42077" y="329025"/>
                      <a:pt x="39884" y="335216"/>
                    </a:cubicBezTo>
                    <a:cubicBezTo>
                      <a:pt x="35988" y="346232"/>
                      <a:pt x="18316" y="362461"/>
                      <a:pt x="15340" y="376096"/>
                    </a:cubicBezTo>
                    <a:cubicBezTo>
                      <a:pt x="11968" y="380939"/>
                      <a:pt x="7271" y="381140"/>
                      <a:pt x="8300" y="393742"/>
                    </a:cubicBezTo>
                    <a:cubicBezTo>
                      <a:pt x="9105" y="403664"/>
                      <a:pt x="18758" y="417524"/>
                      <a:pt x="22690" y="419423"/>
                    </a:cubicBezTo>
                    <a:cubicBezTo>
                      <a:pt x="47011" y="431187"/>
                      <a:pt x="31355" y="432677"/>
                      <a:pt x="89367" y="481512"/>
                    </a:cubicBezTo>
                    <a:cubicBezTo>
                      <a:pt x="80137" y="490013"/>
                      <a:pt x="80847" y="487234"/>
                      <a:pt x="79040" y="489840"/>
                    </a:cubicBezTo>
                    <a:cubicBezTo>
                      <a:pt x="36975" y="550921"/>
                      <a:pt x="29107" y="549450"/>
                      <a:pt x="17247" y="578680"/>
                    </a:cubicBezTo>
                    <a:cubicBezTo>
                      <a:pt x="11208" y="593569"/>
                      <a:pt x="28797" y="602932"/>
                      <a:pt x="35387" y="608672"/>
                    </a:cubicBezTo>
                    <a:cubicBezTo>
                      <a:pt x="79573" y="647202"/>
                      <a:pt x="89672" y="660874"/>
                      <a:pt x="95574" y="666259"/>
                    </a:cubicBezTo>
                    <a:cubicBezTo>
                      <a:pt x="97008" y="667567"/>
                      <a:pt x="98132" y="665175"/>
                      <a:pt x="83323" y="677918"/>
                    </a:cubicBezTo>
                    <a:cubicBezTo>
                      <a:pt x="57737" y="699918"/>
                      <a:pt x="44535" y="717718"/>
                      <a:pt x="38468" y="727135"/>
                    </a:cubicBezTo>
                    <a:cubicBezTo>
                      <a:pt x="55676" y="727409"/>
                      <a:pt x="72587" y="727668"/>
                      <a:pt x="89194" y="727914"/>
                    </a:cubicBezTo>
                    <a:cubicBezTo>
                      <a:pt x="97499" y="720443"/>
                      <a:pt x="110201" y="708338"/>
                      <a:pt x="134449" y="688907"/>
                    </a:cubicBezTo>
                    <a:cubicBezTo>
                      <a:pt x="140816" y="682077"/>
                      <a:pt x="143501" y="676378"/>
                      <a:pt x="144975" y="66812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0" name="Google Shape;270;p50"/>
              <p:cNvSpPr/>
              <p:nvPr/>
            </p:nvSpPr>
            <p:spPr>
              <a:xfrm>
                <a:off x="1370331" y="2665096"/>
                <a:ext cx="153434" cy="675079"/>
              </a:xfrm>
              <a:custGeom>
                <a:rect b="b" l="l" r="r" t="t"/>
                <a:pathLst>
                  <a:path extrusionOk="0" h="675079" w="153434">
                    <a:moveTo>
                      <a:pt x="138124" y="613009"/>
                    </a:moveTo>
                    <a:cubicBezTo>
                      <a:pt x="131530" y="595587"/>
                      <a:pt x="117049" y="596152"/>
                      <a:pt x="113066" y="584890"/>
                    </a:cubicBezTo>
                    <a:cubicBezTo>
                      <a:pt x="112420" y="583059"/>
                      <a:pt x="110108" y="581350"/>
                      <a:pt x="108165" y="580557"/>
                    </a:cubicBezTo>
                    <a:cubicBezTo>
                      <a:pt x="103104" y="578498"/>
                      <a:pt x="85119" y="553058"/>
                      <a:pt x="69409" y="543513"/>
                    </a:cubicBezTo>
                    <a:cubicBezTo>
                      <a:pt x="67215" y="542183"/>
                      <a:pt x="70442" y="542998"/>
                      <a:pt x="49703" y="523882"/>
                    </a:cubicBezTo>
                    <a:cubicBezTo>
                      <a:pt x="113731" y="448941"/>
                      <a:pt x="136490" y="432886"/>
                      <a:pt x="140677" y="419688"/>
                    </a:cubicBezTo>
                    <a:cubicBezTo>
                      <a:pt x="173882" y="409373"/>
                      <a:pt x="122614" y="374661"/>
                      <a:pt x="103882" y="348674"/>
                    </a:cubicBezTo>
                    <a:cubicBezTo>
                      <a:pt x="94416" y="335549"/>
                      <a:pt x="78879" y="328031"/>
                      <a:pt x="72080" y="312746"/>
                    </a:cubicBezTo>
                    <a:cubicBezTo>
                      <a:pt x="71356" y="311111"/>
                      <a:pt x="69691" y="312045"/>
                      <a:pt x="64434" y="307721"/>
                    </a:cubicBezTo>
                    <a:cubicBezTo>
                      <a:pt x="92915" y="268454"/>
                      <a:pt x="106358" y="268235"/>
                      <a:pt x="104137" y="257232"/>
                    </a:cubicBezTo>
                    <a:cubicBezTo>
                      <a:pt x="129887" y="235628"/>
                      <a:pt x="117704" y="236977"/>
                      <a:pt x="124995" y="233992"/>
                    </a:cubicBezTo>
                    <a:cubicBezTo>
                      <a:pt x="125632" y="233733"/>
                      <a:pt x="125008" y="229956"/>
                      <a:pt x="124653" y="227860"/>
                    </a:cubicBezTo>
                    <a:cubicBezTo>
                      <a:pt x="124462" y="226726"/>
                      <a:pt x="123192" y="225728"/>
                      <a:pt x="123120" y="224621"/>
                    </a:cubicBezTo>
                    <a:cubicBezTo>
                      <a:pt x="122769" y="219231"/>
                      <a:pt x="122564" y="217468"/>
                      <a:pt x="120425" y="216370"/>
                    </a:cubicBezTo>
                    <a:cubicBezTo>
                      <a:pt x="120202" y="200721"/>
                      <a:pt x="114236" y="202876"/>
                      <a:pt x="107369" y="191522"/>
                    </a:cubicBezTo>
                    <a:cubicBezTo>
                      <a:pt x="102499" y="183476"/>
                      <a:pt x="95176" y="177007"/>
                      <a:pt x="92155" y="167758"/>
                    </a:cubicBezTo>
                    <a:cubicBezTo>
                      <a:pt x="91786" y="166638"/>
                      <a:pt x="90553" y="165822"/>
                      <a:pt x="89815" y="164792"/>
                    </a:cubicBezTo>
                    <a:cubicBezTo>
                      <a:pt x="84131" y="156943"/>
                      <a:pt x="87667" y="143207"/>
                      <a:pt x="84604" y="140532"/>
                    </a:cubicBezTo>
                    <a:cubicBezTo>
                      <a:pt x="84786" y="140277"/>
                      <a:pt x="85078" y="140045"/>
                      <a:pt x="85173" y="139776"/>
                    </a:cubicBezTo>
                    <a:cubicBezTo>
                      <a:pt x="90407" y="125598"/>
                      <a:pt x="102904" y="116750"/>
                      <a:pt x="110805" y="104545"/>
                    </a:cubicBezTo>
                    <a:cubicBezTo>
                      <a:pt x="118619" y="92467"/>
                      <a:pt x="195453" y="72562"/>
                      <a:pt x="121686" y="16661"/>
                    </a:cubicBezTo>
                    <a:cubicBezTo>
                      <a:pt x="112789" y="9918"/>
                      <a:pt x="106463" y="4437"/>
                      <a:pt x="101766" y="0"/>
                    </a:cubicBezTo>
                    <a:cubicBezTo>
                      <a:pt x="79434" y="574"/>
                      <a:pt x="57794" y="1130"/>
                      <a:pt x="36928" y="1663"/>
                    </a:cubicBezTo>
                    <a:cubicBezTo>
                      <a:pt x="45798" y="9176"/>
                      <a:pt x="55446" y="17130"/>
                      <a:pt x="60252" y="24506"/>
                    </a:cubicBezTo>
                    <a:cubicBezTo>
                      <a:pt x="68867" y="37723"/>
                      <a:pt x="84941" y="41268"/>
                      <a:pt x="97607" y="56384"/>
                    </a:cubicBezTo>
                    <a:cubicBezTo>
                      <a:pt x="100142" y="59414"/>
                      <a:pt x="100993" y="58767"/>
                      <a:pt x="104647" y="60922"/>
                    </a:cubicBezTo>
                    <a:cubicBezTo>
                      <a:pt x="104470" y="61223"/>
                      <a:pt x="53771" y="113324"/>
                      <a:pt x="44301" y="113543"/>
                    </a:cubicBezTo>
                    <a:cubicBezTo>
                      <a:pt x="39194" y="129315"/>
                      <a:pt x="37588" y="132505"/>
                      <a:pt x="38935" y="136040"/>
                    </a:cubicBezTo>
                    <a:cubicBezTo>
                      <a:pt x="62154" y="196998"/>
                      <a:pt x="25937" y="119980"/>
                      <a:pt x="86165" y="220343"/>
                    </a:cubicBezTo>
                    <a:cubicBezTo>
                      <a:pt x="87208" y="222088"/>
                      <a:pt x="87353" y="220147"/>
                      <a:pt x="83235" y="223163"/>
                    </a:cubicBezTo>
                    <a:cubicBezTo>
                      <a:pt x="58454" y="241318"/>
                      <a:pt x="70951" y="239797"/>
                      <a:pt x="63342" y="245965"/>
                    </a:cubicBezTo>
                    <a:cubicBezTo>
                      <a:pt x="49493" y="257187"/>
                      <a:pt x="28440" y="287593"/>
                      <a:pt x="27862" y="289511"/>
                    </a:cubicBezTo>
                    <a:cubicBezTo>
                      <a:pt x="20777" y="291438"/>
                      <a:pt x="22788" y="298933"/>
                      <a:pt x="19621" y="303347"/>
                    </a:cubicBezTo>
                    <a:cubicBezTo>
                      <a:pt x="14382" y="310628"/>
                      <a:pt x="18651" y="334437"/>
                      <a:pt x="36468" y="343057"/>
                    </a:cubicBezTo>
                    <a:cubicBezTo>
                      <a:pt x="56343" y="352670"/>
                      <a:pt x="57685" y="363436"/>
                      <a:pt x="67347" y="372470"/>
                    </a:cubicBezTo>
                    <a:cubicBezTo>
                      <a:pt x="110786" y="413100"/>
                      <a:pt x="97106" y="395300"/>
                      <a:pt x="88300" y="410353"/>
                    </a:cubicBezTo>
                    <a:cubicBezTo>
                      <a:pt x="83412" y="418713"/>
                      <a:pt x="75493" y="424695"/>
                      <a:pt x="70469" y="432977"/>
                    </a:cubicBezTo>
                    <a:cubicBezTo>
                      <a:pt x="69905" y="433916"/>
                      <a:pt x="65304" y="434171"/>
                      <a:pt x="64430" y="436148"/>
                    </a:cubicBezTo>
                    <a:cubicBezTo>
                      <a:pt x="64298" y="436453"/>
                      <a:pt x="10669" y="502460"/>
                      <a:pt x="8744" y="503954"/>
                    </a:cubicBezTo>
                    <a:cubicBezTo>
                      <a:pt x="-1624" y="511972"/>
                      <a:pt x="2714" y="522775"/>
                      <a:pt x="902" y="526451"/>
                    </a:cubicBezTo>
                    <a:cubicBezTo>
                      <a:pt x="-2024" y="532388"/>
                      <a:pt x="2477" y="534055"/>
                      <a:pt x="9941" y="539495"/>
                    </a:cubicBezTo>
                    <a:cubicBezTo>
                      <a:pt x="33219" y="575851"/>
                      <a:pt x="108825" y="629885"/>
                      <a:pt x="95022" y="635953"/>
                    </a:cubicBezTo>
                    <a:cubicBezTo>
                      <a:pt x="94785" y="636058"/>
                      <a:pt x="71120" y="663033"/>
                      <a:pt x="60584" y="675079"/>
                    </a:cubicBezTo>
                    <a:cubicBezTo>
                      <a:pt x="79621" y="674829"/>
                      <a:pt x="98926" y="674619"/>
                      <a:pt x="118482" y="674441"/>
                    </a:cubicBezTo>
                    <a:cubicBezTo>
                      <a:pt x="129018" y="662619"/>
                      <a:pt x="144946" y="645060"/>
                      <a:pt x="145069" y="644978"/>
                    </a:cubicBezTo>
                    <a:cubicBezTo>
                      <a:pt x="159236" y="635110"/>
                      <a:pt x="153238" y="616549"/>
                      <a:pt x="138124" y="61300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 name="Google Shape;271;p50"/>
              <p:cNvSpPr/>
              <p:nvPr/>
            </p:nvSpPr>
            <p:spPr>
              <a:xfrm>
                <a:off x="2075733" y="2647597"/>
                <a:ext cx="148551" cy="696073"/>
              </a:xfrm>
              <a:custGeom>
                <a:rect b="b" l="l" r="r" t="t"/>
                <a:pathLst>
                  <a:path extrusionOk="0" h="696073" w="148551">
                    <a:moveTo>
                      <a:pt x="132648" y="673312"/>
                    </a:moveTo>
                    <a:cubicBezTo>
                      <a:pt x="138514" y="666501"/>
                      <a:pt x="155089" y="656751"/>
                      <a:pt x="145764" y="632709"/>
                    </a:cubicBezTo>
                    <a:cubicBezTo>
                      <a:pt x="147625" y="627438"/>
                      <a:pt x="133222" y="617820"/>
                      <a:pt x="127506" y="615921"/>
                    </a:cubicBezTo>
                    <a:cubicBezTo>
                      <a:pt x="122513" y="614267"/>
                      <a:pt x="94028" y="583915"/>
                      <a:pt x="90169" y="579692"/>
                    </a:cubicBezTo>
                    <a:cubicBezTo>
                      <a:pt x="88412" y="577769"/>
                      <a:pt x="87866" y="574712"/>
                      <a:pt x="86064" y="572849"/>
                    </a:cubicBezTo>
                    <a:cubicBezTo>
                      <a:pt x="34833" y="519982"/>
                      <a:pt x="49114" y="535536"/>
                      <a:pt x="54976" y="523289"/>
                    </a:cubicBezTo>
                    <a:cubicBezTo>
                      <a:pt x="59982" y="512834"/>
                      <a:pt x="98188" y="470386"/>
                      <a:pt x="110694" y="461233"/>
                    </a:cubicBezTo>
                    <a:cubicBezTo>
                      <a:pt x="124816" y="450891"/>
                      <a:pt x="126081" y="437451"/>
                      <a:pt x="144203" y="423879"/>
                    </a:cubicBezTo>
                    <a:cubicBezTo>
                      <a:pt x="148053" y="391209"/>
                      <a:pt x="121189" y="390562"/>
                      <a:pt x="116419" y="377071"/>
                    </a:cubicBezTo>
                    <a:cubicBezTo>
                      <a:pt x="115773" y="375240"/>
                      <a:pt x="113461" y="373531"/>
                      <a:pt x="111518" y="372739"/>
                    </a:cubicBezTo>
                    <a:cubicBezTo>
                      <a:pt x="106457" y="370679"/>
                      <a:pt x="88472" y="345239"/>
                      <a:pt x="72762" y="335694"/>
                    </a:cubicBezTo>
                    <a:cubicBezTo>
                      <a:pt x="70745" y="334469"/>
                      <a:pt x="72502" y="333672"/>
                      <a:pt x="53583" y="316546"/>
                    </a:cubicBezTo>
                    <a:cubicBezTo>
                      <a:pt x="59504" y="304669"/>
                      <a:pt x="58581" y="306154"/>
                      <a:pt x="91616" y="270435"/>
                    </a:cubicBezTo>
                    <a:cubicBezTo>
                      <a:pt x="152745" y="204347"/>
                      <a:pt x="139302" y="215026"/>
                      <a:pt x="107522" y="172159"/>
                    </a:cubicBezTo>
                    <a:cubicBezTo>
                      <a:pt x="102971" y="166018"/>
                      <a:pt x="84790" y="160018"/>
                      <a:pt x="79893" y="154154"/>
                    </a:cubicBezTo>
                    <a:cubicBezTo>
                      <a:pt x="55745" y="125224"/>
                      <a:pt x="71842" y="133726"/>
                      <a:pt x="73535" y="120595"/>
                    </a:cubicBezTo>
                    <a:cubicBezTo>
                      <a:pt x="145582" y="53883"/>
                      <a:pt x="126686" y="71501"/>
                      <a:pt x="95316" y="42548"/>
                    </a:cubicBezTo>
                    <a:cubicBezTo>
                      <a:pt x="70991" y="20124"/>
                      <a:pt x="57698" y="7344"/>
                      <a:pt x="50543" y="0"/>
                    </a:cubicBezTo>
                    <a:cubicBezTo>
                      <a:pt x="33700" y="469"/>
                      <a:pt x="16843" y="939"/>
                      <a:pt x="0" y="1408"/>
                    </a:cubicBezTo>
                    <a:cubicBezTo>
                      <a:pt x="10595" y="18889"/>
                      <a:pt x="29281" y="33728"/>
                      <a:pt x="70181" y="66999"/>
                    </a:cubicBezTo>
                    <a:cubicBezTo>
                      <a:pt x="65466" y="70840"/>
                      <a:pt x="60351" y="82412"/>
                      <a:pt x="49633" y="87788"/>
                    </a:cubicBezTo>
                    <a:cubicBezTo>
                      <a:pt x="47977" y="88622"/>
                      <a:pt x="35921" y="110623"/>
                      <a:pt x="35616" y="110682"/>
                    </a:cubicBezTo>
                    <a:cubicBezTo>
                      <a:pt x="29108" y="112053"/>
                      <a:pt x="31470" y="118440"/>
                      <a:pt x="26255" y="125443"/>
                    </a:cubicBezTo>
                    <a:cubicBezTo>
                      <a:pt x="-3495" y="165389"/>
                      <a:pt x="59659" y="183057"/>
                      <a:pt x="67132" y="191399"/>
                    </a:cubicBezTo>
                    <a:cubicBezTo>
                      <a:pt x="75160" y="200370"/>
                      <a:pt x="74541" y="200169"/>
                      <a:pt x="85814" y="210388"/>
                    </a:cubicBezTo>
                    <a:cubicBezTo>
                      <a:pt x="83998" y="219263"/>
                      <a:pt x="79761" y="212926"/>
                      <a:pt x="79383" y="218625"/>
                    </a:cubicBezTo>
                    <a:cubicBezTo>
                      <a:pt x="79192" y="221591"/>
                      <a:pt x="77617" y="223291"/>
                      <a:pt x="75105" y="224338"/>
                    </a:cubicBezTo>
                    <a:cubicBezTo>
                      <a:pt x="67487" y="227505"/>
                      <a:pt x="66490" y="238093"/>
                      <a:pt x="57670" y="239920"/>
                    </a:cubicBezTo>
                    <a:cubicBezTo>
                      <a:pt x="57370" y="239979"/>
                      <a:pt x="45360" y="256977"/>
                      <a:pt x="37123" y="264212"/>
                    </a:cubicBezTo>
                    <a:cubicBezTo>
                      <a:pt x="29522" y="270886"/>
                      <a:pt x="15765" y="291548"/>
                      <a:pt x="13703" y="295133"/>
                    </a:cubicBezTo>
                    <a:cubicBezTo>
                      <a:pt x="4442" y="301038"/>
                      <a:pt x="2385" y="313147"/>
                      <a:pt x="7040" y="321198"/>
                    </a:cubicBezTo>
                    <a:cubicBezTo>
                      <a:pt x="12351" y="330373"/>
                      <a:pt x="8256" y="324815"/>
                      <a:pt x="11819" y="334679"/>
                    </a:cubicBezTo>
                    <a:cubicBezTo>
                      <a:pt x="24867" y="342000"/>
                      <a:pt x="24148" y="348579"/>
                      <a:pt x="29213" y="352971"/>
                    </a:cubicBezTo>
                    <a:cubicBezTo>
                      <a:pt x="38092" y="360670"/>
                      <a:pt x="60333" y="381946"/>
                      <a:pt x="60615" y="382247"/>
                    </a:cubicBezTo>
                    <a:cubicBezTo>
                      <a:pt x="104400" y="429250"/>
                      <a:pt x="93787" y="403254"/>
                      <a:pt x="83356" y="424631"/>
                    </a:cubicBezTo>
                    <a:cubicBezTo>
                      <a:pt x="81522" y="428389"/>
                      <a:pt x="75333" y="427692"/>
                      <a:pt x="64315" y="445374"/>
                    </a:cubicBezTo>
                    <a:cubicBezTo>
                      <a:pt x="56528" y="457875"/>
                      <a:pt x="47130" y="463165"/>
                      <a:pt x="41105" y="471621"/>
                    </a:cubicBezTo>
                    <a:cubicBezTo>
                      <a:pt x="36986" y="477402"/>
                      <a:pt x="33655" y="483657"/>
                      <a:pt x="27875" y="488095"/>
                    </a:cubicBezTo>
                    <a:cubicBezTo>
                      <a:pt x="27575" y="488327"/>
                      <a:pt x="13494" y="512902"/>
                      <a:pt x="8301" y="513157"/>
                    </a:cubicBezTo>
                    <a:cubicBezTo>
                      <a:pt x="-2034" y="531258"/>
                      <a:pt x="-3381" y="524027"/>
                      <a:pt x="12238" y="557249"/>
                    </a:cubicBezTo>
                    <a:cubicBezTo>
                      <a:pt x="19096" y="560593"/>
                      <a:pt x="22072" y="567432"/>
                      <a:pt x="26291" y="573104"/>
                    </a:cubicBezTo>
                    <a:cubicBezTo>
                      <a:pt x="31447" y="580043"/>
                      <a:pt x="52951" y="596508"/>
                      <a:pt x="56869" y="610349"/>
                    </a:cubicBezTo>
                    <a:cubicBezTo>
                      <a:pt x="57989" y="614299"/>
                      <a:pt x="77340" y="623283"/>
                      <a:pt x="80880" y="635270"/>
                    </a:cubicBezTo>
                    <a:cubicBezTo>
                      <a:pt x="81636" y="637825"/>
                      <a:pt x="81854" y="631311"/>
                      <a:pt x="92822" y="645388"/>
                    </a:cubicBezTo>
                    <a:cubicBezTo>
                      <a:pt x="87170" y="652054"/>
                      <a:pt x="79743" y="656983"/>
                      <a:pt x="74400" y="663981"/>
                    </a:cubicBezTo>
                    <a:cubicBezTo>
                      <a:pt x="73726" y="664865"/>
                      <a:pt x="69148" y="664587"/>
                      <a:pt x="68060" y="666487"/>
                    </a:cubicBezTo>
                    <a:cubicBezTo>
                      <a:pt x="66922" y="668469"/>
                      <a:pt x="51795" y="682642"/>
                      <a:pt x="38802" y="695094"/>
                    </a:cubicBezTo>
                    <a:cubicBezTo>
                      <a:pt x="61034" y="695408"/>
                      <a:pt x="83238" y="695736"/>
                      <a:pt x="105383" y="696073"/>
                    </a:cubicBezTo>
                    <a:cubicBezTo>
                      <a:pt x="105756" y="695344"/>
                      <a:pt x="106089" y="694542"/>
                      <a:pt x="106343" y="693613"/>
                    </a:cubicBezTo>
                    <a:cubicBezTo>
                      <a:pt x="107067" y="691043"/>
                      <a:pt x="118763" y="689444"/>
                      <a:pt x="132648" y="67331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 name="Google Shape;272;p50"/>
              <p:cNvSpPr/>
              <p:nvPr/>
            </p:nvSpPr>
            <p:spPr>
              <a:xfrm>
                <a:off x="2391321" y="2637756"/>
                <a:ext cx="153352" cy="711335"/>
              </a:xfrm>
              <a:custGeom>
                <a:rect b="b" l="l" r="r" t="t"/>
                <a:pathLst>
                  <a:path extrusionOk="0" h="711335" w="153352">
                    <a:moveTo>
                      <a:pt x="114783" y="705513"/>
                    </a:moveTo>
                    <a:cubicBezTo>
                      <a:pt x="124417" y="696469"/>
                      <a:pt x="143004" y="673726"/>
                      <a:pt x="145020" y="672323"/>
                    </a:cubicBezTo>
                    <a:cubicBezTo>
                      <a:pt x="159182" y="662450"/>
                      <a:pt x="153184" y="643885"/>
                      <a:pt x="138070" y="640349"/>
                    </a:cubicBezTo>
                    <a:cubicBezTo>
                      <a:pt x="131476" y="622928"/>
                      <a:pt x="116995" y="623488"/>
                      <a:pt x="113012" y="612230"/>
                    </a:cubicBezTo>
                    <a:cubicBezTo>
                      <a:pt x="112366" y="610399"/>
                      <a:pt x="110054" y="608690"/>
                      <a:pt x="108111" y="607898"/>
                    </a:cubicBezTo>
                    <a:cubicBezTo>
                      <a:pt x="103050" y="605838"/>
                      <a:pt x="85065" y="580398"/>
                      <a:pt x="69355" y="570853"/>
                    </a:cubicBezTo>
                    <a:cubicBezTo>
                      <a:pt x="68076" y="570074"/>
                      <a:pt x="67211" y="568607"/>
                      <a:pt x="66187" y="567427"/>
                    </a:cubicBezTo>
                    <a:cubicBezTo>
                      <a:pt x="42458" y="540037"/>
                      <a:pt x="48497" y="559550"/>
                      <a:pt x="57690" y="542898"/>
                    </a:cubicBezTo>
                    <a:cubicBezTo>
                      <a:pt x="64085" y="531312"/>
                      <a:pt x="104443" y="491872"/>
                      <a:pt x="105358" y="486355"/>
                    </a:cubicBezTo>
                    <a:cubicBezTo>
                      <a:pt x="105795" y="483703"/>
                      <a:pt x="117304" y="480792"/>
                      <a:pt x="129332" y="463333"/>
                    </a:cubicBezTo>
                    <a:cubicBezTo>
                      <a:pt x="136414" y="453060"/>
                      <a:pt x="138275" y="454436"/>
                      <a:pt x="140623" y="447023"/>
                    </a:cubicBezTo>
                    <a:cubicBezTo>
                      <a:pt x="150936" y="443820"/>
                      <a:pt x="156265" y="433806"/>
                      <a:pt x="144496" y="420530"/>
                    </a:cubicBezTo>
                    <a:cubicBezTo>
                      <a:pt x="136000" y="410949"/>
                      <a:pt x="75289" y="347431"/>
                      <a:pt x="72026" y="340082"/>
                    </a:cubicBezTo>
                    <a:cubicBezTo>
                      <a:pt x="71298" y="338446"/>
                      <a:pt x="69637" y="339380"/>
                      <a:pt x="64380" y="335057"/>
                    </a:cubicBezTo>
                    <a:cubicBezTo>
                      <a:pt x="92669" y="296053"/>
                      <a:pt x="106295" y="295516"/>
                      <a:pt x="104083" y="284568"/>
                    </a:cubicBezTo>
                    <a:cubicBezTo>
                      <a:pt x="129828" y="262964"/>
                      <a:pt x="117618" y="264326"/>
                      <a:pt x="124936" y="261328"/>
                    </a:cubicBezTo>
                    <a:cubicBezTo>
                      <a:pt x="125573" y="261068"/>
                      <a:pt x="124950" y="257292"/>
                      <a:pt x="124595" y="255196"/>
                    </a:cubicBezTo>
                    <a:cubicBezTo>
                      <a:pt x="118797" y="220835"/>
                      <a:pt x="98313" y="214110"/>
                      <a:pt x="92091" y="195094"/>
                    </a:cubicBezTo>
                    <a:cubicBezTo>
                      <a:pt x="91723" y="193973"/>
                      <a:pt x="90489" y="193158"/>
                      <a:pt x="89752" y="192128"/>
                    </a:cubicBezTo>
                    <a:cubicBezTo>
                      <a:pt x="84086" y="184306"/>
                      <a:pt x="87591" y="170524"/>
                      <a:pt x="84541" y="167868"/>
                    </a:cubicBezTo>
                    <a:cubicBezTo>
                      <a:pt x="84723" y="167613"/>
                      <a:pt x="85015" y="167380"/>
                      <a:pt x="85110" y="167111"/>
                    </a:cubicBezTo>
                    <a:cubicBezTo>
                      <a:pt x="90344" y="152933"/>
                      <a:pt x="102841" y="144086"/>
                      <a:pt x="110742" y="131880"/>
                    </a:cubicBezTo>
                    <a:cubicBezTo>
                      <a:pt x="119334" y="118600"/>
                      <a:pt x="194981" y="99588"/>
                      <a:pt x="121623" y="43997"/>
                    </a:cubicBezTo>
                    <a:cubicBezTo>
                      <a:pt x="86680" y="17518"/>
                      <a:pt x="92706" y="14875"/>
                      <a:pt x="75089" y="0"/>
                    </a:cubicBezTo>
                    <a:cubicBezTo>
                      <a:pt x="55083" y="601"/>
                      <a:pt x="34853" y="1207"/>
                      <a:pt x="14442" y="1809"/>
                    </a:cubicBezTo>
                    <a:cubicBezTo>
                      <a:pt x="16340" y="9408"/>
                      <a:pt x="21678" y="14652"/>
                      <a:pt x="26207" y="20242"/>
                    </a:cubicBezTo>
                    <a:cubicBezTo>
                      <a:pt x="32642" y="20852"/>
                      <a:pt x="65850" y="59355"/>
                      <a:pt x="73118" y="64198"/>
                    </a:cubicBezTo>
                    <a:cubicBezTo>
                      <a:pt x="103260" y="84317"/>
                      <a:pt x="95232" y="84376"/>
                      <a:pt x="101248" y="86608"/>
                    </a:cubicBezTo>
                    <a:cubicBezTo>
                      <a:pt x="107710" y="89005"/>
                      <a:pt x="104639" y="87333"/>
                      <a:pt x="81174" y="110677"/>
                    </a:cubicBezTo>
                    <a:cubicBezTo>
                      <a:pt x="76604" y="115224"/>
                      <a:pt x="53194" y="140678"/>
                      <a:pt x="44247" y="140883"/>
                    </a:cubicBezTo>
                    <a:cubicBezTo>
                      <a:pt x="39141" y="156656"/>
                      <a:pt x="37534" y="159845"/>
                      <a:pt x="38881" y="163380"/>
                    </a:cubicBezTo>
                    <a:cubicBezTo>
                      <a:pt x="43760" y="176196"/>
                      <a:pt x="41716" y="184570"/>
                      <a:pt x="51906" y="194383"/>
                    </a:cubicBezTo>
                    <a:cubicBezTo>
                      <a:pt x="59183" y="201390"/>
                      <a:pt x="85074" y="246462"/>
                      <a:pt x="86726" y="248517"/>
                    </a:cubicBezTo>
                    <a:cubicBezTo>
                      <a:pt x="78038" y="252763"/>
                      <a:pt x="67348" y="260002"/>
                      <a:pt x="66133" y="269638"/>
                    </a:cubicBezTo>
                    <a:cubicBezTo>
                      <a:pt x="65632" y="273606"/>
                      <a:pt x="55515" y="275729"/>
                      <a:pt x="38317" y="302391"/>
                    </a:cubicBezTo>
                    <a:cubicBezTo>
                      <a:pt x="35085" y="307398"/>
                      <a:pt x="29624" y="310801"/>
                      <a:pt x="27813" y="316856"/>
                    </a:cubicBezTo>
                    <a:cubicBezTo>
                      <a:pt x="20727" y="318783"/>
                      <a:pt x="22739" y="326277"/>
                      <a:pt x="19571" y="330692"/>
                    </a:cubicBezTo>
                    <a:cubicBezTo>
                      <a:pt x="13304" y="339403"/>
                      <a:pt x="21087" y="355472"/>
                      <a:pt x="27058" y="364342"/>
                    </a:cubicBezTo>
                    <a:cubicBezTo>
                      <a:pt x="30325" y="369203"/>
                      <a:pt x="48215" y="371964"/>
                      <a:pt x="60576" y="391915"/>
                    </a:cubicBezTo>
                    <a:cubicBezTo>
                      <a:pt x="64530" y="398302"/>
                      <a:pt x="92560" y="423232"/>
                      <a:pt x="98031" y="428084"/>
                    </a:cubicBezTo>
                    <a:cubicBezTo>
                      <a:pt x="86444" y="439219"/>
                      <a:pt x="71894" y="457889"/>
                      <a:pt x="70420" y="460322"/>
                    </a:cubicBezTo>
                    <a:cubicBezTo>
                      <a:pt x="69851" y="461260"/>
                      <a:pt x="65254" y="461516"/>
                      <a:pt x="64380" y="463493"/>
                    </a:cubicBezTo>
                    <a:cubicBezTo>
                      <a:pt x="61668" y="469671"/>
                      <a:pt x="26894" y="505125"/>
                      <a:pt x="13068" y="528788"/>
                    </a:cubicBezTo>
                    <a:cubicBezTo>
                      <a:pt x="3347" y="532966"/>
                      <a:pt x="-194" y="543295"/>
                      <a:pt x="1850" y="551673"/>
                    </a:cubicBezTo>
                    <a:cubicBezTo>
                      <a:pt x="-321" y="556247"/>
                      <a:pt x="-1550" y="558848"/>
                      <a:pt x="3820" y="562521"/>
                    </a:cubicBezTo>
                    <a:cubicBezTo>
                      <a:pt x="14146" y="569578"/>
                      <a:pt x="22661" y="585400"/>
                      <a:pt x="25797" y="588120"/>
                    </a:cubicBezTo>
                    <a:cubicBezTo>
                      <a:pt x="41307" y="601569"/>
                      <a:pt x="99150" y="658418"/>
                      <a:pt x="100019" y="660127"/>
                    </a:cubicBezTo>
                    <a:cubicBezTo>
                      <a:pt x="86876" y="670710"/>
                      <a:pt x="77788" y="684164"/>
                      <a:pt x="54022" y="710347"/>
                    </a:cubicBezTo>
                    <a:cubicBezTo>
                      <a:pt x="72618" y="710675"/>
                      <a:pt x="91077" y="711007"/>
                      <a:pt x="109385" y="711335"/>
                    </a:cubicBezTo>
                    <a:cubicBezTo>
                      <a:pt x="110732" y="709618"/>
                      <a:pt x="112457" y="707691"/>
                      <a:pt x="114783" y="705513"/>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3" name="Google Shape;273;p50"/>
              <p:cNvSpPr/>
              <p:nvPr/>
            </p:nvSpPr>
            <p:spPr>
              <a:xfrm>
                <a:off x="2878565" y="2620886"/>
                <a:ext cx="148919" cy="735504"/>
              </a:xfrm>
              <a:custGeom>
                <a:rect b="b" l="l" r="r" t="t"/>
                <a:pathLst>
                  <a:path extrusionOk="0" h="735504" w="148919">
                    <a:moveTo>
                      <a:pt x="140802" y="679890"/>
                    </a:moveTo>
                    <a:cubicBezTo>
                      <a:pt x="154550" y="670309"/>
                      <a:pt x="148730" y="652286"/>
                      <a:pt x="134057" y="648851"/>
                    </a:cubicBezTo>
                    <a:cubicBezTo>
                      <a:pt x="127640" y="631894"/>
                      <a:pt x="113541" y="632317"/>
                      <a:pt x="109728" y="621547"/>
                    </a:cubicBezTo>
                    <a:cubicBezTo>
                      <a:pt x="109100" y="619770"/>
                      <a:pt x="106856" y="618107"/>
                      <a:pt x="104972" y="617337"/>
                    </a:cubicBezTo>
                    <a:cubicBezTo>
                      <a:pt x="100061" y="615337"/>
                      <a:pt x="82599" y="590640"/>
                      <a:pt x="67344" y="581373"/>
                    </a:cubicBezTo>
                    <a:cubicBezTo>
                      <a:pt x="65660" y="580352"/>
                      <a:pt x="61719" y="574434"/>
                      <a:pt x="58442" y="571323"/>
                    </a:cubicBezTo>
                    <a:cubicBezTo>
                      <a:pt x="46960" y="560407"/>
                      <a:pt x="46992" y="563714"/>
                      <a:pt x="50264" y="560165"/>
                    </a:cubicBezTo>
                    <a:cubicBezTo>
                      <a:pt x="50537" y="559869"/>
                      <a:pt x="92934" y="510756"/>
                      <a:pt x="94837" y="509430"/>
                    </a:cubicBezTo>
                    <a:cubicBezTo>
                      <a:pt x="103952" y="503070"/>
                      <a:pt x="100148" y="499772"/>
                      <a:pt x="104635" y="497038"/>
                    </a:cubicBezTo>
                    <a:cubicBezTo>
                      <a:pt x="119854" y="487771"/>
                      <a:pt x="130758" y="470350"/>
                      <a:pt x="135195" y="463620"/>
                    </a:cubicBezTo>
                    <a:cubicBezTo>
                      <a:pt x="128560" y="456850"/>
                      <a:pt x="121865" y="450135"/>
                      <a:pt x="115148" y="443438"/>
                    </a:cubicBezTo>
                    <a:cubicBezTo>
                      <a:pt x="122147" y="438353"/>
                      <a:pt x="128655" y="433711"/>
                      <a:pt x="134713" y="429410"/>
                    </a:cubicBezTo>
                    <a:cubicBezTo>
                      <a:pt x="122966" y="416918"/>
                      <a:pt x="72582" y="363249"/>
                      <a:pt x="69943" y="357321"/>
                    </a:cubicBezTo>
                    <a:cubicBezTo>
                      <a:pt x="69237" y="355731"/>
                      <a:pt x="67622" y="356638"/>
                      <a:pt x="62520" y="352442"/>
                    </a:cubicBezTo>
                    <a:cubicBezTo>
                      <a:pt x="90158" y="314327"/>
                      <a:pt x="103224" y="314099"/>
                      <a:pt x="101067" y="303425"/>
                    </a:cubicBezTo>
                    <a:cubicBezTo>
                      <a:pt x="126066" y="282449"/>
                      <a:pt x="114238" y="283761"/>
                      <a:pt x="121314" y="280859"/>
                    </a:cubicBezTo>
                    <a:cubicBezTo>
                      <a:pt x="121933" y="280609"/>
                      <a:pt x="121328" y="276941"/>
                      <a:pt x="120987" y="274909"/>
                    </a:cubicBezTo>
                    <a:cubicBezTo>
                      <a:pt x="120800" y="273807"/>
                      <a:pt x="119567" y="272841"/>
                      <a:pt x="119494" y="271766"/>
                    </a:cubicBezTo>
                    <a:cubicBezTo>
                      <a:pt x="119157" y="266531"/>
                      <a:pt x="118952" y="264818"/>
                      <a:pt x="116877" y="263752"/>
                    </a:cubicBezTo>
                    <a:cubicBezTo>
                      <a:pt x="116668" y="248553"/>
                      <a:pt x="110870" y="250649"/>
                      <a:pt x="104198" y="239628"/>
                    </a:cubicBezTo>
                    <a:cubicBezTo>
                      <a:pt x="99470" y="231815"/>
                      <a:pt x="92361" y="225537"/>
                      <a:pt x="89426" y="216557"/>
                    </a:cubicBezTo>
                    <a:cubicBezTo>
                      <a:pt x="89071" y="215468"/>
                      <a:pt x="87869" y="214675"/>
                      <a:pt x="87150" y="213678"/>
                    </a:cubicBezTo>
                    <a:cubicBezTo>
                      <a:pt x="81648" y="206083"/>
                      <a:pt x="85052" y="192702"/>
                      <a:pt x="82089" y="190123"/>
                    </a:cubicBezTo>
                    <a:cubicBezTo>
                      <a:pt x="82267" y="189877"/>
                      <a:pt x="82549" y="189650"/>
                      <a:pt x="82644" y="189390"/>
                    </a:cubicBezTo>
                    <a:cubicBezTo>
                      <a:pt x="87728" y="175626"/>
                      <a:pt x="99861" y="167034"/>
                      <a:pt x="107529" y="155184"/>
                    </a:cubicBezTo>
                    <a:cubicBezTo>
                      <a:pt x="115111" y="143466"/>
                      <a:pt x="189716" y="124131"/>
                      <a:pt x="118097" y="69856"/>
                    </a:cubicBezTo>
                    <a:cubicBezTo>
                      <a:pt x="81438" y="42079"/>
                      <a:pt x="91246" y="41331"/>
                      <a:pt x="68323" y="23408"/>
                    </a:cubicBezTo>
                    <a:cubicBezTo>
                      <a:pt x="61309" y="17923"/>
                      <a:pt x="70826" y="21326"/>
                      <a:pt x="73793" y="13130"/>
                    </a:cubicBezTo>
                    <a:cubicBezTo>
                      <a:pt x="74826" y="10283"/>
                      <a:pt x="77238" y="9116"/>
                      <a:pt x="78985" y="7162"/>
                    </a:cubicBezTo>
                    <a:cubicBezTo>
                      <a:pt x="82153" y="3613"/>
                      <a:pt x="84629" y="1385"/>
                      <a:pt x="86103" y="0"/>
                    </a:cubicBezTo>
                    <a:cubicBezTo>
                      <a:pt x="66488" y="820"/>
                      <a:pt x="45140" y="1667"/>
                      <a:pt x="22262" y="2542"/>
                    </a:cubicBezTo>
                    <a:cubicBezTo>
                      <a:pt x="13123" y="7868"/>
                      <a:pt x="12359" y="22616"/>
                      <a:pt x="14416" y="27887"/>
                    </a:cubicBezTo>
                    <a:cubicBezTo>
                      <a:pt x="14143" y="34484"/>
                      <a:pt x="26271" y="48758"/>
                      <a:pt x="28779" y="49569"/>
                    </a:cubicBezTo>
                    <a:cubicBezTo>
                      <a:pt x="37212" y="52302"/>
                      <a:pt x="62447" y="83761"/>
                      <a:pt x="70998" y="89469"/>
                    </a:cubicBezTo>
                    <a:cubicBezTo>
                      <a:pt x="100261" y="109001"/>
                      <a:pt x="92470" y="109060"/>
                      <a:pt x="98309" y="111228"/>
                    </a:cubicBezTo>
                    <a:cubicBezTo>
                      <a:pt x="100626" y="112085"/>
                      <a:pt x="104112" y="113137"/>
                      <a:pt x="96766" y="117616"/>
                    </a:cubicBezTo>
                    <a:cubicBezTo>
                      <a:pt x="88943" y="122381"/>
                      <a:pt x="54091" y="163672"/>
                      <a:pt x="42969" y="163922"/>
                    </a:cubicBezTo>
                    <a:cubicBezTo>
                      <a:pt x="38013" y="179239"/>
                      <a:pt x="36452" y="182333"/>
                      <a:pt x="37758" y="185768"/>
                    </a:cubicBezTo>
                    <a:cubicBezTo>
                      <a:pt x="42495" y="198215"/>
                      <a:pt x="40511" y="206338"/>
                      <a:pt x="50405" y="215869"/>
                    </a:cubicBezTo>
                    <a:cubicBezTo>
                      <a:pt x="57487" y="222685"/>
                      <a:pt x="82594" y="266422"/>
                      <a:pt x="84219" y="268426"/>
                    </a:cubicBezTo>
                    <a:cubicBezTo>
                      <a:pt x="75791" y="272549"/>
                      <a:pt x="65401" y="279579"/>
                      <a:pt x="64222" y="288932"/>
                    </a:cubicBezTo>
                    <a:cubicBezTo>
                      <a:pt x="63735" y="292787"/>
                      <a:pt x="53914" y="294842"/>
                      <a:pt x="37212" y="320733"/>
                    </a:cubicBezTo>
                    <a:cubicBezTo>
                      <a:pt x="34076" y="325594"/>
                      <a:pt x="28774" y="328897"/>
                      <a:pt x="27013" y="334774"/>
                    </a:cubicBezTo>
                    <a:cubicBezTo>
                      <a:pt x="20132" y="336647"/>
                      <a:pt x="22089" y="343922"/>
                      <a:pt x="19008" y="348210"/>
                    </a:cubicBezTo>
                    <a:cubicBezTo>
                      <a:pt x="12923" y="356665"/>
                      <a:pt x="20482" y="372269"/>
                      <a:pt x="26276" y="380885"/>
                    </a:cubicBezTo>
                    <a:cubicBezTo>
                      <a:pt x="29452" y="385605"/>
                      <a:pt x="46814" y="388284"/>
                      <a:pt x="58820" y="407655"/>
                    </a:cubicBezTo>
                    <a:cubicBezTo>
                      <a:pt x="62652" y="413842"/>
                      <a:pt x="89703" y="437911"/>
                      <a:pt x="95187" y="442772"/>
                    </a:cubicBezTo>
                    <a:cubicBezTo>
                      <a:pt x="78762" y="458554"/>
                      <a:pt x="24788" y="519850"/>
                      <a:pt x="12695" y="540547"/>
                    </a:cubicBezTo>
                    <a:cubicBezTo>
                      <a:pt x="3257" y="544598"/>
                      <a:pt x="-179" y="554630"/>
                      <a:pt x="1805" y="562767"/>
                    </a:cubicBezTo>
                    <a:cubicBezTo>
                      <a:pt x="-302" y="567199"/>
                      <a:pt x="-1522" y="569723"/>
                      <a:pt x="3716" y="573295"/>
                    </a:cubicBezTo>
                    <a:cubicBezTo>
                      <a:pt x="13738" y="580147"/>
                      <a:pt x="22011" y="595510"/>
                      <a:pt x="25051" y="598148"/>
                    </a:cubicBezTo>
                    <a:cubicBezTo>
                      <a:pt x="48157" y="618189"/>
                      <a:pt x="96966" y="667763"/>
                      <a:pt x="97117" y="668059"/>
                    </a:cubicBezTo>
                    <a:cubicBezTo>
                      <a:pt x="92006" y="672168"/>
                      <a:pt x="93317" y="669357"/>
                      <a:pt x="89867" y="673667"/>
                    </a:cubicBezTo>
                    <a:cubicBezTo>
                      <a:pt x="56385" y="715513"/>
                      <a:pt x="35887" y="730088"/>
                      <a:pt x="37508" y="734940"/>
                    </a:cubicBezTo>
                    <a:cubicBezTo>
                      <a:pt x="56062" y="735158"/>
                      <a:pt x="74070" y="735345"/>
                      <a:pt x="91537" y="735505"/>
                    </a:cubicBezTo>
                    <a:cubicBezTo>
                      <a:pt x="99238" y="726844"/>
                      <a:pt x="139728" y="680642"/>
                      <a:pt x="140802" y="67989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 name="Google Shape;274;p50"/>
              <p:cNvSpPr/>
              <p:nvPr/>
            </p:nvSpPr>
            <p:spPr>
              <a:xfrm>
                <a:off x="1229693" y="2668650"/>
                <a:ext cx="144548" cy="674965"/>
              </a:xfrm>
              <a:custGeom>
                <a:rect b="b" l="l" r="r" t="t"/>
                <a:pathLst>
                  <a:path extrusionOk="0" h="674965" w="144548">
                    <a:moveTo>
                      <a:pt x="140753" y="617296"/>
                    </a:moveTo>
                    <a:cubicBezTo>
                      <a:pt x="151225" y="603273"/>
                      <a:pt x="130831" y="602312"/>
                      <a:pt x="129230" y="597966"/>
                    </a:cubicBezTo>
                    <a:cubicBezTo>
                      <a:pt x="125234" y="587082"/>
                      <a:pt x="111999" y="585232"/>
                      <a:pt x="108691" y="577888"/>
                    </a:cubicBezTo>
                    <a:cubicBezTo>
                      <a:pt x="100986" y="560794"/>
                      <a:pt x="85635" y="555582"/>
                      <a:pt x="62480" y="525217"/>
                    </a:cubicBezTo>
                    <a:cubicBezTo>
                      <a:pt x="67377" y="517066"/>
                      <a:pt x="70981" y="521549"/>
                      <a:pt x="84948" y="502227"/>
                    </a:cubicBezTo>
                    <a:cubicBezTo>
                      <a:pt x="112937" y="463516"/>
                      <a:pt x="117065" y="470773"/>
                      <a:pt x="127568" y="449985"/>
                    </a:cubicBezTo>
                    <a:cubicBezTo>
                      <a:pt x="134322" y="436590"/>
                      <a:pt x="142368" y="439843"/>
                      <a:pt x="110152" y="406284"/>
                    </a:cubicBezTo>
                    <a:cubicBezTo>
                      <a:pt x="102379" y="398184"/>
                      <a:pt x="93977" y="390302"/>
                      <a:pt x="87469" y="381272"/>
                    </a:cubicBezTo>
                    <a:cubicBezTo>
                      <a:pt x="78281" y="368529"/>
                      <a:pt x="63190" y="361230"/>
                      <a:pt x="56591" y="346387"/>
                    </a:cubicBezTo>
                    <a:cubicBezTo>
                      <a:pt x="55899" y="344834"/>
                      <a:pt x="54365" y="345686"/>
                      <a:pt x="49419" y="341704"/>
                    </a:cubicBezTo>
                    <a:cubicBezTo>
                      <a:pt x="55016" y="334309"/>
                      <a:pt x="99079" y="282887"/>
                      <a:pt x="113128" y="277688"/>
                    </a:cubicBezTo>
                    <a:cubicBezTo>
                      <a:pt x="118407" y="275738"/>
                      <a:pt x="117579" y="267797"/>
                      <a:pt x="123855" y="266718"/>
                    </a:cubicBezTo>
                    <a:cubicBezTo>
                      <a:pt x="124146" y="266668"/>
                      <a:pt x="123136" y="268727"/>
                      <a:pt x="127678" y="245906"/>
                    </a:cubicBezTo>
                    <a:cubicBezTo>
                      <a:pt x="129744" y="243195"/>
                      <a:pt x="127596" y="241993"/>
                      <a:pt x="124510" y="234553"/>
                    </a:cubicBezTo>
                    <a:cubicBezTo>
                      <a:pt x="96180" y="226630"/>
                      <a:pt x="63103" y="162761"/>
                      <a:pt x="57879" y="159981"/>
                    </a:cubicBezTo>
                    <a:cubicBezTo>
                      <a:pt x="51803" y="156756"/>
                      <a:pt x="48422" y="151439"/>
                      <a:pt x="45819" y="145730"/>
                    </a:cubicBezTo>
                    <a:cubicBezTo>
                      <a:pt x="47334" y="144423"/>
                      <a:pt x="48686" y="142774"/>
                      <a:pt x="50019" y="140938"/>
                    </a:cubicBezTo>
                    <a:cubicBezTo>
                      <a:pt x="64892" y="120427"/>
                      <a:pt x="85317" y="114012"/>
                      <a:pt x="101095" y="98003"/>
                    </a:cubicBezTo>
                    <a:cubicBezTo>
                      <a:pt x="123090" y="75688"/>
                      <a:pt x="128943" y="68849"/>
                      <a:pt x="143101" y="60298"/>
                    </a:cubicBezTo>
                    <a:cubicBezTo>
                      <a:pt x="139929" y="55897"/>
                      <a:pt x="145932" y="55769"/>
                      <a:pt x="144243" y="47947"/>
                    </a:cubicBezTo>
                    <a:cubicBezTo>
                      <a:pt x="141991" y="37327"/>
                      <a:pt x="116737" y="15340"/>
                      <a:pt x="103544" y="0"/>
                    </a:cubicBezTo>
                    <a:cubicBezTo>
                      <a:pt x="84989" y="469"/>
                      <a:pt x="67295" y="920"/>
                      <a:pt x="50538" y="1339"/>
                    </a:cubicBezTo>
                    <a:cubicBezTo>
                      <a:pt x="56127" y="7417"/>
                      <a:pt x="56163" y="10438"/>
                      <a:pt x="62971" y="16807"/>
                    </a:cubicBezTo>
                    <a:cubicBezTo>
                      <a:pt x="115759" y="66179"/>
                      <a:pt x="94105" y="30917"/>
                      <a:pt x="46765" y="94900"/>
                    </a:cubicBezTo>
                    <a:cubicBezTo>
                      <a:pt x="42196" y="101073"/>
                      <a:pt x="25576" y="107652"/>
                      <a:pt x="21034" y="113848"/>
                    </a:cubicBezTo>
                    <a:cubicBezTo>
                      <a:pt x="16406" y="120172"/>
                      <a:pt x="13261" y="124586"/>
                      <a:pt x="9297" y="126299"/>
                    </a:cubicBezTo>
                    <a:cubicBezTo>
                      <a:pt x="149" y="130254"/>
                      <a:pt x="1451" y="142236"/>
                      <a:pt x="1028" y="143243"/>
                    </a:cubicBezTo>
                    <a:cubicBezTo>
                      <a:pt x="-1539" y="149311"/>
                      <a:pt x="1082" y="154574"/>
                      <a:pt x="4709" y="158405"/>
                    </a:cubicBezTo>
                    <a:cubicBezTo>
                      <a:pt x="13211" y="167385"/>
                      <a:pt x="14967" y="175945"/>
                      <a:pt x="25644" y="183089"/>
                    </a:cubicBezTo>
                    <a:cubicBezTo>
                      <a:pt x="29908" y="185941"/>
                      <a:pt x="40480" y="209021"/>
                      <a:pt x="44098" y="213154"/>
                    </a:cubicBezTo>
                    <a:cubicBezTo>
                      <a:pt x="47912" y="217509"/>
                      <a:pt x="53319" y="220571"/>
                      <a:pt x="56723" y="225168"/>
                    </a:cubicBezTo>
                    <a:cubicBezTo>
                      <a:pt x="76178" y="251464"/>
                      <a:pt x="57519" y="227313"/>
                      <a:pt x="80534" y="248681"/>
                    </a:cubicBezTo>
                    <a:cubicBezTo>
                      <a:pt x="75068" y="254604"/>
                      <a:pt x="70248" y="261109"/>
                      <a:pt x="65110" y="267251"/>
                    </a:cubicBezTo>
                    <a:cubicBezTo>
                      <a:pt x="47166" y="288714"/>
                      <a:pt x="40844" y="288062"/>
                      <a:pt x="38715" y="294072"/>
                    </a:cubicBezTo>
                    <a:cubicBezTo>
                      <a:pt x="34933" y="304769"/>
                      <a:pt x="17775" y="320523"/>
                      <a:pt x="14885" y="333763"/>
                    </a:cubicBezTo>
                    <a:cubicBezTo>
                      <a:pt x="11613" y="338465"/>
                      <a:pt x="7049" y="338656"/>
                      <a:pt x="8045" y="350898"/>
                    </a:cubicBezTo>
                    <a:cubicBezTo>
                      <a:pt x="8828" y="360533"/>
                      <a:pt x="18199" y="373987"/>
                      <a:pt x="22017" y="375832"/>
                    </a:cubicBezTo>
                    <a:cubicBezTo>
                      <a:pt x="45632" y="387249"/>
                      <a:pt x="30427" y="388698"/>
                      <a:pt x="86755" y="436116"/>
                    </a:cubicBezTo>
                    <a:cubicBezTo>
                      <a:pt x="77794" y="444372"/>
                      <a:pt x="78481" y="441670"/>
                      <a:pt x="76729" y="444203"/>
                    </a:cubicBezTo>
                    <a:cubicBezTo>
                      <a:pt x="35879" y="503512"/>
                      <a:pt x="28252" y="502072"/>
                      <a:pt x="16733" y="530460"/>
                    </a:cubicBezTo>
                    <a:cubicBezTo>
                      <a:pt x="10867" y="544921"/>
                      <a:pt x="27947" y="554006"/>
                      <a:pt x="34346" y="559582"/>
                    </a:cubicBezTo>
                    <a:cubicBezTo>
                      <a:pt x="77248" y="596991"/>
                      <a:pt x="87051" y="610262"/>
                      <a:pt x="92785" y="615492"/>
                    </a:cubicBezTo>
                    <a:cubicBezTo>
                      <a:pt x="93063" y="615747"/>
                      <a:pt x="44927" y="660172"/>
                      <a:pt x="35979" y="674965"/>
                    </a:cubicBezTo>
                    <a:cubicBezTo>
                      <a:pt x="52345" y="674478"/>
                      <a:pt x="69033" y="674036"/>
                      <a:pt x="86022" y="673630"/>
                    </a:cubicBezTo>
                    <a:cubicBezTo>
                      <a:pt x="94710" y="670232"/>
                      <a:pt x="100504" y="661544"/>
                      <a:pt x="130531" y="637484"/>
                    </a:cubicBezTo>
                    <a:cubicBezTo>
                      <a:pt x="136670" y="630887"/>
                      <a:pt x="139305" y="625370"/>
                      <a:pt x="140753" y="61729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 name="Google Shape;275;p50"/>
              <p:cNvSpPr/>
              <p:nvPr/>
            </p:nvSpPr>
            <p:spPr>
              <a:xfrm>
                <a:off x="1581464" y="2660891"/>
                <a:ext cx="143713" cy="678004"/>
              </a:xfrm>
              <a:custGeom>
                <a:rect b="b" l="l" r="r" t="t"/>
                <a:pathLst>
                  <a:path extrusionOk="0" h="678004" w="143713">
                    <a:moveTo>
                      <a:pt x="102715" y="670136"/>
                    </a:moveTo>
                    <a:cubicBezTo>
                      <a:pt x="103411" y="667621"/>
                      <a:pt x="114825" y="666008"/>
                      <a:pt x="128251" y="650414"/>
                    </a:cubicBezTo>
                    <a:cubicBezTo>
                      <a:pt x="134085" y="643621"/>
                      <a:pt x="150059" y="634363"/>
                      <a:pt x="140984" y="610977"/>
                    </a:cubicBezTo>
                    <a:cubicBezTo>
                      <a:pt x="142796" y="605857"/>
                      <a:pt x="128806" y="596521"/>
                      <a:pt x="123258" y="594676"/>
                    </a:cubicBezTo>
                    <a:cubicBezTo>
                      <a:pt x="118411" y="593068"/>
                      <a:pt x="90755" y="563600"/>
                      <a:pt x="87005" y="559505"/>
                    </a:cubicBezTo>
                    <a:cubicBezTo>
                      <a:pt x="85298" y="557637"/>
                      <a:pt x="84770" y="554671"/>
                      <a:pt x="83023" y="552862"/>
                    </a:cubicBezTo>
                    <a:cubicBezTo>
                      <a:pt x="33262" y="501512"/>
                      <a:pt x="47152" y="516629"/>
                      <a:pt x="52840" y="504747"/>
                    </a:cubicBezTo>
                    <a:cubicBezTo>
                      <a:pt x="57701" y="494596"/>
                      <a:pt x="94796" y="453383"/>
                      <a:pt x="106938" y="444495"/>
                    </a:cubicBezTo>
                    <a:cubicBezTo>
                      <a:pt x="120632" y="434467"/>
                      <a:pt x="121906" y="421378"/>
                      <a:pt x="139469" y="408225"/>
                    </a:cubicBezTo>
                    <a:cubicBezTo>
                      <a:pt x="143205" y="376502"/>
                      <a:pt x="117123" y="375878"/>
                      <a:pt x="112495" y="362775"/>
                    </a:cubicBezTo>
                    <a:cubicBezTo>
                      <a:pt x="111867" y="360998"/>
                      <a:pt x="109623" y="359335"/>
                      <a:pt x="107739" y="358565"/>
                    </a:cubicBezTo>
                    <a:cubicBezTo>
                      <a:pt x="102829" y="356565"/>
                      <a:pt x="85366" y="331868"/>
                      <a:pt x="70111" y="322601"/>
                    </a:cubicBezTo>
                    <a:cubicBezTo>
                      <a:pt x="68155" y="321412"/>
                      <a:pt x="69861" y="320637"/>
                      <a:pt x="51493" y="304013"/>
                    </a:cubicBezTo>
                    <a:cubicBezTo>
                      <a:pt x="66275" y="274367"/>
                      <a:pt x="145089" y="212006"/>
                      <a:pt x="127800" y="197595"/>
                    </a:cubicBezTo>
                    <a:cubicBezTo>
                      <a:pt x="128901" y="189117"/>
                      <a:pt x="124764" y="192023"/>
                      <a:pt x="103862" y="163827"/>
                    </a:cubicBezTo>
                    <a:cubicBezTo>
                      <a:pt x="99443" y="157867"/>
                      <a:pt x="81789" y="152036"/>
                      <a:pt x="77038" y="146346"/>
                    </a:cubicBezTo>
                    <a:cubicBezTo>
                      <a:pt x="53591" y="118249"/>
                      <a:pt x="69219" y="126504"/>
                      <a:pt x="70862" y="113762"/>
                    </a:cubicBezTo>
                    <a:cubicBezTo>
                      <a:pt x="140811" y="48990"/>
                      <a:pt x="122466" y="66093"/>
                      <a:pt x="92011" y="37983"/>
                    </a:cubicBezTo>
                    <a:cubicBezTo>
                      <a:pt x="42227" y="-7909"/>
                      <a:pt x="69670" y="17795"/>
                      <a:pt x="52276" y="0"/>
                    </a:cubicBezTo>
                    <a:cubicBezTo>
                      <a:pt x="35246" y="446"/>
                      <a:pt x="18458" y="884"/>
                      <a:pt x="1915" y="1317"/>
                    </a:cubicBezTo>
                    <a:cubicBezTo>
                      <a:pt x="23127" y="31632"/>
                      <a:pt x="70498" y="57478"/>
                      <a:pt x="65642" y="63655"/>
                    </a:cubicBezTo>
                    <a:cubicBezTo>
                      <a:pt x="47834" y="86339"/>
                      <a:pt x="48835" y="79310"/>
                      <a:pt x="46437" y="83273"/>
                    </a:cubicBezTo>
                    <a:cubicBezTo>
                      <a:pt x="32370" y="106527"/>
                      <a:pt x="34573" y="104021"/>
                      <a:pt x="34045" y="104130"/>
                    </a:cubicBezTo>
                    <a:cubicBezTo>
                      <a:pt x="27728" y="105461"/>
                      <a:pt x="30022" y="111661"/>
                      <a:pt x="24956" y="118463"/>
                    </a:cubicBezTo>
                    <a:cubicBezTo>
                      <a:pt x="-3742" y="157002"/>
                      <a:pt x="57546" y="174570"/>
                      <a:pt x="64646" y="182501"/>
                    </a:cubicBezTo>
                    <a:cubicBezTo>
                      <a:pt x="72428" y="191199"/>
                      <a:pt x="71845" y="191021"/>
                      <a:pt x="82786" y="200939"/>
                    </a:cubicBezTo>
                    <a:cubicBezTo>
                      <a:pt x="82322" y="203204"/>
                      <a:pt x="82267" y="206201"/>
                      <a:pt x="78376" y="206069"/>
                    </a:cubicBezTo>
                    <a:cubicBezTo>
                      <a:pt x="75882" y="205983"/>
                      <a:pt x="78094" y="212115"/>
                      <a:pt x="72382" y="214484"/>
                    </a:cubicBezTo>
                    <a:cubicBezTo>
                      <a:pt x="61232" y="219117"/>
                      <a:pt x="23814" y="267469"/>
                      <a:pt x="16755" y="277082"/>
                    </a:cubicBezTo>
                    <a:cubicBezTo>
                      <a:pt x="8509" y="288308"/>
                      <a:pt x="-2382" y="293771"/>
                      <a:pt x="8928" y="313052"/>
                    </a:cubicBezTo>
                    <a:cubicBezTo>
                      <a:pt x="10862" y="326528"/>
                      <a:pt x="67108" y="375627"/>
                      <a:pt x="89644" y="398270"/>
                    </a:cubicBezTo>
                    <a:cubicBezTo>
                      <a:pt x="80360" y="405259"/>
                      <a:pt x="81967" y="408872"/>
                      <a:pt x="77825" y="411528"/>
                    </a:cubicBezTo>
                    <a:cubicBezTo>
                      <a:pt x="65979" y="419127"/>
                      <a:pt x="64059" y="428344"/>
                      <a:pt x="54033" y="439242"/>
                    </a:cubicBezTo>
                    <a:cubicBezTo>
                      <a:pt x="38550" y="456071"/>
                      <a:pt x="55598" y="432180"/>
                      <a:pt x="9706" y="494756"/>
                    </a:cubicBezTo>
                    <a:cubicBezTo>
                      <a:pt x="4909" y="495093"/>
                      <a:pt x="6711" y="500209"/>
                      <a:pt x="2984" y="502391"/>
                    </a:cubicBezTo>
                    <a:cubicBezTo>
                      <a:pt x="-6746" y="508082"/>
                      <a:pt x="10348" y="535613"/>
                      <a:pt x="11340" y="537713"/>
                    </a:cubicBezTo>
                    <a:cubicBezTo>
                      <a:pt x="17998" y="540962"/>
                      <a:pt x="20888" y="547600"/>
                      <a:pt x="24984" y="553108"/>
                    </a:cubicBezTo>
                    <a:cubicBezTo>
                      <a:pt x="29990" y="559842"/>
                      <a:pt x="50865" y="575833"/>
                      <a:pt x="54670" y="589268"/>
                    </a:cubicBezTo>
                    <a:cubicBezTo>
                      <a:pt x="55762" y="593127"/>
                      <a:pt x="74512" y="601715"/>
                      <a:pt x="77980" y="613465"/>
                    </a:cubicBezTo>
                    <a:cubicBezTo>
                      <a:pt x="78708" y="615948"/>
                      <a:pt x="78927" y="609620"/>
                      <a:pt x="89576" y="623292"/>
                    </a:cubicBezTo>
                    <a:cubicBezTo>
                      <a:pt x="84092" y="629771"/>
                      <a:pt x="76879" y="634559"/>
                      <a:pt x="71691" y="641356"/>
                    </a:cubicBezTo>
                    <a:cubicBezTo>
                      <a:pt x="71035" y="642213"/>
                      <a:pt x="66594" y="641944"/>
                      <a:pt x="65533" y="643789"/>
                    </a:cubicBezTo>
                    <a:cubicBezTo>
                      <a:pt x="64263" y="645999"/>
                      <a:pt x="43474" y="665366"/>
                      <a:pt x="30454" y="678004"/>
                    </a:cubicBezTo>
                    <a:cubicBezTo>
                      <a:pt x="52026" y="677968"/>
                      <a:pt x="73811" y="677968"/>
                      <a:pt x="95770" y="677995"/>
                    </a:cubicBezTo>
                    <a:cubicBezTo>
                      <a:pt x="100285" y="676674"/>
                      <a:pt x="101554" y="674296"/>
                      <a:pt x="102715" y="67013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 name="Google Shape;276;p50"/>
              <p:cNvSpPr/>
              <p:nvPr/>
            </p:nvSpPr>
            <p:spPr>
              <a:xfrm>
                <a:off x="896104" y="2669155"/>
                <a:ext cx="149256" cy="700543"/>
              </a:xfrm>
              <a:custGeom>
                <a:rect b="b" l="l" r="r" t="t"/>
                <a:pathLst>
                  <a:path extrusionOk="0" h="700543" w="149256">
                    <a:moveTo>
                      <a:pt x="140785" y="631630"/>
                    </a:moveTo>
                    <a:cubicBezTo>
                      <a:pt x="154533" y="622045"/>
                      <a:pt x="148712" y="604021"/>
                      <a:pt x="134040" y="600586"/>
                    </a:cubicBezTo>
                    <a:cubicBezTo>
                      <a:pt x="127637" y="583674"/>
                      <a:pt x="113579" y="584217"/>
                      <a:pt x="109710" y="573282"/>
                    </a:cubicBezTo>
                    <a:cubicBezTo>
                      <a:pt x="109082" y="571506"/>
                      <a:pt x="106839" y="569843"/>
                      <a:pt x="104955" y="569073"/>
                    </a:cubicBezTo>
                    <a:cubicBezTo>
                      <a:pt x="100044" y="567073"/>
                      <a:pt x="82582" y="542375"/>
                      <a:pt x="67327" y="533108"/>
                    </a:cubicBezTo>
                    <a:cubicBezTo>
                      <a:pt x="66089" y="532352"/>
                      <a:pt x="65247" y="530930"/>
                      <a:pt x="64255" y="529782"/>
                    </a:cubicBezTo>
                    <a:cubicBezTo>
                      <a:pt x="41218" y="503189"/>
                      <a:pt x="47079" y="522138"/>
                      <a:pt x="56004" y="505969"/>
                    </a:cubicBezTo>
                    <a:cubicBezTo>
                      <a:pt x="62202" y="494743"/>
                      <a:pt x="101405" y="456418"/>
                      <a:pt x="102283" y="451070"/>
                    </a:cubicBezTo>
                    <a:cubicBezTo>
                      <a:pt x="102706" y="448496"/>
                      <a:pt x="113884" y="445666"/>
                      <a:pt x="125557" y="428718"/>
                    </a:cubicBezTo>
                    <a:cubicBezTo>
                      <a:pt x="132429" y="418741"/>
                      <a:pt x="134236" y="420080"/>
                      <a:pt x="136520" y="412882"/>
                    </a:cubicBezTo>
                    <a:cubicBezTo>
                      <a:pt x="146533" y="409775"/>
                      <a:pt x="151707" y="400048"/>
                      <a:pt x="140279" y="387159"/>
                    </a:cubicBezTo>
                    <a:cubicBezTo>
                      <a:pt x="132028" y="377856"/>
                      <a:pt x="73088" y="316187"/>
                      <a:pt x="69916" y="309052"/>
                    </a:cubicBezTo>
                    <a:cubicBezTo>
                      <a:pt x="69206" y="307462"/>
                      <a:pt x="67595" y="308369"/>
                      <a:pt x="62494" y="304173"/>
                    </a:cubicBezTo>
                    <a:cubicBezTo>
                      <a:pt x="89959" y="266304"/>
                      <a:pt x="103189" y="265780"/>
                      <a:pt x="101041" y="255156"/>
                    </a:cubicBezTo>
                    <a:cubicBezTo>
                      <a:pt x="126035" y="234180"/>
                      <a:pt x="114179" y="235506"/>
                      <a:pt x="121288" y="232590"/>
                    </a:cubicBezTo>
                    <a:cubicBezTo>
                      <a:pt x="121907" y="232339"/>
                      <a:pt x="121302" y="228672"/>
                      <a:pt x="120960" y="226640"/>
                    </a:cubicBezTo>
                    <a:cubicBezTo>
                      <a:pt x="117461" y="205906"/>
                      <a:pt x="105087" y="190220"/>
                      <a:pt x="87128" y="165408"/>
                    </a:cubicBezTo>
                    <a:cubicBezTo>
                      <a:pt x="81626" y="157814"/>
                      <a:pt x="85030" y="144433"/>
                      <a:pt x="82068" y="141854"/>
                    </a:cubicBezTo>
                    <a:cubicBezTo>
                      <a:pt x="82245" y="141608"/>
                      <a:pt x="82527" y="141380"/>
                      <a:pt x="82623" y="141121"/>
                    </a:cubicBezTo>
                    <a:cubicBezTo>
                      <a:pt x="87720" y="127357"/>
                      <a:pt x="99848" y="118760"/>
                      <a:pt x="107521" y="106910"/>
                    </a:cubicBezTo>
                    <a:cubicBezTo>
                      <a:pt x="109351" y="104081"/>
                      <a:pt x="151284" y="82358"/>
                      <a:pt x="148885" y="62964"/>
                    </a:cubicBezTo>
                    <a:cubicBezTo>
                      <a:pt x="153577" y="43369"/>
                      <a:pt x="112550" y="20038"/>
                      <a:pt x="93682" y="543"/>
                    </a:cubicBezTo>
                    <a:cubicBezTo>
                      <a:pt x="71737" y="-396"/>
                      <a:pt x="50015" y="-318"/>
                      <a:pt x="30937" y="2397"/>
                    </a:cubicBezTo>
                    <a:cubicBezTo>
                      <a:pt x="40940" y="8602"/>
                      <a:pt x="62949" y="35833"/>
                      <a:pt x="70986" y="41195"/>
                    </a:cubicBezTo>
                    <a:cubicBezTo>
                      <a:pt x="100249" y="60727"/>
                      <a:pt x="92453" y="60786"/>
                      <a:pt x="98296" y="62955"/>
                    </a:cubicBezTo>
                    <a:cubicBezTo>
                      <a:pt x="104572" y="65283"/>
                      <a:pt x="101591" y="63661"/>
                      <a:pt x="78809" y="86322"/>
                    </a:cubicBezTo>
                    <a:cubicBezTo>
                      <a:pt x="74372" y="90737"/>
                      <a:pt x="51639" y="115453"/>
                      <a:pt x="42956" y="115648"/>
                    </a:cubicBezTo>
                    <a:cubicBezTo>
                      <a:pt x="38000" y="130965"/>
                      <a:pt x="36439" y="134059"/>
                      <a:pt x="37745" y="137494"/>
                    </a:cubicBezTo>
                    <a:cubicBezTo>
                      <a:pt x="42483" y="149941"/>
                      <a:pt x="40499" y="158064"/>
                      <a:pt x="50393" y="167595"/>
                    </a:cubicBezTo>
                    <a:cubicBezTo>
                      <a:pt x="57460" y="174397"/>
                      <a:pt x="82595" y="218157"/>
                      <a:pt x="84202" y="220152"/>
                    </a:cubicBezTo>
                    <a:cubicBezTo>
                      <a:pt x="75769" y="224271"/>
                      <a:pt x="65384" y="231305"/>
                      <a:pt x="64205" y="240659"/>
                    </a:cubicBezTo>
                    <a:cubicBezTo>
                      <a:pt x="63718" y="244508"/>
                      <a:pt x="53897" y="246572"/>
                      <a:pt x="37199" y="272459"/>
                    </a:cubicBezTo>
                    <a:cubicBezTo>
                      <a:pt x="34064" y="277320"/>
                      <a:pt x="28762" y="280623"/>
                      <a:pt x="27000" y="286500"/>
                    </a:cubicBezTo>
                    <a:cubicBezTo>
                      <a:pt x="20124" y="288373"/>
                      <a:pt x="22076" y="295649"/>
                      <a:pt x="18995" y="299936"/>
                    </a:cubicBezTo>
                    <a:cubicBezTo>
                      <a:pt x="12910" y="308392"/>
                      <a:pt x="20470" y="323996"/>
                      <a:pt x="26263" y="332611"/>
                    </a:cubicBezTo>
                    <a:cubicBezTo>
                      <a:pt x="29435" y="337331"/>
                      <a:pt x="46802" y="340010"/>
                      <a:pt x="58807" y="359382"/>
                    </a:cubicBezTo>
                    <a:cubicBezTo>
                      <a:pt x="62648" y="365582"/>
                      <a:pt x="89863" y="389788"/>
                      <a:pt x="95174" y="394499"/>
                    </a:cubicBezTo>
                    <a:cubicBezTo>
                      <a:pt x="83924" y="405310"/>
                      <a:pt x="69798" y="423438"/>
                      <a:pt x="68369" y="425798"/>
                    </a:cubicBezTo>
                    <a:cubicBezTo>
                      <a:pt x="67814" y="426709"/>
                      <a:pt x="63354" y="426955"/>
                      <a:pt x="62507" y="428873"/>
                    </a:cubicBezTo>
                    <a:cubicBezTo>
                      <a:pt x="59872" y="434873"/>
                      <a:pt x="26108" y="469293"/>
                      <a:pt x="12687" y="492269"/>
                    </a:cubicBezTo>
                    <a:cubicBezTo>
                      <a:pt x="3249" y="496324"/>
                      <a:pt x="-187" y="506351"/>
                      <a:pt x="1797" y="514488"/>
                    </a:cubicBezTo>
                    <a:cubicBezTo>
                      <a:pt x="-310" y="518930"/>
                      <a:pt x="-1507" y="521459"/>
                      <a:pt x="3708" y="525017"/>
                    </a:cubicBezTo>
                    <a:cubicBezTo>
                      <a:pt x="13734" y="531864"/>
                      <a:pt x="22003" y="547232"/>
                      <a:pt x="25043" y="549869"/>
                    </a:cubicBezTo>
                    <a:cubicBezTo>
                      <a:pt x="40098" y="562927"/>
                      <a:pt x="96262" y="618122"/>
                      <a:pt x="97109" y="619780"/>
                    </a:cubicBezTo>
                    <a:cubicBezTo>
                      <a:pt x="85540" y="629093"/>
                      <a:pt x="33649" y="690857"/>
                      <a:pt x="29189" y="692734"/>
                    </a:cubicBezTo>
                    <a:cubicBezTo>
                      <a:pt x="24834" y="694566"/>
                      <a:pt x="20142" y="694570"/>
                      <a:pt x="16947" y="700543"/>
                    </a:cubicBezTo>
                    <a:cubicBezTo>
                      <a:pt x="37404" y="696985"/>
                      <a:pt x="61106" y="693796"/>
                      <a:pt x="87720" y="690948"/>
                    </a:cubicBezTo>
                    <a:cubicBezTo>
                      <a:pt x="101719" y="675941"/>
                      <a:pt x="139633" y="632432"/>
                      <a:pt x="140785" y="63163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 name="Google Shape;277;p50"/>
              <p:cNvSpPr/>
              <p:nvPr/>
            </p:nvSpPr>
            <p:spPr>
              <a:xfrm>
                <a:off x="2566321" y="2632749"/>
                <a:ext cx="150088" cy="719066"/>
              </a:xfrm>
              <a:custGeom>
                <a:rect b="b" l="l" r="r" t="t"/>
                <a:pathLst>
                  <a:path extrusionOk="0" h="719066" w="150088">
                    <a:moveTo>
                      <a:pt x="100584" y="707513"/>
                    </a:moveTo>
                    <a:cubicBezTo>
                      <a:pt x="104066" y="705604"/>
                      <a:pt x="107816" y="702861"/>
                      <a:pt x="109090" y="698283"/>
                    </a:cubicBezTo>
                    <a:cubicBezTo>
                      <a:pt x="109786" y="695777"/>
                      <a:pt x="121136" y="694228"/>
                      <a:pt x="134626" y="678565"/>
                    </a:cubicBezTo>
                    <a:cubicBezTo>
                      <a:pt x="140455" y="671776"/>
                      <a:pt x="156434" y="662514"/>
                      <a:pt x="147359" y="639124"/>
                    </a:cubicBezTo>
                    <a:cubicBezTo>
                      <a:pt x="149166" y="634003"/>
                      <a:pt x="135181" y="624668"/>
                      <a:pt x="129633" y="622823"/>
                    </a:cubicBezTo>
                    <a:cubicBezTo>
                      <a:pt x="124786" y="621215"/>
                      <a:pt x="97130" y="591747"/>
                      <a:pt x="93380" y="587651"/>
                    </a:cubicBezTo>
                    <a:cubicBezTo>
                      <a:pt x="91673" y="585783"/>
                      <a:pt x="91145" y="582817"/>
                      <a:pt x="89398" y="581009"/>
                    </a:cubicBezTo>
                    <a:cubicBezTo>
                      <a:pt x="39660" y="529677"/>
                      <a:pt x="53522" y="544784"/>
                      <a:pt x="59215" y="532893"/>
                    </a:cubicBezTo>
                    <a:cubicBezTo>
                      <a:pt x="64076" y="522743"/>
                      <a:pt x="101171" y="481530"/>
                      <a:pt x="113313" y="472641"/>
                    </a:cubicBezTo>
                    <a:cubicBezTo>
                      <a:pt x="127007" y="462614"/>
                      <a:pt x="128281" y="449524"/>
                      <a:pt x="145844" y="436371"/>
                    </a:cubicBezTo>
                    <a:cubicBezTo>
                      <a:pt x="149580" y="404648"/>
                      <a:pt x="123498" y="404024"/>
                      <a:pt x="118870" y="390921"/>
                    </a:cubicBezTo>
                    <a:cubicBezTo>
                      <a:pt x="118242" y="389145"/>
                      <a:pt x="115998" y="387482"/>
                      <a:pt x="114114" y="386712"/>
                    </a:cubicBezTo>
                    <a:cubicBezTo>
                      <a:pt x="109204" y="384712"/>
                      <a:pt x="91741" y="360014"/>
                      <a:pt x="76486" y="350747"/>
                    </a:cubicBezTo>
                    <a:cubicBezTo>
                      <a:pt x="74530" y="349558"/>
                      <a:pt x="76241" y="348784"/>
                      <a:pt x="57868" y="332159"/>
                    </a:cubicBezTo>
                    <a:cubicBezTo>
                      <a:pt x="72645" y="302518"/>
                      <a:pt x="151455" y="240161"/>
                      <a:pt x="134175" y="225742"/>
                    </a:cubicBezTo>
                    <a:cubicBezTo>
                      <a:pt x="135272" y="217263"/>
                      <a:pt x="131140" y="220170"/>
                      <a:pt x="110237" y="191973"/>
                    </a:cubicBezTo>
                    <a:cubicBezTo>
                      <a:pt x="105818" y="186014"/>
                      <a:pt x="88164" y="180182"/>
                      <a:pt x="83413" y="174492"/>
                    </a:cubicBezTo>
                    <a:cubicBezTo>
                      <a:pt x="59966" y="146400"/>
                      <a:pt x="75594" y="154656"/>
                      <a:pt x="77237" y="141908"/>
                    </a:cubicBezTo>
                    <a:cubicBezTo>
                      <a:pt x="147045" y="77269"/>
                      <a:pt x="129073" y="94449"/>
                      <a:pt x="98386" y="66129"/>
                    </a:cubicBezTo>
                    <a:cubicBezTo>
                      <a:pt x="38140" y="10583"/>
                      <a:pt x="45453" y="16638"/>
                      <a:pt x="50832" y="11932"/>
                    </a:cubicBezTo>
                    <a:cubicBezTo>
                      <a:pt x="64649" y="-150"/>
                      <a:pt x="54501" y="8315"/>
                      <a:pt x="62410" y="0"/>
                    </a:cubicBezTo>
                    <a:cubicBezTo>
                      <a:pt x="42290" y="638"/>
                      <a:pt x="21770" y="1285"/>
                      <a:pt x="922" y="1932"/>
                    </a:cubicBezTo>
                    <a:cubicBezTo>
                      <a:pt x="-9919" y="38320"/>
                      <a:pt x="78589" y="83442"/>
                      <a:pt x="72013" y="91807"/>
                    </a:cubicBezTo>
                    <a:cubicBezTo>
                      <a:pt x="54241" y="114445"/>
                      <a:pt x="55188" y="107493"/>
                      <a:pt x="52808" y="111424"/>
                    </a:cubicBezTo>
                    <a:cubicBezTo>
                      <a:pt x="38740" y="134678"/>
                      <a:pt x="40943" y="132172"/>
                      <a:pt x="40415" y="132281"/>
                    </a:cubicBezTo>
                    <a:cubicBezTo>
                      <a:pt x="34098" y="133612"/>
                      <a:pt x="36392" y="139812"/>
                      <a:pt x="31327" y="146614"/>
                    </a:cubicBezTo>
                    <a:cubicBezTo>
                      <a:pt x="22111" y="158988"/>
                      <a:pt x="21833" y="172615"/>
                      <a:pt x="30062" y="183531"/>
                    </a:cubicBezTo>
                    <a:cubicBezTo>
                      <a:pt x="35263" y="190429"/>
                      <a:pt x="70201" y="209737"/>
                      <a:pt x="71021" y="210652"/>
                    </a:cubicBezTo>
                    <a:cubicBezTo>
                      <a:pt x="78798" y="219345"/>
                      <a:pt x="78189" y="219145"/>
                      <a:pt x="89161" y="229090"/>
                    </a:cubicBezTo>
                    <a:cubicBezTo>
                      <a:pt x="88697" y="231355"/>
                      <a:pt x="88642" y="234352"/>
                      <a:pt x="84751" y="234220"/>
                    </a:cubicBezTo>
                    <a:cubicBezTo>
                      <a:pt x="82257" y="234134"/>
                      <a:pt x="84469" y="240266"/>
                      <a:pt x="78757" y="242635"/>
                    </a:cubicBezTo>
                    <a:cubicBezTo>
                      <a:pt x="71362" y="245706"/>
                      <a:pt x="70393" y="255993"/>
                      <a:pt x="61832" y="257761"/>
                    </a:cubicBezTo>
                    <a:cubicBezTo>
                      <a:pt x="59935" y="258153"/>
                      <a:pt x="17883" y="312122"/>
                      <a:pt x="17592" y="312350"/>
                    </a:cubicBezTo>
                    <a:cubicBezTo>
                      <a:pt x="-11994" y="335225"/>
                      <a:pt x="59461" y="389669"/>
                      <a:pt x="96029" y="426417"/>
                    </a:cubicBezTo>
                    <a:cubicBezTo>
                      <a:pt x="86672" y="433460"/>
                      <a:pt x="88456" y="436945"/>
                      <a:pt x="84209" y="439674"/>
                    </a:cubicBezTo>
                    <a:cubicBezTo>
                      <a:pt x="72363" y="447274"/>
                      <a:pt x="70443" y="456490"/>
                      <a:pt x="60417" y="467388"/>
                    </a:cubicBezTo>
                    <a:cubicBezTo>
                      <a:pt x="55620" y="472605"/>
                      <a:pt x="49804" y="477024"/>
                      <a:pt x="45744" y="482728"/>
                    </a:cubicBezTo>
                    <a:cubicBezTo>
                      <a:pt x="-25" y="546957"/>
                      <a:pt x="-744" y="526602"/>
                      <a:pt x="17719" y="565865"/>
                    </a:cubicBezTo>
                    <a:cubicBezTo>
                      <a:pt x="24377" y="569113"/>
                      <a:pt x="27267" y="575751"/>
                      <a:pt x="31363" y="581259"/>
                    </a:cubicBezTo>
                    <a:cubicBezTo>
                      <a:pt x="36369" y="587993"/>
                      <a:pt x="57245" y="603984"/>
                      <a:pt x="61049" y="617419"/>
                    </a:cubicBezTo>
                    <a:cubicBezTo>
                      <a:pt x="62142" y="621278"/>
                      <a:pt x="80892" y="629866"/>
                      <a:pt x="84360" y="641616"/>
                    </a:cubicBezTo>
                    <a:cubicBezTo>
                      <a:pt x="85088" y="644099"/>
                      <a:pt x="85306" y="637771"/>
                      <a:pt x="95956" y="651443"/>
                    </a:cubicBezTo>
                    <a:cubicBezTo>
                      <a:pt x="90472" y="657922"/>
                      <a:pt x="83258" y="662710"/>
                      <a:pt x="78070" y="669507"/>
                    </a:cubicBezTo>
                    <a:cubicBezTo>
                      <a:pt x="77415" y="670364"/>
                      <a:pt x="72969" y="670095"/>
                      <a:pt x="71913" y="671940"/>
                    </a:cubicBezTo>
                    <a:cubicBezTo>
                      <a:pt x="71867" y="672018"/>
                      <a:pt x="33889" y="708989"/>
                      <a:pt x="25301" y="717964"/>
                    </a:cubicBezTo>
                    <a:cubicBezTo>
                      <a:pt x="46404" y="718338"/>
                      <a:pt x="67239" y="718707"/>
                      <a:pt x="87787" y="719067"/>
                    </a:cubicBezTo>
                    <a:cubicBezTo>
                      <a:pt x="93184" y="717969"/>
                      <a:pt x="86999" y="714966"/>
                      <a:pt x="100584" y="70751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 name="Google Shape;278;p50"/>
              <p:cNvSpPr/>
              <p:nvPr/>
            </p:nvSpPr>
            <p:spPr>
              <a:xfrm>
                <a:off x="2220939" y="2642672"/>
                <a:ext cx="144539" cy="703007"/>
              </a:xfrm>
              <a:custGeom>
                <a:rect b="b" l="l" r="r" t="t"/>
                <a:pathLst>
                  <a:path extrusionOk="0" h="703007" w="144539">
                    <a:moveTo>
                      <a:pt x="140753" y="643283"/>
                    </a:moveTo>
                    <a:cubicBezTo>
                      <a:pt x="151225" y="629260"/>
                      <a:pt x="130831" y="628299"/>
                      <a:pt x="129230" y="623953"/>
                    </a:cubicBezTo>
                    <a:cubicBezTo>
                      <a:pt x="125238" y="613069"/>
                      <a:pt x="111999" y="611219"/>
                      <a:pt x="108691" y="603875"/>
                    </a:cubicBezTo>
                    <a:cubicBezTo>
                      <a:pt x="100977" y="586758"/>
                      <a:pt x="85663" y="581610"/>
                      <a:pt x="62480" y="551204"/>
                    </a:cubicBezTo>
                    <a:cubicBezTo>
                      <a:pt x="67377" y="543053"/>
                      <a:pt x="70981" y="547536"/>
                      <a:pt x="84948" y="528214"/>
                    </a:cubicBezTo>
                    <a:cubicBezTo>
                      <a:pt x="105319" y="500036"/>
                      <a:pt x="136092" y="474591"/>
                      <a:pt x="133266" y="461516"/>
                    </a:cubicBezTo>
                    <a:cubicBezTo>
                      <a:pt x="130194" y="447278"/>
                      <a:pt x="62990" y="386771"/>
                      <a:pt x="56591" y="372370"/>
                    </a:cubicBezTo>
                    <a:cubicBezTo>
                      <a:pt x="55899" y="370816"/>
                      <a:pt x="54365" y="371668"/>
                      <a:pt x="49419" y="367686"/>
                    </a:cubicBezTo>
                    <a:cubicBezTo>
                      <a:pt x="56541" y="358283"/>
                      <a:pt x="93805" y="316701"/>
                      <a:pt x="100080" y="312979"/>
                    </a:cubicBezTo>
                    <a:cubicBezTo>
                      <a:pt x="111262" y="306345"/>
                      <a:pt x="106279" y="306204"/>
                      <a:pt x="113124" y="303675"/>
                    </a:cubicBezTo>
                    <a:cubicBezTo>
                      <a:pt x="118403" y="301726"/>
                      <a:pt x="117574" y="293785"/>
                      <a:pt x="123850" y="292705"/>
                    </a:cubicBezTo>
                    <a:cubicBezTo>
                      <a:pt x="124141" y="292655"/>
                      <a:pt x="122995" y="295443"/>
                      <a:pt x="128460" y="267934"/>
                    </a:cubicBezTo>
                    <a:cubicBezTo>
                      <a:pt x="126308" y="265784"/>
                      <a:pt x="125138" y="262084"/>
                      <a:pt x="124501" y="260540"/>
                    </a:cubicBezTo>
                    <a:cubicBezTo>
                      <a:pt x="92944" y="251715"/>
                      <a:pt x="67145" y="190898"/>
                      <a:pt x="57870" y="185968"/>
                    </a:cubicBezTo>
                    <a:cubicBezTo>
                      <a:pt x="51794" y="182747"/>
                      <a:pt x="48413" y="177426"/>
                      <a:pt x="45810" y="171718"/>
                    </a:cubicBezTo>
                    <a:cubicBezTo>
                      <a:pt x="47325" y="170410"/>
                      <a:pt x="48677" y="168761"/>
                      <a:pt x="50010" y="166925"/>
                    </a:cubicBezTo>
                    <a:cubicBezTo>
                      <a:pt x="64883" y="146414"/>
                      <a:pt x="85303" y="139999"/>
                      <a:pt x="101086" y="123990"/>
                    </a:cubicBezTo>
                    <a:cubicBezTo>
                      <a:pt x="123081" y="101675"/>
                      <a:pt x="128934" y="94836"/>
                      <a:pt x="143092" y="86285"/>
                    </a:cubicBezTo>
                    <a:cubicBezTo>
                      <a:pt x="139920" y="81884"/>
                      <a:pt x="145923" y="81756"/>
                      <a:pt x="144234" y="73938"/>
                    </a:cubicBezTo>
                    <a:cubicBezTo>
                      <a:pt x="144084" y="73232"/>
                      <a:pt x="144330" y="73410"/>
                      <a:pt x="144489" y="71883"/>
                    </a:cubicBezTo>
                    <a:cubicBezTo>
                      <a:pt x="138978" y="62389"/>
                      <a:pt x="147038" y="70658"/>
                      <a:pt x="78809" y="0"/>
                    </a:cubicBezTo>
                    <a:cubicBezTo>
                      <a:pt x="60336" y="533"/>
                      <a:pt x="41777" y="1066"/>
                      <a:pt x="23146" y="1599"/>
                    </a:cubicBezTo>
                    <a:cubicBezTo>
                      <a:pt x="34687" y="22802"/>
                      <a:pt x="42242" y="12233"/>
                      <a:pt x="56432" y="35126"/>
                    </a:cubicBezTo>
                    <a:cubicBezTo>
                      <a:pt x="60518" y="41728"/>
                      <a:pt x="92649" y="70152"/>
                      <a:pt x="94724" y="71979"/>
                    </a:cubicBezTo>
                    <a:cubicBezTo>
                      <a:pt x="71700" y="97993"/>
                      <a:pt x="69247" y="90481"/>
                      <a:pt x="46756" y="120887"/>
                    </a:cubicBezTo>
                    <a:cubicBezTo>
                      <a:pt x="40549" y="129274"/>
                      <a:pt x="30814" y="126855"/>
                      <a:pt x="13598" y="149398"/>
                    </a:cubicBezTo>
                    <a:cubicBezTo>
                      <a:pt x="7203" y="154528"/>
                      <a:pt x="4309" y="152482"/>
                      <a:pt x="1415" y="163818"/>
                    </a:cubicBezTo>
                    <a:cubicBezTo>
                      <a:pt x="978" y="165544"/>
                      <a:pt x="1688" y="167654"/>
                      <a:pt x="1028" y="169225"/>
                    </a:cubicBezTo>
                    <a:cubicBezTo>
                      <a:pt x="-1539" y="175294"/>
                      <a:pt x="1082" y="180556"/>
                      <a:pt x="4709" y="184388"/>
                    </a:cubicBezTo>
                    <a:cubicBezTo>
                      <a:pt x="13211" y="193367"/>
                      <a:pt x="14967" y="201928"/>
                      <a:pt x="25644" y="209072"/>
                    </a:cubicBezTo>
                    <a:cubicBezTo>
                      <a:pt x="29908" y="211924"/>
                      <a:pt x="40480" y="235004"/>
                      <a:pt x="44098" y="239136"/>
                    </a:cubicBezTo>
                    <a:cubicBezTo>
                      <a:pt x="47912" y="243492"/>
                      <a:pt x="53319" y="246553"/>
                      <a:pt x="56723" y="251150"/>
                    </a:cubicBezTo>
                    <a:cubicBezTo>
                      <a:pt x="76183" y="277447"/>
                      <a:pt x="57528" y="253305"/>
                      <a:pt x="80534" y="274663"/>
                    </a:cubicBezTo>
                    <a:cubicBezTo>
                      <a:pt x="70540" y="285502"/>
                      <a:pt x="60227" y="301448"/>
                      <a:pt x="47061" y="311571"/>
                    </a:cubicBezTo>
                    <a:cubicBezTo>
                      <a:pt x="43912" y="313999"/>
                      <a:pt x="39921" y="316655"/>
                      <a:pt x="38719" y="320054"/>
                    </a:cubicBezTo>
                    <a:cubicBezTo>
                      <a:pt x="34837" y="331034"/>
                      <a:pt x="24497" y="337731"/>
                      <a:pt x="20788" y="348633"/>
                    </a:cubicBezTo>
                    <a:cubicBezTo>
                      <a:pt x="14458" y="353558"/>
                      <a:pt x="16934" y="358911"/>
                      <a:pt x="12519" y="362497"/>
                    </a:cubicBezTo>
                    <a:cubicBezTo>
                      <a:pt x="1483" y="371468"/>
                      <a:pt x="11636" y="388721"/>
                      <a:pt x="19714" y="400475"/>
                    </a:cubicBezTo>
                    <a:cubicBezTo>
                      <a:pt x="20688" y="401897"/>
                      <a:pt x="34987" y="405778"/>
                      <a:pt x="45477" y="422699"/>
                    </a:cubicBezTo>
                    <a:cubicBezTo>
                      <a:pt x="49569" y="429305"/>
                      <a:pt x="80593" y="456905"/>
                      <a:pt x="86760" y="462094"/>
                    </a:cubicBezTo>
                    <a:cubicBezTo>
                      <a:pt x="68728" y="478701"/>
                      <a:pt x="88657" y="454249"/>
                      <a:pt x="62489" y="490705"/>
                    </a:cubicBezTo>
                    <a:cubicBezTo>
                      <a:pt x="38241" y="524442"/>
                      <a:pt x="27078" y="530952"/>
                      <a:pt x="16738" y="556443"/>
                    </a:cubicBezTo>
                    <a:cubicBezTo>
                      <a:pt x="11272" y="569919"/>
                      <a:pt x="21316" y="573204"/>
                      <a:pt x="53119" y="602048"/>
                    </a:cubicBezTo>
                    <a:cubicBezTo>
                      <a:pt x="81840" y="628094"/>
                      <a:pt x="85649" y="635165"/>
                      <a:pt x="93659" y="642195"/>
                    </a:cubicBezTo>
                    <a:cubicBezTo>
                      <a:pt x="64259" y="666341"/>
                      <a:pt x="76875" y="655626"/>
                      <a:pt x="45364" y="689494"/>
                    </a:cubicBezTo>
                    <a:cubicBezTo>
                      <a:pt x="38915" y="696428"/>
                      <a:pt x="34914" y="700164"/>
                      <a:pt x="35279" y="702201"/>
                    </a:cubicBezTo>
                    <a:cubicBezTo>
                      <a:pt x="51571" y="702465"/>
                      <a:pt x="67818" y="702734"/>
                      <a:pt x="84006" y="703007"/>
                    </a:cubicBezTo>
                    <a:cubicBezTo>
                      <a:pt x="126290" y="663885"/>
                      <a:pt x="136903" y="664833"/>
                      <a:pt x="140753" y="64328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 name="Google Shape;279;p50"/>
              <p:cNvSpPr/>
              <p:nvPr/>
            </p:nvSpPr>
            <p:spPr>
              <a:xfrm>
                <a:off x="1887284" y="2652804"/>
                <a:ext cx="148948" cy="688314"/>
              </a:xfrm>
              <a:custGeom>
                <a:rect b="b" l="l" r="r" t="t"/>
                <a:pathLst>
                  <a:path extrusionOk="0" h="688314" w="148948">
                    <a:moveTo>
                      <a:pt x="134097" y="616923"/>
                    </a:moveTo>
                    <a:cubicBezTo>
                      <a:pt x="127726" y="600080"/>
                      <a:pt x="113627" y="600517"/>
                      <a:pt x="109767" y="589619"/>
                    </a:cubicBezTo>
                    <a:cubicBezTo>
                      <a:pt x="109139" y="587842"/>
                      <a:pt x="106896" y="586179"/>
                      <a:pt x="105012" y="585410"/>
                    </a:cubicBezTo>
                    <a:cubicBezTo>
                      <a:pt x="100101" y="583409"/>
                      <a:pt x="82639" y="558712"/>
                      <a:pt x="67384" y="549445"/>
                    </a:cubicBezTo>
                    <a:cubicBezTo>
                      <a:pt x="63247" y="546930"/>
                      <a:pt x="72062" y="552329"/>
                      <a:pt x="48251" y="530383"/>
                    </a:cubicBezTo>
                    <a:cubicBezTo>
                      <a:pt x="110163" y="457925"/>
                      <a:pt x="132518" y="442016"/>
                      <a:pt x="136577" y="429223"/>
                    </a:cubicBezTo>
                    <a:cubicBezTo>
                      <a:pt x="168821" y="419209"/>
                      <a:pt x="119042" y="385504"/>
                      <a:pt x="100852" y="360278"/>
                    </a:cubicBezTo>
                    <a:cubicBezTo>
                      <a:pt x="91663" y="347535"/>
                      <a:pt x="76577" y="340237"/>
                      <a:pt x="69973" y="325394"/>
                    </a:cubicBezTo>
                    <a:cubicBezTo>
                      <a:pt x="69268" y="323804"/>
                      <a:pt x="67652" y="324710"/>
                      <a:pt x="62551" y="320514"/>
                    </a:cubicBezTo>
                    <a:cubicBezTo>
                      <a:pt x="90184" y="282413"/>
                      <a:pt x="103250" y="282167"/>
                      <a:pt x="101098" y="271497"/>
                    </a:cubicBezTo>
                    <a:cubicBezTo>
                      <a:pt x="126092" y="250521"/>
                      <a:pt x="114236" y="251847"/>
                      <a:pt x="121345" y="248931"/>
                    </a:cubicBezTo>
                    <a:cubicBezTo>
                      <a:pt x="121964" y="248681"/>
                      <a:pt x="121359" y="245013"/>
                      <a:pt x="121018" y="242981"/>
                    </a:cubicBezTo>
                    <a:cubicBezTo>
                      <a:pt x="115365" y="209586"/>
                      <a:pt x="95532" y="203190"/>
                      <a:pt x="89461" y="184624"/>
                    </a:cubicBezTo>
                    <a:cubicBezTo>
                      <a:pt x="89106" y="183536"/>
                      <a:pt x="87904" y="182743"/>
                      <a:pt x="87190" y="181745"/>
                    </a:cubicBezTo>
                    <a:cubicBezTo>
                      <a:pt x="81688" y="174150"/>
                      <a:pt x="85096" y="160779"/>
                      <a:pt x="82129" y="158191"/>
                    </a:cubicBezTo>
                    <a:cubicBezTo>
                      <a:pt x="82307" y="157945"/>
                      <a:pt x="82584" y="157717"/>
                      <a:pt x="82684" y="157457"/>
                    </a:cubicBezTo>
                    <a:cubicBezTo>
                      <a:pt x="87777" y="143708"/>
                      <a:pt x="99910" y="135111"/>
                      <a:pt x="107578" y="123261"/>
                    </a:cubicBezTo>
                    <a:cubicBezTo>
                      <a:pt x="115920" y="110367"/>
                      <a:pt x="189364" y="91907"/>
                      <a:pt x="118146" y="37933"/>
                    </a:cubicBezTo>
                    <a:cubicBezTo>
                      <a:pt x="90899" y="17281"/>
                      <a:pt x="96720" y="18716"/>
                      <a:pt x="77842" y="0"/>
                    </a:cubicBezTo>
                    <a:cubicBezTo>
                      <a:pt x="8576" y="2324"/>
                      <a:pt x="13377" y="301"/>
                      <a:pt x="18456" y="6196"/>
                    </a:cubicBezTo>
                    <a:cubicBezTo>
                      <a:pt x="24413" y="13107"/>
                      <a:pt x="26411" y="16866"/>
                      <a:pt x="28828" y="17645"/>
                    </a:cubicBezTo>
                    <a:cubicBezTo>
                      <a:pt x="33470" y="19153"/>
                      <a:pt x="55615" y="41117"/>
                      <a:pt x="58505" y="45546"/>
                    </a:cubicBezTo>
                    <a:cubicBezTo>
                      <a:pt x="66856" y="58366"/>
                      <a:pt x="82475" y="61819"/>
                      <a:pt x="94776" y="76499"/>
                    </a:cubicBezTo>
                    <a:cubicBezTo>
                      <a:pt x="97238" y="79437"/>
                      <a:pt x="98067" y="78813"/>
                      <a:pt x="101612" y="80904"/>
                    </a:cubicBezTo>
                    <a:cubicBezTo>
                      <a:pt x="101439" y="81196"/>
                      <a:pt x="52311" y="131780"/>
                      <a:pt x="43022" y="131994"/>
                    </a:cubicBezTo>
                    <a:cubicBezTo>
                      <a:pt x="33356" y="161858"/>
                      <a:pt x="31618" y="148947"/>
                      <a:pt x="83663" y="235692"/>
                    </a:cubicBezTo>
                    <a:cubicBezTo>
                      <a:pt x="84673" y="237382"/>
                      <a:pt x="84810" y="235505"/>
                      <a:pt x="80818" y="238430"/>
                    </a:cubicBezTo>
                    <a:cubicBezTo>
                      <a:pt x="56766" y="256057"/>
                      <a:pt x="68895" y="254581"/>
                      <a:pt x="61504" y="260567"/>
                    </a:cubicBezTo>
                    <a:cubicBezTo>
                      <a:pt x="48056" y="271460"/>
                      <a:pt x="27613" y="300983"/>
                      <a:pt x="27053" y="302846"/>
                    </a:cubicBezTo>
                    <a:cubicBezTo>
                      <a:pt x="20176" y="304719"/>
                      <a:pt x="22129" y="311995"/>
                      <a:pt x="19048" y="316282"/>
                    </a:cubicBezTo>
                    <a:cubicBezTo>
                      <a:pt x="14101" y="323161"/>
                      <a:pt x="17405" y="346132"/>
                      <a:pt x="35404" y="354834"/>
                    </a:cubicBezTo>
                    <a:cubicBezTo>
                      <a:pt x="56648" y="365108"/>
                      <a:pt x="41389" y="363112"/>
                      <a:pt x="95222" y="410840"/>
                    </a:cubicBezTo>
                    <a:cubicBezTo>
                      <a:pt x="83972" y="421656"/>
                      <a:pt x="69851" y="439770"/>
                      <a:pt x="68417" y="442139"/>
                    </a:cubicBezTo>
                    <a:cubicBezTo>
                      <a:pt x="67866" y="443050"/>
                      <a:pt x="63402" y="443296"/>
                      <a:pt x="62555" y="445214"/>
                    </a:cubicBezTo>
                    <a:cubicBezTo>
                      <a:pt x="62428" y="445511"/>
                      <a:pt x="10405" y="509562"/>
                      <a:pt x="8489" y="511048"/>
                    </a:cubicBezTo>
                    <a:cubicBezTo>
                      <a:pt x="-1573" y="518829"/>
                      <a:pt x="2632" y="529321"/>
                      <a:pt x="875" y="532893"/>
                    </a:cubicBezTo>
                    <a:cubicBezTo>
                      <a:pt x="-1964" y="538657"/>
                      <a:pt x="2405" y="540274"/>
                      <a:pt x="9654" y="545559"/>
                    </a:cubicBezTo>
                    <a:cubicBezTo>
                      <a:pt x="31285" y="579332"/>
                      <a:pt x="105244" y="633502"/>
                      <a:pt x="92260" y="639211"/>
                    </a:cubicBezTo>
                    <a:cubicBezTo>
                      <a:pt x="91968" y="639338"/>
                      <a:pt x="54218" y="682428"/>
                      <a:pt x="54004" y="682724"/>
                    </a:cubicBezTo>
                    <a:cubicBezTo>
                      <a:pt x="52238" y="685134"/>
                      <a:pt x="50154" y="686679"/>
                      <a:pt x="49476" y="687704"/>
                    </a:cubicBezTo>
                    <a:cubicBezTo>
                      <a:pt x="68062" y="687895"/>
                      <a:pt x="86680" y="688100"/>
                      <a:pt x="105317" y="688314"/>
                    </a:cubicBezTo>
                    <a:cubicBezTo>
                      <a:pt x="116362" y="674633"/>
                      <a:pt x="140564" y="648158"/>
                      <a:pt x="140842" y="647962"/>
                    </a:cubicBezTo>
                    <a:cubicBezTo>
                      <a:pt x="154590" y="638381"/>
                      <a:pt x="148765" y="620358"/>
                      <a:pt x="134097" y="61692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80" name="Google Shape;280;p50"/>
          <p:cNvSpPr txBox="1"/>
          <p:nvPr>
            <p:ph type="ctrTitle"/>
          </p:nvPr>
        </p:nvSpPr>
        <p:spPr>
          <a:xfrm>
            <a:off x="4572000" y="1213813"/>
            <a:ext cx="3899400" cy="1717200"/>
          </a:xfrm>
          <a:prstGeom prst="rect">
            <a:avLst/>
          </a:prstGeom>
          <a:noFill/>
          <a:ln>
            <a:noFill/>
          </a:ln>
        </p:spPr>
        <p:txBody>
          <a:bodyPr anchorCtr="0" anchor="b" bIns="0" lIns="0" spcFirstLastPara="1" rIns="0" wrap="square" tIns="0">
            <a:noAutofit/>
          </a:bodyPr>
          <a:lstStyle>
            <a:lvl1pPr lvl="0" algn="l">
              <a:lnSpc>
                <a:spcPct val="90000"/>
              </a:lnSpc>
              <a:spcBef>
                <a:spcPts val="0"/>
              </a:spcBef>
              <a:spcAft>
                <a:spcPts val="0"/>
              </a:spcAft>
              <a:buSzPts val="4000"/>
              <a:buNone/>
              <a:defRPr sz="4000"/>
            </a:lvl1pPr>
            <a:lvl2pPr lvl="1" algn="l">
              <a:lnSpc>
                <a:spcPct val="90000"/>
              </a:lnSpc>
              <a:spcBef>
                <a:spcPts val="0"/>
              </a:spcBef>
              <a:spcAft>
                <a:spcPts val="0"/>
              </a:spcAft>
              <a:buSzPts val="4800"/>
              <a:buNone/>
              <a:defRPr sz="4800"/>
            </a:lvl2pPr>
            <a:lvl3pPr lvl="2" algn="l">
              <a:lnSpc>
                <a:spcPct val="90000"/>
              </a:lnSpc>
              <a:spcBef>
                <a:spcPts val="0"/>
              </a:spcBef>
              <a:spcAft>
                <a:spcPts val="0"/>
              </a:spcAft>
              <a:buSzPts val="4800"/>
              <a:buNone/>
              <a:defRPr sz="4800"/>
            </a:lvl3pPr>
            <a:lvl4pPr lvl="3" algn="l">
              <a:lnSpc>
                <a:spcPct val="90000"/>
              </a:lnSpc>
              <a:spcBef>
                <a:spcPts val="0"/>
              </a:spcBef>
              <a:spcAft>
                <a:spcPts val="0"/>
              </a:spcAft>
              <a:buSzPts val="4800"/>
              <a:buNone/>
              <a:defRPr sz="4800"/>
            </a:lvl4pPr>
            <a:lvl5pPr lvl="4" algn="l">
              <a:lnSpc>
                <a:spcPct val="90000"/>
              </a:lnSpc>
              <a:spcBef>
                <a:spcPts val="0"/>
              </a:spcBef>
              <a:spcAft>
                <a:spcPts val="0"/>
              </a:spcAft>
              <a:buSzPts val="4800"/>
              <a:buNone/>
              <a:defRPr sz="4800"/>
            </a:lvl5pPr>
            <a:lvl6pPr lvl="5" algn="l">
              <a:lnSpc>
                <a:spcPct val="90000"/>
              </a:lnSpc>
              <a:spcBef>
                <a:spcPts val="0"/>
              </a:spcBef>
              <a:spcAft>
                <a:spcPts val="0"/>
              </a:spcAft>
              <a:buSzPts val="4800"/>
              <a:buNone/>
              <a:defRPr sz="4800"/>
            </a:lvl6pPr>
            <a:lvl7pPr lvl="6" algn="l">
              <a:lnSpc>
                <a:spcPct val="90000"/>
              </a:lnSpc>
              <a:spcBef>
                <a:spcPts val="0"/>
              </a:spcBef>
              <a:spcAft>
                <a:spcPts val="0"/>
              </a:spcAft>
              <a:buSzPts val="4800"/>
              <a:buNone/>
              <a:defRPr sz="4800"/>
            </a:lvl7pPr>
            <a:lvl8pPr lvl="7" algn="l">
              <a:lnSpc>
                <a:spcPct val="90000"/>
              </a:lnSpc>
              <a:spcBef>
                <a:spcPts val="0"/>
              </a:spcBef>
              <a:spcAft>
                <a:spcPts val="0"/>
              </a:spcAft>
              <a:buSzPts val="4800"/>
              <a:buNone/>
              <a:defRPr sz="4800"/>
            </a:lvl8pPr>
            <a:lvl9pPr lvl="8" algn="l">
              <a:lnSpc>
                <a:spcPct val="90000"/>
              </a:lnSpc>
              <a:spcBef>
                <a:spcPts val="0"/>
              </a:spcBef>
              <a:spcAft>
                <a:spcPts val="0"/>
              </a:spcAft>
              <a:buSzPts val="4800"/>
              <a:buNone/>
              <a:defRPr sz="4800"/>
            </a:lvl9pPr>
          </a:lstStyle>
          <a:p/>
        </p:txBody>
      </p:sp>
      <p:sp>
        <p:nvSpPr>
          <p:cNvPr id="281" name="Google Shape;281;p50"/>
          <p:cNvSpPr txBox="1"/>
          <p:nvPr>
            <p:ph idx="1" type="subTitle"/>
          </p:nvPr>
        </p:nvSpPr>
        <p:spPr>
          <a:xfrm>
            <a:off x="4572000" y="3129313"/>
            <a:ext cx="3899400" cy="453300"/>
          </a:xfrm>
          <a:prstGeom prst="rect">
            <a:avLst/>
          </a:prstGeom>
          <a:noFill/>
          <a:ln>
            <a:noFill/>
          </a:ln>
        </p:spPr>
        <p:txBody>
          <a:bodyPr anchorCtr="0" anchor="t" bIns="0" lIns="0" spcFirstLastPara="1" rIns="0" wrap="square" tIns="0">
            <a:noAutofit/>
          </a:bodyPr>
          <a:lstStyle>
            <a:lvl1pPr lvl="0" algn="l">
              <a:lnSpc>
                <a:spcPct val="120000"/>
              </a:lnSpc>
              <a:spcBef>
                <a:spcPts val="0"/>
              </a:spcBef>
              <a:spcAft>
                <a:spcPts val="0"/>
              </a:spcAft>
              <a:buSzPts val="1800"/>
              <a:buFont typeface="Mali Light"/>
              <a:buNone/>
              <a:defRPr sz="1800">
                <a:latin typeface="Mali Light"/>
                <a:ea typeface="Mali Light"/>
                <a:cs typeface="Mali Light"/>
                <a:sym typeface="Mali Light"/>
              </a:defRPr>
            </a:lvl1pPr>
            <a:lvl2pPr lvl="1" algn="ctr">
              <a:lnSpc>
                <a:spcPct val="120000"/>
              </a:lnSpc>
              <a:spcBef>
                <a:spcPts val="800"/>
              </a:spcBef>
              <a:spcAft>
                <a:spcPts val="0"/>
              </a:spcAft>
              <a:buClr>
                <a:schemeClr val="dk2"/>
              </a:buClr>
              <a:buSzPts val="3000"/>
              <a:buNone/>
              <a:defRPr sz="3000">
                <a:solidFill>
                  <a:schemeClr val="dk2"/>
                </a:solidFill>
              </a:defRPr>
            </a:lvl2pPr>
            <a:lvl3pPr lvl="2" algn="ctr">
              <a:lnSpc>
                <a:spcPct val="120000"/>
              </a:lnSpc>
              <a:spcBef>
                <a:spcPts val="800"/>
              </a:spcBef>
              <a:spcAft>
                <a:spcPts val="0"/>
              </a:spcAft>
              <a:buClr>
                <a:schemeClr val="dk2"/>
              </a:buClr>
              <a:buSzPts val="3000"/>
              <a:buNone/>
              <a:defRPr sz="3000">
                <a:solidFill>
                  <a:schemeClr val="dk2"/>
                </a:solidFill>
              </a:defRPr>
            </a:lvl3pPr>
            <a:lvl4pPr lvl="3" algn="ctr">
              <a:lnSpc>
                <a:spcPct val="120000"/>
              </a:lnSpc>
              <a:spcBef>
                <a:spcPts val="800"/>
              </a:spcBef>
              <a:spcAft>
                <a:spcPts val="0"/>
              </a:spcAft>
              <a:buClr>
                <a:schemeClr val="dk2"/>
              </a:buClr>
              <a:buSzPts val="3000"/>
              <a:buNone/>
              <a:defRPr sz="3000">
                <a:solidFill>
                  <a:schemeClr val="dk2"/>
                </a:solidFill>
              </a:defRPr>
            </a:lvl4pPr>
            <a:lvl5pPr lvl="4" algn="ctr">
              <a:lnSpc>
                <a:spcPct val="120000"/>
              </a:lnSpc>
              <a:spcBef>
                <a:spcPts val="800"/>
              </a:spcBef>
              <a:spcAft>
                <a:spcPts val="0"/>
              </a:spcAft>
              <a:buClr>
                <a:schemeClr val="dk2"/>
              </a:buClr>
              <a:buSzPts val="3000"/>
              <a:buNone/>
              <a:defRPr sz="3000">
                <a:solidFill>
                  <a:schemeClr val="dk2"/>
                </a:solidFill>
              </a:defRPr>
            </a:lvl5pPr>
            <a:lvl6pPr lvl="5" algn="ctr">
              <a:lnSpc>
                <a:spcPct val="120000"/>
              </a:lnSpc>
              <a:spcBef>
                <a:spcPts val="800"/>
              </a:spcBef>
              <a:spcAft>
                <a:spcPts val="0"/>
              </a:spcAft>
              <a:buClr>
                <a:schemeClr val="dk2"/>
              </a:buClr>
              <a:buSzPts val="3000"/>
              <a:buNone/>
              <a:defRPr sz="3000">
                <a:solidFill>
                  <a:schemeClr val="dk2"/>
                </a:solidFill>
              </a:defRPr>
            </a:lvl6pPr>
            <a:lvl7pPr lvl="6" algn="ctr">
              <a:lnSpc>
                <a:spcPct val="120000"/>
              </a:lnSpc>
              <a:spcBef>
                <a:spcPts val="800"/>
              </a:spcBef>
              <a:spcAft>
                <a:spcPts val="0"/>
              </a:spcAft>
              <a:buClr>
                <a:schemeClr val="dk2"/>
              </a:buClr>
              <a:buSzPts val="3000"/>
              <a:buNone/>
              <a:defRPr sz="3000">
                <a:solidFill>
                  <a:schemeClr val="dk2"/>
                </a:solidFill>
              </a:defRPr>
            </a:lvl7pPr>
            <a:lvl8pPr lvl="7" algn="ctr">
              <a:lnSpc>
                <a:spcPct val="120000"/>
              </a:lnSpc>
              <a:spcBef>
                <a:spcPts val="800"/>
              </a:spcBef>
              <a:spcAft>
                <a:spcPts val="0"/>
              </a:spcAft>
              <a:buClr>
                <a:schemeClr val="dk2"/>
              </a:buClr>
              <a:buSzPts val="3000"/>
              <a:buNone/>
              <a:defRPr sz="3000">
                <a:solidFill>
                  <a:schemeClr val="dk2"/>
                </a:solidFill>
              </a:defRPr>
            </a:lvl8pPr>
            <a:lvl9pPr lvl="8" algn="ctr">
              <a:lnSpc>
                <a:spcPct val="120000"/>
              </a:lnSpc>
              <a:spcBef>
                <a:spcPts val="800"/>
              </a:spcBef>
              <a:spcAft>
                <a:spcPts val="800"/>
              </a:spcAft>
              <a:buClr>
                <a:schemeClr val="dk2"/>
              </a:buClr>
              <a:buSzPts val="3000"/>
              <a:buNone/>
              <a:defRPr sz="3000">
                <a:solidFill>
                  <a:schemeClr val="dk2"/>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1 column" type="tx">
  <p:cSld name="TITLE_AND_BODY">
    <p:bg>
      <p:bgPr>
        <a:solidFill>
          <a:schemeClr val="lt2"/>
        </a:solidFill>
      </p:bgPr>
    </p:bg>
    <p:spTree>
      <p:nvGrpSpPr>
        <p:cNvPr id="282" name="Shape 282"/>
        <p:cNvGrpSpPr/>
        <p:nvPr/>
      </p:nvGrpSpPr>
      <p:grpSpPr>
        <a:xfrm>
          <a:off x="0" y="0"/>
          <a:ext cx="0" cy="0"/>
          <a:chOff x="0" y="0"/>
          <a:chExt cx="0" cy="0"/>
        </a:xfrm>
      </p:grpSpPr>
      <p:grpSp>
        <p:nvGrpSpPr>
          <p:cNvPr id="283" name="Google Shape;283;p51"/>
          <p:cNvGrpSpPr/>
          <p:nvPr/>
        </p:nvGrpSpPr>
        <p:grpSpPr>
          <a:xfrm rot="-610912">
            <a:off x="8441321" y="-455773"/>
            <a:ext cx="2003692" cy="2694440"/>
            <a:chOff x="16880120" y="-910586"/>
            <a:chExt cx="4006779" cy="5388068"/>
          </a:xfrm>
        </p:grpSpPr>
        <p:sp>
          <p:nvSpPr>
            <p:cNvPr id="284" name="Google Shape;284;p51"/>
            <p:cNvSpPr/>
            <p:nvPr/>
          </p:nvSpPr>
          <p:spPr>
            <a:xfrm>
              <a:off x="16884405" y="-910586"/>
              <a:ext cx="4002494" cy="5388068"/>
            </a:xfrm>
            <a:custGeom>
              <a:rect b="b" l="l" r="r" t="t"/>
              <a:pathLst>
                <a:path extrusionOk="0" h="5388068" w="4002494">
                  <a:moveTo>
                    <a:pt x="3980049" y="5193005"/>
                  </a:moveTo>
                  <a:cubicBezTo>
                    <a:pt x="3972369" y="5062388"/>
                    <a:pt x="3993093" y="4908838"/>
                    <a:pt x="3984551" y="4749729"/>
                  </a:cubicBezTo>
                  <a:cubicBezTo>
                    <a:pt x="3963581" y="4381283"/>
                    <a:pt x="3975547" y="4648951"/>
                    <a:pt x="3975547" y="4285796"/>
                  </a:cubicBezTo>
                  <a:cubicBezTo>
                    <a:pt x="3976355" y="3876712"/>
                    <a:pt x="3921542" y="3617665"/>
                    <a:pt x="3940983" y="2956443"/>
                  </a:cubicBezTo>
                  <a:cubicBezTo>
                    <a:pt x="3948243" y="2801493"/>
                    <a:pt x="3951108" y="2883381"/>
                    <a:pt x="3930148" y="2513867"/>
                  </a:cubicBezTo>
                  <a:cubicBezTo>
                    <a:pt x="3893807" y="1990309"/>
                    <a:pt x="3890285" y="6738"/>
                    <a:pt x="3851402" y="5779"/>
                  </a:cubicBezTo>
                  <a:cubicBezTo>
                    <a:pt x="3522514" y="-3273"/>
                    <a:pt x="3143930" y="12740"/>
                    <a:pt x="3145976" y="12740"/>
                  </a:cubicBezTo>
                  <a:cubicBezTo>
                    <a:pt x="2774974" y="12740"/>
                    <a:pt x="3118715" y="-23694"/>
                    <a:pt x="2666350" y="26663"/>
                  </a:cubicBezTo>
                  <a:cubicBezTo>
                    <a:pt x="2465290" y="48937"/>
                    <a:pt x="1969508" y="21329"/>
                    <a:pt x="1946189" y="19928"/>
                  </a:cubicBezTo>
                  <a:cubicBezTo>
                    <a:pt x="1927577" y="21318"/>
                    <a:pt x="1509722" y="54045"/>
                    <a:pt x="1466358" y="50328"/>
                  </a:cubicBezTo>
                  <a:cubicBezTo>
                    <a:pt x="1038637" y="13861"/>
                    <a:pt x="216304" y="70026"/>
                    <a:pt x="267379" y="66125"/>
                  </a:cubicBezTo>
                  <a:cubicBezTo>
                    <a:pt x="254088" y="66125"/>
                    <a:pt x="36872" y="61944"/>
                    <a:pt x="38919" y="62181"/>
                  </a:cubicBezTo>
                  <a:cubicBezTo>
                    <a:pt x="37540" y="62181"/>
                    <a:pt x="36463" y="706787"/>
                    <a:pt x="36463" y="1180581"/>
                  </a:cubicBezTo>
                  <a:cubicBezTo>
                    <a:pt x="36420" y="1181378"/>
                    <a:pt x="11033" y="1565687"/>
                    <a:pt x="8847" y="1739194"/>
                  </a:cubicBezTo>
                  <a:cubicBezTo>
                    <a:pt x="8847" y="1761015"/>
                    <a:pt x="35849" y="2016937"/>
                    <a:pt x="32370" y="2050882"/>
                  </a:cubicBezTo>
                  <a:cubicBezTo>
                    <a:pt x="-13212" y="2502994"/>
                    <a:pt x="57262" y="2948921"/>
                    <a:pt x="15395" y="3850429"/>
                  </a:cubicBezTo>
                  <a:cubicBezTo>
                    <a:pt x="-1160" y="4173271"/>
                    <a:pt x="21082" y="4125231"/>
                    <a:pt x="15600" y="4293005"/>
                  </a:cubicBezTo>
                  <a:cubicBezTo>
                    <a:pt x="-11963" y="5054650"/>
                    <a:pt x="3332" y="4660223"/>
                    <a:pt x="13553" y="5151700"/>
                  </a:cubicBezTo>
                  <a:cubicBezTo>
                    <a:pt x="18034" y="5361209"/>
                    <a:pt x="9482" y="5370315"/>
                    <a:pt x="22956" y="5370552"/>
                  </a:cubicBezTo>
                  <a:cubicBezTo>
                    <a:pt x="886057" y="5383731"/>
                    <a:pt x="1626682" y="5391835"/>
                    <a:pt x="2748758" y="5371942"/>
                  </a:cubicBezTo>
                  <a:cubicBezTo>
                    <a:pt x="3194025" y="5363354"/>
                    <a:pt x="3200369" y="5391436"/>
                    <a:pt x="3248019" y="5387729"/>
                  </a:cubicBezTo>
                  <a:cubicBezTo>
                    <a:pt x="4154311" y="5318557"/>
                    <a:pt x="4000708" y="5500049"/>
                    <a:pt x="3980049" y="5193005"/>
                  </a:cubicBezTo>
                  <a:close/>
                  <a:moveTo>
                    <a:pt x="216864" y="606634"/>
                  </a:moveTo>
                  <a:cubicBezTo>
                    <a:pt x="179026" y="591321"/>
                    <a:pt x="158982" y="540264"/>
                    <a:pt x="175342" y="498711"/>
                  </a:cubicBezTo>
                  <a:cubicBezTo>
                    <a:pt x="202754" y="428386"/>
                    <a:pt x="297042" y="435822"/>
                    <a:pt x="321578" y="503819"/>
                  </a:cubicBezTo>
                  <a:cubicBezTo>
                    <a:pt x="345716" y="561848"/>
                    <a:pt x="286605" y="635180"/>
                    <a:pt x="216864" y="606634"/>
                  </a:cubicBezTo>
                  <a:close/>
                  <a:moveTo>
                    <a:pt x="209701" y="1047593"/>
                  </a:moveTo>
                  <a:cubicBezTo>
                    <a:pt x="179435" y="1031342"/>
                    <a:pt x="163678" y="990964"/>
                    <a:pt x="172477" y="954530"/>
                  </a:cubicBezTo>
                  <a:cubicBezTo>
                    <a:pt x="191908" y="874927"/>
                    <a:pt x="295814" y="874690"/>
                    <a:pt x="322397" y="948496"/>
                  </a:cubicBezTo>
                  <a:cubicBezTo>
                    <a:pt x="348172" y="1010221"/>
                    <a:pt x="280272" y="1085654"/>
                    <a:pt x="209701" y="1047593"/>
                  </a:cubicBezTo>
                  <a:close/>
                  <a:moveTo>
                    <a:pt x="218501" y="1496203"/>
                  </a:moveTo>
                  <a:cubicBezTo>
                    <a:pt x="180663" y="1480890"/>
                    <a:pt x="160619" y="1430296"/>
                    <a:pt x="176775" y="1388517"/>
                  </a:cubicBezTo>
                  <a:cubicBezTo>
                    <a:pt x="203982" y="1317729"/>
                    <a:pt x="298884" y="1325390"/>
                    <a:pt x="323215" y="1393388"/>
                  </a:cubicBezTo>
                  <a:cubicBezTo>
                    <a:pt x="347558" y="1451644"/>
                    <a:pt x="288038" y="1524512"/>
                    <a:pt x="218501" y="1496203"/>
                  </a:cubicBezTo>
                  <a:close/>
                  <a:moveTo>
                    <a:pt x="219524" y="1941095"/>
                  </a:moveTo>
                  <a:cubicBezTo>
                    <a:pt x="181686" y="1925782"/>
                    <a:pt x="161642" y="1875188"/>
                    <a:pt x="177798" y="1833646"/>
                  </a:cubicBezTo>
                  <a:cubicBezTo>
                    <a:pt x="205005" y="1762631"/>
                    <a:pt x="299907" y="1770293"/>
                    <a:pt x="324239" y="1838291"/>
                  </a:cubicBezTo>
                  <a:cubicBezTo>
                    <a:pt x="348785" y="1896999"/>
                    <a:pt x="288447" y="1969177"/>
                    <a:pt x="219524" y="1941095"/>
                  </a:cubicBezTo>
                  <a:close/>
                  <a:moveTo>
                    <a:pt x="175138" y="2289218"/>
                  </a:moveTo>
                  <a:cubicBezTo>
                    <a:pt x="194568" y="2209614"/>
                    <a:pt x="298475" y="2209151"/>
                    <a:pt x="325057" y="2283183"/>
                  </a:cubicBezTo>
                  <a:cubicBezTo>
                    <a:pt x="378642" y="2411526"/>
                    <a:pt x="139551" y="2435665"/>
                    <a:pt x="175138" y="2289218"/>
                  </a:cubicBezTo>
                  <a:close/>
                  <a:moveTo>
                    <a:pt x="176161" y="2733883"/>
                  </a:moveTo>
                  <a:cubicBezTo>
                    <a:pt x="195592" y="2654517"/>
                    <a:pt x="299293" y="2653580"/>
                    <a:pt x="326081" y="2727849"/>
                  </a:cubicBezTo>
                  <a:cubicBezTo>
                    <a:pt x="379870" y="2856882"/>
                    <a:pt x="140779" y="2880331"/>
                    <a:pt x="176161" y="2733883"/>
                  </a:cubicBezTo>
                  <a:close/>
                  <a:moveTo>
                    <a:pt x="222185" y="3275556"/>
                  </a:moveTo>
                  <a:cubicBezTo>
                    <a:pt x="184347" y="3260243"/>
                    <a:pt x="164302" y="3209649"/>
                    <a:pt x="180459" y="3168107"/>
                  </a:cubicBezTo>
                  <a:cubicBezTo>
                    <a:pt x="207666" y="3097093"/>
                    <a:pt x="302568" y="3104754"/>
                    <a:pt x="326899" y="3172752"/>
                  </a:cubicBezTo>
                  <a:cubicBezTo>
                    <a:pt x="351241" y="3231234"/>
                    <a:pt x="291312" y="3303638"/>
                    <a:pt x="222185" y="3275556"/>
                  </a:cubicBezTo>
                  <a:close/>
                  <a:moveTo>
                    <a:pt x="177798" y="3623678"/>
                  </a:moveTo>
                  <a:cubicBezTo>
                    <a:pt x="197229" y="3543838"/>
                    <a:pt x="301135" y="3543838"/>
                    <a:pt x="327718" y="3617644"/>
                  </a:cubicBezTo>
                  <a:cubicBezTo>
                    <a:pt x="381303" y="3745987"/>
                    <a:pt x="142211" y="3770126"/>
                    <a:pt x="177798" y="3623678"/>
                  </a:cubicBezTo>
                  <a:close/>
                  <a:moveTo>
                    <a:pt x="216045" y="4161407"/>
                  </a:moveTo>
                  <a:cubicBezTo>
                    <a:pt x="185779" y="4145156"/>
                    <a:pt x="170022" y="4104778"/>
                    <a:pt x="178821" y="4068344"/>
                  </a:cubicBezTo>
                  <a:cubicBezTo>
                    <a:pt x="198252" y="3988741"/>
                    <a:pt x="302158" y="3988504"/>
                    <a:pt x="328741" y="4062309"/>
                  </a:cubicBezTo>
                  <a:cubicBezTo>
                    <a:pt x="354516" y="4124046"/>
                    <a:pt x="286810" y="4199468"/>
                    <a:pt x="216045" y="4161407"/>
                  </a:cubicBezTo>
                  <a:close/>
                  <a:moveTo>
                    <a:pt x="224834" y="4610017"/>
                  </a:moveTo>
                  <a:cubicBezTo>
                    <a:pt x="186997" y="4594704"/>
                    <a:pt x="166952" y="4544110"/>
                    <a:pt x="183108" y="4502568"/>
                  </a:cubicBezTo>
                  <a:cubicBezTo>
                    <a:pt x="210315" y="4431553"/>
                    <a:pt x="305217" y="4439215"/>
                    <a:pt x="329549" y="4507213"/>
                  </a:cubicBezTo>
                  <a:cubicBezTo>
                    <a:pt x="353902" y="4565695"/>
                    <a:pt x="293973" y="4638099"/>
                    <a:pt x="224834" y="4610017"/>
                  </a:cubicBezTo>
                  <a:close/>
                  <a:moveTo>
                    <a:pt x="225653" y="5054920"/>
                  </a:moveTo>
                  <a:cubicBezTo>
                    <a:pt x="145680" y="5022430"/>
                    <a:pt x="172477" y="4882017"/>
                    <a:pt x="268198" y="4898267"/>
                  </a:cubicBezTo>
                  <a:cubicBezTo>
                    <a:pt x="384168" y="4918451"/>
                    <a:pt x="335085" y="5099479"/>
                    <a:pt x="225653" y="505492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85" name="Google Shape;285;p51"/>
            <p:cNvGrpSpPr/>
            <p:nvPr/>
          </p:nvGrpSpPr>
          <p:grpSpPr>
            <a:xfrm>
              <a:off x="16880120" y="-629756"/>
              <a:ext cx="3990799" cy="4912173"/>
              <a:chOff x="16880120" y="-629756"/>
              <a:chExt cx="3990799" cy="4912173"/>
            </a:xfrm>
          </p:grpSpPr>
          <p:sp>
            <p:nvSpPr>
              <p:cNvPr id="286" name="Google Shape;286;p51"/>
              <p:cNvSpPr/>
              <p:nvPr/>
            </p:nvSpPr>
            <p:spPr>
              <a:xfrm>
                <a:off x="16916433" y="-629756"/>
                <a:ext cx="3844732" cy="38955"/>
              </a:xfrm>
              <a:custGeom>
                <a:rect b="b" l="l" r="r" t="t"/>
                <a:pathLst>
                  <a:path extrusionOk="0" h="38955" w="3844732">
                    <a:moveTo>
                      <a:pt x="3842886" y="38955"/>
                    </a:moveTo>
                    <a:cubicBezTo>
                      <a:pt x="3841852" y="38966"/>
                      <a:pt x="6815" y="25970"/>
                      <a:pt x="5458" y="25959"/>
                    </a:cubicBezTo>
                    <a:cubicBezTo>
                      <a:pt x="5458" y="-13557"/>
                      <a:pt x="-271278" y="140"/>
                      <a:pt x="3116392" y="14353"/>
                    </a:cubicBezTo>
                    <a:cubicBezTo>
                      <a:pt x="3922591" y="17457"/>
                      <a:pt x="3841938" y="5517"/>
                      <a:pt x="3842886" y="38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 name="Google Shape;287;p51"/>
              <p:cNvSpPr/>
              <p:nvPr/>
            </p:nvSpPr>
            <p:spPr>
              <a:xfrm>
                <a:off x="16916688" y="-188474"/>
                <a:ext cx="3855780" cy="40711"/>
              </a:xfrm>
              <a:custGeom>
                <a:rect b="b" l="l" r="r" t="t"/>
                <a:pathLst>
                  <a:path extrusionOk="0" h="40711" w="3855780">
                    <a:moveTo>
                      <a:pt x="3853684" y="40712"/>
                    </a:moveTo>
                    <a:cubicBezTo>
                      <a:pt x="3852456" y="40733"/>
                      <a:pt x="5172" y="27726"/>
                      <a:pt x="4385" y="27716"/>
                    </a:cubicBezTo>
                    <a:cubicBezTo>
                      <a:pt x="5301" y="-13676"/>
                      <a:pt x="-256549" y="-927"/>
                      <a:pt x="3126565" y="16110"/>
                    </a:cubicBezTo>
                    <a:cubicBezTo>
                      <a:pt x="3932311" y="19202"/>
                      <a:pt x="3853684" y="6864"/>
                      <a:pt x="3853684" y="407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 name="Google Shape;288;p51"/>
              <p:cNvSpPr/>
              <p:nvPr/>
            </p:nvSpPr>
            <p:spPr>
              <a:xfrm>
                <a:off x="16917798" y="254434"/>
                <a:ext cx="3881401" cy="32230"/>
              </a:xfrm>
              <a:custGeom>
                <a:rect b="b" l="l" r="r" t="t"/>
                <a:pathLst>
                  <a:path extrusionOk="0" h="32230" w="3881401">
                    <a:moveTo>
                      <a:pt x="515223" y="29710"/>
                    </a:moveTo>
                    <a:cubicBezTo>
                      <a:pt x="-71659" y="29710"/>
                      <a:pt x="3080" y="37479"/>
                      <a:pt x="3080" y="0"/>
                    </a:cubicBezTo>
                    <a:cubicBezTo>
                      <a:pt x="4728263" y="26897"/>
                      <a:pt x="5412320" y="37566"/>
                      <a:pt x="515223" y="297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 name="Google Shape;289;p51"/>
              <p:cNvSpPr/>
              <p:nvPr/>
            </p:nvSpPr>
            <p:spPr>
              <a:xfrm>
                <a:off x="16892252" y="698830"/>
                <a:ext cx="3896768" cy="39494"/>
              </a:xfrm>
              <a:custGeom>
                <a:rect b="b" l="l" r="r" t="t"/>
                <a:pathLst>
                  <a:path extrusionOk="0" h="39494" w="3896768">
                    <a:moveTo>
                      <a:pt x="3894684" y="39495"/>
                    </a:moveTo>
                    <a:cubicBezTo>
                      <a:pt x="3893844" y="39506"/>
                      <a:pt x="5243" y="26272"/>
                      <a:pt x="4069" y="26262"/>
                    </a:cubicBezTo>
                    <a:cubicBezTo>
                      <a:pt x="5975" y="-13879"/>
                      <a:pt x="-258718" y="270"/>
                      <a:pt x="3172068" y="14656"/>
                    </a:cubicBezTo>
                    <a:cubicBezTo>
                      <a:pt x="3972837" y="17748"/>
                      <a:pt x="3894684" y="5798"/>
                      <a:pt x="3894684" y="3949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0" name="Google Shape;290;p51"/>
              <p:cNvSpPr/>
              <p:nvPr/>
            </p:nvSpPr>
            <p:spPr>
              <a:xfrm>
                <a:off x="16910189" y="1141930"/>
                <a:ext cx="3888819" cy="39206"/>
              </a:xfrm>
              <a:custGeom>
                <a:rect b="b" l="l" r="r" t="t"/>
                <a:pathLst>
                  <a:path extrusionOk="0" h="39206" w="3888819">
                    <a:moveTo>
                      <a:pt x="3886968" y="39207"/>
                    </a:moveTo>
                    <a:cubicBezTo>
                      <a:pt x="3886020" y="39218"/>
                      <a:pt x="4033" y="25985"/>
                      <a:pt x="2902" y="25974"/>
                    </a:cubicBezTo>
                    <a:cubicBezTo>
                      <a:pt x="8858" y="-13725"/>
                      <a:pt x="-260058" y="230"/>
                      <a:pt x="3164761" y="14605"/>
                    </a:cubicBezTo>
                    <a:cubicBezTo>
                      <a:pt x="3966576" y="17698"/>
                      <a:pt x="3885999" y="6027"/>
                      <a:pt x="3886968" y="3920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 name="Google Shape;291;p51"/>
              <p:cNvSpPr/>
              <p:nvPr/>
            </p:nvSpPr>
            <p:spPr>
              <a:xfrm>
                <a:off x="16896198" y="1584712"/>
                <a:ext cx="3921113" cy="39463"/>
              </a:xfrm>
              <a:custGeom>
                <a:rect b="b" l="l" r="r" t="t"/>
                <a:pathLst>
                  <a:path extrusionOk="0" h="39463" w="3921113">
                    <a:moveTo>
                      <a:pt x="3919980" y="39463"/>
                    </a:moveTo>
                    <a:cubicBezTo>
                      <a:pt x="3919194" y="39474"/>
                      <a:pt x="96176" y="26629"/>
                      <a:pt x="5238" y="26004"/>
                    </a:cubicBezTo>
                    <a:cubicBezTo>
                      <a:pt x="4355" y="-13943"/>
                      <a:pt x="-265466" y="367"/>
                      <a:pt x="3189188" y="14861"/>
                    </a:cubicBezTo>
                    <a:cubicBezTo>
                      <a:pt x="3999846" y="17965"/>
                      <a:pt x="3916942" y="6025"/>
                      <a:pt x="3919980" y="394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 name="Google Shape;292;p51"/>
              <p:cNvSpPr/>
              <p:nvPr/>
            </p:nvSpPr>
            <p:spPr>
              <a:xfrm>
                <a:off x="16908105" y="2026362"/>
                <a:ext cx="3929224" cy="35926"/>
              </a:xfrm>
              <a:custGeom>
                <a:rect b="b" l="l" r="r" t="t"/>
                <a:pathLst>
                  <a:path extrusionOk="0" h="35926" w="3929224">
                    <a:moveTo>
                      <a:pt x="1435497" y="31337"/>
                    </a:moveTo>
                    <a:cubicBezTo>
                      <a:pt x="-131189" y="25313"/>
                      <a:pt x="3490" y="43115"/>
                      <a:pt x="2542" y="0"/>
                    </a:cubicBezTo>
                    <a:cubicBezTo>
                      <a:pt x="4190982" y="11649"/>
                      <a:pt x="5573766" y="48794"/>
                      <a:pt x="1435497" y="313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 name="Google Shape;293;p51"/>
              <p:cNvSpPr/>
              <p:nvPr/>
            </p:nvSpPr>
            <p:spPr>
              <a:xfrm>
                <a:off x="16907405" y="2469915"/>
                <a:ext cx="3920672" cy="40338"/>
              </a:xfrm>
              <a:custGeom>
                <a:rect b="b" l="l" r="r" t="t"/>
                <a:pathLst>
                  <a:path extrusionOk="0" h="40338" w="3920672">
                    <a:moveTo>
                      <a:pt x="3918596" y="40338"/>
                    </a:moveTo>
                    <a:cubicBezTo>
                      <a:pt x="3917810" y="40349"/>
                      <a:pt x="88600" y="27450"/>
                      <a:pt x="4663" y="26879"/>
                    </a:cubicBezTo>
                    <a:cubicBezTo>
                      <a:pt x="4663" y="-15029"/>
                      <a:pt x="-260020" y="995"/>
                      <a:pt x="3199050" y="15510"/>
                    </a:cubicBezTo>
                    <a:cubicBezTo>
                      <a:pt x="3996427" y="19368"/>
                      <a:pt x="3918596" y="5229"/>
                      <a:pt x="3918596" y="403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4" name="Google Shape;294;p51"/>
              <p:cNvSpPr/>
              <p:nvPr/>
            </p:nvSpPr>
            <p:spPr>
              <a:xfrm>
                <a:off x="16895773" y="2912345"/>
                <a:ext cx="3950136" cy="40946"/>
              </a:xfrm>
              <a:custGeom>
                <a:rect b="b" l="l" r="r" t="t"/>
                <a:pathLst>
                  <a:path extrusionOk="0" h="40946" w="3950136">
                    <a:moveTo>
                      <a:pt x="3949250" y="40946"/>
                    </a:moveTo>
                    <a:cubicBezTo>
                      <a:pt x="3948463" y="40957"/>
                      <a:pt x="73897" y="27939"/>
                      <a:pt x="4026" y="27487"/>
                    </a:cubicBezTo>
                    <a:cubicBezTo>
                      <a:pt x="6040" y="-15887"/>
                      <a:pt x="-260980" y="1506"/>
                      <a:pt x="3221312" y="16118"/>
                    </a:cubicBezTo>
                    <a:cubicBezTo>
                      <a:pt x="4028566" y="19222"/>
                      <a:pt x="3945534" y="7249"/>
                      <a:pt x="3949250" y="4094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 name="Google Shape;295;p51"/>
              <p:cNvSpPr/>
              <p:nvPr/>
            </p:nvSpPr>
            <p:spPr>
              <a:xfrm>
                <a:off x="16896555" y="3355025"/>
                <a:ext cx="3974364" cy="36624"/>
              </a:xfrm>
              <a:custGeom>
                <a:rect b="b" l="l" r="r" t="t"/>
                <a:pathLst>
                  <a:path extrusionOk="0" h="36624" w="3974364">
                    <a:moveTo>
                      <a:pt x="1478745" y="31563"/>
                    </a:moveTo>
                    <a:cubicBezTo>
                      <a:pt x="-155431" y="25292"/>
                      <a:pt x="4269" y="44570"/>
                      <a:pt x="4269" y="0"/>
                    </a:cubicBezTo>
                    <a:cubicBezTo>
                      <a:pt x="4167397" y="16046"/>
                      <a:pt x="5675985" y="49279"/>
                      <a:pt x="1478745" y="315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 name="Google Shape;296;p51"/>
              <p:cNvSpPr/>
              <p:nvPr/>
            </p:nvSpPr>
            <p:spPr>
              <a:xfrm>
                <a:off x="16880120" y="3799080"/>
                <a:ext cx="3990333" cy="40062"/>
              </a:xfrm>
              <a:custGeom>
                <a:rect b="b" l="l" r="r" t="t"/>
                <a:pathLst>
                  <a:path extrusionOk="0" h="40062" w="3990333">
                    <a:moveTo>
                      <a:pt x="3988835" y="40062"/>
                    </a:moveTo>
                    <a:cubicBezTo>
                      <a:pt x="3988017" y="40073"/>
                      <a:pt x="169211" y="27530"/>
                      <a:pt x="4955" y="26139"/>
                    </a:cubicBezTo>
                    <a:cubicBezTo>
                      <a:pt x="4955" y="-14444"/>
                      <a:pt x="-269055" y="665"/>
                      <a:pt x="3258044" y="15460"/>
                    </a:cubicBezTo>
                    <a:cubicBezTo>
                      <a:pt x="4068464" y="18564"/>
                      <a:pt x="3986929" y="6613"/>
                      <a:pt x="3988835" y="4006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 name="Google Shape;297;p51"/>
              <p:cNvSpPr/>
              <p:nvPr/>
            </p:nvSpPr>
            <p:spPr>
              <a:xfrm>
                <a:off x="16893473" y="4241008"/>
                <a:ext cx="3972413" cy="41409"/>
              </a:xfrm>
              <a:custGeom>
                <a:rect b="b" l="l" r="r" t="t"/>
                <a:pathLst>
                  <a:path extrusionOk="0" h="41409" w="3972413">
                    <a:moveTo>
                      <a:pt x="3970980" y="41410"/>
                    </a:moveTo>
                    <a:cubicBezTo>
                      <a:pt x="3970205" y="41421"/>
                      <a:pt x="109231" y="28123"/>
                      <a:pt x="5099" y="27250"/>
                    </a:cubicBezTo>
                    <a:cubicBezTo>
                      <a:pt x="4129" y="-13440"/>
                      <a:pt x="-265562" y="-1156"/>
                      <a:pt x="3255117" y="16571"/>
                    </a:cubicBezTo>
                    <a:cubicBezTo>
                      <a:pt x="4049338" y="19674"/>
                      <a:pt x="3968945" y="6819"/>
                      <a:pt x="3970980" y="414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98" name="Google Shape;298;p51"/>
            <p:cNvSpPr/>
            <p:nvPr/>
          </p:nvSpPr>
          <p:spPr>
            <a:xfrm>
              <a:off x="17405811" y="-863266"/>
              <a:ext cx="107173" cy="5336227"/>
            </a:xfrm>
            <a:custGeom>
              <a:rect b="b" l="l" r="r" t="t"/>
              <a:pathLst>
                <a:path extrusionOk="0" h="5336227" w="107173">
                  <a:moveTo>
                    <a:pt x="107173" y="5336228"/>
                  </a:moveTo>
                  <a:cubicBezTo>
                    <a:pt x="48019" y="5336228"/>
                    <a:pt x="-45116" y="2253665"/>
                    <a:pt x="25153" y="1"/>
                  </a:cubicBezTo>
                  <a:cubicBezTo>
                    <a:pt x="85039" y="-1820"/>
                    <a:pt x="-59237" y="2079211"/>
                    <a:pt x="107173" y="533622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99" name="Google Shape;299;p51"/>
          <p:cNvSpPr txBox="1"/>
          <p:nvPr>
            <p:ph type="title"/>
          </p:nvPr>
        </p:nvSpPr>
        <p:spPr>
          <a:xfrm>
            <a:off x="514350" y="557100"/>
            <a:ext cx="7562100" cy="615600"/>
          </a:xfrm>
          <a:prstGeom prst="rect">
            <a:avLst/>
          </a:prstGeom>
          <a:noFill/>
          <a:ln>
            <a:noFill/>
          </a:ln>
        </p:spPr>
        <p:txBody>
          <a:bodyPr anchorCtr="0" anchor="t" bIns="0" lIns="0" spcFirstLastPara="1" rIns="0" wrap="square" tIns="0">
            <a:noAutofit/>
          </a:bodyPr>
          <a:lstStyle>
            <a:lvl1pPr lvl="0" algn="l">
              <a:lnSpc>
                <a:spcPct val="90000"/>
              </a:lnSpc>
              <a:spcBef>
                <a:spcPts val="0"/>
              </a:spcBef>
              <a:spcAft>
                <a:spcPts val="0"/>
              </a:spcAft>
              <a:buSzPts val="4000"/>
              <a:buNone/>
              <a:defRPr sz="4000"/>
            </a:lvl1pPr>
            <a:lvl2pPr lvl="1" algn="l">
              <a:lnSpc>
                <a:spcPct val="90000"/>
              </a:lnSpc>
              <a:spcBef>
                <a:spcPts val="0"/>
              </a:spcBef>
              <a:spcAft>
                <a:spcPts val="0"/>
              </a:spcAft>
              <a:buSzPts val="4000"/>
              <a:buNone/>
              <a:defRPr sz="4000"/>
            </a:lvl2pPr>
            <a:lvl3pPr lvl="2" algn="l">
              <a:lnSpc>
                <a:spcPct val="90000"/>
              </a:lnSpc>
              <a:spcBef>
                <a:spcPts val="0"/>
              </a:spcBef>
              <a:spcAft>
                <a:spcPts val="0"/>
              </a:spcAft>
              <a:buSzPts val="4000"/>
              <a:buNone/>
              <a:defRPr sz="4000"/>
            </a:lvl3pPr>
            <a:lvl4pPr lvl="3" algn="l">
              <a:lnSpc>
                <a:spcPct val="90000"/>
              </a:lnSpc>
              <a:spcBef>
                <a:spcPts val="0"/>
              </a:spcBef>
              <a:spcAft>
                <a:spcPts val="0"/>
              </a:spcAft>
              <a:buSzPts val="4000"/>
              <a:buNone/>
              <a:defRPr sz="4000"/>
            </a:lvl4pPr>
            <a:lvl5pPr lvl="4" algn="l">
              <a:lnSpc>
                <a:spcPct val="90000"/>
              </a:lnSpc>
              <a:spcBef>
                <a:spcPts val="0"/>
              </a:spcBef>
              <a:spcAft>
                <a:spcPts val="0"/>
              </a:spcAft>
              <a:buSzPts val="4000"/>
              <a:buNone/>
              <a:defRPr sz="4000"/>
            </a:lvl5pPr>
            <a:lvl6pPr lvl="5" algn="l">
              <a:lnSpc>
                <a:spcPct val="90000"/>
              </a:lnSpc>
              <a:spcBef>
                <a:spcPts val="0"/>
              </a:spcBef>
              <a:spcAft>
                <a:spcPts val="0"/>
              </a:spcAft>
              <a:buSzPts val="4000"/>
              <a:buNone/>
              <a:defRPr sz="4000"/>
            </a:lvl6pPr>
            <a:lvl7pPr lvl="6" algn="l">
              <a:lnSpc>
                <a:spcPct val="90000"/>
              </a:lnSpc>
              <a:spcBef>
                <a:spcPts val="0"/>
              </a:spcBef>
              <a:spcAft>
                <a:spcPts val="0"/>
              </a:spcAft>
              <a:buSzPts val="4000"/>
              <a:buNone/>
              <a:defRPr sz="4000"/>
            </a:lvl7pPr>
            <a:lvl8pPr lvl="7" algn="l">
              <a:lnSpc>
                <a:spcPct val="90000"/>
              </a:lnSpc>
              <a:spcBef>
                <a:spcPts val="0"/>
              </a:spcBef>
              <a:spcAft>
                <a:spcPts val="0"/>
              </a:spcAft>
              <a:buSzPts val="4000"/>
              <a:buNone/>
              <a:defRPr sz="4000"/>
            </a:lvl8pPr>
            <a:lvl9pPr lvl="8" algn="l">
              <a:lnSpc>
                <a:spcPct val="90000"/>
              </a:lnSpc>
              <a:spcBef>
                <a:spcPts val="0"/>
              </a:spcBef>
              <a:spcAft>
                <a:spcPts val="0"/>
              </a:spcAft>
              <a:buSzPts val="4000"/>
              <a:buNone/>
              <a:defRPr sz="4000"/>
            </a:lvl9pPr>
          </a:lstStyle>
          <a:p/>
        </p:txBody>
      </p:sp>
      <p:sp>
        <p:nvSpPr>
          <p:cNvPr id="300" name="Google Shape;300;p51"/>
          <p:cNvSpPr txBox="1"/>
          <p:nvPr>
            <p:ph idx="1" type="body"/>
          </p:nvPr>
        </p:nvSpPr>
        <p:spPr>
          <a:xfrm>
            <a:off x="514350" y="2334650"/>
            <a:ext cx="8115300" cy="2239500"/>
          </a:xfrm>
          <a:prstGeom prst="rect">
            <a:avLst/>
          </a:prstGeom>
          <a:noFill/>
          <a:ln>
            <a:noFill/>
          </a:ln>
        </p:spPr>
        <p:txBody>
          <a:bodyPr anchorCtr="0" anchor="t" bIns="0" lIns="0" spcFirstLastPara="1" rIns="0" wrap="square" tIns="0">
            <a:noAutofit/>
          </a:bodyPr>
          <a:lstStyle>
            <a:lvl1pPr indent="-342900" lvl="0" marL="457200" algn="l">
              <a:lnSpc>
                <a:spcPct val="120000"/>
              </a:lnSpc>
              <a:spcBef>
                <a:spcPts val="0"/>
              </a:spcBef>
              <a:spcAft>
                <a:spcPts val="0"/>
              </a:spcAft>
              <a:buSzPts val="1800"/>
              <a:buChar char="●"/>
              <a:defRPr sz="1800"/>
            </a:lvl1pPr>
            <a:lvl2pPr indent="-342900" lvl="1" marL="914400" algn="l">
              <a:lnSpc>
                <a:spcPct val="120000"/>
              </a:lnSpc>
              <a:spcBef>
                <a:spcPts val="800"/>
              </a:spcBef>
              <a:spcAft>
                <a:spcPts val="0"/>
              </a:spcAft>
              <a:buSzPts val="1800"/>
              <a:buChar char="○"/>
              <a:defRPr sz="1800"/>
            </a:lvl2pPr>
            <a:lvl3pPr indent="-342900" lvl="2" marL="1371600" algn="l">
              <a:lnSpc>
                <a:spcPct val="120000"/>
              </a:lnSpc>
              <a:spcBef>
                <a:spcPts val="800"/>
              </a:spcBef>
              <a:spcAft>
                <a:spcPts val="0"/>
              </a:spcAft>
              <a:buSzPts val="1800"/>
              <a:buChar char="■"/>
              <a:defRPr sz="1800"/>
            </a:lvl3pPr>
            <a:lvl4pPr indent="-342900" lvl="3" marL="1828800" algn="l">
              <a:lnSpc>
                <a:spcPct val="120000"/>
              </a:lnSpc>
              <a:spcBef>
                <a:spcPts val="800"/>
              </a:spcBef>
              <a:spcAft>
                <a:spcPts val="0"/>
              </a:spcAft>
              <a:buSzPts val="1800"/>
              <a:buChar char="●"/>
              <a:defRPr sz="1800"/>
            </a:lvl4pPr>
            <a:lvl5pPr indent="-342900" lvl="4" marL="2286000" algn="l">
              <a:lnSpc>
                <a:spcPct val="120000"/>
              </a:lnSpc>
              <a:spcBef>
                <a:spcPts val="800"/>
              </a:spcBef>
              <a:spcAft>
                <a:spcPts val="0"/>
              </a:spcAft>
              <a:buSzPts val="1800"/>
              <a:buChar char="○"/>
              <a:defRPr sz="1800"/>
            </a:lvl5pPr>
            <a:lvl6pPr indent="-342900" lvl="5" marL="2743200" algn="l">
              <a:lnSpc>
                <a:spcPct val="120000"/>
              </a:lnSpc>
              <a:spcBef>
                <a:spcPts val="800"/>
              </a:spcBef>
              <a:spcAft>
                <a:spcPts val="0"/>
              </a:spcAft>
              <a:buSzPts val="1800"/>
              <a:buChar char="■"/>
              <a:defRPr sz="1800"/>
            </a:lvl6pPr>
            <a:lvl7pPr indent="-342900" lvl="6" marL="3200400" algn="l">
              <a:lnSpc>
                <a:spcPct val="120000"/>
              </a:lnSpc>
              <a:spcBef>
                <a:spcPts val="800"/>
              </a:spcBef>
              <a:spcAft>
                <a:spcPts val="0"/>
              </a:spcAft>
              <a:buSzPts val="1800"/>
              <a:buChar char="●"/>
              <a:defRPr sz="1800"/>
            </a:lvl7pPr>
            <a:lvl8pPr indent="-342900" lvl="7" marL="3657600" algn="l">
              <a:lnSpc>
                <a:spcPct val="120000"/>
              </a:lnSpc>
              <a:spcBef>
                <a:spcPts val="800"/>
              </a:spcBef>
              <a:spcAft>
                <a:spcPts val="0"/>
              </a:spcAft>
              <a:buSzPts val="1800"/>
              <a:buChar char="○"/>
              <a:defRPr sz="1800"/>
            </a:lvl8pPr>
            <a:lvl9pPr indent="-342900" lvl="8" marL="4114800" algn="l">
              <a:lnSpc>
                <a:spcPct val="120000"/>
              </a:lnSpc>
              <a:spcBef>
                <a:spcPts val="800"/>
              </a:spcBef>
              <a:spcAft>
                <a:spcPts val="800"/>
              </a:spcAft>
              <a:buSzPts val="1800"/>
              <a:buChar char="■"/>
              <a:defRPr sz="18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type="twoColTx">
  <p:cSld name="TITLE_AND_TWO_COLUMNS">
    <p:bg>
      <p:bgPr>
        <a:solidFill>
          <a:schemeClr val="lt2"/>
        </a:solidFill>
      </p:bgPr>
    </p:bg>
    <p:spTree>
      <p:nvGrpSpPr>
        <p:cNvPr id="301" name="Shape 301"/>
        <p:cNvGrpSpPr/>
        <p:nvPr/>
      </p:nvGrpSpPr>
      <p:grpSpPr>
        <a:xfrm>
          <a:off x="0" y="0"/>
          <a:ext cx="0" cy="0"/>
          <a:chOff x="0" y="0"/>
          <a:chExt cx="0" cy="0"/>
        </a:xfrm>
      </p:grpSpPr>
      <p:grpSp>
        <p:nvGrpSpPr>
          <p:cNvPr id="302" name="Google Shape;302;p52"/>
          <p:cNvGrpSpPr/>
          <p:nvPr/>
        </p:nvGrpSpPr>
        <p:grpSpPr>
          <a:xfrm rot="-610912">
            <a:off x="8441321" y="-455773"/>
            <a:ext cx="2003692" cy="2694440"/>
            <a:chOff x="16880120" y="-910586"/>
            <a:chExt cx="4006779" cy="5388068"/>
          </a:xfrm>
        </p:grpSpPr>
        <p:sp>
          <p:nvSpPr>
            <p:cNvPr id="303" name="Google Shape;303;p52"/>
            <p:cNvSpPr/>
            <p:nvPr/>
          </p:nvSpPr>
          <p:spPr>
            <a:xfrm>
              <a:off x="16884405" y="-910586"/>
              <a:ext cx="4002494" cy="5388068"/>
            </a:xfrm>
            <a:custGeom>
              <a:rect b="b" l="l" r="r" t="t"/>
              <a:pathLst>
                <a:path extrusionOk="0" h="5388068" w="4002494">
                  <a:moveTo>
                    <a:pt x="3980049" y="5193005"/>
                  </a:moveTo>
                  <a:cubicBezTo>
                    <a:pt x="3972369" y="5062388"/>
                    <a:pt x="3993093" y="4908838"/>
                    <a:pt x="3984551" y="4749729"/>
                  </a:cubicBezTo>
                  <a:cubicBezTo>
                    <a:pt x="3963581" y="4381283"/>
                    <a:pt x="3975547" y="4648951"/>
                    <a:pt x="3975547" y="4285796"/>
                  </a:cubicBezTo>
                  <a:cubicBezTo>
                    <a:pt x="3976355" y="3876712"/>
                    <a:pt x="3921542" y="3617665"/>
                    <a:pt x="3940983" y="2956443"/>
                  </a:cubicBezTo>
                  <a:cubicBezTo>
                    <a:pt x="3948243" y="2801493"/>
                    <a:pt x="3951108" y="2883381"/>
                    <a:pt x="3930148" y="2513867"/>
                  </a:cubicBezTo>
                  <a:cubicBezTo>
                    <a:pt x="3893807" y="1990309"/>
                    <a:pt x="3890285" y="6738"/>
                    <a:pt x="3851402" y="5779"/>
                  </a:cubicBezTo>
                  <a:cubicBezTo>
                    <a:pt x="3522514" y="-3273"/>
                    <a:pt x="3143930" y="12740"/>
                    <a:pt x="3145976" y="12740"/>
                  </a:cubicBezTo>
                  <a:cubicBezTo>
                    <a:pt x="2774974" y="12740"/>
                    <a:pt x="3118715" y="-23694"/>
                    <a:pt x="2666350" y="26663"/>
                  </a:cubicBezTo>
                  <a:cubicBezTo>
                    <a:pt x="2465290" y="48937"/>
                    <a:pt x="1969508" y="21329"/>
                    <a:pt x="1946189" y="19928"/>
                  </a:cubicBezTo>
                  <a:cubicBezTo>
                    <a:pt x="1927577" y="21318"/>
                    <a:pt x="1509722" y="54045"/>
                    <a:pt x="1466358" y="50328"/>
                  </a:cubicBezTo>
                  <a:cubicBezTo>
                    <a:pt x="1038637" y="13861"/>
                    <a:pt x="216304" y="70026"/>
                    <a:pt x="267379" y="66125"/>
                  </a:cubicBezTo>
                  <a:cubicBezTo>
                    <a:pt x="254088" y="66125"/>
                    <a:pt x="36872" y="61944"/>
                    <a:pt x="38919" y="62181"/>
                  </a:cubicBezTo>
                  <a:cubicBezTo>
                    <a:pt x="37540" y="62181"/>
                    <a:pt x="36463" y="706787"/>
                    <a:pt x="36463" y="1180581"/>
                  </a:cubicBezTo>
                  <a:cubicBezTo>
                    <a:pt x="36420" y="1181378"/>
                    <a:pt x="11033" y="1565687"/>
                    <a:pt x="8847" y="1739194"/>
                  </a:cubicBezTo>
                  <a:cubicBezTo>
                    <a:pt x="8847" y="1761015"/>
                    <a:pt x="35849" y="2016937"/>
                    <a:pt x="32370" y="2050882"/>
                  </a:cubicBezTo>
                  <a:cubicBezTo>
                    <a:pt x="-13212" y="2502994"/>
                    <a:pt x="57262" y="2948921"/>
                    <a:pt x="15395" y="3850429"/>
                  </a:cubicBezTo>
                  <a:cubicBezTo>
                    <a:pt x="-1160" y="4173271"/>
                    <a:pt x="21082" y="4125231"/>
                    <a:pt x="15600" y="4293005"/>
                  </a:cubicBezTo>
                  <a:cubicBezTo>
                    <a:pt x="-11963" y="5054650"/>
                    <a:pt x="3332" y="4660223"/>
                    <a:pt x="13553" y="5151700"/>
                  </a:cubicBezTo>
                  <a:cubicBezTo>
                    <a:pt x="18034" y="5361209"/>
                    <a:pt x="9482" y="5370315"/>
                    <a:pt x="22956" y="5370552"/>
                  </a:cubicBezTo>
                  <a:cubicBezTo>
                    <a:pt x="886057" y="5383731"/>
                    <a:pt x="1626682" y="5391835"/>
                    <a:pt x="2748758" y="5371942"/>
                  </a:cubicBezTo>
                  <a:cubicBezTo>
                    <a:pt x="3194025" y="5363354"/>
                    <a:pt x="3200369" y="5391436"/>
                    <a:pt x="3248019" y="5387729"/>
                  </a:cubicBezTo>
                  <a:cubicBezTo>
                    <a:pt x="4154311" y="5318557"/>
                    <a:pt x="4000708" y="5500049"/>
                    <a:pt x="3980049" y="5193005"/>
                  </a:cubicBezTo>
                  <a:close/>
                  <a:moveTo>
                    <a:pt x="216864" y="606634"/>
                  </a:moveTo>
                  <a:cubicBezTo>
                    <a:pt x="179026" y="591321"/>
                    <a:pt x="158982" y="540264"/>
                    <a:pt x="175342" y="498711"/>
                  </a:cubicBezTo>
                  <a:cubicBezTo>
                    <a:pt x="202754" y="428386"/>
                    <a:pt x="297042" y="435822"/>
                    <a:pt x="321578" y="503819"/>
                  </a:cubicBezTo>
                  <a:cubicBezTo>
                    <a:pt x="345716" y="561848"/>
                    <a:pt x="286605" y="635180"/>
                    <a:pt x="216864" y="606634"/>
                  </a:cubicBezTo>
                  <a:close/>
                  <a:moveTo>
                    <a:pt x="209701" y="1047593"/>
                  </a:moveTo>
                  <a:cubicBezTo>
                    <a:pt x="179435" y="1031342"/>
                    <a:pt x="163678" y="990964"/>
                    <a:pt x="172477" y="954530"/>
                  </a:cubicBezTo>
                  <a:cubicBezTo>
                    <a:pt x="191908" y="874927"/>
                    <a:pt x="295814" y="874690"/>
                    <a:pt x="322397" y="948496"/>
                  </a:cubicBezTo>
                  <a:cubicBezTo>
                    <a:pt x="348172" y="1010221"/>
                    <a:pt x="280272" y="1085654"/>
                    <a:pt x="209701" y="1047593"/>
                  </a:cubicBezTo>
                  <a:close/>
                  <a:moveTo>
                    <a:pt x="218501" y="1496203"/>
                  </a:moveTo>
                  <a:cubicBezTo>
                    <a:pt x="180663" y="1480890"/>
                    <a:pt x="160619" y="1430296"/>
                    <a:pt x="176775" y="1388517"/>
                  </a:cubicBezTo>
                  <a:cubicBezTo>
                    <a:pt x="203982" y="1317729"/>
                    <a:pt x="298884" y="1325390"/>
                    <a:pt x="323215" y="1393388"/>
                  </a:cubicBezTo>
                  <a:cubicBezTo>
                    <a:pt x="347558" y="1451644"/>
                    <a:pt x="288038" y="1524512"/>
                    <a:pt x="218501" y="1496203"/>
                  </a:cubicBezTo>
                  <a:close/>
                  <a:moveTo>
                    <a:pt x="219524" y="1941095"/>
                  </a:moveTo>
                  <a:cubicBezTo>
                    <a:pt x="181686" y="1925782"/>
                    <a:pt x="161642" y="1875188"/>
                    <a:pt x="177798" y="1833646"/>
                  </a:cubicBezTo>
                  <a:cubicBezTo>
                    <a:pt x="205005" y="1762631"/>
                    <a:pt x="299907" y="1770293"/>
                    <a:pt x="324239" y="1838291"/>
                  </a:cubicBezTo>
                  <a:cubicBezTo>
                    <a:pt x="348785" y="1896999"/>
                    <a:pt x="288447" y="1969177"/>
                    <a:pt x="219524" y="1941095"/>
                  </a:cubicBezTo>
                  <a:close/>
                  <a:moveTo>
                    <a:pt x="175138" y="2289218"/>
                  </a:moveTo>
                  <a:cubicBezTo>
                    <a:pt x="194568" y="2209614"/>
                    <a:pt x="298475" y="2209151"/>
                    <a:pt x="325057" y="2283183"/>
                  </a:cubicBezTo>
                  <a:cubicBezTo>
                    <a:pt x="378642" y="2411526"/>
                    <a:pt x="139551" y="2435665"/>
                    <a:pt x="175138" y="2289218"/>
                  </a:cubicBezTo>
                  <a:close/>
                  <a:moveTo>
                    <a:pt x="176161" y="2733883"/>
                  </a:moveTo>
                  <a:cubicBezTo>
                    <a:pt x="195592" y="2654517"/>
                    <a:pt x="299293" y="2653580"/>
                    <a:pt x="326081" y="2727849"/>
                  </a:cubicBezTo>
                  <a:cubicBezTo>
                    <a:pt x="379870" y="2856882"/>
                    <a:pt x="140779" y="2880331"/>
                    <a:pt x="176161" y="2733883"/>
                  </a:cubicBezTo>
                  <a:close/>
                  <a:moveTo>
                    <a:pt x="222185" y="3275556"/>
                  </a:moveTo>
                  <a:cubicBezTo>
                    <a:pt x="184347" y="3260243"/>
                    <a:pt x="164302" y="3209649"/>
                    <a:pt x="180459" y="3168107"/>
                  </a:cubicBezTo>
                  <a:cubicBezTo>
                    <a:pt x="207666" y="3097093"/>
                    <a:pt x="302568" y="3104754"/>
                    <a:pt x="326899" y="3172752"/>
                  </a:cubicBezTo>
                  <a:cubicBezTo>
                    <a:pt x="351241" y="3231234"/>
                    <a:pt x="291312" y="3303638"/>
                    <a:pt x="222185" y="3275556"/>
                  </a:cubicBezTo>
                  <a:close/>
                  <a:moveTo>
                    <a:pt x="177798" y="3623678"/>
                  </a:moveTo>
                  <a:cubicBezTo>
                    <a:pt x="197229" y="3543838"/>
                    <a:pt x="301135" y="3543838"/>
                    <a:pt x="327718" y="3617644"/>
                  </a:cubicBezTo>
                  <a:cubicBezTo>
                    <a:pt x="381303" y="3745987"/>
                    <a:pt x="142211" y="3770126"/>
                    <a:pt x="177798" y="3623678"/>
                  </a:cubicBezTo>
                  <a:close/>
                  <a:moveTo>
                    <a:pt x="216045" y="4161407"/>
                  </a:moveTo>
                  <a:cubicBezTo>
                    <a:pt x="185779" y="4145156"/>
                    <a:pt x="170022" y="4104778"/>
                    <a:pt x="178821" y="4068344"/>
                  </a:cubicBezTo>
                  <a:cubicBezTo>
                    <a:pt x="198252" y="3988741"/>
                    <a:pt x="302158" y="3988504"/>
                    <a:pt x="328741" y="4062309"/>
                  </a:cubicBezTo>
                  <a:cubicBezTo>
                    <a:pt x="354516" y="4124046"/>
                    <a:pt x="286810" y="4199468"/>
                    <a:pt x="216045" y="4161407"/>
                  </a:cubicBezTo>
                  <a:close/>
                  <a:moveTo>
                    <a:pt x="224834" y="4610017"/>
                  </a:moveTo>
                  <a:cubicBezTo>
                    <a:pt x="186997" y="4594704"/>
                    <a:pt x="166952" y="4544110"/>
                    <a:pt x="183108" y="4502568"/>
                  </a:cubicBezTo>
                  <a:cubicBezTo>
                    <a:pt x="210315" y="4431553"/>
                    <a:pt x="305217" y="4439215"/>
                    <a:pt x="329549" y="4507213"/>
                  </a:cubicBezTo>
                  <a:cubicBezTo>
                    <a:pt x="353902" y="4565695"/>
                    <a:pt x="293973" y="4638099"/>
                    <a:pt x="224834" y="4610017"/>
                  </a:cubicBezTo>
                  <a:close/>
                  <a:moveTo>
                    <a:pt x="225653" y="5054920"/>
                  </a:moveTo>
                  <a:cubicBezTo>
                    <a:pt x="145680" y="5022430"/>
                    <a:pt x="172477" y="4882017"/>
                    <a:pt x="268198" y="4898267"/>
                  </a:cubicBezTo>
                  <a:cubicBezTo>
                    <a:pt x="384168" y="4918451"/>
                    <a:pt x="335085" y="5099479"/>
                    <a:pt x="225653" y="505492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04" name="Google Shape;304;p52"/>
            <p:cNvGrpSpPr/>
            <p:nvPr/>
          </p:nvGrpSpPr>
          <p:grpSpPr>
            <a:xfrm>
              <a:off x="16880120" y="-629756"/>
              <a:ext cx="3990799" cy="4912173"/>
              <a:chOff x="16880120" y="-629756"/>
              <a:chExt cx="3990799" cy="4912173"/>
            </a:xfrm>
          </p:grpSpPr>
          <p:sp>
            <p:nvSpPr>
              <p:cNvPr id="305" name="Google Shape;305;p52"/>
              <p:cNvSpPr/>
              <p:nvPr/>
            </p:nvSpPr>
            <p:spPr>
              <a:xfrm>
                <a:off x="16916433" y="-629756"/>
                <a:ext cx="3844732" cy="38955"/>
              </a:xfrm>
              <a:custGeom>
                <a:rect b="b" l="l" r="r" t="t"/>
                <a:pathLst>
                  <a:path extrusionOk="0" h="38955" w="3844732">
                    <a:moveTo>
                      <a:pt x="3842886" y="38955"/>
                    </a:moveTo>
                    <a:cubicBezTo>
                      <a:pt x="3841852" y="38966"/>
                      <a:pt x="6815" y="25970"/>
                      <a:pt x="5458" y="25959"/>
                    </a:cubicBezTo>
                    <a:cubicBezTo>
                      <a:pt x="5458" y="-13557"/>
                      <a:pt x="-271278" y="140"/>
                      <a:pt x="3116392" y="14353"/>
                    </a:cubicBezTo>
                    <a:cubicBezTo>
                      <a:pt x="3922591" y="17457"/>
                      <a:pt x="3841938" y="5517"/>
                      <a:pt x="3842886" y="38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6" name="Google Shape;306;p52"/>
              <p:cNvSpPr/>
              <p:nvPr/>
            </p:nvSpPr>
            <p:spPr>
              <a:xfrm>
                <a:off x="16916688" y="-188474"/>
                <a:ext cx="3855780" cy="40711"/>
              </a:xfrm>
              <a:custGeom>
                <a:rect b="b" l="l" r="r" t="t"/>
                <a:pathLst>
                  <a:path extrusionOk="0" h="40711" w="3855780">
                    <a:moveTo>
                      <a:pt x="3853684" y="40712"/>
                    </a:moveTo>
                    <a:cubicBezTo>
                      <a:pt x="3852456" y="40733"/>
                      <a:pt x="5172" y="27726"/>
                      <a:pt x="4385" y="27716"/>
                    </a:cubicBezTo>
                    <a:cubicBezTo>
                      <a:pt x="5301" y="-13676"/>
                      <a:pt x="-256549" y="-927"/>
                      <a:pt x="3126565" y="16110"/>
                    </a:cubicBezTo>
                    <a:cubicBezTo>
                      <a:pt x="3932311" y="19202"/>
                      <a:pt x="3853684" y="6864"/>
                      <a:pt x="3853684" y="407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7" name="Google Shape;307;p52"/>
              <p:cNvSpPr/>
              <p:nvPr/>
            </p:nvSpPr>
            <p:spPr>
              <a:xfrm>
                <a:off x="16917798" y="254434"/>
                <a:ext cx="3881401" cy="32230"/>
              </a:xfrm>
              <a:custGeom>
                <a:rect b="b" l="l" r="r" t="t"/>
                <a:pathLst>
                  <a:path extrusionOk="0" h="32230" w="3881401">
                    <a:moveTo>
                      <a:pt x="515223" y="29710"/>
                    </a:moveTo>
                    <a:cubicBezTo>
                      <a:pt x="-71659" y="29710"/>
                      <a:pt x="3080" y="37479"/>
                      <a:pt x="3080" y="0"/>
                    </a:cubicBezTo>
                    <a:cubicBezTo>
                      <a:pt x="4728263" y="26897"/>
                      <a:pt x="5412320" y="37566"/>
                      <a:pt x="515223" y="297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8" name="Google Shape;308;p52"/>
              <p:cNvSpPr/>
              <p:nvPr/>
            </p:nvSpPr>
            <p:spPr>
              <a:xfrm>
                <a:off x="16892252" y="698830"/>
                <a:ext cx="3896768" cy="39494"/>
              </a:xfrm>
              <a:custGeom>
                <a:rect b="b" l="l" r="r" t="t"/>
                <a:pathLst>
                  <a:path extrusionOk="0" h="39494" w="3896768">
                    <a:moveTo>
                      <a:pt x="3894684" y="39495"/>
                    </a:moveTo>
                    <a:cubicBezTo>
                      <a:pt x="3893844" y="39506"/>
                      <a:pt x="5243" y="26272"/>
                      <a:pt x="4069" y="26262"/>
                    </a:cubicBezTo>
                    <a:cubicBezTo>
                      <a:pt x="5975" y="-13879"/>
                      <a:pt x="-258718" y="270"/>
                      <a:pt x="3172068" y="14656"/>
                    </a:cubicBezTo>
                    <a:cubicBezTo>
                      <a:pt x="3972837" y="17748"/>
                      <a:pt x="3894684" y="5798"/>
                      <a:pt x="3894684" y="3949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9" name="Google Shape;309;p52"/>
              <p:cNvSpPr/>
              <p:nvPr/>
            </p:nvSpPr>
            <p:spPr>
              <a:xfrm>
                <a:off x="16910189" y="1141930"/>
                <a:ext cx="3888819" cy="39206"/>
              </a:xfrm>
              <a:custGeom>
                <a:rect b="b" l="l" r="r" t="t"/>
                <a:pathLst>
                  <a:path extrusionOk="0" h="39206" w="3888819">
                    <a:moveTo>
                      <a:pt x="3886968" y="39207"/>
                    </a:moveTo>
                    <a:cubicBezTo>
                      <a:pt x="3886020" y="39218"/>
                      <a:pt x="4033" y="25985"/>
                      <a:pt x="2902" y="25974"/>
                    </a:cubicBezTo>
                    <a:cubicBezTo>
                      <a:pt x="8858" y="-13725"/>
                      <a:pt x="-260058" y="230"/>
                      <a:pt x="3164761" y="14605"/>
                    </a:cubicBezTo>
                    <a:cubicBezTo>
                      <a:pt x="3966576" y="17698"/>
                      <a:pt x="3885999" y="6027"/>
                      <a:pt x="3886968" y="3920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0" name="Google Shape;310;p52"/>
              <p:cNvSpPr/>
              <p:nvPr/>
            </p:nvSpPr>
            <p:spPr>
              <a:xfrm>
                <a:off x="16896198" y="1584712"/>
                <a:ext cx="3921113" cy="39463"/>
              </a:xfrm>
              <a:custGeom>
                <a:rect b="b" l="l" r="r" t="t"/>
                <a:pathLst>
                  <a:path extrusionOk="0" h="39463" w="3921113">
                    <a:moveTo>
                      <a:pt x="3919980" y="39463"/>
                    </a:moveTo>
                    <a:cubicBezTo>
                      <a:pt x="3919194" y="39474"/>
                      <a:pt x="96176" y="26629"/>
                      <a:pt x="5238" y="26004"/>
                    </a:cubicBezTo>
                    <a:cubicBezTo>
                      <a:pt x="4355" y="-13943"/>
                      <a:pt x="-265466" y="367"/>
                      <a:pt x="3189188" y="14861"/>
                    </a:cubicBezTo>
                    <a:cubicBezTo>
                      <a:pt x="3999846" y="17965"/>
                      <a:pt x="3916942" y="6025"/>
                      <a:pt x="3919980" y="394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1" name="Google Shape;311;p52"/>
              <p:cNvSpPr/>
              <p:nvPr/>
            </p:nvSpPr>
            <p:spPr>
              <a:xfrm>
                <a:off x="16908105" y="2026362"/>
                <a:ext cx="3929224" cy="35926"/>
              </a:xfrm>
              <a:custGeom>
                <a:rect b="b" l="l" r="r" t="t"/>
                <a:pathLst>
                  <a:path extrusionOk="0" h="35926" w="3929224">
                    <a:moveTo>
                      <a:pt x="1435497" y="31337"/>
                    </a:moveTo>
                    <a:cubicBezTo>
                      <a:pt x="-131189" y="25313"/>
                      <a:pt x="3490" y="43115"/>
                      <a:pt x="2542" y="0"/>
                    </a:cubicBezTo>
                    <a:cubicBezTo>
                      <a:pt x="4190982" y="11649"/>
                      <a:pt x="5573766" y="48794"/>
                      <a:pt x="1435497" y="313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2" name="Google Shape;312;p52"/>
              <p:cNvSpPr/>
              <p:nvPr/>
            </p:nvSpPr>
            <p:spPr>
              <a:xfrm>
                <a:off x="16907405" y="2469915"/>
                <a:ext cx="3920672" cy="40338"/>
              </a:xfrm>
              <a:custGeom>
                <a:rect b="b" l="l" r="r" t="t"/>
                <a:pathLst>
                  <a:path extrusionOk="0" h="40338" w="3920672">
                    <a:moveTo>
                      <a:pt x="3918596" y="40338"/>
                    </a:moveTo>
                    <a:cubicBezTo>
                      <a:pt x="3917810" y="40349"/>
                      <a:pt x="88600" y="27450"/>
                      <a:pt x="4663" y="26879"/>
                    </a:cubicBezTo>
                    <a:cubicBezTo>
                      <a:pt x="4663" y="-15029"/>
                      <a:pt x="-260020" y="995"/>
                      <a:pt x="3199050" y="15510"/>
                    </a:cubicBezTo>
                    <a:cubicBezTo>
                      <a:pt x="3996427" y="19368"/>
                      <a:pt x="3918596" y="5229"/>
                      <a:pt x="3918596" y="403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3" name="Google Shape;313;p52"/>
              <p:cNvSpPr/>
              <p:nvPr/>
            </p:nvSpPr>
            <p:spPr>
              <a:xfrm>
                <a:off x="16895773" y="2912345"/>
                <a:ext cx="3950136" cy="40946"/>
              </a:xfrm>
              <a:custGeom>
                <a:rect b="b" l="l" r="r" t="t"/>
                <a:pathLst>
                  <a:path extrusionOk="0" h="40946" w="3950136">
                    <a:moveTo>
                      <a:pt x="3949250" y="40946"/>
                    </a:moveTo>
                    <a:cubicBezTo>
                      <a:pt x="3948463" y="40957"/>
                      <a:pt x="73897" y="27939"/>
                      <a:pt x="4026" y="27487"/>
                    </a:cubicBezTo>
                    <a:cubicBezTo>
                      <a:pt x="6040" y="-15887"/>
                      <a:pt x="-260980" y="1506"/>
                      <a:pt x="3221312" y="16118"/>
                    </a:cubicBezTo>
                    <a:cubicBezTo>
                      <a:pt x="4028566" y="19222"/>
                      <a:pt x="3945534" y="7249"/>
                      <a:pt x="3949250" y="4094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4" name="Google Shape;314;p52"/>
              <p:cNvSpPr/>
              <p:nvPr/>
            </p:nvSpPr>
            <p:spPr>
              <a:xfrm>
                <a:off x="16896555" y="3355025"/>
                <a:ext cx="3974364" cy="36624"/>
              </a:xfrm>
              <a:custGeom>
                <a:rect b="b" l="l" r="r" t="t"/>
                <a:pathLst>
                  <a:path extrusionOk="0" h="36624" w="3974364">
                    <a:moveTo>
                      <a:pt x="1478745" y="31563"/>
                    </a:moveTo>
                    <a:cubicBezTo>
                      <a:pt x="-155431" y="25292"/>
                      <a:pt x="4269" y="44570"/>
                      <a:pt x="4269" y="0"/>
                    </a:cubicBezTo>
                    <a:cubicBezTo>
                      <a:pt x="4167397" y="16046"/>
                      <a:pt x="5675985" y="49279"/>
                      <a:pt x="1478745" y="315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5" name="Google Shape;315;p52"/>
              <p:cNvSpPr/>
              <p:nvPr/>
            </p:nvSpPr>
            <p:spPr>
              <a:xfrm>
                <a:off x="16880120" y="3799080"/>
                <a:ext cx="3990333" cy="40062"/>
              </a:xfrm>
              <a:custGeom>
                <a:rect b="b" l="l" r="r" t="t"/>
                <a:pathLst>
                  <a:path extrusionOk="0" h="40062" w="3990333">
                    <a:moveTo>
                      <a:pt x="3988835" y="40062"/>
                    </a:moveTo>
                    <a:cubicBezTo>
                      <a:pt x="3988017" y="40073"/>
                      <a:pt x="169211" y="27530"/>
                      <a:pt x="4955" y="26139"/>
                    </a:cubicBezTo>
                    <a:cubicBezTo>
                      <a:pt x="4955" y="-14444"/>
                      <a:pt x="-269055" y="665"/>
                      <a:pt x="3258044" y="15460"/>
                    </a:cubicBezTo>
                    <a:cubicBezTo>
                      <a:pt x="4068464" y="18564"/>
                      <a:pt x="3986929" y="6613"/>
                      <a:pt x="3988835" y="4006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6" name="Google Shape;316;p52"/>
              <p:cNvSpPr/>
              <p:nvPr/>
            </p:nvSpPr>
            <p:spPr>
              <a:xfrm>
                <a:off x="16893473" y="4241008"/>
                <a:ext cx="3972413" cy="41409"/>
              </a:xfrm>
              <a:custGeom>
                <a:rect b="b" l="l" r="r" t="t"/>
                <a:pathLst>
                  <a:path extrusionOk="0" h="41409" w="3972413">
                    <a:moveTo>
                      <a:pt x="3970980" y="41410"/>
                    </a:moveTo>
                    <a:cubicBezTo>
                      <a:pt x="3970205" y="41421"/>
                      <a:pt x="109231" y="28123"/>
                      <a:pt x="5099" y="27250"/>
                    </a:cubicBezTo>
                    <a:cubicBezTo>
                      <a:pt x="4129" y="-13440"/>
                      <a:pt x="-265562" y="-1156"/>
                      <a:pt x="3255117" y="16571"/>
                    </a:cubicBezTo>
                    <a:cubicBezTo>
                      <a:pt x="4049338" y="19674"/>
                      <a:pt x="3968945" y="6819"/>
                      <a:pt x="3970980" y="414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17" name="Google Shape;317;p52"/>
            <p:cNvSpPr/>
            <p:nvPr/>
          </p:nvSpPr>
          <p:spPr>
            <a:xfrm>
              <a:off x="17405811" y="-863266"/>
              <a:ext cx="107173" cy="5336227"/>
            </a:xfrm>
            <a:custGeom>
              <a:rect b="b" l="l" r="r" t="t"/>
              <a:pathLst>
                <a:path extrusionOk="0" h="5336227" w="107173">
                  <a:moveTo>
                    <a:pt x="107173" y="5336228"/>
                  </a:moveTo>
                  <a:cubicBezTo>
                    <a:pt x="48019" y="5336228"/>
                    <a:pt x="-45116" y="2253665"/>
                    <a:pt x="25153" y="1"/>
                  </a:cubicBezTo>
                  <a:cubicBezTo>
                    <a:pt x="85039" y="-1820"/>
                    <a:pt x="-59237" y="2079211"/>
                    <a:pt x="107173" y="533622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18" name="Google Shape;318;p52"/>
          <p:cNvSpPr txBox="1"/>
          <p:nvPr>
            <p:ph type="title"/>
          </p:nvPr>
        </p:nvSpPr>
        <p:spPr>
          <a:xfrm>
            <a:off x="514350" y="557100"/>
            <a:ext cx="7562100" cy="615600"/>
          </a:xfrm>
          <a:prstGeom prst="rect">
            <a:avLst/>
          </a:prstGeom>
          <a:noFill/>
          <a:ln>
            <a:noFill/>
          </a:ln>
        </p:spPr>
        <p:txBody>
          <a:bodyPr anchorCtr="0" anchor="t" bIns="0" lIns="0" spcFirstLastPara="1" rIns="0" wrap="square" tIns="0">
            <a:noAutofit/>
          </a:bodyPr>
          <a:lstStyle>
            <a:lvl1pPr lvl="0" algn="l">
              <a:lnSpc>
                <a:spcPct val="90000"/>
              </a:lnSpc>
              <a:spcBef>
                <a:spcPts val="0"/>
              </a:spcBef>
              <a:spcAft>
                <a:spcPts val="0"/>
              </a:spcAft>
              <a:buSzPts val="4000"/>
              <a:buNone/>
              <a:defRPr sz="4000"/>
            </a:lvl1pPr>
            <a:lvl2pPr lvl="1" algn="l">
              <a:lnSpc>
                <a:spcPct val="90000"/>
              </a:lnSpc>
              <a:spcBef>
                <a:spcPts val="0"/>
              </a:spcBef>
              <a:spcAft>
                <a:spcPts val="0"/>
              </a:spcAft>
              <a:buSzPts val="4000"/>
              <a:buNone/>
              <a:defRPr sz="4000"/>
            </a:lvl2pPr>
            <a:lvl3pPr lvl="2" algn="l">
              <a:lnSpc>
                <a:spcPct val="90000"/>
              </a:lnSpc>
              <a:spcBef>
                <a:spcPts val="0"/>
              </a:spcBef>
              <a:spcAft>
                <a:spcPts val="0"/>
              </a:spcAft>
              <a:buSzPts val="4000"/>
              <a:buNone/>
              <a:defRPr sz="4000"/>
            </a:lvl3pPr>
            <a:lvl4pPr lvl="3" algn="l">
              <a:lnSpc>
                <a:spcPct val="90000"/>
              </a:lnSpc>
              <a:spcBef>
                <a:spcPts val="0"/>
              </a:spcBef>
              <a:spcAft>
                <a:spcPts val="0"/>
              </a:spcAft>
              <a:buSzPts val="4000"/>
              <a:buNone/>
              <a:defRPr sz="4000"/>
            </a:lvl4pPr>
            <a:lvl5pPr lvl="4" algn="l">
              <a:lnSpc>
                <a:spcPct val="90000"/>
              </a:lnSpc>
              <a:spcBef>
                <a:spcPts val="0"/>
              </a:spcBef>
              <a:spcAft>
                <a:spcPts val="0"/>
              </a:spcAft>
              <a:buSzPts val="4000"/>
              <a:buNone/>
              <a:defRPr sz="4000"/>
            </a:lvl5pPr>
            <a:lvl6pPr lvl="5" algn="l">
              <a:lnSpc>
                <a:spcPct val="90000"/>
              </a:lnSpc>
              <a:spcBef>
                <a:spcPts val="0"/>
              </a:spcBef>
              <a:spcAft>
                <a:spcPts val="0"/>
              </a:spcAft>
              <a:buSzPts val="4000"/>
              <a:buNone/>
              <a:defRPr sz="4000"/>
            </a:lvl6pPr>
            <a:lvl7pPr lvl="6" algn="l">
              <a:lnSpc>
                <a:spcPct val="90000"/>
              </a:lnSpc>
              <a:spcBef>
                <a:spcPts val="0"/>
              </a:spcBef>
              <a:spcAft>
                <a:spcPts val="0"/>
              </a:spcAft>
              <a:buSzPts val="4000"/>
              <a:buNone/>
              <a:defRPr sz="4000"/>
            </a:lvl7pPr>
            <a:lvl8pPr lvl="7" algn="l">
              <a:lnSpc>
                <a:spcPct val="90000"/>
              </a:lnSpc>
              <a:spcBef>
                <a:spcPts val="0"/>
              </a:spcBef>
              <a:spcAft>
                <a:spcPts val="0"/>
              </a:spcAft>
              <a:buSzPts val="4000"/>
              <a:buNone/>
              <a:defRPr sz="4000"/>
            </a:lvl8pPr>
            <a:lvl9pPr lvl="8" algn="l">
              <a:lnSpc>
                <a:spcPct val="90000"/>
              </a:lnSpc>
              <a:spcBef>
                <a:spcPts val="0"/>
              </a:spcBef>
              <a:spcAft>
                <a:spcPts val="0"/>
              </a:spcAft>
              <a:buSzPts val="4000"/>
              <a:buNone/>
              <a:defRPr sz="4000"/>
            </a:lvl9pPr>
          </a:lstStyle>
          <a:p/>
        </p:txBody>
      </p:sp>
      <p:sp>
        <p:nvSpPr>
          <p:cNvPr id="319" name="Google Shape;319;p52"/>
          <p:cNvSpPr txBox="1"/>
          <p:nvPr>
            <p:ph idx="1" type="body"/>
          </p:nvPr>
        </p:nvSpPr>
        <p:spPr>
          <a:xfrm>
            <a:off x="514350" y="2334650"/>
            <a:ext cx="3904500" cy="2239500"/>
          </a:xfrm>
          <a:prstGeom prst="rect">
            <a:avLst/>
          </a:prstGeom>
          <a:noFill/>
          <a:ln>
            <a:noFill/>
          </a:ln>
        </p:spPr>
        <p:txBody>
          <a:bodyPr anchorCtr="0" anchor="t" bIns="0" lIns="0" spcFirstLastPara="1" rIns="0" wrap="square" tIns="0">
            <a:noAutofit/>
          </a:bodyPr>
          <a:lstStyle>
            <a:lvl1pPr indent="-330200" lvl="0" marL="457200" algn="l">
              <a:lnSpc>
                <a:spcPct val="120000"/>
              </a:lnSpc>
              <a:spcBef>
                <a:spcPts val="0"/>
              </a:spcBef>
              <a:spcAft>
                <a:spcPts val="0"/>
              </a:spcAft>
              <a:buSzPts val="1600"/>
              <a:buChar char="●"/>
              <a:defRPr sz="1600"/>
            </a:lvl1pPr>
            <a:lvl2pPr indent="-330200" lvl="1" marL="914400" algn="l">
              <a:lnSpc>
                <a:spcPct val="120000"/>
              </a:lnSpc>
              <a:spcBef>
                <a:spcPts val="800"/>
              </a:spcBef>
              <a:spcAft>
                <a:spcPts val="0"/>
              </a:spcAft>
              <a:buSzPts val="1600"/>
              <a:buChar char="○"/>
              <a:defRPr sz="1600"/>
            </a:lvl2pPr>
            <a:lvl3pPr indent="-330200" lvl="2" marL="1371600" algn="l">
              <a:lnSpc>
                <a:spcPct val="120000"/>
              </a:lnSpc>
              <a:spcBef>
                <a:spcPts val="800"/>
              </a:spcBef>
              <a:spcAft>
                <a:spcPts val="0"/>
              </a:spcAft>
              <a:buSzPts val="1600"/>
              <a:buChar char="■"/>
              <a:defRPr sz="1600"/>
            </a:lvl3pPr>
            <a:lvl4pPr indent="-330200" lvl="3" marL="1828800" algn="l">
              <a:lnSpc>
                <a:spcPct val="120000"/>
              </a:lnSpc>
              <a:spcBef>
                <a:spcPts val="800"/>
              </a:spcBef>
              <a:spcAft>
                <a:spcPts val="0"/>
              </a:spcAft>
              <a:buSzPts val="1600"/>
              <a:buChar char="●"/>
              <a:defRPr sz="1600"/>
            </a:lvl4pPr>
            <a:lvl5pPr indent="-330200" lvl="4" marL="2286000" algn="l">
              <a:lnSpc>
                <a:spcPct val="120000"/>
              </a:lnSpc>
              <a:spcBef>
                <a:spcPts val="800"/>
              </a:spcBef>
              <a:spcAft>
                <a:spcPts val="0"/>
              </a:spcAft>
              <a:buSzPts val="1600"/>
              <a:buChar char="○"/>
              <a:defRPr sz="1600"/>
            </a:lvl5pPr>
            <a:lvl6pPr indent="-330200" lvl="5" marL="2743200" algn="l">
              <a:lnSpc>
                <a:spcPct val="120000"/>
              </a:lnSpc>
              <a:spcBef>
                <a:spcPts val="800"/>
              </a:spcBef>
              <a:spcAft>
                <a:spcPts val="0"/>
              </a:spcAft>
              <a:buSzPts val="1600"/>
              <a:buChar char="■"/>
              <a:defRPr sz="1600"/>
            </a:lvl6pPr>
            <a:lvl7pPr indent="-330200" lvl="6" marL="3200400" algn="l">
              <a:lnSpc>
                <a:spcPct val="120000"/>
              </a:lnSpc>
              <a:spcBef>
                <a:spcPts val="800"/>
              </a:spcBef>
              <a:spcAft>
                <a:spcPts val="0"/>
              </a:spcAft>
              <a:buSzPts val="1600"/>
              <a:buChar char="●"/>
              <a:defRPr sz="1600"/>
            </a:lvl7pPr>
            <a:lvl8pPr indent="-330200" lvl="7" marL="3657600" algn="l">
              <a:lnSpc>
                <a:spcPct val="120000"/>
              </a:lnSpc>
              <a:spcBef>
                <a:spcPts val="800"/>
              </a:spcBef>
              <a:spcAft>
                <a:spcPts val="0"/>
              </a:spcAft>
              <a:buSzPts val="1600"/>
              <a:buChar char="○"/>
              <a:defRPr sz="1600"/>
            </a:lvl8pPr>
            <a:lvl9pPr indent="-330200" lvl="8" marL="4114800" algn="l">
              <a:lnSpc>
                <a:spcPct val="120000"/>
              </a:lnSpc>
              <a:spcBef>
                <a:spcPts val="800"/>
              </a:spcBef>
              <a:spcAft>
                <a:spcPts val="800"/>
              </a:spcAft>
              <a:buSzPts val="1600"/>
              <a:buChar char="■"/>
              <a:defRPr sz="1600"/>
            </a:lvl9pPr>
          </a:lstStyle>
          <a:p/>
        </p:txBody>
      </p:sp>
      <p:sp>
        <p:nvSpPr>
          <p:cNvPr id="320" name="Google Shape;320;p52"/>
          <p:cNvSpPr txBox="1"/>
          <p:nvPr>
            <p:ph idx="2" type="body"/>
          </p:nvPr>
        </p:nvSpPr>
        <p:spPr>
          <a:xfrm>
            <a:off x="4725080" y="2334688"/>
            <a:ext cx="3904500" cy="2239500"/>
          </a:xfrm>
          <a:prstGeom prst="rect">
            <a:avLst/>
          </a:prstGeom>
          <a:noFill/>
          <a:ln>
            <a:noFill/>
          </a:ln>
        </p:spPr>
        <p:txBody>
          <a:bodyPr anchorCtr="0" anchor="t" bIns="0" lIns="0" spcFirstLastPara="1" rIns="0" wrap="square" tIns="0">
            <a:noAutofit/>
          </a:bodyPr>
          <a:lstStyle>
            <a:lvl1pPr indent="-330200" lvl="0" marL="457200" algn="l">
              <a:lnSpc>
                <a:spcPct val="120000"/>
              </a:lnSpc>
              <a:spcBef>
                <a:spcPts val="0"/>
              </a:spcBef>
              <a:spcAft>
                <a:spcPts val="0"/>
              </a:spcAft>
              <a:buSzPts val="1600"/>
              <a:buChar char="●"/>
              <a:defRPr sz="1600"/>
            </a:lvl1pPr>
            <a:lvl2pPr indent="-330200" lvl="1" marL="914400" algn="l">
              <a:lnSpc>
                <a:spcPct val="120000"/>
              </a:lnSpc>
              <a:spcBef>
                <a:spcPts val="800"/>
              </a:spcBef>
              <a:spcAft>
                <a:spcPts val="0"/>
              </a:spcAft>
              <a:buSzPts val="1600"/>
              <a:buChar char="○"/>
              <a:defRPr sz="1600"/>
            </a:lvl2pPr>
            <a:lvl3pPr indent="-330200" lvl="2" marL="1371600" algn="l">
              <a:lnSpc>
                <a:spcPct val="120000"/>
              </a:lnSpc>
              <a:spcBef>
                <a:spcPts val="800"/>
              </a:spcBef>
              <a:spcAft>
                <a:spcPts val="0"/>
              </a:spcAft>
              <a:buSzPts val="1600"/>
              <a:buChar char="■"/>
              <a:defRPr sz="1600"/>
            </a:lvl3pPr>
            <a:lvl4pPr indent="-330200" lvl="3" marL="1828800" algn="l">
              <a:lnSpc>
                <a:spcPct val="120000"/>
              </a:lnSpc>
              <a:spcBef>
                <a:spcPts val="800"/>
              </a:spcBef>
              <a:spcAft>
                <a:spcPts val="0"/>
              </a:spcAft>
              <a:buSzPts val="1600"/>
              <a:buChar char="●"/>
              <a:defRPr sz="1600"/>
            </a:lvl4pPr>
            <a:lvl5pPr indent="-330200" lvl="4" marL="2286000" algn="l">
              <a:lnSpc>
                <a:spcPct val="120000"/>
              </a:lnSpc>
              <a:spcBef>
                <a:spcPts val="800"/>
              </a:spcBef>
              <a:spcAft>
                <a:spcPts val="0"/>
              </a:spcAft>
              <a:buSzPts val="1600"/>
              <a:buChar char="○"/>
              <a:defRPr sz="1600"/>
            </a:lvl5pPr>
            <a:lvl6pPr indent="-330200" lvl="5" marL="2743200" algn="l">
              <a:lnSpc>
                <a:spcPct val="120000"/>
              </a:lnSpc>
              <a:spcBef>
                <a:spcPts val="800"/>
              </a:spcBef>
              <a:spcAft>
                <a:spcPts val="0"/>
              </a:spcAft>
              <a:buSzPts val="1600"/>
              <a:buChar char="■"/>
              <a:defRPr sz="1600"/>
            </a:lvl6pPr>
            <a:lvl7pPr indent="-330200" lvl="6" marL="3200400" algn="l">
              <a:lnSpc>
                <a:spcPct val="120000"/>
              </a:lnSpc>
              <a:spcBef>
                <a:spcPts val="800"/>
              </a:spcBef>
              <a:spcAft>
                <a:spcPts val="0"/>
              </a:spcAft>
              <a:buSzPts val="1600"/>
              <a:buChar char="●"/>
              <a:defRPr sz="1600"/>
            </a:lvl7pPr>
            <a:lvl8pPr indent="-330200" lvl="7" marL="3657600" algn="l">
              <a:lnSpc>
                <a:spcPct val="120000"/>
              </a:lnSpc>
              <a:spcBef>
                <a:spcPts val="800"/>
              </a:spcBef>
              <a:spcAft>
                <a:spcPts val="0"/>
              </a:spcAft>
              <a:buSzPts val="1600"/>
              <a:buChar char="○"/>
              <a:defRPr sz="1600"/>
            </a:lvl8pPr>
            <a:lvl9pPr indent="-330200" lvl="8" marL="4114800" algn="l">
              <a:lnSpc>
                <a:spcPct val="120000"/>
              </a:lnSpc>
              <a:spcBef>
                <a:spcPts val="800"/>
              </a:spcBef>
              <a:spcAft>
                <a:spcPts val="800"/>
              </a:spcAft>
              <a:buSzPts val="1600"/>
              <a:buChar char="■"/>
              <a:defRPr sz="16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3 columns">
  <p:cSld name="TITLE_AND_TWO_COLUMNS_1">
    <p:bg>
      <p:bgPr>
        <a:solidFill>
          <a:schemeClr val="lt2"/>
        </a:solidFill>
      </p:bgPr>
    </p:bg>
    <p:spTree>
      <p:nvGrpSpPr>
        <p:cNvPr id="321" name="Shape 321"/>
        <p:cNvGrpSpPr/>
        <p:nvPr/>
      </p:nvGrpSpPr>
      <p:grpSpPr>
        <a:xfrm>
          <a:off x="0" y="0"/>
          <a:ext cx="0" cy="0"/>
          <a:chOff x="0" y="0"/>
          <a:chExt cx="0" cy="0"/>
        </a:xfrm>
      </p:grpSpPr>
      <p:grpSp>
        <p:nvGrpSpPr>
          <p:cNvPr id="322" name="Google Shape;322;p53"/>
          <p:cNvGrpSpPr/>
          <p:nvPr/>
        </p:nvGrpSpPr>
        <p:grpSpPr>
          <a:xfrm rot="-610912">
            <a:off x="8441321" y="-455773"/>
            <a:ext cx="2003692" cy="2694440"/>
            <a:chOff x="16880120" y="-910586"/>
            <a:chExt cx="4006779" cy="5388068"/>
          </a:xfrm>
        </p:grpSpPr>
        <p:sp>
          <p:nvSpPr>
            <p:cNvPr id="323" name="Google Shape;323;p53"/>
            <p:cNvSpPr/>
            <p:nvPr/>
          </p:nvSpPr>
          <p:spPr>
            <a:xfrm>
              <a:off x="16884405" y="-910586"/>
              <a:ext cx="4002494" cy="5388068"/>
            </a:xfrm>
            <a:custGeom>
              <a:rect b="b" l="l" r="r" t="t"/>
              <a:pathLst>
                <a:path extrusionOk="0" h="5388068" w="4002494">
                  <a:moveTo>
                    <a:pt x="3980049" y="5193005"/>
                  </a:moveTo>
                  <a:cubicBezTo>
                    <a:pt x="3972369" y="5062388"/>
                    <a:pt x="3993093" y="4908838"/>
                    <a:pt x="3984551" y="4749729"/>
                  </a:cubicBezTo>
                  <a:cubicBezTo>
                    <a:pt x="3963581" y="4381283"/>
                    <a:pt x="3975547" y="4648951"/>
                    <a:pt x="3975547" y="4285796"/>
                  </a:cubicBezTo>
                  <a:cubicBezTo>
                    <a:pt x="3976355" y="3876712"/>
                    <a:pt x="3921542" y="3617665"/>
                    <a:pt x="3940983" y="2956443"/>
                  </a:cubicBezTo>
                  <a:cubicBezTo>
                    <a:pt x="3948243" y="2801493"/>
                    <a:pt x="3951108" y="2883381"/>
                    <a:pt x="3930148" y="2513867"/>
                  </a:cubicBezTo>
                  <a:cubicBezTo>
                    <a:pt x="3893807" y="1990309"/>
                    <a:pt x="3890285" y="6738"/>
                    <a:pt x="3851402" y="5779"/>
                  </a:cubicBezTo>
                  <a:cubicBezTo>
                    <a:pt x="3522514" y="-3273"/>
                    <a:pt x="3143930" y="12740"/>
                    <a:pt x="3145976" y="12740"/>
                  </a:cubicBezTo>
                  <a:cubicBezTo>
                    <a:pt x="2774974" y="12740"/>
                    <a:pt x="3118715" y="-23694"/>
                    <a:pt x="2666350" y="26663"/>
                  </a:cubicBezTo>
                  <a:cubicBezTo>
                    <a:pt x="2465290" y="48937"/>
                    <a:pt x="1969508" y="21329"/>
                    <a:pt x="1946189" y="19928"/>
                  </a:cubicBezTo>
                  <a:cubicBezTo>
                    <a:pt x="1927577" y="21318"/>
                    <a:pt x="1509722" y="54045"/>
                    <a:pt x="1466358" y="50328"/>
                  </a:cubicBezTo>
                  <a:cubicBezTo>
                    <a:pt x="1038637" y="13861"/>
                    <a:pt x="216304" y="70026"/>
                    <a:pt x="267379" y="66125"/>
                  </a:cubicBezTo>
                  <a:cubicBezTo>
                    <a:pt x="254088" y="66125"/>
                    <a:pt x="36872" y="61944"/>
                    <a:pt x="38919" y="62181"/>
                  </a:cubicBezTo>
                  <a:cubicBezTo>
                    <a:pt x="37540" y="62181"/>
                    <a:pt x="36463" y="706787"/>
                    <a:pt x="36463" y="1180581"/>
                  </a:cubicBezTo>
                  <a:cubicBezTo>
                    <a:pt x="36420" y="1181378"/>
                    <a:pt x="11033" y="1565687"/>
                    <a:pt x="8847" y="1739194"/>
                  </a:cubicBezTo>
                  <a:cubicBezTo>
                    <a:pt x="8847" y="1761015"/>
                    <a:pt x="35849" y="2016937"/>
                    <a:pt x="32370" y="2050882"/>
                  </a:cubicBezTo>
                  <a:cubicBezTo>
                    <a:pt x="-13212" y="2502994"/>
                    <a:pt x="57262" y="2948921"/>
                    <a:pt x="15395" y="3850429"/>
                  </a:cubicBezTo>
                  <a:cubicBezTo>
                    <a:pt x="-1160" y="4173271"/>
                    <a:pt x="21082" y="4125231"/>
                    <a:pt x="15600" y="4293005"/>
                  </a:cubicBezTo>
                  <a:cubicBezTo>
                    <a:pt x="-11963" y="5054650"/>
                    <a:pt x="3332" y="4660223"/>
                    <a:pt x="13553" y="5151700"/>
                  </a:cubicBezTo>
                  <a:cubicBezTo>
                    <a:pt x="18034" y="5361209"/>
                    <a:pt x="9482" y="5370315"/>
                    <a:pt x="22956" y="5370552"/>
                  </a:cubicBezTo>
                  <a:cubicBezTo>
                    <a:pt x="886057" y="5383731"/>
                    <a:pt x="1626682" y="5391835"/>
                    <a:pt x="2748758" y="5371942"/>
                  </a:cubicBezTo>
                  <a:cubicBezTo>
                    <a:pt x="3194025" y="5363354"/>
                    <a:pt x="3200369" y="5391436"/>
                    <a:pt x="3248019" y="5387729"/>
                  </a:cubicBezTo>
                  <a:cubicBezTo>
                    <a:pt x="4154311" y="5318557"/>
                    <a:pt x="4000708" y="5500049"/>
                    <a:pt x="3980049" y="5193005"/>
                  </a:cubicBezTo>
                  <a:close/>
                  <a:moveTo>
                    <a:pt x="216864" y="606634"/>
                  </a:moveTo>
                  <a:cubicBezTo>
                    <a:pt x="179026" y="591321"/>
                    <a:pt x="158982" y="540264"/>
                    <a:pt x="175342" y="498711"/>
                  </a:cubicBezTo>
                  <a:cubicBezTo>
                    <a:pt x="202754" y="428386"/>
                    <a:pt x="297042" y="435822"/>
                    <a:pt x="321578" y="503819"/>
                  </a:cubicBezTo>
                  <a:cubicBezTo>
                    <a:pt x="345716" y="561848"/>
                    <a:pt x="286605" y="635180"/>
                    <a:pt x="216864" y="606634"/>
                  </a:cubicBezTo>
                  <a:close/>
                  <a:moveTo>
                    <a:pt x="209701" y="1047593"/>
                  </a:moveTo>
                  <a:cubicBezTo>
                    <a:pt x="179435" y="1031342"/>
                    <a:pt x="163678" y="990964"/>
                    <a:pt x="172477" y="954530"/>
                  </a:cubicBezTo>
                  <a:cubicBezTo>
                    <a:pt x="191908" y="874927"/>
                    <a:pt x="295814" y="874690"/>
                    <a:pt x="322397" y="948496"/>
                  </a:cubicBezTo>
                  <a:cubicBezTo>
                    <a:pt x="348172" y="1010221"/>
                    <a:pt x="280272" y="1085654"/>
                    <a:pt x="209701" y="1047593"/>
                  </a:cubicBezTo>
                  <a:close/>
                  <a:moveTo>
                    <a:pt x="218501" y="1496203"/>
                  </a:moveTo>
                  <a:cubicBezTo>
                    <a:pt x="180663" y="1480890"/>
                    <a:pt x="160619" y="1430296"/>
                    <a:pt x="176775" y="1388517"/>
                  </a:cubicBezTo>
                  <a:cubicBezTo>
                    <a:pt x="203982" y="1317729"/>
                    <a:pt x="298884" y="1325390"/>
                    <a:pt x="323215" y="1393388"/>
                  </a:cubicBezTo>
                  <a:cubicBezTo>
                    <a:pt x="347558" y="1451644"/>
                    <a:pt x="288038" y="1524512"/>
                    <a:pt x="218501" y="1496203"/>
                  </a:cubicBezTo>
                  <a:close/>
                  <a:moveTo>
                    <a:pt x="219524" y="1941095"/>
                  </a:moveTo>
                  <a:cubicBezTo>
                    <a:pt x="181686" y="1925782"/>
                    <a:pt x="161642" y="1875188"/>
                    <a:pt x="177798" y="1833646"/>
                  </a:cubicBezTo>
                  <a:cubicBezTo>
                    <a:pt x="205005" y="1762631"/>
                    <a:pt x="299907" y="1770293"/>
                    <a:pt x="324239" y="1838291"/>
                  </a:cubicBezTo>
                  <a:cubicBezTo>
                    <a:pt x="348785" y="1896999"/>
                    <a:pt x="288447" y="1969177"/>
                    <a:pt x="219524" y="1941095"/>
                  </a:cubicBezTo>
                  <a:close/>
                  <a:moveTo>
                    <a:pt x="175138" y="2289218"/>
                  </a:moveTo>
                  <a:cubicBezTo>
                    <a:pt x="194568" y="2209614"/>
                    <a:pt x="298475" y="2209151"/>
                    <a:pt x="325057" y="2283183"/>
                  </a:cubicBezTo>
                  <a:cubicBezTo>
                    <a:pt x="378642" y="2411526"/>
                    <a:pt x="139551" y="2435665"/>
                    <a:pt x="175138" y="2289218"/>
                  </a:cubicBezTo>
                  <a:close/>
                  <a:moveTo>
                    <a:pt x="176161" y="2733883"/>
                  </a:moveTo>
                  <a:cubicBezTo>
                    <a:pt x="195592" y="2654517"/>
                    <a:pt x="299293" y="2653580"/>
                    <a:pt x="326081" y="2727849"/>
                  </a:cubicBezTo>
                  <a:cubicBezTo>
                    <a:pt x="379870" y="2856882"/>
                    <a:pt x="140779" y="2880331"/>
                    <a:pt x="176161" y="2733883"/>
                  </a:cubicBezTo>
                  <a:close/>
                  <a:moveTo>
                    <a:pt x="222185" y="3275556"/>
                  </a:moveTo>
                  <a:cubicBezTo>
                    <a:pt x="184347" y="3260243"/>
                    <a:pt x="164302" y="3209649"/>
                    <a:pt x="180459" y="3168107"/>
                  </a:cubicBezTo>
                  <a:cubicBezTo>
                    <a:pt x="207666" y="3097093"/>
                    <a:pt x="302568" y="3104754"/>
                    <a:pt x="326899" y="3172752"/>
                  </a:cubicBezTo>
                  <a:cubicBezTo>
                    <a:pt x="351241" y="3231234"/>
                    <a:pt x="291312" y="3303638"/>
                    <a:pt x="222185" y="3275556"/>
                  </a:cubicBezTo>
                  <a:close/>
                  <a:moveTo>
                    <a:pt x="177798" y="3623678"/>
                  </a:moveTo>
                  <a:cubicBezTo>
                    <a:pt x="197229" y="3543838"/>
                    <a:pt x="301135" y="3543838"/>
                    <a:pt x="327718" y="3617644"/>
                  </a:cubicBezTo>
                  <a:cubicBezTo>
                    <a:pt x="381303" y="3745987"/>
                    <a:pt x="142211" y="3770126"/>
                    <a:pt x="177798" y="3623678"/>
                  </a:cubicBezTo>
                  <a:close/>
                  <a:moveTo>
                    <a:pt x="216045" y="4161407"/>
                  </a:moveTo>
                  <a:cubicBezTo>
                    <a:pt x="185779" y="4145156"/>
                    <a:pt x="170022" y="4104778"/>
                    <a:pt x="178821" y="4068344"/>
                  </a:cubicBezTo>
                  <a:cubicBezTo>
                    <a:pt x="198252" y="3988741"/>
                    <a:pt x="302158" y="3988504"/>
                    <a:pt x="328741" y="4062309"/>
                  </a:cubicBezTo>
                  <a:cubicBezTo>
                    <a:pt x="354516" y="4124046"/>
                    <a:pt x="286810" y="4199468"/>
                    <a:pt x="216045" y="4161407"/>
                  </a:cubicBezTo>
                  <a:close/>
                  <a:moveTo>
                    <a:pt x="224834" y="4610017"/>
                  </a:moveTo>
                  <a:cubicBezTo>
                    <a:pt x="186997" y="4594704"/>
                    <a:pt x="166952" y="4544110"/>
                    <a:pt x="183108" y="4502568"/>
                  </a:cubicBezTo>
                  <a:cubicBezTo>
                    <a:pt x="210315" y="4431553"/>
                    <a:pt x="305217" y="4439215"/>
                    <a:pt x="329549" y="4507213"/>
                  </a:cubicBezTo>
                  <a:cubicBezTo>
                    <a:pt x="353902" y="4565695"/>
                    <a:pt x="293973" y="4638099"/>
                    <a:pt x="224834" y="4610017"/>
                  </a:cubicBezTo>
                  <a:close/>
                  <a:moveTo>
                    <a:pt x="225653" y="5054920"/>
                  </a:moveTo>
                  <a:cubicBezTo>
                    <a:pt x="145680" y="5022430"/>
                    <a:pt x="172477" y="4882017"/>
                    <a:pt x="268198" y="4898267"/>
                  </a:cubicBezTo>
                  <a:cubicBezTo>
                    <a:pt x="384168" y="4918451"/>
                    <a:pt x="335085" y="5099479"/>
                    <a:pt x="225653" y="505492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24" name="Google Shape;324;p53"/>
            <p:cNvGrpSpPr/>
            <p:nvPr/>
          </p:nvGrpSpPr>
          <p:grpSpPr>
            <a:xfrm>
              <a:off x="16880120" y="-629756"/>
              <a:ext cx="3990799" cy="4912173"/>
              <a:chOff x="16880120" y="-629756"/>
              <a:chExt cx="3990799" cy="4912173"/>
            </a:xfrm>
          </p:grpSpPr>
          <p:sp>
            <p:nvSpPr>
              <p:cNvPr id="325" name="Google Shape;325;p53"/>
              <p:cNvSpPr/>
              <p:nvPr/>
            </p:nvSpPr>
            <p:spPr>
              <a:xfrm>
                <a:off x="16916433" y="-629756"/>
                <a:ext cx="3844732" cy="38955"/>
              </a:xfrm>
              <a:custGeom>
                <a:rect b="b" l="l" r="r" t="t"/>
                <a:pathLst>
                  <a:path extrusionOk="0" h="38955" w="3844732">
                    <a:moveTo>
                      <a:pt x="3842886" y="38955"/>
                    </a:moveTo>
                    <a:cubicBezTo>
                      <a:pt x="3841852" y="38966"/>
                      <a:pt x="6815" y="25970"/>
                      <a:pt x="5458" y="25959"/>
                    </a:cubicBezTo>
                    <a:cubicBezTo>
                      <a:pt x="5458" y="-13557"/>
                      <a:pt x="-271278" y="140"/>
                      <a:pt x="3116392" y="14353"/>
                    </a:cubicBezTo>
                    <a:cubicBezTo>
                      <a:pt x="3922591" y="17457"/>
                      <a:pt x="3841938" y="5517"/>
                      <a:pt x="3842886" y="38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6" name="Google Shape;326;p53"/>
              <p:cNvSpPr/>
              <p:nvPr/>
            </p:nvSpPr>
            <p:spPr>
              <a:xfrm>
                <a:off x="16916688" y="-188474"/>
                <a:ext cx="3855780" cy="40711"/>
              </a:xfrm>
              <a:custGeom>
                <a:rect b="b" l="l" r="r" t="t"/>
                <a:pathLst>
                  <a:path extrusionOk="0" h="40711" w="3855780">
                    <a:moveTo>
                      <a:pt x="3853684" y="40712"/>
                    </a:moveTo>
                    <a:cubicBezTo>
                      <a:pt x="3852456" y="40733"/>
                      <a:pt x="5172" y="27726"/>
                      <a:pt x="4385" y="27716"/>
                    </a:cubicBezTo>
                    <a:cubicBezTo>
                      <a:pt x="5301" y="-13676"/>
                      <a:pt x="-256549" y="-927"/>
                      <a:pt x="3126565" y="16110"/>
                    </a:cubicBezTo>
                    <a:cubicBezTo>
                      <a:pt x="3932311" y="19202"/>
                      <a:pt x="3853684" y="6864"/>
                      <a:pt x="3853684" y="407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 name="Google Shape;327;p53"/>
              <p:cNvSpPr/>
              <p:nvPr/>
            </p:nvSpPr>
            <p:spPr>
              <a:xfrm>
                <a:off x="16917798" y="254434"/>
                <a:ext cx="3881401" cy="32230"/>
              </a:xfrm>
              <a:custGeom>
                <a:rect b="b" l="l" r="r" t="t"/>
                <a:pathLst>
                  <a:path extrusionOk="0" h="32230" w="3881401">
                    <a:moveTo>
                      <a:pt x="515223" y="29710"/>
                    </a:moveTo>
                    <a:cubicBezTo>
                      <a:pt x="-71659" y="29710"/>
                      <a:pt x="3080" y="37479"/>
                      <a:pt x="3080" y="0"/>
                    </a:cubicBezTo>
                    <a:cubicBezTo>
                      <a:pt x="4728263" y="26897"/>
                      <a:pt x="5412320" y="37566"/>
                      <a:pt x="515223" y="297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8" name="Google Shape;328;p53"/>
              <p:cNvSpPr/>
              <p:nvPr/>
            </p:nvSpPr>
            <p:spPr>
              <a:xfrm>
                <a:off x="16892252" y="698830"/>
                <a:ext cx="3896768" cy="39494"/>
              </a:xfrm>
              <a:custGeom>
                <a:rect b="b" l="l" r="r" t="t"/>
                <a:pathLst>
                  <a:path extrusionOk="0" h="39494" w="3896768">
                    <a:moveTo>
                      <a:pt x="3894684" y="39495"/>
                    </a:moveTo>
                    <a:cubicBezTo>
                      <a:pt x="3893844" y="39506"/>
                      <a:pt x="5243" y="26272"/>
                      <a:pt x="4069" y="26262"/>
                    </a:cubicBezTo>
                    <a:cubicBezTo>
                      <a:pt x="5975" y="-13879"/>
                      <a:pt x="-258718" y="270"/>
                      <a:pt x="3172068" y="14656"/>
                    </a:cubicBezTo>
                    <a:cubicBezTo>
                      <a:pt x="3972837" y="17748"/>
                      <a:pt x="3894684" y="5798"/>
                      <a:pt x="3894684" y="3949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 name="Google Shape;329;p53"/>
              <p:cNvSpPr/>
              <p:nvPr/>
            </p:nvSpPr>
            <p:spPr>
              <a:xfrm>
                <a:off x="16910189" y="1141930"/>
                <a:ext cx="3888819" cy="39206"/>
              </a:xfrm>
              <a:custGeom>
                <a:rect b="b" l="l" r="r" t="t"/>
                <a:pathLst>
                  <a:path extrusionOk="0" h="39206" w="3888819">
                    <a:moveTo>
                      <a:pt x="3886968" y="39207"/>
                    </a:moveTo>
                    <a:cubicBezTo>
                      <a:pt x="3886020" y="39218"/>
                      <a:pt x="4033" y="25985"/>
                      <a:pt x="2902" y="25974"/>
                    </a:cubicBezTo>
                    <a:cubicBezTo>
                      <a:pt x="8858" y="-13725"/>
                      <a:pt x="-260058" y="230"/>
                      <a:pt x="3164761" y="14605"/>
                    </a:cubicBezTo>
                    <a:cubicBezTo>
                      <a:pt x="3966576" y="17698"/>
                      <a:pt x="3885999" y="6027"/>
                      <a:pt x="3886968" y="3920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0" name="Google Shape;330;p53"/>
              <p:cNvSpPr/>
              <p:nvPr/>
            </p:nvSpPr>
            <p:spPr>
              <a:xfrm>
                <a:off x="16896198" y="1584712"/>
                <a:ext cx="3921113" cy="39463"/>
              </a:xfrm>
              <a:custGeom>
                <a:rect b="b" l="l" r="r" t="t"/>
                <a:pathLst>
                  <a:path extrusionOk="0" h="39463" w="3921113">
                    <a:moveTo>
                      <a:pt x="3919980" y="39463"/>
                    </a:moveTo>
                    <a:cubicBezTo>
                      <a:pt x="3919194" y="39474"/>
                      <a:pt x="96176" y="26629"/>
                      <a:pt x="5238" y="26004"/>
                    </a:cubicBezTo>
                    <a:cubicBezTo>
                      <a:pt x="4355" y="-13943"/>
                      <a:pt x="-265466" y="367"/>
                      <a:pt x="3189188" y="14861"/>
                    </a:cubicBezTo>
                    <a:cubicBezTo>
                      <a:pt x="3999846" y="17965"/>
                      <a:pt x="3916942" y="6025"/>
                      <a:pt x="3919980" y="394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 name="Google Shape;331;p53"/>
              <p:cNvSpPr/>
              <p:nvPr/>
            </p:nvSpPr>
            <p:spPr>
              <a:xfrm>
                <a:off x="16908105" y="2026362"/>
                <a:ext cx="3929224" cy="35926"/>
              </a:xfrm>
              <a:custGeom>
                <a:rect b="b" l="l" r="r" t="t"/>
                <a:pathLst>
                  <a:path extrusionOk="0" h="35926" w="3929224">
                    <a:moveTo>
                      <a:pt x="1435497" y="31337"/>
                    </a:moveTo>
                    <a:cubicBezTo>
                      <a:pt x="-131189" y="25313"/>
                      <a:pt x="3490" y="43115"/>
                      <a:pt x="2542" y="0"/>
                    </a:cubicBezTo>
                    <a:cubicBezTo>
                      <a:pt x="4190982" y="11649"/>
                      <a:pt x="5573766" y="48794"/>
                      <a:pt x="1435497" y="313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2" name="Google Shape;332;p53"/>
              <p:cNvSpPr/>
              <p:nvPr/>
            </p:nvSpPr>
            <p:spPr>
              <a:xfrm>
                <a:off x="16907405" y="2469915"/>
                <a:ext cx="3920672" cy="40338"/>
              </a:xfrm>
              <a:custGeom>
                <a:rect b="b" l="l" r="r" t="t"/>
                <a:pathLst>
                  <a:path extrusionOk="0" h="40338" w="3920672">
                    <a:moveTo>
                      <a:pt x="3918596" y="40338"/>
                    </a:moveTo>
                    <a:cubicBezTo>
                      <a:pt x="3917810" y="40349"/>
                      <a:pt x="88600" y="27450"/>
                      <a:pt x="4663" y="26879"/>
                    </a:cubicBezTo>
                    <a:cubicBezTo>
                      <a:pt x="4663" y="-15029"/>
                      <a:pt x="-260020" y="995"/>
                      <a:pt x="3199050" y="15510"/>
                    </a:cubicBezTo>
                    <a:cubicBezTo>
                      <a:pt x="3996427" y="19368"/>
                      <a:pt x="3918596" y="5229"/>
                      <a:pt x="3918596" y="403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 name="Google Shape;333;p53"/>
              <p:cNvSpPr/>
              <p:nvPr/>
            </p:nvSpPr>
            <p:spPr>
              <a:xfrm>
                <a:off x="16895773" y="2912345"/>
                <a:ext cx="3950136" cy="40946"/>
              </a:xfrm>
              <a:custGeom>
                <a:rect b="b" l="l" r="r" t="t"/>
                <a:pathLst>
                  <a:path extrusionOk="0" h="40946" w="3950136">
                    <a:moveTo>
                      <a:pt x="3949250" y="40946"/>
                    </a:moveTo>
                    <a:cubicBezTo>
                      <a:pt x="3948463" y="40957"/>
                      <a:pt x="73897" y="27939"/>
                      <a:pt x="4026" y="27487"/>
                    </a:cubicBezTo>
                    <a:cubicBezTo>
                      <a:pt x="6040" y="-15887"/>
                      <a:pt x="-260980" y="1506"/>
                      <a:pt x="3221312" y="16118"/>
                    </a:cubicBezTo>
                    <a:cubicBezTo>
                      <a:pt x="4028566" y="19222"/>
                      <a:pt x="3945534" y="7249"/>
                      <a:pt x="3949250" y="4094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 name="Google Shape;334;p53"/>
              <p:cNvSpPr/>
              <p:nvPr/>
            </p:nvSpPr>
            <p:spPr>
              <a:xfrm>
                <a:off x="16896555" y="3355025"/>
                <a:ext cx="3974364" cy="36624"/>
              </a:xfrm>
              <a:custGeom>
                <a:rect b="b" l="l" r="r" t="t"/>
                <a:pathLst>
                  <a:path extrusionOk="0" h="36624" w="3974364">
                    <a:moveTo>
                      <a:pt x="1478745" y="31563"/>
                    </a:moveTo>
                    <a:cubicBezTo>
                      <a:pt x="-155431" y="25292"/>
                      <a:pt x="4269" y="44570"/>
                      <a:pt x="4269" y="0"/>
                    </a:cubicBezTo>
                    <a:cubicBezTo>
                      <a:pt x="4167397" y="16046"/>
                      <a:pt x="5675985" y="49279"/>
                      <a:pt x="1478745" y="315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5" name="Google Shape;335;p53"/>
              <p:cNvSpPr/>
              <p:nvPr/>
            </p:nvSpPr>
            <p:spPr>
              <a:xfrm>
                <a:off x="16880120" y="3799080"/>
                <a:ext cx="3990333" cy="40062"/>
              </a:xfrm>
              <a:custGeom>
                <a:rect b="b" l="l" r="r" t="t"/>
                <a:pathLst>
                  <a:path extrusionOk="0" h="40062" w="3990333">
                    <a:moveTo>
                      <a:pt x="3988835" y="40062"/>
                    </a:moveTo>
                    <a:cubicBezTo>
                      <a:pt x="3988017" y="40073"/>
                      <a:pt x="169211" y="27530"/>
                      <a:pt x="4955" y="26139"/>
                    </a:cubicBezTo>
                    <a:cubicBezTo>
                      <a:pt x="4955" y="-14444"/>
                      <a:pt x="-269055" y="665"/>
                      <a:pt x="3258044" y="15460"/>
                    </a:cubicBezTo>
                    <a:cubicBezTo>
                      <a:pt x="4068464" y="18564"/>
                      <a:pt x="3986929" y="6613"/>
                      <a:pt x="3988835" y="4006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 name="Google Shape;336;p53"/>
              <p:cNvSpPr/>
              <p:nvPr/>
            </p:nvSpPr>
            <p:spPr>
              <a:xfrm>
                <a:off x="16893473" y="4241008"/>
                <a:ext cx="3972413" cy="41409"/>
              </a:xfrm>
              <a:custGeom>
                <a:rect b="b" l="l" r="r" t="t"/>
                <a:pathLst>
                  <a:path extrusionOk="0" h="41409" w="3972413">
                    <a:moveTo>
                      <a:pt x="3970980" y="41410"/>
                    </a:moveTo>
                    <a:cubicBezTo>
                      <a:pt x="3970205" y="41421"/>
                      <a:pt x="109231" y="28123"/>
                      <a:pt x="5099" y="27250"/>
                    </a:cubicBezTo>
                    <a:cubicBezTo>
                      <a:pt x="4129" y="-13440"/>
                      <a:pt x="-265562" y="-1156"/>
                      <a:pt x="3255117" y="16571"/>
                    </a:cubicBezTo>
                    <a:cubicBezTo>
                      <a:pt x="4049338" y="19674"/>
                      <a:pt x="3968945" y="6819"/>
                      <a:pt x="3970980" y="414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37" name="Google Shape;337;p53"/>
            <p:cNvSpPr/>
            <p:nvPr/>
          </p:nvSpPr>
          <p:spPr>
            <a:xfrm>
              <a:off x="17405811" y="-863266"/>
              <a:ext cx="107173" cy="5336227"/>
            </a:xfrm>
            <a:custGeom>
              <a:rect b="b" l="l" r="r" t="t"/>
              <a:pathLst>
                <a:path extrusionOk="0" h="5336227" w="107173">
                  <a:moveTo>
                    <a:pt x="107173" y="5336228"/>
                  </a:moveTo>
                  <a:cubicBezTo>
                    <a:pt x="48019" y="5336228"/>
                    <a:pt x="-45116" y="2253665"/>
                    <a:pt x="25153" y="1"/>
                  </a:cubicBezTo>
                  <a:cubicBezTo>
                    <a:pt x="85039" y="-1820"/>
                    <a:pt x="-59237" y="2079211"/>
                    <a:pt x="107173" y="533622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38" name="Google Shape;338;p53"/>
          <p:cNvSpPr txBox="1"/>
          <p:nvPr>
            <p:ph type="title"/>
          </p:nvPr>
        </p:nvSpPr>
        <p:spPr>
          <a:xfrm>
            <a:off x="514350" y="557100"/>
            <a:ext cx="7562100" cy="615600"/>
          </a:xfrm>
          <a:prstGeom prst="rect">
            <a:avLst/>
          </a:prstGeom>
          <a:noFill/>
          <a:ln>
            <a:noFill/>
          </a:ln>
        </p:spPr>
        <p:txBody>
          <a:bodyPr anchorCtr="0" anchor="t" bIns="0" lIns="0" spcFirstLastPara="1" rIns="0" wrap="square" tIns="0">
            <a:noAutofit/>
          </a:bodyPr>
          <a:lstStyle>
            <a:lvl1pPr lvl="0" algn="l">
              <a:lnSpc>
                <a:spcPct val="90000"/>
              </a:lnSpc>
              <a:spcBef>
                <a:spcPts val="0"/>
              </a:spcBef>
              <a:spcAft>
                <a:spcPts val="0"/>
              </a:spcAft>
              <a:buSzPts val="4000"/>
              <a:buNone/>
              <a:defRPr sz="4000"/>
            </a:lvl1pPr>
            <a:lvl2pPr lvl="1" algn="l">
              <a:lnSpc>
                <a:spcPct val="90000"/>
              </a:lnSpc>
              <a:spcBef>
                <a:spcPts val="0"/>
              </a:spcBef>
              <a:spcAft>
                <a:spcPts val="0"/>
              </a:spcAft>
              <a:buSzPts val="4000"/>
              <a:buNone/>
              <a:defRPr sz="4000"/>
            </a:lvl2pPr>
            <a:lvl3pPr lvl="2" algn="l">
              <a:lnSpc>
                <a:spcPct val="90000"/>
              </a:lnSpc>
              <a:spcBef>
                <a:spcPts val="0"/>
              </a:spcBef>
              <a:spcAft>
                <a:spcPts val="0"/>
              </a:spcAft>
              <a:buSzPts val="4000"/>
              <a:buNone/>
              <a:defRPr sz="4000"/>
            </a:lvl3pPr>
            <a:lvl4pPr lvl="3" algn="l">
              <a:lnSpc>
                <a:spcPct val="90000"/>
              </a:lnSpc>
              <a:spcBef>
                <a:spcPts val="0"/>
              </a:spcBef>
              <a:spcAft>
                <a:spcPts val="0"/>
              </a:spcAft>
              <a:buSzPts val="4000"/>
              <a:buNone/>
              <a:defRPr sz="4000"/>
            </a:lvl4pPr>
            <a:lvl5pPr lvl="4" algn="l">
              <a:lnSpc>
                <a:spcPct val="90000"/>
              </a:lnSpc>
              <a:spcBef>
                <a:spcPts val="0"/>
              </a:spcBef>
              <a:spcAft>
                <a:spcPts val="0"/>
              </a:spcAft>
              <a:buSzPts val="4000"/>
              <a:buNone/>
              <a:defRPr sz="4000"/>
            </a:lvl5pPr>
            <a:lvl6pPr lvl="5" algn="l">
              <a:lnSpc>
                <a:spcPct val="90000"/>
              </a:lnSpc>
              <a:spcBef>
                <a:spcPts val="0"/>
              </a:spcBef>
              <a:spcAft>
                <a:spcPts val="0"/>
              </a:spcAft>
              <a:buSzPts val="4000"/>
              <a:buNone/>
              <a:defRPr sz="4000"/>
            </a:lvl6pPr>
            <a:lvl7pPr lvl="6" algn="l">
              <a:lnSpc>
                <a:spcPct val="90000"/>
              </a:lnSpc>
              <a:spcBef>
                <a:spcPts val="0"/>
              </a:spcBef>
              <a:spcAft>
                <a:spcPts val="0"/>
              </a:spcAft>
              <a:buSzPts val="4000"/>
              <a:buNone/>
              <a:defRPr sz="4000"/>
            </a:lvl7pPr>
            <a:lvl8pPr lvl="7" algn="l">
              <a:lnSpc>
                <a:spcPct val="90000"/>
              </a:lnSpc>
              <a:spcBef>
                <a:spcPts val="0"/>
              </a:spcBef>
              <a:spcAft>
                <a:spcPts val="0"/>
              </a:spcAft>
              <a:buSzPts val="4000"/>
              <a:buNone/>
              <a:defRPr sz="4000"/>
            </a:lvl8pPr>
            <a:lvl9pPr lvl="8" algn="l">
              <a:lnSpc>
                <a:spcPct val="90000"/>
              </a:lnSpc>
              <a:spcBef>
                <a:spcPts val="0"/>
              </a:spcBef>
              <a:spcAft>
                <a:spcPts val="0"/>
              </a:spcAft>
              <a:buSzPts val="4000"/>
              <a:buNone/>
              <a:defRPr sz="4000"/>
            </a:lvl9pPr>
          </a:lstStyle>
          <a:p/>
        </p:txBody>
      </p:sp>
      <p:sp>
        <p:nvSpPr>
          <p:cNvPr id="339" name="Google Shape;339;p53"/>
          <p:cNvSpPr txBox="1"/>
          <p:nvPr>
            <p:ph idx="1" type="body"/>
          </p:nvPr>
        </p:nvSpPr>
        <p:spPr>
          <a:xfrm>
            <a:off x="514350" y="2334650"/>
            <a:ext cx="2570700" cy="2239500"/>
          </a:xfrm>
          <a:prstGeom prst="rect">
            <a:avLst/>
          </a:prstGeom>
          <a:noFill/>
          <a:ln>
            <a:noFill/>
          </a:ln>
        </p:spPr>
        <p:txBody>
          <a:bodyPr anchorCtr="0" anchor="t" bIns="0" lIns="0" spcFirstLastPara="1" rIns="0" wrap="square" tIns="0">
            <a:noAutofit/>
          </a:bodyPr>
          <a:lstStyle>
            <a:lvl1pPr indent="-323850" lvl="0" marL="457200" algn="l">
              <a:lnSpc>
                <a:spcPct val="120000"/>
              </a:lnSpc>
              <a:spcBef>
                <a:spcPts val="0"/>
              </a:spcBef>
              <a:spcAft>
                <a:spcPts val="0"/>
              </a:spcAft>
              <a:buSzPts val="1500"/>
              <a:buChar char="●"/>
              <a:defRPr sz="1500"/>
            </a:lvl1pPr>
            <a:lvl2pPr indent="-323850" lvl="1" marL="914400" algn="l">
              <a:lnSpc>
                <a:spcPct val="120000"/>
              </a:lnSpc>
              <a:spcBef>
                <a:spcPts val="800"/>
              </a:spcBef>
              <a:spcAft>
                <a:spcPts val="0"/>
              </a:spcAft>
              <a:buSzPts val="1500"/>
              <a:buChar char="○"/>
              <a:defRPr sz="1500"/>
            </a:lvl2pPr>
            <a:lvl3pPr indent="-323850" lvl="2" marL="1371600" algn="l">
              <a:lnSpc>
                <a:spcPct val="120000"/>
              </a:lnSpc>
              <a:spcBef>
                <a:spcPts val="800"/>
              </a:spcBef>
              <a:spcAft>
                <a:spcPts val="0"/>
              </a:spcAft>
              <a:buSzPts val="1500"/>
              <a:buChar char="■"/>
              <a:defRPr sz="1500"/>
            </a:lvl3pPr>
            <a:lvl4pPr indent="-323850" lvl="3" marL="1828800" algn="l">
              <a:lnSpc>
                <a:spcPct val="120000"/>
              </a:lnSpc>
              <a:spcBef>
                <a:spcPts val="800"/>
              </a:spcBef>
              <a:spcAft>
                <a:spcPts val="0"/>
              </a:spcAft>
              <a:buSzPts val="1500"/>
              <a:buChar char="●"/>
              <a:defRPr sz="1500"/>
            </a:lvl4pPr>
            <a:lvl5pPr indent="-323850" lvl="4" marL="2286000" algn="l">
              <a:lnSpc>
                <a:spcPct val="120000"/>
              </a:lnSpc>
              <a:spcBef>
                <a:spcPts val="800"/>
              </a:spcBef>
              <a:spcAft>
                <a:spcPts val="0"/>
              </a:spcAft>
              <a:buSzPts val="1500"/>
              <a:buChar char="○"/>
              <a:defRPr sz="1500"/>
            </a:lvl5pPr>
            <a:lvl6pPr indent="-323850" lvl="5" marL="2743200" algn="l">
              <a:lnSpc>
                <a:spcPct val="120000"/>
              </a:lnSpc>
              <a:spcBef>
                <a:spcPts val="800"/>
              </a:spcBef>
              <a:spcAft>
                <a:spcPts val="0"/>
              </a:spcAft>
              <a:buSzPts val="1500"/>
              <a:buChar char="■"/>
              <a:defRPr sz="1500"/>
            </a:lvl6pPr>
            <a:lvl7pPr indent="-323850" lvl="6" marL="3200400" algn="l">
              <a:lnSpc>
                <a:spcPct val="120000"/>
              </a:lnSpc>
              <a:spcBef>
                <a:spcPts val="800"/>
              </a:spcBef>
              <a:spcAft>
                <a:spcPts val="0"/>
              </a:spcAft>
              <a:buSzPts val="1500"/>
              <a:buChar char="●"/>
              <a:defRPr sz="1500"/>
            </a:lvl7pPr>
            <a:lvl8pPr indent="-323850" lvl="7" marL="3657600" algn="l">
              <a:lnSpc>
                <a:spcPct val="120000"/>
              </a:lnSpc>
              <a:spcBef>
                <a:spcPts val="800"/>
              </a:spcBef>
              <a:spcAft>
                <a:spcPts val="0"/>
              </a:spcAft>
              <a:buSzPts val="1500"/>
              <a:buChar char="○"/>
              <a:defRPr sz="1500"/>
            </a:lvl8pPr>
            <a:lvl9pPr indent="-323850" lvl="8" marL="4114800" algn="l">
              <a:lnSpc>
                <a:spcPct val="120000"/>
              </a:lnSpc>
              <a:spcBef>
                <a:spcPts val="800"/>
              </a:spcBef>
              <a:spcAft>
                <a:spcPts val="800"/>
              </a:spcAft>
              <a:buSzPts val="1500"/>
              <a:buChar char="■"/>
              <a:defRPr sz="1500"/>
            </a:lvl9pPr>
          </a:lstStyle>
          <a:p/>
        </p:txBody>
      </p:sp>
      <p:sp>
        <p:nvSpPr>
          <p:cNvPr id="340" name="Google Shape;340;p53"/>
          <p:cNvSpPr txBox="1"/>
          <p:nvPr>
            <p:ph idx="2" type="body"/>
          </p:nvPr>
        </p:nvSpPr>
        <p:spPr>
          <a:xfrm>
            <a:off x="3286638" y="2334688"/>
            <a:ext cx="2570700" cy="2239500"/>
          </a:xfrm>
          <a:prstGeom prst="rect">
            <a:avLst/>
          </a:prstGeom>
          <a:noFill/>
          <a:ln>
            <a:noFill/>
          </a:ln>
        </p:spPr>
        <p:txBody>
          <a:bodyPr anchorCtr="0" anchor="t" bIns="0" lIns="0" spcFirstLastPara="1" rIns="0" wrap="square" tIns="0">
            <a:noAutofit/>
          </a:bodyPr>
          <a:lstStyle>
            <a:lvl1pPr indent="-323850" lvl="0" marL="457200" algn="l">
              <a:lnSpc>
                <a:spcPct val="120000"/>
              </a:lnSpc>
              <a:spcBef>
                <a:spcPts val="0"/>
              </a:spcBef>
              <a:spcAft>
                <a:spcPts val="0"/>
              </a:spcAft>
              <a:buSzPts val="1500"/>
              <a:buChar char="●"/>
              <a:defRPr sz="1500"/>
            </a:lvl1pPr>
            <a:lvl2pPr indent="-323850" lvl="1" marL="914400" algn="l">
              <a:lnSpc>
                <a:spcPct val="120000"/>
              </a:lnSpc>
              <a:spcBef>
                <a:spcPts val="800"/>
              </a:spcBef>
              <a:spcAft>
                <a:spcPts val="0"/>
              </a:spcAft>
              <a:buSzPts val="1500"/>
              <a:buChar char="○"/>
              <a:defRPr sz="1500"/>
            </a:lvl2pPr>
            <a:lvl3pPr indent="-323850" lvl="2" marL="1371600" algn="l">
              <a:lnSpc>
                <a:spcPct val="120000"/>
              </a:lnSpc>
              <a:spcBef>
                <a:spcPts val="800"/>
              </a:spcBef>
              <a:spcAft>
                <a:spcPts val="0"/>
              </a:spcAft>
              <a:buSzPts val="1500"/>
              <a:buChar char="■"/>
              <a:defRPr sz="1500"/>
            </a:lvl3pPr>
            <a:lvl4pPr indent="-323850" lvl="3" marL="1828800" algn="l">
              <a:lnSpc>
                <a:spcPct val="120000"/>
              </a:lnSpc>
              <a:spcBef>
                <a:spcPts val="800"/>
              </a:spcBef>
              <a:spcAft>
                <a:spcPts val="0"/>
              </a:spcAft>
              <a:buSzPts val="1500"/>
              <a:buChar char="●"/>
              <a:defRPr sz="1500"/>
            </a:lvl4pPr>
            <a:lvl5pPr indent="-323850" lvl="4" marL="2286000" algn="l">
              <a:lnSpc>
                <a:spcPct val="120000"/>
              </a:lnSpc>
              <a:spcBef>
                <a:spcPts val="800"/>
              </a:spcBef>
              <a:spcAft>
                <a:spcPts val="0"/>
              </a:spcAft>
              <a:buSzPts val="1500"/>
              <a:buChar char="○"/>
              <a:defRPr sz="1500"/>
            </a:lvl5pPr>
            <a:lvl6pPr indent="-323850" lvl="5" marL="2743200" algn="l">
              <a:lnSpc>
                <a:spcPct val="120000"/>
              </a:lnSpc>
              <a:spcBef>
                <a:spcPts val="800"/>
              </a:spcBef>
              <a:spcAft>
                <a:spcPts val="0"/>
              </a:spcAft>
              <a:buSzPts val="1500"/>
              <a:buChar char="■"/>
              <a:defRPr sz="1500"/>
            </a:lvl6pPr>
            <a:lvl7pPr indent="-323850" lvl="6" marL="3200400" algn="l">
              <a:lnSpc>
                <a:spcPct val="120000"/>
              </a:lnSpc>
              <a:spcBef>
                <a:spcPts val="800"/>
              </a:spcBef>
              <a:spcAft>
                <a:spcPts val="0"/>
              </a:spcAft>
              <a:buSzPts val="1500"/>
              <a:buChar char="●"/>
              <a:defRPr sz="1500"/>
            </a:lvl7pPr>
            <a:lvl8pPr indent="-323850" lvl="7" marL="3657600" algn="l">
              <a:lnSpc>
                <a:spcPct val="120000"/>
              </a:lnSpc>
              <a:spcBef>
                <a:spcPts val="800"/>
              </a:spcBef>
              <a:spcAft>
                <a:spcPts val="0"/>
              </a:spcAft>
              <a:buSzPts val="1500"/>
              <a:buChar char="○"/>
              <a:defRPr sz="1500"/>
            </a:lvl8pPr>
            <a:lvl9pPr indent="-323850" lvl="8" marL="4114800" algn="l">
              <a:lnSpc>
                <a:spcPct val="120000"/>
              </a:lnSpc>
              <a:spcBef>
                <a:spcPts val="800"/>
              </a:spcBef>
              <a:spcAft>
                <a:spcPts val="800"/>
              </a:spcAft>
              <a:buSzPts val="1500"/>
              <a:buChar char="■"/>
              <a:defRPr sz="1500"/>
            </a:lvl9pPr>
          </a:lstStyle>
          <a:p/>
        </p:txBody>
      </p:sp>
      <p:sp>
        <p:nvSpPr>
          <p:cNvPr id="341" name="Google Shape;341;p53"/>
          <p:cNvSpPr txBox="1"/>
          <p:nvPr>
            <p:ph idx="3" type="body"/>
          </p:nvPr>
        </p:nvSpPr>
        <p:spPr>
          <a:xfrm>
            <a:off x="6058938" y="2334688"/>
            <a:ext cx="2570700" cy="2239500"/>
          </a:xfrm>
          <a:prstGeom prst="rect">
            <a:avLst/>
          </a:prstGeom>
          <a:noFill/>
          <a:ln>
            <a:noFill/>
          </a:ln>
        </p:spPr>
        <p:txBody>
          <a:bodyPr anchorCtr="0" anchor="t" bIns="0" lIns="0" spcFirstLastPara="1" rIns="0" wrap="square" tIns="0">
            <a:noAutofit/>
          </a:bodyPr>
          <a:lstStyle>
            <a:lvl1pPr indent="-323850" lvl="0" marL="457200" algn="l">
              <a:lnSpc>
                <a:spcPct val="120000"/>
              </a:lnSpc>
              <a:spcBef>
                <a:spcPts val="0"/>
              </a:spcBef>
              <a:spcAft>
                <a:spcPts val="0"/>
              </a:spcAft>
              <a:buSzPts val="1500"/>
              <a:buChar char="●"/>
              <a:defRPr sz="1500"/>
            </a:lvl1pPr>
            <a:lvl2pPr indent="-323850" lvl="1" marL="914400" algn="l">
              <a:lnSpc>
                <a:spcPct val="120000"/>
              </a:lnSpc>
              <a:spcBef>
                <a:spcPts val="800"/>
              </a:spcBef>
              <a:spcAft>
                <a:spcPts val="0"/>
              </a:spcAft>
              <a:buSzPts val="1500"/>
              <a:buChar char="○"/>
              <a:defRPr sz="1500"/>
            </a:lvl2pPr>
            <a:lvl3pPr indent="-323850" lvl="2" marL="1371600" algn="l">
              <a:lnSpc>
                <a:spcPct val="120000"/>
              </a:lnSpc>
              <a:spcBef>
                <a:spcPts val="800"/>
              </a:spcBef>
              <a:spcAft>
                <a:spcPts val="0"/>
              </a:spcAft>
              <a:buSzPts val="1500"/>
              <a:buChar char="■"/>
              <a:defRPr sz="1500"/>
            </a:lvl3pPr>
            <a:lvl4pPr indent="-323850" lvl="3" marL="1828800" algn="l">
              <a:lnSpc>
                <a:spcPct val="120000"/>
              </a:lnSpc>
              <a:spcBef>
                <a:spcPts val="800"/>
              </a:spcBef>
              <a:spcAft>
                <a:spcPts val="0"/>
              </a:spcAft>
              <a:buSzPts val="1500"/>
              <a:buChar char="●"/>
              <a:defRPr sz="1500"/>
            </a:lvl4pPr>
            <a:lvl5pPr indent="-323850" lvl="4" marL="2286000" algn="l">
              <a:lnSpc>
                <a:spcPct val="120000"/>
              </a:lnSpc>
              <a:spcBef>
                <a:spcPts val="800"/>
              </a:spcBef>
              <a:spcAft>
                <a:spcPts val="0"/>
              </a:spcAft>
              <a:buSzPts val="1500"/>
              <a:buChar char="○"/>
              <a:defRPr sz="1500"/>
            </a:lvl5pPr>
            <a:lvl6pPr indent="-323850" lvl="5" marL="2743200" algn="l">
              <a:lnSpc>
                <a:spcPct val="120000"/>
              </a:lnSpc>
              <a:spcBef>
                <a:spcPts val="800"/>
              </a:spcBef>
              <a:spcAft>
                <a:spcPts val="0"/>
              </a:spcAft>
              <a:buSzPts val="1500"/>
              <a:buChar char="■"/>
              <a:defRPr sz="1500"/>
            </a:lvl6pPr>
            <a:lvl7pPr indent="-323850" lvl="6" marL="3200400" algn="l">
              <a:lnSpc>
                <a:spcPct val="120000"/>
              </a:lnSpc>
              <a:spcBef>
                <a:spcPts val="800"/>
              </a:spcBef>
              <a:spcAft>
                <a:spcPts val="0"/>
              </a:spcAft>
              <a:buSzPts val="1500"/>
              <a:buChar char="●"/>
              <a:defRPr sz="1500"/>
            </a:lvl7pPr>
            <a:lvl8pPr indent="-323850" lvl="7" marL="3657600" algn="l">
              <a:lnSpc>
                <a:spcPct val="120000"/>
              </a:lnSpc>
              <a:spcBef>
                <a:spcPts val="800"/>
              </a:spcBef>
              <a:spcAft>
                <a:spcPts val="0"/>
              </a:spcAft>
              <a:buSzPts val="1500"/>
              <a:buChar char="○"/>
              <a:defRPr sz="1500"/>
            </a:lvl8pPr>
            <a:lvl9pPr indent="-323850" lvl="8" marL="4114800" algn="l">
              <a:lnSpc>
                <a:spcPct val="120000"/>
              </a:lnSpc>
              <a:spcBef>
                <a:spcPts val="800"/>
              </a:spcBef>
              <a:spcAft>
                <a:spcPts val="800"/>
              </a:spcAft>
              <a:buSzPts val="1500"/>
              <a:buChar char="■"/>
              <a:defRPr sz="15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1"/>
        </a:solidFill>
      </p:bgPr>
    </p:bg>
    <p:spTree>
      <p:nvGrpSpPr>
        <p:cNvPr id="342" name="Shape 342"/>
        <p:cNvGrpSpPr/>
        <p:nvPr/>
      </p:nvGrpSpPr>
      <p:grpSpPr>
        <a:xfrm>
          <a:off x="0" y="0"/>
          <a:ext cx="0" cy="0"/>
          <a:chOff x="0" y="0"/>
          <a:chExt cx="0" cy="0"/>
        </a:xfrm>
      </p:grpSpPr>
      <p:grpSp>
        <p:nvGrpSpPr>
          <p:cNvPr id="343" name="Google Shape;343;p54"/>
          <p:cNvGrpSpPr/>
          <p:nvPr/>
        </p:nvGrpSpPr>
        <p:grpSpPr>
          <a:xfrm>
            <a:off x="7903276" y="-701317"/>
            <a:ext cx="2477307" cy="3261722"/>
            <a:chOff x="7903276" y="-701317"/>
            <a:chExt cx="2477307" cy="3261722"/>
          </a:xfrm>
        </p:grpSpPr>
        <p:sp>
          <p:nvSpPr>
            <p:cNvPr id="344" name="Google Shape;344;p54"/>
            <p:cNvSpPr/>
            <p:nvPr/>
          </p:nvSpPr>
          <p:spPr>
            <a:xfrm rot="-482944">
              <a:off x="8103099" y="-57063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45" name="Google Shape;345;p54"/>
            <p:cNvGrpSpPr/>
            <p:nvPr/>
          </p:nvGrpSpPr>
          <p:grpSpPr>
            <a:xfrm rot="-486348">
              <a:off x="8255029" y="-355036"/>
              <a:ext cx="1712007" cy="2535946"/>
              <a:chOff x="16514858" y="-719861"/>
              <a:chExt cx="3424046" cy="5071798"/>
            </a:xfrm>
          </p:grpSpPr>
          <p:grpSp>
            <p:nvGrpSpPr>
              <p:cNvPr id="346" name="Google Shape;346;p54"/>
              <p:cNvGrpSpPr/>
              <p:nvPr/>
            </p:nvGrpSpPr>
            <p:grpSpPr>
              <a:xfrm>
                <a:off x="16514898" y="-719861"/>
                <a:ext cx="3424002" cy="68939"/>
                <a:chOff x="16514898" y="-719861"/>
                <a:chExt cx="3424002" cy="68939"/>
              </a:xfrm>
            </p:grpSpPr>
            <p:grpSp>
              <p:nvGrpSpPr>
                <p:cNvPr id="347" name="Google Shape;347;p54"/>
                <p:cNvGrpSpPr/>
                <p:nvPr/>
              </p:nvGrpSpPr>
              <p:grpSpPr>
                <a:xfrm>
                  <a:off x="16514898" y="-719861"/>
                  <a:ext cx="61337" cy="68909"/>
                  <a:chOff x="16514898" y="-719861"/>
                  <a:chExt cx="61337" cy="68909"/>
                </a:xfrm>
              </p:grpSpPr>
              <p:sp>
                <p:nvSpPr>
                  <p:cNvPr id="348" name="Google Shape;348;p54"/>
                  <p:cNvSpPr/>
                  <p:nvPr/>
                </p:nvSpPr>
                <p:spPr>
                  <a:xfrm>
                    <a:off x="16554531"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 name="Google Shape;349;p54"/>
                  <p:cNvSpPr/>
                  <p:nvPr/>
                </p:nvSpPr>
                <p:spPr>
                  <a:xfrm>
                    <a:off x="16514898"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0" name="Google Shape;350;p54"/>
                <p:cNvGrpSpPr/>
                <p:nvPr/>
              </p:nvGrpSpPr>
              <p:grpSpPr>
                <a:xfrm>
                  <a:off x="16935261" y="-719841"/>
                  <a:ext cx="61318" cy="68919"/>
                  <a:chOff x="16935261" y="-719841"/>
                  <a:chExt cx="61318" cy="68919"/>
                </a:xfrm>
              </p:grpSpPr>
              <p:sp>
                <p:nvSpPr>
                  <p:cNvPr id="351" name="Google Shape;351;p54"/>
                  <p:cNvSpPr/>
                  <p:nvPr/>
                </p:nvSpPr>
                <p:spPr>
                  <a:xfrm>
                    <a:off x="16974864" y="-718220"/>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2" name="Google Shape;352;p54"/>
                  <p:cNvSpPr/>
                  <p:nvPr/>
                </p:nvSpPr>
                <p:spPr>
                  <a:xfrm>
                    <a:off x="1693526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3" name="Google Shape;353;p54"/>
                <p:cNvGrpSpPr/>
                <p:nvPr/>
              </p:nvGrpSpPr>
              <p:grpSpPr>
                <a:xfrm>
                  <a:off x="17355600" y="-719841"/>
                  <a:ext cx="61318" cy="68919"/>
                  <a:chOff x="17355600" y="-719841"/>
                  <a:chExt cx="61318" cy="68919"/>
                </a:xfrm>
              </p:grpSpPr>
              <p:sp>
                <p:nvSpPr>
                  <p:cNvPr id="354" name="Google Shape;354;p54"/>
                  <p:cNvSpPr/>
                  <p:nvPr/>
                </p:nvSpPr>
                <p:spPr>
                  <a:xfrm>
                    <a:off x="17395198"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 name="Google Shape;355;p54"/>
                  <p:cNvSpPr/>
                  <p:nvPr/>
                </p:nvSpPr>
                <p:spPr>
                  <a:xfrm>
                    <a:off x="17355600"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6" name="Google Shape;356;p54"/>
                <p:cNvGrpSpPr/>
                <p:nvPr/>
              </p:nvGrpSpPr>
              <p:grpSpPr>
                <a:xfrm>
                  <a:off x="17775927" y="-719841"/>
                  <a:ext cx="61318" cy="68919"/>
                  <a:chOff x="17775927" y="-719841"/>
                  <a:chExt cx="61318" cy="68919"/>
                </a:xfrm>
              </p:grpSpPr>
              <p:sp>
                <p:nvSpPr>
                  <p:cNvPr id="357" name="Google Shape;357;p54"/>
                  <p:cNvSpPr/>
                  <p:nvPr/>
                </p:nvSpPr>
                <p:spPr>
                  <a:xfrm>
                    <a:off x="17815530"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8" name="Google Shape;358;p54"/>
                  <p:cNvSpPr/>
                  <p:nvPr/>
                </p:nvSpPr>
                <p:spPr>
                  <a:xfrm>
                    <a:off x="17775927"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9" name="Google Shape;359;p54"/>
                <p:cNvGrpSpPr/>
                <p:nvPr/>
              </p:nvGrpSpPr>
              <p:grpSpPr>
                <a:xfrm>
                  <a:off x="18196266" y="-719841"/>
                  <a:ext cx="61318" cy="68919"/>
                  <a:chOff x="18196266" y="-719841"/>
                  <a:chExt cx="61318" cy="68919"/>
                </a:xfrm>
              </p:grpSpPr>
              <p:sp>
                <p:nvSpPr>
                  <p:cNvPr id="360" name="Google Shape;360;p54"/>
                  <p:cNvSpPr/>
                  <p:nvPr/>
                </p:nvSpPr>
                <p:spPr>
                  <a:xfrm>
                    <a:off x="18235859"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1" name="Google Shape;361;p54"/>
                  <p:cNvSpPr/>
                  <p:nvPr/>
                </p:nvSpPr>
                <p:spPr>
                  <a:xfrm>
                    <a:off x="18196266"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2" name="Google Shape;362;p54"/>
                <p:cNvGrpSpPr/>
                <p:nvPr/>
              </p:nvGrpSpPr>
              <p:grpSpPr>
                <a:xfrm>
                  <a:off x="18616594" y="-719841"/>
                  <a:ext cx="61318" cy="68919"/>
                  <a:chOff x="18616594" y="-719841"/>
                  <a:chExt cx="61318" cy="68919"/>
                </a:xfrm>
              </p:grpSpPr>
              <p:sp>
                <p:nvSpPr>
                  <p:cNvPr id="363" name="Google Shape;363;p54"/>
                  <p:cNvSpPr/>
                  <p:nvPr/>
                </p:nvSpPr>
                <p:spPr>
                  <a:xfrm>
                    <a:off x="18656195"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4" name="Google Shape;364;p54"/>
                  <p:cNvSpPr/>
                  <p:nvPr/>
                </p:nvSpPr>
                <p:spPr>
                  <a:xfrm>
                    <a:off x="18616594"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5" name="Google Shape;365;p54"/>
                <p:cNvGrpSpPr/>
                <p:nvPr/>
              </p:nvGrpSpPr>
              <p:grpSpPr>
                <a:xfrm>
                  <a:off x="19036931" y="-719841"/>
                  <a:ext cx="61318" cy="68919"/>
                  <a:chOff x="19036931" y="-719841"/>
                  <a:chExt cx="61318" cy="68919"/>
                </a:xfrm>
              </p:grpSpPr>
              <p:sp>
                <p:nvSpPr>
                  <p:cNvPr id="366" name="Google Shape;366;p54"/>
                  <p:cNvSpPr/>
                  <p:nvPr/>
                </p:nvSpPr>
                <p:spPr>
                  <a:xfrm>
                    <a:off x="19076527"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7" name="Google Shape;367;p54"/>
                  <p:cNvSpPr/>
                  <p:nvPr/>
                </p:nvSpPr>
                <p:spPr>
                  <a:xfrm>
                    <a:off x="1903693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8" name="Google Shape;368;p54"/>
                <p:cNvGrpSpPr/>
                <p:nvPr/>
              </p:nvGrpSpPr>
              <p:grpSpPr>
                <a:xfrm>
                  <a:off x="19457259" y="-719841"/>
                  <a:ext cx="61318" cy="68919"/>
                  <a:chOff x="19457259" y="-719841"/>
                  <a:chExt cx="61318" cy="68919"/>
                </a:xfrm>
              </p:grpSpPr>
              <p:sp>
                <p:nvSpPr>
                  <p:cNvPr id="369" name="Google Shape;369;p54"/>
                  <p:cNvSpPr/>
                  <p:nvPr/>
                </p:nvSpPr>
                <p:spPr>
                  <a:xfrm>
                    <a:off x="19496863"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0" name="Google Shape;370;p54"/>
                  <p:cNvSpPr/>
                  <p:nvPr/>
                </p:nvSpPr>
                <p:spPr>
                  <a:xfrm>
                    <a:off x="19457259"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1" name="Google Shape;371;p54"/>
                <p:cNvGrpSpPr/>
                <p:nvPr/>
              </p:nvGrpSpPr>
              <p:grpSpPr>
                <a:xfrm>
                  <a:off x="19877563" y="-719861"/>
                  <a:ext cx="61337" cy="68909"/>
                  <a:chOff x="19877563" y="-719861"/>
                  <a:chExt cx="61337" cy="68909"/>
                </a:xfrm>
              </p:grpSpPr>
              <p:sp>
                <p:nvSpPr>
                  <p:cNvPr id="372" name="Google Shape;372;p54"/>
                  <p:cNvSpPr/>
                  <p:nvPr/>
                </p:nvSpPr>
                <p:spPr>
                  <a:xfrm>
                    <a:off x="19917192"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3" name="Google Shape;373;p54"/>
                  <p:cNvSpPr/>
                  <p:nvPr/>
                </p:nvSpPr>
                <p:spPr>
                  <a:xfrm>
                    <a:off x="19877563"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74" name="Google Shape;374;p54"/>
              <p:cNvGrpSpPr/>
              <p:nvPr/>
            </p:nvGrpSpPr>
            <p:grpSpPr>
              <a:xfrm>
                <a:off x="16514858" y="-265070"/>
                <a:ext cx="3424046" cy="68951"/>
                <a:chOff x="16514858" y="-265070"/>
                <a:chExt cx="3424046" cy="68951"/>
              </a:xfrm>
            </p:grpSpPr>
            <p:grpSp>
              <p:nvGrpSpPr>
                <p:cNvPr id="375" name="Google Shape;375;p54"/>
                <p:cNvGrpSpPr/>
                <p:nvPr/>
              </p:nvGrpSpPr>
              <p:grpSpPr>
                <a:xfrm>
                  <a:off x="16514858" y="-265070"/>
                  <a:ext cx="61382" cy="68935"/>
                  <a:chOff x="16514858" y="-265070"/>
                  <a:chExt cx="61382" cy="68935"/>
                </a:xfrm>
              </p:grpSpPr>
              <p:sp>
                <p:nvSpPr>
                  <p:cNvPr id="376" name="Google Shape;376;p54"/>
                  <p:cNvSpPr/>
                  <p:nvPr/>
                </p:nvSpPr>
                <p:spPr>
                  <a:xfrm>
                    <a:off x="16554531"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7" name="Google Shape;377;p54"/>
                  <p:cNvSpPr/>
                  <p:nvPr/>
                </p:nvSpPr>
                <p:spPr>
                  <a:xfrm>
                    <a:off x="16514858" y="-26507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8" name="Google Shape;378;p54"/>
                <p:cNvGrpSpPr/>
                <p:nvPr/>
              </p:nvGrpSpPr>
              <p:grpSpPr>
                <a:xfrm>
                  <a:off x="16935261" y="-265038"/>
                  <a:ext cx="61318" cy="68919"/>
                  <a:chOff x="16935261" y="-265038"/>
                  <a:chExt cx="61318" cy="68919"/>
                </a:xfrm>
              </p:grpSpPr>
              <p:sp>
                <p:nvSpPr>
                  <p:cNvPr id="379" name="Google Shape;379;p54"/>
                  <p:cNvSpPr/>
                  <p:nvPr/>
                </p:nvSpPr>
                <p:spPr>
                  <a:xfrm>
                    <a:off x="16974864" y="-263407"/>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0" name="Google Shape;380;p54"/>
                  <p:cNvSpPr/>
                  <p:nvPr/>
                </p:nvSpPr>
                <p:spPr>
                  <a:xfrm>
                    <a:off x="1693526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1" name="Google Shape;381;p54"/>
                <p:cNvGrpSpPr/>
                <p:nvPr/>
              </p:nvGrpSpPr>
              <p:grpSpPr>
                <a:xfrm>
                  <a:off x="17355600" y="-265038"/>
                  <a:ext cx="61318" cy="68919"/>
                  <a:chOff x="17355600" y="-265038"/>
                  <a:chExt cx="61318" cy="68919"/>
                </a:xfrm>
              </p:grpSpPr>
              <p:sp>
                <p:nvSpPr>
                  <p:cNvPr id="382" name="Google Shape;382;p54"/>
                  <p:cNvSpPr/>
                  <p:nvPr/>
                </p:nvSpPr>
                <p:spPr>
                  <a:xfrm>
                    <a:off x="17395198"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3" name="Google Shape;383;p54"/>
                  <p:cNvSpPr/>
                  <p:nvPr/>
                </p:nvSpPr>
                <p:spPr>
                  <a:xfrm>
                    <a:off x="17355600"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4" name="Google Shape;384;p54"/>
                <p:cNvGrpSpPr/>
                <p:nvPr/>
              </p:nvGrpSpPr>
              <p:grpSpPr>
                <a:xfrm>
                  <a:off x="17775927" y="-265038"/>
                  <a:ext cx="61318" cy="68919"/>
                  <a:chOff x="17775927" y="-265038"/>
                  <a:chExt cx="61318" cy="68919"/>
                </a:xfrm>
              </p:grpSpPr>
              <p:sp>
                <p:nvSpPr>
                  <p:cNvPr id="385" name="Google Shape;385;p54"/>
                  <p:cNvSpPr/>
                  <p:nvPr/>
                </p:nvSpPr>
                <p:spPr>
                  <a:xfrm>
                    <a:off x="17815530"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6" name="Google Shape;386;p54"/>
                  <p:cNvSpPr/>
                  <p:nvPr/>
                </p:nvSpPr>
                <p:spPr>
                  <a:xfrm>
                    <a:off x="17775927"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7" name="Google Shape;387;p54"/>
                <p:cNvGrpSpPr/>
                <p:nvPr/>
              </p:nvGrpSpPr>
              <p:grpSpPr>
                <a:xfrm>
                  <a:off x="18196266" y="-265038"/>
                  <a:ext cx="61318" cy="68919"/>
                  <a:chOff x="18196266" y="-265038"/>
                  <a:chExt cx="61318" cy="68919"/>
                </a:xfrm>
              </p:grpSpPr>
              <p:sp>
                <p:nvSpPr>
                  <p:cNvPr id="388" name="Google Shape;388;p54"/>
                  <p:cNvSpPr/>
                  <p:nvPr/>
                </p:nvSpPr>
                <p:spPr>
                  <a:xfrm>
                    <a:off x="18235859"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9" name="Google Shape;389;p54"/>
                  <p:cNvSpPr/>
                  <p:nvPr/>
                </p:nvSpPr>
                <p:spPr>
                  <a:xfrm>
                    <a:off x="18196266"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0" name="Google Shape;390;p54"/>
                <p:cNvGrpSpPr/>
                <p:nvPr/>
              </p:nvGrpSpPr>
              <p:grpSpPr>
                <a:xfrm>
                  <a:off x="18616594" y="-265038"/>
                  <a:ext cx="61318" cy="68919"/>
                  <a:chOff x="18616594" y="-265038"/>
                  <a:chExt cx="61318" cy="68919"/>
                </a:xfrm>
              </p:grpSpPr>
              <p:sp>
                <p:nvSpPr>
                  <p:cNvPr id="391" name="Google Shape;391;p54"/>
                  <p:cNvSpPr/>
                  <p:nvPr/>
                </p:nvSpPr>
                <p:spPr>
                  <a:xfrm>
                    <a:off x="18656195"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2" name="Google Shape;392;p54"/>
                  <p:cNvSpPr/>
                  <p:nvPr/>
                </p:nvSpPr>
                <p:spPr>
                  <a:xfrm>
                    <a:off x="18616594"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3" name="Google Shape;393;p54"/>
                <p:cNvGrpSpPr/>
                <p:nvPr/>
              </p:nvGrpSpPr>
              <p:grpSpPr>
                <a:xfrm>
                  <a:off x="19036931" y="-265038"/>
                  <a:ext cx="61318" cy="68919"/>
                  <a:chOff x="19036931" y="-265038"/>
                  <a:chExt cx="61318" cy="68919"/>
                </a:xfrm>
              </p:grpSpPr>
              <p:sp>
                <p:nvSpPr>
                  <p:cNvPr id="394" name="Google Shape;394;p54"/>
                  <p:cNvSpPr/>
                  <p:nvPr/>
                </p:nvSpPr>
                <p:spPr>
                  <a:xfrm>
                    <a:off x="19076527"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5" name="Google Shape;395;p54"/>
                  <p:cNvSpPr/>
                  <p:nvPr/>
                </p:nvSpPr>
                <p:spPr>
                  <a:xfrm>
                    <a:off x="1903693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6" name="Google Shape;396;p54"/>
                <p:cNvGrpSpPr/>
                <p:nvPr/>
              </p:nvGrpSpPr>
              <p:grpSpPr>
                <a:xfrm>
                  <a:off x="19457259" y="-265038"/>
                  <a:ext cx="61318" cy="68919"/>
                  <a:chOff x="19457259" y="-265038"/>
                  <a:chExt cx="61318" cy="68919"/>
                </a:xfrm>
              </p:grpSpPr>
              <p:sp>
                <p:nvSpPr>
                  <p:cNvPr id="397" name="Google Shape;397;p54"/>
                  <p:cNvSpPr/>
                  <p:nvPr/>
                </p:nvSpPr>
                <p:spPr>
                  <a:xfrm>
                    <a:off x="19496863"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 name="Google Shape;398;p54"/>
                  <p:cNvSpPr/>
                  <p:nvPr/>
                </p:nvSpPr>
                <p:spPr>
                  <a:xfrm>
                    <a:off x="19457259"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9" name="Google Shape;399;p54"/>
                <p:cNvGrpSpPr/>
                <p:nvPr/>
              </p:nvGrpSpPr>
              <p:grpSpPr>
                <a:xfrm>
                  <a:off x="19877523" y="-265070"/>
                  <a:ext cx="61381" cy="68935"/>
                  <a:chOff x="19877523" y="-265070"/>
                  <a:chExt cx="61381" cy="68935"/>
                </a:xfrm>
              </p:grpSpPr>
              <p:sp>
                <p:nvSpPr>
                  <p:cNvPr id="400" name="Google Shape;400;p54"/>
                  <p:cNvSpPr/>
                  <p:nvPr/>
                </p:nvSpPr>
                <p:spPr>
                  <a:xfrm>
                    <a:off x="19917192"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 name="Google Shape;401;p54"/>
                  <p:cNvSpPr/>
                  <p:nvPr/>
                </p:nvSpPr>
                <p:spPr>
                  <a:xfrm>
                    <a:off x="19877523" y="-26507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02" name="Google Shape;402;p54"/>
              <p:cNvGrpSpPr/>
              <p:nvPr/>
            </p:nvGrpSpPr>
            <p:grpSpPr>
              <a:xfrm>
                <a:off x="16514858" y="189732"/>
                <a:ext cx="3424046" cy="68952"/>
                <a:chOff x="16514858" y="189732"/>
                <a:chExt cx="3424046" cy="68952"/>
              </a:xfrm>
            </p:grpSpPr>
            <p:grpSp>
              <p:nvGrpSpPr>
                <p:cNvPr id="403" name="Google Shape;403;p54"/>
                <p:cNvGrpSpPr/>
                <p:nvPr/>
              </p:nvGrpSpPr>
              <p:grpSpPr>
                <a:xfrm>
                  <a:off x="16514858" y="189732"/>
                  <a:ext cx="61382" cy="68935"/>
                  <a:chOff x="16514858" y="189732"/>
                  <a:chExt cx="61382" cy="68935"/>
                </a:xfrm>
              </p:grpSpPr>
              <p:sp>
                <p:nvSpPr>
                  <p:cNvPr id="404" name="Google Shape;404;p54"/>
                  <p:cNvSpPr/>
                  <p:nvPr/>
                </p:nvSpPr>
                <p:spPr>
                  <a:xfrm>
                    <a:off x="16554531"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 name="Google Shape;405;p54"/>
                  <p:cNvSpPr/>
                  <p:nvPr/>
                </p:nvSpPr>
                <p:spPr>
                  <a:xfrm>
                    <a:off x="16514858" y="18973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6" name="Google Shape;406;p54"/>
                <p:cNvGrpSpPr/>
                <p:nvPr/>
              </p:nvGrpSpPr>
              <p:grpSpPr>
                <a:xfrm>
                  <a:off x="16935261" y="189765"/>
                  <a:ext cx="61318" cy="68919"/>
                  <a:chOff x="16935261" y="189765"/>
                  <a:chExt cx="61318" cy="68919"/>
                </a:xfrm>
              </p:grpSpPr>
              <p:sp>
                <p:nvSpPr>
                  <p:cNvPr id="407" name="Google Shape;407;p54"/>
                  <p:cNvSpPr/>
                  <p:nvPr/>
                </p:nvSpPr>
                <p:spPr>
                  <a:xfrm>
                    <a:off x="16974864" y="19139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 name="Google Shape;408;p54"/>
                  <p:cNvSpPr/>
                  <p:nvPr/>
                </p:nvSpPr>
                <p:spPr>
                  <a:xfrm>
                    <a:off x="1693526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9" name="Google Shape;409;p54"/>
                <p:cNvGrpSpPr/>
                <p:nvPr/>
              </p:nvGrpSpPr>
              <p:grpSpPr>
                <a:xfrm>
                  <a:off x="17355600" y="189765"/>
                  <a:ext cx="61318" cy="68919"/>
                  <a:chOff x="17355600" y="189765"/>
                  <a:chExt cx="61318" cy="68919"/>
                </a:xfrm>
              </p:grpSpPr>
              <p:sp>
                <p:nvSpPr>
                  <p:cNvPr id="410" name="Google Shape;410;p54"/>
                  <p:cNvSpPr/>
                  <p:nvPr/>
                </p:nvSpPr>
                <p:spPr>
                  <a:xfrm>
                    <a:off x="17395198"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 name="Google Shape;411;p54"/>
                  <p:cNvSpPr/>
                  <p:nvPr/>
                </p:nvSpPr>
                <p:spPr>
                  <a:xfrm>
                    <a:off x="17355600"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12" name="Google Shape;412;p54"/>
                <p:cNvGrpSpPr/>
                <p:nvPr/>
              </p:nvGrpSpPr>
              <p:grpSpPr>
                <a:xfrm>
                  <a:off x="17775927" y="189765"/>
                  <a:ext cx="61318" cy="68919"/>
                  <a:chOff x="17775927" y="189765"/>
                  <a:chExt cx="61318" cy="68919"/>
                </a:xfrm>
              </p:grpSpPr>
              <p:sp>
                <p:nvSpPr>
                  <p:cNvPr id="413" name="Google Shape;413;p54"/>
                  <p:cNvSpPr/>
                  <p:nvPr/>
                </p:nvSpPr>
                <p:spPr>
                  <a:xfrm>
                    <a:off x="17815530"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 name="Google Shape;414;p54"/>
                  <p:cNvSpPr/>
                  <p:nvPr/>
                </p:nvSpPr>
                <p:spPr>
                  <a:xfrm>
                    <a:off x="17775927"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15" name="Google Shape;415;p54"/>
                <p:cNvGrpSpPr/>
                <p:nvPr/>
              </p:nvGrpSpPr>
              <p:grpSpPr>
                <a:xfrm>
                  <a:off x="18196266" y="189765"/>
                  <a:ext cx="61318" cy="68919"/>
                  <a:chOff x="18196266" y="189765"/>
                  <a:chExt cx="61318" cy="68919"/>
                </a:xfrm>
              </p:grpSpPr>
              <p:sp>
                <p:nvSpPr>
                  <p:cNvPr id="416" name="Google Shape;416;p54"/>
                  <p:cNvSpPr/>
                  <p:nvPr/>
                </p:nvSpPr>
                <p:spPr>
                  <a:xfrm>
                    <a:off x="18235859"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7" name="Google Shape;417;p54"/>
                  <p:cNvSpPr/>
                  <p:nvPr/>
                </p:nvSpPr>
                <p:spPr>
                  <a:xfrm>
                    <a:off x="18196266"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18" name="Google Shape;418;p54"/>
                <p:cNvGrpSpPr/>
                <p:nvPr/>
              </p:nvGrpSpPr>
              <p:grpSpPr>
                <a:xfrm>
                  <a:off x="18616594" y="189765"/>
                  <a:ext cx="61318" cy="68919"/>
                  <a:chOff x="18616594" y="189765"/>
                  <a:chExt cx="61318" cy="68919"/>
                </a:xfrm>
              </p:grpSpPr>
              <p:sp>
                <p:nvSpPr>
                  <p:cNvPr id="419" name="Google Shape;419;p54"/>
                  <p:cNvSpPr/>
                  <p:nvPr/>
                </p:nvSpPr>
                <p:spPr>
                  <a:xfrm>
                    <a:off x="18656195"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 name="Google Shape;420;p54"/>
                  <p:cNvSpPr/>
                  <p:nvPr/>
                </p:nvSpPr>
                <p:spPr>
                  <a:xfrm>
                    <a:off x="18616594"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21" name="Google Shape;421;p54"/>
                <p:cNvGrpSpPr/>
                <p:nvPr/>
              </p:nvGrpSpPr>
              <p:grpSpPr>
                <a:xfrm>
                  <a:off x="19036931" y="189765"/>
                  <a:ext cx="61318" cy="68919"/>
                  <a:chOff x="19036931" y="189765"/>
                  <a:chExt cx="61318" cy="68919"/>
                </a:xfrm>
              </p:grpSpPr>
              <p:sp>
                <p:nvSpPr>
                  <p:cNvPr id="422" name="Google Shape;422;p54"/>
                  <p:cNvSpPr/>
                  <p:nvPr/>
                </p:nvSpPr>
                <p:spPr>
                  <a:xfrm>
                    <a:off x="19076527"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 name="Google Shape;423;p54"/>
                  <p:cNvSpPr/>
                  <p:nvPr/>
                </p:nvSpPr>
                <p:spPr>
                  <a:xfrm>
                    <a:off x="1903693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24" name="Google Shape;424;p54"/>
                <p:cNvGrpSpPr/>
                <p:nvPr/>
              </p:nvGrpSpPr>
              <p:grpSpPr>
                <a:xfrm>
                  <a:off x="19457259" y="189765"/>
                  <a:ext cx="61318" cy="68919"/>
                  <a:chOff x="19457259" y="189765"/>
                  <a:chExt cx="61318" cy="68919"/>
                </a:xfrm>
              </p:grpSpPr>
              <p:sp>
                <p:nvSpPr>
                  <p:cNvPr id="425" name="Google Shape;425;p54"/>
                  <p:cNvSpPr/>
                  <p:nvPr/>
                </p:nvSpPr>
                <p:spPr>
                  <a:xfrm>
                    <a:off x="19496863"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6" name="Google Shape;426;p54"/>
                  <p:cNvSpPr/>
                  <p:nvPr/>
                </p:nvSpPr>
                <p:spPr>
                  <a:xfrm>
                    <a:off x="19457259"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27" name="Google Shape;427;p54"/>
                <p:cNvGrpSpPr/>
                <p:nvPr/>
              </p:nvGrpSpPr>
              <p:grpSpPr>
                <a:xfrm>
                  <a:off x="19877523" y="189732"/>
                  <a:ext cx="61381" cy="68935"/>
                  <a:chOff x="19877523" y="189732"/>
                  <a:chExt cx="61381" cy="68935"/>
                </a:xfrm>
              </p:grpSpPr>
              <p:sp>
                <p:nvSpPr>
                  <p:cNvPr id="428" name="Google Shape;428;p54"/>
                  <p:cNvSpPr/>
                  <p:nvPr/>
                </p:nvSpPr>
                <p:spPr>
                  <a:xfrm>
                    <a:off x="19917192"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9" name="Google Shape;429;p54"/>
                  <p:cNvSpPr/>
                  <p:nvPr/>
                </p:nvSpPr>
                <p:spPr>
                  <a:xfrm>
                    <a:off x="19877523" y="18973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30" name="Google Shape;430;p54"/>
              <p:cNvGrpSpPr/>
              <p:nvPr/>
            </p:nvGrpSpPr>
            <p:grpSpPr>
              <a:xfrm>
                <a:off x="16514858" y="644547"/>
                <a:ext cx="3424046" cy="68952"/>
                <a:chOff x="16514858" y="644547"/>
                <a:chExt cx="3424046" cy="68952"/>
              </a:xfrm>
            </p:grpSpPr>
            <p:grpSp>
              <p:nvGrpSpPr>
                <p:cNvPr id="431" name="Google Shape;431;p54"/>
                <p:cNvGrpSpPr/>
                <p:nvPr/>
              </p:nvGrpSpPr>
              <p:grpSpPr>
                <a:xfrm>
                  <a:off x="16514858" y="644547"/>
                  <a:ext cx="61382" cy="68935"/>
                  <a:chOff x="16514858" y="644547"/>
                  <a:chExt cx="61382" cy="68935"/>
                </a:xfrm>
              </p:grpSpPr>
              <p:sp>
                <p:nvSpPr>
                  <p:cNvPr id="432" name="Google Shape;432;p54"/>
                  <p:cNvSpPr/>
                  <p:nvPr/>
                </p:nvSpPr>
                <p:spPr>
                  <a:xfrm>
                    <a:off x="16554531"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3" name="Google Shape;433;p54"/>
                  <p:cNvSpPr/>
                  <p:nvPr/>
                </p:nvSpPr>
                <p:spPr>
                  <a:xfrm>
                    <a:off x="16514858" y="64454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34" name="Google Shape;434;p54"/>
                <p:cNvGrpSpPr/>
                <p:nvPr/>
              </p:nvGrpSpPr>
              <p:grpSpPr>
                <a:xfrm>
                  <a:off x="16935261" y="644580"/>
                  <a:ext cx="61318" cy="68919"/>
                  <a:chOff x="16935261" y="644580"/>
                  <a:chExt cx="61318" cy="68919"/>
                </a:xfrm>
              </p:grpSpPr>
              <p:sp>
                <p:nvSpPr>
                  <p:cNvPr id="435" name="Google Shape;435;p54"/>
                  <p:cNvSpPr/>
                  <p:nvPr/>
                </p:nvSpPr>
                <p:spPr>
                  <a:xfrm>
                    <a:off x="16974864" y="64620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6" name="Google Shape;436;p54"/>
                  <p:cNvSpPr/>
                  <p:nvPr/>
                </p:nvSpPr>
                <p:spPr>
                  <a:xfrm>
                    <a:off x="1693526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37" name="Google Shape;437;p54"/>
                <p:cNvGrpSpPr/>
                <p:nvPr/>
              </p:nvGrpSpPr>
              <p:grpSpPr>
                <a:xfrm>
                  <a:off x="17355600" y="644580"/>
                  <a:ext cx="61318" cy="68919"/>
                  <a:chOff x="17355600" y="644580"/>
                  <a:chExt cx="61318" cy="68919"/>
                </a:xfrm>
              </p:grpSpPr>
              <p:sp>
                <p:nvSpPr>
                  <p:cNvPr id="438" name="Google Shape;438;p54"/>
                  <p:cNvSpPr/>
                  <p:nvPr/>
                </p:nvSpPr>
                <p:spPr>
                  <a:xfrm>
                    <a:off x="17395198"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9" name="Google Shape;439;p54"/>
                  <p:cNvSpPr/>
                  <p:nvPr/>
                </p:nvSpPr>
                <p:spPr>
                  <a:xfrm>
                    <a:off x="17355600"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40" name="Google Shape;440;p54"/>
                <p:cNvGrpSpPr/>
                <p:nvPr/>
              </p:nvGrpSpPr>
              <p:grpSpPr>
                <a:xfrm>
                  <a:off x="17775927" y="644580"/>
                  <a:ext cx="61318" cy="68919"/>
                  <a:chOff x="17775927" y="644580"/>
                  <a:chExt cx="61318" cy="68919"/>
                </a:xfrm>
              </p:grpSpPr>
              <p:sp>
                <p:nvSpPr>
                  <p:cNvPr id="441" name="Google Shape;441;p54"/>
                  <p:cNvSpPr/>
                  <p:nvPr/>
                </p:nvSpPr>
                <p:spPr>
                  <a:xfrm>
                    <a:off x="17815530"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2" name="Google Shape;442;p54"/>
                  <p:cNvSpPr/>
                  <p:nvPr/>
                </p:nvSpPr>
                <p:spPr>
                  <a:xfrm>
                    <a:off x="17775927"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43" name="Google Shape;443;p54"/>
                <p:cNvGrpSpPr/>
                <p:nvPr/>
              </p:nvGrpSpPr>
              <p:grpSpPr>
                <a:xfrm>
                  <a:off x="18196266" y="644580"/>
                  <a:ext cx="61318" cy="68919"/>
                  <a:chOff x="18196266" y="644580"/>
                  <a:chExt cx="61318" cy="68919"/>
                </a:xfrm>
              </p:grpSpPr>
              <p:sp>
                <p:nvSpPr>
                  <p:cNvPr id="444" name="Google Shape;444;p54"/>
                  <p:cNvSpPr/>
                  <p:nvPr/>
                </p:nvSpPr>
                <p:spPr>
                  <a:xfrm>
                    <a:off x="18235859"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5" name="Google Shape;445;p54"/>
                  <p:cNvSpPr/>
                  <p:nvPr/>
                </p:nvSpPr>
                <p:spPr>
                  <a:xfrm>
                    <a:off x="18196266"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46" name="Google Shape;446;p54"/>
                <p:cNvGrpSpPr/>
                <p:nvPr/>
              </p:nvGrpSpPr>
              <p:grpSpPr>
                <a:xfrm>
                  <a:off x="18616594" y="644580"/>
                  <a:ext cx="61318" cy="68919"/>
                  <a:chOff x="18616594" y="644580"/>
                  <a:chExt cx="61318" cy="68919"/>
                </a:xfrm>
              </p:grpSpPr>
              <p:sp>
                <p:nvSpPr>
                  <p:cNvPr id="447" name="Google Shape;447;p54"/>
                  <p:cNvSpPr/>
                  <p:nvPr/>
                </p:nvSpPr>
                <p:spPr>
                  <a:xfrm>
                    <a:off x="18656195"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48" name="Google Shape;448;p54"/>
                  <p:cNvSpPr/>
                  <p:nvPr/>
                </p:nvSpPr>
                <p:spPr>
                  <a:xfrm>
                    <a:off x="18616594"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49" name="Google Shape;449;p54"/>
                <p:cNvGrpSpPr/>
                <p:nvPr/>
              </p:nvGrpSpPr>
              <p:grpSpPr>
                <a:xfrm>
                  <a:off x="19036931" y="644580"/>
                  <a:ext cx="61318" cy="68919"/>
                  <a:chOff x="19036931" y="644580"/>
                  <a:chExt cx="61318" cy="68919"/>
                </a:xfrm>
              </p:grpSpPr>
              <p:sp>
                <p:nvSpPr>
                  <p:cNvPr id="450" name="Google Shape;450;p54"/>
                  <p:cNvSpPr/>
                  <p:nvPr/>
                </p:nvSpPr>
                <p:spPr>
                  <a:xfrm>
                    <a:off x="19076527"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1" name="Google Shape;451;p54"/>
                  <p:cNvSpPr/>
                  <p:nvPr/>
                </p:nvSpPr>
                <p:spPr>
                  <a:xfrm>
                    <a:off x="1903693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52" name="Google Shape;452;p54"/>
                <p:cNvGrpSpPr/>
                <p:nvPr/>
              </p:nvGrpSpPr>
              <p:grpSpPr>
                <a:xfrm>
                  <a:off x="19457259" y="644580"/>
                  <a:ext cx="61318" cy="68919"/>
                  <a:chOff x="19457259" y="644580"/>
                  <a:chExt cx="61318" cy="68919"/>
                </a:xfrm>
              </p:grpSpPr>
              <p:sp>
                <p:nvSpPr>
                  <p:cNvPr id="453" name="Google Shape;453;p54"/>
                  <p:cNvSpPr/>
                  <p:nvPr/>
                </p:nvSpPr>
                <p:spPr>
                  <a:xfrm>
                    <a:off x="19496863"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4" name="Google Shape;454;p54"/>
                  <p:cNvSpPr/>
                  <p:nvPr/>
                </p:nvSpPr>
                <p:spPr>
                  <a:xfrm>
                    <a:off x="19457259"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55" name="Google Shape;455;p54"/>
                <p:cNvGrpSpPr/>
                <p:nvPr/>
              </p:nvGrpSpPr>
              <p:grpSpPr>
                <a:xfrm>
                  <a:off x="19877523" y="644547"/>
                  <a:ext cx="61381" cy="68935"/>
                  <a:chOff x="19877523" y="644547"/>
                  <a:chExt cx="61381" cy="68935"/>
                </a:xfrm>
              </p:grpSpPr>
              <p:sp>
                <p:nvSpPr>
                  <p:cNvPr id="456" name="Google Shape;456;p54"/>
                  <p:cNvSpPr/>
                  <p:nvPr/>
                </p:nvSpPr>
                <p:spPr>
                  <a:xfrm>
                    <a:off x="19917192"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57" name="Google Shape;457;p54"/>
                  <p:cNvSpPr/>
                  <p:nvPr/>
                </p:nvSpPr>
                <p:spPr>
                  <a:xfrm>
                    <a:off x="19877523" y="64454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58" name="Google Shape;458;p54"/>
              <p:cNvGrpSpPr/>
              <p:nvPr/>
            </p:nvGrpSpPr>
            <p:grpSpPr>
              <a:xfrm>
                <a:off x="16514858" y="1099351"/>
                <a:ext cx="3424046" cy="68951"/>
                <a:chOff x="16514858" y="1099351"/>
                <a:chExt cx="3424046" cy="68951"/>
              </a:xfrm>
            </p:grpSpPr>
            <p:grpSp>
              <p:nvGrpSpPr>
                <p:cNvPr id="459" name="Google Shape;459;p54"/>
                <p:cNvGrpSpPr/>
                <p:nvPr/>
              </p:nvGrpSpPr>
              <p:grpSpPr>
                <a:xfrm>
                  <a:off x="16514858" y="1099351"/>
                  <a:ext cx="61382" cy="68935"/>
                  <a:chOff x="16514858" y="1099351"/>
                  <a:chExt cx="61382" cy="68935"/>
                </a:xfrm>
              </p:grpSpPr>
              <p:sp>
                <p:nvSpPr>
                  <p:cNvPr id="460" name="Google Shape;460;p54"/>
                  <p:cNvSpPr/>
                  <p:nvPr/>
                </p:nvSpPr>
                <p:spPr>
                  <a:xfrm>
                    <a:off x="16554531"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1" name="Google Shape;461;p54"/>
                  <p:cNvSpPr/>
                  <p:nvPr/>
                </p:nvSpPr>
                <p:spPr>
                  <a:xfrm>
                    <a:off x="16514858" y="1099351"/>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62" name="Google Shape;462;p54"/>
                <p:cNvGrpSpPr/>
                <p:nvPr/>
              </p:nvGrpSpPr>
              <p:grpSpPr>
                <a:xfrm>
                  <a:off x="16935261" y="1099383"/>
                  <a:ext cx="61318" cy="68919"/>
                  <a:chOff x="16935261" y="1099383"/>
                  <a:chExt cx="61318" cy="68919"/>
                </a:xfrm>
              </p:grpSpPr>
              <p:sp>
                <p:nvSpPr>
                  <p:cNvPr id="463" name="Google Shape;463;p54"/>
                  <p:cNvSpPr/>
                  <p:nvPr/>
                </p:nvSpPr>
                <p:spPr>
                  <a:xfrm>
                    <a:off x="16974864" y="110100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4" name="Google Shape;464;p54"/>
                  <p:cNvSpPr/>
                  <p:nvPr/>
                </p:nvSpPr>
                <p:spPr>
                  <a:xfrm>
                    <a:off x="1693526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65" name="Google Shape;465;p54"/>
                <p:cNvGrpSpPr/>
                <p:nvPr/>
              </p:nvGrpSpPr>
              <p:grpSpPr>
                <a:xfrm>
                  <a:off x="17355600" y="1099383"/>
                  <a:ext cx="61318" cy="68919"/>
                  <a:chOff x="17355600" y="1099383"/>
                  <a:chExt cx="61318" cy="68919"/>
                </a:xfrm>
              </p:grpSpPr>
              <p:sp>
                <p:nvSpPr>
                  <p:cNvPr id="466" name="Google Shape;466;p54"/>
                  <p:cNvSpPr/>
                  <p:nvPr/>
                </p:nvSpPr>
                <p:spPr>
                  <a:xfrm>
                    <a:off x="17395198"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67" name="Google Shape;467;p54"/>
                  <p:cNvSpPr/>
                  <p:nvPr/>
                </p:nvSpPr>
                <p:spPr>
                  <a:xfrm>
                    <a:off x="17355600"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68" name="Google Shape;468;p54"/>
                <p:cNvGrpSpPr/>
                <p:nvPr/>
              </p:nvGrpSpPr>
              <p:grpSpPr>
                <a:xfrm>
                  <a:off x="17775927" y="1099383"/>
                  <a:ext cx="61318" cy="68919"/>
                  <a:chOff x="17775927" y="1099383"/>
                  <a:chExt cx="61318" cy="68919"/>
                </a:xfrm>
              </p:grpSpPr>
              <p:sp>
                <p:nvSpPr>
                  <p:cNvPr id="469" name="Google Shape;469;p54"/>
                  <p:cNvSpPr/>
                  <p:nvPr/>
                </p:nvSpPr>
                <p:spPr>
                  <a:xfrm>
                    <a:off x="17815530"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0" name="Google Shape;470;p54"/>
                  <p:cNvSpPr/>
                  <p:nvPr/>
                </p:nvSpPr>
                <p:spPr>
                  <a:xfrm>
                    <a:off x="17775927"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1" name="Google Shape;471;p54"/>
                <p:cNvGrpSpPr/>
                <p:nvPr/>
              </p:nvGrpSpPr>
              <p:grpSpPr>
                <a:xfrm>
                  <a:off x="18196266" y="1099383"/>
                  <a:ext cx="61318" cy="68919"/>
                  <a:chOff x="18196266" y="1099383"/>
                  <a:chExt cx="61318" cy="68919"/>
                </a:xfrm>
              </p:grpSpPr>
              <p:sp>
                <p:nvSpPr>
                  <p:cNvPr id="472" name="Google Shape;472;p54"/>
                  <p:cNvSpPr/>
                  <p:nvPr/>
                </p:nvSpPr>
                <p:spPr>
                  <a:xfrm>
                    <a:off x="18235859"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3" name="Google Shape;473;p54"/>
                  <p:cNvSpPr/>
                  <p:nvPr/>
                </p:nvSpPr>
                <p:spPr>
                  <a:xfrm>
                    <a:off x="18196266"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4" name="Google Shape;474;p54"/>
                <p:cNvGrpSpPr/>
                <p:nvPr/>
              </p:nvGrpSpPr>
              <p:grpSpPr>
                <a:xfrm>
                  <a:off x="18616594" y="1099383"/>
                  <a:ext cx="61318" cy="68919"/>
                  <a:chOff x="18616594" y="1099383"/>
                  <a:chExt cx="61318" cy="68919"/>
                </a:xfrm>
              </p:grpSpPr>
              <p:sp>
                <p:nvSpPr>
                  <p:cNvPr id="475" name="Google Shape;475;p54"/>
                  <p:cNvSpPr/>
                  <p:nvPr/>
                </p:nvSpPr>
                <p:spPr>
                  <a:xfrm>
                    <a:off x="18656195"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 name="Google Shape;476;p54"/>
                  <p:cNvSpPr/>
                  <p:nvPr/>
                </p:nvSpPr>
                <p:spPr>
                  <a:xfrm>
                    <a:off x="18616594"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7" name="Google Shape;477;p54"/>
                <p:cNvGrpSpPr/>
                <p:nvPr/>
              </p:nvGrpSpPr>
              <p:grpSpPr>
                <a:xfrm>
                  <a:off x="19036931" y="1099383"/>
                  <a:ext cx="61318" cy="68919"/>
                  <a:chOff x="19036931" y="1099383"/>
                  <a:chExt cx="61318" cy="68919"/>
                </a:xfrm>
              </p:grpSpPr>
              <p:sp>
                <p:nvSpPr>
                  <p:cNvPr id="478" name="Google Shape;478;p54"/>
                  <p:cNvSpPr/>
                  <p:nvPr/>
                </p:nvSpPr>
                <p:spPr>
                  <a:xfrm>
                    <a:off x="19076527"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9" name="Google Shape;479;p54"/>
                  <p:cNvSpPr/>
                  <p:nvPr/>
                </p:nvSpPr>
                <p:spPr>
                  <a:xfrm>
                    <a:off x="1903693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0" name="Google Shape;480;p54"/>
                <p:cNvGrpSpPr/>
                <p:nvPr/>
              </p:nvGrpSpPr>
              <p:grpSpPr>
                <a:xfrm>
                  <a:off x="19457259" y="1099383"/>
                  <a:ext cx="61318" cy="68919"/>
                  <a:chOff x="19457259" y="1099383"/>
                  <a:chExt cx="61318" cy="68919"/>
                </a:xfrm>
              </p:grpSpPr>
              <p:sp>
                <p:nvSpPr>
                  <p:cNvPr id="481" name="Google Shape;481;p54"/>
                  <p:cNvSpPr/>
                  <p:nvPr/>
                </p:nvSpPr>
                <p:spPr>
                  <a:xfrm>
                    <a:off x="19496863"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2" name="Google Shape;482;p54"/>
                  <p:cNvSpPr/>
                  <p:nvPr/>
                </p:nvSpPr>
                <p:spPr>
                  <a:xfrm>
                    <a:off x="19457259"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3" name="Google Shape;483;p54"/>
                <p:cNvGrpSpPr/>
                <p:nvPr/>
              </p:nvGrpSpPr>
              <p:grpSpPr>
                <a:xfrm>
                  <a:off x="19877523" y="1099351"/>
                  <a:ext cx="61381" cy="68935"/>
                  <a:chOff x="19877523" y="1099351"/>
                  <a:chExt cx="61381" cy="68935"/>
                </a:xfrm>
              </p:grpSpPr>
              <p:sp>
                <p:nvSpPr>
                  <p:cNvPr id="484" name="Google Shape;484;p54"/>
                  <p:cNvSpPr/>
                  <p:nvPr/>
                </p:nvSpPr>
                <p:spPr>
                  <a:xfrm>
                    <a:off x="19917192"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5" name="Google Shape;485;p54"/>
                  <p:cNvSpPr/>
                  <p:nvPr/>
                </p:nvSpPr>
                <p:spPr>
                  <a:xfrm>
                    <a:off x="19877523" y="1099351"/>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86" name="Google Shape;486;p54"/>
              <p:cNvGrpSpPr/>
              <p:nvPr/>
            </p:nvGrpSpPr>
            <p:grpSpPr>
              <a:xfrm>
                <a:off x="16514858" y="1554154"/>
                <a:ext cx="3424046" cy="68951"/>
                <a:chOff x="16514858" y="1554154"/>
                <a:chExt cx="3424046" cy="68951"/>
              </a:xfrm>
            </p:grpSpPr>
            <p:grpSp>
              <p:nvGrpSpPr>
                <p:cNvPr id="487" name="Google Shape;487;p54"/>
                <p:cNvGrpSpPr/>
                <p:nvPr/>
              </p:nvGrpSpPr>
              <p:grpSpPr>
                <a:xfrm>
                  <a:off x="16514858" y="1554154"/>
                  <a:ext cx="61382" cy="68935"/>
                  <a:chOff x="16514858" y="1554154"/>
                  <a:chExt cx="61382" cy="68935"/>
                </a:xfrm>
              </p:grpSpPr>
              <p:sp>
                <p:nvSpPr>
                  <p:cNvPr id="488" name="Google Shape;488;p54"/>
                  <p:cNvSpPr/>
                  <p:nvPr/>
                </p:nvSpPr>
                <p:spPr>
                  <a:xfrm>
                    <a:off x="16554531"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9" name="Google Shape;489;p54"/>
                  <p:cNvSpPr/>
                  <p:nvPr/>
                </p:nvSpPr>
                <p:spPr>
                  <a:xfrm>
                    <a:off x="16514858" y="155415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0" name="Google Shape;490;p54"/>
                <p:cNvGrpSpPr/>
                <p:nvPr/>
              </p:nvGrpSpPr>
              <p:grpSpPr>
                <a:xfrm>
                  <a:off x="16935261" y="1554186"/>
                  <a:ext cx="61318" cy="68919"/>
                  <a:chOff x="16935261" y="1554186"/>
                  <a:chExt cx="61318" cy="68919"/>
                </a:xfrm>
              </p:grpSpPr>
              <p:sp>
                <p:nvSpPr>
                  <p:cNvPr id="491" name="Google Shape;491;p54"/>
                  <p:cNvSpPr/>
                  <p:nvPr/>
                </p:nvSpPr>
                <p:spPr>
                  <a:xfrm>
                    <a:off x="16974864" y="1555808"/>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2" name="Google Shape;492;p54"/>
                  <p:cNvSpPr/>
                  <p:nvPr/>
                </p:nvSpPr>
                <p:spPr>
                  <a:xfrm>
                    <a:off x="1693526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3" name="Google Shape;493;p54"/>
                <p:cNvGrpSpPr/>
                <p:nvPr/>
              </p:nvGrpSpPr>
              <p:grpSpPr>
                <a:xfrm>
                  <a:off x="17355600" y="1554186"/>
                  <a:ext cx="61318" cy="68919"/>
                  <a:chOff x="17355600" y="1554186"/>
                  <a:chExt cx="61318" cy="68919"/>
                </a:xfrm>
              </p:grpSpPr>
              <p:sp>
                <p:nvSpPr>
                  <p:cNvPr id="494" name="Google Shape;494;p54"/>
                  <p:cNvSpPr/>
                  <p:nvPr/>
                </p:nvSpPr>
                <p:spPr>
                  <a:xfrm>
                    <a:off x="17395198"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5" name="Google Shape;495;p54"/>
                  <p:cNvSpPr/>
                  <p:nvPr/>
                </p:nvSpPr>
                <p:spPr>
                  <a:xfrm>
                    <a:off x="17355600"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6" name="Google Shape;496;p54"/>
                <p:cNvGrpSpPr/>
                <p:nvPr/>
              </p:nvGrpSpPr>
              <p:grpSpPr>
                <a:xfrm>
                  <a:off x="17775927" y="1554186"/>
                  <a:ext cx="61318" cy="68919"/>
                  <a:chOff x="17775927" y="1554186"/>
                  <a:chExt cx="61318" cy="68919"/>
                </a:xfrm>
              </p:grpSpPr>
              <p:sp>
                <p:nvSpPr>
                  <p:cNvPr id="497" name="Google Shape;497;p54"/>
                  <p:cNvSpPr/>
                  <p:nvPr/>
                </p:nvSpPr>
                <p:spPr>
                  <a:xfrm>
                    <a:off x="17815530"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8" name="Google Shape;498;p54"/>
                  <p:cNvSpPr/>
                  <p:nvPr/>
                </p:nvSpPr>
                <p:spPr>
                  <a:xfrm>
                    <a:off x="17775927"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9" name="Google Shape;499;p54"/>
                <p:cNvGrpSpPr/>
                <p:nvPr/>
              </p:nvGrpSpPr>
              <p:grpSpPr>
                <a:xfrm>
                  <a:off x="18196266" y="1554186"/>
                  <a:ext cx="61318" cy="68919"/>
                  <a:chOff x="18196266" y="1554186"/>
                  <a:chExt cx="61318" cy="68919"/>
                </a:xfrm>
              </p:grpSpPr>
              <p:sp>
                <p:nvSpPr>
                  <p:cNvPr id="500" name="Google Shape;500;p54"/>
                  <p:cNvSpPr/>
                  <p:nvPr/>
                </p:nvSpPr>
                <p:spPr>
                  <a:xfrm>
                    <a:off x="18235859"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1" name="Google Shape;501;p54"/>
                  <p:cNvSpPr/>
                  <p:nvPr/>
                </p:nvSpPr>
                <p:spPr>
                  <a:xfrm>
                    <a:off x="18196266"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2" name="Google Shape;502;p54"/>
                <p:cNvGrpSpPr/>
                <p:nvPr/>
              </p:nvGrpSpPr>
              <p:grpSpPr>
                <a:xfrm>
                  <a:off x="18616594" y="1554186"/>
                  <a:ext cx="61318" cy="68919"/>
                  <a:chOff x="18616594" y="1554186"/>
                  <a:chExt cx="61318" cy="68919"/>
                </a:xfrm>
              </p:grpSpPr>
              <p:sp>
                <p:nvSpPr>
                  <p:cNvPr id="503" name="Google Shape;503;p54"/>
                  <p:cNvSpPr/>
                  <p:nvPr/>
                </p:nvSpPr>
                <p:spPr>
                  <a:xfrm>
                    <a:off x="18656195"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 name="Google Shape;504;p54"/>
                  <p:cNvSpPr/>
                  <p:nvPr/>
                </p:nvSpPr>
                <p:spPr>
                  <a:xfrm>
                    <a:off x="18616594"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5" name="Google Shape;505;p54"/>
                <p:cNvGrpSpPr/>
                <p:nvPr/>
              </p:nvGrpSpPr>
              <p:grpSpPr>
                <a:xfrm>
                  <a:off x="19036931" y="1554186"/>
                  <a:ext cx="61318" cy="68919"/>
                  <a:chOff x="19036931" y="1554186"/>
                  <a:chExt cx="61318" cy="68919"/>
                </a:xfrm>
              </p:grpSpPr>
              <p:sp>
                <p:nvSpPr>
                  <p:cNvPr id="506" name="Google Shape;506;p54"/>
                  <p:cNvSpPr/>
                  <p:nvPr/>
                </p:nvSpPr>
                <p:spPr>
                  <a:xfrm>
                    <a:off x="19076527"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7" name="Google Shape;507;p54"/>
                  <p:cNvSpPr/>
                  <p:nvPr/>
                </p:nvSpPr>
                <p:spPr>
                  <a:xfrm>
                    <a:off x="1903693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8" name="Google Shape;508;p54"/>
                <p:cNvGrpSpPr/>
                <p:nvPr/>
              </p:nvGrpSpPr>
              <p:grpSpPr>
                <a:xfrm>
                  <a:off x="19457259" y="1554186"/>
                  <a:ext cx="61318" cy="68919"/>
                  <a:chOff x="19457259" y="1554186"/>
                  <a:chExt cx="61318" cy="68919"/>
                </a:xfrm>
              </p:grpSpPr>
              <p:sp>
                <p:nvSpPr>
                  <p:cNvPr id="509" name="Google Shape;509;p54"/>
                  <p:cNvSpPr/>
                  <p:nvPr/>
                </p:nvSpPr>
                <p:spPr>
                  <a:xfrm>
                    <a:off x="19496863"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 name="Google Shape;510;p54"/>
                  <p:cNvSpPr/>
                  <p:nvPr/>
                </p:nvSpPr>
                <p:spPr>
                  <a:xfrm>
                    <a:off x="19457259"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1" name="Google Shape;511;p54"/>
                <p:cNvGrpSpPr/>
                <p:nvPr/>
              </p:nvGrpSpPr>
              <p:grpSpPr>
                <a:xfrm>
                  <a:off x="19877523" y="1554154"/>
                  <a:ext cx="61381" cy="68935"/>
                  <a:chOff x="19877523" y="1554154"/>
                  <a:chExt cx="61381" cy="68935"/>
                </a:xfrm>
              </p:grpSpPr>
              <p:sp>
                <p:nvSpPr>
                  <p:cNvPr id="512" name="Google Shape;512;p54"/>
                  <p:cNvSpPr/>
                  <p:nvPr/>
                </p:nvSpPr>
                <p:spPr>
                  <a:xfrm>
                    <a:off x="19917192"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3" name="Google Shape;513;p54"/>
                  <p:cNvSpPr/>
                  <p:nvPr/>
                </p:nvSpPr>
                <p:spPr>
                  <a:xfrm>
                    <a:off x="19877523" y="155415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14" name="Google Shape;514;p54"/>
              <p:cNvGrpSpPr/>
              <p:nvPr/>
            </p:nvGrpSpPr>
            <p:grpSpPr>
              <a:xfrm>
                <a:off x="16514858" y="2008957"/>
                <a:ext cx="3424046" cy="68951"/>
                <a:chOff x="16514858" y="2008957"/>
                <a:chExt cx="3424046" cy="68951"/>
              </a:xfrm>
            </p:grpSpPr>
            <p:grpSp>
              <p:nvGrpSpPr>
                <p:cNvPr id="515" name="Google Shape;515;p54"/>
                <p:cNvGrpSpPr/>
                <p:nvPr/>
              </p:nvGrpSpPr>
              <p:grpSpPr>
                <a:xfrm>
                  <a:off x="16514858" y="2008957"/>
                  <a:ext cx="61382" cy="68935"/>
                  <a:chOff x="16514858" y="2008957"/>
                  <a:chExt cx="61382" cy="68935"/>
                </a:xfrm>
              </p:grpSpPr>
              <p:sp>
                <p:nvSpPr>
                  <p:cNvPr id="516" name="Google Shape;516;p54"/>
                  <p:cNvSpPr/>
                  <p:nvPr/>
                </p:nvSpPr>
                <p:spPr>
                  <a:xfrm>
                    <a:off x="16554531"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 name="Google Shape;517;p54"/>
                  <p:cNvSpPr/>
                  <p:nvPr/>
                </p:nvSpPr>
                <p:spPr>
                  <a:xfrm>
                    <a:off x="16514858" y="2008957"/>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8" name="Google Shape;518;p54"/>
                <p:cNvGrpSpPr/>
                <p:nvPr/>
              </p:nvGrpSpPr>
              <p:grpSpPr>
                <a:xfrm>
                  <a:off x="16935261" y="2008989"/>
                  <a:ext cx="61318" cy="68919"/>
                  <a:chOff x="16935261" y="2008989"/>
                  <a:chExt cx="61318" cy="68919"/>
                </a:xfrm>
              </p:grpSpPr>
              <p:sp>
                <p:nvSpPr>
                  <p:cNvPr id="519" name="Google Shape;519;p54"/>
                  <p:cNvSpPr/>
                  <p:nvPr/>
                </p:nvSpPr>
                <p:spPr>
                  <a:xfrm>
                    <a:off x="16974864" y="2010620"/>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 name="Google Shape;520;p54"/>
                  <p:cNvSpPr/>
                  <p:nvPr/>
                </p:nvSpPr>
                <p:spPr>
                  <a:xfrm>
                    <a:off x="1693526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1" name="Google Shape;521;p54"/>
                <p:cNvGrpSpPr/>
                <p:nvPr/>
              </p:nvGrpSpPr>
              <p:grpSpPr>
                <a:xfrm>
                  <a:off x="17355600" y="2008989"/>
                  <a:ext cx="61318" cy="68919"/>
                  <a:chOff x="17355600" y="2008989"/>
                  <a:chExt cx="61318" cy="68919"/>
                </a:xfrm>
              </p:grpSpPr>
              <p:sp>
                <p:nvSpPr>
                  <p:cNvPr id="522" name="Google Shape;522;p54"/>
                  <p:cNvSpPr/>
                  <p:nvPr/>
                </p:nvSpPr>
                <p:spPr>
                  <a:xfrm>
                    <a:off x="17395198"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 name="Google Shape;523;p54"/>
                  <p:cNvSpPr/>
                  <p:nvPr/>
                </p:nvSpPr>
                <p:spPr>
                  <a:xfrm>
                    <a:off x="17355600"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4" name="Google Shape;524;p54"/>
                <p:cNvGrpSpPr/>
                <p:nvPr/>
              </p:nvGrpSpPr>
              <p:grpSpPr>
                <a:xfrm>
                  <a:off x="17775927" y="2008989"/>
                  <a:ext cx="61318" cy="68919"/>
                  <a:chOff x="17775927" y="2008989"/>
                  <a:chExt cx="61318" cy="68919"/>
                </a:xfrm>
              </p:grpSpPr>
              <p:sp>
                <p:nvSpPr>
                  <p:cNvPr id="525" name="Google Shape;525;p54"/>
                  <p:cNvSpPr/>
                  <p:nvPr/>
                </p:nvSpPr>
                <p:spPr>
                  <a:xfrm>
                    <a:off x="17815530"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 name="Google Shape;526;p54"/>
                  <p:cNvSpPr/>
                  <p:nvPr/>
                </p:nvSpPr>
                <p:spPr>
                  <a:xfrm>
                    <a:off x="17775927"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7" name="Google Shape;527;p54"/>
                <p:cNvGrpSpPr/>
                <p:nvPr/>
              </p:nvGrpSpPr>
              <p:grpSpPr>
                <a:xfrm>
                  <a:off x="18196266" y="2008989"/>
                  <a:ext cx="61318" cy="68919"/>
                  <a:chOff x="18196266" y="2008989"/>
                  <a:chExt cx="61318" cy="68919"/>
                </a:xfrm>
              </p:grpSpPr>
              <p:sp>
                <p:nvSpPr>
                  <p:cNvPr id="528" name="Google Shape;528;p54"/>
                  <p:cNvSpPr/>
                  <p:nvPr/>
                </p:nvSpPr>
                <p:spPr>
                  <a:xfrm>
                    <a:off x="18235859"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 name="Google Shape;529;p54"/>
                  <p:cNvSpPr/>
                  <p:nvPr/>
                </p:nvSpPr>
                <p:spPr>
                  <a:xfrm>
                    <a:off x="18196266"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0" name="Google Shape;530;p54"/>
                <p:cNvGrpSpPr/>
                <p:nvPr/>
              </p:nvGrpSpPr>
              <p:grpSpPr>
                <a:xfrm>
                  <a:off x="18616594" y="2008989"/>
                  <a:ext cx="61318" cy="68919"/>
                  <a:chOff x="18616594" y="2008989"/>
                  <a:chExt cx="61318" cy="68919"/>
                </a:xfrm>
              </p:grpSpPr>
              <p:sp>
                <p:nvSpPr>
                  <p:cNvPr id="531" name="Google Shape;531;p54"/>
                  <p:cNvSpPr/>
                  <p:nvPr/>
                </p:nvSpPr>
                <p:spPr>
                  <a:xfrm>
                    <a:off x="18656195"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 name="Google Shape;532;p54"/>
                  <p:cNvSpPr/>
                  <p:nvPr/>
                </p:nvSpPr>
                <p:spPr>
                  <a:xfrm>
                    <a:off x="18616594"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3" name="Google Shape;533;p54"/>
                <p:cNvGrpSpPr/>
                <p:nvPr/>
              </p:nvGrpSpPr>
              <p:grpSpPr>
                <a:xfrm>
                  <a:off x="19036931" y="2008989"/>
                  <a:ext cx="61318" cy="68919"/>
                  <a:chOff x="19036931" y="2008989"/>
                  <a:chExt cx="61318" cy="68919"/>
                </a:xfrm>
              </p:grpSpPr>
              <p:sp>
                <p:nvSpPr>
                  <p:cNvPr id="534" name="Google Shape;534;p54"/>
                  <p:cNvSpPr/>
                  <p:nvPr/>
                </p:nvSpPr>
                <p:spPr>
                  <a:xfrm>
                    <a:off x="19076527"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 name="Google Shape;535;p54"/>
                  <p:cNvSpPr/>
                  <p:nvPr/>
                </p:nvSpPr>
                <p:spPr>
                  <a:xfrm>
                    <a:off x="1903693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6" name="Google Shape;536;p54"/>
                <p:cNvGrpSpPr/>
                <p:nvPr/>
              </p:nvGrpSpPr>
              <p:grpSpPr>
                <a:xfrm>
                  <a:off x="19457259" y="2008989"/>
                  <a:ext cx="61318" cy="68919"/>
                  <a:chOff x="19457259" y="2008989"/>
                  <a:chExt cx="61318" cy="68919"/>
                </a:xfrm>
              </p:grpSpPr>
              <p:sp>
                <p:nvSpPr>
                  <p:cNvPr id="537" name="Google Shape;537;p54"/>
                  <p:cNvSpPr/>
                  <p:nvPr/>
                </p:nvSpPr>
                <p:spPr>
                  <a:xfrm>
                    <a:off x="19496863"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 name="Google Shape;538;p54"/>
                  <p:cNvSpPr/>
                  <p:nvPr/>
                </p:nvSpPr>
                <p:spPr>
                  <a:xfrm>
                    <a:off x="19457259"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9" name="Google Shape;539;p54"/>
                <p:cNvGrpSpPr/>
                <p:nvPr/>
              </p:nvGrpSpPr>
              <p:grpSpPr>
                <a:xfrm>
                  <a:off x="19877523" y="2008957"/>
                  <a:ext cx="61381" cy="68935"/>
                  <a:chOff x="19877523" y="2008957"/>
                  <a:chExt cx="61381" cy="68935"/>
                </a:xfrm>
              </p:grpSpPr>
              <p:sp>
                <p:nvSpPr>
                  <p:cNvPr id="540" name="Google Shape;540;p54"/>
                  <p:cNvSpPr/>
                  <p:nvPr/>
                </p:nvSpPr>
                <p:spPr>
                  <a:xfrm>
                    <a:off x="19917192"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1" name="Google Shape;541;p54"/>
                  <p:cNvSpPr/>
                  <p:nvPr/>
                </p:nvSpPr>
                <p:spPr>
                  <a:xfrm>
                    <a:off x="19877523" y="2008957"/>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42" name="Google Shape;542;p54"/>
              <p:cNvGrpSpPr/>
              <p:nvPr/>
            </p:nvGrpSpPr>
            <p:grpSpPr>
              <a:xfrm>
                <a:off x="16514858" y="2463760"/>
                <a:ext cx="3424046" cy="68952"/>
                <a:chOff x="16514858" y="2463760"/>
                <a:chExt cx="3424046" cy="68952"/>
              </a:xfrm>
            </p:grpSpPr>
            <p:grpSp>
              <p:nvGrpSpPr>
                <p:cNvPr id="543" name="Google Shape;543;p54"/>
                <p:cNvGrpSpPr/>
                <p:nvPr/>
              </p:nvGrpSpPr>
              <p:grpSpPr>
                <a:xfrm>
                  <a:off x="16514858" y="2463760"/>
                  <a:ext cx="61382" cy="68935"/>
                  <a:chOff x="16514858" y="2463760"/>
                  <a:chExt cx="61382" cy="68935"/>
                </a:xfrm>
              </p:grpSpPr>
              <p:sp>
                <p:nvSpPr>
                  <p:cNvPr id="544" name="Google Shape;544;p54"/>
                  <p:cNvSpPr/>
                  <p:nvPr/>
                </p:nvSpPr>
                <p:spPr>
                  <a:xfrm>
                    <a:off x="16554531"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5" name="Google Shape;545;p54"/>
                  <p:cNvSpPr/>
                  <p:nvPr/>
                </p:nvSpPr>
                <p:spPr>
                  <a:xfrm>
                    <a:off x="16514858" y="2463760"/>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6" name="Google Shape;546;p54"/>
                <p:cNvGrpSpPr/>
                <p:nvPr/>
              </p:nvGrpSpPr>
              <p:grpSpPr>
                <a:xfrm>
                  <a:off x="16935261" y="2463793"/>
                  <a:ext cx="61318" cy="68919"/>
                  <a:chOff x="16935261" y="2463793"/>
                  <a:chExt cx="61318" cy="68919"/>
                </a:xfrm>
              </p:grpSpPr>
              <p:sp>
                <p:nvSpPr>
                  <p:cNvPr id="547" name="Google Shape;547;p54"/>
                  <p:cNvSpPr/>
                  <p:nvPr/>
                </p:nvSpPr>
                <p:spPr>
                  <a:xfrm>
                    <a:off x="16974864" y="246542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8" name="Google Shape;548;p54"/>
                  <p:cNvSpPr/>
                  <p:nvPr/>
                </p:nvSpPr>
                <p:spPr>
                  <a:xfrm>
                    <a:off x="1693526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9" name="Google Shape;549;p54"/>
                <p:cNvGrpSpPr/>
                <p:nvPr/>
              </p:nvGrpSpPr>
              <p:grpSpPr>
                <a:xfrm>
                  <a:off x="17355600" y="2463793"/>
                  <a:ext cx="61318" cy="68919"/>
                  <a:chOff x="17355600" y="2463793"/>
                  <a:chExt cx="61318" cy="68919"/>
                </a:xfrm>
              </p:grpSpPr>
              <p:sp>
                <p:nvSpPr>
                  <p:cNvPr id="550" name="Google Shape;550;p54"/>
                  <p:cNvSpPr/>
                  <p:nvPr/>
                </p:nvSpPr>
                <p:spPr>
                  <a:xfrm>
                    <a:off x="17395198"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1" name="Google Shape;551;p54"/>
                  <p:cNvSpPr/>
                  <p:nvPr/>
                </p:nvSpPr>
                <p:spPr>
                  <a:xfrm>
                    <a:off x="17355600"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2" name="Google Shape;552;p54"/>
                <p:cNvGrpSpPr/>
                <p:nvPr/>
              </p:nvGrpSpPr>
              <p:grpSpPr>
                <a:xfrm>
                  <a:off x="17775927" y="2463793"/>
                  <a:ext cx="61318" cy="68919"/>
                  <a:chOff x="17775927" y="2463793"/>
                  <a:chExt cx="61318" cy="68919"/>
                </a:xfrm>
              </p:grpSpPr>
              <p:sp>
                <p:nvSpPr>
                  <p:cNvPr id="553" name="Google Shape;553;p54"/>
                  <p:cNvSpPr/>
                  <p:nvPr/>
                </p:nvSpPr>
                <p:spPr>
                  <a:xfrm>
                    <a:off x="17815530"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4" name="Google Shape;554;p54"/>
                  <p:cNvSpPr/>
                  <p:nvPr/>
                </p:nvSpPr>
                <p:spPr>
                  <a:xfrm>
                    <a:off x="17775927"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5" name="Google Shape;555;p54"/>
                <p:cNvGrpSpPr/>
                <p:nvPr/>
              </p:nvGrpSpPr>
              <p:grpSpPr>
                <a:xfrm>
                  <a:off x="18196266" y="2463793"/>
                  <a:ext cx="61318" cy="68919"/>
                  <a:chOff x="18196266" y="2463793"/>
                  <a:chExt cx="61318" cy="68919"/>
                </a:xfrm>
              </p:grpSpPr>
              <p:sp>
                <p:nvSpPr>
                  <p:cNvPr id="556" name="Google Shape;556;p54"/>
                  <p:cNvSpPr/>
                  <p:nvPr/>
                </p:nvSpPr>
                <p:spPr>
                  <a:xfrm>
                    <a:off x="18235859"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7" name="Google Shape;557;p54"/>
                  <p:cNvSpPr/>
                  <p:nvPr/>
                </p:nvSpPr>
                <p:spPr>
                  <a:xfrm>
                    <a:off x="18196266"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8" name="Google Shape;558;p54"/>
                <p:cNvGrpSpPr/>
                <p:nvPr/>
              </p:nvGrpSpPr>
              <p:grpSpPr>
                <a:xfrm>
                  <a:off x="18616594" y="2463793"/>
                  <a:ext cx="61318" cy="68919"/>
                  <a:chOff x="18616594" y="2463793"/>
                  <a:chExt cx="61318" cy="68919"/>
                </a:xfrm>
              </p:grpSpPr>
              <p:sp>
                <p:nvSpPr>
                  <p:cNvPr id="559" name="Google Shape;559;p54"/>
                  <p:cNvSpPr/>
                  <p:nvPr/>
                </p:nvSpPr>
                <p:spPr>
                  <a:xfrm>
                    <a:off x="18656195"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0" name="Google Shape;560;p54"/>
                  <p:cNvSpPr/>
                  <p:nvPr/>
                </p:nvSpPr>
                <p:spPr>
                  <a:xfrm>
                    <a:off x="18616594"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1" name="Google Shape;561;p54"/>
                <p:cNvGrpSpPr/>
                <p:nvPr/>
              </p:nvGrpSpPr>
              <p:grpSpPr>
                <a:xfrm>
                  <a:off x="19036931" y="2463793"/>
                  <a:ext cx="61318" cy="68919"/>
                  <a:chOff x="19036931" y="2463793"/>
                  <a:chExt cx="61318" cy="68919"/>
                </a:xfrm>
              </p:grpSpPr>
              <p:sp>
                <p:nvSpPr>
                  <p:cNvPr id="562" name="Google Shape;562;p54"/>
                  <p:cNvSpPr/>
                  <p:nvPr/>
                </p:nvSpPr>
                <p:spPr>
                  <a:xfrm>
                    <a:off x="19076527"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3" name="Google Shape;563;p54"/>
                  <p:cNvSpPr/>
                  <p:nvPr/>
                </p:nvSpPr>
                <p:spPr>
                  <a:xfrm>
                    <a:off x="1903693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4" name="Google Shape;564;p54"/>
                <p:cNvGrpSpPr/>
                <p:nvPr/>
              </p:nvGrpSpPr>
              <p:grpSpPr>
                <a:xfrm>
                  <a:off x="19457259" y="2463793"/>
                  <a:ext cx="61318" cy="68919"/>
                  <a:chOff x="19457259" y="2463793"/>
                  <a:chExt cx="61318" cy="68919"/>
                </a:xfrm>
              </p:grpSpPr>
              <p:sp>
                <p:nvSpPr>
                  <p:cNvPr id="565" name="Google Shape;565;p54"/>
                  <p:cNvSpPr/>
                  <p:nvPr/>
                </p:nvSpPr>
                <p:spPr>
                  <a:xfrm>
                    <a:off x="19496863"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6" name="Google Shape;566;p54"/>
                  <p:cNvSpPr/>
                  <p:nvPr/>
                </p:nvSpPr>
                <p:spPr>
                  <a:xfrm>
                    <a:off x="19457259"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7" name="Google Shape;567;p54"/>
                <p:cNvGrpSpPr/>
                <p:nvPr/>
              </p:nvGrpSpPr>
              <p:grpSpPr>
                <a:xfrm>
                  <a:off x="19877523" y="2463760"/>
                  <a:ext cx="61381" cy="68935"/>
                  <a:chOff x="19877523" y="2463760"/>
                  <a:chExt cx="61381" cy="68935"/>
                </a:xfrm>
              </p:grpSpPr>
              <p:sp>
                <p:nvSpPr>
                  <p:cNvPr id="568" name="Google Shape;568;p54"/>
                  <p:cNvSpPr/>
                  <p:nvPr/>
                </p:nvSpPr>
                <p:spPr>
                  <a:xfrm>
                    <a:off x="19917192"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 name="Google Shape;569;p54"/>
                  <p:cNvSpPr/>
                  <p:nvPr/>
                </p:nvSpPr>
                <p:spPr>
                  <a:xfrm>
                    <a:off x="19877523" y="2463760"/>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70" name="Google Shape;570;p54"/>
              <p:cNvGrpSpPr/>
              <p:nvPr/>
            </p:nvGrpSpPr>
            <p:grpSpPr>
              <a:xfrm>
                <a:off x="16514858" y="2918575"/>
                <a:ext cx="3424046" cy="68952"/>
                <a:chOff x="16514858" y="2918575"/>
                <a:chExt cx="3424046" cy="68952"/>
              </a:xfrm>
            </p:grpSpPr>
            <p:grpSp>
              <p:nvGrpSpPr>
                <p:cNvPr id="571" name="Google Shape;571;p54"/>
                <p:cNvGrpSpPr/>
                <p:nvPr/>
              </p:nvGrpSpPr>
              <p:grpSpPr>
                <a:xfrm>
                  <a:off x="16514858" y="2918575"/>
                  <a:ext cx="61382" cy="68935"/>
                  <a:chOff x="16514858" y="2918575"/>
                  <a:chExt cx="61382" cy="68935"/>
                </a:xfrm>
              </p:grpSpPr>
              <p:sp>
                <p:nvSpPr>
                  <p:cNvPr id="572" name="Google Shape;572;p54"/>
                  <p:cNvSpPr/>
                  <p:nvPr/>
                </p:nvSpPr>
                <p:spPr>
                  <a:xfrm>
                    <a:off x="16554531"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3" name="Google Shape;573;p54"/>
                  <p:cNvSpPr/>
                  <p:nvPr/>
                </p:nvSpPr>
                <p:spPr>
                  <a:xfrm>
                    <a:off x="16514858" y="29185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4" name="Google Shape;574;p54"/>
                <p:cNvGrpSpPr/>
                <p:nvPr/>
              </p:nvGrpSpPr>
              <p:grpSpPr>
                <a:xfrm>
                  <a:off x="16935261" y="2918608"/>
                  <a:ext cx="61318" cy="68919"/>
                  <a:chOff x="16935261" y="2918608"/>
                  <a:chExt cx="61318" cy="68919"/>
                </a:xfrm>
              </p:grpSpPr>
              <p:sp>
                <p:nvSpPr>
                  <p:cNvPr id="575" name="Google Shape;575;p54"/>
                  <p:cNvSpPr/>
                  <p:nvPr/>
                </p:nvSpPr>
                <p:spPr>
                  <a:xfrm>
                    <a:off x="16974864" y="292022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 name="Google Shape;576;p54"/>
                  <p:cNvSpPr/>
                  <p:nvPr/>
                </p:nvSpPr>
                <p:spPr>
                  <a:xfrm>
                    <a:off x="1693526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7" name="Google Shape;577;p54"/>
                <p:cNvGrpSpPr/>
                <p:nvPr/>
              </p:nvGrpSpPr>
              <p:grpSpPr>
                <a:xfrm>
                  <a:off x="17355600" y="2918608"/>
                  <a:ext cx="61318" cy="68919"/>
                  <a:chOff x="17355600" y="2918608"/>
                  <a:chExt cx="61318" cy="68919"/>
                </a:xfrm>
              </p:grpSpPr>
              <p:sp>
                <p:nvSpPr>
                  <p:cNvPr id="578" name="Google Shape;578;p54"/>
                  <p:cNvSpPr/>
                  <p:nvPr/>
                </p:nvSpPr>
                <p:spPr>
                  <a:xfrm>
                    <a:off x="17395198"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 name="Google Shape;579;p54"/>
                  <p:cNvSpPr/>
                  <p:nvPr/>
                </p:nvSpPr>
                <p:spPr>
                  <a:xfrm>
                    <a:off x="17355600"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0" name="Google Shape;580;p54"/>
                <p:cNvGrpSpPr/>
                <p:nvPr/>
              </p:nvGrpSpPr>
              <p:grpSpPr>
                <a:xfrm>
                  <a:off x="17775927" y="2918608"/>
                  <a:ext cx="61318" cy="68919"/>
                  <a:chOff x="17775927" y="2918608"/>
                  <a:chExt cx="61318" cy="68919"/>
                </a:xfrm>
              </p:grpSpPr>
              <p:sp>
                <p:nvSpPr>
                  <p:cNvPr id="581" name="Google Shape;581;p54"/>
                  <p:cNvSpPr/>
                  <p:nvPr/>
                </p:nvSpPr>
                <p:spPr>
                  <a:xfrm>
                    <a:off x="17815530"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 name="Google Shape;582;p54"/>
                  <p:cNvSpPr/>
                  <p:nvPr/>
                </p:nvSpPr>
                <p:spPr>
                  <a:xfrm>
                    <a:off x="17775927"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3" name="Google Shape;583;p54"/>
                <p:cNvGrpSpPr/>
                <p:nvPr/>
              </p:nvGrpSpPr>
              <p:grpSpPr>
                <a:xfrm>
                  <a:off x="18196266" y="2918608"/>
                  <a:ext cx="61318" cy="68919"/>
                  <a:chOff x="18196266" y="2918608"/>
                  <a:chExt cx="61318" cy="68919"/>
                </a:xfrm>
              </p:grpSpPr>
              <p:sp>
                <p:nvSpPr>
                  <p:cNvPr id="584" name="Google Shape;584;p54"/>
                  <p:cNvSpPr/>
                  <p:nvPr/>
                </p:nvSpPr>
                <p:spPr>
                  <a:xfrm>
                    <a:off x="18235859"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5" name="Google Shape;585;p54"/>
                  <p:cNvSpPr/>
                  <p:nvPr/>
                </p:nvSpPr>
                <p:spPr>
                  <a:xfrm>
                    <a:off x="18196266"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6" name="Google Shape;586;p54"/>
                <p:cNvGrpSpPr/>
                <p:nvPr/>
              </p:nvGrpSpPr>
              <p:grpSpPr>
                <a:xfrm>
                  <a:off x="18616594" y="2918608"/>
                  <a:ext cx="61318" cy="68919"/>
                  <a:chOff x="18616594" y="2918608"/>
                  <a:chExt cx="61318" cy="68919"/>
                </a:xfrm>
              </p:grpSpPr>
              <p:sp>
                <p:nvSpPr>
                  <p:cNvPr id="587" name="Google Shape;587;p54"/>
                  <p:cNvSpPr/>
                  <p:nvPr/>
                </p:nvSpPr>
                <p:spPr>
                  <a:xfrm>
                    <a:off x="18656195"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 name="Google Shape;588;p54"/>
                  <p:cNvSpPr/>
                  <p:nvPr/>
                </p:nvSpPr>
                <p:spPr>
                  <a:xfrm>
                    <a:off x="18616594"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9" name="Google Shape;589;p54"/>
                <p:cNvGrpSpPr/>
                <p:nvPr/>
              </p:nvGrpSpPr>
              <p:grpSpPr>
                <a:xfrm>
                  <a:off x="19036931" y="2918608"/>
                  <a:ext cx="61318" cy="68919"/>
                  <a:chOff x="19036931" y="2918608"/>
                  <a:chExt cx="61318" cy="68919"/>
                </a:xfrm>
              </p:grpSpPr>
              <p:sp>
                <p:nvSpPr>
                  <p:cNvPr id="590" name="Google Shape;590;p54"/>
                  <p:cNvSpPr/>
                  <p:nvPr/>
                </p:nvSpPr>
                <p:spPr>
                  <a:xfrm>
                    <a:off x="19076527"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1" name="Google Shape;591;p54"/>
                  <p:cNvSpPr/>
                  <p:nvPr/>
                </p:nvSpPr>
                <p:spPr>
                  <a:xfrm>
                    <a:off x="1903693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2" name="Google Shape;592;p54"/>
                <p:cNvGrpSpPr/>
                <p:nvPr/>
              </p:nvGrpSpPr>
              <p:grpSpPr>
                <a:xfrm>
                  <a:off x="19457259" y="2918608"/>
                  <a:ext cx="61318" cy="68919"/>
                  <a:chOff x="19457259" y="2918608"/>
                  <a:chExt cx="61318" cy="68919"/>
                </a:xfrm>
              </p:grpSpPr>
              <p:sp>
                <p:nvSpPr>
                  <p:cNvPr id="593" name="Google Shape;593;p54"/>
                  <p:cNvSpPr/>
                  <p:nvPr/>
                </p:nvSpPr>
                <p:spPr>
                  <a:xfrm>
                    <a:off x="19496863"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4" name="Google Shape;594;p54"/>
                  <p:cNvSpPr/>
                  <p:nvPr/>
                </p:nvSpPr>
                <p:spPr>
                  <a:xfrm>
                    <a:off x="19457259"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5" name="Google Shape;595;p54"/>
                <p:cNvGrpSpPr/>
                <p:nvPr/>
              </p:nvGrpSpPr>
              <p:grpSpPr>
                <a:xfrm>
                  <a:off x="19877523" y="2918575"/>
                  <a:ext cx="61381" cy="68935"/>
                  <a:chOff x="19877523" y="2918575"/>
                  <a:chExt cx="61381" cy="68935"/>
                </a:xfrm>
              </p:grpSpPr>
              <p:sp>
                <p:nvSpPr>
                  <p:cNvPr id="596" name="Google Shape;596;p54"/>
                  <p:cNvSpPr/>
                  <p:nvPr/>
                </p:nvSpPr>
                <p:spPr>
                  <a:xfrm>
                    <a:off x="19917192"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 name="Google Shape;597;p54"/>
                  <p:cNvSpPr/>
                  <p:nvPr/>
                </p:nvSpPr>
                <p:spPr>
                  <a:xfrm>
                    <a:off x="19877523" y="29185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98" name="Google Shape;598;p54"/>
              <p:cNvGrpSpPr/>
              <p:nvPr/>
            </p:nvGrpSpPr>
            <p:grpSpPr>
              <a:xfrm>
                <a:off x="16514858" y="3373379"/>
                <a:ext cx="3424046" cy="68951"/>
                <a:chOff x="16514858" y="3373379"/>
                <a:chExt cx="3424046" cy="68951"/>
              </a:xfrm>
            </p:grpSpPr>
            <p:grpSp>
              <p:nvGrpSpPr>
                <p:cNvPr id="599" name="Google Shape;599;p54"/>
                <p:cNvGrpSpPr/>
                <p:nvPr/>
              </p:nvGrpSpPr>
              <p:grpSpPr>
                <a:xfrm>
                  <a:off x="16514858" y="3373379"/>
                  <a:ext cx="61382" cy="68935"/>
                  <a:chOff x="16514858" y="3373379"/>
                  <a:chExt cx="61382" cy="68935"/>
                </a:xfrm>
              </p:grpSpPr>
              <p:sp>
                <p:nvSpPr>
                  <p:cNvPr id="600" name="Google Shape;600;p54"/>
                  <p:cNvSpPr/>
                  <p:nvPr/>
                </p:nvSpPr>
                <p:spPr>
                  <a:xfrm>
                    <a:off x="16554531"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1" name="Google Shape;601;p54"/>
                  <p:cNvSpPr/>
                  <p:nvPr/>
                </p:nvSpPr>
                <p:spPr>
                  <a:xfrm>
                    <a:off x="16514858" y="3373379"/>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2" name="Google Shape;602;p54"/>
                <p:cNvGrpSpPr/>
                <p:nvPr/>
              </p:nvGrpSpPr>
              <p:grpSpPr>
                <a:xfrm>
                  <a:off x="16935261" y="3373411"/>
                  <a:ext cx="61318" cy="68919"/>
                  <a:chOff x="16935261" y="3373411"/>
                  <a:chExt cx="61318" cy="68919"/>
                </a:xfrm>
              </p:grpSpPr>
              <p:sp>
                <p:nvSpPr>
                  <p:cNvPr id="603" name="Google Shape;603;p54"/>
                  <p:cNvSpPr/>
                  <p:nvPr/>
                </p:nvSpPr>
                <p:spPr>
                  <a:xfrm>
                    <a:off x="16974864" y="3375033"/>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 name="Google Shape;604;p54"/>
                  <p:cNvSpPr/>
                  <p:nvPr/>
                </p:nvSpPr>
                <p:spPr>
                  <a:xfrm>
                    <a:off x="1693526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5" name="Google Shape;605;p54"/>
                <p:cNvGrpSpPr/>
                <p:nvPr/>
              </p:nvGrpSpPr>
              <p:grpSpPr>
                <a:xfrm>
                  <a:off x="17355600" y="3373411"/>
                  <a:ext cx="61318" cy="68919"/>
                  <a:chOff x="17355600" y="3373411"/>
                  <a:chExt cx="61318" cy="68919"/>
                </a:xfrm>
              </p:grpSpPr>
              <p:sp>
                <p:nvSpPr>
                  <p:cNvPr id="606" name="Google Shape;606;p54"/>
                  <p:cNvSpPr/>
                  <p:nvPr/>
                </p:nvSpPr>
                <p:spPr>
                  <a:xfrm>
                    <a:off x="17395198"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 name="Google Shape;607;p54"/>
                  <p:cNvSpPr/>
                  <p:nvPr/>
                </p:nvSpPr>
                <p:spPr>
                  <a:xfrm>
                    <a:off x="17355600"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8" name="Google Shape;608;p54"/>
                <p:cNvGrpSpPr/>
                <p:nvPr/>
              </p:nvGrpSpPr>
              <p:grpSpPr>
                <a:xfrm>
                  <a:off x="17775927" y="3373411"/>
                  <a:ext cx="61318" cy="68919"/>
                  <a:chOff x="17775927" y="3373411"/>
                  <a:chExt cx="61318" cy="68919"/>
                </a:xfrm>
              </p:grpSpPr>
              <p:sp>
                <p:nvSpPr>
                  <p:cNvPr id="609" name="Google Shape;609;p54"/>
                  <p:cNvSpPr/>
                  <p:nvPr/>
                </p:nvSpPr>
                <p:spPr>
                  <a:xfrm>
                    <a:off x="17815530"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 name="Google Shape;610;p54"/>
                  <p:cNvSpPr/>
                  <p:nvPr/>
                </p:nvSpPr>
                <p:spPr>
                  <a:xfrm>
                    <a:off x="17775927"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1" name="Google Shape;611;p54"/>
                <p:cNvGrpSpPr/>
                <p:nvPr/>
              </p:nvGrpSpPr>
              <p:grpSpPr>
                <a:xfrm>
                  <a:off x="18196266" y="3373411"/>
                  <a:ext cx="61318" cy="68919"/>
                  <a:chOff x="18196266" y="3373411"/>
                  <a:chExt cx="61318" cy="68919"/>
                </a:xfrm>
              </p:grpSpPr>
              <p:sp>
                <p:nvSpPr>
                  <p:cNvPr id="612" name="Google Shape;612;p54"/>
                  <p:cNvSpPr/>
                  <p:nvPr/>
                </p:nvSpPr>
                <p:spPr>
                  <a:xfrm>
                    <a:off x="18235859"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3" name="Google Shape;613;p54"/>
                  <p:cNvSpPr/>
                  <p:nvPr/>
                </p:nvSpPr>
                <p:spPr>
                  <a:xfrm>
                    <a:off x="18196266"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4" name="Google Shape;614;p54"/>
                <p:cNvGrpSpPr/>
                <p:nvPr/>
              </p:nvGrpSpPr>
              <p:grpSpPr>
                <a:xfrm>
                  <a:off x="18616594" y="3373411"/>
                  <a:ext cx="61318" cy="68919"/>
                  <a:chOff x="18616594" y="3373411"/>
                  <a:chExt cx="61318" cy="68919"/>
                </a:xfrm>
              </p:grpSpPr>
              <p:sp>
                <p:nvSpPr>
                  <p:cNvPr id="615" name="Google Shape;615;p54"/>
                  <p:cNvSpPr/>
                  <p:nvPr/>
                </p:nvSpPr>
                <p:spPr>
                  <a:xfrm>
                    <a:off x="18656195"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6" name="Google Shape;616;p54"/>
                  <p:cNvSpPr/>
                  <p:nvPr/>
                </p:nvSpPr>
                <p:spPr>
                  <a:xfrm>
                    <a:off x="18616594"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7" name="Google Shape;617;p54"/>
                <p:cNvGrpSpPr/>
                <p:nvPr/>
              </p:nvGrpSpPr>
              <p:grpSpPr>
                <a:xfrm>
                  <a:off x="19036931" y="3373411"/>
                  <a:ext cx="61318" cy="68919"/>
                  <a:chOff x="19036931" y="3373411"/>
                  <a:chExt cx="61318" cy="68919"/>
                </a:xfrm>
              </p:grpSpPr>
              <p:sp>
                <p:nvSpPr>
                  <p:cNvPr id="618" name="Google Shape;618;p54"/>
                  <p:cNvSpPr/>
                  <p:nvPr/>
                </p:nvSpPr>
                <p:spPr>
                  <a:xfrm>
                    <a:off x="19076527"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9" name="Google Shape;619;p54"/>
                  <p:cNvSpPr/>
                  <p:nvPr/>
                </p:nvSpPr>
                <p:spPr>
                  <a:xfrm>
                    <a:off x="1903693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0" name="Google Shape;620;p54"/>
                <p:cNvGrpSpPr/>
                <p:nvPr/>
              </p:nvGrpSpPr>
              <p:grpSpPr>
                <a:xfrm>
                  <a:off x="19457259" y="3373411"/>
                  <a:ext cx="61318" cy="68919"/>
                  <a:chOff x="19457259" y="3373411"/>
                  <a:chExt cx="61318" cy="68919"/>
                </a:xfrm>
              </p:grpSpPr>
              <p:sp>
                <p:nvSpPr>
                  <p:cNvPr id="621" name="Google Shape;621;p54"/>
                  <p:cNvSpPr/>
                  <p:nvPr/>
                </p:nvSpPr>
                <p:spPr>
                  <a:xfrm>
                    <a:off x="19496863"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2" name="Google Shape;622;p54"/>
                  <p:cNvSpPr/>
                  <p:nvPr/>
                </p:nvSpPr>
                <p:spPr>
                  <a:xfrm>
                    <a:off x="19457259"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3" name="Google Shape;623;p54"/>
                <p:cNvGrpSpPr/>
                <p:nvPr/>
              </p:nvGrpSpPr>
              <p:grpSpPr>
                <a:xfrm>
                  <a:off x="19877523" y="3373379"/>
                  <a:ext cx="61381" cy="68935"/>
                  <a:chOff x="19877523" y="3373379"/>
                  <a:chExt cx="61381" cy="68935"/>
                </a:xfrm>
              </p:grpSpPr>
              <p:sp>
                <p:nvSpPr>
                  <p:cNvPr id="624" name="Google Shape;624;p54"/>
                  <p:cNvSpPr/>
                  <p:nvPr/>
                </p:nvSpPr>
                <p:spPr>
                  <a:xfrm>
                    <a:off x="19917192"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5" name="Google Shape;625;p54"/>
                  <p:cNvSpPr/>
                  <p:nvPr/>
                </p:nvSpPr>
                <p:spPr>
                  <a:xfrm>
                    <a:off x="19877523" y="3373379"/>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26" name="Google Shape;626;p54"/>
              <p:cNvGrpSpPr/>
              <p:nvPr/>
            </p:nvGrpSpPr>
            <p:grpSpPr>
              <a:xfrm>
                <a:off x="16935261" y="3828182"/>
                <a:ext cx="3003643" cy="68951"/>
                <a:chOff x="16935261" y="3828182"/>
                <a:chExt cx="3003643" cy="68951"/>
              </a:xfrm>
            </p:grpSpPr>
            <p:grpSp>
              <p:nvGrpSpPr>
                <p:cNvPr id="627" name="Google Shape;627;p54"/>
                <p:cNvGrpSpPr/>
                <p:nvPr/>
              </p:nvGrpSpPr>
              <p:grpSpPr>
                <a:xfrm>
                  <a:off x="16935261" y="3828214"/>
                  <a:ext cx="61318" cy="68919"/>
                  <a:chOff x="16935261" y="3828214"/>
                  <a:chExt cx="61318" cy="68919"/>
                </a:xfrm>
              </p:grpSpPr>
              <p:sp>
                <p:nvSpPr>
                  <p:cNvPr id="628" name="Google Shape;628;p54"/>
                  <p:cNvSpPr/>
                  <p:nvPr/>
                </p:nvSpPr>
                <p:spPr>
                  <a:xfrm>
                    <a:off x="16974864" y="3829836"/>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9" name="Google Shape;629;p54"/>
                  <p:cNvSpPr/>
                  <p:nvPr/>
                </p:nvSpPr>
                <p:spPr>
                  <a:xfrm>
                    <a:off x="1693526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0" name="Google Shape;630;p54"/>
                <p:cNvGrpSpPr/>
                <p:nvPr/>
              </p:nvGrpSpPr>
              <p:grpSpPr>
                <a:xfrm>
                  <a:off x="17355600" y="3828214"/>
                  <a:ext cx="61318" cy="68919"/>
                  <a:chOff x="17355600" y="3828214"/>
                  <a:chExt cx="61318" cy="68919"/>
                </a:xfrm>
              </p:grpSpPr>
              <p:sp>
                <p:nvSpPr>
                  <p:cNvPr id="631" name="Google Shape;631;p54"/>
                  <p:cNvSpPr/>
                  <p:nvPr/>
                </p:nvSpPr>
                <p:spPr>
                  <a:xfrm>
                    <a:off x="17395198" y="3829836"/>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2" name="Google Shape;632;p54"/>
                  <p:cNvSpPr/>
                  <p:nvPr/>
                </p:nvSpPr>
                <p:spPr>
                  <a:xfrm>
                    <a:off x="17355600"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3" name="Google Shape;633;p54"/>
                <p:cNvGrpSpPr/>
                <p:nvPr/>
              </p:nvGrpSpPr>
              <p:grpSpPr>
                <a:xfrm>
                  <a:off x="17775927" y="3828214"/>
                  <a:ext cx="61318" cy="68919"/>
                  <a:chOff x="17775927" y="3828214"/>
                  <a:chExt cx="61318" cy="68919"/>
                </a:xfrm>
              </p:grpSpPr>
              <p:sp>
                <p:nvSpPr>
                  <p:cNvPr id="634" name="Google Shape;634;p54"/>
                  <p:cNvSpPr/>
                  <p:nvPr/>
                </p:nvSpPr>
                <p:spPr>
                  <a:xfrm>
                    <a:off x="17815530"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 name="Google Shape;635;p54"/>
                  <p:cNvSpPr/>
                  <p:nvPr/>
                </p:nvSpPr>
                <p:spPr>
                  <a:xfrm>
                    <a:off x="17775927"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6" name="Google Shape;636;p54"/>
                <p:cNvGrpSpPr/>
                <p:nvPr/>
              </p:nvGrpSpPr>
              <p:grpSpPr>
                <a:xfrm>
                  <a:off x="18196266" y="3828214"/>
                  <a:ext cx="61318" cy="68919"/>
                  <a:chOff x="18196266" y="3828214"/>
                  <a:chExt cx="61318" cy="68919"/>
                </a:xfrm>
              </p:grpSpPr>
              <p:sp>
                <p:nvSpPr>
                  <p:cNvPr id="637" name="Google Shape;637;p54"/>
                  <p:cNvSpPr/>
                  <p:nvPr/>
                </p:nvSpPr>
                <p:spPr>
                  <a:xfrm>
                    <a:off x="18235859"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8" name="Google Shape;638;p54"/>
                  <p:cNvSpPr/>
                  <p:nvPr/>
                </p:nvSpPr>
                <p:spPr>
                  <a:xfrm>
                    <a:off x="18196266"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9" name="Google Shape;639;p54"/>
                <p:cNvGrpSpPr/>
                <p:nvPr/>
              </p:nvGrpSpPr>
              <p:grpSpPr>
                <a:xfrm>
                  <a:off x="18616594" y="3828214"/>
                  <a:ext cx="61318" cy="68919"/>
                  <a:chOff x="18616594" y="3828214"/>
                  <a:chExt cx="61318" cy="68919"/>
                </a:xfrm>
              </p:grpSpPr>
              <p:sp>
                <p:nvSpPr>
                  <p:cNvPr id="640" name="Google Shape;640;p54"/>
                  <p:cNvSpPr/>
                  <p:nvPr/>
                </p:nvSpPr>
                <p:spPr>
                  <a:xfrm>
                    <a:off x="18656195"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 name="Google Shape;641;p54"/>
                  <p:cNvSpPr/>
                  <p:nvPr/>
                </p:nvSpPr>
                <p:spPr>
                  <a:xfrm>
                    <a:off x="18616594"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2" name="Google Shape;642;p54"/>
                <p:cNvGrpSpPr/>
                <p:nvPr/>
              </p:nvGrpSpPr>
              <p:grpSpPr>
                <a:xfrm>
                  <a:off x="19036931" y="3828214"/>
                  <a:ext cx="61318" cy="68919"/>
                  <a:chOff x="19036931" y="3828214"/>
                  <a:chExt cx="61318" cy="68919"/>
                </a:xfrm>
              </p:grpSpPr>
              <p:sp>
                <p:nvSpPr>
                  <p:cNvPr id="643" name="Google Shape;643;p54"/>
                  <p:cNvSpPr/>
                  <p:nvPr/>
                </p:nvSpPr>
                <p:spPr>
                  <a:xfrm>
                    <a:off x="19076527"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 name="Google Shape;644;p54"/>
                  <p:cNvSpPr/>
                  <p:nvPr/>
                </p:nvSpPr>
                <p:spPr>
                  <a:xfrm>
                    <a:off x="1903693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5" name="Google Shape;645;p54"/>
                <p:cNvGrpSpPr/>
                <p:nvPr/>
              </p:nvGrpSpPr>
              <p:grpSpPr>
                <a:xfrm>
                  <a:off x="19457259" y="3828214"/>
                  <a:ext cx="61318" cy="68919"/>
                  <a:chOff x="19457259" y="3828214"/>
                  <a:chExt cx="61318" cy="68919"/>
                </a:xfrm>
              </p:grpSpPr>
              <p:sp>
                <p:nvSpPr>
                  <p:cNvPr id="646" name="Google Shape;646;p54"/>
                  <p:cNvSpPr/>
                  <p:nvPr/>
                </p:nvSpPr>
                <p:spPr>
                  <a:xfrm>
                    <a:off x="19496863"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 name="Google Shape;647;p54"/>
                  <p:cNvSpPr/>
                  <p:nvPr/>
                </p:nvSpPr>
                <p:spPr>
                  <a:xfrm>
                    <a:off x="19457259"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8" name="Google Shape;648;p54"/>
                <p:cNvGrpSpPr/>
                <p:nvPr/>
              </p:nvGrpSpPr>
              <p:grpSpPr>
                <a:xfrm>
                  <a:off x="19877523" y="3828182"/>
                  <a:ext cx="61381" cy="68935"/>
                  <a:chOff x="19877523" y="3828182"/>
                  <a:chExt cx="61381" cy="68935"/>
                </a:xfrm>
              </p:grpSpPr>
              <p:sp>
                <p:nvSpPr>
                  <p:cNvPr id="649" name="Google Shape;649;p54"/>
                  <p:cNvSpPr/>
                  <p:nvPr/>
                </p:nvSpPr>
                <p:spPr>
                  <a:xfrm>
                    <a:off x="19917192"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0" name="Google Shape;650;p54"/>
                  <p:cNvSpPr/>
                  <p:nvPr/>
                </p:nvSpPr>
                <p:spPr>
                  <a:xfrm>
                    <a:off x="19877523" y="382818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51" name="Google Shape;651;p54"/>
              <p:cNvGrpSpPr/>
              <p:nvPr/>
            </p:nvGrpSpPr>
            <p:grpSpPr>
              <a:xfrm>
                <a:off x="17355600" y="4282997"/>
                <a:ext cx="2583300" cy="68940"/>
                <a:chOff x="17355600" y="4282997"/>
                <a:chExt cx="2583300" cy="68940"/>
              </a:xfrm>
            </p:grpSpPr>
            <p:grpSp>
              <p:nvGrpSpPr>
                <p:cNvPr id="652" name="Google Shape;652;p54"/>
                <p:cNvGrpSpPr/>
                <p:nvPr/>
              </p:nvGrpSpPr>
              <p:grpSpPr>
                <a:xfrm>
                  <a:off x="17355600" y="4283018"/>
                  <a:ext cx="61318" cy="68919"/>
                  <a:chOff x="17355600" y="4283018"/>
                  <a:chExt cx="61318" cy="68919"/>
                </a:xfrm>
              </p:grpSpPr>
              <p:sp>
                <p:nvSpPr>
                  <p:cNvPr id="653" name="Google Shape;653;p54"/>
                  <p:cNvSpPr/>
                  <p:nvPr/>
                </p:nvSpPr>
                <p:spPr>
                  <a:xfrm>
                    <a:off x="17395198" y="428464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4" name="Google Shape;654;p54"/>
                  <p:cNvSpPr/>
                  <p:nvPr/>
                </p:nvSpPr>
                <p:spPr>
                  <a:xfrm>
                    <a:off x="17355600"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5" name="Google Shape;655;p54"/>
                <p:cNvGrpSpPr/>
                <p:nvPr/>
              </p:nvGrpSpPr>
              <p:grpSpPr>
                <a:xfrm>
                  <a:off x="17775927" y="4283018"/>
                  <a:ext cx="61318" cy="68919"/>
                  <a:chOff x="17775927" y="4283018"/>
                  <a:chExt cx="61318" cy="68919"/>
                </a:xfrm>
              </p:grpSpPr>
              <p:sp>
                <p:nvSpPr>
                  <p:cNvPr id="656" name="Google Shape;656;p54"/>
                  <p:cNvSpPr/>
                  <p:nvPr/>
                </p:nvSpPr>
                <p:spPr>
                  <a:xfrm>
                    <a:off x="17815530"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7" name="Google Shape;657;p54"/>
                  <p:cNvSpPr/>
                  <p:nvPr/>
                </p:nvSpPr>
                <p:spPr>
                  <a:xfrm>
                    <a:off x="17775927"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8" name="Google Shape;658;p54"/>
                <p:cNvGrpSpPr/>
                <p:nvPr/>
              </p:nvGrpSpPr>
              <p:grpSpPr>
                <a:xfrm>
                  <a:off x="18196266" y="4283018"/>
                  <a:ext cx="61318" cy="68919"/>
                  <a:chOff x="18196266" y="4283018"/>
                  <a:chExt cx="61318" cy="68919"/>
                </a:xfrm>
              </p:grpSpPr>
              <p:sp>
                <p:nvSpPr>
                  <p:cNvPr id="659" name="Google Shape;659;p54"/>
                  <p:cNvSpPr/>
                  <p:nvPr/>
                </p:nvSpPr>
                <p:spPr>
                  <a:xfrm>
                    <a:off x="18235859"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0" name="Google Shape;660;p54"/>
                  <p:cNvSpPr/>
                  <p:nvPr/>
                </p:nvSpPr>
                <p:spPr>
                  <a:xfrm>
                    <a:off x="18196266"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1" name="Google Shape;661;p54"/>
                <p:cNvGrpSpPr/>
                <p:nvPr/>
              </p:nvGrpSpPr>
              <p:grpSpPr>
                <a:xfrm>
                  <a:off x="18616594" y="4283018"/>
                  <a:ext cx="61318" cy="68919"/>
                  <a:chOff x="18616594" y="4283018"/>
                  <a:chExt cx="61318" cy="68919"/>
                </a:xfrm>
              </p:grpSpPr>
              <p:sp>
                <p:nvSpPr>
                  <p:cNvPr id="662" name="Google Shape;662;p54"/>
                  <p:cNvSpPr/>
                  <p:nvPr/>
                </p:nvSpPr>
                <p:spPr>
                  <a:xfrm>
                    <a:off x="18656195"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3" name="Google Shape;663;p54"/>
                  <p:cNvSpPr/>
                  <p:nvPr/>
                </p:nvSpPr>
                <p:spPr>
                  <a:xfrm>
                    <a:off x="18616594"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4" name="Google Shape;664;p54"/>
                <p:cNvGrpSpPr/>
                <p:nvPr/>
              </p:nvGrpSpPr>
              <p:grpSpPr>
                <a:xfrm>
                  <a:off x="19036931" y="4283018"/>
                  <a:ext cx="61318" cy="68919"/>
                  <a:chOff x="19036931" y="4283018"/>
                  <a:chExt cx="61318" cy="68919"/>
                </a:xfrm>
              </p:grpSpPr>
              <p:sp>
                <p:nvSpPr>
                  <p:cNvPr id="665" name="Google Shape;665;p54"/>
                  <p:cNvSpPr/>
                  <p:nvPr/>
                </p:nvSpPr>
                <p:spPr>
                  <a:xfrm>
                    <a:off x="19076527"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6" name="Google Shape;666;p54"/>
                  <p:cNvSpPr/>
                  <p:nvPr/>
                </p:nvSpPr>
                <p:spPr>
                  <a:xfrm>
                    <a:off x="19036931"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7" name="Google Shape;667;p54"/>
                <p:cNvGrpSpPr/>
                <p:nvPr/>
              </p:nvGrpSpPr>
              <p:grpSpPr>
                <a:xfrm>
                  <a:off x="19457259" y="4283018"/>
                  <a:ext cx="61318" cy="68919"/>
                  <a:chOff x="19457259" y="4283018"/>
                  <a:chExt cx="61318" cy="68919"/>
                </a:xfrm>
              </p:grpSpPr>
              <p:sp>
                <p:nvSpPr>
                  <p:cNvPr id="668" name="Google Shape;668;p54"/>
                  <p:cNvSpPr/>
                  <p:nvPr/>
                </p:nvSpPr>
                <p:spPr>
                  <a:xfrm>
                    <a:off x="19496863"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9" name="Google Shape;669;p54"/>
                  <p:cNvSpPr/>
                  <p:nvPr/>
                </p:nvSpPr>
                <p:spPr>
                  <a:xfrm>
                    <a:off x="19457259"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0" name="Google Shape;670;p54"/>
                <p:cNvGrpSpPr/>
                <p:nvPr/>
              </p:nvGrpSpPr>
              <p:grpSpPr>
                <a:xfrm>
                  <a:off x="19877563" y="4282997"/>
                  <a:ext cx="61337" cy="68909"/>
                  <a:chOff x="19877563" y="4282997"/>
                  <a:chExt cx="61337" cy="68909"/>
                </a:xfrm>
              </p:grpSpPr>
              <p:sp>
                <p:nvSpPr>
                  <p:cNvPr id="671" name="Google Shape;671;p54"/>
                  <p:cNvSpPr/>
                  <p:nvPr/>
                </p:nvSpPr>
                <p:spPr>
                  <a:xfrm>
                    <a:off x="19917192"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2" name="Google Shape;672;p54"/>
                  <p:cNvSpPr/>
                  <p:nvPr/>
                </p:nvSpPr>
                <p:spPr>
                  <a:xfrm>
                    <a:off x="19877563" y="4282997"/>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673" name="Google Shape;673;p54"/>
            <p:cNvSpPr/>
            <p:nvPr/>
          </p:nvSpPr>
          <p:spPr>
            <a:xfrm rot="-482944">
              <a:off x="8281079" y="1861980"/>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4" name="Google Shape;674;p54"/>
          <p:cNvGrpSpPr/>
          <p:nvPr/>
        </p:nvGrpSpPr>
        <p:grpSpPr>
          <a:xfrm>
            <a:off x="-1959909" y="153297"/>
            <a:ext cx="3516252" cy="4425687"/>
            <a:chOff x="-1959909" y="153297"/>
            <a:chExt cx="3516252" cy="4425687"/>
          </a:xfrm>
        </p:grpSpPr>
        <p:sp>
          <p:nvSpPr>
            <p:cNvPr id="675" name="Google Shape;675;p54"/>
            <p:cNvSpPr/>
            <p:nvPr/>
          </p:nvSpPr>
          <p:spPr>
            <a:xfrm rot="904748">
              <a:off x="-1514193" y="528555"/>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6" name="Google Shape;676;p54"/>
            <p:cNvSpPr/>
            <p:nvPr/>
          </p:nvSpPr>
          <p:spPr>
            <a:xfrm rot="904748">
              <a:off x="-1503763" y="677935"/>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7" name="Google Shape;677;p54"/>
            <p:cNvSpPr/>
            <p:nvPr/>
          </p:nvSpPr>
          <p:spPr>
            <a:xfrm rot="904748">
              <a:off x="-1543658" y="567616"/>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8" name="Google Shape;678;p54"/>
            <p:cNvSpPr/>
            <p:nvPr/>
          </p:nvSpPr>
          <p:spPr>
            <a:xfrm rot="904748">
              <a:off x="-970292" y="955075"/>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9" name="Google Shape;679;p54"/>
            <p:cNvSpPr/>
            <p:nvPr/>
          </p:nvSpPr>
          <p:spPr>
            <a:xfrm rot="904748">
              <a:off x="-1142104" y="1517228"/>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0" name="Google Shape;680;p54"/>
            <p:cNvSpPr/>
            <p:nvPr/>
          </p:nvSpPr>
          <p:spPr>
            <a:xfrm rot="904748">
              <a:off x="-1322493" y="2180605"/>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1" name="Google Shape;681;p54"/>
            <p:cNvSpPr/>
            <p:nvPr/>
          </p:nvSpPr>
          <p:spPr>
            <a:xfrm rot="904748">
              <a:off x="-1496666" y="2752741"/>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2" name="Google Shape;682;p54"/>
            <p:cNvSpPr/>
            <p:nvPr/>
          </p:nvSpPr>
          <p:spPr>
            <a:xfrm rot="904748">
              <a:off x="-491794" y="1417434"/>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3" name="Google Shape;683;p54"/>
            <p:cNvSpPr/>
            <p:nvPr/>
          </p:nvSpPr>
          <p:spPr>
            <a:xfrm rot="904748">
              <a:off x="-645531" y="2028218"/>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84" name="Google Shape;684;p54"/>
            <p:cNvGrpSpPr/>
            <p:nvPr/>
          </p:nvGrpSpPr>
          <p:grpSpPr>
            <a:xfrm rot="912051">
              <a:off x="-834459" y="2642090"/>
              <a:ext cx="1422081" cy="309306"/>
              <a:chOff x="-1447522" y="5206067"/>
              <a:chExt cx="2844200" cy="618653"/>
            </a:xfrm>
          </p:grpSpPr>
          <p:sp>
            <p:nvSpPr>
              <p:cNvPr id="685" name="Google Shape;685;p54"/>
              <p:cNvSpPr/>
              <p:nvPr/>
            </p:nvSpPr>
            <p:spPr>
              <a:xfrm>
                <a:off x="1026706" y="5572668"/>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6" name="Google Shape;686;p54"/>
              <p:cNvSpPr/>
              <p:nvPr/>
            </p:nvSpPr>
            <p:spPr>
              <a:xfrm>
                <a:off x="-832612" y="5413289"/>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 name="Google Shape;687;p54"/>
              <p:cNvSpPr/>
              <p:nvPr/>
            </p:nvSpPr>
            <p:spPr>
              <a:xfrm>
                <a:off x="-1447522" y="5206067"/>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8" name="Google Shape;688;p54"/>
            <p:cNvGrpSpPr/>
            <p:nvPr/>
          </p:nvGrpSpPr>
          <p:grpSpPr>
            <a:xfrm rot="912051">
              <a:off x="-948458" y="3180226"/>
              <a:ext cx="1320262" cy="292758"/>
              <a:chOff x="-1386332" y="6331816"/>
              <a:chExt cx="2640558" cy="585554"/>
            </a:xfrm>
          </p:grpSpPr>
          <p:sp>
            <p:nvSpPr>
              <p:cNvPr id="689" name="Google Shape;689;p54"/>
              <p:cNvSpPr/>
              <p:nvPr/>
            </p:nvSpPr>
            <p:spPr>
              <a:xfrm>
                <a:off x="-1386332" y="6331816"/>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 name="Google Shape;690;p54"/>
              <p:cNvSpPr/>
              <p:nvPr/>
            </p:nvSpPr>
            <p:spPr>
              <a:xfrm>
                <a:off x="-210449" y="6733719"/>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 name="Google Shape;691;p54"/>
              <p:cNvSpPr/>
              <p:nvPr/>
            </p:nvSpPr>
            <p:spPr>
              <a:xfrm>
                <a:off x="257051" y="6712604"/>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2" name="Google Shape;692;p54"/>
            <p:cNvGrpSpPr/>
            <p:nvPr/>
          </p:nvGrpSpPr>
          <p:grpSpPr>
            <a:xfrm rot="912051">
              <a:off x="-961764" y="712605"/>
              <a:ext cx="2241992" cy="148446"/>
              <a:chOff x="-2775165" y="1339264"/>
              <a:chExt cx="4484043" cy="296911"/>
            </a:xfrm>
          </p:grpSpPr>
          <p:sp>
            <p:nvSpPr>
              <p:cNvPr id="693" name="Google Shape;693;p54"/>
              <p:cNvSpPr/>
              <p:nvPr/>
            </p:nvSpPr>
            <p:spPr>
              <a:xfrm>
                <a:off x="1540513" y="146773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 name="Google Shape;694;p54"/>
              <p:cNvSpPr/>
              <p:nvPr/>
            </p:nvSpPr>
            <p:spPr>
              <a:xfrm>
                <a:off x="1180885" y="145703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 name="Google Shape;695;p54"/>
              <p:cNvSpPr/>
              <p:nvPr/>
            </p:nvSpPr>
            <p:spPr>
              <a:xfrm>
                <a:off x="821241" y="144632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 name="Google Shape;696;p54"/>
              <p:cNvSpPr/>
              <p:nvPr/>
            </p:nvSpPr>
            <p:spPr>
              <a:xfrm>
                <a:off x="461597" y="143562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 name="Google Shape;697;p54"/>
              <p:cNvSpPr/>
              <p:nvPr/>
            </p:nvSpPr>
            <p:spPr>
              <a:xfrm>
                <a:off x="101954" y="142491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8" name="Google Shape;698;p54"/>
              <p:cNvSpPr/>
              <p:nvPr/>
            </p:nvSpPr>
            <p:spPr>
              <a:xfrm>
                <a:off x="-257674" y="141420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 name="Google Shape;699;p54"/>
              <p:cNvSpPr/>
              <p:nvPr/>
            </p:nvSpPr>
            <p:spPr>
              <a:xfrm>
                <a:off x="-617318" y="140350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 name="Google Shape;700;p54"/>
              <p:cNvSpPr/>
              <p:nvPr/>
            </p:nvSpPr>
            <p:spPr>
              <a:xfrm>
                <a:off x="-976961" y="139279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 name="Google Shape;701;p54"/>
              <p:cNvSpPr/>
              <p:nvPr/>
            </p:nvSpPr>
            <p:spPr>
              <a:xfrm>
                <a:off x="-1336605" y="138208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 name="Google Shape;702;p54"/>
              <p:cNvSpPr/>
              <p:nvPr/>
            </p:nvSpPr>
            <p:spPr>
              <a:xfrm>
                <a:off x="-1696249" y="1371383"/>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 name="Google Shape;703;p54"/>
              <p:cNvSpPr/>
              <p:nvPr/>
            </p:nvSpPr>
            <p:spPr>
              <a:xfrm>
                <a:off x="-2055878" y="136067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4" name="Google Shape;704;p54"/>
              <p:cNvSpPr/>
              <p:nvPr/>
            </p:nvSpPr>
            <p:spPr>
              <a:xfrm>
                <a:off x="-2415521" y="134997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 name="Google Shape;705;p54"/>
              <p:cNvSpPr/>
              <p:nvPr/>
            </p:nvSpPr>
            <p:spPr>
              <a:xfrm>
                <a:off x="-2775165" y="133926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6" name="Google Shape;706;p54"/>
            <p:cNvGrpSpPr/>
            <p:nvPr/>
          </p:nvGrpSpPr>
          <p:grpSpPr>
            <a:xfrm rot="912051">
              <a:off x="-1026367" y="462124"/>
              <a:ext cx="2404672" cy="367521"/>
              <a:chOff x="-2979402" y="839355"/>
              <a:chExt cx="4809406" cy="735091"/>
            </a:xfrm>
          </p:grpSpPr>
          <p:sp>
            <p:nvSpPr>
              <p:cNvPr id="707" name="Google Shape;707;p54"/>
              <p:cNvSpPr/>
              <p:nvPr/>
            </p:nvSpPr>
            <p:spPr>
              <a:xfrm>
                <a:off x="1337778" y="9627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 name="Google Shape;708;p54"/>
              <p:cNvSpPr/>
              <p:nvPr/>
            </p:nvSpPr>
            <p:spPr>
              <a:xfrm>
                <a:off x="978010" y="952476"/>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9" name="Google Shape;709;p54"/>
              <p:cNvSpPr/>
              <p:nvPr/>
            </p:nvSpPr>
            <p:spPr>
              <a:xfrm>
                <a:off x="618242" y="942190"/>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 name="Google Shape;710;p54"/>
              <p:cNvSpPr/>
              <p:nvPr/>
            </p:nvSpPr>
            <p:spPr>
              <a:xfrm>
                <a:off x="258473" y="931904"/>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1" name="Google Shape;711;p54"/>
              <p:cNvSpPr/>
              <p:nvPr/>
            </p:nvSpPr>
            <p:spPr>
              <a:xfrm>
                <a:off x="-101279" y="9216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2" name="Google Shape;712;p54"/>
              <p:cNvSpPr/>
              <p:nvPr/>
            </p:nvSpPr>
            <p:spPr>
              <a:xfrm>
                <a:off x="-461047" y="911332"/>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 name="Google Shape;713;p54"/>
              <p:cNvSpPr/>
              <p:nvPr/>
            </p:nvSpPr>
            <p:spPr>
              <a:xfrm>
                <a:off x="-820815" y="901061"/>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4" name="Google Shape;714;p54"/>
              <p:cNvSpPr/>
              <p:nvPr/>
            </p:nvSpPr>
            <p:spPr>
              <a:xfrm>
                <a:off x="-1180583" y="890775"/>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5" name="Google Shape;715;p54"/>
              <p:cNvSpPr/>
              <p:nvPr/>
            </p:nvSpPr>
            <p:spPr>
              <a:xfrm>
                <a:off x="-1540341" y="880489"/>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6" name="Google Shape;716;p54"/>
              <p:cNvSpPr/>
              <p:nvPr/>
            </p:nvSpPr>
            <p:spPr>
              <a:xfrm>
                <a:off x="-1900104" y="870206"/>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7" name="Google Shape;717;p54"/>
              <p:cNvSpPr/>
              <p:nvPr/>
            </p:nvSpPr>
            <p:spPr>
              <a:xfrm>
                <a:off x="-2259873" y="85991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8" name="Google Shape;718;p54"/>
              <p:cNvSpPr/>
              <p:nvPr/>
            </p:nvSpPr>
            <p:spPr>
              <a:xfrm>
                <a:off x="-2619625" y="849640"/>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 name="Google Shape;719;p54"/>
              <p:cNvSpPr/>
              <p:nvPr/>
            </p:nvSpPr>
            <p:spPr>
              <a:xfrm>
                <a:off x="-2979402" y="839355"/>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20" name="Google Shape;720;p54"/>
          <p:cNvGrpSpPr/>
          <p:nvPr/>
        </p:nvGrpSpPr>
        <p:grpSpPr>
          <a:xfrm rot="-409338">
            <a:off x="119250" y="2407557"/>
            <a:ext cx="984885" cy="3455590"/>
            <a:chOff x="237346" y="4814658"/>
            <a:chExt cx="1969610" cy="6910455"/>
          </a:xfrm>
        </p:grpSpPr>
        <p:sp>
          <p:nvSpPr>
            <p:cNvPr id="721" name="Google Shape;721;p54"/>
            <p:cNvSpPr/>
            <p:nvPr/>
          </p:nvSpPr>
          <p:spPr>
            <a:xfrm>
              <a:off x="307542" y="5202239"/>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 name="Google Shape;722;p54"/>
            <p:cNvSpPr/>
            <p:nvPr/>
          </p:nvSpPr>
          <p:spPr>
            <a:xfrm>
              <a:off x="812878" y="4893392"/>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3" name="Google Shape;723;p54"/>
            <p:cNvSpPr/>
            <p:nvPr/>
          </p:nvSpPr>
          <p:spPr>
            <a:xfrm>
              <a:off x="237742" y="503653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 name="Google Shape;724;p54"/>
            <p:cNvSpPr/>
            <p:nvPr/>
          </p:nvSpPr>
          <p:spPr>
            <a:xfrm>
              <a:off x="1664458" y="10790045"/>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5" name="Google Shape;725;p54"/>
            <p:cNvSpPr/>
            <p:nvPr/>
          </p:nvSpPr>
          <p:spPr>
            <a:xfrm>
              <a:off x="469518" y="5909679"/>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 name="Google Shape;726;p54"/>
            <p:cNvSpPr/>
            <p:nvPr/>
          </p:nvSpPr>
          <p:spPr>
            <a:xfrm>
              <a:off x="310080" y="5222015"/>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 name="Google Shape;727;p54"/>
            <p:cNvSpPr/>
            <p:nvPr/>
          </p:nvSpPr>
          <p:spPr>
            <a:xfrm>
              <a:off x="1933272" y="11342191"/>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 name="Google Shape;728;p54"/>
            <p:cNvSpPr/>
            <p:nvPr/>
          </p:nvSpPr>
          <p:spPr>
            <a:xfrm>
              <a:off x="889450" y="5984678"/>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 name="Google Shape;729;p54"/>
            <p:cNvSpPr/>
            <p:nvPr/>
          </p:nvSpPr>
          <p:spPr>
            <a:xfrm>
              <a:off x="654547" y="6054060"/>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 name="Google Shape;730;p54"/>
            <p:cNvSpPr/>
            <p:nvPr/>
          </p:nvSpPr>
          <p:spPr>
            <a:xfrm>
              <a:off x="462703" y="5827884"/>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 name="Google Shape;731;p54"/>
            <p:cNvSpPr/>
            <p:nvPr/>
          </p:nvSpPr>
          <p:spPr>
            <a:xfrm>
              <a:off x="237346" y="4814658"/>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2" name="Google Shape;732;p54"/>
          <p:cNvGrpSpPr/>
          <p:nvPr/>
        </p:nvGrpSpPr>
        <p:grpSpPr>
          <a:xfrm>
            <a:off x="7428706" y="438108"/>
            <a:ext cx="1333217" cy="435132"/>
            <a:chOff x="14857413" y="876216"/>
            <a:chExt cx="2666433" cy="870263"/>
          </a:xfrm>
        </p:grpSpPr>
        <p:sp>
          <p:nvSpPr>
            <p:cNvPr id="733" name="Google Shape;733;p54"/>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4" name="Google Shape;734;p54"/>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5" name="Google Shape;735;p54"/>
          <p:cNvGrpSpPr/>
          <p:nvPr/>
        </p:nvGrpSpPr>
        <p:grpSpPr>
          <a:xfrm>
            <a:off x="8035203" y="3277250"/>
            <a:ext cx="1468048" cy="2277954"/>
            <a:chOff x="16070406" y="6554499"/>
            <a:chExt cx="2936096" cy="4555909"/>
          </a:xfrm>
        </p:grpSpPr>
        <p:sp>
          <p:nvSpPr>
            <p:cNvPr id="736" name="Google Shape;736;p54"/>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 name="Google Shape;737;p54"/>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 name="Google Shape;738;p54"/>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 name="Google Shape;739;p54"/>
            <p:cNvSpPr/>
            <p:nvPr/>
          </p:nvSpPr>
          <p:spPr>
            <a:xfrm>
              <a:off x="16513127" y="9329502"/>
              <a:ext cx="693546" cy="1532607"/>
            </a:xfrm>
            <a:custGeom>
              <a:rect b="b" l="l" r="r" t="t"/>
              <a:pathLst>
                <a:path extrusionOk="0" h="1532607" w="693546">
                  <a:moveTo>
                    <a:pt x="5919" y="1531589"/>
                  </a:moveTo>
                  <a:cubicBezTo>
                    <a:pt x="-2550" y="1527324"/>
                    <a:pt x="-565" y="1517620"/>
                    <a:pt x="3442" y="1510777"/>
                  </a:cubicBezTo>
                  <a:cubicBezTo>
                    <a:pt x="29241" y="1453272"/>
                    <a:pt x="55140" y="1395895"/>
                    <a:pt x="81295" y="1338536"/>
                  </a:cubicBezTo>
                  <a:cubicBezTo>
                    <a:pt x="149112" y="1191955"/>
                    <a:pt x="216784" y="1045245"/>
                    <a:pt x="282571" y="897715"/>
                  </a:cubicBezTo>
                  <a:cubicBezTo>
                    <a:pt x="409836" y="619340"/>
                    <a:pt x="516640" y="331789"/>
                    <a:pt x="650571" y="56530"/>
                  </a:cubicBezTo>
                  <a:cubicBezTo>
                    <a:pt x="659441" y="39218"/>
                    <a:pt x="669040" y="22288"/>
                    <a:pt x="677618" y="4875"/>
                  </a:cubicBezTo>
                  <a:cubicBezTo>
                    <a:pt x="679658" y="757"/>
                    <a:pt x="684457" y="-1184"/>
                    <a:pt x="688674" y="757"/>
                  </a:cubicBezTo>
                  <a:cubicBezTo>
                    <a:pt x="692790" y="2652"/>
                    <a:pt x="694730" y="7691"/>
                    <a:pt x="692790" y="11818"/>
                  </a:cubicBezTo>
                  <a:cubicBezTo>
                    <a:pt x="602224" y="194055"/>
                    <a:pt x="527786" y="383727"/>
                    <a:pt x="448221" y="570893"/>
                  </a:cubicBezTo>
                  <a:cubicBezTo>
                    <a:pt x="371415" y="754368"/>
                    <a:pt x="290393" y="936158"/>
                    <a:pt x="207723" y="1117064"/>
                  </a:cubicBezTo>
                  <a:cubicBezTo>
                    <a:pt x="152882" y="1237432"/>
                    <a:pt x="96385" y="1357179"/>
                    <a:pt x="42610" y="1478038"/>
                  </a:cubicBezTo>
                  <a:cubicBezTo>
                    <a:pt x="36499" y="1491497"/>
                    <a:pt x="30434" y="1504891"/>
                    <a:pt x="24141" y="1518249"/>
                  </a:cubicBezTo>
                  <a:cubicBezTo>
                    <a:pt x="21409" y="1525967"/>
                    <a:pt x="15417" y="1535826"/>
                    <a:pt x="5919" y="15315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 name="Google Shape;740;p54"/>
            <p:cNvSpPr/>
            <p:nvPr/>
          </p:nvSpPr>
          <p:spPr>
            <a:xfrm>
              <a:off x="16252330" y="9291160"/>
              <a:ext cx="737744" cy="1409814"/>
            </a:xfrm>
            <a:custGeom>
              <a:rect b="b" l="l" r="r" t="t"/>
              <a:pathLst>
                <a:path extrusionOk="0" h="1409814" w="737744">
                  <a:moveTo>
                    <a:pt x="6211" y="1408852"/>
                  </a:moveTo>
                  <a:cubicBezTo>
                    <a:pt x="-7540" y="1401171"/>
                    <a:pt x="5255" y="1386145"/>
                    <a:pt x="9262" y="1376113"/>
                  </a:cubicBezTo>
                  <a:cubicBezTo>
                    <a:pt x="32511" y="1328121"/>
                    <a:pt x="56607" y="1280494"/>
                    <a:pt x="81496" y="1233358"/>
                  </a:cubicBezTo>
                  <a:cubicBezTo>
                    <a:pt x="150852" y="1101037"/>
                    <a:pt x="222349" y="969854"/>
                    <a:pt x="290676" y="836967"/>
                  </a:cubicBezTo>
                  <a:cubicBezTo>
                    <a:pt x="435800" y="563248"/>
                    <a:pt x="561099" y="278376"/>
                    <a:pt x="718353" y="11354"/>
                  </a:cubicBezTo>
                  <a:cubicBezTo>
                    <a:pt x="721058" y="4738"/>
                    <a:pt x="726741" y="-4182"/>
                    <a:pt x="734691" y="2187"/>
                  </a:cubicBezTo>
                  <a:cubicBezTo>
                    <a:pt x="742349" y="9285"/>
                    <a:pt x="733571" y="19928"/>
                    <a:pt x="730420" y="27263"/>
                  </a:cubicBezTo>
                  <a:cubicBezTo>
                    <a:pt x="538961" y="376009"/>
                    <a:pt x="374157" y="738878"/>
                    <a:pt x="183627" y="1088198"/>
                  </a:cubicBezTo>
                  <a:cubicBezTo>
                    <a:pt x="134570" y="1180555"/>
                    <a:pt x="84519" y="1272548"/>
                    <a:pt x="38686" y="1366555"/>
                  </a:cubicBezTo>
                  <a:cubicBezTo>
                    <a:pt x="32356" y="1379138"/>
                    <a:pt x="26410" y="1392068"/>
                    <a:pt x="20117" y="1404679"/>
                  </a:cubicBezTo>
                  <a:cubicBezTo>
                    <a:pt x="17458" y="1409435"/>
                    <a:pt x="11029" y="1411039"/>
                    <a:pt x="6211" y="140885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 name="Google Shape;741;p54"/>
            <p:cNvSpPr/>
            <p:nvPr/>
          </p:nvSpPr>
          <p:spPr>
            <a:xfrm>
              <a:off x="16318184" y="9593539"/>
              <a:ext cx="669390" cy="1311704"/>
            </a:xfrm>
            <a:custGeom>
              <a:rect b="b" l="l" r="r" t="t"/>
              <a:pathLst>
                <a:path extrusionOk="0" h="1311704" w="669390">
                  <a:moveTo>
                    <a:pt x="7563" y="1311225"/>
                  </a:moveTo>
                  <a:cubicBezTo>
                    <a:pt x="2035" y="1309530"/>
                    <a:pt x="-1307" y="1303370"/>
                    <a:pt x="487" y="1297785"/>
                  </a:cubicBezTo>
                  <a:cubicBezTo>
                    <a:pt x="7627" y="1277565"/>
                    <a:pt x="16178" y="1257902"/>
                    <a:pt x="24920" y="1238366"/>
                  </a:cubicBezTo>
                  <a:cubicBezTo>
                    <a:pt x="61101" y="1161982"/>
                    <a:pt x="100934" y="1087147"/>
                    <a:pt x="140493" y="1012721"/>
                  </a:cubicBezTo>
                  <a:cubicBezTo>
                    <a:pt x="140457" y="1012776"/>
                    <a:pt x="140420" y="1012840"/>
                    <a:pt x="140384" y="1012904"/>
                  </a:cubicBezTo>
                  <a:cubicBezTo>
                    <a:pt x="140329" y="1012994"/>
                    <a:pt x="140284" y="1013086"/>
                    <a:pt x="140229" y="1013177"/>
                  </a:cubicBezTo>
                  <a:cubicBezTo>
                    <a:pt x="309968" y="703758"/>
                    <a:pt x="463871" y="386065"/>
                    <a:pt x="619450" y="69338"/>
                  </a:cubicBezTo>
                  <a:cubicBezTo>
                    <a:pt x="630596" y="47223"/>
                    <a:pt x="642335" y="25391"/>
                    <a:pt x="654401" y="3760"/>
                  </a:cubicBezTo>
                  <a:cubicBezTo>
                    <a:pt x="656341" y="270"/>
                    <a:pt x="661095" y="-896"/>
                    <a:pt x="664628" y="708"/>
                  </a:cubicBezTo>
                  <a:cubicBezTo>
                    <a:pt x="668407" y="2457"/>
                    <a:pt x="670684" y="7550"/>
                    <a:pt x="668598" y="11423"/>
                  </a:cubicBezTo>
                  <a:cubicBezTo>
                    <a:pt x="589188" y="167937"/>
                    <a:pt x="517318" y="328223"/>
                    <a:pt x="439347" y="485466"/>
                  </a:cubicBezTo>
                  <a:cubicBezTo>
                    <a:pt x="350611" y="666937"/>
                    <a:pt x="254918" y="844927"/>
                    <a:pt x="159918" y="1023145"/>
                  </a:cubicBezTo>
                  <a:cubicBezTo>
                    <a:pt x="120905" y="1096887"/>
                    <a:pt x="81700" y="1170620"/>
                    <a:pt x="45893" y="1245984"/>
                  </a:cubicBezTo>
                  <a:cubicBezTo>
                    <a:pt x="36467" y="1265383"/>
                    <a:pt x="29519" y="1285885"/>
                    <a:pt x="20494" y="1305448"/>
                  </a:cubicBezTo>
                  <a:cubicBezTo>
                    <a:pt x="18236" y="1310295"/>
                    <a:pt x="12590" y="1312828"/>
                    <a:pt x="7563" y="1311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 name="Google Shape;742;p54"/>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 name="Google Shape;743;p54"/>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 name="Google Shape;744;p54"/>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 name="Google Shape;745;p5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 name="Google Shape;746;p5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 name="Google Shape;747;p54"/>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 name="Google Shape;748;p54"/>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 name="Google Shape;749;p54"/>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 name="Google Shape;750;p54"/>
            <p:cNvSpPr/>
            <p:nvPr/>
          </p:nvSpPr>
          <p:spPr>
            <a:xfrm>
              <a:off x="17114600" y="6718750"/>
              <a:ext cx="143296" cy="97916"/>
            </a:xfrm>
            <a:custGeom>
              <a:rect b="b" l="l" r="r" t="t"/>
              <a:pathLst>
                <a:path extrusionOk="0" h="97916" w="143296">
                  <a:moveTo>
                    <a:pt x="19584" y="97748"/>
                  </a:moveTo>
                  <a:cubicBezTo>
                    <a:pt x="5141" y="96637"/>
                    <a:pt x="-3884" y="79753"/>
                    <a:pt x="1644" y="66896"/>
                  </a:cubicBezTo>
                  <a:cubicBezTo>
                    <a:pt x="6106" y="56463"/>
                    <a:pt x="14876" y="51087"/>
                    <a:pt x="24237" y="45601"/>
                  </a:cubicBezTo>
                  <a:cubicBezTo>
                    <a:pt x="46184" y="32827"/>
                    <a:pt x="68687" y="21072"/>
                    <a:pt x="91472" y="9801"/>
                  </a:cubicBezTo>
                  <a:cubicBezTo>
                    <a:pt x="103147" y="4917"/>
                    <a:pt x="116251" y="-3484"/>
                    <a:pt x="129137" y="1555"/>
                  </a:cubicBezTo>
                  <a:cubicBezTo>
                    <a:pt x="129128" y="1573"/>
                    <a:pt x="129110" y="1591"/>
                    <a:pt x="129101" y="1610"/>
                  </a:cubicBezTo>
                  <a:cubicBezTo>
                    <a:pt x="158361" y="18877"/>
                    <a:pt x="136951" y="43050"/>
                    <a:pt x="113674" y="52481"/>
                  </a:cubicBezTo>
                  <a:cubicBezTo>
                    <a:pt x="91800" y="64053"/>
                    <a:pt x="70099" y="76062"/>
                    <a:pt x="48807" y="88618"/>
                  </a:cubicBezTo>
                  <a:cubicBezTo>
                    <a:pt x="39928" y="94240"/>
                    <a:pt x="30157" y="98869"/>
                    <a:pt x="19584" y="9774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 name="Google Shape;751;p54"/>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 name="Google Shape;752;p54"/>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53" name="Google Shape;753;p54"/>
          <p:cNvSpPr txBox="1"/>
          <p:nvPr>
            <p:ph type="title"/>
          </p:nvPr>
        </p:nvSpPr>
        <p:spPr>
          <a:xfrm>
            <a:off x="2386200" y="1674600"/>
            <a:ext cx="4371600" cy="17943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4000"/>
              <a:buNone/>
              <a:defRPr sz="4000"/>
            </a:lvl1pPr>
            <a:lvl2pPr lvl="1" algn="l">
              <a:lnSpc>
                <a:spcPct val="90000"/>
              </a:lnSpc>
              <a:spcBef>
                <a:spcPts val="0"/>
              </a:spcBef>
              <a:spcAft>
                <a:spcPts val="0"/>
              </a:spcAft>
              <a:buSzPts val="3500"/>
              <a:buNone/>
              <a:defRPr/>
            </a:lvl2pPr>
            <a:lvl3pPr lvl="2" algn="l">
              <a:lnSpc>
                <a:spcPct val="90000"/>
              </a:lnSpc>
              <a:spcBef>
                <a:spcPts val="0"/>
              </a:spcBef>
              <a:spcAft>
                <a:spcPts val="0"/>
              </a:spcAft>
              <a:buSzPts val="3500"/>
              <a:buNone/>
              <a:defRPr/>
            </a:lvl3pPr>
            <a:lvl4pPr lvl="3" algn="l">
              <a:lnSpc>
                <a:spcPct val="90000"/>
              </a:lnSpc>
              <a:spcBef>
                <a:spcPts val="0"/>
              </a:spcBef>
              <a:spcAft>
                <a:spcPts val="0"/>
              </a:spcAft>
              <a:buSzPts val="3500"/>
              <a:buNone/>
              <a:defRPr/>
            </a:lvl4pPr>
            <a:lvl5pPr lvl="4" algn="l">
              <a:lnSpc>
                <a:spcPct val="90000"/>
              </a:lnSpc>
              <a:spcBef>
                <a:spcPts val="0"/>
              </a:spcBef>
              <a:spcAft>
                <a:spcPts val="0"/>
              </a:spcAft>
              <a:buSzPts val="3500"/>
              <a:buNone/>
              <a:defRPr/>
            </a:lvl5pPr>
            <a:lvl6pPr lvl="5" algn="l">
              <a:lnSpc>
                <a:spcPct val="90000"/>
              </a:lnSpc>
              <a:spcBef>
                <a:spcPts val="0"/>
              </a:spcBef>
              <a:spcAft>
                <a:spcPts val="0"/>
              </a:spcAft>
              <a:buSzPts val="3500"/>
              <a:buNone/>
              <a:defRPr/>
            </a:lvl6pPr>
            <a:lvl7pPr lvl="6" algn="l">
              <a:lnSpc>
                <a:spcPct val="90000"/>
              </a:lnSpc>
              <a:spcBef>
                <a:spcPts val="0"/>
              </a:spcBef>
              <a:spcAft>
                <a:spcPts val="0"/>
              </a:spcAft>
              <a:buSzPts val="3500"/>
              <a:buNone/>
              <a:defRPr/>
            </a:lvl7pPr>
            <a:lvl8pPr lvl="7" algn="l">
              <a:lnSpc>
                <a:spcPct val="90000"/>
              </a:lnSpc>
              <a:spcBef>
                <a:spcPts val="0"/>
              </a:spcBef>
              <a:spcAft>
                <a:spcPts val="0"/>
              </a:spcAft>
              <a:buSzPts val="3500"/>
              <a:buNone/>
              <a:defRPr/>
            </a:lvl8pPr>
            <a:lvl9pPr lvl="8" algn="l">
              <a:lnSpc>
                <a:spcPct val="90000"/>
              </a:lnSpc>
              <a:spcBef>
                <a:spcPts val="0"/>
              </a:spcBef>
              <a:spcAft>
                <a:spcPts val="0"/>
              </a:spcAft>
              <a:buSzPts val="35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2"/>
        </a:solidFill>
      </p:bgPr>
    </p:bg>
    <p:spTree>
      <p:nvGrpSpPr>
        <p:cNvPr id="754" name="Shape 754"/>
        <p:cNvGrpSpPr/>
        <p:nvPr/>
      </p:nvGrpSpPr>
      <p:grpSpPr>
        <a:xfrm>
          <a:off x="0" y="0"/>
          <a:ext cx="0" cy="0"/>
          <a:chOff x="0" y="0"/>
          <a:chExt cx="0" cy="0"/>
        </a:xfrm>
      </p:grpSpPr>
      <p:sp>
        <p:nvSpPr>
          <p:cNvPr id="755" name="Google Shape;755;p55"/>
          <p:cNvSpPr txBox="1"/>
          <p:nvPr>
            <p:ph idx="1" type="body"/>
          </p:nvPr>
        </p:nvSpPr>
        <p:spPr>
          <a:xfrm>
            <a:off x="855300" y="4406300"/>
            <a:ext cx="7433400" cy="519600"/>
          </a:xfrm>
          <a:prstGeom prst="rect">
            <a:avLst/>
          </a:prstGeom>
          <a:noFill/>
          <a:ln>
            <a:noFill/>
          </a:ln>
        </p:spPr>
        <p:txBody>
          <a:bodyPr anchorCtr="0" anchor="t" bIns="0" lIns="0" spcFirstLastPara="1" rIns="0" wrap="square" tIns="0">
            <a:noAutofit/>
          </a:bodyPr>
          <a:lstStyle>
            <a:lvl1pPr indent="-228600" lvl="0" marL="457200" algn="ctr">
              <a:lnSpc>
                <a:spcPct val="120000"/>
              </a:lnSpc>
              <a:spcBef>
                <a:spcPts val="0"/>
              </a:spcBef>
              <a:spcAft>
                <a:spcPts val="800"/>
              </a:spcAft>
              <a:buSzPts val="1800"/>
              <a:buNone/>
              <a:defRPr sz="1800"/>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0" Type="http://schemas.openxmlformats.org/officeDocument/2006/relationships/theme" Target="../theme/theme2.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
    <p:bg>
      <p:bgPr>
        <a:solidFill>
          <a:schemeClr val="lt1"/>
        </a:solidFill>
      </p:bgPr>
    </p:bg>
    <p:spTree>
      <p:nvGrpSpPr>
        <p:cNvPr id="5" name="Shape 5"/>
        <p:cNvGrpSpPr/>
        <p:nvPr/>
      </p:nvGrpSpPr>
      <p:grpSpPr>
        <a:xfrm>
          <a:off x="0" y="0"/>
          <a:ext cx="0" cy="0"/>
          <a:chOff x="0" y="0"/>
          <a:chExt cx="0" cy="0"/>
        </a:xfrm>
      </p:grpSpPr>
      <p:sp>
        <p:nvSpPr>
          <p:cNvPr id="6" name="Google Shape;6;p46"/>
          <p:cNvSpPr txBox="1"/>
          <p:nvPr>
            <p:ph type="title"/>
          </p:nvPr>
        </p:nvSpPr>
        <p:spPr>
          <a:xfrm>
            <a:off x="855300" y="836000"/>
            <a:ext cx="7433400" cy="396300"/>
          </a:xfrm>
          <a:prstGeom prst="rect">
            <a:avLst/>
          </a:prstGeom>
          <a:noFill/>
          <a:ln>
            <a:noFill/>
          </a:ln>
        </p:spPr>
        <p:txBody>
          <a:bodyPr anchorCtr="0" anchor="b" bIns="0" lIns="0" spcFirstLastPara="1" rIns="0" wrap="square" tIns="0">
            <a:noAutofit/>
          </a:bodyPr>
          <a:lstStyle>
            <a:lvl1pPr lvl="0"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1pPr>
            <a:lvl2pPr lvl="1"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2pPr>
            <a:lvl3pPr lvl="2"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3pPr>
            <a:lvl4pPr lvl="3"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4pPr>
            <a:lvl5pPr lvl="4"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5pPr>
            <a:lvl6pPr lvl="5"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6pPr>
            <a:lvl7pPr lvl="6"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7pPr>
            <a:lvl8pPr lvl="7"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8pPr>
            <a:lvl9pPr lvl="8" marR="0" rtl="0" algn="l">
              <a:lnSpc>
                <a:spcPct val="90000"/>
              </a:lnSpc>
              <a:spcBef>
                <a:spcPts val="0"/>
              </a:spcBef>
              <a:spcAft>
                <a:spcPts val="0"/>
              </a:spcAft>
              <a:buClr>
                <a:schemeClr val="dk1"/>
              </a:buClr>
              <a:buSzPts val="3500"/>
              <a:buFont typeface="Mali Light"/>
              <a:buNone/>
              <a:defRPr b="0" i="0" sz="3500" u="none" cap="none" strike="noStrike">
                <a:solidFill>
                  <a:schemeClr val="dk1"/>
                </a:solidFill>
                <a:latin typeface="Mali Light"/>
                <a:ea typeface="Mali Light"/>
                <a:cs typeface="Mali Light"/>
                <a:sym typeface="Mali Light"/>
              </a:defRPr>
            </a:lvl9pPr>
          </a:lstStyle>
          <a:p/>
        </p:txBody>
      </p:sp>
      <p:sp>
        <p:nvSpPr>
          <p:cNvPr id="7" name="Google Shape;7;p46"/>
          <p:cNvSpPr txBox="1"/>
          <p:nvPr>
            <p:ph idx="1" type="body"/>
          </p:nvPr>
        </p:nvSpPr>
        <p:spPr>
          <a:xfrm>
            <a:off x="855300" y="1353947"/>
            <a:ext cx="7433400" cy="3033900"/>
          </a:xfrm>
          <a:prstGeom prst="rect">
            <a:avLst/>
          </a:prstGeom>
          <a:noFill/>
          <a:ln>
            <a:noFill/>
          </a:ln>
        </p:spPr>
        <p:txBody>
          <a:bodyPr anchorCtr="0" anchor="t" bIns="0" lIns="0" spcFirstLastPara="1" rIns="0" wrap="square" tIns="0">
            <a:noAutofit/>
          </a:bodyPr>
          <a:lstStyle>
            <a:lvl1pPr indent="-355600" lvl="0" marL="457200" marR="0" rtl="0" algn="l">
              <a:lnSpc>
                <a:spcPct val="120000"/>
              </a:lnSpc>
              <a:spcBef>
                <a:spcPts val="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1pPr>
            <a:lvl2pPr indent="-355600" lvl="1" marL="9144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2pPr>
            <a:lvl3pPr indent="-355600" lvl="2" marL="13716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3pPr>
            <a:lvl4pPr indent="-355600" lvl="3" marL="18288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4pPr>
            <a:lvl5pPr indent="-355600" lvl="4" marL="22860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5pPr>
            <a:lvl6pPr indent="-355600" lvl="5" marL="27432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6pPr>
            <a:lvl7pPr indent="-355600" lvl="6" marL="32004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7pPr>
            <a:lvl8pPr indent="-355600" lvl="7" marL="3657600" marR="0" rtl="0" algn="l">
              <a:lnSpc>
                <a:spcPct val="120000"/>
              </a:lnSpc>
              <a:spcBef>
                <a:spcPts val="800"/>
              </a:spcBef>
              <a:spcAft>
                <a:spcPts val="0"/>
              </a:spcAft>
              <a:buClr>
                <a:schemeClr val="dk1"/>
              </a:buClr>
              <a:buSzPts val="2000"/>
              <a:buFont typeface="Nunito"/>
              <a:buChar char="○"/>
              <a:defRPr b="0" i="0" sz="2000" u="none" cap="none" strike="noStrike">
                <a:solidFill>
                  <a:schemeClr val="dk1"/>
                </a:solidFill>
                <a:latin typeface="Nunito"/>
                <a:ea typeface="Nunito"/>
                <a:cs typeface="Nunito"/>
                <a:sym typeface="Nunito"/>
              </a:defRPr>
            </a:lvl8pPr>
            <a:lvl9pPr indent="-355600" lvl="8" marL="4114800" marR="0" rtl="0" algn="l">
              <a:lnSpc>
                <a:spcPct val="120000"/>
              </a:lnSpc>
              <a:spcBef>
                <a:spcPts val="800"/>
              </a:spcBef>
              <a:spcAft>
                <a:spcPts val="800"/>
              </a:spcAft>
              <a:buClr>
                <a:schemeClr val="dk1"/>
              </a:buClr>
              <a:buSzPts val="2000"/>
              <a:buFont typeface="Nunito"/>
              <a:buChar char="■"/>
              <a:defRPr b="0" i="0" sz="2000" u="none" cap="none" strike="noStrike">
                <a:solidFill>
                  <a:schemeClr val="dk1"/>
                </a:solidFill>
                <a:latin typeface="Nunito"/>
                <a:ea typeface="Nunito"/>
                <a:cs typeface="Nunito"/>
                <a:sym typeface="Nunito"/>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Lst>
  <p:transition>
    <p:fade thruBlk="1"/>
  </p:transition>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 Id="rId4" Type="http://schemas.openxmlformats.org/officeDocument/2006/relationships/image" Target="../media/image7.png"/><Relationship Id="rId5" Type="http://schemas.openxmlformats.org/officeDocument/2006/relationships/image" Target="../media/image4.png"/><Relationship Id="rId6"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xml"/><Relationship Id="rId3" Type="http://schemas.openxmlformats.org/officeDocument/2006/relationships/image" Target="../media/image3.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xml"/><Relationship Id="rId3" Type="http://schemas.openxmlformats.org/officeDocument/2006/relationships/image" Target="../media/image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xml"/><Relationship Id="rId3" Type="http://schemas.openxmlformats.org/officeDocument/2006/relationships/image" Target="../media/image5.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xml"/><Relationship Id="rId3" Type="http://schemas.openxmlformats.org/officeDocument/2006/relationships/image" Target="../media/image8.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xml"/><Relationship Id="rId3" Type="http://schemas.openxmlformats.org/officeDocument/2006/relationships/image" Target="../media/image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xml"/><Relationship Id="rId3" Type="http://schemas.openxmlformats.org/officeDocument/2006/relationships/image" Target="../media/image10.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xml"/><Relationship Id="rId3" Type="http://schemas.openxmlformats.org/officeDocument/2006/relationships/image" Target="../media/image1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xml"/><Relationship Id="rId3" Type="http://schemas.openxmlformats.org/officeDocument/2006/relationships/image" Target="../media/image10.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 Id="rId3" Type="http://schemas.openxmlformats.org/officeDocument/2006/relationships/image" Target="../media/image8.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xml"/><Relationship Id="rId3" Type="http://schemas.openxmlformats.org/officeDocument/2006/relationships/image" Target="../media/image1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xml"/><Relationship Id="rId3" Type="http://schemas.openxmlformats.org/officeDocument/2006/relationships/image" Target="../media/image1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xml"/><Relationship Id="rId3" Type="http://schemas.openxmlformats.org/officeDocument/2006/relationships/image" Target="../media/image15.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xml"/><Relationship Id="rId3" Type="http://schemas.openxmlformats.org/officeDocument/2006/relationships/image" Target="../media/image16.png"/><Relationship Id="rId4" Type="http://schemas.openxmlformats.org/officeDocument/2006/relationships/image" Target="../media/image14.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xml"/><Relationship Id="rId3" Type="http://schemas.openxmlformats.org/officeDocument/2006/relationships/image" Target="../media/image2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xml"/><Relationship Id="rId3" Type="http://schemas.openxmlformats.org/officeDocument/2006/relationships/image" Target="../media/image17.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xml"/><Relationship Id="rId3" Type="http://schemas.openxmlformats.org/officeDocument/2006/relationships/image" Target="../media/image18.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xml"/><Relationship Id="rId3" Type="http://schemas.openxmlformats.org/officeDocument/2006/relationships/image" Target="../media/image19.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xml"/><Relationship Id="rId3" Type="http://schemas.openxmlformats.org/officeDocument/2006/relationships/image" Target="../media/image2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xml"/><Relationship Id="rId3" Type="http://schemas.openxmlformats.org/officeDocument/2006/relationships/hyperlink" Target="https://www.corticacare.com/care-notes/what-is-neurodiversity" TargetMode="External"/><Relationship Id="rId4" Type="http://schemas.openxmlformats.org/officeDocument/2006/relationships/image" Target="../media/image2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xml"/><Relationship Id="rId3" Type="http://schemas.openxmlformats.org/officeDocument/2006/relationships/image" Target="../media/image27.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xml"/><Relationship Id="rId3" Type="http://schemas.openxmlformats.org/officeDocument/2006/relationships/image" Target="../media/image24.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xml"/><Relationship Id="rId3" Type="http://schemas.openxmlformats.org/officeDocument/2006/relationships/image" Target="../media/image26.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xml"/><Relationship Id="rId3" Type="http://schemas.openxmlformats.org/officeDocument/2006/relationships/image" Target="../media/image25.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xml"/><Relationship Id="rId3" Type="http://schemas.openxmlformats.org/officeDocument/2006/relationships/image" Target="../media/image2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xml"/><Relationship Id="rId3" Type="http://schemas.openxmlformats.org/officeDocument/2006/relationships/image" Target="../media/image28.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xml"/><Relationship Id="rId3" Type="http://schemas.openxmlformats.org/officeDocument/2006/relationships/image" Target="../media/image28.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xml"/><Relationship Id="rId3" Type="http://schemas.openxmlformats.org/officeDocument/2006/relationships/image" Target="../media/image36.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xml"/><Relationship Id="rId3" Type="http://schemas.openxmlformats.org/officeDocument/2006/relationships/image" Target="../media/image31.png"/><Relationship Id="rId4" Type="http://schemas.openxmlformats.org/officeDocument/2006/relationships/image" Target="../media/image3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xml"/><Relationship Id="rId3" Type="http://schemas.openxmlformats.org/officeDocument/2006/relationships/image" Target="../media/image33.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xml"/><Relationship Id="rId3" Type="http://schemas.openxmlformats.org/officeDocument/2006/relationships/image" Target="../media/image21.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xml"/><Relationship Id="rId3" Type="http://schemas.openxmlformats.org/officeDocument/2006/relationships/image" Target="../media/image35.png"/><Relationship Id="rId4" Type="http://schemas.openxmlformats.org/officeDocument/2006/relationships/image" Target="../media/image34.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xml"/><Relationship Id="rId3" Type="http://schemas.openxmlformats.org/officeDocument/2006/relationships/image" Target="../media/image38.png"/><Relationship Id="rId4" Type="http://schemas.openxmlformats.org/officeDocument/2006/relationships/image" Target="../media/image37.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xml"/><Relationship Id="rId3" Type="http://schemas.openxmlformats.org/officeDocument/2006/relationships/image" Target="../media/image39.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xml"/><Relationship Id="rId3" Type="http://schemas.openxmlformats.org/officeDocument/2006/relationships/image" Target="../media/image21.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xml"/><Relationship Id="rId3" Type="http://schemas.openxmlformats.org/officeDocument/2006/relationships/image" Target="../media/image40.png"/><Relationship Id="rId4" Type="http://schemas.openxmlformats.org/officeDocument/2006/relationships/image" Target="../media/image41.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xml"/><Relationship Id="rId3" Type="http://schemas.openxmlformats.org/officeDocument/2006/relationships/image" Target="../media/image42.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xml"/><Relationship Id="rId3" Type="http://schemas.openxmlformats.org/officeDocument/2006/relationships/image" Target="../media/image43.png"/><Relationship Id="rId4" Type="http://schemas.openxmlformats.org/officeDocument/2006/relationships/image" Target="../media/image4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759" name="Shape 759"/>
        <p:cNvGrpSpPr/>
        <p:nvPr/>
      </p:nvGrpSpPr>
      <p:grpSpPr>
        <a:xfrm>
          <a:off x="0" y="0"/>
          <a:ext cx="0" cy="0"/>
          <a:chOff x="0" y="0"/>
          <a:chExt cx="0" cy="0"/>
        </a:xfrm>
      </p:grpSpPr>
      <p:grpSp>
        <p:nvGrpSpPr>
          <p:cNvPr id="760" name="Google Shape;760;p1"/>
          <p:cNvGrpSpPr/>
          <p:nvPr/>
        </p:nvGrpSpPr>
        <p:grpSpPr>
          <a:xfrm>
            <a:off x="4282022" y="1673848"/>
            <a:ext cx="3931022" cy="3371764"/>
            <a:chOff x="6626575" y="1174856"/>
            <a:chExt cx="7862043" cy="7937298"/>
          </a:xfrm>
        </p:grpSpPr>
        <p:sp>
          <p:nvSpPr>
            <p:cNvPr id="761" name="Google Shape;761;p1"/>
            <p:cNvSpPr/>
            <p:nvPr/>
          </p:nvSpPr>
          <p:spPr>
            <a:xfrm>
              <a:off x="6636954" y="1174856"/>
              <a:ext cx="7840848" cy="7937298"/>
            </a:xfrm>
            <a:custGeom>
              <a:rect b="b" l="l" r="r" t="t"/>
              <a:pathLst>
                <a:path extrusionOk="0" h="7937298" w="7840848">
                  <a:moveTo>
                    <a:pt x="2" y="7807818"/>
                  </a:moveTo>
                  <a:cubicBezTo>
                    <a:pt x="-395" y="7880159"/>
                    <a:pt x="58903" y="7938625"/>
                    <a:pt x="131294" y="7937276"/>
                  </a:cubicBezTo>
                  <a:cubicBezTo>
                    <a:pt x="7967245" y="7791023"/>
                    <a:pt x="7833808" y="7928291"/>
                    <a:pt x="7835063" y="7703618"/>
                  </a:cubicBezTo>
                  <a:cubicBezTo>
                    <a:pt x="7836874" y="7376522"/>
                    <a:pt x="7840847" y="130485"/>
                    <a:pt x="7840847" y="131548"/>
                  </a:cubicBezTo>
                  <a:cubicBezTo>
                    <a:pt x="7841244" y="59874"/>
                    <a:pt x="7782978" y="1678"/>
                    <a:pt x="7711254" y="2075"/>
                  </a:cubicBezTo>
                  <a:cubicBezTo>
                    <a:pt x="-120581" y="45206"/>
                    <a:pt x="7025" y="-91172"/>
                    <a:pt x="5770" y="135850"/>
                  </a:cubicBezTo>
                  <a:cubicBezTo>
                    <a:pt x="3958" y="467534"/>
                    <a:pt x="-14" y="7808866"/>
                    <a:pt x="2" y="78078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62" name="Google Shape;762;p1"/>
            <p:cNvGrpSpPr/>
            <p:nvPr/>
          </p:nvGrpSpPr>
          <p:grpSpPr>
            <a:xfrm>
              <a:off x="6626575" y="1709497"/>
              <a:ext cx="7862043" cy="6953680"/>
              <a:chOff x="6626575" y="1709497"/>
              <a:chExt cx="7862043" cy="6953680"/>
            </a:xfrm>
          </p:grpSpPr>
          <p:sp>
            <p:nvSpPr>
              <p:cNvPr id="763" name="Google Shape;763;p1"/>
              <p:cNvSpPr/>
              <p:nvPr/>
            </p:nvSpPr>
            <p:spPr>
              <a:xfrm>
                <a:off x="6630764" y="3558125"/>
                <a:ext cx="7853863" cy="72377"/>
              </a:xfrm>
              <a:custGeom>
                <a:rect b="b" l="l" r="r" t="t"/>
                <a:pathLst>
                  <a:path extrusionOk="0" h="72377" w="7853863">
                    <a:moveTo>
                      <a:pt x="7844542" y="29426"/>
                    </a:moveTo>
                    <a:cubicBezTo>
                      <a:pt x="7844240" y="-17864"/>
                      <a:pt x="8447028" y="-4355"/>
                      <a:pt x="9322" y="42951"/>
                    </a:cubicBezTo>
                    <a:cubicBezTo>
                      <a:pt x="9624" y="90241"/>
                      <a:pt x="-593179" y="76732"/>
                      <a:pt x="7844542" y="2942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 name="Google Shape;764;p1"/>
              <p:cNvSpPr/>
              <p:nvPr/>
            </p:nvSpPr>
            <p:spPr>
              <a:xfrm>
                <a:off x="6634789" y="4173722"/>
                <a:ext cx="7853829" cy="85569"/>
              </a:xfrm>
              <a:custGeom>
                <a:rect b="b" l="l" r="r" t="t"/>
                <a:pathLst>
                  <a:path extrusionOk="0" h="85569" w="7853829">
                    <a:moveTo>
                      <a:pt x="7844506" y="28700"/>
                    </a:moveTo>
                    <a:cubicBezTo>
                      <a:pt x="7844204" y="-18607"/>
                      <a:pt x="8447055" y="-6209"/>
                      <a:pt x="9318" y="56877"/>
                    </a:cubicBezTo>
                    <a:cubicBezTo>
                      <a:pt x="9635" y="104167"/>
                      <a:pt x="-593184" y="91785"/>
                      <a:pt x="7844506" y="287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 name="Google Shape;765;p1"/>
              <p:cNvSpPr/>
              <p:nvPr/>
            </p:nvSpPr>
            <p:spPr>
              <a:xfrm>
                <a:off x="6632129" y="4789249"/>
                <a:ext cx="7854106" cy="98995"/>
              </a:xfrm>
              <a:custGeom>
                <a:rect b="b" l="l" r="r" t="t"/>
                <a:pathLst>
                  <a:path extrusionOk="0" h="98995" w="7854106">
                    <a:moveTo>
                      <a:pt x="7844592" y="28091"/>
                    </a:moveTo>
                    <a:cubicBezTo>
                      <a:pt x="7844894" y="-19215"/>
                      <a:pt x="8447554" y="-7960"/>
                      <a:pt x="9515" y="70905"/>
                    </a:cubicBezTo>
                    <a:cubicBezTo>
                      <a:pt x="9213" y="118211"/>
                      <a:pt x="-593448" y="106956"/>
                      <a:pt x="7844592" y="2809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 name="Google Shape;766;p1"/>
              <p:cNvSpPr/>
              <p:nvPr/>
            </p:nvSpPr>
            <p:spPr>
              <a:xfrm>
                <a:off x="6631022" y="1709497"/>
                <a:ext cx="7853862" cy="36278"/>
              </a:xfrm>
              <a:custGeom>
                <a:rect b="b" l="l" r="r" t="t"/>
                <a:pathLst>
                  <a:path extrusionOk="0" h="36278" w="7853862">
                    <a:moveTo>
                      <a:pt x="9335" y="33347"/>
                    </a:moveTo>
                    <a:cubicBezTo>
                      <a:pt x="8447119" y="33347"/>
                      <a:pt x="7844269" y="50238"/>
                      <a:pt x="7844523" y="2931"/>
                    </a:cubicBezTo>
                    <a:cubicBezTo>
                      <a:pt x="-593246" y="2931"/>
                      <a:pt x="9605" y="-13959"/>
                      <a:pt x="9335" y="3334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 name="Google Shape;767;p1"/>
              <p:cNvSpPr/>
              <p:nvPr/>
            </p:nvSpPr>
            <p:spPr>
              <a:xfrm>
                <a:off x="6626744" y="2942333"/>
                <a:ext cx="7853911" cy="59553"/>
              </a:xfrm>
              <a:custGeom>
                <a:rect b="b" l="l" r="r" t="t"/>
                <a:pathLst>
                  <a:path extrusionOk="0" h="59553" w="7853911">
                    <a:moveTo>
                      <a:pt x="7844590" y="30332"/>
                    </a:moveTo>
                    <a:cubicBezTo>
                      <a:pt x="7844288" y="-16958"/>
                      <a:pt x="8447091" y="-2322"/>
                      <a:pt x="9322" y="29221"/>
                    </a:cubicBezTo>
                    <a:cubicBezTo>
                      <a:pt x="9624" y="76511"/>
                      <a:pt x="-593179" y="61875"/>
                      <a:pt x="7844590" y="3033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8" name="Google Shape;768;p1"/>
              <p:cNvSpPr/>
              <p:nvPr/>
            </p:nvSpPr>
            <p:spPr>
              <a:xfrm>
                <a:off x="6627581" y="2326214"/>
                <a:ext cx="7853917" cy="47308"/>
              </a:xfrm>
              <a:custGeom>
                <a:rect b="b" l="l" r="r" t="t"/>
                <a:pathLst>
                  <a:path extrusionOk="0" h="47308" w="7853917">
                    <a:moveTo>
                      <a:pt x="7844421" y="31533"/>
                    </a:moveTo>
                    <a:cubicBezTo>
                      <a:pt x="7844675" y="-15757"/>
                      <a:pt x="8447287" y="-10"/>
                      <a:pt x="9503" y="15769"/>
                    </a:cubicBezTo>
                    <a:cubicBezTo>
                      <a:pt x="9233" y="63076"/>
                      <a:pt x="-593380" y="47312"/>
                      <a:pt x="7844421" y="3153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9" name="Google Shape;769;p1"/>
              <p:cNvSpPr/>
              <p:nvPr/>
            </p:nvSpPr>
            <p:spPr>
              <a:xfrm>
                <a:off x="6630606" y="6635368"/>
                <a:ext cx="7853655" cy="140133"/>
              </a:xfrm>
              <a:custGeom>
                <a:rect b="b" l="l" r="r" t="t"/>
                <a:pathLst>
                  <a:path extrusionOk="0" h="140133" w="7853655">
                    <a:moveTo>
                      <a:pt x="7844335" y="26695"/>
                    </a:moveTo>
                    <a:cubicBezTo>
                      <a:pt x="7844033" y="-20612"/>
                      <a:pt x="8446804" y="-12738"/>
                      <a:pt x="9321" y="113449"/>
                    </a:cubicBezTo>
                    <a:cubicBezTo>
                      <a:pt x="9623" y="160740"/>
                      <a:pt x="-593148" y="152866"/>
                      <a:pt x="7844335" y="266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0" name="Google Shape;770;p1"/>
              <p:cNvSpPr/>
              <p:nvPr/>
            </p:nvSpPr>
            <p:spPr>
              <a:xfrm>
                <a:off x="6632765" y="7865824"/>
                <a:ext cx="7854236" cy="168038"/>
              </a:xfrm>
              <a:custGeom>
                <a:rect b="b" l="l" r="r" t="t"/>
                <a:pathLst>
                  <a:path extrusionOk="0" h="168038" w="7854236">
                    <a:moveTo>
                      <a:pt x="7844734" y="25996"/>
                    </a:moveTo>
                    <a:cubicBezTo>
                      <a:pt x="7845004" y="-21310"/>
                      <a:pt x="8447633" y="-15675"/>
                      <a:pt x="9498" y="142039"/>
                    </a:cubicBezTo>
                    <a:cubicBezTo>
                      <a:pt x="9244" y="189345"/>
                      <a:pt x="-593401" y="183726"/>
                      <a:pt x="7844734" y="2599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1" name="Google Shape;771;p1"/>
              <p:cNvSpPr/>
              <p:nvPr/>
            </p:nvSpPr>
            <p:spPr>
              <a:xfrm>
                <a:off x="6628101" y="5404711"/>
                <a:ext cx="7854142" cy="112592"/>
              </a:xfrm>
              <a:custGeom>
                <a:rect b="b" l="l" r="r" t="t"/>
                <a:pathLst>
                  <a:path extrusionOk="0" h="112592" w="7854142">
                    <a:moveTo>
                      <a:pt x="7844631" y="27563"/>
                    </a:moveTo>
                    <a:cubicBezTo>
                      <a:pt x="7844933" y="-19743"/>
                      <a:pt x="8447514" y="-9615"/>
                      <a:pt x="9507" y="85029"/>
                    </a:cubicBezTo>
                    <a:cubicBezTo>
                      <a:pt x="9221" y="132335"/>
                      <a:pt x="-593376" y="122208"/>
                      <a:pt x="7844631" y="275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2" name="Google Shape;772;p1"/>
              <p:cNvSpPr/>
              <p:nvPr/>
            </p:nvSpPr>
            <p:spPr>
              <a:xfrm>
                <a:off x="6629331" y="8481087"/>
                <a:ext cx="7854256" cy="182090"/>
              </a:xfrm>
              <a:custGeom>
                <a:rect b="b" l="l" r="r" t="t"/>
                <a:pathLst>
                  <a:path extrusionOk="0" h="182090" w="7854256">
                    <a:moveTo>
                      <a:pt x="7844752" y="25699"/>
                    </a:moveTo>
                    <a:cubicBezTo>
                      <a:pt x="7845022" y="-21607"/>
                      <a:pt x="8447697" y="-17114"/>
                      <a:pt x="9500" y="156395"/>
                    </a:cubicBezTo>
                    <a:cubicBezTo>
                      <a:pt x="9246" y="203701"/>
                      <a:pt x="-593446" y="199193"/>
                      <a:pt x="7844752" y="2569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3" name="Google Shape;773;p1"/>
              <p:cNvSpPr/>
              <p:nvPr/>
            </p:nvSpPr>
            <p:spPr>
              <a:xfrm>
                <a:off x="6634639" y="7250576"/>
                <a:ext cx="7853614" cy="154036"/>
              </a:xfrm>
              <a:custGeom>
                <a:rect b="b" l="l" r="r" t="t"/>
                <a:pathLst>
                  <a:path extrusionOk="0" h="154036" w="7853614">
                    <a:moveTo>
                      <a:pt x="7844290" y="26326"/>
                    </a:moveTo>
                    <a:cubicBezTo>
                      <a:pt x="7843988" y="-20980"/>
                      <a:pt x="8446839" y="-14218"/>
                      <a:pt x="9325" y="127717"/>
                    </a:cubicBezTo>
                    <a:cubicBezTo>
                      <a:pt x="9627" y="175007"/>
                      <a:pt x="-593224" y="168261"/>
                      <a:pt x="7844290" y="2632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4" name="Google Shape;774;p1"/>
              <p:cNvSpPr/>
              <p:nvPr/>
            </p:nvSpPr>
            <p:spPr>
              <a:xfrm>
                <a:off x="6626575" y="6020109"/>
                <a:ext cx="7853699" cy="126304"/>
              </a:xfrm>
              <a:custGeom>
                <a:rect b="b" l="l" r="r" t="t"/>
                <a:pathLst>
                  <a:path extrusionOk="0" h="126304" w="7853699">
                    <a:moveTo>
                      <a:pt x="7844378" y="27099"/>
                    </a:moveTo>
                    <a:cubicBezTo>
                      <a:pt x="7844076" y="-20207"/>
                      <a:pt x="8446863" y="-11191"/>
                      <a:pt x="9317" y="99202"/>
                    </a:cubicBezTo>
                    <a:cubicBezTo>
                      <a:pt x="9634" y="146508"/>
                      <a:pt x="-593153" y="137507"/>
                      <a:pt x="7844378" y="2709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75" name="Google Shape;775;p1"/>
          <p:cNvGrpSpPr/>
          <p:nvPr/>
        </p:nvGrpSpPr>
        <p:grpSpPr>
          <a:xfrm>
            <a:off x="2925330" y="2155000"/>
            <a:ext cx="6082476" cy="2536850"/>
            <a:chOff x="4132255" y="1701369"/>
            <a:chExt cx="10023857" cy="6884261"/>
          </a:xfrm>
        </p:grpSpPr>
        <p:sp>
          <p:nvSpPr>
            <p:cNvPr id="776" name="Google Shape;776;p1"/>
            <p:cNvSpPr/>
            <p:nvPr/>
          </p:nvSpPr>
          <p:spPr>
            <a:xfrm>
              <a:off x="4575588" y="2102542"/>
              <a:ext cx="9122749" cy="6103943"/>
            </a:xfrm>
            <a:custGeom>
              <a:rect b="b" l="l" r="r" t="t"/>
              <a:pathLst>
                <a:path extrusionOk="0" h="6103943" w="9122749">
                  <a:moveTo>
                    <a:pt x="9062085" y="3798047"/>
                  </a:moveTo>
                  <a:cubicBezTo>
                    <a:pt x="9095749" y="4505405"/>
                    <a:pt x="9102042" y="5266102"/>
                    <a:pt x="9122749" y="5968310"/>
                  </a:cubicBezTo>
                  <a:cubicBezTo>
                    <a:pt x="8601501" y="6018717"/>
                    <a:pt x="7613279" y="5991221"/>
                    <a:pt x="6106204" y="5991221"/>
                  </a:cubicBezTo>
                  <a:cubicBezTo>
                    <a:pt x="2955388" y="5991221"/>
                    <a:pt x="641684" y="6103944"/>
                    <a:pt x="196382" y="6103944"/>
                  </a:cubicBezTo>
                  <a:cubicBezTo>
                    <a:pt x="196382" y="5378371"/>
                    <a:pt x="-72806" y="815482"/>
                    <a:pt x="19140" y="214638"/>
                  </a:cubicBezTo>
                  <a:cubicBezTo>
                    <a:pt x="1558199" y="53573"/>
                    <a:pt x="6116654" y="269120"/>
                    <a:pt x="8849747" y="0"/>
                  </a:cubicBezTo>
                  <a:cubicBezTo>
                    <a:pt x="8970511" y="1446218"/>
                    <a:pt x="8943607" y="2522435"/>
                    <a:pt x="9062085" y="3798047"/>
                  </a:cubicBezTo>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7" name="Google Shape;777;p1"/>
            <p:cNvSpPr/>
            <p:nvPr/>
          </p:nvSpPr>
          <p:spPr>
            <a:xfrm>
              <a:off x="4132255" y="1701369"/>
              <a:ext cx="10023857" cy="6884261"/>
            </a:xfrm>
            <a:custGeom>
              <a:rect b="b" l="l" r="r" t="t"/>
              <a:pathLst>
                <a:path extrusionOk="0" h="6884261" w="10023857">
                  <a:moveTo>
                    <a:pt x="197470" y="6884261"/>
                  </a:moveTo>
                  <a:cubicBezTo>
                    <a:pt x="197470" y="5479955"/>
                    <a:pt x="-108907" y="1250154"/>
                    <a:pt x="41583" y="266930"/>
                  </a:cubicBezTo>
                  <a:cubicBezTo>
                    <a:pt x="2123287" y="49043"/>
                    <a:pt x="6320732" y="333845"/>
                    <a:pt x="9710968" y="0"/>
                  </a:cubicBezTo>
                  <a:cubicBezTo>
                    <a:pt x="9825881" y="1375586"/>
                    <a:pt x="9970973" y="4927796"/>
                    <a:pt x="10023858" y="6720085"/>
                  </a:cubicBezTo>
                  <a:cubicBezTo>
                    <a:pt x="9689723" y="6752400"/>
                    <a:pt x="9542703" y="6773962"/>
                    <a:pt x="8659384" y="6773962"/>
                  </a:cubicBezTo>
                  <a:cubicBezTo>
                    <a:pt x="1837618" y="6773975"/>
                    <a:pt x="1467988" y="6884261"/>
                    <a:pt x="197470" y="6884261"/>
                  </a:cubicBezTo>
                  <a:close/>
                  <a:moveTo>
                    <a:pt x="464525" y="692515"/>
                  </a:moveTo>
                  <a:cubicBezTo>
                    <a:pt x="430282" y="2087707"/>
                    <a:pt x="627145" y="5192413"/>
                    <a:pt x="659129" y="6414617"/>
                  </a:cubicBezTo>
                  <a:cubicBezTo>
                    <a:pt x="8514347" y="6206024"/>
                    <a:pt x="8326393" y="6355853"/>
                    <a:pt x="9546091" y="6293234"/>
                  </a:cubicBezTo>
                  <a:cubicBezTo>
                    <a:pt x="9449917" y="2533532"/>
                    <a:pt x="9485701" y="5143452"/>
                    <a:pt x="9377220" y="2291247"/>
                  </a:cubicBezTo>
                  <a:cubicBezTo>
                    <a:pt x="9355892" y="1730703"/>
                    <a:pt x="9333932" y="1153141"/>
                    <a:pt x="9285369" y="508086"/>
                  </a:cubicBezTo>
                  <a:cubicBezTo>
                    <a:pt x="6510889" y="746419"/>
                    <a:pt x="2156924" y="566327"/>
                    <a:pt x="464525" y="69251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 name="Google Shape;778;p1"/>
            <p:cNvSpPr/>
            <p:nvPr/>
          </p:nvSpPr>
          <p:spPr>
            <a:xfrm>
              <a:off x="4325884" y="1907356"/>
              <a:ext cx="9627515" cy="6463071"/>
            </a:xfrm>
            <a:custGeom>
              <a:rect b="b" l="l" r="r" t="t"/>
              <a:pathLst>
                <a:path extrusionOk="0" h="6463071" w="9627515">
                  <a:moveTo>
                    <a:pt x="221384" y="6463072"/>
                  </a:moveTo>
                  <a:lnTo>
                    <a:pt x="206239" y="6463072"/>
                  </a:lnTo>
                  <a:lnTo>
                    <a:pt x="206239" y="6447926"/>
                  </a:lnTo>
                  <a:cubicBezTo>
                    <a:pt x="206239" y="4859728"/>
                    <a:pt x="129548" y="3551635"/>
                    <a:pt x="67934" y="2500546"/>
                  </a:cubicBezTo>
                  <a:cubicBezTo>
                    <a:pt x="29974" y="1853040"/>
                    <a:pt x="0" y="1341595"/>
                    <a:pt x="0" y="955704"/>
                  </a:cubicBezTo>
                  <a:cubicBezTo>
                    <a:pt x="0" y="897436"/>
                    <a:pt x="12006" y="836262"/>
                    <a:pt x="23613" y="777099"/>
                  </a:cubicBezTo>
                  <a:cubicBezTo>
                    <a:pt x="34642" y="720937"/>
                    <a:pt x="46028" y="662875"/>
                    <a:pt x="46620" y="608958"/>
                  </a:cubicBezTo>
                  <a:cubicBezTo>
                    <a:pt x="47474" y="530849"/>
                    <a:pt x="38387" y="451625"/>
                    <a:pt x="31089" y="387973"/>
                  </a:cubicBezTo>
                  <a:cubicBezTo>
                    <a:pt x="23888" y="325202"/>
                    <a:pt x="18202" y="275622"/>
                    <a:pt x="23007" y="244271"/>
                  </a:cubicBezTo>
                  <a:lnTo>
                    <a:pt x="24770" y="232719"/>
                  </a:lnTo>
                  <a:lnTo>
                    <a:pt x="36390" y="231494"/>
                  </a:lnTo>
                  <a:cubicBezTo>
                    <a:pt x="68278" y="228162"/>
                    <a:pt x="151633" y="227074"/>
                    <a:pt x="399094" y="223893"/>
                  </a:cubicBezTo>
                  <a:cubicBezTo>
                    <a:pt x="613594" y="221126"/>
                    <a:pt x="937733" y="216940"/>
                    <a:pt x="1448394" y="208500"/>
                  </a:cubicBezTo>
                  <a:cubicBezTo>
                    <a:pt x="1594009" y="206091"/>
                    <a:pt x="1758502" y="196480"/>
                    <a:pt x="1932632" y="186305"/>
                  </a:cubicBezTo>
                  <a:cubicBezTo>
                    <a:pt x="2198351" y="170774"/>
                    <a:pt x="2499510" y="153178"/>
                    <a:pt x="2844384" y="153178"/>
                  </a:cubicBezTo>
                  <a:cubicBezTo>
                    <a:pt x="3285555" y="153178"/>
                    <a:pt x="3702328" y="162527"/>
                    <a:pt x="4143568" y="172413"/>
                  </a:cubicBezTo>
                  <a:cubicBezTo>
                    <a:pt x="5509378" y="203007"/>
                    <a:pt x="6921698" y="234674"/>
                    <a:pt x="9304451" y="72"/>
                  </a:cubicBezTo>
                  <a:cubicBezTo>
                    <a:pt x="9308884" y="-341"/>
                    <a:pt x="9313207" y="1022"/>
                    <a:pt x="9316622" y="4010"/>
                  </a:cubicBezTo>
                  <a:cubicBezTo>
                    <a:pt x="9324608" y="10949"/>
                    <a:pt x="9331492" y="16939"/>
                    <a:pt x="9346788" y="311296"/>
                  </a:cubicBezTo>
                  <a:cubicBezTo>
                    <a:pt x="9356151" y="491333"/>
                    <a:pt x="9366574" y="739332"/>
                    <a:pt x="9378649" y="1026488"/>
                  </a:cubicBezTo>
                  <a:cubicBezTo>
                    <a:pt x="9391536" y="1333003"/>
                    <a:pt x="9406145" y="1680410"/>
                    <a:pt x="9422929" y="2026895"/>
                  </a:cubicBezTo>
                  <a:cubicBezTo>
                    <a:pt x="9453136" y="2650623"/>
                    <a:pt x="9505980" y="3269559"/>
                    <a:pt x="9540953" y="3679118"/>
                  </a:cubicBezTo>
                  <a:cubicBezTo>
                    <a:pt x="9553454" y="3825560"/>
                    <a:pt x="9563327" y="3941216"/>
                    <a:pt x="9568531" y="4015345"/>
                  </a:cubicBezTo>
                  <a:cubicBezTo>
                    <a:pt x="9583952" y="4235049"/>
                    <a:pt x="9577825" y="4464860"/>
                    <a:pt x="9571904" y="4687111"/>
                  </a:cubicBezTo>
                  <a:cubicBezTo>
                    <a:pt x="9567815" y="4840493"/>
                    <a:pt x="9563588" y="4999092"/>
                    <a:pt x="9566300" y="5154952"/>
                  </a:cubicBezTo>
                  <a:cubicBezTo>
                    <a:pt x="9569921" y="5362251"/>
                    <a:pt x="9584310" y="5575746"/>
                    <a:pt x="9598216" y="5782191"/>
                  </a:cubicBezTo>
                  <a:cubicBezTo>
                    <a:pt x="9609947" y="5956308"/>
                    <a:pt x="9622090" y="6136331"/>
                    <a:pt x="9627102" y="6306262"/>
                  </a:cubicBezTo>
                  <a:lnTo>
                    <a:pt x="9627515" y="6320416"/>
                  </a:lnTo>
                  <a:lnTo>
                    <a:pt x="9613417" y="6321779"/>
                  </a:lnTo>
                  <a:cubicBezTo>
                    <a:pt x="9398049" y="6342625"/>
                    <a:pt x="9101612" y="6335754"/>
                    <a:pt x="8726310" y="6327066"/>
                  </a:cubicBezTo>
                  <a:cubicBezTo>
                    <a:pt x="8515087" y="6322178"/>
                    <a:pt x="8275680" y="6316630"/>
                    <a:pt x="8014147" y="6315322"/>
                  </a:cubicBezTo>
                  <a:cubicBezTo>
                    <a:pt x="7799813" y="6314179"/>
                    <a:pt x="7565734" y="6323170"/>
                    <a:pt x="7317846" y="6332615"/>
                  </a:cubicBezTo>
                  <a:cubicBezTo>
                    <a:pt x="7038551" y="6343258"/>
                    <a:pt x="6749743" y="6354259"/>
                    <a:pt x="6433053" y="6354259"/>
                  </a:cubicBezTo>
                  <a:cubicBezTo>
                    <a:pt x="5969811" y="6354259"/>
                    <a:pt x="5526630" y="6349316"/>
                    <a:pt x="5098029" y="6344525"/>
                  </a:cubicBezTo>
                  <a:cubicBezTo>
                    <a:pt x="4467073" y="6337489"/>
                    <a:pt x="3871130" y="6330839"/>
                    <a:pt x="3335686" y="6342102"/>
                  </a:cubicBezTo>
                  <a:cubicBezTo>
                    <a:pt x="2269369" y="6364517"/>
                    <a:pt x="1420154" y="6407681"/>
                    <a:pt x="858220" y="6436251"/>
                  </a:cubicBezTo>
                  <a:cubicBezTo>
                    <a:pt x="551829" y="6451823"/>
                    <a:pt x="330445" y="6463072"/>
                    <a:pt x="221384" y="6463072"/>
                  </a:cubicBezTo>
                  <a:close/>
                  <a:moveTo>
                    <a:pt x="51783" y="260655"/>
                  </a:moveTo>
                  <a:cubicBezTo>
                    <a:pt x="50255" y="289404"/>
                    <a:pt x="55377" y="333973"/>
                    <a:pt x="61174" y="384545"/>
                  </a:cubicBezTo>
                  <a:cubicBezTo>
                    <a:pt x="68567" y="449036"/>
                    <a:pt x="77778" y="529293"/>
                    <a:pt x="76911" y="609302"/>
                  </a:cubicBezTo>
                  <a:cubicBezTo>
                    <a:pt x="76291" y="666001"/>
                    <a:pt x="64629" y="725453"/>
                    <a:pt x="53339" y="782950"/>
                  </a:cubicBezTo>
                  <a:cubicBezTo>
                    <a:pt x="42008" y="840696"/>
                    <a:pt x="30291" y="900396"/>
                    <a:pt x="30291" y="955718"/>
                  </a:cubicBezTo>
                  <a:cubicBezTo>
                    <a:pt x="30291" y="1340727"/>
                    <a:pt x="60251" y="1851773"/>
                    <a:pt x="98183" y="2498784"/>
                  </a:cubicBezTo>
                  <a:cubicBezTo>
                    <a:pt x="159632" y="3546926"/>
                    <a:pt x="236048" y="4850461"/>
                    <a:pt x="236529" y="6432726"/>
                  </a:cubicBezTo>
                  <a:cubicBezTo>
                    <a:pt x="349541" y="6431776"/>
                    <a:pt x="564372" y="6420857"/>
                    <a:pt x="856719" y="6406001"/>
                  </a:cubicBezTo>
                  <a:cubicBezTo>
                    <a:pt x="1418832" y="6377432"/>
                    <a:pt x="2268323" y="6334254"/>
                    <a:pt x="3335094" y="6311811"/>
                  </a:cubicBezTo>
                  <a:cubicBezTo>
                    <a:pt x="3871006" y="6300548"/>
                    <a:pt x="4467211" y="6307199"/>
                    <a:pt x="5098401" y="6314248"/>
                  </a:cubicBezTo>
                  <a:cubicBezTo>
                    <a:pt x="5526919" y="6319025"/>
                    <a:pt x="5970031" y="6323968"/>
                    <a:pt x="6433094" y="6323968"/>
                  </a:cubicBezTo>
                  <a:cubicBezTo>
                    <a:pt x="6749192" y="6323968"/>
                    <a:pt x="7037712" y="6312981"/>
                    <a:pt x="7316731" y="6302352"/>
                  </a:cubicBezTo>
                  <a:cubicBezTo>
                    <a:pt x="7564949" y="6292893"/>
                    <a:pt x="7799427" y="6283943"/>
                    <a:pt x="8014340" y="6285045"/>
                  </a:cubicBezTo>
                  <a:cubicBezTo>
                    <a:pt x="8276163" y="6286353"/>
                    <a:pt x="8515707" y="6291901"/>
                    <a:pt x="8727054" y="6296789"/>
                  </a:cubicBezTo>
                  <a:cubicBezTo>
                    <a:pt x="9093159" y="6305257"/>
                    <a:pt x="9384032" y="6311990"/>
                    <a:pt x="9596439" y="6292948"/>
                  </a:cubicBezTo>
                  <a:cubicBezTo>
                    <a:pt x="9591235" y="6128208"/>
                    <a:pt x="9579958" y="5960975"/>
                    <a:pt x="9568049" y="5784229"/>
                  </a:cubicBezTo>
                  <a:cubicBezTo>
                    <a:pt x="9554101" y="5577398"/>
                    <a:pt x="9539686" y="5363531"/>
                    <a:pt x="9536064" y="5155475"/>
                  </a:cubicBezTo>
                  <a:cubicBezTo>
                    <a:pt x="9533338" y="4998968"/>
                    <a:pt x="9537565" y="4840011"/>
                    <a:pt x="9541668" y="4686299"/>
                  </a:cubicBezTo>
                  <a:cubicBezTo>
                    <a:pt x="9547575" y="4464777"/>
                    <a:pt x="9553674" y="4235710"/>
                    <a:pt x="9538364" y="4017452"/>
                  </a:cubicBezTo>
                  <a:cubicBezTo>
                    <a:pt x="9533174" y="3943556"/>
                    <a:pt x="9523315" y="3827997"/>
                    <a:pt x="9510813" y="3681679"/>
                  </a:cubicBezTo>
                  <a:cubicBezTo>
                    <a:pt x="9475827" y="3271900"/>
                    <a:pt x="9422942" y="2652633"/>
                    <a:pt x="9392720" y="2028355"/>
                  </a:cubicBezTo>
                  <a:cubicBezTo>
                    <a:pt x="9375936" y="1681773"/>
                    <a:pt x="9361328" y="1334311"/>
                    <a:pt x="9348427" y="1027755"/>
                  </a:cubicBezTo>
                  <a:cubicBezTo>
                    <a:pt x="9327595" y="532432"/>
                    <a:pt x="9309476" y="101285"/>
                    <a:pt x="9296079" y="31313"/>
                  </a:cubicBezTo>
                  <a:cubicBezTo>
                    <a:pt x="6918352" y="264910"/>
                    <a:pt x="5507437" y="233284"/>
                    <a:pt x="4142894" y="202704"/>
                  </a:cubicBezTo>
                  <a:cubicBezTo>
                    <a:pt x="3701832" y="192818"/>
                    <a:pt x="3285225" y="183483"/>
                    <a:pt x="2844398" y="183483"/>
                  </a:cubicBezTo>
                  <a:cubicBezTo>
                    <a:pt x="2500405" y="183483"/>
                    <a:pt x="2199714" y="201051"/>
                    <a:pt x="1934409" y="216569"/>
                  </a:cubicBezTo>
                  <a:cubicBezTo>
                    <a:pt x="1759934" y="226757"/>
                    <a:pt x="1595152" y="236395"/>
                    <a:pt x="1448903" y="238818"/>
                  </a:cubicBezTo>
                  <a:cubicBezTo>
                    <a:pt x="938173" y="247259"/>
                    <a:pt x="613994" y="251430"/>
                    <a:pt x="399480" y="254212"/>
                  </a:cubicBezTo>
                  <a:cubicBezTo>
                    <a:pt x="185958" y="256952"/>
                    <a:pt x="91451" y="258177"/>
                    <a:pt x="51783" y="26065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9" name="Google Shape;779;p1"/>
          <p:cNvGrpSpPr/>
          <p:nvPr/>
        </p:nvGrpSpPr>
        <p:grpSpPr>
          <a:xfrm>
            <a:off x="8213051" y="3103426"/>
            <a:ext cx="1005011" cy="360187"/>
            <a:chOff x="6540201" y="1793051"/>
            <a:chExt cx="1005011" cy="360187"/>
          </a:xfrm>
        </p:grpSpPr>
        <p:sp>
          <p:nvSpPr>
            <p:cNvPr id="780" name="Google Shape;780;p1"/>
            <p:cNvSpPr/>
            <p:nvPr/>
          </p:nvSpPr>
          <p:spPr>
            <a:xfrm rot="-85926">
              <a:off x="6544235" y="1805457"/>
              <a:ext cx="996942" cy="335307"/>
            </a:xfrm>
            <a:custGeom>
              <a:rect b="b" l="l" r="r" t="t"/>
              <a:pathLst>
                <a:path extrusionOk="0" h="670405" w="1993262">
                  <a:moveTo>
                    <a:pt x="1912298" y="549926"/>
                  </a:moveTo>
                  <a:cubicBezTo>
                    <a:pt x="1998355" y="500459"/>
                    <a:pt x="1990079" y="507260"/>
                    <a:pt x="1965267" y="470839"/>
                  </a:cubicBezTo>
                  <a:cubicBezTo>
                    <a:pt x="1944489" y="442109"/>
                    <a:pt x="1919669" y="416995"/>
                    <a:pt x="1894654" y="392040"/>
                  </a:cubicBezTo>
                  <a:cubicBezTo>
                    <a:pt x="1995377" y="318888"/>
                    <a:pt x="1983765" y="345990"/>
                    <a:pt x="1900111" y="227542"/>
                  </a:cubicBezTo>
                  <a:cubicBezTo>
                    <a:pt x="1947802" y="199458"/>
                    <a:pt x="1983900" y="186771"/>
                    <a:pt x="1964079" y="164897"/>
                  </a:cubicBezTo>
                  <a:cubicBezTo>
                    <a:pt x="1910217" y="87359"/>
                    <a:pt x="1929181" y="110654"/>
                    <a:pt x="1938175" y="80060"/>
                  </a:cubicBezTo>
                  <a:cubicBezTo>
                    <a:pt x="1942576" y="70626"/>
                    <a:pt x="1947651" y="62249"/>
                    <a:pt x="1952885" y="53118"/>
                  </a:cubicBezTo>
                  <a:cubicBezTo>
                    <a:pt x="1963314" y="37741"/>
                    <a:pt x="1974484" y="575"/>
                    <a:pt x="1945837" y="0"/>
                  </a:cubicBezTo>
                  <a:cubicBezTo>
                    <a:pt x="1660848" y="15700"/>
                    <a:pt x="231292" y="50680"/>
                    <a:pt x="231025" y="50672"/>
                  </a:cubicBezTo>
                  <a:cubicBezTo>
                    <a:pt x="181556" y="53445"/>
                    <a:pt x="79931" y="31308"/>
                    <a:pt x="42972" y="63889"/>
                  </a:cubicBezTo>
                  <a:cubicBezTo>
                    <a:pt x="31124" y="74453"/>
                    <a:pt x="39635" y="86956"/>
                    <a:pt x="53728" y="120787"/>
                  </a:cubicBezTo>
                  <a:cubicBezTo>
                    <a:pt x="63307" y="149916"/>
                    <a:pt x="50423" y="143143"/>
                    <a:pt x="19834" y="155894"/>
                  </a:cubicBezTo>
                  <a:cubicBezTo>
                    <a:pt x="-24887" y="171023"/>
                    <a:pt x="40987" y="203700"/>
                    <a:pt x="69722" y="249775"/>
                  </a:cubicBezTo>
                  <a:cubicBezTo>
                    <a:pt x="-6281" y="347007"/>
                    <a:pt x="-28941" y="305914"/>
                    <a:pt x="85078" y="423672"/>
                  </a:cubicBezTo>
                  <a:cubicBezTo>
                    <a:pt x="-15905" y="542243"/>
                    <a:pt x="-38389" y="489109"/>
                    <a:pt x="80322" y="570794"/>
                  </a:cubicBezTo>
                  <a:cubicBezTo>
                    <a:pt x="40839" y="624746"/>
                    <a:pt x="14225" y="657251"/>
                    <a:pt x="25563" y="670405"/>
                  </a:cubicBezTo>
                  <a:cubicBezTo>
                    <a:pt x="234509" y="601631"/>
                    <a:pt x="1464878" y="647362"/>
                    <a:pt x="1952403" y="648344"/>
                  </a:cubicBezTo>
                  <a:cubicBezTo>
                    <a:pt x="2033118" y="628713"/>
                    <a:pt x="1980635" y="597409"/>
                    <a:pt x="1912298" y="54992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81" name="Google Shape;781;p1"/>
            <p:cNvGrpSpPr/>
            <p:nvPr/>
          </p:nvGrpSpPr>
          <p:grpSpPr>
            <a:xfrm rot="-83194">
              <a:off x="6544750" y="1808211"/>
              <a:ext cx="962211" cy="333435"/>
              <a:chOff x="13088213" y="3615325"/>
              <a:chExt cx="1924244" cy="666809"/>
            </a:xfrm>
          </p:grpSpPr>
          <p:sp>
            <p:nvSpPr>
              <p:cNvPr id="782" name="Google Shape;782;p1"/>
              <p:cNvSpPr/>
              <p:nvPr/>
            </p:nvSpPr>
            <p:spPr>
              <a:xfrm>
                <a:off x="13327181" y="3658335"/>
                <a:ext cx="192562" cy="593665"/>
              </a:xfrm>
              <a:custGeom>
                <a:rect b="b" l="l" r="r" t="t"/>
                <a:pathLst>
                  <a:path extrusionOk="0" h="593665" w="192562">
                    <a:moveTo>
                      <a:pt x="191741" y="537973"/>
                    </a:moveTo>
                    <a:cubicBezTo>
                      <a:pt x="186722" y="533392"/>
                      <a:pt x="178131" y="521766"/>
                      <a:pt x="140550" y="488998"/>
                    </a:cubicBezTo>
                    <a:cubicBezTo>
                      <a:pt x="134945" y="484113"/>
                      <a:pt x="119980" y="476155"/>
                      <a:pt x="125123" y="463488"/>
                    </a:cubicBezTo>
                    <a:cubicBezTo>
                      <a:pt x="135217" y="438621"/>
                      <a:pt x="141898" y="439882"/>
                      <a:pt x="177677" y="387930"/>
                    </a:cubicBezTo>
                    <a:cubicBezTo>
                      <a:pt x="179212" y="385711"/>
                      <a:pt x="178610" y="388077"/>
                      <a:pt x="186459" y="380846"/>
                    </a:cubicBezTo>
                    <a:cubicBezTo>
                      <a:pt x="137122" y="339313"/>
                      <a:pt x="150441" y="338044"/>
                      <a:pt x="129755" y="328043"/>
                    </a:cubicBezTo>
                    <a:cubicBezTo>
                      <a:pt x="126410" y="326427"/>
                      <a:pt x="118202" y="314638"/>
                      <a:pt x="117516" y="306201"/>
                    </a:cubicBezTo>
                    <a:cubicBezTo>
                      <a:pt x="116643" y="295482"/>
                      <a:pt x="120642" y="295310"/>
                      <a:pt x="123508" y="291192"/>
                    </a:cubicBezTo>
                    <a:cubicBezTo>
                      <a:pt x="126040" y="279594"/>
                      <a:pt x="141069" y="265790"/>
                      <a:pt x="144382" y="256423"/>
                    </a:cubicBezTo>
                    <a:cubicBezTo>
                      <a:pt x="146243" y="251155"/>
                      <a:pt x="151784" y="251730"/>
                      <a:pt x="167503" y="232929"/>
                    </a:cubicBezTo>
                    <a:cubicBezTo>
                      <a:pt x="172004" y="227546"/>
                      <a:pt x="176226" y="221851"/>
                      <a:pt x="181014" y="216663"/>
                    </a:cubicBezTo>
                    <a:cubicBezTo>
                      <a:pt x="160854" y="197950"/>
                      <a:pt x="177199" y="219101"/>
                      <a:pt x="160156" y="196066"/>
                    </a:cubicBezTo>
                    <a:cubicBezTo>
                      <a:pt x="157174" y="192039"/>
                      <a:pt x="152438" y="189357"/>
                      <a:pt x="149098" y="185542"/>
                    </a:cubicBezTo>
                    <a:cubicBezTo>
                      <a:pt x="145928" y="181926"/>
                      <a:pt x="136664" y="161705"/>
                      <a:pt x="132932" y="159207"/>
                    </a:cubicBezTo>
                    <a:cubicBezTo>
                      <a:pt x="123580" y="152949"/>
                      <a:pt x="122041" y="145450"/>
                      <a:pt x="114594" y="137584"/>
                    </a:cubicBezTo>
                    <a:cubicBezTo>
                      <a:pt x="111417" y="134232"/>
                      <a:pt x="109121" y="129618"/>
                      <a:pt x="111369" y="124303"/>
                    </a:cubicBezTo>
                    <a:cubicBezTo>
                      <a:pt x="111740" y="123425"/>
                      <a:pt x="110600" y="112929"/>
                      <a:pt x="118613" y="109461"/>
                    </a:cubicBezTo>
                    <a:cubicBezTo>
                      <a:pt x="122081" y="107960"/>
                      <a:pt x="124840" y="104093"/>
                      <a:pt x="128894" y="98554"/>
                    </a:cubicBezTo>
                    <a:cubicBezTo>
                      <a:pt x="132872" y="93126"/>
                      <a:pt x="147431" y="87363"/>
                      <a:pt x="151434" y="81956"/>
                    </a:cubicBezTo>
                    <a:cubicBezTo>
                      <a:pt x="192902" y="25909"/>
                      <a:pt x="211865" y="56798"/>
                      <a:pt x="165630" y="13549"/>
                    </a:cubicBezTo>
                    <a:cubicBezTo>
                      <a:pt x="159666" y="7974"/>
                      <a:pt x="159638" y="5328"/>
                      <a:pt x="154739" y="0"/>
                    </a:cubicBezTo>
                    <a:cubicBezTo>
                      <a:pt x="96659" y="1465"/>
                      <a:pt x="51472" y="2590"/>
                      <a:pt x="23626" y="3276"/>
                    </a:cubicBezTo>
                    <a:cubicBezTo>
                      <a:pt x="40744" y="18122"/>
                      <a:pt x="65002" y="32889"/>
                      <a:pt x="65831" y="39833"/>
                    </a:cubicBezTo>
                    <a:cubicBezTo>
                      <a:pt x="59409" y="55525"/>
                      <a:pt x="34230" y="69624"/>
                      <a:pt x="15122" y="96646"/>
                    </a:cubicBezTo>
                    <a:cubicBezTo>
                      <a:pt x="30546" y="128565"/>
                      <a:pt x="42964" y="119705"/>
                      <a:pt x="51476" y="131183"/>
                    </a:cubicBezTo>
                    <a:cubicBezTo>
                      <a:pt x="74450" y="162172"/>
                      <a:pt x="88056" y="160647"/>
                      <a:pt x="55917" y="197052"/>
                    </a:cubicBezTo>
                    <a:cubicBezTo>
                      <a:pt x="-6680" y="267953"/>
                      <a:pt x="-1649" y="248466"/>
                      <a:pt x="18256" y="271437"/>
                    </a:cubicBezTo>
                    <a:cubicBezTo>
                      <a:pt x="19153" y="272471"/>
                      <a:pt x="19910" y="273756"/>
                      <a:pt x="21030" y="274434"/>
                    </a:cubicBezTo>
                    <a:cubicBezTo>
                      <a:pt x="34792" y="282795"/>
                      <a:pt x="50547" y="305076"/>
                      <a:pt x="54980" y="306884"/>
                    </a:cubicBezTo>
                    <a:cubicBezTo>
                      <a:pt x="56678" y="307578"/>
                      <a:pt x="58707" y="309079"/>
                      <a:pt x="59269" y="310679"/>
                    </a:cubicBezTo>
                    <a:cubicBezTo>
                      <a:pt x="61908" y="318162"/>
                      <a:pt x="76156" y="324236"/>
                      <a:pt x="78735" y="329552"/>
                    </a:cubicBezTo>
                    <a:cubicBezTo>
                      <a:pt x="89423" y="351593"/>
                      <a:pt x="81542" y="352994"/>
                      <a:pt x="75757" y="357583"/>
                    </a:cubicBezTo>
                    <a:cubicBezTo>
                      <a:pt x="75590" y="358138"/>
                      <a:pt x="62470" y="378391"/>
                      <a:pt x="54254" y="384406"/>
                    </a:cubicBezTo>
                    <a:cubicBezTo>
                      <a:pt x="36630" y="397308"/>
                      <a:pt x="2250" y="442089"/>
                      <a:pt x="2027" y="442353"/>
                    </a:cubicBezTo>
                    <a:cubicBezTo>
                      <a:pt x="-2689" y="447984"/>
                      <a:pt x="-1637" y="446770"/>
                      <a:pt x="32675" y="482177"/>
                    </a:cubicBezTo>
                    <a:cubicBezTo>
                      <a:pt x="34429" y="483981"/>
                      <a:pt x="33568" y="489173"/>
                      <a:pt x="65632" y="517520"/>
                    </a:cubicBezTo>
                    <a:cubicBezTo>
                      <a:pt x="66656" y="518426"/>
                      <a:pt x="67733" y="519488"/>
                      <a:pt x="68972" y="519899"/>
                    </a:cubicBezTo>
                    <a:cubicBezTo>
                      <a:pt x="100390" y="530327"/>
                      <a:pt x="86776" y="570135"/>
                      <a:pt x="52747" y="586131"/>
                    </a:cubicBezTo>
                    <a:cubicBezTo>
                      <a:pt x="49291" y="587755"/>
                      <a:pt x="50626" y="590237"/>
                      <a:pt x="46664" y="593665"/>
                    </a:cubicBezTo>
                    <a:cubicBezTo>
                      <a:pt x="76730" y="592245"/>
                      <a:pt x="108590" y="591051"/>
                      <a:pt x="141990" y="590058"/>
                    </a:cubicBezTo>
                    <a:cubicBezTo>
                      <a:pt x="149819" y="577111"/>
                      <a:pt x="191985" y="538197"/>
                      <a:pt x="191741" y="5379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 name="Google Shape;783;p1"/>
              <p:cNvSpPr/>
              <p:nvPr/>
            </p:nvSpPr>
            <p:spPr>
              <a:xfrm>
                <a:off x="14221338" y="3635802"/>
                <a:ext cx="167580" cy="613699"/>
              </a:xfrm>
              <a:custGeom>
                <a:rect b="b" l="l" r="r" t="t"/>
                <a:pathLst>
                  <a:path extrusionOk="0" h="613699" w="167580">
                    <a:moveTo>
                      <a:pt x="124343" y="602573"/>
                    </a:moveTo>
                    <a:cubicBezTo>
                      <a:pt x="151942" y="572905"/>
                      <a:pt x="140895" y="582295"/>
                      <a:pt x="166648" y="561140"/>
                    </a:cubicBezTo>
                    <a:cubicBezTo>
                      <a:pt x="159628" y="554982"/>
                      <a:pt x="156295" y="548792"/>
                      <a:pt x="131136" y="525973"/>
                    </a:cubicBezTo>
                    <a:cubicBezTo>
                      <a:pt x="103278" y="500711"/>
                      <a:pt x="94480" y="497829"/>
                      <a:pt x="99268" y="486024"/>
                    </a:cubicBezTo>
                    <a:cubicBezTo>
                      <a:pt x="108325" y="463696"/>
                      <a:pt x="118100" y="457993"/>
                      <a:pt x="139345" y="428441"/>
                    </a:cubicBezTo>
                    <a:cubicBezTo>
                      <a:pt x="162271" y="396506"/>
                      <a:pt x="144814" y="417925"/>
                      <a:pt x="160605" y="403378"/>
                    </a:cubicBezTo>
                    <a:cubicBezTo>
                      <a:pt x="155203" y="398833"/>
                      <a:pt x="128027" y="374656"/>
                      <a:pt x="124443" y="368869"/>
                    </a:cubicBezTo>
                    <a:cubicBezTo>
                      <a:pt x="115254" y="354047"/>
                      <a:pt x="102728" y="350643"/>
                      <a:pt x="101875" y="349402"/>
                    </a:cubicBezTo>
                    <a:cubicBezTo>
                      <a:pt x="94799" y="339102"/>
                      <a:pt x="85905" y="323988"/>
                      <a:pt x="95572" y="316134"/>
                    </a:cubicBezTo>
                    <a:cubicBezTo>
                      <a:pt x="99439" y="312994"/>
                      <a:pt x="97271" y="308304"/>
                      <a:pt x="102816" y="303990"/>
                    </a:cubicBezTo>
                    <a:cubicBezTo>
                      <a:pt x="106065" y="294440"/>
                      <a:pt x="115118" y="288574"/>
                      <a:pt x="118523" y="278956"/>
                    </a:cubicBezTo>
                    <a:cubicBezTo>
                      <a:pt x="119575" y="275975"/>
                      <a:pt x="123072" y="273648"/>
                      <a:pt x="125830" y="271525"/>
                    </a:cubicBezTo>
                    <a:cubicBezTo>
                      <a:pt x="137359" y="262657"/>
                      <a:pt x="146397" y="248689"/>
                      <a:pt x="155151" y="239195"/>
                    </a:cubicBezTo>
                    <a:cubicBezTo>
                      <a:pt x="134999" y="220490"/>
                      <a:pt x="151340" y="241633"/>
                      <a:pt x="134294" y="218598"/>
                    </a:cubicBezTo>
                    <a:cubicBezTo>
                      <a:pt x="131312" y="214571"/>
                      <a:pt x="126576" y="211890"/>
                      <a:pt x="123235" y="208074"/>
                    </a:cubicBezTo>
                    <a:cubicBezTo>
                      <a:pt x="120066" y="204459"/>
                      <a:pt x="110805" y="184237"/>
                      <a:pt x="107070" y="181739"/>
                    </a:cubicBezTo>
                    <a:cubicBezTo>
                      <a:pt x="97717" y="175481"/>
                      <a:pt x="96178" y="167982"/>
                      <a:pt x="88732" y="160116"/>
                    </a:cubicBezTo>
                    <a:cubicBezTo>
                      <a:pt x="85554" y="156764"/>
                      <a:pt x="83258" y="152151"/>
                      <a:pt x="85506" y="146835"/>
                    </a:cubicBezTo>
                    <a:cubicBezTo>
                      <a:pt x="86088" y="145458"/>
                      <a:pt x="85463" y="143610"/>
                      <a:pt x="85845" y="142098"/>
                    </a:cubicBezTo>
                    <a:cubicBezTo>
                      <a:pt x="88381" y="132173"/>
                      <a:pt x="90916" y="133961"/>
                      <a:pt x="96517" y="129467"/>
                    </a:cubicBezTo>
                    <a:cubicBezTo>
                      <a:pt x="111598" y="109716"/>
                      <a:pt x="120125" y="111839"/>
                      <a:pt x="125563" y="104492"/>
                    </a:cubicBezTo>
                    <a:cubicBezTo>
                      <a:pt x="145268" y="77857"/>
                      <a:pt x="147413" y="84438"/>
                      <a:pt x="167581" y="61650"/>
                    </a:cubicBezTo>
                    <a:cubicBezTo>
                      <a:pt x="165763" y="60050"/>
                      <a:pt x="137622" y="35151"/>
                      <a:pt x="134038" y="29369"/>
                    </a:cubicBezTo>
                    <a:cubicBezTo>
                      <a:pt x="121608" y="9315"/>
                      <a:pt x="114991" y="18573"/>
                      <a:pt x="104881" y="0"/>
                    </a:cubicBezTo>
                    <a:cubicBezTo>
                      <a:pt x="70669" y="978"/>
                      <a:pt x="36205" y="1952"/>
                      <a:pt x="1694" y="2917"/>
                    </a:cubicBezTo>
                    <a:cubicBezTo>
                      <a:pt x="7961" y="9355"/>
                      <a:pt x="19605" y="20549"/>
                      <a:pt x="40913" y="40188"/>
                    </a:cubicBezTo>
                    <a:cubicBezTo>
                      <a:pt x="68392" y="65546"/>
                      <a:pt x="84944" y="50117"/>
                      <a:pt x="21834" y="108555"/>
                    </a:cubicBezTo>
                    <a:cubicBezTo>
                      <a:pt x="20351" y="120056"/>
                      <a:pt x="6250" y="112606"/>
                      <a:pt x="27403" y="137951"/>
                    </a:cubicBezTo>
                    <a:cubicBezTo>
                      <a:pt x="31692" y="143088"/>
                      <a:pt x="47619" y="148344"/>
                      <a:pt x="51605" y="153723"/>
                    </a:cubicBezTo>
                    <a:cubicBezTo>
                      <a:pt x="79447" y="191273"/>
                      <a:pt x="91223" y="181922"/>
                      <a:pt x="37672" y="239810"/>
                    </a:cubicBezTo>
                    <a:cubicBezTo>
                      <a:pt x="8734" y="271098"/>
                      <a:pt x="9543" y="269797"/>
                      <a:pt x="4357" y="280201"/>
                    </a:cubicBezTo>
                    <a:cubicBezTo>
                      <a:pt x="20929" y="295198"/>
                      <a:pt x="19390" y="295897"/>
                      <a:pt x="21156" y="296974"/>
                    </a:cubicBezTo>
                    <a:cubicBezTo>
                      <a:pt x="34917" y="305335"/>
                      <a:pt x="50672" y="327616"/>
                      <a:pt x="55105" y="329424"/>
                    </a:cubicBezTo>
                    <a:cubicBezTo>
                      <a:pt x="56807" y="330118"/>
                      <a:pt x="58833" y="331619"/>
                      <a:pt x="59399" y="333219"/>
                    </a:cubicBezTo>
                    <a:cubicBezTo>
                      <a:pt x="63577" y="345036"/>
                      <a:pt x="87109" y="345603"/>
                      <a:pt x="83736" y="374221"/>
                    </a:cubicBezTo>
                    <a:cubicBezTo>
                      <a:pt x="67862" y="386110"/>
                      <a:pt x="66758" y="397883"/>
                      <a:pt x="54384" y="406942"/>
                    </a:cubicBezTo>
                    <a:cubicBezTo>
                      <a:pt x="43429" y="414960"/>
                      <a:pt x="9962" y="452142"/>
                      <a:pt x="5577" y="461301"/>
                    </a:cubicBezTo>
                    <a:cubicBezTo>
                      <a:pt x="438" y="472028"/>
                      <a:pt x="-12068" y="458400"/>
                      <a:pt x="32809" y="504713"/>
                    </a:cubicBezTo>
                    <a:cubicBezTo>
                      <a:pt x="34383" y="506346"/>
                      <a:pt x="34866" y="509024"/>
                      <a:pt x="36404" y="510708"/>
                    </a:cubicBezTo>
                    <a:cubicBezTo>
                      <a:pt x="39785" y="514403"/>
                      <a:pt x="64737" y="540990"/>
                      <a:pt x="69110" y="542443"/>
                    </a:cubicBezTo>
                    <a:cubicBezTo>
                      <a:pt x="74117" y="544107"/>
                      <a:pt x="86734" y="552532"/>
                      <a:pt x="85104" y="557149"/>
                    </a:cubicBezTo>
                    <a:cubicBezTo>
                      <a:pt x="93272" y="578209"/>
                      <a:pt x="78753" y="586749"/>
                      <a:pt x="73615" y="592715"/>
                    </a:cubicBezTo>
                    <a:cubicBezTo>
                      <a:pt x="61452" y="606847"/>
                      <a:pt x="51202" y="608248"/>
                      <a:pt x="50577" y="610507"/>
                    </a:cubicBezTo>
                    <a:cubicBezTo>
                      <a:pt x="50349" y="611321"/>
                      <a:pt x="50062" y="612023"/>
                      <a:pt x="49735" y="612662"/>
                    </a:cubicBezTo>
                    <a:cubicBezTo>
                      <a:pt x="71737" y="612997"/>
                      <a:pt x="93667" y="613344"/>
                      <a:pt x="115509" y="613699"/>
                    </a:cubicBezTo>
                    <a:cubicBezTo>
                      <a:pt x="115190" y="611919"/>
                      <a:pt x="118694" y="608647"/>
                      <a:pt x="124343" y="60257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4" name="Google Shape;784;p1"/>
              <p:cNvSpPr/>
              <p:nvPr/>
            </p:nvSpPr>
            <p:spPr>
              <a:xfrm>
                <a:off x="14498642" y="3627409"/>
                <a:ext cx="193973" cy="627224"/>
              </a:xfrm>
              <a:custGeom>
                <a:rect b="b" l="l" r="r" t="t"/>
                <a:pathLst>
                  <a:path extrusionOk="0" h="627224" w="193973">
                    <a:moveTo>
                      <a:pt x="172849" y="586905"/>
                    </a:moveTo>
                    <a:cubicBezTo>
                      <a:pt x="173774" y="585289"/>
                      <a:pt x="177669" y="585524"/>
                      <a:pt x="178243" y="584774"/>
                    </a:cubicBezTo>
                    <a:cubicBezTo>
                      <a:pt x="182787" y="578823"/>
                      <a:pt x="189106" y="574625"/>
                      <a:pt x="193910" y="568950"/>
                    </a:cubicBezTo>
                    <a:cubicBezTo>
                      <a:pt x="184581" y="556974"/>
                      <a:pt x="184390" y="562517"/>
                      <a:pt x="183752" y="560342"/>
                    </a:cubicBezTo>
                    <a:cubicBezTo>
                      <a:pt x="180710" y="550045"/>
                      <a:pt x="164290" y="542527"/>
                      <a:pt x="163333" y="539146"/>
                    </a:cubicBezTo>
                    <a:cubicBezTo>
                      <a:pt x="160001" y="527373"/>
                      <a:pt x="141714" y="513370"/>
                      <a:pt x="137329" y="507471"/>
                    </a:cubicBezTo>
                    <a:cubicBezTo>
                      <a:pt x="133745" y="502646"/>
                      <a:pt x="131210" y="496832"/>
                      <a:pt x="125377" y="493986"/>
                    </a:cubicBezTo>
                    <a:cubicBezTo>
                      <a:pt x="109204" y="459593"/>
                      <a:pt x="109834" y="477424"/>
                      <a:pt x="149927" y="421161"/>
                    </a:cubicBezTo>
                    <a:cubicBezTo>
                      <a:pt x="153483" y="416169"/>
                      <a:pt x="158577" y="412294"/>
                      <a:pt x="162779" y="407724"/>
                    </a:cubicBezTo>
                    <a:cubicBezTo>
                      <a:pt x="171561" y="398178"/>
                      <a:pt x="173244" y="390105"/>
                      <a:pt x="183621" y="383448"/>
                    </a:cubicBezTo>
                    <a:cubicBezTo>
                      <a:pt x="187340" y="381057"/>
                      <a:pt x="185777" y="378000"/>
                      <a:pt x="193974" y="371834"/>
                    </a:cubicBezTo>
                    <a:cubicBezTo>
                      <a:pt x="161942" y="339644"/>
                      <a:pt x="99349" y="291954"/>
                      <a:pt x="125266" y="271916"/>
                    </a:cubicBezTo>
                    <a:cubicBezTo>
                      <a:pt x="125521" y="271716"/>
                      <a:pt x="162356" y="224441"/>
                      <a:pt x="164019" y="224098"/>
                    </a:cubicBezTo>
                    <a:cubicBezTo>
                      <a:pt x="171518" y="222545"/>
                      <a:pt x="172367" y="213538"/>
                      <a:pt x="178845" y="210848"/>
                    </a:cubicBezTo>
                    <a:cubicBezTo>
                      <a:pt x="183844" y="208769"/>
                      <a:pt x="181910" y="203401"/>
                      <a:pt x="184095" y="203477"/>
                    </a:cubicBezTo>
                    <a:cubicBezTo>
                      <a:pt x="187504" y="203593"/>
                      <a:pt x="187551" y="200971"/>
                      <a:pt x="187958" y="198983"/>
                    </a:cubicBezTo>
                    <a:cubicBezTo>
                      <a:pt x="178346" y="190271"/>
                      <a:pt x="178885" y="190447"/>
                      <a:pt x="172068" y="182832"/>
                    </a:cubicBezTo>
                    <a:cubicBezTo>
                      <a:pt x="171350" y="182030"/>
                      <a:pt x="140746" y="165117"/>
                      <a:pt x="136189" y="159075"/>
                    </a:cubicBezTo>
                    <a:cubicBezTo>
                      <a:pt x="128981" y="149513"/>
                      <a:pt x="129225" y="137576"/>
                      <a:pt x="137297" y="126737"/>
                    </a:cubicBezTo>
                    <a:cubicBezTo>
                      <a:pt x="141730" y="120783"/>
                      <a:pt x="139725" y="115351"/>
                      <a:pt x="145258" y="114182"/>
                    </a:cubicBezTo>
                    <a:cubicBezTo>
                      <a:pt x="145721" y="114086"/>
                      <a:pt x="143787" y="116285"/>
                      <a:pt x="156114" y="95912"/>
                    </a:cubicBezTo>
                    <a:cubicBezTo>
                      <a:pt x="158199" y="92468"/>
                      <a:pt x="157369" y="98554"/>
                      <a:pt x="172937" y="78727"/>
                    </a:cubicBezTo>
                    <a:cubicBezTo>
                      <a:pt x="178693" y="71396"/>
                      <a:pt x="101167" y="31871"/>
                      <a:pt x="110663" y="0"/>
                    </a:cubicBezTo>
                    <a:cubicBezTo>
                      <a:pt x="81912" y="894"/>
                      <a:pt x="52412" y="1792"/>
                      <a:pt x="22346" y="2698"/>
                    </a:cubicBezTo>
                    <a:cubicBezTo>
                      <a:pt x="37782" y="15728"/>
                      <a:pt x="32499" y="18043"/>
                      <a:pt x="63108" y="41237"/>
                    </a:cubicBezTo>
                    <a:cubicBezTo>
                      <a:pt x="127367" y="89934"/>
                      <a:pt x="61103" y="106587"/>
                      <a:pt x="53576" y="118221"/>
                    </a:cubicBezTo>
                    <a:cubicBezTo>
                      <a:pt x="46656" y="128912"/>
                      <a:pt x="35709" y="136666"/>
                      <a:pt x="31124" y="149082"/>
                    </a:cubicBezTo>
                    <a:cubicBezTo>
                      <a:pt x="31036" y="149317"/>
                      <a:pt x="30785" y="149521"/>
                      <a:pt x="30626" y="149744"/>
                    </a:cubicBezTo>
                    <a:cubicBezTo>
                      <a:pt x="33297" y="152071"/>
                      <a:pt x="30227" y="164139"/>
                      <a:pt x="35190" y="170995"/>
                    </a:cubicBezTo>
                    <a:cubicBezTo>
                      <a:pt x="35840" y="171897"/>
                      <a:pt x="36920" y="172612"/>
                      <a:pt x="37239" y="173594"/>
                    </a:cubicBezTo>
                    <a:cubicBezTo>
                      <a:pt x="42689" y="190255"/>
                      <a:pt x="60632" y="196146"/>
                      <a:pt x="65711" y="226241"/>
                    </a:cubicBezTo>
                    <a:cubicBezTo>
                      <a:pt x="66022" y="228076"/>
                      <a:pt x="66564" y="231385"/>
                      <a:pt x="66010" y="231612"/>
                    </a:cubicBezTo>
                    <a:cubicBezTo>
                      <a:pt x="59596" y="234238"/>
                      <a:pt x="70292" y="233045"/>
                      <a:pt x="47744" y="251970"/>
                    </a:cubicBezTo>
                    <a:cubicBezTo>
                      <a:pt x="49685" y="261556"/>
                      <a:pt x="37746" y="262027"/>
                      <a:pt x="12965" y="296196"/>
                    </a:cubicBezTo>
                    <a:cubicBezTo>
                      <a:pt x="17570" y="299983"/>
                      <a:pt x="19025" y="299165"/>
                      <a:pt x="19663" y="300598"/>
                    </a:cubicBezTo>
                    <a:cubicBezTo>
                      <a:pt x="22521" y="307035"/>
                      <a:pt x="75701" y="362672"/>
                      <a:pt x="83144" y="371068"/>
                    </a:cubicBezTo>
                    <a:cubicBezTo>
                      <a:pt x="93453" y="382698"/>
                      <a:pt x="88785" y="391469"/>
                      <a:pt x="79752" y="394275"/>
                    </a:cubicBezTo>
                    <a:cubicBezTo>
                      <a:pt x="77691" y="400768"/>
                      <a:pt x="76064" y="399563"/>
                      <a:pt x="69861" y="408562"/>
                    </a:cubicBezTo>
                    <a:cubicBezTo>
                      <a:pt x="59325" y="423855"/>
                      <a:pt x="49247" y="426409"/>
                      <a:pt x="48860" y="428728"/>
                    </a:cubicBezTo>
                    <a:cubicBezTo>
                      <a:pt x="48059" y="433561"/>
                      <a:pt x="12702" y="468109"/>
                      <a:pt x="7105" y="478258"/>
                    </a:cubicBezTo>
                    <a:cubicBezTo>
                      <a:pt x="-944" y="492845"/>
                      <a:pt x="-6234" y="475752"/>
                      <a:pt x="14548" y="499745"/>
                    </a:cubicBezTo>
                    <a:cubicBezTo>
                      <a:pt x="15445" y="500778"/>
                      <a:pt x="16203" y="502064"/>
                      <a:pt x="17323" y="502746"/>
                    </a:cubicBezTo>
                    <a:cubicBezTo>
                      <a:pt x="31084" y="511107"/>
                      <a:pt x="46839" y="533388"/>
                      <a:pt x="51272" y="535196"/>
                    </a:cubicBezTo>
                    <a:cubicBezTo>
                      <a:pt x="52970" y="535890"/>
                      <a:pt x="54999" y="537391"/>
                      <a:pt x="55565" y="538991"/>
                    </a:cubicBezTo>
                    <a:cubicBezTo>
                      <a:pt x="59054" y="548856"/>
                      <a:pt x="71739" y="548365"/>
                      <a:pt x="77515" y="563622"/>
                    </a:cubicBezTo>
                    <a:cubicBezTo>
                      <a:pt x="90754" y="566719"/>
                      <a:pt x="96005" y="582978"/>
                      <a:pt x="83603" y="591630"/>
                    </a:cubicBezTo>
                    <a:cubicBezTo>
                      <a:pt x="81837" y="592859"/>
                      <a:pt x="65552" y="612781"/>
                      <a:pt x="57116" y="620703"/>
                    </a:cubicBezTo>
                    <a:cubicBezTo>
                      <a:pt x="55083" y="622611"/>
                      <a:pt x="53568" y="624295"/>
                      <a:pt x="52388" y="625800"/>
                    </a:cubicBezTo>
                    <a:cubicBezTo>
                      <a:pt x="79337" y="626282"/>
                      <a:pt x="105915" y="626757"/>
                      <a:pt x="132035" y="627224"/>
                    </a:cubicBezTo>
                    <a:cubicBezTo>
                      <a:pt x="139542" y="619358"/>
                      <a:pt x="172809" y="586973"/>
                      <a:pt x="172849" y="586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5" name="Google Shape;785;p1"/>
              <p:cNvSpPr/>
              <p:nvPr/>
            </p:nvSpPr>
            <p:spPr>
              <a:xfrm>
                <a:off x="14649952" y="3622062"/>
                <a:ext cx="190730" cy="635289"/>
              </a:xfrm>
              <a:custGeom>
                <a:rect b="b" l="l" r="r" t="t"/>
                <a:pathLst>
                  <a:path extrusionOk="0" h="635289" w="190730">
                    <a:moveTo>
                      <a:pt x="179202" y="592169"/>
                    </a:moveTo>
                    <a:cubicBezTo>
                      <a:pt x="192174" y="581006"/>
                      <a:pt x="191190" y="583102"/>
                      <a:pt x="189934" y="581956"/>
                    </a:cubicBezTo>
                    <a:cubicBezTo>
                      <a:pt x="184763" y="577239"/>
                      <a:pt x="175917" y="565263"/>
                      <a:pt x="137212" y="531512"/>
                    </a:cubicBezTo>
                    <a:cubicBezTo>
                      <a:pt x="131440" y="526484"/>
                      <a:pt x="116032" y="518282"/>
                      <a:pt x="121322" y="505240"/>
                    </a:cubicBezTo>
                    <a:cubicBezTo>
                      <a:pt x="131711" y="479631"/>
                      <a:pt x="138603" y="480920"/>
                      <a:pt x="175451" y="427419"/>
                    </a:cubicBezTo>
                    <a:cubicBezTo>
                      <a:pt x="177030" y="425136"/>
                      <a:pt x="176412" y="427571"/>
                      <a:pt x="184496" y="420124"/>
                    </a:cubicBezTo>
                    <a:cubicBezTo>
                      <a:pt x="133680" y="377346"/>
                      <a:pt x="147394" y="376037"/>
                      <a:pt x="126090" y="365736"/>
                    </a:cubicBezTo>
                    <a:cubicBezTo>
                      <a:pt x="122645" y="364072"/>
                      <a:pt x="114190" y="351932"/>
                      <a:pt x="113484" y="343240"/>
                    </a:cubicBezTo>
                    <a:cubicBezTo>
                      <a:pt x="112583" y="332197"/>
                      <a:pt x="116697" y="332026"/>
                      <a:pt x="119651" y="327784"/>
                    </a:cubicBezTo>
                    <a:cubicBezTo>
                      <a:pt x="122259" y="315835"/>
                      <a:pt x="137738" y="301624"/>
                      <a:pt x="141151" y="291974"/>
                    </a:cubicBezTo>
                    <a:cubicBezTo>
                      <a:pt x="143068" y="286550"/>
                      <a:pt x="148777" y="287141"/>
                      <a:pt x="164966" y="267773"/>
                    </a:cubicBezTo>
                    <a:cubicBezTo>
                      <a:pt x="169599" y="262230"/>
                      <a:pt x="173948" y="256364"/>
                      <a:pt x="178879" y="251020"/>
                    </a:cubicBezTo>
                    <a:cubicBezTo>
                      <a:pt x="158117" y="231752"/>
                      <a:pt x="174953" y="253530"/>
                      <a:pt x="157392" y="229808"/>
                    </a:cubicBezTo>
                    <a:cubicBezTo>
                      <a:pt x="154322" y="225662"/>
                      <a:pt x="149443" y="222896"/>
                      <a:pt x="146002" y="218969"/>
                    </a:cubicBezTo>
                    <a:cubicBezTo>
                      <a:pt x="142737" y="215242"/>
                      <a:pt x="133198" y="194418"/>
                      <a:pt x="129351" y="191844"/>
                    </a:cubicBezTo>
                    <a:cubicBezTo>
                      <a:pt x="119719" y="185398"/>
                      <a:pt x="118137" y="177676"/>
                      <a:pt x="110463" y="169575"/>
                    </a:cubicBezTo>
                    <a:cubicBezTo>
                      <a:pt x="107190" y="166123"/>
                      <a:pt x="104826" y="161370"/>
                      <a:pt x="107142" y="155898"/>
                    </a:cubicBezTo>
                    <a:cubicBezTo>
                      <a:pt x="107524" y="154992"/>
                      <a:pt x="106352" y="144181"/>
                      <a:pt x="114601" y="140613"/>
                    </a:cubicBezTo>
                    <a:cubicBezTo>
                      <a:pt x="118220" y="139053"/>
                      <a:pt x="121158" y="134882"/>
                      <a:pt x="125189" y="129383"/>
                    </a:cubicBezTo>
                    <a:cubicBezTo>
                      <a:pt x="129287" y="123792"/>
                      <a:pt x="144280" y="117857"/>
                      <a:pt x="148402" y="112290"/>
                    </a:cubicBezTo>
                    <a:cubicBezTo>
                      <a:pt x="190938" y="54798"/>
                      <a:pt x="210692" y="86422"/>
                      <a:pt x="163021" y="41832"/>
                    </a:cubicBezTo>
                    <a:cubicBezTo>
                      <a:pt x="154549" y="33910"/>
                      <a:pt x="153397" y="24496"/>
                      <a:pt x="135972" y="16067"/>
                    </a:cubicBezTo>
                    <a:cubicBezTo>
                      <a:pt x="133493" y="14866"/>
                      <a:pt x="127987" y="7994"/>
                      <a:pt x="125105" y="0"/>
                    </a:cubicBezTo>
                    <a:cubicBezTo>
                      <a:pt x="89804" y="1193"/>
                      <a:pt x="52359" y="2418"/>
                      <a:pt x="13199" y="3660"/>
                    </a:cubicBezTo>
                    <a:cubicBezTo>
                      <a:pt x="6267" y="10943"/>
                      <a:pt x="15161" y="3528"/>
                      <a:pt x="3057" y="14112"/>
                    </a:cubicBezTo>
                    <a:cubicBezTo>
                      <a:pt x="-1655" y="18234"/>
                      <a:pt x="-8061" y="12930"/>
                      <a:pt x="44713" y="61591"/>
                    </a:cubicBezTo>
                    <a:cubicBezTo>
                      <a:pt x="71590" y="86398"/>
                      <a:pt x="87337" y="71344"/>
                      <a:pt x="26187" y="127970"/>
                    </a:cubicBezTo>
                    <a:cubicBezTo>
                      <a:pt x="24748" y="139137"/>
                      <a:pt x="11059" y="131905"/>
                      <a:pt x="31597" y="156513"/>
                    </a:cubicBezTo>
                    <a:cubicBezTo>
                      <a:pt x="35759" y="161497"/>
                      <a:pt x="51223" y="166606"/>
                      <a:pt x="55094" y="171826"/>
                    </a:cubicBezTo>
                    <a:cubicBezTo>
                      <a:pt x="73404" y="196525"/>
                      <a:pt x="77024" y="193979"/>
                      <a:pt x="76063" y="201406"/>
                    </a:cubicBezTo>
                    <a:cubicBezTo>
                      <a:pt x="91200" y="214037"/>
                      <a:pt x="22165" y="268659"/>
                      <a:pt x="9221" y="294624"/>
                    </a:cubicBezTo>
                    <a:cubicBezTo>
                      <a:pt x="25314" y="309186"/>
                      <a:pt x="23815" y="309865"/>
                      <a:pt x="25530" y="310906"/>
                    </a:cubicBezTo>
                    <a:cubicBezTo>
                      <a:pt x="38892" y="319024"/>
                      <a:pt x="54189" y="340658"/>
                      <a:pt x="58490" y="342410"/>
                    </a:cubicBezTo>
                    <a:cubicBezTo>
                      <a:pt x="60141" y="343084"/>
                      <a:pt x="62110" y="344541"/>
                      <a:pt x="62656" y="346098"/>
                    </a:cubicBezTo>
                    <a:cubicBezTo>
                      <a:pt x="66710" y="357571"/>
                      <a:pt x="89561" y="358122"/>
                      <a:pt x="86284" y="385910"/>
                    </a:cubicBezTo>
                    <a:cubicBezTo>
                      <a:pt x="70900" y="397428"/>
                      <a:pt x="69780" y="408897"/>
                      <a:pt x="57789" y="417681"/>
                    </a:cubicBezTo>
                    <a:cubicBezTo>
                      <a:pt x="47152" y="425467"/>
                      <a:pt x="14658" y="461569"/>
                      <a:pt x="10401" y="470460"/>
                    </a:cubicBezTo>
                    <a:cubicBezTo>
                      <a:pt x="5414" y="480876"/>
                      <a:pt x="-6729" y="467643"/>
                      <a:pt x="36839" y="512607"/>
                    </a:cubicBezTo>
                    <a:cubicBezTo>
                      <a:pt x="38370" y="514192"/>
                      <a:pt x="38833" y="516790"/>
                      <a:pt x="40328" y="518426"/>
                    </a:cubicBezTo>
                    <a:cubicBezTo>
                      <a:pt x="43608" y="522014"/>
                      <a:pt x="67835" y="547831"/>
                      <a:pt x="72084" y="549235"/>
                    </a:cubicBezTo>
                    <a:cubicBezTo>
                      <a:pt x="76944" y="550852"/>
                      <a:pt x="89194" y="559029"/>
                      <a:pt x="87612" y="563515"/>
                    </a:cubicBezTo>
                    <a:cubicBezTo>
                      <a:pt x="95561" y="583999"/>
                      <a:pt x="81560" y="592117"/>
                      <a:pt x="76457" y="598063"/>
                    </a:cubicBezTo>
                    <a:cubicBezTo>
                      <a:pt x="64641" y="611784"/>
                      <a:pt x="54699" y="613145"/>
                      <a:pt x="54089" y="615336"/>
                    </a:cubicBezTo>
                    <a:cubicBezTo>
                      <a:pt x="52973" y="619346"/>
                      <a:pt x="49688" y="621749"/>
                      <a:pt x="46638" y="623421"/>
                    </a:cubicBezTo>
                    <a:cubicBezTo>
                      <a:pt x="34734" y="629950"/>
                      <a:pt x="40152" y="632580"/>
                      <a:pt x="35432" y="633542"/>
                    </a:cubicBezTo>
                    <a:cubicBezTo>
                      <a:pt x="71363" y="634168"/>
                      <a:pt x="106249" y="634759"/>
                      <a:pt x="139899" y="635290"/>
                    </a:cubicBezTo>
                    <a:cubicBezTo>
                      <a:pt x="145225" y="627033"/>
                      <a:pt x="156790" y="611444"/>
                      <a:pt x="179202" y="59216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6" name="Google Shape;786;p1"/>
              <p:cNvSpPr/>
              <p:nvPr/>
            </p:nvSpPr>
            <p:spPr>
              <a:xfrm>
                <a:off x="13088213" y="3659715"/>
                <a:ext cx="145836" cy="622419"/>
              </a:xfrm>
              <a:custGeom>
                <a:rect b="b" l="l" r="r" t="t"/>
                <a:pathLst>
                  <a:path extrusionOk="0" h="622419" w="145836">
                    <a:moveTo>
                      <a:pt x="82790" y="604712"/>
                    </a:moveTo>
                    <a:cubicBezTo>
                      <a:pt x="86696" y="603072"/>
                      <a:pt x="132155" y="548968"/>
                      <a:pt x="142284" y="540807"/>
                    </a:cubicBezTo>
                    <a:cubicBezTo>
                      <a:pt x="141543" y="539354"/>
                      <a:pt x="92349" y="491005"/>
                      <a:pt x="79158" y="479567"/>
                    </a:cubicBezTo>
                    <a:cubicBezTo>
                      <a:pt x="76495" y="477256"/>
                      <a:pt x="69251" y="463795"/>
                      <a:pt x="60469" y="457797"/>
                    </a:cubicBezTo>
                    <a:cubicBezTo>
                      <a:pt x="55900" y="454676"/>
                      <a:pt x="56949" y="452461"/>
                      <a:pt x="58795" y="448574"/>
                    </a:cubicBezTo>
                    <a:cubicBezTo>
                      <a:pt x="57057" y="441447"/>
                      <a:pt x="60066" y="432663"/>
                      <a:pt x="68334" y="429111"/>
                    </a:cubicBezTo>
                    <a:cubicBezTo>
                      <a:pt x="80095" y="408985"/>
                      <a:pt x="109667" y="378830"/>
                      <a:pt x="111975" y="373578"/>
                    </a:cubicBezTo>
                    <a:cubicBezTo>
                      <a:pt x="112716" y="371898"/>
                      <a:pt x="116627" y="371683"/>
                      <a:pt x="117110" y="370885"/>
                    </a:cubicBezTo>
                    <a:cubicBezTo>
                      <a:pt x="118365" y="368813"/>
                      <a:pt x="130735" y="352938"/>
                      <a:pt x="140590" y="343468"/>
                    </a:cubicBezTo>
                    <a:cubicBezTo>
                      <a:pt x="135938" y="339341"/>
                      <a:pt x="112102" y="318138"/>
                      <a:pt x="108734" y="312706"/>
                    </a:cubicBezTo>
                    <a:cubicBezTo>
                      <a:pt x="98221" y="295737"/>
                      <a:pt x="83009" y="293391"/>
                      <a:pt x="80226" y="289256"/>
                    </a:cubicBezTo>
                    <a:cubicBezTo>
                      <a:pt x="75151" y="281713"/>
                      <a:pt x="68530" y="268045"/>
                      <a:pt x="73860" y="260634"/>
                    </a:cubicBezTo>
                    <a:cubicBezTo>
                      <a:pt x="76555" y="256878"/>
                      <a:pt x="74844" y="250505"/>
                      <a:pt x="80872" y="248865"/>
                    </a:cubicBezTo>
                    <a:cubicBezTo>
                      <a:pt x="82415" y="243717"/>
                      <a:pt x="87059" y="240823"/>
                      <a:pt x="89806" y="236565"/>
                    </a:cubicBezTo>
                    <a:cubicBezTo>
                      <a:pt x="104432" y="213893"/>
                      <a:pt x="113039" y="212085"/>
                      <a:pt x="113462" y="208709"/>
                    </a:cubicBezTo>
                    <a:cubicBezTo>
                      <a:pt x="114494" y="200516"/>
                      <a:pt x="123592" y="194354"/>
                      <a:pt x="130979" y="190746"/>
                    </a:cubicBezTo>
                    <a:cubicBezTo>
                      <a:pt x="129571" y="188998"/>
                      <a:pt x="107554" y="150666"/>
                      <a:pt x="101363" y="144708"/>
                    </a:cubicBezTo>
                    <a:cubicBezTo>
                      <a:pt x="92696" y="136363"/>
                      <a:pt x="94434" y="129243"/>
                      <a:pt x="90284" y="118340"/>
                    </a:cubicBezTo>
                    <a:cubicBezTo>
                      <a:pt x="89140" y="115331"/>
                      <a:pt x="90503" y="112621"/>
                      <a:pt x="94849" y="99204"/>
                    </a:cubicBezTo>
                    <a:cubicBezTo>
                      <a:pt x="102459" y="99033"/>
                      <a:pt x="122368" y="77382"/>
                      <a:pt x="126255" y="73515"/>
                    </a:cubicBezTo>
                    <a:cubicBezTo>
                      <a:pt x="146211" y="53661"/>
                      <a:pt x="148822" y="55082"/>
                      <a:pt x="143325" y="53046"/>
                    </a:cubicBezTo>
                    <a:cubicBezTo>
                      <a:pt x="138210" y="51151"/>
                      <a:pt x="145035" y="51099"/>
                      <a:pt x="119402" y="33986"/>
                    </a:cubicBezTo>
                    <a:cubicBezTo>
                      <a:pt x="112358" y="29289"/>
                      <a:pt x="93079" y="5432"/>
                      <a:pt x="84320" y="0"/>
                    </a:cubicBezTo>
                    <a:cubicBezTo>
                      <a:pt x="67406" y="2406"/>
                      <a:pt x="52863" y="7184"/>
                      <a:pt x="42972" y="15903"/>
                    </a:cubicBezTo>
                    <a:cubicBezTo>
                      <a:pt x="31124" y="26467"/>
                      <a:pt x="39635" y="38971"/>
                      <a:pt x="53728" y="72801"/>
                    </a:cubicBezTo>
                    <a:cubicBezTo>
                      <a:pt x="63307" y="101930"/>
                      <a:pt x="50423" y="95158"/>
                      <a:pt x="19834" y="107908"/>
                    </a:cubicBezTo>
                    <a:cubicBezTo>
                      <a:pt x="-24887" y="123038"/>
                      <a:pt x="40987" y="155715"/>
                      <a:pt x="69722" y="201789"/>
                    </a:cubicBezTo>
                    <a:cubicBezTo>
                      <a:pt x="-6281" y="299022"/>
                      <a:pt x="-28941" y="257928"/>
                      <a:pt x="85078" y="375686"/>
                    </a:cubicBezTo>
                    <a:cubicBezTo>
                      <a:pt x="-15905" y="494257"/>
                      <a:pt x="-38389" y="441123"/>
                      <a:pt x="80322" y="522808"/>
                    </a:cubicBezTo>
                    <a:cubicBezTo>
                      <a:pt x="40839" y="576760"/>
                      <a:pt x="14225" y="609266"/>
                      <a:pt x="25563" y="622419"/>
                    </a:cubicBezTo>
                    <a:cubicBezTo>
                      <a:pt x="37710" y="618420"/>
                      <a:pt x="53353" y="614813"/>
                      <a:pt x="72058" y="611560"/>
                    </a:cubicBezTo>
                    <a:cubicBezTo>
                      <a:pt x="74864" y="606316"/>
                      <a:pt x="78974" y="606312"/>
                      <a:pt x="82790" y="604712"/>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 name="Google Shape;787;p1"/>
              <p:cNvSpPr/>
              <p:nvPr/>
            </p:nvSpPr>
            <p:spPr>
              <a:xfrm>
                <a:off x="14797517" y="3617548"/>
                <a:ext cx="173134" cy="641567"/>
              </a:xfrm>
              <a:custGeom>
                <a:rect b="b" l="l" r="r" t="t"/>
                <a:pathLst>
                  <a:path extrusionOk="0" h="641567" w="173134">
                    <a:moveTo>
                      <a:pt x="163212" y="587883"/>
                    </a:moveTo>
                    <a:cubicBezTo>
                      <a:pt x="166234" y="584107"/>
                      <a:pt x="165086" y="586570"/>
                      <a:pt x="169563" y="582970"/>
                    </a:cubicBezTo>
                    <a:cubicBezTo>
                      <a:pt x="169435" y="582710"/>
                      <a:pt x="126680" y="539286"/>
                      <a:pt x="106436" y="521730"/>
                    </a:cubicBezTo>
                    <a:cubicBezTo>
                      <a:pt x="103773" y="519420"/>
                      <a:pt x="96526" y="505963"/>
                      <a:pt x="87747" y="499960"/>
                    </a:cubicBezTo>
                    <a:cubicBezTo>
                      <a:pt x="83159" y="496828"/>
                      <a:pt x="84227" y="494617"/>
                      <a:pt x="86073" y="490738"/>
                    </a:cubicBezTo>
                    <a:cubicBezTo>
                      <a:pt x="84335" y="483610"/>
                      <a:pt x="87345" y="474822"/>
                      <a:pt x="95613" y="471274"/>
                    </a:cubicBezTo>
                    <a:cubicBezTo>
                      <a:pt x="106205" y="453144"/>
                      <a:pt x="153485" y="399455"/>
                      <a:pt x="167873" y="385627"/>
                    </a:cubicBezTo>
                    <a:cubicBezTo>
                      <a:pt x="163069" y="381369"/>
                      <a:pt x="139377" y="360281"/>
                      <a:pt x="136016" y="354865"/>
                    </a:cubicBezTo>
                    <a:cubicBezTo>
                      <a:pt x="125504" y="337896"/>
                      <a:pt x="110291" y="335550"/>
                      <a:pt x="107509" y="331415"/>
                    </a:cubicBezTo>
                    <a:cubicBezTo>
                      <a:pt x="102434" y="323873"/>
                      <a:pt x="95812" y="310204"/>
                      <a:pt x="101142" y="302793"/>
                    </a:cubicBezTo>
                    <a:cubicBezTo>
                      <a:pt x="103837" y="299038"/>
                      <a:pt x="102127" y="292664"/>
                      <a:pt x="108154" y="291024"/>
                    </a:cubicBezTo>
                    <a:cubicBezTo>
                      <a:pt x="109697" y="285876"/>
                      <a:pt x="114341" y="282982"/>
                      <a:pt x="117088" y="278724"/>
                    </a:cubicBezTo>
                    <a:cubicBezTo>
                      <a:pt x="131715" y="256048"/>
                      <a:pt x="140322" y="254248"/>
                      <a:pt x="140748" y="250868"/>
                    </a:cubicBezTo>
                    <a:cubicBezTo>
                      <a:pt x="141777" y="242675"/>
                      <a:pt x="150882" y="236513"/>
                      <a:pt x="158265" y="232905"/>
                    </a:cubicBezTo>
                    <a:cubicBezTo>
                      <a:pt x="156842" y="231149"/>
                      <a:pt x="134848" y="192837"/>
                      <a:pt x="128645" y="186867"/>
                    </a:cubicBezTo>
                    <a:cubicBezTo>
                      <a:pt x="119978" y="178522"/>
                      <a:pt x="121717" y="171403"/>
                      <a:pt x="117567" y="160500"/>
                    </a:cubicBezTo>
                    <a:cubicBezTo>
                      <a:pt x="116422" y="157490"/>
                      <a:pt x="117786" y="154781"/>
                      <a:pt x="122131" y="141364"/>
                    </a:cubicBezTo>
                    <a:cubicBezTo>
                      <a:pt x="131874" y="141144"/>
                      <a:pt x="162403" y="104975"/>
                      <a:pt x="169256" y="100801"/>
                    </a:cubicBezTo>
                    <a:cubicBezTo>
                      <a:pt x="175690" y="96878"/>
                      <a:pt x="172632" y="95956"/>
                      <a:pt x="170607" y="95205"/>
                    </a:cubicBezTo>
                    <a:cubicBezTo>
                      <a:pt x="165497" y="93310"/>
                      <a:pt x="172317" y="93258"/>
                      <a:pt x="146684" y="76145"/>
                    </a:cubicBezTo>
                    <a:cubicBezTo>
                      <a:pt x="139193" y="71145"/>
                      <a:pt x="117088" y="43584"/>
                      <a:pt x="109701" y="41193"/>
                    </a:cubicBezTo>
                    <a:cubicBezTo>
                      <a:pt x="107505" y="40483"/>
                      <a:pt x="96881" y="27984"/>
                      <a:pt x="97120" y="22201"/>
                    </a:cubicBezTo>
                    <a:cubicBezTo>
                      <a:pt x="95318" y="17584"/>
                      <a:pt x="95987" y="4661"/>
                      <a:pt x="103993" y="0"/>
                    </a:cubicBezTo>
                    <a:cubicBezTo>
                      <a:pt x="79838" y="922"/>
                      <a:pt x="53714" y="1872"/>
                      <a:pt x="25916" y="2849"/>
                    </a:cubicBezTo>
                    <a:cubicBezTo>
                      <a:pt x="42943" y="23043"/>
                      <a:pt x="86392" y="63099"/>
                      <a:pt x="88796" y="74437"/>
                    </a:cubicBezTo>
                    <a:cubicBezTo>
                      <a:pt x="90319" y="81493"/>
                      <a:pt x="84901" y="81609"/>
                      <a:pt x="87763" y="85580"/>
                    </a:cubicBezTo>
                    <a:cubicBezTo>
                      <a:pt x="74990" y="93298"/>
                      <a:pt x="69708" y="99464"/>
                      <a:pt x="49867" y="119597"/>
                    </a:cubicBezTo>
                    <a:cubicBezTo>
                      <a:pt x="35632" y="134040"/>
                      <a:pt x="17206" y="139827"/>
                      <a:pt x="3787" y="158333"/>
                    </a:cubicBezTo>
                    <a:cubicBezTo>
                      <a:pt x="2587" y="159989"/>
                      <a:pt x="1363" y="161477"/>
                      <a:pt x="0" y="162659"/>
                    </a:cubicBezTo>
                    <a:cubicBezTo>
                      <a:pt x="2348" y="167807"/>
                      <a:pt x="5402" y="172608"/>
                      <a:pt x="10883" y="175513"/>
                    </a:cubicBezTo>
                    <a:cubicBezTo>
                      <a:pt x="15635" y="178035"/>
                      <a:pt x="45383" y="235631"/>
                      <a:pt x="70996" y="242795"/>
                    </a:cubicBezTo>
                    <a:cubicBezTo>
                      <a:pt x="73783" y="249507"/>
                      <a:pt x="75720" y="250593"/>
                      <a:pt x="73854" y="253039"/>
                    </a:cubicBezTo>
                    <a:cubicBezTo>
                      <a:pt x="69756" y="273628"/>
                      <a:pt x="70669" y="271768"/>
                      <a:pt x="70406" y="271816"/>
                    </a:cubicBezTo>
                    <a:cubicBezTo>
                      <a:pt x="64745" y="272790"/>
                      <a:pt x="65491" y="279953"/>
                      <a:pt x="60731" y="281713"/>
                    </a:cubicBezTo>
                    <a:cubicBezTo>
                      <a:pt x="48062" y="286399"/>
                      <a:pt x="8284" y="332820"/>
                      <a:pt x="3253" y="339469"/>
                    </a:cubicBezTo>
                    <a:cubicBezTo>
                      <a:pt x="7714" y="343065"/>
                      <a:pt x="9101" y="342294"/>
                      <a:pt x="9723" y="343695"/>
                    </a:cubicBezTo>
                    <a:cubicBezTo>
                      <a:pt x="15679" y="357088"/>
                      <a:pt x="29289" y="363673"/>
                      <a:pt x="37581" y="375167"/>
                    </a:cubicBezTo>
                    <a:cubicBezTo>
                      <a:pt x="43457" y="383312"/>
                      <a:pt x="51032" y="390428"/>
                      <a:pt x="58048" y="397735"/>
                    </a:cubicBezTo>
                    <a:cubicBezTo>
                      <a:pt x="87114" y="428010"/>
                      <a:pt x="79858" y="425076"/>
                      <a:pt x="73763" y="437161"/>
                    </a:cubicBezTo>
                    <a:cubicBezTo>
                      <a:pt x="64287" y="455913"/>
                      <a:pt x="60563" y="449369"/>
                      <a:pt x="35313" y="484292"/>
                    </a:cubicBezTo>
                    <a:cubicBezTo>
                      <a:pt x="22715" y="501724"/>
                      <a:pt x="19462" y="497682"/>
                      <a:pt x="15045" y="505033"/>
                    </a:cubicBezTo>
                    <a:cubicBezTo>
                      <a:pt x="35938" y="532430"/>
                      <a:pt x="49788" y="537135"/>
                      <a:pt x="56740" y="552556"/>
                    </a:cubicBezTo>
                    <a:cubicBezTo>
                      <a:pt x="59726" y="559180"/>
                      <a:pt x="71666" y="560849"/>
                      <a:pt x="75274" y="570670"/>
                    </a:cubicBezTo>
                    <a:cubicBezTo>
                      <a:pt x="76713" y="574589"/>
                      <a:pt x="95114" y="575459"/>
                      <a:pt x="85662" y="588110"/>
                    </a:cubicBezTo>
                    <a:cubicBezTo>
                      <a:pt x="84371" y="595333"/>
                      <a:pt x="82019" y="600330"/>
                      <a:pt x="76434" y="606316"/>
                    </a:cubicBezTo>
                    <a:cubicBezTo>
                      <a:pt x="55193" y="623337"/>
                      <a:pt x="44067" y="633941"/>
                      <a:pt x="36792" y="640486"/>
                    </a:cubicBezTo>
                    <a:cubicBezTo>
                      <a:pt x="64693" y="640897"/>
                      <a:pt x="91610" y="641264"/>
                      <a:pt x="117363" y="641567"/>
                    </a:cubicBezTo>
                    <a:cubicBezTo>
                      <a:pt x="115928" y="637305"/>
                      <a:pt x="133887" y="624538"/>
                      <a:pt x="163212" y="58788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8" name="Google Shape;788;p1"/>
              <p:cNvSpPr/>
              <p:nvPr/>
            </p:nvSpPr>
            <p:spPr>
              <a:xfrm>
                <a:off x="13477781" y="3655513"/>
                <a:ext cx="174737" cy="591721"/>
              </a:xfrm>
              <a:custGeom>
                <a:rect b="b" l="l" r="r" t="t"/>
                <a:pathLst>
                  <a:path extrusionOk="0" h="591721" w="174737">
                    <a:moveTo>
                      <a:pt x="91778" y="471123"/>
                    </a:moveTo>
                    <a:cubicBezTo>
                      <a:pt x="85236" y="466354"/>
                      <a:pt x="81297" y="464897"/>
                      <a:pt x="83861" y="459697"/>
                    </a:cubicBezTo>
                    <a:cubicBezTo>
                      <a:pt x="85447" y="456476"/>
                      <a:pt x="81648" y="447010"/>
                      <a:pt x="90729" y="439990"/>
                    </a:cubicBezTo>
                    <a:cubicBezTo>
                      <a:pt x="92416" y="438681"/>
                      <a:pt x="139393" y="380866"/>
                      <a:pt x="139508" y="380594"/>
                    </a:cubicBezTo>
                    <a:cubicBezTo>
                      <a:pt x="140270" y="378862"/>
                      <a:pt x="144304" y="378639"/>
                      <a:pt x="144799" y="377817"/>
                    </a:cubicBezTo>
                    <a:cubicBezTo>
                      <a:pt x="149196" y="370557"/>
                      <a:pt x="156132" y="365321"/>
                      <a:pt x="160418" y="357998"/>
                    </a:cubicBezTo>
                    <a:cubicBezTo>
                      <a:pt x="168132" y="344813"/>
                      <a:pt x="180111" y="360409"/>
                      <a:pt x="142064" y="324814"/>
                    </a:cubicBezTo>
                    <a:cubicBezTo>
                      <a:pt x="133600" y="316901"/>
                      <a:pt x="132424" y="307470"/>
                      <a:pt x="115015" y="299050"/>
                    </a:cubicBezTo>
                    <a:cubicBezTo>
                      <a:pt x="99408" y="291503"/>
                      <a:pt x="95669" y="270647"/>
                      <a:pt x="100257" y="264265"/>
                    </a:cubicBezTo>
                    <a:cubicBezTo>
                      <a:pt x="103036" y="260398"/>
                      <a:pt x="101274" y="253833"/>
                      <a:pt x="107477" y="252145"/>
                    </a:cubicBezTo>
                    <a:cubicBezTo>
                      <a:pt x="107983" y="250465"/>
                      <a:pt x="126425" y="223826"/>
                      <a:pt x="138556" y="214001"/>
                    </a:cubicBezTo>
                    <a:cubicBezTo>
                      <a:pt x="145225" y="208597"/>
                      <a:pt x="134278" y="209930"/>
                      <a:pt x="155981" y="194027"/>
                    </a:cubicBezTo>
                    <a:cubicBezTo>
                      <a:pt x="159589" y="191385"/>
                      <a:pt x="159461" y="193085"/>
                      <a:pt x="158548" y="191556"/>
                    </a:cubicBezTo>
                    <a:cubicBezTo>
                      <a:pt x="105790" y="103642"/>
                      <a:pt x="137515" y="171103"/>
                      <a:pt x="117176" y="117710"/>
                    </a:cubicBezTo>
                    <a:cubicBezTo>
                      <a:pt x="115996" y="114613"/>
                      <a:pt x="117403" y="111819"/>
                      <a:pt x="121876" y="98003"/>
                    </a:cubicBezTo>
                    <a:cubicBezTo>
                      <a:pt x="130172" y="97811"/>
                      <a:pt x="174578" y="52176"/>
                      <a:pt x="174737" y="51909"/>
                    </a:cubicBezTo>
                    <a:cubicBezTo>
                      <a:pt x="171536" y="50021"/>
                      <a:pt x="170787" y="50588"/>
                      <a:pt x="168570" y="47934"/>
                    </a:cubicBezTo>
                    <a:cubicBezTo>
                      <a:pt x="157476" y="34688"/>
                      <a:pt x="143395" y="31587"/>
                      <a:pt x="135849" y="20010"/>
                    </a:cubicBezTo>
                    <a:cubicBezTo>
                      <a:pt x="131639" y="13553"/>
                      <a:pt x="123188" y="6581"/>
                      <a:pt x="115418" y="0"/>
                    </a:cubicBezTo>
                    <a:cubicBezTo>
                      <a:pt x="92703" y="583"/>
                      <a:pt x="71040" y="1133"/>
                      <a:pt x="50565" y="1652"/>
                    </a:cubicBezTo>
                    <a:cubicBezTo>
                      <a:pt x="62118" y="15089"/>
                      <a:pt x="84239" y="34349"/>
                      <a:pt x="86217" y="43652"/>
                    </a:cubicBezTo>
                    <a:cubicBezTo>
                      <a:pt x="87696" y="50504"/>
                      <a:pt x="82433" y="50616"/>
                      <a:pt x="85216" y="54471"/>
                    </a:cubicBezTo>
                    <a:cubicBezTo>
                      <a:pt x="72818" y="61962"/>
                      <a:pt x="67687" y="67952"/>
                      <a:pt x="48420" y="87499"/>
                    </a:cubicBezTo>
                    <a:cubicBezTo>
                      <a:pt x="34599" y="101519"/>
                      <a:pt x="16708" y="107138"/>
                      <a:pt x="3680" y="125109"/>
                    </a:cubicBezTo>
                    <a:cubicBezTo>
                      <a:pt x="2515" y="126717"/>
                      <a:pt x="1328" y="128162"/>
                      <a:pt x="0" y="129307"/>
                    </a:cubicBezTo>
                    <a:cubicBezTo>
                      <a:pt x="2280" y="134304"/>
                      <a:pt x="5246" y="138965"/>
                      <a:pt x="10564" y="141791"/>
                    </a:cubicBezTo>
                    <a:cubicBezTo>
                      <a:pt x="15141" y="144225"/>
                      <a:pt x="44115" y="200177"/>
                      <a:pt x="68931" y="207113"/>
                    </a:cubicBezTo>
                    <a:cubicBezTo>
                      <a:pt x="71634" y="213630"/>
                      <a:pt x="73520" y="214683"/>
                      <a:pt x="71706" y="217058"/>
                    </a:cubicBezTo>
                    <a:cubicBezTo>
                      <a:pt x="67727" y="237048"/>
                      <a:pt x="68612" y="235244"/>
                      <a:pt x="68357" y="235288"/>
                    </a:cubicBezTo>
                    <a:cubicBezTo>
                      <a:pt x="62860" y="236234"/>
                      <a:pt x="63585" y="243190"/>
                      <a:pt x="58961" y="244898"/>
                    </a:cubicBezTo>
                    <a:cubicBezTo>
                      <a:pt x="46658" y="249451"/>
                      <a:pt x="8061" y="294496"/>
                      <a:pt x="3153" y="300973"/>
                    </a:cubicBezTo>
                    <a:cubicBezTo>
                      <a:pt x="7483" y="304461"/>
                      <a:pt x="8830" y="303715"/>
                      <a:pt x="9436" y="305076"/>
                    </a:cubicBezTo>
                    <a:cubicBezTo>
                      <a:pt x="15217" y="318078"/>
                      <a:pt x="28436" y="324471"/>
                      <a:pt x="36485" y="335634"/>
                    </a:cubicBezTo>
                    <a:cubicBezTo>
                      <a:pt x="42185" y="343543"/>
                      <a:pt x="49541" y="350448"/>
                      <a:pt x="56354" y="357543"/>
                    </a:cubicBezTo>
                    <a:cubicBezTo>
                      <a:pt x="84574" y="386940"/>
                      <a:pt x="77526" y="384090"/>
                      <a:pt x="71610" y="395823"/>
                    </a:cubicBezTo>
                    <a:cubicBezTo>
                      <a:pt x="62413" y="414034"/>
                      <a:pt x="58793" y="407676"/>
                      <a:pt x="34276" y="441586"/>
                    </a:cubicBezTo>
                    <a:cubicBezTo>
                      <a:pt x="22045" y="458512"/>
                      <a:pt x="18888" y="454585"/>
                      <a:pt x="14595" y="461724"/>
                    </a:cubicBezTo>
                    <a:cubicBezTo>
                      <a:pt x="34878" y="488323"/>
                      <a:pt x="48325" y="492893"/>
                      <a:pt x="55074" y="507862"/>
                    </a:cubicBezTo>
                    <a:cubicBezTo>
                      <a:pt x="57976" y="514295"/>
                      <a:pt x="69565" y="515916"/>
                      <a:pt x="73065" y="525450"/>
                    </a:cubicBezTo>
                    <a:cubicBezTo>
                      <a:pt x="74468" y="529257"/>
                      <a:pt x="92332" y="530099"/>
                      <a:pt x="83159" y="542383"/>
                    </a:cubicBezTo>
                    <a:cubicBezTo>
                      <a:pt x="81891" y="549455"/>
                      <a:pt x="79587" y="554288"/>
                      <a:pt x="74197" y="560058"/>
                    </a:cubicBezTo>
                    <a:cubicBezTo>
                      <a:pt x="47898" y="581138"/>
                      <a:pt x="42823" y="588745"/>
                      <a:pt x="35209" y="591722"/>
                    </a:cubicBezTo>
                    <a:cubicBezTo>
                      <a:pt x="67675" y="590952"/>
                      <a:pt x="101385" y="590345"/>
                      <a:pt x="136132" y="589890"/>
                    </a:cubicBezTo>
                    <a:cubicBezTo>
                      <a:pt x="145361" y="579338"/>
                      <a:pt x="166091" y="555708"/>
                      <a:pt x="166298" y="555617"/>
                    </a:cubicBezTo>
                    <a:cubicBezTo>
                      <a:pt x="178397" y="550301"/>
                      <a:pt x="112173" y="502969"/>
                      <a:pt x="91778" y="47112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9" name="Google Shape;789;p1"/>
              <p:cNvSpPr/>
              <p:nvPr/>
            </p:nvSpPr>
            <p:spPr>
              <a:xfrm>
                <a:off x="13786650" y="3647392"/>
                <a:ext cx="159868" cy="597145"/>
              </a:xfrm>
              <a:custGeom>
                <a:rect b="b" l="l" r="r" t="t"/>
                <a:pathLst>
                  <a:path extrusionOk="0" h="597145" w="159868">
                    <a:moveTo>
                      <a:pt x="158931" y="556630"/>
                    </a:moveTo>
                    <a:cubicBezTo>
                      <a:pt x="153768" y="551921"/>
                      <a:pt x="144914" y="539941"/>
                      <a:pt x="106209" y="506186"/>
                    </a:cubicBezTo>
                    <a:cubicBezTo>
                      <a:pt x="72539" y="476929"/>
                      <a:pt x="90259" y="480760"/>
                      <a:pt x="144448" y="402093"/>
                    </a:cubicBezTo>
                    <a:cubicBezTo>
                      <a:pt x="152803" y="389973"/>
                      <a:pt x="166553" y="407716"/>
                      <a:pt x="122135" y="366172"/>
                    </a:cubicBezTo>
                    <a:cubicBezTo>
                      <a:pt x="113692" y="358270"/>
                      <a:pt x="112456" y="348803"/>
                      <a:pt x="95087" y="340407"/>
                    </a:cubicBezTo>
                    <a:cubicBezTo>
                      <a:pt x="91642" y="338742"/>
                      <a:pt x="83187" y="326602"/>
                      <a:pt x="82481" y="317910"/>
                    </a:cubicBezTo>
                    <a:cubicBezTo>
                      <a:pt x="81580" y="306868"/>
                      <a:pt x="85702" y="306688"/>
                      <a:pt x="88648" y="302454"/>
                    </a:cubicBezTo>
                    <a:cubicBezTo>
                      <a:pt x="91256" y="290497"/>
                      <a:pt x="106731" y="276306"/>
                      <a:pt x="110148" y="266644"/>
                    </a:cubicBezTo>
                    <a:cubicBezTo>
                      <a:pt x="112065" y="261224"/>
                      <a:pt x="117782" y="261803"/>
                      <a:pt x="133963" y="242444"/>
                    </a:cubicBezTo>
                    <a:cubicBezTo>
                      <a:pt x="138596" y="236900"/>
                      <a:pt x="142945" y="231034"/>
                      <a:pt x="147876" y="225690"/>
                    </a:cubicBezTo>
                    <a:cubicBezTo>
                      <a:pt x="129566" y="208693"/>
                      <a:pt x="143176" y="227155"/>
                      <a:pt x="126393" y="204479"/>
                    </a:cubicBezTo>
                    <a:cubicBezTo>
                      <a:pt x="123323" y="200332"/>
                      <a:pt x="118444" y="197567"/>
                      <a:pt x="115003" y="193640"/>
                    </a:cubicBezTo>
                    <a:cubicBezTo>
                      <a:pt x="111738" y="189912"/>
                      <a:pt x="102199" y="169088"/>
                      <a:pt x="98352" y="166514"/>
                    </a:cubicBezTo>
                    <a:cubicBezTo>
                      <a:pt x="88720" y="160069"/>
                      <a:pt x="87137" y="152346"/>
                      <a:pt x="79463" y="144245"/>
                    </a:cubicBezTo>
                    <a:cubicBezTo>
                      <a:pt x="76190" y="140793"/>
                      <a:pt x="73826" y="136040"/>
                      <a:pt x="76143" y="130568"/>
                    </a:cubicBezTo>
                    <a:cubicBezTo>
                      <a:pt x="76525" y="129662"/>
                      <a:pt x="75349" y="118851"/>
                      <a:pt x="83601" y="115283"/>
                    </a:cubicBezTo>
                    <a:cubicBezTo>
                      <a:pt x="87221" y="113719"/>
                      <a:pt x="90159" y="109553"/>
                      <a:pt x="94190" y="104053"/>
                    </a:cubicBezTo>
                    <a:cubicBezTo>
                      <a:pt x="98288" y="98462"/>
                      <a:pt x="113281" y="92528"/>
                      <a:pt x="117403" y="86960"/>
                    </a:cubicBezTo>
                    <a:cubicBezTo>
                      <a:pt x="160003" y="29377"/>
                      <a:pt x="179968" y="61351"/>
                      <a:pt x="132022" y="16502"/>
                    </a:cubicBezTo>
                    <a:cubicBezTo>
                      <a:pt x="126317" y="11170"/>
                      <a:pt x="124284" y="5719"/>
                      <a:pt x="118376" y="0"/>
                    </a:cubicBezTo>
                    <a:cubicBezTo>
                      <a:pt x="79571" y="1034"/>
                      <a:pt x="41643" y="2031"/>
                      <a:pt x="4923" y="2993"/>
                    </a:cubicBezTo>
                    <a:cubicBezTo>
                      <a:pt x="20164" y="18581"/>
                      <a:pt x="-3875" y="-3935"/>
                      <a:pt x="39730" y="36265"/>
                    </a:cubicBezTo>
                    <a:cubicBezTo>
                      <a:pt x="66407" y="60888"/>
                      <a:pt x="82477" y="45907"/>
                      <a:pt x="21204" y="102644"/>
                    </a:cubicBezTo>
                    <a:cubicBezTo>
                      <a:pt x="19765" y="113807"/>
                      <a:pt x="6075" y="106575"/>
                      <a:pt x="26614" y="131187"/>
                    </a:cubicBezTo>
                    <a:cubicBezTo>
                      <a:pt x="30776" y="136171"/>
                      <a:pt x="46240" y="141280"/>
                      <a:pt x="50111" y="146500"/>
                    </a:cubicBezTo>
                    <a:cubicBezTo>
                      <a:pt x="68421" y="171199"/>
                      <a:pt x="72044" y="168653"/>
                      <a:pt x="71080" y="176080"/>
                    </a:cubicBezTo>
                    <a:cubicBezTo>
                      <a:pt x="86224" y="188703"/>
                      <a:pt x="17186" y="243329"/>
                      <a:pt x="4238" y="269298"/>
                    </a:cubicBezTo>
                    <a:cubicBezTo>
                      <a:pt x="20327" y="283860"/>
                      <a:pt x="18832" y="284539"/>
                      <a:pt x="20547" y="285580"/>
                    </a:cubicBezTo>
                    <a:cubicBezTo>
                      <a:pt x="33909" y="293698"/>
                      <a:pt x="49206" y="315332"/>
                      <a:pt x="53507" y="317084"/>
                    </a:cubicBezTo>
                    <a:cubicBezTo>
                      <a:pt x="55157" y="317759"/>
                      <a:pt x="57123" y="319215"/>
                      <a:pt x="57673" y="320772"/>
                    </a:cubicBezTo>
                    <a:cubicBezTo>
                      <a:pt x="61727" y="332245"/>
                      <a:pt x="84574" y="332796"/>
                      <a:pt x="81301" y="360584"/>
                    </a:cubicBezTo>
                    <a:cubicBezTo>
                      <a:pt x="65917" y="372102"/>
                      <a:pt x="64797" y="383572"/>
                      <a:pt x="52805" y="392355"/>
                    </a:cubicBezTo>
                    <a:cubicBezTo>
                      <a:pt x="42169" y="400142"/>
                      <a:pt x="9675" y="436243"/>
                      <a:pt x="5418" y="445134"/>
                    </a:cubicBezTo>
                    <a:cubicBezTo>
                      <a:pt x="434" y="455546"/>
                      <a:pt x="-11732" y="442301"/>
                      <a:pt x="31856" y="487281"/>
                    </a:cubicBezTo>
                    <a:cubicBezTo>
                      <a:pt x="33387" y="488866"/>
                      <a:pt x="33850" y="491464"/>
                      <a:pt x="35344" y="493100"/>
                    </a:cubicBezTo>
                    <a:cubicBezTo>
                      <a:pt x="38625" y="496688"/>
                      <a:pt x="62852" y="522505"/>
                      <a:pt x="67101" y="523909"/>
                    </a:cubicBezTo>
                    <a:cubicBezTo>
                      <a:pt x="71961" y="525526"/>
                      <a:pt x="84215" y="533703"/>
                      <a:pt x="82629" y="538189"/>
                    </a:cubicBezTo>
                    <a:cubicBezTo>
                      <a:pt x="90578" y="558670"/>
                      <a:pt x="76585" y="566783"/>
                      <a:pt x="71474" y="572733"/>
                    </a:cubicBezTo>
                    <a:cubicBezTo>
                      <a:pt x="59714" y="586394"/>
                      <a:pt x="49716" y="587807"/>
                      <a:pt x="49106" y="590010"/>
                    </a:cubicBezTo>
                    <a:cubicBezTo>
                      <a:pt x="48089" y="593653"/>
                      <a:pt x="46977" y="595733"/>
                      <a:pt x="43026" y="596906"/>
                    </a:cubicBezTo>
                    <a:cubicBezTo>
                      <a:pt x="67918" y="596938"/>
                      <a:pt x="93069" y="597022"/>
                      <a:pt x="118424" y="597145"/>
                    </a:cubicBezTo>
                    <a:cubicBezTo>
                      <a:pt x="158564" y="553310"/>
                      <a:pt x="161542" y="559009"/>
                      <a:pt x="158931" y="55663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0" name="Google Shape;790;p1"/>
              <p:cNvSpPr/>
              <p:nvPr/>
            </p:nvSpPr>
            <p:spPr>
              <a:xfrm>
                <a:off x="13903200" y="3639965"/>
                <a:ext cx="356865" cy="607653"/>
              </a:xfrm>
              <a:custGeom>
                <a:rect b="b" l="l" r="r" t="t"/>
                <a:pathLst>
                  <a:path extrusionOk="0" h="607653" w="356865">
                    <a:moveTo>
                      <a:pt x="335175" y="582587"/>
                    </a:moveTo>
                    <a:cubicBezTo>
                      <a:pt x="336128" y="580923"/>
                      <a:pt x="340138" y="581166"/>
                      <a:pt x="340728" y="580392"/>
                    </a:cubicBezTo>
                    <a:cubicBezTo>
                      <a:pt x="345409" y="574262"/>
                      <a:pt x="351915" y="569940"/>
                      <a:pt x="356866" y="564105"/>
                    </a:cubicBezTo>
                    <a:cubicBezTo>
                      <a:pt x="347258" y="551769"/>
                      <a:pt x="347067" y="557480"/>
                      <a:pt x="346405" y="555241"/>
                    </a:cubicBezTo>
                    <a:cubicBezTo>
                      <a:pt x="343304" y="544742"/>
                      <a:pt x="326353" y="536872"/>
                      <a:pt x="325372" y="533412"/>
                    </a:cubicBezTo>
                    <a:cubicBezTo>
                      <a:pt x="321940" y="521287"/>
                      <a:pt x="303108" y="506861"/>
                      <a:pt x="298587" y="500787"/>
                    </a:cubicBezTo>
                    <a:cubicBezTo>
                      <a:pt x="294895" y="495818"/>
                      <a:pt x="292284" y="489828"/>
                      <a:pt x="286276" y="486898"/>
                    </a:cubicBezTo>
                    <a:cubicBezTo>
                      <a:pt x="272595" y="457797"/>
                      <a:pt x="273775" y="464131"/>
                      <a:pt x="282828" y="448275"/>
                    </a:cubicBezTo>
                    <a:cubicBezTo>
                      <a:pt x="287377" y="448052"/>
                      <a:pt x="299711" y="426525"/>
                      <a:pt x="299974" y="426321"/>
                    </a:cubicBezTo>
                    <a:cubicBezTo>
                      <a:pt x="305037" y="422434"/>
                      <a:pt x="307955" y="416955"/>
                      <a:pt x="311563" y="411891"/>
                    </a:cubicBezTo>
                    <a:cubicBezTo>
                      <a:pt x="316841" y="404484"/>
                      <a:pt x="325073" y="399850"/>
                      <a:pt x="331894" y="388899"/>
                    </a:cubicBezTo>
                    <a:cubicBezTo>
                      <a:pt x="341546" y="373407"/>
                      <a:pt x="346967" y="374021"/>
                      <a:pt x="348574" y="370729"/>
                    </a:cubicBezTo>
                    <a:cubicBezTo>
                      <a:pt x="357711" y="352004"/>
                      <a:pt x="367008" y="374772"/>
                      <a:pt x="328653" y="333602"/>
                    </a:cubicBezTo>
                    <a:cubicBezTo>
                      <a:pt x="328406" y="333339"/>
                      <a:pt x="308924" y="314702"/>
                      <a:pt x="301146" y="307957"/>
                    </a:cubicBezTo>
                    <a:cubicBezTo>
                      <a:pt x="296709" y="304110"/>
                      <a:pt x="297343" y="298347"/>
                      <a:pt x="285910" y="291934"/>
                    </a:cubicBezTo>
                    <a:cubicBezTo>
                      <a:pt x="282788" y="283294"/>
                      <a:pt x="286376" y="288163"/>
                      <a:pt x="281724" y="280125"/>
                    </a:cubicBezTo>
                    <a:cubicBezTo>
                      <a:pt x="277642" y="273073"/>
                      <a:pt x="279448" y="262466"/>
                      <a:pt x="287560" y="257293"/>
                    </a:cubicBezTo>
                    <a:cubicBezTo>
                      <a:pt x="289366" y="254153"/>
                      <a:pt x="301421" y="236050"/>
                      <a:pt x="308075" y="230208"/>
                    </a:cubicBezTo>
                    <a:cubicBezTo>
                      <a:pt x="315290" y="223870"/>
                      <a:pt x="325811" y="208984"/>
                      <a:pt x="326074" y="208928"/>
                    </a:cubicBezTo>
                    <a:cubicBezTo>
                      <a:pt x="333800" y="207328"/>
                      <a:pt x="334673" y="198053"/>
                      <a:pt x="341346" y="195280"/>
                    </a:cubicBezTo>
                    <a:cubicBezTo>
                      <a:pt x="343547" y="194362"/>
                      <a:pt x="344922" y="192877"/>
                      <a:pt x="345094" y="190275"/>
                    </a:cubicBezTo>
                    <a:cubicBezTo>
                      <a:pt x="345425" y="185283"/>
                      <a:pt x="349136" y="190834"/>
                      <a:pt x="350727" y="183060"/>
                    </a:cubicBezTo>
                    <a:cubicBezTo>
                      <a:pt x="340852" y="174108"/>
                      <a:pt x="341394" y="174280"/>
                      <a:pt x="334362" y="166426"/>
                    </a:cubicBezTo>
                    <a:cubicBezTo>
                      <a:pt x="327816" y="159119"/>
                      <a:pt x="272499" y="143642"/>
                      <a:pt x="298555" y="108651"/>
                    </a:cubicBezTo>
                    <a:cubicBezTo>
                      <a:pt x="303124" y="102517"/>
                      <a:pt x="301054" y="96922"/>
                      <a:pt x="306755" y="95720"/>
                    </a:cubicBezTo>
                    <a:cubicBezTo>
                      <a:pt x="307022" y="95668"/>
                      <a:pt x="317583" y="76397"/>
                      <a:pt x="319034" y="75666"/>
                    </a:cubicBezTo>
                    <a:cubicBezTo>
                      <a:pt x="328422" y="70957"/>
                      <a:pt x="332903" y="60820"/>
                      <a:pt x="337033" y="57456"/>
                    </a:cubicBezTo>
                    <a:cubicBezTo>
                      <a:pt x="301210" y="28311"/>
                      <a:pt x="284841" y="15313"/>
                      <a:pt x="275557" y="0"/>
                    </a:cubicBezTo>
                    <a:cubicBezTo>
                      <a:pt x="199338" y="2115"/>
                      <a:pt x="123355" y="4178"/>
                      <a:pt x="49863" y="6146"/>
                    </a:cubicBezTo>
                    <a:cubicBezTo>
                      <a:pt x="52247" y="8991"/>
                      <a:pt x="56951" y="14191"/>
                      <a:pt x="67942" y="25641"/>
                    </a:cubicBezTo>
                    <a:cubicBezTo>
                      <a:pt x="73340" y="31264"/>
                      <a:pt x="90287" y="46034"/>
                      <a:pt x="88716" y="51769"/>
                    </a:cubicBezTo>
                    <a:cubicBezTo>
                      <a:pt x="90438" y="59156"/>
                      <a:pt x="84901" y="59196"/>
                      <a:pt x="87767" y="63171"/>
                    </a:cubicBezTo>
                    <a:cubicBezTo>
                      <a:pt x="78698" y="68654"/>
                      <a:pt x="70968" y="75267"/>
                      <a:pt x="64071" y="82993"/>
                    </a:cubicBezTo>
                    <a:cubicBezTo>
                      <a:pt x="40057" y="109916"/>
                      <a:pt x="22352" y="115251"/>
                      <a:pt x="8790" y="129295"/>
                    </a:cubicBezTo>
                    <a:cubicBezTo>
                      <a:pt x="5589" y="132612"/>
                      <a:pt x="3664" y="137081"/>
                      <a:pt x="0" y="140250"/>
                    </a:cubicBezTo>
                    <a:cubicBezTo>
                      <a:pt x="5063" y="151341"/>
                      <a:pt x="9867" y="151859"/>
                      <a:pt x="11429" y="153735"/>
                    </a:cubicBezTo>
                    <a:cubicBezTo>
                      <a:pt x="25378" y="170441"/>
                      <a:pt x="47141" y="213717"/>
                      <a:pt x="71000" y="220386"/>
                    </a:cubicBezTo>
                    <a:cubicBezTo>
                      <a:pt x="75772" y="231872"/>
                      <a:pt x="75393" y="222394"/>
                      <a:pt x="70781" y="246223"/>
                    </a:cubicBezTo>
                    <a:cubicBezTo>
                      <a:pt x="70569" y="247312"/>
                      <a:pt x="70705" y="249360"/>
                      <a:pt x="70414" y="249408"/>
                    </a:cubicBezTo>
                    <a:cubicBezTo>
                      <a:pt x="64753" y="250381"/>
                      <a:pt x="65499" y="257545"/>
                      <a:pt x="60739" y="259305"/>
                    </a:cubicBezTo>
                    <a:cubicBezTo>
                      <a:pt x="51789" y="262613"/>
                      <a:pt x="23309" y="292700"/>
                      <a:pt x="23225" y="292976"/>
                    </a:cubicBezTo>
                    <a:cubicBezTo>
                      <a:pt x="19801" y="304792"/>
                      <a:pt x="-5509" y="314989"/>
                      <a:pt x="8499" y="320209"/>
                    </a:cubicBezTo>
                    <a:cubicBezTo>
                      <a:pt x="8982" y="320393"/>
                      <a:pt x="9532" y="320824"/>
                      <a:pt x="9731" y="321279"/>
                    </a:cubicBezTo>
                    <a:cubicBezTo>
                      <a:pt x="15687" y="334672"/>
                      <a:pt x="29297" y="341257"/>
                      <a:pt x="37589" y="352750"/>
                    </a:cubicBezTo>
                    <a:cubicBezTo>
                      <a:pt x="56070" y="378379"/>
                      <a:pt x="91742" y="398888"/>
                      <a:pt x="74616" y="412457"/>
                    </a:cubicBezTo>
                    <a:cubicBezTo>
                      <a:pt x="73396" y="416875"/>
                      <a:pt x="67851" y="424019"/>
                      <a:pt x="65782" y="427191"/>
                    </a:cubicBezTo>
                    <a:cubicBezTo>
                      <a:pt x="37394" y="452773"/>
                      <a:pt x="34822" y="468716"/>
                      <a:pt x="19052" y="478115"/>
                    </a:cubicBezTo>
                    <a:cubicBezTo>
                      <a:pt x="17413" y="479088"/>
                      <a:pt x="16114" y="480852"/>
                      <a:pt x="15049" y="482620"/>
                    </a:cubicBezTo>
                    <a:cubicBezTo>
                      <a:pt x="23859" y="494174"/>
                      <a:pt x="32921" y="503424"/>
                      <a:pt x="42460" y="512132"/>
                    </a:cubicBezTo>
                    <a:cubicBezTo>
                      <a:pt x="59347" y="527545"/>
                      <a:pt x="53196" y="529253"/>
                      <a:pt x="61703" y="535339"/>
                    </a:cubicBezTo>
                    <a:cubicBezTo>
                      <a:pt x="83665" y="551059"/>
                      <a:pt x="68696" y="546617"/>
                      <a:pt x="81409" y="551977"/>
                    </a:cubicBezTo>
                    <a:cubicBezTo>
                      <a:pt x="92436" y="556630"/>
                      <a:pt x="87249" y="561284"/>
                      <a:pt x="84530" y="570522"/>
                    </a:cubicBezTo>
                    <a:cubicBezTo>
                      <a:pt x="81094" y="582208"/>
                      <a:pt x="73380" y="585859"/>
                      <a:pt x="64135" y="593797"/>
                    </a:cubicBezTo>
                    <a:cubicBezTo>
                      <a:pt x="58678" y="598478"/>
                      <a:pt x="54811" y="602082"/>
                      <a:pt x="51757" y="604848"/>
                    </a:cubicBezTo>
                    <a:cubicBezTo>
                      <a:pt x="85547" y="605079"/>
                      <a:pt x="119616" y="605378"/>
                      <a:pt x="153828" y="605730"/>
                    </a:cubicBezTo>
                    <a:cubicBezTo>
                      <a:pt x="154422" y="604832"/>
                      <a:pt x="156252" y="603475"/>
                      <a:pt x="157795" y="601368"/>
                    </a:cubicBezTo>
                    <a:cubicBezTo>
                      <a:pt x="157982" y="601108"/>
                      <a:pt x="191046" y="563363"/>
                      <a:pt x="191305" y="563251"/>
                    </a:cubicBezTo>
                    <a:cubicBezTo>
                      <a:pt x="202679" y="558251"/>
                      <a:pt x="137890" y="510800"/>
                      <a:pt x="118946" y="481215"/>
                    </a:cubicBezTo>
                    <a:cubicBezTo>
                      <a:pt x="112595" y="476586"/>
                      <a:pt x="108768" y="475169"/>
                      <a:pt x="111256" y="470121"/>
                    </a:cubicBezTo>
                    <a:cubicBezTo>
                      <a:pt x="112795" y="466992"/>
                      <a:pt x="109111" y="457805"/>
                      <a:pt x="117925" y="450985"/>
                    </a:cubicBezTo>
                    <a:cubicBezTo>
                      <a:pt x="119604" y="449684"/>
                      <a:pt x="165174" y="393581"/>
                      <a:pt x="165285" y="393317"/>
                    </a:cubicBezTo>
                    <a:cubicBezTo>
                      <a:pt x="166027" y="391637"/>
                      <a:pt x="169942" y="391422"/>
                      <a:pt x="170420" y="390623"/>
                    </a:cubicBezTo>
                    <a:cubicBezTo>
                      <a:pt x="171680" y="388544"/>
                      <a:pt x="184046" y="372681"/>
                      <a:pt x="193901" y="363206"/>
                    </a:cubicBezTo>
                    <a:cubicBezTo>
                      <a:pt x="146740" y="321398"/>
                      <a:pt x="160111" y="323146"/>
                      <a:pt x="141502" y="314147"/>
                    </a:cubicBezTo>
                    <a:cubicBezTo>
                      <a:pt x="125735" y="306520"/>
                      <a:pt x="122841" y="286403"/>
                      <a:pt x="127174" y="280376"/>
                    </a:cubicBezTo>
                    <a:cubicBezTo>
                      <a:pt x="129869" y="276621"/>
                      <a:pt x="128159" y="270248"/>
                      <a:pt x="134186" y="268607"/>
                    </a:cubicBezTo>
                    <a:cubicBezTo>
                      <a:pt x="134677" y="266975"/>
                      <a:pt x="152584" y="241115"/>
                      <a:pt x="164364" y="231572"/>
                    </a:cubicBezTo>
                    <a:cubicBezTo>
                      <a:pt x="170839" y="226324"/>
                      <a:pt x="160214" y="227622"/>
                      <a:pt x="181283" y="212181"/>
                    </a:cubicBezTo>
                    <a:cubicBezTo>
                      <a:pt x="184779" y="209619"/>
                      <a:pt x="184660" y="211263"/>
                      <a:pt x="183775" y="209782"/>
                    </a:cubicBezTo>
                    <a:cubicBezTo>
                      <a:pt x="138181" y="133797"/>
                      <a:pt x="139708" y="145107"/>
                      <a:pt x="148175" y="118947"/>
                    </a:cubicBezTo>
                    <a:cubicBezTo>
                      <a:pt x="156312" y="118763"/>
                      <a:pt x="199346" y="74453"/>
                      <a:pt x="199498" y="74194"/>
                    </a:cubicBezTo>
                    <a:cubicBezTo>
                      <a:pt x="196388" y="72362"/>
                      <a:pt x="195663" y="72909"/>
                      <a:pt x="193510" y="70335"/>
                    </a:cubicBezTo>
                    <a:cubicBezTo>
                      <a:pt x="182738" y="57476"/>
                      <a:pt x="169057" y="54451"/>
                      <a:pt x="161737" y="43221"/>
                    </a:cubicBezTo>
                    <a:cubicBezTo>
                      <a:pt x="159206" y="39338"/>
                      <a:pt x="139807" y="20098"/>
                      <a:pt x="135741" y="18781"/>
                    </a:cubicBezTo>
                    <a:cubicBezTo>
                      <a:pt x="133620" y="18094"/>
                      <a:pt x="131870" y="14802"/>
                      <a:pt x="126656" y="8752"/>
                    </a:cubicBezTo>
                    <a:cubicBezTo>
                      <a:pt x="122203" y="3592"/>
                      <a:pt x="118001" y="5360"/>
                      <a:pt x="178676" y="3324"/>
                    </a:cubicBezTo>
                    <a:cubicBezTo>
                      <a:pt x="195212" y="19719"/>
                      <a:pt x="190113" y="18466"/>
                      <a:pt x="213981" y="36552"/>
                    </a:cubicBezTo>
                    <a:cubicBezTo>
                      <a:pt x="276370" y="83832"/>
                      <a:pt x="212035" y="100002"/>
                      <a:pt x="204724" y="111297"/>
                    </a:cubicBezTo>
                    <a:cubicBezTo>
                      <a:pt x="198007" y="121677"/>
                      <a:pt x="187375" y="129207"/>
                      <a:pt x="182918" y="141252"/>
                    </a:cubicBezTo>
                    <a:cubicBezTo>
                      <a:pt x="182834" y="141479"/>
                      <a:pt x="182591" y="141679"/>
                      <a:pt x="182431" y="141894"/>
                    </a:cubicBezTo>
                    <a:cubicBezTo>
                      <a:pt x="185027" y="144161"/>
                      <a:pt x="182045" y="155870"/>
                      <a:pt x="186864" y="162527"/>
                    </a:cubicBezTo>
                    <a:cubicBezTo>
                      <a:pt x="187494" y="163401"/>
                      <a:pt x="188543" y="164095"/>
                      <a:pt x="188854" y="165049"/>
                    </a:cubicBezTo>
                    <a:cubicBezTo>
                      <a:pt x="194176" y="181308"/>
                      <a:pt x="211545" y="186911"/>
                      <a:pt x="216496" y="216168"/>
                    </a:cubicBezTo>
                    <a:cubicBezTo>
                      <a:pt x="216795" y="217948"/>
                      <a:pt x="217325" y="221160"/>
                      <a:pt x="216783" y="221380"/>
                    </a:cubicBezTo>
                    <a:cubicBezTo>
                      <a:pt x="210556" y="223930"/>
                      <a:pt x="220941" y="222773"/>
                      <a:pt x="199047" y="241146"/>
                    </a:cubicBezTo>
                    <a:cubicBezTo>
                      <a:pt x="200933" y="250497"/>
                      <a:pt x="189488" y="250713"/>
                      <a:pt x="165281" y="284084"/>
                    </a:cubicBezTo>
                    <a:cubicBezTo>
                      <a:pt x="169754" y="287763"/>
                      <a:pt x="171165" y="286969"/>
                      <a:pt x="171783" y="288358"/>
                    </a:cubicBezTo>
                    <a:cubicBezTo>
                      <a:pt x="177564" y="301360"/>
                      <a:pt x="190783" y="307754"/>
                      <a:pt x="198832" y="318916"/>
                    </a:cubicBezTo>
                    <a:cubicBezTo>
                      <a:pt x="214766" y="341013"/>
                      <a:pt x="258371" y="370537"/>
                      <a:pt x="230126" y="379309"/>
                    </a:cubicBezTo>
                    <a:cubicBezTo>
                      <a:pt x="226570" y="390516"/>
                      <a:pt x="206984" y="404452"/>
                      <a:pt x="152756" y="467922"/>
                    </a:cubicBezTo>
                    <a:cubicBezTo>
                      <a:pt x="173613" y="487146"/>
                      <a:pt x="165887" y="482417"/>
                      <a:pt x="169515" y="484620"/>
                    </a:cubicBezTo>
                    <a:cubicBezTo>
                      <a:pt x="182878" y="492737"/>
                      <a:pt x="198174" y="514371"/>
                      <a:pt x="202476" y="516123"/>
                    </a:cubicBezTo>
                    <a:cubicBezTo>
                      <a:pt x="204126" y="516798"/>
                      <a:pt x="206095" y="518254"/>
                      <a:pt x="206642" y="519811"/>
                    </a:cubicBezTo>
                    <a:cubicBezTo>
                      <a:pt x="210018" y="529357"/>
                      <a:pt x="222372" y="528970"/>
                      <a:pt x="227953" y="543728"/>
                    </a:cubicBezTo>
                    <a:cubicBezTo>
                      <a:pt x="240802" y="546737"/>
                      <a:pt x="245905" y="562521"/>
                      <a:pt x="233861" y="570921"/>
                    </a:cubicBezTo>
                    <a:cubicBezTo>
                      <a:pt x="233622" y="571089"/>
                      <a:pt x="212418" y="594284"/>
                      <a:pt x="202743" y="606268"/>
                    </a:cubicBezTo>
                    <a:cubicBezTo>
                      <a:pt x="238318" y="606683"/>
                      <a:pt x="273970" y="607150"/>
                      <a:pt x="309554" y="607653"/>
                    </a:cubicBezTo>
                    <a:cubicBezTo>
                      <a:pt x="320927" y="596738"/>
                      <a:pt x="334178" y="584327"/>
                      <a:pt x="335175" y="5825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1" name="Google Shape;791;p1"/>
              <p:cNvSpPr/>
              <p:nvPr/>
            </p:nvSpPr>
            <p:spPr>
              <a:xfrm>
                <a:off x="13604402" y="3651530"/>
                <a:ext cx="219924" cy="593318"/>
              </a:xfrm>
              <a:custGeom>
                <a:rect b="b" l="l" r="r" t="t"/>
                <a:pathLst>
                  <a:path extrusionOk="0" h="593318" w="219924">
                    <a:moveTo>
                      <a:pt x="198804" y="562784"/>
                    </a:moveTo>
                    <a:cubicBezTo>
                      <a:pt x="199733" y="561168"/>
                      <a:pt x="203624" y="561403"/>
                      <a:pt x="204198" y="560653"/>
                    </a:cubicBezTo>
                    <a:cubicBezTo>
                      <a:pt x="208742" y="554703"/>
                      <a:pt x="215057" y="550504"/>
                      <a:pt x="219865" y="544829"/>
                    </a:cubicBezTo>
                    <a:cubicBezTo>
                      <a:pt x="210536" y="532853"/>
                      <a:pt x="210345" y="538396"/>
                      <a:pt x="209707" y="536221"/>
                    </a:cubicBezTo>
                    <a:cubicBezTo>
                      <a:pt x="206666" y="525925"/>
                      <a:pt x="190245" y="518406"/>
                      <a:pt x="189288" y="515026"/>
                    </a:cubicBezTo>
                    <a:cubicBezTo>
                      <a:pt x="185956" y="503253"/>
                      <a:pt x="167669" y="489249"/>
                      <a:pt x="163284" y="483350"/>
                    </a:cubicBezTo>
                    <a:cubicBezTo>
                      <a:pt x="159700" y="478526"/>
                      <a:pt x="157165" y="472711"/>
                      <a:pt x="151333" y="469865"/>
                    </a:cubicBezTo>
                    <a:cubicBezTo>
                      <a:pt x="150464" y="468026"/>
                      <a:pt x="135490" y="443909"/>
                      <a:pt x="144013" y="438924"/>
                    </a:cubicBezTo>
                    <a:cubicBezTo>
                      <a:pt x="147278" y="437013"/>
                      <a:pt x="145700" y="432531"/>
                      <a:pt x="149901" y="432236"/>
                    </a:cubicBezTo>
                    <a:cubicBezTo>
                      <a:pt x="190102" y="377426"/>
                      <a:pt x="175172" y="398354"/>
                      <a:pt x="188730" y="383607"/>
                    </a:cubicBezTo>
                    <a:cubicBezTo>
                      <a:pt x="197512" y="374061"/>
                      <a:pt x="199195" y="365988"/>
                      <a:pt x="209572" y="359331"/>
                    </a:cubicBezTo>
                    <a:cubicBezTo>
                      <a:pt x="213199" y="357001"/>
                      <a:pt x="211792" y="353836"/>
                      <a:pt x="219925" y="347718"/>
                    </a:cubicBezTo>
                    <a:cubicBezTo>
                      <a:pt x="200183" y="327883"/>
                      <a:pt x="150914" y="284874"/>
                      <a:pt x="149220" y="273069"/>
                    </a:cubicBezTo>
                    <a:cubicBezTo>
                      <a:pt x="139313" y="256180"/>
                      <a:pt x="148853" y="251395"/>
                      <a:pt x="156076" y="241562"/>
                    </a:cubicBezTo>
                    <a:cubicBezTo>
                      <a:pt x="162260" y="233141"/>
                      <a:pt x="195037" y="190786"/>
                      <a:pt x="204804" y="186727"/>
                    </a:cubicBezTo>
                    <a:cubicBezTo>
                      <a:pt x="209803" y="184648"/>
                      <a:pt x="207869" y="179280"/>
                      <a:pt x="210054" y="179356"/>
                    </a:cubicBezTo>
                    <a:cubicBezTo>
                      <a:pt x="213463" y="179472"/>
                      <a:pt x="213510" y="176850"/>
                      <a:pt x="213917" y="174863"/>
                    </a:cubicBezTo>
                    <a:cubicBezTo>
                      <a:pt x="204333" y="166175"/>
                      <a:pt x="204848" y="166330"/>
                      <a:pt x="198027" y="158712"/>
                    </a:cubicBezTo>
                    <a:cubicBezTo>
                      <a:pt x="191804" y="151764"/>
                      <a:pt x="138117" y="136375"/>
                      <a:pt x="163260" y="102616"/>
                    </a:cubicBezTo>
                    <a:cubicBezTo>
                      <a:pt x="167693" y="96662"/>
                      <a:pt x="165688" y="91231"/>
                      <a:pt x="171221" y="90061"/>
                    </a:cubicBezTo>
                    <a:cubicBezTo>
                      <a:pt x="171684" y="89965"/>
                      <a:pt x="169750" y="92164"/>
                      <a:pt x="182077" y="71791"/>
                    </a:cubicBezTo>
                    <a:cubicBezTo>
                      <a:pt x="184178" y="68319"/>
                      <a:pt x="183301" y="74473"/>
                      <a:pt x="198900" y="54607"/>
                    </a:cubicBezTo>
                    <a:cubicBezTo>
                      <a:pt x="203153" y="49195"/>
                      <a:pt x="161662" y="26555"/>
                      <a:pt x="143076" y="0"/>
                    </a:cubicBezTo>
                    <a:cubicBezTo>
                      <a:pt x="109263" y="882"/>
                      <a:pt x="76677" y="1724"/>
                      <a:pt x="45606" y="2526"/>
                    </a:cubicBezTo>
                    <a:cubicBezTo>
                      <a:pt x="49716" y="6413"/>
                      <a:pt x="55261" y="11214"/>
                      <a:pt x="63055" y="17121"/>
                    </a:cubicBezTo>
                    <a:cubicBezTo>
                      <a:pt x="127672" y="66088"/>
                      <a:pt x="60368" y="83524"/>
                      <a:pt x="53523" y="94104"/>
                    </a:cubicBezTo>
                    <a:cubicBezTo>
                      <a:pt x="46603" y="104795"/>
                      <a:pt x="35655" y="112550"/>
                      <a:pt x="31071" y="124965"/>
                    </a:cubicBezTo>
                    <a:cubicBezTo>
                      <a:pt x="30983" y="125201"/>
                      <a:pt x="30732" y="125404"/>
                      <a:pt x="30573" y="125628"/>
                    </a:cubicBezTo>
                    <a:cubicBezTo>
                      <a:pt x="33256" y="127970"/>
                      <a:pt x="30154" y="139999"/>
                      <a:pt x="35137" y="146879"/>
                    </a:cubicBezTo>
                    <a:cubicBezTo>
                      <a:pt x="35783" y="147781"/>
                      <a:pt x="36867" y="148495"/>
                      <a:pt x="37186" y="149477"/>
                    </a:cubicBezTo>
                    <a:cubicBezTo>
                      <a:pt x="39837" y="157578"/>
                      <a:pt x="46248" y="163245"/>
                      <a:pt x="50513" y="170293"/>
                    </a:cubicBezTo>
                    <a:cubicBezTo>
                      <a:pt x="56529" y="180238"/>
                      <a:pt x="61759" y="178347"/>
                      <a:pt x="61951" y="192059"/>
                    </a:cubicBezTo>
                    <a:cubicBezTo>
                      <a:pt x="63824" y="193021"/>
                      <a:pt x="64008" y="194565"/>
                      <a:pt x="64311" y="199287"/>
                    </a:cubicBezTo>
                    <a:cubicBezTo>
                      <a:pt x="64378" y="200256"/>
                      <a:pt x="65487" y="201130"/>
                      <a:pt x="65654" y="202124"/>
                    </a:cubicBezTo>
                    <a:cubicBezTo>
                      <a:pt x="65965" y="203960"/>
                      <a:pt x="66507" y="207268"/>
                      <a:pt x="65953" y="207496"/>
                    </a:cubicBezTo>
                    <a:cubicBezTo>
                      <a:pt x="59567" y="210110"/>
                      <a:pt x="70235" y="208928"/>
                      <a:pt x="47683" y="227853"/>
                    </a:cubicBezTo>
                    <a:cubicBezTo>
                      <a:pt x="49632" y="237491"/>
                      <a:pt x="37852" y="237682"/>
                      <a:pt x="12904" y="272079"/>
                    </a:cubicBezTo>
                    <a:cubicBezTo>
                      <a:pt x="17509" y="275867"/>
                      <a:pt x="18968" y="275049"/>
                      <a:pt x="19602" y="276481"/>
                    </a:cubicBezTo>
                    <a:cubicBezTo>
                      <a:pt x="25558" y="289875"/>
                      <a:pt x="39168" y="296460"/>
                      <a:pt x="47460" y="307953"/>
                    </a:cubicBezTo>
                    <a:cubicBezTo>
                      <a:pt x="63872" y="330713"/>
                      <a:pt x="108780" y="361123"/>
                      <a:pt x="79691" y="370158"/>
                    </a:cubicBezTo>
                    <a:cubicBezTo>
                      <a:pt x="76023" y="381716"/>
                      <a:pt x="56086" y="395784"/>
                      <a:pt x="0" y="461429"/>
                    </a:cubicBezTo>
                    <a:cubicBezTo>
                      <a:pt x="18167" y="478174"/>
                      <a:pt x="15336" y="477460"/>
                      <a:pt x="17262" y="478625"/>
                    </a:cubicBezTo>
                    <a:cubicBezTo>
                      <a:pt x="31023" y="486986"/>
                      <a:pt x="46778" y="509267"/>
                      <a:pt x="51211" y="511075"/>
                    </a:cubicBezTo>
                    <a:cubicBezTo>
                      <a:pt x="52909" y="511769"/>
                      <a:pt x="54938" y="513270"/>
                      <a:pt x="55504" y="514870"/>
                    </a:cubicBezTo>
                    <a:cubicBezTo>
                      <a:pt x="58993" y="524736"/>
                      <a:pt x="71678" y="524245"/>
                      <a:pt x="77454" y="539502"/>
                    </a:cubicBezTo>
                    <a:cubicBezTo>
                      <a:pt x="90693" y="542599"/>
                      <a:pt x="95944" y="558861"/>
                      <a:pt x="83542" y="567509"/>
                    </a:cubicBezTo>
                    <a:cubicBezTo>
                      <a:pt x="83438" y="567581"/>
                      <a:pt x="69485" y="582966"/>
                      <a:pt x="60252" y="593318"/>
                    </a:cubicBezTo>
                    <a:cubicBezTo>
                      <a:pt x="95370" y="593003"/>
                      <a:pt x="131376" y="592823"/>
                      <a:pt x="168088" y="592759"/>
                    </a:cubicBezTo>
                    <a:cubicBezTo>
                      <a:pt x="179481" y="581685"/>
                      <a:pt x="197692" y="564724"/>
                      <a:pt x="198804" y="56278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2" name="Google Shape;792;p1"/>
              <p:cNvSpPr/>
              <p:nvPr/>
            </p:nvSpPr>
            <p:spPr>
              <a:xfrm>
                <a:off x="14346070" y="3631688"/>
                <a:ext cx="200405" cy="620647"/>
              </a:xfrm>
              <a:custGeom>
                <a:rect b="b" l="l" r="r" t="t"/>
                <a:pathLst>
                  <a:path extrusionOk="0" h="620647" w="200405">
                    <a:moveTo>
                      <a:pt x="196743" y="576664"/>
                    </a:moveTo>
                    <a:cubicBezTo>
                      <a:pt x="195982" y="575168"/>
                      <a:pt x="145313" y="525370"/>
                      <a:pt x="131727" y="513589"/>
                    </a:cubicBezTo>
                    <a:cubicBezTo>
                      <a:pt x="128984" y="511211"/>
                      <a:pt x="121521" y="497346"/>
                      <a:pt x="112476" y="491165"/>
                    </a:cubicBezTo>
                    <a:cubicBezTo>
                      <a:pt x="107772" y="487952"/>
                      <a:pt x="108848" y="485669"/>
                      <a:pt x="110750" y="481662"/>
                    </a:cubicBezTo>
                    <a:cubicBezTo>
                      <a:pt x="108960" y="474323"/>
                      <a:pt x="112057" y="465276"/>
                      <a:pt x="120576" y="461616"/>
                    </a:cubicBezTo>
                    <a:cubicBezTo>
                      <a:pt x="132688" y="440888"/>
                      <a:pt x="163149" y="409831"/>
                      <a:pt x="165525" y="404420"/>
                    </a:cubicBezTo>
                    <a:cubicBezTo>
                      <a:pt x="166286" y="402688"/>
                      <a:pt x="170316" y="402464"/>
                      <a:pt x="170815" y="401642"/>
                    </a:cubicBezTo>
                    <a:cubicBezTo>
                      <a:pt x="172106" y="399511"/>
                      <a:pt x="184847" y="383157"/>
                      <a:pt x="195001" y="373403"/>
                    </a:cubicBezTo>
                    <a:cubicBezTo>
                      <a:pt x="190209" y="369153"/>
                      <a:pt x="165656" y="347311"/>
                      <a:pt x="162192" y="341720"/>
                    </a:cubicBezTo>
                    <a:cubicBezTo>
                      <a:pt x="151364" y="324240"/>
                      <a:pt x="135697" y="321825"/>
                      <a:pt x="132831" y="317567"/>
                    </a:cubicBezTo>
                    <a:cubicBezTo>
                      <a:pt x="127605" y="309797"/>
                      <a:pt x="120788" y="295717"/>
                      <a:pt x="126273" y="288091"/>
                    </a:cubicBezTo>
                    <a:cubicBezTo>
                      <a:pt x="129052" y="284224"/>
                      <a:pt x="127290" y="277659"/>
                      <a:pt x="133493" y="275971"/>
                    </a:cubicBezTo>
                    <a:cubicBezTo>
                      <a:pt x="135079" y="270667"/>
                      <a:pt x="139863" y="267690"/>
                      <a:pt x="142694" y="263300"/>
                    </a:cubicBezTo>
                    <a:cubicBezTo>
                      <a:pt x="157759" y="239949"/>
                      <a:pt x="166625" y="238086"/>
                      <a:pt x="167059" y="234609"/>
                    </a:cubicBezTo>
                    <a:cubicBezTo>
                      <a:pt x="168124" y="226169"/>
                      <a:pt x="177492" y="219823"/>
                      <a:pt x="185098" y="216108"/>
                    </a:cubicBezTo>
                    <a:cubicBezTo>
                      <a:pt x="183651" y="214308"/>
                      <a:pt x="160972" y="174827"/>
                      <a:pt x="154597" y="168689"/>
                    </a:cubicBezTo>
                    <a:cubicBezTo>
                      <a:pt x="145672" y="160093"/>
                      <a:pt x="147462" y="152761"/>
                      <a:pt x="143188" y="141531"/>
                    </a:cubicBezTo>
                    <a:cubicBezTo>
                      <a:pt x="142008" y="138434"/>
                      <a:pt x="143415" y="135641"/>
                      <a:pt x="147888" y="121824"/>
                    </a:cubicBezTo>
                    <a:cubicBezTo>
                      <a:pt x="155726" y="121645"/>
                      <a:pt x="176232" y="99348"/>
                      <a:pt x="180235" y="95365"/>
                    </a:cubicBezTo>
                    <a:cubicBezTo>
                      <a:pt x="200789" y="74916"/>
                      <a:pt x="203480" y="76381"/>
                      <a:pt x="197819" y="74281"/>
                    </a:cubicBezTo>
                    <a:cubicBezTo>
                      <a:pt x="192549" y="72326"/>
                      <a:pt x="199581" y="72274"/>
                      <a:pt x="173179" y="54651"/>
                    </a:cubicBezTo>
                    <a:cubicBezTo>
                      <a:pt x="166816" y="50408"/>
                      <a:pt x="137723" y="16678"/>
                      <a:pt x="132086" y="16147"/>
                    </a:cubicBezTo>
                    <a:cubicBezTo>
                      <a:pt x="128119" y="11250"/>
                      <a:pt x="123443" y="6657"/>
                      <a:pt x="121780" y="0"/>
                    </a:cubicBezTo>
                    <a:cubicBezTo>
                      <a:pt x="91236" y="906"/>
                      <a:pt x="60224" y="1812"/>
                      <a:pt x="28906" y="2714"/>
                    </a:cubicBezTo>
                    <a:cubicBezTo>
                      <a:pt x="88676" y="64608"/>
                      <a:pt x="81612" y="57368"/>
                      <a:pt x="86440" y="65681"/>
                    </a:cubicBezTo>
                    <a:cubicBezTo>
                      <a:pt x="86300" y="67022"/>
                      <a:pt x="86085" y="66863"/>
                      <a:pt x="86217" y="67481"/>
                    </a:cubicBezTo>
                    <a:cubicBezTo>
                      <a:pt x="87696" y="74333"/>
                      <a:pt x="82433" y="74445"/>
                      <a:pt x="85216" y="78296"/>
                    </a:cubicBezTo>
                    <a:cubicBezTo>
                      <a:pt x="72818" y="85787"/>
                      <a:pt x="67687" y="91777"/>
                      <a:pt x="48420" y="111324"/>
                    </a:cubicBezTo>
                    <a:cubicBezTo>
                      <a:pt x="34599" y="125344"/>
                      <a:pt x="16708" y="130963"/>
                      <a:pt x="3680" y="148934"/>
                    </a:cubicBezTo>
                    <a:cubicBezTo>
                      <a:pt x="2516" y="150542"/>
                      <a:pt x="1328" y="151987"/>
                      <a:pt x="0" y="153133"/>
                    </a:cubicBezTo>
                    <a:cubicBezTo>
                      <a:pt x="2280" y="158129"/>
                      <a:pt x="5242" y="162790"/>
                      <a:pt x="10564" y="165616"/>
                    </a:cubicBezTo>
                    <a:cubicBezTo>
                      <a:pt x="18689" y="169934"/>
                      <a:pt x="41284" y="223212"/>
                      <a:pt x="68931" y="230938"/>
                    </a:cubicBezTo>
                    <a:cubicBezTo>
                      <a:pt x="69493" y="232291"/>
                      <a:pt x="70514" y="235531"/>
                      <a:pt x="72399" y="237415"/>
                    </a:cubicBezTo>
                    <a:cubicBezTo>
                      <a:pt x="67611" y="261512"/>
                      <a:pt x="68616" y="259069"/>
                      <a:pt x="68361" y="259113"/>
                    </a:cubicBezTo>
                    <a:cubicBezTo>
                      <a:pt x="62864" y="260059"/>
                      <a:pt x="63589" y="267015"/>
                      <a:pt x="58965" y="268723"/>
                    </a:cubicBezTo>
                    <a:cubicBezTo>
                      <a:pt x="52969" y="270938"/>
                      <a:pt x="57334" y="271062"/>
                      <a:pt x="47539" y="276872"/>
                    </a:cubicBezTo>
                    <a:cubicBezTo>
                      <a:pt x="42042" y="280133"/>
                      <a:pt x="9396" y="316553"/>
                      <a:pt x="3161" y="324794"/>
                    </a:cubicBezTo>
                    <a:cubicBezTo>
                      <a:pt x="7491" y="328282"/>
                      <a:pt x="8838" y="327536"/>
                      <a:pt x="9444" y="328897"/>
                    </a:cubicBezTo>
                    <a:cubicBezTo>
                      <a:pt x="15049" y="341512"/>
                      <a:pt x="73914" y="394518"/>
                      <a:pt x="76609" y="406986"/>
                    </a:cubicBezTo>
                    <a:cubicBezTo>
                      <a:pt x="79085" y="418436"/>
                      <a:pt x="52128" y="440728"/>
                      <a:pt x="34284" y="465412"/>
                    </a:cubicBezTo>
                    <a:cubicBezTo>
                      <a:pt x="22054" y="482337"/>
                      <a:pt x="18896" y="478410"/>
                      <a:pt x="14603" y="485549"/>
                    </a:cubicBezTo>
                    <a:cubicBezTo>
                      <a:pt x="34910" y="512184"/>
                      <a:pt x="48325" y="516698"/>
                      <a:pt x="55082" y="531688"/>
                    </a:cubicBezTo>
                    <a:cubicBezTo>
                      <a:pt x="57984" y="538121"/>
                      <a:pt x="69577" y="539741"/>
                      <a:pt x="73073" y="549275"/>
                    </a:cubicBezTo>
                    <a:cubicBezTo>
                      <a:pt x="74476" y="553082"/>
                      <a:pt x="92340" y="553925"/>
                      <a:pt x="83167" y="566208"/>
                    </a:cubicBezTo>
                    <a:cubicBezTo>
                      <a:pt x="79794" y="585085"/>
                      <a:pt x="70498" y="584255"/>
                      <a:pt x="33447" y="618516"/>
                    </a:cubicBezTo>
                    <a:cubicBezTo>
                      <a:pt x="74983" y="619215"/>
                      <a:pt x="116064" y="619933"/>
                      <a:pt x="156439" y="620647"/>
                    </a:cubicBezTo>
                    <a:cubicBezTo>
                      <a:pt x="177265" y="597720"/>
                      <a:pt x="185230" y="585935"/>
                      <a:pt x="196743" y="5766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3" name="Google Shape;793;p1"/>
              <p:cNvSpPr/>
              <p:nvPr/>
            </p:nvSpPr>
            <p:spPr>
              <a:xfrm>
                <a:off x="13187591" y="3658087"/>
                <a:ext cx="178269" cy="604779"/>
              </a:xfrm>
              <a:custGeom>
                <a:rect b="b" l="l" r="r" t="t"/>
                <a:pathLst>
                  <a:path extrusionOk="0" h="604779" w="178269">
                    <a:moveTo>
                      <a:pt x="156482" y="564464"/>
                    </a:moveTo>
                    <a:cubicBezTo>
                      <a:pt x="157435" y="562800"/>
                      <a:pt x="161446" y="563044"/>
                      <a:pt x="162036" y="562269"/>
                    </a:cubicBezTo>
                    <a:cubicBezTo>
                      <a:pt x="166716" y="556139"/>
                      <a:pt x="173222" y="551817"/>
                      <a:pt x="178169" y="545975"/>
                    </a:cubicBezTo>
                    <a:cubicBezTo>
                      <a:pt x="168562" y="533639"/>
                      <a:pt x="168366" y="539350"/>
                      <a:pt x="167709" y="537111"/>
                    </a:cubicBezTo>
                    <a:cubicBezTo>
                      <a:pt x="164575" y="526507"/>
                      <a:pt x="147660" y="518761"/>
                      <a:pt x="146676" y="515277"/>
                    </a:cubicBezTo>
                    <a:cubicBezTo>
                      <a:pt x="143243" y="503153"/>
                      <a:pt x="124411" y="488726"/>
                      <a:pt x="119890" y="482652"/>
                    </a:cubicBezTo>
                    <a:cubicBezTo>
                      <a:pt x="116195" y="477684"/>
                      <a:pt x="113587" y="471693"/>
                      <a:pt x="107596" y="468772"/>
                    </a:cubicBezTo>
                    <a:cubicBezTo>
                      <a:pt x="92774" y="437252"/>
                      <a:pt x="94285" y="445785"/>
                      <a:pt x="110179" y="424589"/>
                    </a:cubicBezTo>
                    <a:cubicBezTo>
                      <a:pt x="125041" y="404775"/>
                      <a:pt x="119117" y="409867"/>
                      <a:pt x="121293" y="408199"/>
                    </a:cubicBezTo>
                    <a:cubicBezTo>
                      <a:pt x="126356" y="404312"/>
                      <a:pt x="129274" y="398833"/>
                      <a:pt x="132882" y="393768"/>
                    </a:cubicBezTo>
                    <a:cubicBezTo>
                      <a:pt x="138148" y="386381"/>
                      <a:pt x="146389" y="381724"/>
                      <a:pt x="153214" y="370777"/>
                    </a:cubicBezTo>
                    <a:cubicBezTo>
                      <a:pt x="162865" y="355284"/>
                      <a:pt x="168287" y="355899"/>
                      <a:pt x="169893" y="352607"/>
                    </a:cubicBezTo>
                    <a:cubicBezTo>
                      <a:pt x="177121" y="337789"/>
                      <a:pt x="182634" y="347626"/>
                      <a:pt x="173465" y="338635"/>
                    </a:cubicBezTo>
                    <a:cubicBezTo>
                      <a:pt x="160676" y="326095"/>
                      <a:pt x="136159" y="301715"/>
                      <a:pt x="122461" y="289831"/>
                    </a:cubicBezTo>
                    <a:cubicBezTo>
                      <a:pt x="118032" y="285988"/>
                      <a:pt x="118650" y="280213"/>
                      <a:pt x="107225" y="273807"/>
                    </a:cubicBezTo>
                    <a:cubicBezTo>
                      <a:pt x="104080" y="265092"/>
                      <a:pt x="107723" y="270084"/>
                      <a:pt x="103039" y="261999"/>
                    </a:cubicBezTo>
                    <a:cubicBezTo>
                      <a:pt x="98953" y="254947"/>
                      <a:pt x="100763" y="244331"/>
                      <a:pt x="108875" y="239167"/>
                    </a:cubicBezTo>
                    <a:cubicBezTo>
                      <a:pt x="110681" y="236026"/>
                      <a:pt x="122737" y="217928"/>
                      <a:pt x="129390" y="212081"/>
                    </a:cubicBezTo>
                    <a:cubicBezTo>
                      <a:pt x="136606" y="205744"/>
                      <a:pt x="147122" y="190858"/>
                      <a:pt x="147389" y="190802"/>
                    </a:cubicBezTo>
                    <a:cubicBezTo>
                      <a:pt x="155115" y="189202"/>
                      <a:pt x="155988" y="179927"/>
                      <a:pt x="162662" y="177153"/>
                    </a:cubicBezTo>
                    <a:cubicBezTo>
                      <a:pt x="164862" y="176235"/>
                      <a:pt x="166238" y="174751"/>
                      <a:pt x="166409" y="172149"/>
                    </a:cubicBezTo>
                    <a:cubicBezTo>
                      <a:pt x="166740" y="167156"/>
                      <a:pt x="170451" y="172708"/>
                      <a:pt x="172042" y="164933"/>
                    </a:cubicBezTo>
                    <a:cubicBezTo>
                      <a:pt x="162143" y="155962"/>
                      <a:pt x="162697" y="156142"/>
                      <a:pt x="155677" y="148300"/>
                    </a:cubicBezTo>
                    <a:cubicBezTo>
                      <a:pt x="149654" y="141567"/>
                      <a:pt x="94105" y="125121"/>
                      <a:pt x="119870" y="90524"/>
                    </a:cubicBezTo>
                    <a:cubicBezTo>
                      <a:pt x="124439" y="84390"/>
                      <a:pt x="122370" y="78795"/>
                      <a:pt x="128071" y="77594"/>
                    </a:cubicBezTo>
                    <a:cubicBezTo>
                      <a:pt x="128338" y="77542"/>
                      <a:pt x="138898" y="58270"/>
                      <a:pt x="140349" y="57540"/>
                    </a:cubicBezTo>
                    <a:cubicBezTo>
                      <a:pt x="149705" y="52847"/>
                      <a:pt x="154230" y="42682"/>
                      <a:pt x="158348" y="39330"/>
                    </a:cubicBezTo>
                    <a:cubicBezTo>
                      <a:pt x="158097" y="39122"/>
                      <a:pt x="126779" y="12759"/>
                      <a:pt x="116976" y="4506"/>
                    </a:cubicBezTo>
                    <a:cubicBezTo>
                      <a:pt x="95106" y="4095"/>
                      <a:pt x="67332" y="1173"/>
                      <a:pt x="39904" y="0"/>
                    </a:cubicBezTo>
                    <a:cubicBezTo>
                      <a:pt x="56433" y="17081"/>
                      <a:pt x="92375" y="37514"/>
                      <a:pt x="88261" y="54678"/>
                    </a:cubicBezTo>
                    <a:cubicBezTo>
                      <a:pt x="90362" y="71667"/>
                      <a:pt x="53630" y="90696"/>
                      <a:pt x="52028" y="93174"/>
                    </a:cubicBezTo>
                    <a:cubicBezTo>
                      <a:pt x="45306" y="103554"/>
                      <a:pt x="34678" y="111085"/>
                      <a:pt x="30217" y="123141"/>
                    </a:cubicBezTo>
                    <a:cubicBezTo>
                      <a:pt x="30134" y="123369"/>
                      <a:pt x="29890" y="123568"/>
                      <a:pt x="29731" y="123784"/>
                    </a:cubicBezTo>
                    <a:cubicBezTo>
                      <a:pt x="32322" y="126043"/>
                      <a:pt x="29344" y="137760"/>
                      <a:pt x="34164" y="144417"/>
                    </a:cubicBezTo>
                    <a:cubicBezTo>
                      <a:pt x="49895" y="166151"/>
                      <a:pt x="60734" y="179891"/>
                      <a:pt x="63800" y="198053"/>
                    </a:cubicBezTo>
                    <a:cubicBezTo>
                      <a:pt x="64099" y="199833"/>
                      <a:pt x="64629" y="203046"/>
                      <a:pt x="64087" y="203265"/>
                    </a:cubicBezTo>
                    <a:cubicBezTo>
                      <a:pt x="57860" y="205816"/>
                      <a:pt x="68245" y="204658"/>
                      <a:pt x="46351" y="223032"/>
                    </a:cubicBezTo>
                    <a:cubicBezTo>
                      <a:pt x="48232" y="232343"/>
                      <a:pt x="36644" y="232798"/>
                      <a:pt x="12585" y="265970"/>
                    </a:cubicBezTo>
                    <a:cubicBezTo>
                      <a:pt x="17058" y="269649"/>
                      <a:pt x="18465" y="268855"/>
                      <a:pt x="19087" y="270244"/>
                    </a:cubicBezTo>
                    <a:cubicBezTo>
                      <a:pt x="21861" y="276493"/>
                      <a:pt x="73495" y="330513"/>
                      <a:pt x="80723" y="338663"/>
                    </a:cubicBezTo>
                    <a:cubicBezTo>
                      <a:pt x="90729" y="349953"/>
                      <a:pt x="86200" y="358473"/>
                      <a:pt x="77430" y="361195"/>
                    </a:cubicBezTo>
                    <a:cubicBezTo>
                      <a:pt x="75432" y="367500"/>
                      <a:pt x="73850" y="366327"/>
                      <a:pt x="67826" y="375067"/>
                    </a:cubicBezTo>
                    <a:cubicBezTo>
                      <a:pt x="57597" y="389917"/>
                      <a:pt x="47810" y="392395"/>
                      <a:pt x="47439" y="394646"/>
                    </a:cubicBezTo>
                    <a:cubicBezTo>
                      <a:pt x="46666" y="399331"/>
                      <a:pt x="12326" y="432902"/>
                      <a:pt x="6900" y="442736"/>
                    </a:cubicBezTo>
                    <a:cubicBezTo>
                      <a:pt x="-918" y="456899"/>
                      <a:pt x="-6052" y="440301"/>
                      <a:pt x="14128" y="463596"/>
                    </a:cubicBezTo>
                    <a:cubicBezTo>
                      <a:pt x="14997" y="464598"/>
                      <a:pt x="15734" y="465847"/>
                      <a:pt x="16819" y="466509"/>
                    </a:cubicBezTo>
                    <a:cubicBezTo>
                      <a:pt x="30181" y="474627"/>
                      <a:pt x="45478" y="496261"/>
                      <a:pt x="49779" y="498013"/>
                    </a:cubicBezTo>
                    <a:cubicBezTo>
                      <a:pt x="51430" y="498687"/>
                      <a:pt x="53395" y="500144"/>
                      <a:pt x="53945" y="501700"/>
                    </a:cubicBezTo>
                    <a:cubicBezTo>
                      <a:pt x="57330" y="511278"/>
                      <a:pt x="69648" y="510799"/>
                      <a:pt x="75257" y="525618"/>
                    </a:cubicBezTo>
                    <a:cubicBezTo>
                      <a:pt x="88110" y="528627"/>
                      <a:pt x="93208" y="544410"/>
                      <a:pt x="81165" y="552811"/>
                    </a:cubicBezTo>
                    <a:cubicBezTo>
                      <a:pt x="80156" y="553513"/>
                      <a:pt x="46945" y="591622"/>
                      <a:pt x="34678" y="604780"/>
                    </a:cubicBezTo>
                    <a:cubicBezTo>
                      <a:pt x="60933" y="601970"/>
                      <a:pt x="90406" y="599544"/>
                      <a:pt x="122681" y="597453"/>
                    </a:cubicBezTo>
                    <a:cubicBezTo>
                      <a:pt x="137132" y="583014"/>
                      <a:pt x="154657" y="567641"/>
                      <a:pt x="156482" y="56446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4" name="Google Shape;794;p1"/>
              <p:cNvSpPr/>
              <p:nvPr/>
            </p:nvSpPr>
            <p:spPr>
              <a:xfrm>
                <a:off x="13861866" y="3646111"/>
                <a:ext cx="130386" cy="598701"/>
              </a:xfrm>
              <a:custGeom>
                <a:rect b="b" l="l" r="r" t="t"/>
                <a:pathLst>
                  <a:path extrusionOk="0" h="598701" w="130386">
                    <a:moveTo>
                      <a:pt x="125861" y="564377"/>
                    </a:moveTo>
                    <a:cubicBezTo>
                      <a:pt x="128580" y="555138"/>
                      <a:pt x="133767" y="550484"/>
                      <a:pt x="122740" y="545831"/>
                    </a:cubicBezTo>
                    <a:cubicBezTo>
                      <a:pt x="110031" y="540467"/>
                      <a:pt x="124996" y="544909"/>
                      <a:pt x="103034" y="529193"/>
                    </a:cubicBezTo>
                    <a:cubicBezTo>
                      <a:pt x="94531" y="523107"/>
                      <a:pt x="100678" y="521399"/>
                      <a:pt x="83792" y="505987"/>
                    </a:cubicBezTo>
                    <a:cubicBezTo>
                      <a:pt x="74252" y="497279"/>
                      <a:pt x="65190" y="488028"/>
                      <a:pt x="56380" y="476474"/>
                    </a:cubicBezTo>
                    <a:cubicBezTo>
                      <a:pt x="57445" y="474706"/>
                      <a:pt x="58744" y="472942"/>
                      <a:pt x="60383" y="471969"/>
                    </a:cubicBezTo>
                    <a:cubicBezTo>
                      <a:pt x="76153" y="462570"/>
                      <a:pt x="78725" y="446631"/>
                      <a:pt x="107113" y="421046"/>
                    </a:cubicBezTo>
                    <a:cubicBezTo>
                      <a:pt x="109186" y="417873"/>
                      <a:pt x="114727" y="410725"/>
                      <a:pt x="115947" y="406311"/>
                    </a:cubicBezTo>
                    <a:cubicBezTo>
                      <a:pt x="133073" y="392743"/>
                      <a:pt x="97402" y="372230"/>
                      <a:pt x="78920" y="346604"/>
                    </a:cubicBezTo>
                    <a:cubicBezTo>
                      <a:pt x="70628" y="335107"/>
                      <a:pt x="57018" y="328522"/>
                      <a:pt x="51062" y="315133"/>
                    </a:cubicBezTo>
                    <a:cubicBezTo>
                      <a:pt x="50859" y="314678"/>
                      <a:pt x="50313" y="314243"/>
                      <a:pt x="49830" y="314063"/>
                    </a:cubicBezTo>
                    <a:cubicBezTo>
                      <a:pt x="35822" y="308843"/>
                      <a:pt x="61132" y="298646"/>
                      <a:pt x="64557" y="286830"/>
                    </a:cubicBezTo>
                    <a:cubicBezTo>
                      <a:pt x="64640" y="286554"/>
                      <a:pt x="93120" y="256467"/>
                      <a:pt x="102070" y="253159"/>
                    </a:cubicBezTo>
                    <a:cubicBezTo>
                      <a:pt x="106834" y="251399"/>
                      <a:pt x="106084" y="244235"/>
                      <a:pt x="111745" y="243262"/>
                    </a:cubicBezTo>
                    <a:cubicBezTo>
                      <a:pt x="112036" y="243214"/>
                      <a:pt x="111901" y="241166"/>
                      <a:pt x="112112" y="240077"/>
                    </a:cubicBezTo>
                    <a:cubicBezTo>
                      <a:pt x="116724" y="216252"/>
                      <a:pt x="117099" y="225726"/>
                      <a:pt x="112331" y="214240"/>
                    </a:cubicBezTo>
                    <a:cubicBezTo>
                      <a:pt x="88472" y="207568"/>
                      <a:pt x="66709" y="164295"/>
                      <a:pt x="52760" y="147589"/>
                    </a:cubicBezTo>
                    <a:cubicBezTo>
                      <a:pt x="51198" y="145714"/>
                      <a:pt x="46394" y="145199"/>
                      <a:pt x="41331" y="134104"/>
                    </a:cubicBezTo>
                    <a:cubicBezTo>
                      <a:pt x="44995" y="130935"/>
                      <a:pt x="46916" y="126466"/>
                      <a:pt x="50121" y="123149"/>
                    </a:cubicBezTo>
                    <a:cubicBezTo>
                      <a:pt x="63683" y="109106"/>
                      <a:pt x="81388" y="103766"/>
                      <a:pt x="105403" y="76848"/>
                    </a:cubicBezTo>
                    <a:cubicBezTo>
                      <a:pt x="112299" y="69117"/>
                      <a:pt x="120025" y="62505"/>
                      <a:pt x="129098" y="57025"/>
                    </a:cubicBezTo>
                    <a:cubicBezTo>
                      <a:pt x="126232" y="53050"/>
                      <a:pt x="131769" y="53010"/>
                      <a:pt x="130047" y="45623"/>
                    </a:cubicBezTo>
                    <a:cubicBezTo>
                      <a:pt x="131618" y="39888"/>
                      <a:pt x="114671" y="25118"/>
                      <a:pt x="109273" y="19495"/>
                    </a:cubicBezTo>
                    <a:cubicBezTo>
                      <a:pt x="98283" y="8046"/>
                      <a:pt x="93578" y="2845"/>
                      <a:pt x="91195" y="0"/>
                    </a:cubicBezTo>
                    <a:cubicBezTo>
                      <a:pt x="75057" y="431"/>
                      <a:pt x="59035" y="858"/>
                      <a:pt x="43161" y="1281"/>
                    </a:cubicBezTo>
                    <a:cubicBezTo>
                      <a:pt x="49069" y="7004"/>
                      <a:pt x="51102" y="12451"/>
                      <a:pt x="56807" y="17783"/>
                    </a:cubicBezTo>
                    <a:cubicBezTo>
                      <a:pt x="104753" y="62632"/>
                      <a:pt x="84788" y="30654"/>
                      <a:pt x="42188" y="88241"/>
                    </a:cubicBezTo>
                    <a:cubicBezTo>
                      <a:pt x="38066" y="93809"/>
                      <a:pt x="23069" y="99747"/>
                      <a:pt x="18975" y="105334"/>
                    </a:cubicBezTo>
                    <a:cubicBezTo>
                      <a:pt x="14944" y="110838"/>
                      <a:pt x="12006" y="115000"/>
                      <a:pt x="8386" y="116564"/>
                    </a:cubicBezTo>
                    <a:cubicBezTo>
                      <a:pt x="134" y="120132"/>
                      <a:pt x="1310" y="130943"/>
                      <a:pt x="928" y="131849"/>
                    </a:cubicBezTo>
                    <a:cubicBezTo>
                      <a:pt x="-1389" y="137325"/>
                      <a:pt x="975" y="142074"/>
                      <a:pt x="4248" y="145526"/>
                    </a:cubicBezTo>
                    <a:cubicBezTo>
                      <a:pt x="11918" y="153627"/>
                      <a:pt x="13505" y="161350"/>
                      <a:pt x="23137" y="167795"/>
                    </a:cubicBezTo>
                    <a:cubicBezTo>
                      <a:pt x="26984" y="170369"/>
                      <a:pt x="36523" y="191193"/>
                      <a:pt x="39788" y="194921"/>
                    </a:cubicBezTo>
                    <a:cubicBezTo>
                      <a:pt x="43229" y="198848"/>
                      <a:pt x="48108" y="201613"/>
                      <a:pt x="51178" y="205760"/>
                    </a:cubicBezTo>
                    <a:cubicBezTo>
                      <a:pt x="67961" y="228440"/>
                      <a:pt x="54351" y="209974"/>
                      <a:pt x="72661" y="226971"/>
                    </a:cubicBezTo>
                    <a:cubicBezTo>
                      <a:pt x="67730" y="232315"/>
                      <a:pt x="63381" y="238181"/>
                      <a:pt x="58748" y="243725"/>
                    </a:cubicBezTo>
                    <a:cubicBezTo>
                      <a:pt x="42567" y="263080"/>
                      <a:pt x="36854" y="262505"/>
                      <a:pt x="34933" y="267925"/>
                    </a:cubicBezTo>
                    <a:cubicBezTo>
                      <a:pt x="31516" y="277587"/>
                      <a:pt x="16041" y="291782"/>
                      <a:pt x="13433" y="303735"/>
                    </a:cubicBezTo>
                    <a:cubicBezTo>
                      <a:pt x="10487" y="307969"/>
                      <a:pt x="6365" y="308153"/>
                      <a:pt x="7266" y="319191"/>
                    </a:cubicBezTo>
                    <a:cubicBezTo>
                      <a:pt x="7972" y="327883"/>
                      <a:pt x="16427" y="340024"/>
                      <a:pt x="19872" y="341688"/>
                    </a:cubicBezTo>
                    <a:cubicBezTo>
                      <a:pt x="37241" y="350084"/>
                      <a:pt x="38477" y="359551"/>
                      <a:pt x="46920" y="367453"/>
                    </a:cubicBezTo>
                    <a:cubicBezTo>
                      <a:pt x="91338" y="408997"/>
                      <a:pt x="77589" y="391254"/>
                      <a:pt x="69233" y="403374"/>
                    </a:cubicBezTo>
                    <a:cubicBezTo>
                      <a:pt x="15044" y="482042"/>
                      <a:pt x="-2680" y="478214"/>
                      <a:pt x="30994" y="507467"/>
                    </a:cubicBezTo>
                    <a:cubicBezTo>
                      <a:pt x="69699" y="541222"/>
                      <a:pt x="78557" y="553202"/>
                      <a:pt x="83716" y="557911"/>
                    </a:cubicBezTo>
                    <a:cubicBezTo>
                      <a:pt x="86327" y="560290"/>
                      <a:pt x="83349" y="554591"/>
                      <a:pt x="43225" y="598410"/>
                    </a:cubicBezTo>
                    <a:cubicBezTo>
                      <a:pt x="59769" y="598490"/>
                      <a:pt x="76393" y="598586"/>
                      <a:pt x="93088" y="598702"/>
                    </a:cubicBezTo>
                    <a:cubicBezTo>
                      <a:pt x="96142" y="595936"/>
                      <a:pt x="100009" y="592332"/>
                      <a:pt x="105466" y="587651"/>
                    </a:cubicBezTo>
                    <a:cubicBezTo>
                      <a:pt x="114711" y="579713"/>
                      <a:pt x="122425" y="576062"/>
                      <a:pt x="125861" y="56437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5" name="Google Shape;795;p1"/>
              <p:cNvSpPr/>
              <p:nvPr/>
            </p:nvSpPr>
            <p:spPr>
              <a:xfrm>
                <a:off x="13284913" y="3661623"/>
                <a:ext cx="128903" cy="593912"/>
              </a:xfrm>
              <a:custGeom>
                <a:rect b="b" l="l" r="r" t="t"/>
                <a:pathLst>
                  <a:path extrusionOk="0" h="593912" w="128903">
                    <a:moveTo>
                      <a:pt x="95008" y="582854"/>
                    </a:moveTo>
                    <a:cubicBezTo>
                      <a:pt x="129037" y="566859"/>
                      <a:pt x="142651" y="527050"/>
                      <a:pt x="111233" y="516622"/>
                    </a:cubicBezTo>
                    <a:cubicBezTo>
                      <a:pt x="109989" y="516207"/>
                      <a:pt x="108913" y="515146"/>
                      <a:pt x="107892" y="514244"/>
                    </a:cubicBezTo>
                    <a:cubicBezTo>
                      <a:pt x="75824" y="485897"/>
                      <a:pt x="76690" y="480705"/>
                      <a:pt x="74935" y="478901"/>
                    </a:cubicBezTo>
                    <a:cubicBezTo>
                      <a:pt x="40623" y="443490"/>
                      <a:pt x="39571" y="444703"/>
                      <a:pt x="44287" y="439076"/>
                    </a:cubicBezTo>
                    <a:cubicBezTo>
                      <a:pt x="44510" y="438813"/>
                      <a:pt x="78890" y="394028"/>
                      <a:pt x="96515" y="381129"/>
                    </a:cubicBezTo>
                    <a:cubicBezTo>
                      <a:pt x="104731" y="375115"/>
                      <a:pt x="117846" y="354861"/>
                      <a:pt x="118018" y="354307"/>
                    </a:cubicBezTo>
                    <a:cubicBezTo>
                      <a:pt x="123802" y="349717"/>
                      <a:pt x="131684" y="348316"/>
                      <a:pt x="120996" y="326275"/>
                    </a:cubicBezTo>
                    <a:cubicBezTo>
                      <a:pt x="118417" y="320959"/>
                      <a:pt x="104173" y="314881"/>
                      <a:pt x="101530" y="307402"/>
                    </a:cubicBezTo>
                    <a:cubicBezTo>
                      <a:pt x="100964" y="305798"/>
                      <a:pt x="98938" y="304302"/>
                      <a:pt x="97240" y="303607"/>
                    </a:cubicBezTo>
                    <a:cubicBezTo>
                      <a:pt x="92807" y="301803"/>
                      <a:pt x="77052" y="279518"/>
                      <a:pt x="63291" y="271158"/>
                    </a:cubicBezTo>
                    <a:cubicBezTo>
                      <a:pt x="62171" y="270475"/>
                      <a:pt x="61413" y="269190"/>
                      <a:pt x="60516" y="268160"/>
                    </a:cubicBezTo>
                    <a:cubicBezTo>
                      <a:pt x="40615" y="245189"/>
                      <a:pt x="35581" y="264676"/>
                      <a:pt x="98177" y="193775"/>
                    </a:cubicBezTo>
                    <a:cubicBezTo>
                      <a:pt x="130316" y="157375"/>
                      <a:pt x="116714" y="158899"/>
                      <a:pt x="93736" y="127906"/>
                    </a:cubicBezTo>
                    <a:cubicBezTo>
                      <a:pt x="85225" y="116425"/>
                      <a:pt x="72807" y="125288"/>
                      <a:pt x="57383" y="93370"/>
                    </a:cubicBezTo>
                    <a:cubicBezTo>
                      <a:pt x="76494" y="66348"/>
                      <a:pt x="101673" y="52252"/>
                      <a:pt x="108091" y="36556"/>
                    </a:cubicBezTo>
                    <a:cubicBezTo>
                      <a:pt x="107262" y="29616"/>
                      <a:pt x="83004" y="14850"/>
                      <a:pt x="65886" y="0"/>
                    </a:cubicBezTo>
                    <a:cubicBezTo>
                      <a:pt x="45483" y="503"/>
                      <a:pt x="34353" y="774"/>
                      <a:pt x="34329" y="774"/>
                    </a:cubicBezTo>
                    <a:cubicBezTo>
                      <a:pt x="29844" y="1026"/>
                      <a:pt x="24917" y="1070"/>
                      <a:pt x="19658" y="970"/>
                    </a:cubicBezTo>
                    <a:cubicBezTo>
                      <a:pt x="29457" y="9223"/>
                      <a:pt x="60779" y="35586"/>
                      <a:pt x="61030" y="35794"/>
                    </a:cubicBezTo>
                    <a:cubicBezTo>
                      <a:pt x="56912" y="39142"/>
                      <a:pt x="52384" y="49311"/>
                      <a:pt x="43031" y="54004"/>
                    </a:cubicBezTo>
                    <a:cubicBezTo>
                      <a:pt x="41580" y="54734"/>
                      <a:pt x="31020" y="74006"/>
                      <a:pt x="30753" y="74058"/>
                    </a:cubicBezTo>
                    <a:cubicBezTo>
                      <a:pt x="25056" y="75259"/>
                      <a:pt x="27121" y="80854"/>
                      <a:pt x="22553" y="86988"/>
                    </a:cubicBezTo>
                    <a:cubicBezTo>
                      <a:pt x="-3212" y="121585"/>
                      <a:pt x="52332" y="138031"/>
                      <a:pt x="58360" y="144764"/>
                    </a:cubicBezTo>
                    <a:cubicBezTo>
                      <a:pt x="65380" y="152610"/>
                      <a:pt x="64826" y="152426"/>
                      <a:pt x="74724" y="161398"/>
                    </a:cubicBezTo>
                    <a:cubicBezTo>
                      <a:pt x="73138" y="169172"/>
                      <a:pt x="69422" y="163620"/>
                      <a:pt x="69091" y="168613"/>
                    </a:cubicBezTo>
                    <a:cubicBezTo>
                      <a:pt x="68924" y="171211"/>
                      <a:pt x="67544" y="172700"/>
                      <a:pt x="65344" y="173617"/>
                    </a:cubicBezTo>
                    <a:cubicBezTo>
                      <a:pt x="58670" y="176391"/>
                      <a:pt x="57797" y="185666"/>
                      <a:pt x="50072" y="187266"/>
                    </a:cubicBezTo>
                    <a:cubicBezTo>
                      <a:pt x="49804" y="187318"/>
                      <a:pt x="39288" y="202208"/>
                      <a:pt x="32072" y="208545"/>
                    </a:cubicBezTo>
                    <a:cubicBezTo>
                      <a:pt x="25415" y="214392"/>
                      <a:pt x="13364" y="232490"/>
                      <a:pt x="11558" y="235631"/>
                    </a:cubicBezTo>
                    <a:cubicBezTo>
                      <a:pt x="3445" y="240795"/>
                      <a:pt x="1639" y="251411"/>
                      <a:pt x="5721" y="258463"/>
                    </a:cubicBezTo>
                    <a:cubicBezTo>
                      <a:pt x="10406" y="266552"/>
                      <a:pt x="6762" y="261556"/>
                      <a:pt x="9907" y="270272"/>
                    </a:cubicBezTo>
                    <a:cubicBezTo>
                      <a:pt x="21329" y="276677"/>
                      <a:pt x="20715" y="282456"/>
                      <a:pt x="25144" y="286295"/>
                    </a:cubicBezTo>
                    <a:cubicBezTo>
                      <a:pt x="38838" y="298180"/>
                      <a:pt x="63359" y="322560"/>
                      <a:pt x="76147" y="335099"/>
                    </a:cubicBezTo>
                    <a:cubicBezTo>
                      <a:pt x="85316" y="344086"/>
                      <a:pt x="79803" y="334253"/>
                      <a:pt x="72575" y="349071"/>
                    </a:cubicBezTo>
                    <a:cubicBezTo>
                      <a:pt x="70969" y="352363"/>
                      <a:pt x="65547" y="351753"/>
                      <a:pt x="55896" y="367241"/>
                    </a:cubicBezTo>
                    <a:cubicBezTo>
                      <a:pt x="49071" y="378188"/>
                      <a:pt x="40831" y="382849"/>
                      <a:pt x="35565" y="390232"/>
                    </a:cubicBezTo>
                    <a:cubicBezTo>
                      <a:pt x="31957" y="395297"/>
                      <a:pt x="29039" y="400776"/>
                      <a:pt x="23976" y="404663"/>
                    </a:cubicBezTo>
                    <a:cubicBezTo>
                      <a:pt x="21799" y="406331"/>
                      <a:pt x="27727" y="401239"/>
                      <a:pt x="12861" y="421054"/>
                    </a:cubicBezTo>
                    <a:cubicBezTo>
                      <a:pt x="-3033" y="442249"/>
                      <a:pt x="-4544" y="433720"/>
                      <a:pt x="10278" y="465236"/>
                    </a:cubicBezTo>
                    <a:cubicBezTo>
                      <a:pt x="16270" y="468157"/>
                      <a:pt x="18873" y="474148"/>
                      <a:pt x="22572" y="479116"/>
                    </a:cubicBezTo>
                    <a:cubicBezTo>
                      <a:pt x="27089" y="485194"/>
                      <a:pt x="45926" y="499617"/>
                      <a:pt x="49358" y="511741"/>
                    </a:cubicBezTo>
                    <a:cubicBezTo>
                      <a:pt x="50343" y="515225"/>
                      <a:pt x="67257" y="522968"/>
                      <a:pt x="70391" y="533575"/>
                    </a:cubicBezTo>
                    <a:cubicBezTo>
                      <a:pt x="71049" y="535814"/>
                      <a:pt x="71244" y="530107"/>
                      <a:pt x="80852" y="542439"/>
                    </a:cubicBezTo>
                    <a:cubicBezTo>
                      <a:pt x="75904" y="548285"/>
                      <a:pt x="69398" y="552604"/>
                      <a:pt x="64718" y="558733"/>
                    </a:cubicBezTo>
                    <a:cubicBezTo>
                      <a:pt x="64128" y="559508"/>
                      <a:pt x="60118" y="559264"/>
                      <a:pt x="59165" y="560928"/>
                    </a:cubicBezTo>
                    <a:cubicBezTo>
                      <a:pt x="57339" y="564105"/>
                      <a:pt x="39810" y="579478"/>
                      <a:pt x="25367" y="593913"/>
                    </a:cubicBezTo>
                    <a:cubicBezTo>
                      <a:pt x="45503" y="592608"/>
                      <a:pt x="66723" y="591438"/>
                      <a:pt x="88924" y="590389"/>
                    </a:cubicBezTo>
                    <a:cubicBezTo>
                      <a:pt x="92887" y="586961"/>
                      <a:pt x="91551" y="584482"/>
                      <a:pt x="95008" y="5828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6" name="Google Shape;796;p1"/>
              <p:cNvSpPr/>
              <p:nvPr/>
            </p:nvSpPr>
            <p:spPr>
              <a:xfrm>
                <a:off x="14756178" y="3620394"/>
                <a:ext cx="130402" cy="637628"/>
              </a:xfrm>
              <a:custGeom>
                <a:rect b="b" l="l" r="r" t="t"/>
                <a:pathLst>
                  <a:path extrusionOk="0" h="637628" w="130402">
                    <a:moveTo>
                      <a:pt x="126994" y="585257"/>
                    </a:moveTo>
                    <a:cubicBezTo>
                      <a:pt x="136442" y="572602"/>
                      <a:pt x="118044" y="571736"/>
                      <a:pt x="116605" y="567817"/>
                    </a:cubicBezTo>
                    <a:cubicBezTo>
                      <a:pt x="112997" y="557999"/>
                      <a:pt x="101061" y="556327"/>
                      <a:pt x="98071" y="549702"/>
                    </a:cubicBezTo>
                    <a:cubicBezTo>
                      <a:pt x="91119" y="534282"/>
                      <a:pt x="77270" y="529576"/>
                      <a:pt x="56376" y="502179"/>
                    </a:cubicBezTo>
                    <a:cubicBezTo>
                      <a:pt x="60797" y="494828"/>
                      <a:pt x="64046" y="498871"/>
                      <a:pt x="76644" y="481439"/>
                    </a:cubicBezTo>
                    <a:cubicBezTo>
                      <a:pt x="101894" y="446511"/>
                      <a:pt x="105618" y="453060"/>
                      <a:pt x="115094" y="434307"/>
                    </a:cubicBezTo>
                    <a:cubicBezTo>
                      <a:pt x="121189" y="422223"/>
                      <a:pt x="128449" y="425156"/>
                      <a:pt x="99379" y="394882"/>
                    </a:cubicBezTo>
                    <a:cubicBezTo>
                      <a:pt x="92363" y="387574"/>
                      <a:pt x="84788" y="380459"/>
                      <a:pt x="78912" y="372313"/>
                    </a:cubicBezTo>
                    <a:cubicBezTo>
                      <a:pt x="70624" y="360816"/>
                      <a:pt x="57010" y="354231"/>
                      <a:pt x="51054" y="340842"/>
                    </a:cubicBezTo>
                    <a:cubicBezTo>
                      <a:pt x="50432" y="339441"/>
                      <a:pt x="49045" y="340211"/>
                      <a:pt x="44584" y="336615"/>
                    </a:cubicBezTo>
                    <a:cubicBezTo>
                      <a:pt x="49615" y="329971"/>
                      <a:pt x="89393" y="283545"/>
                      <a:pt x="102062" y="278860"/>
                    </a:cubicBezTo>
                    <a:cubicBezTo>
                      <a:pt x="106822" y="277100"/>
                      <a:pt x="106076" y="269936"/>
                      <a:pt x="111737" y="268963"/>
                    </a:cubicBezTo>
                    <a:cubicBezTo>
                      <a:pt x="112000" y="268919"/>
                      <a:pt x="111087" y="270774"/>
                      <a:pt x="115185" y="250186"/>
                    </a:cubicBezTo>
                    <a:cubicBezTo>
                      <a:pt x="117051" y="247739"/>
                      <a:pt x="115110" y="246654"/>
                      <a:pt x="112327" y="239941"/>
                    </a:cubicBezTo>
                    <a:cubicBezTo>
                      <a:pt x="86714" y="232778"/>
                      <a:pt x="56966" y="175186"/>
                      <a:pt x="52214" y="172660"/>
                    </a:cubicBezTo>
                    <a:cubicBezTo>
                      <a:pt x="46733" y="169750"/>
                      <a:pt x="43679" y="164949"/>
                      <a:pt x="41331" y="159805"/>
                    </a:cubicBezTo>
                    <a:cubicBezTo>
                      <a:pt x="42698" y="158624"/>
                      <a:pt x="43918" y="157135"/>
                      <a:pt x="45118" y="155479"/>
                    </a:cubicBezTo>
                    <a:cubicBezTo>
                      <a:pt x="58537" y="136974"/>
                      <a:pt x="76963" y="131187"/>
                      <a:pt x="91199" y="116744"/>
                    </a:cubicBezTo>
                    <a:cubicBezTo>
                      <a:pt x="111043" y="96610"/>
                      <a:pt x="116326" y="90440"/>
                      <a:pt x="129094" y="82726"/>
                    </a:cubicBezTo>
                    <a:cubicBezTo>
                      <a:pt x="126232" y="78755"/>
                      <a:pt x="131650" y="78639"/>
                      <a:pt x="130127" y="71584"/>
                    </a:cubicBezTo>
                    <a:cubicBezTo>
                      <a:pt x="127731" y="60250"/>
                      <a:pt x="84282" y="20190"/>
                      <a:pt x="67255" y="0"/>
                    </a:cubicBezTo>
                    <a:cubicBezTo>
                      <a:pt x="51648" y="547"/>
                      <a:pt x="35507" y="1101"/>
                      <a:pt x="18891" y="1664"/>
                    </a:cubicBezTo>
                    <a:cubicBezTo>
                      <a:pt x="21773" y="9662"/>
                      <a:pt x="27279" y="16534"/>
                      <a:pt x="29758" y="17731"/>
                    </a:cubicBezTo>
                    <a:cubicBezTo>
                      <a:pt x="47183" y="26160"/>
                      <a:pt x="48335" y="35574"/>
                      <a:pt x="56807" y="43496"/>
                    </a:cubicBezTo>
                    <a:cubicBezTo>
                      <a:pt x="104478" y="88086"/>
                      <a:pt x="84724" y="56458"/>
                      <a:pt x="42188" y="113954"/>
                    </a:cubicBezTo>
                    <a:cubicBezTo>
                      <a:pt x="38066" y="119522"/>
                      <a:pt x="23069" y="125460"/>
                      <a:pt x="18975" y="131047"/>
                    </a:cubicBezTo>
                    <a:cubicBezTo>
                      <a:pt x="14944" y="136551"/>
                      <a:pt x="12006" y="140717"/>
                      <a:pt x="8386" y="142277"/>
                    </a:cubicBezTo>
                    <a:cubicBezTo>
                      <a:pt x="138" y="145845"/>
                      <a:pt x="1310" y="156656"/>
                      <a:pt x="928" y="157562"/>
                    </a:cubicBezTo>
                    <a:cubicBezTo>
                      <a:pt x="-1389" y="163038"/>
                      <a:pt x="976" y="167787"/>
                      <a:pt x="4248" y="171239"/>
                    </a:cubicBezTo>
                    <a:cubicBezTo>
                      <a:pt x="11919" y="179340"/>
                      <a:pt x="13505" y="187063"/>
                      <a:pt x="23137" y="193508"/>
                    </a:cubicBezTo>
                    <a:cubicBezTo>
                      <a:pt x="26984" y="196082"/>
                      <a:pt x="36523" y="216906"/>
                      <a:pt x="39788" y="220634"/>
                    </a:cubicBezTo>
                    <a:cubicBezTo>
                      <a:pt x="43229" y="224561"/>
                      <a:pt x="48108" y="227326"/>
                      <a:pt x="51178" y="231473"/>
                    </a:cubicBezTo>
                    <a:cubicBezTo>
                      <a:pt x="68734" y="255198"/>
                      <a:pt x="51903" y="233420"/>
                      <a:pt x="72665" y="252684"/>
                    </a:cubicBezTo>
                    <a:cubicBezTo>
                      <a:pt x="67734" y="258028"/>
                      <a:pt x="63385" y="263894"/>
                      <a:pt x="58752" y="269438"/>
                    </a:cubicBezTo>
                    <a:cubicBezTo>
                      <a:pt x="42563" y="288805"/>
                      <a:pt x="36858" y="288214"/>
                      <a:pt x="34937" y="293638"/>
                    </a:cubicBezTo>
                    <a:cubicBezTo>
                      <a:pt x="31524" y="303288"/>
                      <a:pt x="16045" y="317503"/>
                      <a:pt x="13437" y="329448"/>
                    </a:cubicBezTo>
                    <a:cubicBezTo>
                      <a:pt x="10483" y="333690"/>
                      <a:pt x="6369" y="333866"/>
                      <a:pt x="7270" y="344904"/>
                    </a:cubicBezTo>
                    <a:cubicBezTo>
                      <a:pt x="7976" y="353596"/>
                      <a:pt x="16431" y="365736"/>
                      <a:pt x="19876" y="367401"/>
                    </a:cubicBezTo>
                    <a:cubicBezTo>
                      <a:pt x="41180" y="377705"/>
                      <a:pt x="27466" y="379010"/>
                      <a:pt x="78282" y="421788"/>
                    </a:cubicBezTo>
                    <a:cubicBezTo>
                      <a:pt x="70197" y="429235"/>
                      <a:pt x="70819" y="426800"/>
                      <a:pt x="69237" y="429083"/>
                    </a:cubicBezTo>
                    <a:cubicBezTo>
                      <a:pt x="32389" y="482588"/>
                      <a:pt x="25497" y="481299"/>
                      <a:pt x="15108" y="506904"/>
                    </a:cubicBezTo>
                    <a:cubicBezTo>
                      <a:pt x="9818" y="519946"/>
                      <a:pt x="25225" y="528148"/>
                      <a:pt x="30998" y="533176"/>
                    </a:cubicBezTo>
                    <a:cubicBezTo>
                      <a:pt x="69703" y="566927"/>
                      <a:pt x="78549" y="578903"/>
                      <a:pt x="83720" y="583620"/>
                    </a:cubicBezTo>
                    <a:cubicBezTo>
                      <a:pt x="84976" y="584766"/>
                      <a:pt x="85960" y="582671"/>
                      <a:pt x="72988" y="593833"/>
                    </a:cubicBezTo>
                    <a:cubicBezTo>
                      <a:pt x="50576" y="613105"/>
                      <a:pt x="39011" y="628697"/>
                      <a:pt x="33697" y="636946"/>
                    </a:cubicBezTo>
                    <a:cubicBezTo>
                      <a:pt x="48770" y="637185"/>
                      <a:pt x="63584" y="637413"/>
                      <a:pt x="78131" y="637628"/>
                    </a:cubicBezTo>
                    <a:cubicBezTo>
                      <a:pt x="85406" y="631083"/>
                      <a:pt x="96533" y="620480"/>
                      <a:pt x="117773" y="603459"/>
                    </a:cubicBezTo>
                    <a:cubicBezTo>
                      <a:pt x="123350" y="597477"/>
                      <a:pt x="125702" y="592484"/>
                      <a:pt x="126994" y="5852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7" name="Google Shape;797;p1"/>
              <p:cNvSpPr/>
              <p:nvPr/>
            </p:nvSpPr>
            <p:spPr>
              <a:xfrm>
                <a:off x="13560848" y="3654052"/>
                <a:ext cx="134403" cy="591346"/>
              </a:xfrm>
              <a:custGeom>
                <a:rect b="b" l="l" r="r" t="t"/>
                <a:pathLst>
                  <a:path extrusionOk="0" h="591346" w="134403">
                    <a:moveTo>
                      <a:pt x="120992" y="536975"/>
                    </a:moveTo>
                    <a:cubicBezTo>
                      <a:pt x="115216" y="521714"/>
                      <a:pt x="102531" y="522209"/>
                      <a:pt x="99042" y="512344"/>
                    </a:cubicBezTo>
                    <a:cubicBezTo>
                      <a:pt x="98476" y="510740"/>
                      <a:pt x="96451" y="509243"/>
                      <a:pt x="94749" y="508549"/>
                    </a:cubicBezTo>
                    <a:cubicBezTo>
                      <a:pt x="90316" y="506745"/>
                      <a:pt x="74561" y="484460"/>
                      <a:pt x="60800" y="476099"/>
                    </a:cubicBezTo>
                    <a:cubicBezTo>
                      <a:pt x="58878" y="474934"/>
                      <a:pt x="61705" y="475648"/>
                      <a:pt x="43538" y="458903"/>
                    </a:cubicBezTo>
                    <a:cubicBezTo>
                      <a:pt x="99624" y="393257"/>
                      <a:pt x="119561" y="379194"/>
                      <a:pt x="123229" y="367632"/>
                    </a:cubicBezTo>
                    <a:cubicBezTo>
                      <a:pt x="152314" y="358597"/>
                      <a:pt x="107406" y="328191"/>
                      <a:pt x="90997" y="305427"/>
                    </a:cubicBezTo>
                    <a:cubicBezTo>
                      <a:pt x="82705" y="293929"/>
                      <a:pt x="69096" y="287344"/>
                      <a:pt x="63140" y="273955"/>
                    </a:cubicBezTo>
                    <a:cubicBezTo>
                      <a:pt x="62506" y="272522"/>
                      <a:pt x="61047" y="273341"/>
                      <a:pt x="56442" y="269553"/>
                    </a:cubicBezTo>
                    <a:cubicBezTo>
                      <a:pt x="81390" y="235156"/>
                      <a:pt x="93166" y="234965"/>
                      <a:pt x="91221" y="225327"/>
                    </a:cubicBezTo>
                    <a:cubicBezTo>
                      <a:pt x="113777" y="206402"/>
                      <a:pt x="103105" y="207584"/>
                      <a:pt x="109491" y="204970"/>
                    </a:cubicBezTo>
                    <a:cubicBezTo>
                      <a:pt x="110049" y="204742"/>
                      <a:pt x="109503" y="201434"/>
                      <a:pt x="109192" y="199598"/>
                    </a:cubicBezTo>
                    <a:cubicBezTo>
                      <a:pt x="109025" y="198604"/>
                      <a:pt x="107912" y="197730"/>
                      <a:pt x="107849" y="196760"/>
                    </a:cubicBezTo>
                    <a:cubicBezTo>
                      <a:pt x="107542" y="192039"/>
                      <a:pt x="107362" y="190495"/>
                      <a:pt x="105489" y="189533"/>
                    </a:cubicBezTo>
                    <a:cubicBezTo>
                      <a:pt x="105293" y="175824"/>
                      <a:pt x="100067" y="177712"/>
                      <a:pt x="94051" y="167767"/>
                    </a:cubicBezTo>
                    <a:cubicBezTo>
                      <a:pt x="89786" y="160719"/>
                      <a:pt x="83371" y="155052"/>
                      <a:pt x="80724" y="146951"/>
                    </a:cubicBezTo>
                    <a:cubicBezTo>
                      <a:pt x="80401" y="145969"/>
                      <a:pt x="79321" y="145255"/>
                      <a:pt x="78675" y="144353"/>
                    </a:cubicBezTo>
                    <a:cubicBezTo>
                      <a:pt x="73696" y="137476"/>
                      <a:pt x="76794" y="125444"/>
                      <a:pt x="74111" y="123101"/>
                    </a:cubicBezTo>
                    <a:cubicBezTo>
                      <a:pt x="74270" y="122878"/>
                      <a:pt x="74525" y="122674"/>
                      <a:pt x="74609" y="122439"/>
                    </a:cubicBezTo>
                    <a:cubicBezTo>
                      <a:pt x="79193" y="110019"/>
                      <a:pt x="90140" y="102269"/>
                      <a:pt x="97061" y="91578"/>
                    </a:cubicBezTo>
                    <a:cubicBezTo>
                      <a:pt x="103906" y="80998"/>
                      <a:pt x="171210" y="63562"/>
                      <a:pt x="106593" y="14594"/>
                    </a:cubicBezTo>
                    <a:cubicBezTo>
                      <a:pt x="98799" y="8688"/>
                      <a:pt x="93258" y="3887"/>
                      <a:pt x="89144" y="0"/>
                    </a:cubicBezTo>
                    <a:cubicBezTo>
                      <a:pt x="69582" y="503"/>
                      <a:pt x="50626" y="990"/>
                      <a:pt x="32348" y="1457"/>
                    </a:cubicBezTo>
                    <a:cubicBezTo>
                      <a:pt x="40117" y="8038"/>
                      <a:pt x="48569" y="15006"/>
                      <a:pt x="52779" y="21467"/>
                    </a:cubicBezTo>
                    <a:cubicBezTo>
                      <a:pt x="60325" y="33044"/>
                      <a:pt x="74406" y="36149"/>
                      <a:pt x="85500" y="49391"/>
                    </a:cubicBezTo>
                    <a:cubicBezTo>
                      <a:pt x="87721" y="52045"/>
                      <a:pt x="88466" y="51478"/>
                      <a:pt x="91667" y="53366"/>
                    </a:cubicBezTo>
                    <a:cubicBezTo>
                      <a:pt x="91512" y="53629"/>
                      <a:pt x="47102" y="99268"/>
                      <a:pt x="38806" y="99460"/>
                    </a:cubicBezTo>
                    <a:cubicBezTo>
                      <a:pt x="34333" y="113276"/>
                      <a:pt x="32926" y="116070"/>
                      <a:pt x="34106" y="119166"/>
                    </a:cubicBezTo>
                    <a:cubicBezTo>
                      <a:pt x="54445" y="172564"/>
                      <a:pt x="22720" y="105099"/>
                      <a:pt x="75478" y="193013"/>
                    </a:cubicBezTo>
                    <a:cubicBezTo>
                      <a:pt x="76391" y="194541"/>
                      <a:pt x="76518" y="192841"/>
                      <a:pt x="72911" y="195483"/>
                    </a:cubicBezTo>
                    <a:cubicBezTo>
                      <a:pt x="51204" y="211387"/>
                      <a:pt x="62151" y="210054"/>
                      <a:pt x="55486" y="215457"/>
                    </a:cubicBezTo>
                    <a:cubicBezTo>
                      <a:pt x="43355" y="225287"/>
                      <a:pt x="24913" y="251922"/>
                      <a:pt x="24407" y="253602"/>
                    </a:cubicBezTo>
                    <a:cubicBezTo>
                      <a:pt x="18200" y="255290"/>
                      <a:pt x="19962" y="261855"/>
                      <a:pt x="17187" y="265722"/>
                    </a:cubicBezTo>
                    <a:cubicBezTo>
                      <a:pt x="12598" y="272099"/>
                      <a:pt x="16338" y="292956"/>
                      <a:pt x="31945" y="300506"/>
                    </a:cubicBezTo>
                    <a:cubicBezTo>
                      <a:pt x="49354" y="308927"/>
                      <a:pt x="50530" y="318357"/>
                      <a:pt x="58994" y="326271"/>
                    </a:cubicBezTo>
                    <a:cubicBezTo>
                      <a:pt x="97045" y="361861"/>
                      <a:pt x="85062" y="346269"/>
                      <a:pt x="77348" y="359455"/>
                    </a:cubicBezTo>
                    <a:cubicBezTo>
                      <a:pt x="73066" y="366778"/>
                      <a:pt x="66130" y="372018"/>
                      <a:pt x="61728" y="379273"/>
                    </a:cubicBezTo>
                    <a:cubicBezTo>
                      <a:pt x="61234" y="380096"/>
                      <a:pt x="57204" y="380319"/>
                      <a:pt x="56438" y="382051"/>
                    </a:cubicBezTo>
                    <a:cubicBezTo>
                      <a:pt x="56323" y="382318"/>
                      <a:pt x="9345" y="440138"/>
                      <a:pt x="7659" y="441447"/>
                    </a:cubicBezTo>
                    <a:cubicBezTo>
                      <a:pt x="-1422" y="448471"/>
                      <a:pt x="2377" y="457933"/>
                      <a:pt x="790" y="461153"/>
                    </a:cubicBezTo>
                    <a:cubicBezTo>
                      <a:pt x="-1773" y="466354"/>
                      <a:pt x="2170" y="467814"/>
                      <a:pt x="8708" y="472579"/>
                    </a:cubicBezTo>
                    <a:cubicBezTo>
                      <a:pt x="29099" y="504426"/>
                      <a:pt x="95327" y="551758"/>
                      <a:pt x="83236" y="557073"/>
                    </a:cubicBezTo>
                    <a:cubicBezTo>
                      <a:pt x="83028" y="557165"/>
                      <a:pt x="62299" y="580795"/>
                      <a:pt x="53070" y="591347"/>
                    </a:cubicBezTo>
                    <a:cubicBezTo>
                      <a:pt x="69745" y="591127"/>
                      <a:pt x="86656" y="590944"/>
                      <a:pt x="103786" y="590788"/>
                    </a:cubicBezTo>
                    <a:cubicBezTo>
                      <a:pt x="113015" y="580432"/>
                      <a:pt x="126968" y="565051"/>
                      <a:pt x="127076" y="564979"/>
                    </a:cubicBezTo>
                    <a:cubicBezTo>
                      <a:pt x="139486" y="556335"/>
                      <a:pt x="134231" y="540076"/>
                      <a:pt x="120992" y="53697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8" name="Google Shape;798;p1"/>
              <p:cNvSpPr/>
              <p:nvPr/>
            </p:nvSpPr>
            <p:spPr>
              <a:xfrm>
                <a:off x="14178756" y="3638724"/>
                <a:ext cx="130126" cy="609736"/>
              </a:xfrm>
              <a:custGeom>
                <a:rect b="b" l="l" r="r" t="t"/>
                <a:pathLst>
                  <a:path extrusionOk="0" h="609736" w="130126">
                    <a:moveTo>
                      <a:pt x="116195" y="589798"/>
                    </a:moveTo>
                    <a:cubicBezTo>
                      <a:pt x="121334" y="583832"/>
                      <a:pt x="135853" y="575292"/>
                      <a:pt x="127684" y="554232"/>
                    </a:cubicBezTo>
                    <a:cubicBezTo>
                      <a:pt x="129315" y="549614"/>
                      <a:pt x="116698" y="541190"/>
                      <a:pt x="111690" y="539526"/>
                    </a:cubicBezTo>
                    <a:cubicBezTo>
                      <a:pt x="107317" y="538077"/>
                      <a:pt x="82366" y="511490"/>
                      <a:pt x="78985" y="507790"/>
                    </a:cubicBezTo>
                    <a:cubicBezTo>
                      <a:pt x="77446" y="506106"/>
                      <a:pt x="76968" y="503428"/>
                      <a:pt x="75389" y="501796"/>
                    </a:cubicBezTo>
                    <a:cubicBezTo>
                      <a:pt x="30513" y="455486"/>
                      <a:pt x="43023" y="469111"/>
                      <a:pt x="48157" y="458384"/>
                    </a:cubicBezTo>
                    <a:cubicBezTo>
                      <a:pt x="52542" y="449225"/>
                      <a:pt x="86009" y="412042"/>
                      <a:pt x="96964" y="404025"/>
                    </a:cubicBezTo>
                    <a:cubicBezTo>
                      <a:pt x="109334" y="394965"/>
                      <a:pt x="110443" y="383192"/>
                      <a:pt x="126317" y="371304"/>
                    </a:cubicBezTo>
                    <a:cubicBezTo>
                      <a:pt x="129690" y="342685"/>
                      <a:pt x="106157" y="342119"/>
                      <a:pt x="101979" y="330302"/>
                    </a:cubicBezTo>
                    <a:cubicBezTo>
                      <a:pt x="101413" y="328698"/>
                      <a:pt x="99388" y="327201"/>
                      <a:pt x="97686" y="326507"/>
                    </a:cubicBezTo>
                    <a:cubicBezTo>
                      <a:pt x="93253" y="324703"/>
                      <a:pt x="77498" y="302418"/>
                      <a:pt x="63737" y="294057"/>
                    </a:cubicBezTo>
                    <a:cubicBezTo>
                      <a:pt x="61971" y="292983"/>
                      <a:pt x="63509" y="292285"/>
                      <a:pt x="46937" y="277284"/>
                    </a:cubicBezTo>
                    <a:cubicBezTo>
                      <a:pt x="52124" y="266879"/>
                      <a:pt x="51315" y="268180"/>
                      <a:pt x="80253" y="236892"/>
                    </a:cubicBezTo>
                    <a:cubicBezTo>
                      <a:pt x="133800" y="179001"/>
                      <a:pt x="122024" y="188356"/>
                      <a:pt x="94186" y="150806"/>
                    </a:cubicBezTo>
                    <a:cubicBezTo>
                      <a:pt x="90199" y="145426"/>
                      <a:pt x="74273" y="140170"/>
                      <a:pt x="69983" y="135034"/>
                    </a:cubicBezTo>
                    <a:cubicBezTo>
                      <a:pt x="48831" y="109692"/>
                      <a:pt x="62931" y="117139"/>
                      <a:pt x="64414" y="105638"/>
                    </a:cubicBezTo>
                    <a:cubicBezTo>
                      <a:pt x="127525" y="47200"/>
                      <a:pt x="110973" y="62632"/>
                      <a:pt x="83494" y="37270"/>
                    </a:cubicBezTo>
                    <a:cubicBezTo>
                      <a:pt x="62186" y="17628"/>
                      <a:pt x="50541" y="6433"/>
                      <a:pt x="44274" y="0"/>
                    </a:cubicBezTo>
                    <a:cubicBezTo>
                      <a:pt x="29520" y="411"/>
                      <a:pt x="14754" y="822"/>
                      <a:pt x="0" y="1233"/>
                    </a:cubicBezTo>
                    <a:cubicBezTo>
                      <a:pt x="9281" y="16546"/>
                      <a:pt x="25649" y="29544"/>
                      <a:pt x="61476" y="58689"/>
                    </a:cubicBezTo>
                    <a:cubicBezTo>
                      <a:pt x="57346" y="62054"/>
                      <a:pt x="52865" y="72190"/>
                      <a:pt x="43477" y="76899"/>
                    </a:cubicBezTo>
                    <a:cubicBezTo>
                      <a:pt x="42026" y="77630"/>
                      <a:pt x="31466" y="96902"/>
                      <a:pt x="31199" y="96953"/>
                    </a:cubicBezTo>
                    <a:cubicBezTo>
                      <a:pt x="25498" y="98155"/>
                      <a:pt x="27567" y="103750"/>
                      <a:pt x="22998" y="109884"/>
                    </a:cubicBezTo>
                    <a:cubicBezTo>
                      <a:pt x="-3062" y="144875"/>
                      <a:pt x="52259" y="160352"/>
                      <a:pt x="58805" y="167659"/>
                    </a:cubicBezTo>
                    <a:cubicBezTo>
                      <a:pt x="65838" y="175517"/>
                      <a:pt x="65295" y="175342"/>
                      <a:pt x="75170" y="184293"/>
                    </a:cubicBezTo>
                    <a:cubicBezTo>
                      <a:pt x="73579" y="192067"/>
                      <a:pt x="69868" y="186516"/>
                      <a:pt x="69537" y="191508"/>
                    </a:cubicBezTo>
                    <a:cubicBezTo>
                      <a:pt x="69370" y="194106"/>
                      <a:pt x="67990" y="195595"/>
                      <a:pt x="65790" y="196513"/>
                    </a:cubicBezTo>
                    <a:cubicBezTo>
                      <a:pt x="59116" y="199287"/>
                      <a:pt x="58243" y="208561"/>
                      <a:pt x="50517" y="210162"/>
                    </a:cubicBezTo>
                    <a:cubicBezTo>
                      <a:pt x="50254" y="210213"/>
                      <a:pt x="39734" y="225103"/>
                      <a:pt x="32518" y="231441"/>
                    </a:cubicBezTo>
                    <a:cubicBezTo>
                      <a:pt x="25861" y="237287"/>
                      <a:pt x="13809" y="255386"/>
                      <a:pt x="12003" y="258527"/>
                    </a:cubicBezTo>
                    <a:cubicBezTo>
                      <a:pt x="3891" y="263699"/>
                      <a:pt x="2089" y="274306"/>
                      <a:pt x="6167" y="281358"/>
                    </a:cubicBezTo>
                    <a:cubicBezTo>
                      <a:pt x="10819" y="289396"/>
                      <a:pt x="7232" y="284527"/>
                      <a:pt x="10353" y="293167"/>
                    </a:cubicBezTo>
                    <a:cubicBezTo>
                      <a:pt x="21782" y="299580"/>
                      <a:pt x="21153" y="305343"/>
                      <a:pt x="25590" y="309190"/>
                    </a:cubicBezTo>
                    <a:cubicBezTo>
                      <a:pt x="33367" y="315935"/>
                      <a:pt x="52849" y="334572"/>
                      <a:pt x="53097" y="334835"/>
                    </a:cubicBezTo>
                    <a:cubicBezTo>
                      <a:pt x="91451" y="376009"/>
                      <a:pt x="82154" y="353237"/>
                      <a:pt x="73017" y="371962"/>
                    </a:cubicBezTo>
                    <a:cubicBezTo>
                      <a:pt x="71411" y="375255"/>
                      <a:pt x="65989" y="374644"/>
                      <a:pt x="56338" y="390133"/>
                    </a:cubicBezTo>
                    <a:cubicBezTo>
                      <a:pt x="49517" y="401083"/>
                      <a:pt x="41284" y="405717"/>
                      <a:pt x="36006" y="413124"/>
                    </a:cubicBezTo>
                    <a:cubicBezTo>
                      <a:pt x="32399" y="418188"/>
                      <a:pt x="29480" y="423668"/>
                      <a:pt x="24417" y="427555"/>
                    </a:cubicBezTo>
                    <a:cubicBezTo>
                      <a:pt x="24154" y="427758"/>
                      <a:pt x="11820" y="449285"/>
                      <a:pt x="7271" y="449508"/>
                    </a:cubicBezTo>
                    <a:cubicBezTo>
                      <a:pt x="-1782" y="465364"/>
                      <a:pt x="-2962" y="459030"/>
                      <a:pt x="10720" y="488132"/>
                    </a:cubicBezTo>
                    <a:cubicBezTo>
                      <a:pt x="16728" y="491061"/>
                      <a:pt x="19335" y="497051"/>
                      <a:pt x="23030" y="502020"/>
                    </a:cubicBezTo>
                    <a:cubicBezTo>
                      <a:pt x="27547" y="508098"/>
                      <a:pt x="46383" y="522521"/>
                      <a:pt x="49816" y="534645"/>
                    </a:cubicBezTo>
                    <a:cubicBezTo>
                      <a:pt x="50796" y="538105"/>
                      <a:pt x="67747" y="545975"/>
                      <a:pt x="70849" y="556475"/>
                    </a:cubicBezTo>
                    <a:cubicBezTo>
                      <a:pt x="71510" y="558714"/>
                      <a:pt x="71702" y="553007"/>
                      <a:pt x="81309" y="565338"/>
                    </a:cubicBezTo>
                    <a:cubicBezTo>
                      <a:pt x="76358" y="571177"/>
                      <a:pt x="69852" y="575495"/>
                      <a:pt x="65172" y="581625"/>
                    </a:cubicBezTo>
                    <a:cubicBezTo>
                      <a:pt x="64582" y="582399"/>
                      <a:pt x="60571" y="582156"/>
                      <a:pt x="59618" y="583820"/>
                    </a:cubicBezTo>
                    <a:cubicBezTo>
                      <a:pt x="58622" y="585556"/>
                      <a:pt x="45371" y="597971"/>
                      <a:pt x="33989" y="608878"/>
                    </a:cubicBezTo>
                    <a:cubicBezTo>
                      <a:pt x="53463" y="609154"/>
                      <a:pt x="72914" y="609441"/>
                      <a:pt x="92312" y="609736"/>
                    </a:cubicBezTo>
                    <a:cubicBezTo>
                      <a:pt x="92639" y="609098"/>
                      <a:pt x="92930" y="608396"/>
                      <a:pt x="93153" y="607581"/>
                    </a:cubicBezTo>
                    <a:cubicBezTo>
                      <a:pt x="93787" y="605331"/>
                      <a:pt x="104032" y="603930"/>
                      <a:pt x="116195" y="589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99" name="Google Shape;799;p1"/>
              <p:cNvSpPr/>
              <p:nvPr/>
            </p:nvSpPr>
            <p:spPr>
              <a:xfrm>
                <a:off x="14455202" y="3630103"/>
                <a:ext cx="134331" cy="623105"/>
              </a:xfrm>
              <a:custGeom>
                <a:rect b="b" l="l" r="r" t="t"/>
                <a:pathLst>
                  <a:path extrusionOk="0" h="623105" w="134331">
                    <a:moveTo>
                      <a:pt x="100546" y="618005"/>
                    </a:moveTo>
                    <a:cubicBezTo>
                      <a:pt x="108985" y="610084"/>
                      <a:pt x="125266" y="590161"/>
                      <a:pt x="127032" y="588932"/>
                    </a:cubicBezTo>
                    <a:cubicBezTo>
                      <a:pt x="139438" y="580284"/>
                      <a:pt x="134184" y="564021"/>
                      <a:pt x="120945" y="560924"/>
                    </a:cubicBezTo>
                    <a:cubicBezTo>
                      <a:pt x="115168" y="545664"/>
                      <a:pt x="102483" y="546154"/>
                      <a:pt x="98995" y="536293"/>
                    </a:cubicBezTo>
                    <a:cubicBezTo>
                      <a:pt x="98429" y="534689"/>
                      <a:pt x="96404" y="533192"/>
                      <a:pt x="94702" y="532498"/>
                    </a:cubicBezTo>
                    <a:cubicBezTo>
                      <a:pt x="90269" y="530694"/>
                      <a:pt x="74514" y="508409"/>
                      <a:pt x="60752" y="500048"/>
                    </a:cubicBezTo>
                    <a:cubicBezTo>
                      <a:pt x="59632" y="499366"/>
                      <a:pt x="58875" y="498081"/>
                      <a:pt x="57978" y="497047"/>
                    </a:cubicBezTo>
                    <a:cubicBezTo>
                      <a:pt x="37192" y="473054"/>
                      <a:pt x="42482" y="490147"/>
                      <a:pt x="50535" y="475560"/>
                    </a:cubicBezTo>
                    <a:cubicBezTo>
                      <a:pt x="56136" y="465412"/>
                      <a:pt x="91488" y="430863"/>
                      <a:pt x="92290" y="426030"/>
                    </a:cubicBezTo>
                    <a:cubicBezTo>
                      <a:pt x="92672" y="423707"/>
                      <a:pt x="102754" y="421157"/>
                      <a:pt x="113291" y="405864"/>
                    </a:cubicBezTo>
                    <a:cubicBezTo>
                      <a:pt x="119494" y="396865"/>
                      <a:pt x="121124" y="398070"/>
                      <a:pt x="123181" y="391577"/>
                    </a:cubicBezTo>
                    <a:cubicBezTo>
                      <a:pt x="132215" y="388772"/>
                      <a:pt x="136883" y="380000"/>
                      <a:pt x="126574" y="368370"/>
                    </a:cubicBezTo>
                    <a:cubicBezTo>
                      <a:pt x="119131" y="359978"/>
                      <a:pt x="65951" y="304337"/>
                      <a:pt x="63092" y="297900"/>
                    </a:cubicBezTo>
                    <a:cubicBezTo>
                      <a:pt x="62454" y="296467"/>
                      <a:pt x="60999" y="297286"/>
                      <a:pt x="56395" y="293498"/>
                    </a:cubicBezTo>
                    <a:cubicBezTo>
                      <a:pt x="81175" y="259333"/>
                      <a:pt x="93111" y="258862"/>
                      <a:pt x="91173" y="249272"/>
                    </a:cubicBezTo>
                    <a:cubicBezTo>
                      <a:pt x="113725" y="230347"/>
                      <a:pt x="103029" y="231541"/>
                      <a:pt x="109440" y="228915"/>
                    </a:cubicBezTo>
                    <a:cubicBezTo>
                      <a:pt x="109998" y="228687"/>
                      <a:pt x="109452" y="225379"/>
                      <a:pt x="109141" y="223543"/>
                    </a:cubicBezTo>
                    <a:cubicBezTo>
                      <a:pt x="104062" y="193444"/>
                      <a:pt x="86119" y="187553"/>
                      <a:pt x="80669" y="170896"/>
                    </a:cubicBezTo>
                    <a:cubicBezTo>
                      <a:pt x="80346" y="169914"/>
                      <a:pt x="79266" y="169200"/>
                      <a:pt x="78620" y="168298"/>
                    </a:cubicBezTo>
                    <a:cubicBezTo>
                      <a:pt x="73657" y="161445"/>
                      <a:pt x="76726" y="149373"/>
                      <a:pt x="74055" y="147046"/>
                    </a:cubicBezTo>
                    <a:cubicBezTo>
                      <a:pt x="74215" y="146823"/>
                      <a:pt x="74470" y="146619"/>
                      <a:pt x="74554" y="146384"/>
                    </a:cubicBezTo>
                    <a:cubicBezTo>
                      <a:pt x="79138" y="133965"/>
                      <a:pt x="90085" y="126214"/>
                      <a:pt x="97006" y="115523"/>
                    </a:cubicBezTo>
                    <a:cubicBezTo>
                      <a:pt x="104532" y="103890"/>
                      <a:pt x="170796" y="87236"/>
                      <a:pt x="106538" y="38540"/>
                    </a:cubicBezTo>
                    <a:cubicBezTo>
                      <a:pt x="75929" y="15345"/>
                      <a:pt x="81207" y="13030"/>
                      <a:pt x="65775" y="0"/>
                    </a:cubicBezTo>
                    <a:cubicBezTo>
                      <a:pt x="48251" y="527"/>
                      <a:pt x="30530" y="1058"/>
                      <a:pt x="12651" y="1584"/>
                    </a:cubicBezTo>
                    <a:cubicBezTo>
                      <a:pt x="14313" y="8241"/>
                      <a:pt x="18989" y="12835"/>
                      <a:pt x="22956" y="17731"/>
                    </a:cubicBezTo>
                    <a:cubicBezTo>
                      <a:pt x="28593" y="18266"/>
                      <a:pt x="57683" y="51993"/>
                      <a:pt x="64049" y="56235"/>
                    </a:cubicBezTo>
                    <a:cubicBezTo>
                      <a:pt x="90452" y="73858"/>
                      <a:pt x="83420" y="73910"/>
                      <a:pt x="88690" y="75866"/>
                    </a:cubicBezTo>
                    <a:cubicBezTo>
                      <a:pt x="94351" y="77965"/>
                      <a:pt x="91660" y="76500"/>
                      <a:pt x="71105" y="96949"/>
                    </a:cubicBezTo>
                    <a:cubicBezTo>
                      <a:pt x="67103" y="100932"/>
                      <a:pt x="46596" y="123229"/>
                      <a:pt x="38759" y="123409"/>
                    </a:cubicBezTo>
                    <a:cubicBezTo>
                      <a:pt x="34286" y="137225"/>
                      <a:pt x="32879" y="140019"/>
                      <a:pt x="34059" y="143115"/>
                    </a:cubicBezTo>
                    <a:cubicBezTo>
                      <a:pt x="38332" y="154342"/>
                      <a:pt x="36542" y="161677"/>
                      <a:pt x="45468" y="170273"/>
                    </a:cubicBezTo>
                    <a:cubicBezTo>
                      <a:pt x="51842" y="176411"/>
                      <a:pt x="74522" y="215892"/>
                      <a:pt x="75969" y="217692"/>
                    </a:cubicBezTo>
                    <a:cubicBezTo>
                      <a:pt x="68359" y="221412"/>
                      <a:pt x="58994" y="227753"/>
                      <a:pt x="57930" y="236194"/>
                    </a:cubicBezTo>
                    <a:cubicBezTo>
                      <a:pt x="57491" y="239670"/>
                      <a:pt x="48629" y="241530"/>
                      <a:pt x="33564" y="264884"/>
                    </a:cubicBezTo>
                    <a:cubicBezTo>
                      <a:pt x="30734" y="269270"/>
                      <a:pt x="25950" y="272251"/>
                      <a:pt x="24363" y="277555"/>
                    </a:cubicBezTo>
                    <a:cubicBezTo>
                      <a:pt x="18156" y="279243"/>
                      <a:pt x="19918" y="285808"/>
                      <a:pt x="17144" y="289675"/>
                    </a:cubicBezTo>
                    <a:cubicBezTo>
                      <a:pt x="11654" y="297306"/>
                      <a:pt x="18471" y="311381"/>
                      <a:pt x="23702" y="319151"/>
                    </a:cubicBezTo>
                    <a:cubicBezTo>
                      <a:pt x="26564" y="323410"/>
                      <a:pt x="42235" y="325828"/>
                      <a:pt x="53062" y="343304"/>
                    </a:cubicBezTo>
                    <a:cubicBezTo>
                      <a:pt x="56527" y="348899"/>
                      <a:pt x="81080" y="370737"/>
                      <a:pt x="85871" y="374987"/>
                    </a:cubicBezTo>
                    <a:cubicBezTo>
                      <a:pt x="75722" y="384741"/>
                      <a:pt x="62977" y="401095"/>
                      <a:pt x="61685" y="403226"/>
                    </a:cubicBezTo>
                    <a:cubicBezTo>
                      <a:pt x="61187" y="404049"/>
                      <a:pt x="57160" y="404272"/>
                      <a:pt x="56395" y="406004"/>
                    </a:cubicBezTo>
                    <a:cubicBezTo>
                      <a:pt x="54019" y="411416"/>
                      <a:pt x="23558" y="442472"/>
                      <a:pt x="11447" y="463201"/>
                    </a:cubicBezTo>
                    <a:cubicBezTo>
                      <a:pt x="2932" y="466860"/>
                      <a:pt x="-170" y="475908"/>
                      <a:pt x="1620" y="483247"/>
                    </a:cubicBezTo>
                    <a:cubicBezTo>
                      <a:pt x="-281" y="487254"/>
                      <a:pt x="-1358" y="489532"/>
                      <a:pt x="3346" y="492749"/>
                    </a:cubicBezTo>
                    <a:cubicBezTo>
                      <a:pt x="12392" y="498931"/>
                      <a:pt x="19851" y="512791"/>
                      <a:pt x="22597" y="515173"/>
                    </a:cubicBezTo>
                    <a:cubicBezTo>
                      <a:pt x="36183" y="526954"/>
                      <a:pt x="86852" y="576752"/>
                      <a:pt x="87613" y="578249"/>
                    </a:cubicBezTo>
                    <a:cubicBezTo>
                      <a:pt x="76100" y="587519"/>
                      <a:pt x="68139" y="599304"/>
                      <a:pt x="47322" y="622240"/>
                    </a:cubicBezTo>
                    <a:cubicBezTo>
                      <a:pt x="63611" y="622527"/>
                      <a:pt x="79780" y="622818"/>
                      <a:pt x="95818" y="623106"/>
                    </a:cubicBezTo>
                    <a:cubicBezTo>
                      <a:pt x="96998" y="621601"/>
                      <a:pt x="98509" y="619913"/>
                      <a:pt x="100546" y="6180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0" name="Google Shape;800;p1"/>
              <p:cNvSpPr/>
              <p:nvPr/>
            </p:nvSpPr>
            <p:spPr>
              <a:xfrm>
                <a:off x="14882009" y="3615325"/>
                <a:ext cx="130448" cy="644277"/>
              </a:xfrm>
              <a:custGeom>
                <a:rect b="b" l="l" r="r" t="t"/>
                <a:pathLst>
                  <a:path extrusionOk="0" h="644277" w="130448">
                    <a:moveTo>
                      <a:pt x="123338" y="595561"/>
                    </a:moveTo>
                    <a:cubicBezTo>
                      <a:pt x="135381" y="587168"/>
                      <a:pt x="130282" y="571380"/>
                      <a:pt x="117430" y="568371"/>
                    </a:cubicBezTo>
                    <a:cubicBezTo>
                      <a:pt x="111809" y="553517"/>
                      <a:pt x="99458" y="553889"/>
                      <a:pt x="96118" y="544454"/>
                    </a:cubicBezTo>
                    <a:cubicBezTo>
                      <a:pt x="95567" y="542898"/>
                      <a:pt x="93602" y="541441"/>
                      <a:pt x="91952" y="540767"/>
                    </a:cubicBezTo>
                    <a:cubicBezTo>
                      <a:pt x="87650" y="539015"/>
                      <a:pt x="72354" y="517380"/>
                      <a:pt x="58991" y="509263"/>
                    </a:cubicBezTo>
                    <a:cubicBezTo>
                      <a:pt x="57516" y="508369"/>
                      <a:pt x="54064" y="503185"/>
                      <a:pt x="51193" y="500459"/>
                    </a:cubicBezTo>
                    <a:cubicBezTo>
                      <a:pt x="41135" y="490897"/>
                      <a:pt x="41163" y="493795"/>
                      <a:pt x="44030" y="490686"/>
                    </a:cubicBezTo>
                    <a:cubicBezTo>
                      <a:pt x="44269" y="490426"/>
                      <a:pt x="81407" y="447405"/>
                      <a:pt x="83074" y="446244"/>
                    </a:cubicBezTo>
                    <a:cubicBezTo>
                      <a:pt x="91059" y="440672"/>
                      <a:pt x="87726" y="437783"/>
                      <a:pt x="91657" y="435389"/>
                    </a:cubicBezTo>
                    <a:cubicBezTo>
                      <a:pt x="104988" y="427271"/>
                      <a:pt x="114539" y="412010"/>
                      <a:pt x="118426" y="406116"/>
                    </a:cubicBezTo>
                    <a:cubicBezTo>
                      <a:pt x="112614" y="400185"/>
                      <a:pt x="106750" y="394303"/>
                      <a:pt x="100866" y="388436"/>
                    </a:cubicBezTo>
                    <a:cubicBezTo>
                      <a:pt x="106997" y="383983"/>
                      <a:pt x="112698" y="379916"/>
                      <a:pt x="118004" y="376149"/>
                    </a:cubicBezTo>
                    <a:cubicBezTo>
                      <a:pt x="107714" y="365206"/>
                      <a:pt x="63580" y="318194"/>
                      <a:pt x="61267" y="313002"/>
                    </a:cubicBezTo>
                    <a:cubicBezTo>
                      <a:pt x="60649" y="311609"/>
                      <a:pt x="59234" y="312403"/>
                      <a:pt x="54765" y="308727"/>
                    </a:cubicBezTo>
                    <a:cubicBezTo>
                      <a:pt x="78975" y="275340"/>
                      <a:pt x="90421" y="275140"/>
                      <a:pt x="88531" y="265790"/>
                    </a:cubicBezTo>
                    <a:cubicBezTo>
                      <a:pt x="110429" y="247416"/>
                      <a:pt x="100068" y="248565"/>
                      <a:pt x="106267" y="246023"/>
                    </a:cubicBezTo>
                    <a:cubicBezTo>
                      <a:pt x="106809" y="245804"/>
                      <a:pt x="106279" y="242591"/>
                      <a:pt x="105980" y="240811"/>
                    </a:cubicBezTo>
                    <a:cubicBezTo>
                      <a:pt x="105817" y="239845"/>
                      <a:pt x="104736" y="238999"/>
                      <a:pt x="104673" y="238058"/>
                    </a:cubicBezTo>
                    <a:cubicBezTo>
                      <a:pt x="104378" y="233472"/>
                      <a:pt x="104198" y="231972"/>
                      <a:pt x="102380" y="231038"/>
                    </a:cubicBezTo>
                    <a:cubicBezTo>
                      <a:pt x="102197" y="217724"/>
                      <a:pt x="97118" y="219560"/>
                      <a:pt x="91274" y="209906"/>
                    </a:cubicBezTo>
                    <a:cubicBezTo>
                      <a:pt x="87132" y="203062"/>
                      <a:pt x="80905" y="197563"/>
                      <a:pt x="78334" y="189697"/>
                    </a:cubicBezTo>
                    <a:cubicBezTo>
                      <a:pt x="78023" y="188743"/>
                      <a:pt x="76970" y="188048"/>
                      <a:pt x="76340" y="187174"/>
                    </a:cubicBezTo>
                    <a:cubicBezTo>
                      <a:pt x="71521" y="180522"/>
                      <a:pt x="74503" y="168801"/>
                      <a:pt x="71907" y="166542"/>
                    </a:cubicBezTo>
                    <a:cubicBezTo>
                      <a:pt x="72063" y="166326"/>
                      <a:pt x="72310" y="166127"/>
                      <a:pt x="72394" y="165899"/>
                    </a:cubicBezTo>
                    <a:cubicBezTo>
                      <a:pt x="76847" y="153843"/>
                      <a:pt x="87475" y="146316"/>
                      <a:pt x="94192" y="135936"/>
                    </a:cubicBezTo>
                    <a:cubicBezTo>
                      <a:pt x="100834" y="125672"/>
                      <a:pt x="166185" y="108734"/>
                      <a:pt x="103449" y="61192"/>
                    </a:cubicBezTo>
                    <a:cubicBezTo>
                      <a:pt x="71337" y="36859"/>
                      <a:pt x="79928" y="36205"/>
                      <a:pt x="59848" y="20505"/>
                    </a:cubicBezTo>
                    <a:cubicBezTo>
                      <a:pt x="53705" y="15700"/>
                      <a:pt x="62041" y="18681"/>
                      <a:pt x="64640" y="11502"/>
                    </a:cubicBezTo>
                    <a:cubicBezTo>
                      <a:pt x="65545" y="9007"/>
                      <a:pt x="67658" y="7986"/>
                      <a:pt x="69189" y="6274"/>
                    </a:cubicBezTo>
                    <a:cubicBezTo>
                      <a:pt x="71963" y="3165"/>
                      <a:pt x="74132" y="1213"/>
                      <a:pt x="75424" y="0"/>
                    </a:cubicBezTo>
                    <a:cubicBezTo>
                      <a:pt x="58242" y="718"/>
                      <a:pt x="39541" y="1461"/>
                      <a:pt x="19501" y="2227"/>
                    </a:cubicBezTo>
                    <a:cubicBezTo>
                      <a:pt x="11496" y="6892"/>
                      <a:pt x="10826" y="19811"/>
                      <a:pt x="12628" y="24428"/>
                    </a:cubicBezTo>
                    <a:cubicBezTo>
                      <a:pt x="12389" y="30207"/>
                      <a:pt x="23013" y="42710"/>
                      <a:pt x="25209" y="43420"/>
                    </a:cubicBezTo>
                    <a:cubicBezTo>
                      <a:pt x="32596" y="45815"/>
                      <a:pt x="54702" y="73372"/>
                      <a:pt x="62192" y="78372"/>
                    </a:cubicBezTo>
                    <a:cubicBezTo>
                      <a:pt x="87826" y="95481"/>
                      <a:pt x="81001" y="95533"/>
                      <a:pt x="86115" y="97432"/>
                    </a:cubicBezTo>
                    <a:cubicBezTo>
                      <a:pt x="88145" y="98183"/>
                      <a:pt x="91198" y="99105"/>
                      <a:pt x="84764" y="103028"/>
                    </a:cubicBezTo>
                    <a:cubicBezTo>
                      <a:pt x="77911" y="107202"/>
                      <a:pt x="47382" y="143371"/>
                      <a:pt x="37639" y="143590"/>
                    </a:cubicBezTo>
                    <a:cubicBezTo>
                      <a:pt x="33298" y="157008"/>
                      <a:pt x="31930" y="159717"/>
                      <a:pt x="33075" y="162726"/>
                    </a:cubicBezTo>
                    <a:cubicBezTo>
                      <a:pt x="37225" y="173629"/>
                      <a:pt x="35486" y="180745"/>
                      <a:pt x="44153" y="189094"/>
                    </a:cubicBezTo>
                    <a:cubicBezTo>
                      <a:pt x="50356" y="195064"/>
                      <a:pt x="72350" y="233376"/>
                      <a:pt x="73773" y="235132"/>
                    </a:cubicBezTo>
                    <a:cubicBezTo>
                      <a:pt x="66390" y="238744"/>
                      <a:pt x="57289" y="244902"/>
                      <a:pt x="56256" y="253095"/>
                    </a:cubicBezTo>
                    <a:cubicBezTo>
                      <a:pt x="55830" y="256471"/>
                      <a:pt x="47227" y="258271"/>
                      <a:pt x="32596" y="280951"/>
                    </a:cubicBezTo>
                    <a:cubicBezTo>
                      <a:pt x="29850" y="285209"/>
                      <a:pt x="25205" y="288103"/>
                      <a:pt x="23662" y="293251"/>
                    </a:cubicBezTo>
                    <a:cubicBezTo>
                      <a:pt x="17635" y="294891"/>
                      <a:pt x="19349" y="301264"/>
                      <a:pt x="16650" y="305020"/>
                    </a:cubicBezTo>
                    <a:cubicBezTo>
                      <a:pt x="11320" y="312427"/>
                      <a:pt x="17942" y="326095"/>
                      <a:pt x="23017" y="333642"/>
                    </a:cubicBezTo>
                    <a:cubicBezTo>
                      <a:pt x="25799" y="337777"/>
                      <a:pt x="41008" y="340123"/>
                      <a:pt x="51524" y="357092"/>
                    </a:cubicBezTo>
                    <a:cubicBezTo>
                      <a:pt x="54881" y="362512"/>
                      <a:pt x="78577" y="383596"/>
                      <a:pt x="83381" y="387854"/>
                    </a:cubicBezTo>
                    <a:cubicBezTo>
                      <a:pt x="68993" y="401678"/>
                      <a:pt x="21713" y="455371"/>
                      <a:pt x="11121" y="473501"/>
                    </a:cubicBezTo>
                    <a:cubicBezTo>
                      <a:pt x="2853" y="477049"/>
                      <a:pt x="-157" y="485837"/>
                      <a:pt x="1581" y="492964"/>
                    </a:cubicBezTo>
                    <a:cubicBezTo>
                      <a:pt x="-265" y="496848"/>
                      <a:pt x="-1333" y="499058"/>
                      <a:pt x="3255" y="502187"/>
                    </a:cubicBezTo>
                    <a:cubicBezTo>
                      <a:pt x="12034" y="508190"/>
                      <a:pt x="19281" y="521647"/>
                      <a:pt x="21944" y="523957"/>
                    </a:cubicBezTo>
                    <a:cubicBezTo>
                      <a:pt x="42184" y="541513"/>
                      <a:pt x="84939" y="584937"/>
                      <a:pt x="85071" y="585197"/>
                    </a:cubicBezTo>
                    <a:cubicBezTo>
                      <a:pt x="80594" y="588796"/>
                      <a:pt x="81742" y="586334"/>
                      <a:pt x="78720" y="590109"/>
                    </a:cubicBezTo>
                    <a:cubicBezTo>
                      <a:pt x="49391" y="626765"/>
                      <a:pt x="31436" y="639532"/>
                      <a:pt x="32855" y="643782"/>
                    </a:cubicBezTo>
                    <a:cubicBezTo>
                      <a:pt x="49109" y="643974"/>
                      <a:pt x="64883" y="644137"/>
                      <a:pt x="80183" y="644277"/>
                    </a:cubicBezTo>
                    <a:cubicBezTo>
                      <a:pt x="86929" y="636691"/>
                      <a:pt x="122397" y="596219"/>
                      <a:pt x="123338" y="59556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1" name="Google Shape;801;p1"/>
              <p:cNvSpPr/>
              <p:nvPr/>
            </p:nvSpPr>
            <p:spPr>
              <a:xfrm>
                <a:off x="13437655" y="3657165"/>
                <a:ext cx="126619" cy="591246"/>
              </a:xfrm>
              <a:custGeom>
                <a:rect b="b" l="l" r="r" t="t"/>
                <a:pathLst>
                  <a:path extrusionOk="0" h="591246" w="126619">
                    <a:moveTo>
                      <a:pt x="123295" y="540731"/>
                    </a:moveTo>
                    <a:cubicBezTo>
                      <a:pt x="132468" y="528447"/>
                      <a:pt x="114604" y="527605"/>
                      <a:pt x="113201" y="523798"/>
                    </a:cubicBezTo>
                    <a:cubicBezTo>
                      <a:pt x="109700" y="514264"/>
                      <a:pt x="98108" y="512643"/>
                      <a:pt x="95209" y="506210"/>
                    </a:cubicBezTo>
                    <a:cubicBezTo>
                      <a:pt x="88460" y="491236"/>
                      <a:pt x="75014" y="486671"/>
                      <a:pt x="54730" y="460072"/>
                    </a:cubicBezTo>
                    <a:cubicBezTo>
                      <a:pt x="59020" y="452932"/>
                      <a:pt x="62177" y="456859"/>
                      <a:pt x="74412" y="439934"/>
                    </a:cubicBezTo>
                    <a:cubicBezTo>
                      <a:pt x="98929" y="406024"/>
                      <a:pt x="102545" y="412381"/>
                      <a:pt x="111746" y="394171"/>
                    </a:cubicBezTo>
                    <a:cubicBezTo>
                      <a:pt x="117662" y="382438"/>
                      <a:pt x="124710" y="385288"/>
                      <a:pt x="96489" y="355891"/>
                    </a:cubicBezTo>
                    <a:cubicBezTo>
                      <a:pt x="89680" y="348795"/>
                      <a:pt x="82321" y="341891"/>
                      <a:pt x="76620" y="333981"/>
                    </a:cubicBezTo>
                    <a:cubicBezTo>
                      <a:pt x="68571" y="322819"/>
                      <a:pt x="55352" y="316426"/>
                      <a:pt x="49572" y="303424"/>
                    </a:cubicBezTo>
                    <a:cubicBezTo>
                      <a:pt x="48966" y="302063"/>
                      <a:pt x="47622" y="302809"/>
                      <a:pt x="43289" y="299321"/>
                    </a:cubicBezTo>
                    <a:cubicBezTo>
                      <a:pt x="48192" y="292844"/>
                      <a:pt x="86790" y="247799"/>
                      <a:pt x="99096" y="243246"/>
                    </a:cubicBezTo>
                    <a:cubicBezTo>
                      <a:pt x="103721" y="241538"/>
                      <a:pt x="102995" y="234582"/>
                      <a:pt x="108493" y="233636"/>
                    </a:cubicBezTo>
                    <a:cubicBezTo>
                      <a:pt x="108748" y="233592"/>
                      <a:pt x="107863" y="235396"/>
                      <a:pt x="111841" y="215406"/>
                    </a:cubicBezTo>
                    <a:cubicBezTo>
                      <a:pt x="113651" y="213031"/>
                      <a:pt x="111769" y="211977"/>
                      <a:pt x="109067" y="205460"/>
                    </a:cubicBezTo>
                    <a:cubicBezTo>
                      <a:pt x="84250" y="198520"/>
                      <a:pt x="55276" y="142573"/>
                      <a:pt x="50700" y="140138"/>
                    </a:cubicBezTo>
                    <a:cubicBezTo>
                      <a:pt x="45378" y="137313"/>
                      <a:pt x="42416" y="132656"/>
                      <a:pt x="40136" y="127655"/>
                    </a:cubicBezTo>
                    <a:cubicBezTo>
                      <a:pt x="41463" y="126510"/>
                      <a:pt x="42647" y="125065"/>
                      <a:pt x="43815" y="123457"/>
                    </a:cubicBezTo>
                    <a:cubicBezTo>
                      <a:pt x="56843" y="105490"/>
                      <a:pt x="74735" y="99871"/>
                      <a:pt x="88556" y="85847"/>
                    </a:cubicBezTo>
                    <a:cubicBezTo>
                      <a:pt x="107823" y="66300"/>
                      <a:pt x="112949" y="60310"/>
                      <a:pt x="125352" y="52819"/>
                    </a:cubicBezTo>
                    <a:cubicBezTo>
                      <a:pt x="122573" y="48964"/>
                      <a:pt x="127831" y="48852"/>
                      <a:pt x="126352" y="42000"/>
                    </a:cubicBezTo>
                    <a:cubicBezTo>
                      <a:pt x="124379" y="32697"/>
                      <a:pt x="102258" y="13437"/>
                      <a:pt x="90701" y="0"/>
                    </a:cubicBezTo>
                    <a:cubicBezTo>
                      <a:pt x="74448" y="411"/>
                      <a:pt x="58948" y="806"/>
                      <a:pt x="44270" y="1173"/>
                    </a:cubicBezTo>
                    <a:cubicBezTo>
                      <a:pt x="49165" y="6497"/>
                      <a:pt x="49197" y="9143"/>
                      <a:pt x="55161" y="14722"/>
                    </a:cubicBezTo>
                    <a:cubicBezTo>
                      <a:pt x="101401" y="57971"/>
                      <a:pt x="82433" y="27082"/>
                      <a:pt x="40965" y="83129"/>
                    </a:cubicBezTo>
                    <a:cubicBezTo>
                      <a:pt x="36962" y="88537"/>
                      <a:pt x="22404" y="94300"/>
                      <a:pt x="18425" y="99727"/>
                    </a:cubicBezTo>
                    <a:cubicBezTo>
                      <a:pt x="14371" y="105266"/>
                      <a:pt x="11616" y="109134"/>
                      <a:pt x="8144" y="110634"/>
                    </a:cubicBezTo>
                    <a:cubicBezTo>
                      <a:pt x="131" y="114098"/>
                      <a:pt x="1271" y="124594"/>
                      <a:pt x="900" y="125476"/>
                    </a:cubicBezTo>
                    <a:cubicBezTo>
                      <a:pt x="-1348" y="130792"/>
                      <a:pt x="948" y="135401"/>
                      <a:pt x="4125" y="138757"/>
                    </a:cubicBezTo>
                    <a:cubicBezTo>
                      <a:pt x="11572" y="146623"/>
                      <a:pt x="13111" y="154122"/>
                      <a:pt x="22463" y="160380"/>
                    </a:cubicBezTo>
                    <a:cubicBezTo>
                      <a:pt x="26199" y="162878"/>
                      <a:pt x="35459" y="183096"/>
                      <a:pt x="38629" y="186715"/>
                    </a:cubicBezTo>
                    <a:cubicBezTo>
                      <a:pt x="41969" y="190531"/>
                      <a:pt x="46705" y="193212"/>
                      <a:pt x="49687" y="197239"/>
                    </a:cubicBezTo>
                    <a:cubicBezTo>
                      <a:pt x="66730" y="220274"/>
                      <a:pt x="50385" y="199119"/>
                      <a:pt x="70545" y="217836"/>
                    </a:cubicBezTo>
                    <a:cubicBezTo>
                      <a:pt x="65757" y="223024"/>
                      <a:pt x="61535" y="228723"/>
                      <a:pt x="57034" y="234103"/>
                    </a:cubicBezTo>
                    <a:cubicBezTo>
                      <a:pt x="41316" y="252903"/>
                      <a:pt x="35778" y="252333"/>
                      <a:pt x="33913" y="257597"/>
                    </a:cubicBezTo>
                    <a:cubicBezTo>
                      <a:pt x="30600" y="266967"/>
                      <a:pt x="15571" y="280768"/>
                      <a:pt x="13039" y="292365"/>
                    </a:cubicBezTo>
                    <a:cubicBezTo>
                      <a:pt x="10173" y="296483"/>
                      <a:pt x="6174" y="296651"/>
                      <a:pt x="7047" y="307374"/>
                    </a:cubicBezTo>
                    <a:cubicBezTo>
                      <a:pt x="7733" y="315815"/>
                      <a:pt x="15941" y="327600"/>
                      <a:pt x="19286" y="329216"/>
                    </a:cubicBezTo>
                    <a:cubicBezTo>
                      <a:pt x="39972" y="339217"/>
                      <a:pt x="26653" y="340486"/>
                      <a:pt x="75994" y="382023"/>
                    </a:cubicBezTo>
                    <a:cubicBezTo>
                      <a:pt x="68145" y="389255"/>
                      <a:pt x="68747" y="386888"/>
                      <a:pt x="67212" y="389107"/>
                    </a:cubicBezTo>
                    <a:cubicBezTo>
                      <a:pt x="31429" y="441060"/>
                      <a:pt x="24748" y="439798"/>
                      <a:pt x="14658" y="464665"/>
                    </a:cubicBezTo>
                    <a:cubicBezTo>
                      <a:pt x="9519" y="477332"/>
                      <a:pt x="24480" y="485290"/>
                      <a:pt x="30086" y="490175"/>
                    </a:cubicBezTo>
                    <a:cubicBezTo>
                      <a:pt x="67667" y="522944"/>
                      <a:pt x="76254" y="534569"/>
                      <a:pt x="81277" y="539150"/>
                    </a:cubicBezTo>
                    <a:cubicBezTo>
                      <a:pt x="81520" y="539374"/>
                      <a:pt x="39354" y="578289"/>
                      <a:pt x="31517" y="591247"/>
                    </a:cubicBezTo>
                    <a:cubicBezTo>
                      <a:pt x="45852" y="590820"/>
                      <a:pt x="60471" y="590433"/>
                      <a:pt x="75353" y="590078"/>
                    </a:cubicBezTo>
                    <a:cubicBezTo>
                      <a:pt x="82963" y="587100"/>
                      <a:pt x="88038" y="579490"/>
                      <a:pt x="114341" y="558414"/>
                    </a:cubicBezTo>
                    <a:cubicBezTo>
                      <a:pt x="119719" y="552636"/>
                      <a:pt x="122027" y="547803"/>
                      <a:pt x="123295" y="54073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2" name="Google Shape;802;p1"/>
              <p:cNvSpPr/>
              <p:nvPr/>
            </p:nvSpPr>
            <p:spPr>
              <a:xfrm>
                <a:off x="13745794" y="3650369"/>
                <a:ext cx="125888" cy="593908"/>
              </a:xfrm>
              <a:custGeom>
                <a:rect b="b" l="l" r="r" t="t"/>
                <a:pathLst>
                  <a:path extrusionOk="0" h="593908" w="125888">
                    <a:moveTo>
                      <a:pt x="89975" y="587017"/>
                    </a:moveTo>
                    <a:cubicBezTo>
                      <a:pt x="90585" y="584814"/>
                      <a:pt x="100583" y="583401"/>
                      <a:pt x="112343" y="569740"/>
                    </a:cubicBezTo>
                    <a:cubicBezTo>
                      <a:pt x="117454" y="563790"/>
                      <a:pt x="131447" y="555681"/>
                      <a:pt x="123497" y="535195"/>
                    </a:cubicBezTo>
                    <a:cubicBezTo>
                      <a:pt x="125084" y="530710"/>
                      <a:pt x="112829" y="522533"/>
                      <a:pt x="107970" y="520916"/>
                    </a:cubicBezTo>
                    <a:cubicBezTo>
                      <a:pt x="103724" y="519507"/>
                      <a:pt x="79498" y="493695"/>
                      <a:pt x="76213" y="490107"/>
                    </a:cubicBezTo>
                    <a:cubicBezTo>
                      <a:pt x="74718" y="488471"/>
                      <a:pt x="74256" y="485873"/>
                      <a:pt x="72725" y="484288"/>
                    </a:cubicBezTo>
                    <a:cubicBezTo>
                      <a:pt x="29136" y="439308"/>
                      <a:pt x="41303" y="452549"/>
                      <a:pt x="46286" y="442141"/>
                    </a:cubicBezTo>
                    <a:cubicBezTo>
                      <a:pt x="50544" y="433250"/>
                      <a:pt x="83038" y="397148"/>
                      <a:pt x="93674" y="389362"/>
                    </a:cubicBezTo>
                    <a:cubicBezTo>
                      <a:pt x="105670" y="380578"/>
                      <a:pt x="106786" y="369113"/>
                      <a:pt x="122170" y="357591"/>
                    </a:cubicBezTo>
                    <a:cubicBezTo>
                      <a:pt x="125443" y="329803"/>
                      <a:pt x="102596" y="329256"/>
                      <a:pt x="98542" y="317779"/>
                    </a:cubicBezTo>
                    <a:cubicBezTo>
                      <a:pt x="97992" y="316222"/>
                      <a:pt x="96026" y="314765"/>
                      <a:pt x="94376" y="314091"/>
                    </a:cubicBezTo>
                    <a:cubicBezTo>
                      <a:pt x="90074" y="312339"/>
                      <a:pt x="74778" y="290705"/>
                      <a:pt x="61415" y="282587"/>
                    </a:cubicBezTo>
                    <a:cubicBezTo>
                      <a:pt x="59701" y="281546"/>
                      <a:pt x="61196" y="280867"/>
                      <a:pt x="45106" y="266305"/>
                    </a:cubicBezTo>
                    <a:cubicBezTo>
                      <a:pt x="58055" y="240336"/>
                      <a:pt x="127093" y="185710"/>
                      <a:pt x="111948" y="173087"/>
                    </a:cubicBezTo>
                    <a:cubicBezTo>
                      <a:pt x="112913" y="165660"/>
                      <a:pt x="109289" y="168206"/>
                      <a:pt x="90979" y="143507"/>
                    </a:cubicBezTo>
                    <a:cubicBezTo>
                      <a:pt x="87108" y="138287"/>
                      <a:pt x="71645" y="133178"/>
                      <a:pt x="67483" y="128194"/>
                    </a:cubicBezTo>
                    <a:cubicBezTo>
                      <a:pt x="46944" y="103582"/>
                      <a:pt x="60634" y="110814"/>
                      <a:pt x="62073" y="99651"/>
                    </a:cubicBezTo>
                    <a:cubicBezTo>
                      <a:pt x="123346" y="42913"/>
                      <a:pt x="107276" y="57895"/>
                      <a:pt x="80598" y="33272"/>
                    </a:cubicBezTo>
                    <a:cubicBezTo>
                      <a:pt x="36990" y="-6928"/>
                      <a:pt x="61029" y="15588"/>
                      <a:pt x="45792" y="0"/>
                    </a:cubicBezTo>
                    <a:cubicBezTo>
                      <a:pt x="30874" y="391"/>
                      <a:pt x="16168" y="774"/>
                      <a:pt x="1677" y="1153"/>
                    </a:cubicBezTo>
                    <a:cubicBezTo>
                      <a:pt x="20258" y="27708"/>
                      <a:pt x="61754" y="50348"/>
                      <a:pt x="57500" y="55760"/>
                    </a:cubicBezTo>
                    <a:cubicBezTo>
                      <a:pt x="41901" y="75630"/>
                      <a:pt x="42778" y="69473"/>
                      <a:pt x="40677" y="72945"/>
                    </a:cubicBezTo>
                    <a:cubicBezTo>
                      <a:pt x="28355" y="93314"/>
                      <a:pt x="30284" y="91119"/>
                      <a:pt x="29822" y="91215"/>
                    </a:cubicBezTo>
                    <a:cubicBezTo>
                      <a:pt x="24289" y="92380"/>
                      <a:pt x="26298" y="97811"/>
                      <a:pt x="21861" y="103770"/>
                    </a:cubicBezTo>
                    <a:cubicBezTo>
                      <a:pt x="-3278" y="137528"/>
                      <a:pt x="50408" y="152917"/>
                      <a:pt x="56627" y="159865"/>
                    </a:cubicBezTo>
                    <a:cubicBezTo>
                      <a:pt x="63444" y="167484"/>
                      <a:pt x="62934" y="167328"/>
                      <a:pt x="72518" y="176016"/>
                    </a:cubicBezTo>
                    <a:cubicBezTo>
                      <a:pt x="72111" y="177999"/>
                      <a:pt x="72063" y="180625"/>
                      <a:pt x="68655" y="180510"/>
                    </a:cubicBezTo>
                    <a:cubicBezTo>
                      <a:pt x="66470" y="180434"/>
                      <a:pt x="68408" y="185806"/>
                      <a:pt x="63405" y="187881"/>
                    </a:cubicBezTo>
                    <a:cubicBezTo>
                      <a:pt x="53638" y="191939"/>
                      <a:pt x="20860" y="234294"/>
                      <a:pt x="14677" y="242715"/>
                    </a:cubicBezTo>
                    <a:cubicBezTo>
                      <a:pt x="7454" y="252548"/>
                      <a:pt x="-2086" y="257333"/>
                      <a:pt x="7820" y="274223"/>
                    </a:cubicBezTo>
                    <a:cubicBezTo>
                      <a:pt x="9515" y="286027"/>
                      <a:pt x="58784" y="329037"/>
                      <a:pt x="78525" y="348871"/>
                    </a:cubicBezTo>
                    <a:cubicBezTo>
                      <a:pt x="70393" y="354993"/>
                      <a:pt x="71800" y="358158"/>
                      <a:pt x="68172" y="360485"/>
                    </a:cubicBezTo>
                    <a:cubicBezTo>
                      <a:pt x="57796" y="367141"/>
                      <a:pt x="56113" y="375215"/>
                      <a:pt x="47331" y="384761"/>
                    </a:cubicBezTo>
                    <a:cubicBezTo>
                      <a:pt x="33769" y="399503"/>
                      <a:pt x="48702" y="378575"/>
                      <a:pt x="8502" y="433389"/>
                    </a:cubicBezTo>
                    <a:cubicBezTo>
                      <a:pt x="4300" y="433685"/>
                      <a:pt x="5879" y="438166"/>
                      <a:pt x="2614" y="440078"/>
                    </a:cubicBezTo>
                    <a:cubicBezTo>
                      <a:pt x="-5909" y="445062"/>
                      <a:pt x="9064" y="469179"/>
                      <a:pt x="9933" y="471019"/>
                    </a:cubicBezTo>
                    <a:cubicBezTo>
                      <a:pt x="15766" y="473864"/>
                      <a:pt x="18297" y="479679"/>
                      <a:pt x="21885" y="484504"/>
                    </a:cubicBezTo>
                    <a:cubicBezTo>
                      <a:pt x="26270" y="490402"/>
                      <a:pt x="44556" y="504410"/>
                      <a:pt x="47889" y="516179"/>
                    </a:cubicBezTo>
                    <a:cubicBezTo>
                      <a:pt x="48846" y="519559"/>
                      <a:pt x="65270" y="527082"/>
                      <a:pt x="68308" y="537375"/>
                    </a:cubicBezTo>
                    <a:cubicBezTo>
                      <a:pt x="68946" y="539550"/>
                      <a:pt x="69137" y="534006"/>
                      <a:pt x="78466" y="545983"/>
                    </a:cubicBezTo>
                    <a:cubicBezTo>
                      <a:pt x="73662" y="551658"/>
                      <a:pt x="67343" y="555852"/>
                      <a:pt x="62799" y="561806"/>
                    </a:cubicBezTo>
                    <a:cubicBezTo>
                      <a:pt x="62225" y="562557"/>
                      <a:pt x="58334" y="562321"/>
                      <a:pt x="57405" y="563938"/>
                    </a:cubicBezTo>
                    <a:cubicBezTo>
                      <a:pt x="56293" y="565873"/>
                      <a:pt x="38082" y="582838"/>
                      <a:pt x="26677" y="593909"/>
                    </a:cubicBezTo>
                    <a:cubicBezTo>
                      <a:pt x="45573" y="593877"/>
                      <a:pt x="64656" y="593877"/>
                      <a:pt x="83891" y="593901"/>
                    </a:cubicBezTo>
                    <a:cubicBezTo>
                      <a:pt x="87846" y="592743"/>
                      <a:pt x="88958" y="590660"/>
                      <a:pt x="89975" y="58701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3" name="Google Shape;803;p1"/>
              <p:cNvSpPr/>
              <p:nvPr/>
            </p:nvSpPr>
            <p:spPr>
              <a:xfrm>
                <a:off x="13145442" y="3657607"/>
                <a:ext cx="130743" cy="613652"/>
              </a:xfrm>
              <a:custGeom>
                <a:rect b="b" l="l" r="r" t="t"/>
                <a:pathLst>
                  <a:path extrusionOk="0" h="613652" w="130743">
                    <a:moveTo>
                      <a:pt x="123323" y="553287"/>
                    </a:moveTo>
                    <a:cubicBezTo>
                      <a:pt x="135366" y="544890"/>
                      <a:pt x="130267" y="529102"/>
                      <a:pt x="117414" y="526093"/>
                    </a:cubicBezTo>
                    <a:cubicBezTo>
                      <a:pt x="111805" y="511279"/>
                      <a:pt x="99491" y="511754"/>
                      <a:pt x="96102" y="502176"/>
                    </a:cubicBezTo>
                    <a:cubicBezTo>
                      <a:pt x="95552" y="500620"/>
                      <a:pt x="93587" y="499163"/>
                      <a:pt x="91937" y="498488"/>
                    </a:cubicBezTo>
                    <a:cubicBezTo>
                      <a:pt x="87635" y="496736"/>
                      <a:pt x="72339" y="475102"/>
                      <a:pt x="58976" y="466985"/>
                    </a:cubicBezTo>
                    <a:cubicBezTo>
                      <a:pt x="57892" y="466322"/>
                      <a:pt x="57154" y="465077"/>
                      <a:pt x="56285" y="464071"/>
                    </a:cubicBezTo>
                    <a:cubicBezTo>
                      <a:pt x="36105" y="440777"/>
                      <a:pt x="41240" y="457375"/>
                      <a:pt x="49058" y="443211"/>
                    </a:cubicBezTo>
                    <a:cubicBezTo>
                      <a:pt x="54487" y="433378"/>
                      <a:pt x="88827" y="399807"/>
                      <a:pt x="89596" y="395122"/>
                    </a:cubicBezTo>
                    <a:cubicBezTo>
                      <a:pt x="89967" y="392867"/>
                      <a:pt x="99758" y="390389"/>
                      <a:pt x="109984" y="375543"/>
                    </a:cubicBezTo>
                    <a:cubicBezTo>
                      <a:pt x="116003" y="366803"/>
                      <a:pt x="117586" y="367976"/>
                      <a:pt x="119587" y="361671"/>
                    </a:cubicBezTo>
                    <a:cubicBezTo>
                      <a:pt x="128357" y="358949"/>
                      <a:pt x="132890" y="350428"/>
                      <a:pt x="122880" y="339138"/>
                    </a:cubicBezTo>
                    <a:cubicBezTo>
                      <a:pt x="115652" y="330989"/>
                      <a:pt x="64023" y="276969"/>
                      <a:pt x="61244" y="270719"/>
                    </a:cubicBezTo>
                    <a:cubicBezTo>
                      <a:pt x="60622" y="269326"/>
                      <a:pt x="59211" y="270121"/>
                      <a:pt x="54742" y="266445"/>
                    </a:cubicBezTo>
                    <a:cubicBezTo>
                      <a:pt x="78801" y="233273"/>
                      <a:pt x="90390" y="232814"/>
                      <a:pt x="88508" y="223508"/>
                    </a:cubicBezTo>
                    <a:cubicBezTo>
                      <a:pt x="110402" y="205134"/>
                      <a:pt x="100017" y="206295"/>
                      <a:pt x="106244" y="203741"/>
                    </a:cubicBezTo>
                    <a:cubicBezTo>
                      <a:pt x="106786" y="203522"/>
                      <a:pt x="106256" y="200309"/>
                      <a:pt x="105957" y="198529"/>
                    </a:cubicBezTo>
                    <a:cubicBezTo>
                      <a:pt x="102892" y="180367"/>
                      <a:pt x="92052" y="166626"/>
                      <a:pt x="76321" y="144892"/>
                    </a:cubicBezTo>
                    <a:cubicBezTo>
                      <a:pt x="71502" y="138239"/>
                      <a:pt x="74484" y="126518"/>
                      <a:pt x="71888" y="124259"/>
                    </a:cubicBezTo>
                    <a:cubicBezTo>
                      <a:pt x="72044" y="124044"/>
                      <a:pt x="72291" y="123844"/>
                      <a:pt x="72375" y="123617"/>
                    </a:cubicBezTo>
                    <a:cubicBezTo>
                      <a:pt x="76840" y="111561"/>
                      <a:pt x="87464" y="104030"/>
                      <a:pt x="94185" y="93650"/>
                    </a:cubicBezTo>
                    <a:cubicBezTo>
                      <a:pt x="95788" y="91171"/>
                      <a:pt x="132519" y="72143"/>
                      <a:pt x="130419" y="55154"/>
                    </a:cubicBezTo>
                    <a:cubicBezTo>
                      <a:pt x="134529" y="37989"/>
                      <a:pt x="98590" y="17552"/>
                      <a:pt x="82062" y="476"/>
                    </a:cubicBezTo>
                    <a:cubicBezTo>
                      <a:pt x="62839" y="-347"/>
                      <a:pt x="43811" y="-279"/>
                      <a:pt x="27100" y="2100"/>
                    </a:cubicBezTo>
                    <a:cubicBezTo>
                      <a:pt x="35862" y="7535"/>
                      <a:pt x="55141" y="31389"/>
                      <a:pt x="62181" y="36086"/>
                    </a:cubicBezTo>
                    <a:cubicBezTo>
                      <a:pt x="87815" y="53195"/>
                      <a:pt x="80986" y="53246"/>
                      <a:pt x="86104" y="55146"/>
                    </a:cubicBezTo>
                    <a:cubicBezTo>
                      <a:pt x="91602" y="57185"/>
                      <a:pt x="88991" y="55765"/>
                      <a:pt x="69034" y="75615"/>
                    </a:cubicBezTo>
                    <a:cubicBezTo>
                      <a:pt x="65147" y="79482"/>
                      <a:pt x="45234" y="101133"/>
                      <a:pt x="37628" y="101304"/>
                    </a:cubicBezTo>
                    <a:cubicBezTo>
                      <a:pt x="33287" y="114721"/>
                      <a:pt x="31919" y="117431"/>
                      <a:pt x="33064" y="120440"/>
                    </a:cubicBezTo>
                    <a:cubicBezTo>
                      <a:pt x="37214" y="131343"/>
                      <a:pt x="35475" y="138459"/>
                      <a:pt x="44142" y="146808"/>
                    </a:cubicBezTo>
                    <a:cubicBezTo>
                      <a:pt x="50333" y="152766"/>
                      <a:pt x="72351" y="191098"/>
                      <a:pt x="73758" y="192846"/>
                    </a:cubicBezTo>
                    <a:cubicBezTo>
                      <a:pt x="66371" y="196454"/>
                      <a:pt x="57274" y="202616"/>
                      <a:pt x="56241" y="210809"/>
                    </a:cubicBezTo>
                    <a:cubicBezTo>
                      <a:pt x="55815" y="214181"/>
                      <a:pt x="47212" y="215989"/>
                      <a:pt x="32585" y="238665"/>
                    </a:cubicBezTo>
                    <a:cubicBezTo>
                      <a:pt x="29838" y="242923"/>
                      <a:pt x="25194" y="245816"/>
                      <a:pt x="23651" y="250965"/>
                    </a:cubicBezTo>
                    <a:cubicBezTo>
                      <a:pt x="17628" y="252605"/>
                      <a:pt x="19338" y="258978"/>
                      <a:pt x="16639" y="262734"/>
                    </a:cubicBezTo>
                    <a:cubicBezTo>
                      <a:pt x="11309" y="270141"/>
                      <a:pt x="17931" y="283809"/>
                      <a:pt x="23006" y="291356"/>
                    </a:cubicBezTo>
                    <a:cubicBezTo>
                      <a:pt x="25784" y="295490"/>
                      <a:pt x="40997" y="297837"/>
                      <a:pt x="51513" y="314806"/>
                    </a:cubicBezTo>
                    <a:cubicBezTo>
                      <a:pt x="54878" y="320238"/>
                      <a:pt x="78717" y="341441"/>
                      <a:pt x="83370" y="345567"/>
                    </a:cubicBezTo>
                    <a:cubicBezTo>
                      <a:pt x="73515" y="355038"/>
                      <a:pt x="61141" y="370917"/>
                      <a:pt x="59889" y="372985"/>
                    </a:cubicBezTo>
                    <a:cubicBezTo>
                      <a:pt x="59403" y="373783"/>
                      <a:pt x="55496" y="373998"/>
                      <a:pt x="54754" y="375678"/>
                    </a:cubicBezTo>
                    <a:cubicBezTo>
                      <a:pt x="52446" y="380934"/>
                      <a:pt x="22870" y="411085"/>
                      <a:pt x="11114" y="431211"/>
                    </a:cubicBezTo>
                    <a:cubicBezTo>
                      <a:pt x="2846" y="434763"/>
                      <a:pt x="-164" y="443547"/>
                      <a:pt x="1574" y="450674"/>
                    </a:cubicBezTo>
                    <a:cubicBezTo>
                      <a:pt x="-272" y="454565"/>
                      <a:pt x="-1320" y="456780"/>
                      <a:pt x="3248" y="459897"/>
                    </a:cubicBezTo>
                    <a:cubicBezTo>
                      <a:pt x="12031" y="465895"/>
                      <a:pt x="19274" y="479356"/>
                      <a:pt x="21937" y="481667"/>
                    </a:cubicBezTo>
                    <a:cubicBezTo>
                      <a:pt x="35125" y="493105"/>
                      <a:pt x="84322" y="541454"/>
                      <a:pt x="85064" y="542906"/>
                    </a:cubicBezTo>
                    <a:cubicBezTo>
                      <a:pt x="74930" y="551064"/>
                      <a:pt x="29476" y="605168"/>
                      <a:pt x="25569" y="606812"/>
                    </a:cubicBezTo>
                    <a:cubicBezTo>
                      <a:pt x="21754" y="608416"/>
                      <a:pt x="17644" y="608420"/>
                      <a:pt x="14845" y="613652"/>
                    </a:cubicBezTo>
                    <a:cubicBezTo>
                      <a:pt x="32765" y="610535"/>
                      <a:pt x="53526" y="607742"/>
                      <a:pt x="76840" y="605247"/>
                    </a:cubicBezTo>
                    <a:cubicBezTo>
                      <a:pt x="89102" y="592102"/>
                      <a:pt x="122314" y="553989"/>
                      <a:pt x="123323" y="55328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4" name="Google Shape;804;p1"/>
              <p:cNvSpPr/>
              <p:nvPr/>
            </p:nvSpPr>
            <p:spPr>
              <a:xfrm>
                <a:off x="14608494" y="3625717"/>
                <a:ext cx="131472" cy="629878"/>
              </a:xfrm>
              <a:custGeom>
                <a:rect b="b" l="l" r="r" t="t"/>
                <a:pathLst>
                  <a:path extrusionOk="0" h="629878" w="131472">
                    <a:moveTo>
                      <a:pt x="88108" y="619757"/>
                    </a:moveTo>
                    <a:cubicBezTo>
                      <a:pt x="91158" y="618085"/>
                      <a:pt x="94443" y="615683"/>
                      <a:pt x="95559" y="611672"/>
                    </a:cubicBezTo>
                    <a:cubicBezTo>
                      <a:pt x="96169" y="609477"/>
                      <a:pt x="106111" y="608120"/>
                      <a:pt x="117927" y="594400"/>
                    </a:cubicBezTo>
                    <a:cubicBezTo>
                      <a:pt x="123034" y="588453"/>
                      <a:pt x="137031" y="580340"/>
                      <a:pt x="129082" y="559851"/>
                    </a:cubicBezTo>
                    <a:cubicBezTo>
                      <a:pt x="130664" y="555365"/>
                      <a:pt x="118414" y="547188"/>
                      <a:pt x="113554" y="545572"/>
                    </a:cubicBezTo>
                    <a:cubicBezTo>
                      <a:pt x="109309" y="544163"/>
                      <a:pt x="85082" y="518350"/>
                      <a:pt x="81798" y="514762"/>
                    </a:cubicBezTo>
                    <a:cubicBezTo>
                      <a:pt x="80303" y="513126"/>
                      <a:pt x="79840" y="510528"/>
                      <a:pt x="78309" y="508944"/>
                    </a:cubicBezTo>
                    <a:cubicBezTo>
                      <a:pt x="34741" y="463979"/>
                      <a:pt x="46884" y="477213"/>
                      <a:pt x="51871" y="466797"/>
                    </a:cubicBezTo>
                    <a:cubicBezTo>
                      <a:pt x="56128" y="457905"/>
                      <a:pt x="88623" y="421804"/>
                      <a:pt x="99259" y="414018"/>
                    </a:cubicBezTo>
                    <a:cubicBezTo>
                      <a:pt x="111254" y="405234"/>
                      <a:pt x="112370" y="393768"/>
                      <a:pt x="127754" y="382247"/>
                    </a:cubicBezTo>
                    <a:cubicBezTo>
                      <a:pt x="131027" y="354458"/>
                      <a:pt x="108180" y="353912"/>
                      <a:pt x="104126" y="342434"/>
                    </a:cubicBezTo>
                    <a:cubicBezTo>
                      <a:pt x="103576" y="340878"/>
                      <a:pt x="101611" y="339421"/>
                      <a:pt x="99960" y="338746"/>
                    </a:cubicBezTo>
                    <a:cubicBezTo>
                      <a:pt x="95659" y="336994"/>
                      <a:pt x="80362" y="315360"/>
                      <a:pt x="67000" y="307243"/>
                    </a:cubicBezTo>
                    <a:cubicBezTo>
                      <a:pt x="65285" y="306201"/>
                      <a:pt x="66784" y="305523"/>
                      <a:pt x="50691" y="290960"/>
                    </a:cubicBezTo>
                    <a:cubicBezTo>
                      <a:pt x="63635" y="264996"/>
                      <a:pt x="132670" y="210373"/>
                      <a:pt x="117533" y="197742"/>
                    </a:cubicBezTo>
                    <a:cubicBezTo>
                      <a:pt x="118493" y="190315"/>
                      <a:pt x="114874" y="192861"/>
                      <a:pt x="96564" y="168162"/>
                    </a:cubicBezTo>
                    <a:cubicBezTo>
                      <a:pt x="92693" y="162942"/>
                      <a:pt x="77229" y="157834"/>
                      <a:pt x="73067" y="152849"/>
                    </a:cubicBezTo>
                    <a:cubicBezTo>
                      <a:pt x="52528" y="128242"/>
                      <a:pt x="66218" y="135473"/>
                      <a:pt x="67657" y="124307"/>
                    </a:cubicBezTo>
                    <a:cubicBezTo>
                      <a:pt x="128807" y="67685"/>
                      <a:pt x="113064" y="82734"/>
                      <a:pt x="86183" y="57927"/>
                    </a:cubicBezTo>
                    <a:cubicBezTo>
                      <a:pt x="33409" y="9271"/>
                      <a:pt x="39815" y="14575"/>
                      <a:pt x="44528" y="10452"/>
                    </a:cubicBezTo>
                    <a:cubicBezTo>
                      <a:pt x="56631" y="-132"/>
                      <a:pt x="47741" y="7283"/>
                      <a:pt x="54669" y="0"/>
                    </a:cubicBezTo>
                    <a:cubicBezTo>
                      <a:pt x="37045" y="559"/>
                      <a:pt x="19070" y="1125"/>
                      <a:pt x="807" y="1692"/>
                    </a:cubicBezTo>
                    <a:cubicBezTo>
                      <a:pt x="-8689" y="33567"/>
                      <a:pt x="68841" y="73092"/>
                      <a:pt x="63081" y="80419"/>
                    </a:cubicBezTo>
                    <a:cubicBezTo>
                      <a:pt x="47513" y="100250"/>
                      <a:pt x="48343" y="94160"/>
                      <a:pt x="46258" y="97604"/>
                    </a:cubicBezTo>
                    <a:cubicBezTo>
                      <a:pt x="33935" y="117973"/>
                      <a:pt x="35865" y="115778"/>
                      <a:pt x="35402" y="115874"/>
                    </a:cubicBezTo>
                    <a:cubicBezTo>
                      <a:pt x="29869" y="117039"/>
                      <a:pt x="31878" y="122471"/>
                      <a:pt x="27441" y="128429"/>
                    </a:cubicBezTo>
                    <a:cubicBezTo>
                      <a:pt x="19369" y="139268"/>
                      <a:pt x="19125" y="151205"/>
                      <a:pt x="26333" y="160767"/>
                    </a:cubicBezTo>
                    <a:cubicBezTo>
                      <a:pt x="30890" y="166809"/>
                      <a:pt x="61494" y="183722"/>
                      <a:pt x="62212" y="184524"/>
                    </a:cubicBezTo>
                    <a:cubicBezTo>
                      <a:pt x="69025" y="192139"/>
                      <a:pt x="68490" y="191963"/>
                      <a:pt x="78102" y="200675"/>
                    </a:cubicBezTo>
                    <a:cubicBezTo>
                      <a:pt x="77695" y="202659"/>
                      <a:pt x="77648" y="205285"/>
                      <a:pt x="74239" y="205169"/>
                    </a:cubicBezTo>
                    <a:cubicBezTo>
                      <a:pt x="72054" y="205093"/>
                      <a:pt x="73992" y="210465"/>
                      <a:pt x="68989" y="212540"/>
                    </a:cubicBezTo>
                    <a:cubicBezTo>
                      <a:pt x="62511" y="215230"/>
                      <a:pt x="61662" y="224241"/>
                      <a:pt x="54163" y="225790"/>
                    </a:cubicBezTo>
                    <a:cubicBezTo>
                      <a:pt x="52501" y="226133"/>
                      <a:pt x="15665" y="273408"/>
                      <a:pt x="15410" y="273608"/>
                    </a:cubicBezTo>
                    <a:cubicBezTo>
                      <a:pt x="-10507" y="293646"/>
                      <a:pt x="52086" y="341337"/>
                      <a:pt x="84118" y="373527"/>
                    </a:cubicBezTo>
                    <a:cubicBezTo>
                      <a:pt x="75921" y="379696"/>
                      <a:pt x="77484" y="382749"/>
                      <a:pt x="73765" y="385140"/>
                    </a:cubicBezTo>
                    <a:cubicBezTo>
                      <a:pt x="63388" y="391797"/>
                      <a:pt x="61705" y="399870"/>
                      <a:pt x="52923" y="409416"/>
                    </a:cubicBezTo>
                    <a:cubicBezTo>
                      <a:pt x="48721" y="413986"/>
                      <a:pt x="43627" y="417857"/>
                      <a:pt x="40071" y="422853"/>
                    </a:cubicBezTo>
                    <a:cubicBezTo>
                      <a:pt x="-22" y="479116"/>
                      <a:pt x="-652" y="461285"/>
                      <a:pt x="15522" y="495678"/>
                    </a:cubicBezTo>
                    <a:cubicBezTo>
                      <a:pt x="21354" y="498524"/>
                      <a:pt x="23885" y="504338"/>
                      <a:pt x="27473" y="509163"/>
                    </a:cubicBezTo>
                    <a:cubicBezTo>
                      <a:pt x="31858" y="515062"/>
                      <a:pt x="50145" y="529070"/>
                      <a:pt x="53477" y="540839"/>
                    </a:cubicBezTo>
                    <a:cubicBezTo>
                      <a:pt x="54434" y="544219"/>
                      <a:pt x="70858" y="551742"/>
                      <a:pt x="73896" y="562034"/>
                    </a:cubicBezTo>
                    <a:cubicBezTo>
                      <a:pt x="74534" y="564209"/>
                      <a:pt x="74725" y="558666"/>
                      <a:pt x="84054" y="570642"/>
                    </a:cubicBezTo>
                    <a:cubicBezTo>
                      <a:pt x="79250" y="576317"/>
                      <a:pt x="72932" y="580512"/>
                      <a:pt x="68387" y="586466"/>
                    </a:cubicBezTo>
                    <a:cubicBezTo>
                      <a:pt x="67813" y="587216"/>
                      <a:pt x="63918" y="586981"/>
                      <a:pt x="62993" y="588597"/>
                    </a:cubicBezTo>
                    <a:cubicBezTo>
                      <a:pt x="62953" y="588665"/>
                      <a:pt x="29686" y="621050"/>
                      <a:pt x="22163" y="628912"/>
                    </a:cubicBezTo>
                    <a:cubicBezTo>
                      <a:pt x="40649" y="629240"/>
                      <a:pt x="58899" y="629563"/>
                      <a:pt x="76898" y="629878"/>
                    </a:cubicBezTo>
                    <a:cubicBezTo>
                      <a:pt x="81626" y="628916"/>
                      <a:pt x="76208" y="626286"/>
                      <a:pt x="88108" y="619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5" name="Google Shape;805;p1"/>
              <p:cNvSpPr/>
              <p:nvPr/>
            </p:nvSpPr>
            <p:spPr>
              <a:xfrm>
                <a:off x="14305952" y="3634409"/>
                <a:ext cx="126612" cy="615810"/>
              </a:xfrm>
              <a:custGeom>
                <a:rect b="b" l="l" r="r" t="t"/>
                <a:pathLst>
                  <a:path extrusionOk="0" h="615810" w="126612">
                    <a:moveTo>
                      <a:pt x="123295" y="563495"/>
                    </a:moveTo>
                    <a:cubicBezTo>
                      <a:pt x="132468" y="551211"/>
                      <a:pt x="114604" y="550369"/>
                      <a:pt x="113201" y="546561"/>
                    </a:cubicBezTo>
                    <a:cubicBezTo>
                      <a:pt x="109704" y="537027"/>
                      <a:pt x="98108" y="535407"/>
                      <a:pt x="95209" y="528974"/>
                    </a:cubicBezTo>
                    <a:cubicBezTo>
                      <a:pt x="88452" y="513980"/>
                      <a:pt x="75038" y="509471"/>
                      <a:pt x="54730" y="482836"/>
                    </a:cubicBezTo>
                    <a:cubicBezTo>
                      <a:pt x="59020" y="475696"/>
                      <a:pt x="62177" y="479623"/>
                      <a:pt x="74412" y="462698"/>
                    </a:cubicBezTo>
                    <a:cubicBezTo>
                      <a:pt x="92255" y="438015"/>
                      <a:pt x="119212" y="415726"/>
                      <a:pt x="116737" y="404272"/>
                    </a:cubicBezTo>
                    <a:cubicBezTo>
                      <a:pt x="114046" y="391801"/>
                      <a:pt x="55177" y="338798"/>
                      <a:pt x="49572" y="326183"/>
                    </a:cubicBezTo>
                    <a:cubicBezTo>
                      <a:pt x="48966" y="324822"/>
                      <a:pt x="47622" y="325569"/>
                      <a:pt x="43289" y="322081"/>
                    </a:cubicBezTo>
                    <a:cubicBezTo>
                      <a:pt x="49528" y="313844"/>
                      <a:pt x="82170" y="277419"/>
                      <a:pt x="87667" y="274159"/>
                    </a:cubicBezTo>
                    <a:cubicBezTo>
                      <a:pt x="97462" y="268348"/>
                      <a:pt x="93097" y="268224"/>
                      <a:pt x="99092" y="266009"/>
                    </a:cubicBezTo>
                    <a:cubicBezTo>
                      <a:pt x="103717" y="264301"/>
                      <a:pt x="102991" y="257345"/>
                      <a:pt x="108489" y="256399"/>
                    </a:cubicBezTo>
                    <a:cubicBezTo>
                      <a:pt x="108744" y="256356"/>
                      <a:pt x="107739" y="258798"/>
                      <a:pt x="112527" y="234701"/>
                    </a:cubicBezTo>
                    <a:cubicBezTo>
                      <a:pt x="110641" y="232818"/>
                      <a:pt x="109617" y="229577"/>
                      <a:pt x="109059" y="228224"/>
                    </a:cubicBezTo>
                    <a:cubicBezTo>
                      <a:pt x="81416" y="220494"/>
                      <a:pt x="58816" y="167220"/>
                      <a:pt x="50692" y="162902"/>
                    </a:cubicBezTo>
                    <a:cubicBezTo>
                      <a:pt x="45370" y="160081"/>
                      <a:pt x="42408" y="155419"/>
                      <a:pt x="40128" y="150419"/>
                    </a:cubicBezTo>
                    <a:cubicBezTo>
                      <a:pt x="41455" y="149273"/>
                      <a:pt x="42639" y="147829"/>
                      <a:pt x="43807" y="146220"/>
                    </a:cubicBezTo>
                    <a:cubicBezTo>
                      <a:pt x="56835" y="128254"/>
                      <a:pt x="74723" y="122635"/>
                      <a:pt x="88548" y="108611"/>
                    </a:cubicBezTo>
                    <a:cubicBezTo>
                      <a:pt x="107815" y="89064"/>
                      <a:pt x="112942" y="83073"/>
                      <a:pt x="125344" y="75583"/>
                    </a:cubicBezTo>
                    <a:cubicBezTo>
                      <a:pt x="122565" y="71727"/>
                      <a:pt x="127823" y="71616"/>
                      <a:pt x="126344" y="64767"/>
                    </a:cubicBezTo>
                    <a:cubicBezTo>
                      <a:pt x="126213" y="64149"/>
                      <a:pt x="126428" y="64304"/>
                      <a:pt x="126567" y="62967"/>
                    </a:cubicBezTo>
                    <a:cubicBezTo>
                      <a:pt x="121740" y="54651"/>
                      <a:pt x="128800" y="61894"/>
                      <a:pt x="69034" y="0"/>
                    </a:cubicBezTo>
                    <a:cubicBezTo>
                      <a:pt x="52853" y="467"/>
                      <a:pt x="36596" y="934"/>
                      <a:pt x="20275" y="1401"/>
                    </a:cubicBezTo>
                    <a:cubicBezTo>
                      <a:pt x="30385" y="19974"/>
                      <a:pt x="37002" y="10715"/>
                      <a:pt x="49432" y="30769"/>
                    </a:cubicBezTo>
                    <a:cubicBezTo>
                      <a:pt x="53012" y="36552"/>
                      <a:pt x="81157" y="61451"/>
                      <a:pt x="82975" y="63051"/>
                    </a:cubicBezTo>
                    <a:cubicBezTo>
                      <a:pt x="62807" y="85839"/>
                      <a:pt x="60658" y="79258"/>
                      <a:pt x="40957" y="105893"/>
                    </a:cubicBezTo>
                    <a:cubicBezTo>
                      <a:pt x="35519" y="113240"/>
                      <a:pt x="26992" y="111121"/>
                      <a:pt x="11911" y="130868"/>
                    </a:cubicBezTo>
                    <a:cubicBezTo>
                      <a:pt x="6310" y="135361"/>
                      <a:pt x="3774" y="133569"/>
                      <a:pt x="1239" y="143499"/>
                    </a:cubicBezTo>
                    <a:cubicBezTo>
                      <a:pt x="856" y="145011"/>
                      <a:pt x="1478" y="146859"/>
                      <a:pt x="900" y="148236"/>
                    </a:cubicBezTo>
                    <a:cubicBezTo>
                      <a:pt x="-1348" y="153552"/>
                      <a:pt x="948" y="158161"/>
                      <a:pt x="4125" y="161517"/>
                    </a:cubicBezTo>
                    <a:cubicBezTo>
                      <a:pt x="11572" y="169383"/>
                      <a:pt x="13111" y="176882"/>
                      <a:pt x="22463" y="183140"/>
                    </a:cubicBezTo>
                    <a:cubicBezTo>
                      <a:pt x="26199" y="185638"/>
                      <a:pt x="35459" y="205855"/>
                      <a:pt x="38629" y="209475"/>
                    </a:cubicBezTo>
                    <a:cubicBezTo>
                      <a:pt x="41969" y="213290"/>
                      <a:pt x="46705" y="215972"/>
                      <a:pt x="49687" y="219999"/>
                    </a:cubicBezTo>
                    <a:cubicBezTo>
                      <a:pt x="66734" y="243034"/>
                      <a:pt x="50393" y="221887"/>
                      <a:pt x="70545" y="240596"/>
                    </a:cubicBezTo>
                    <a:cubicBezTo>
                      <a:pt x="61790" y="250090"/>
                      <a:pt x="52757" y="264058"/>
                      <a:pt x="41224" y="272926"/>
                    </a:cubicBezTo>
                    <a:cubicBezTo>
                      <a:pt x="38465" y="275053"/>
                      <a:pt x="34969" y="277379"/>
                      <a:pt x="33917" y="280356"/>
                    </a:cubicBezTo>
                    <a:cubicBezTo>
                      <a:pt x="30516" y="289974"/>
                      <a:pt x="21459" y="295841"/>
                      <a:pt x="18210" y="305391"/>
                    </a:cubicBezTo>
                    <a:cubicBezTo>
                      <a:pt x="12664" y="309705"/>
                      <a:pt x="14833" y="314394"/>
                      <a:pt x="10966" y="317535"/>
                    </a:cubicBezTo>
                    <a:cubicBezTo>
                      <a:pt x="1299" y="325393"/>
                      <a:pt x="10193" y="340506"/>
                      <a:pt x="17269" y="350803"/>
                    </a:cubicBezTo>
                    <a:cubicBezTo>
                      <a:pt x="18122" y="352048"/>
                      <a:pt x="30648" y="355448"/>
                      <a:pt x="39837" y="370270"/>
                    </a:cubicBezTo>
                    <a:cubicBezTo>
                      <a:pt x="43421" y="376057"/>
                      <a:pt x="70597" y="400233"/>
                      <a:pt x="75998" y="404779"/>
                    </a:cubicBezTo>
                    <a:cubicBezTo>
                      <a:pt x="60204" y="419325"/>
                      <a:pt x="77661" y="397907"/>
                      <a:pt x="54738" y="429841"/>
                    </a:cubicBezTo>
                    <a:cubicBezTo>
                      <a:pt x="33498" y="459393"/>
                      <a:pt x="23719" y="465096"/>
                      <a:pt x="14662" y="487425"/>
                    </a:cubicBezTo>
                    <a:cubicBezTo>
                      <a:pt x="9874" y="499230"/>
                      <a:pt x="18672" y="502107"/>
                      <a:pt x="46530" y="527373"/>
                    </a:cubicBezTo>
                    <a:cubicBezTo>
                      <a:pt x="71689" y="550189"/>
                      <a:pt x="75026" y="556383"/>
                      <a:pt x="82042" y="562541"/>
                    </a:cubicBezTo>
                    <a:cubicBezTo>
                      <a:pt x="56289" y="583692"/>
                      <a:pt x="67340" y="574306"/>
                      <a:pt x="39737" y="603974"/>
                    </a:cubicBezTo>
                    <a:cubicBezTo>
                      <a:pt x="34088" y="610048"/>
                      <a:pt x="30584" y="613320"/>
                      <a:pt x="30903" y="615104"/>
                    </a:cubicBezTo>
                    <a:cubicBezTo>
                      <a:pt x="45175" y="615336"/>
                      <a:pt x="59407" y="615571"/>
                      <a:pt x="73587" y="615810"/>
                    </a:cubicBezTo>
                    <a:cubicBezTo>
                      <a:pt x="110625" y="581541"/>
                      <a:pt x="119922" y="582371"/>
                      <a:pt x="123295" y="56349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06" name="Google Shape;806;p1"/>
              <p:cNvSpPr/>
              <p:nvPr/>
            </p:nvSpPr>
            <p:spPr>
              <a:xfrm>
                <a:off x="14013681" y="3643285"/>
                <a:ext cx="130474" cy="602940"/>
              </a:xfrm>
              <a:custGeom>
                <a:rect b="b" l="l" r="r" t="t"/>
                <a:pathLst>
                  <a:path extrusionOk="0" h="602940" w="130474">
                    <a:moveTo>
                      <a:pt x="117464" y="540404"/>
                    </a:moveTo>
                    <a:cubicBezTo>
                      <a:pt x="111883" y="525649"/>
                      <a:pt x="99533" y="526033"/>
                      <a:pt x="96152" y="516486"/>
                    </a:cubicBezTo>
                    <a:cubicBezTo>
                      <a:pt x="95602" y="514930"/>
                      <a:pt x="93637" y="513473"/>
                      <a:pt x="91987" y="512799"/>
                    </a:cubicBezTo>
                    <a:cubicBezTo>
                      <a:pt x="87685" y="511047"/>
                      <a:pt x="72389" y="489413"/>
                      <a:pt x="59026" y="481295"/>
                    </a:cubicBezTo>
                    <a:cubicBezTo>
                      <a:pt x="55402" y="479092"/>
                      <a:pt x="63124" y="483821"/>
                      <a:pt x="42267" y="464598"/>
                    </a:cubicBezTo>
                    <a:cubicBezTo>
                      <a:pt x="96499" y="401127"/>
                      <a:pt x="116081" y="387191"/>
                      <a:pt x="119637" y="375985"/>
                    </a:cubicBezTo>
                    <a:cubicBezTo>
                      <a:pt x="147882" y="367213"/>
                      <a:pt x="104277" y="337689"/>
                      <a:pt x="88343" y="315592"/>
                    </a:cubicBezTo>
                    <a:cubicBezTo>
                      <a:pt x="80294" y="304429"/>
                      <a:pt x="67079" y="298036"/>
                      <a:pt x="61294" y="285034"/>
                    </a:cubicBezTo>
                    <a:cubicBezTo>
                      <a:pt x="60676" y="283641"/>
                      <a:pt x="59261" y="284435"/>
                      <a:pt x="54792" y="280760"/>
                    </a:cubicBezTo>
                    <a:cubicBezTo>
                      <a:pt x="78998" y="247384"/>
                      <a:pt x="90444" y="247169"/>
                      <a:pt x="88558" y="237822"/>
                    </a:cubicBezTo>
                    <a:cubicBezTo>
                      <a:pt x="110452" y="219448"/>
                      <a:pt x="100067" y="220610"/>
                      <a:pt x="106294" y="218055"/>
                    </a:cubicBezTo>
                    <a:cubicBezTo>
                      <a:pt x="106836" y="217836"/>
                      <a:pt x="106306" y="214623"/>
                      <a:pt x="106007" y="212843"/>
                    </a:cubicBezTo>
                    <a:cubicBezTo>
                      <a:pt x="101056" y="183591"/>
                      <a:pt x="83683" y="177987"/>
                      <a:pt x="78365" y="161725"/>
                    </a:cubicBezTo>
                    <a:cubicBezTo>
                      <a:pt x="78054" y="160771"/>
                      <a:pt x="77001" y="160077"/>
                      <a:pt x="76375" y="159203"/>
                    </a:cubicBezTo>
                    <a:cubicBezTo>
                      <a:pt x="71556" y="152550"/>
                      <a:pt x="74541" y="140837"/>
                      <a:pt x="71942" y="138570"/>
                    </a:cubicBezTo>
                    <a:cubicBezTo>
                      <a:pt x="72098" y="138354"/>
                      <a:pt x="72341" y="138155"/>
                      <a:pt x="72429" y="137927"/>
                    </a:cubicBezTo>
                    <a:cubicBezTo>
                      <a:pt x="76890" y="125883"/>
                      <a:pt x="87518" y="118352"/>
                      <a:pt x="94235" y="107972"/>
                    </a:cubicBezTo>
                    <a:cubicBezTo>
                      <a:pt x="101542" y="96678"/>
                      <a:pt x="165877" y="80507"/>
                      <a:pt x="103492" y="33228"/>
                    </a:cubicBezTo>
                    <a:cubicBezTo>
                      <a:pt x="79624" y="15137"/>
                      <a:pt x="84723" y="16394"/>
                      <a:pt x="68187" y="0"/>
                    </a:cubicBezTo>
                    <a:cubicBezTo>
                      <a:pt x="7512" y="2035"/>
                      <a:pt x="11718" y="263"/>
                      <a:pt x="16167" y="5428"/>
                    </a:cubicBezTo>
                    <a:cubicBezTo>
                      <a:pt x="21385" y="11482"/>
                      <a:pt x="23135" y="14774"/>
                      <a:pt x="25252" y="15457"/>
                    </a:cubicBezTo>
                    <a:cubicBezTo>
                      <a:pt x="29318" y="16777"/>
                      <a:pt x="48717" y="36017"/>
                      <a:pt x="51248" y="39896"/>
                    </a:cubicBezTo>
                    <a:cubicBezTo>
                      <a:pt x="58564" y="51127"/>
                      <a:pt x="72245" y="54152"/>
                      <a:pt x="83021" y="67010"/>
                    </a:cubicBezTo>
                    <a:cubicBezTo>
                      <a:pt x="85178" y="69584"/>
                      <a:pt x="85903" y="69038"/>
                      <a:pt x="89009" y="70869"/>
                    </a:cubicBezTo>
                    <a:cubicBezTo>
                      <a:pt x="88857" y="71125"/>
                      <a:pt x="45823" y="115435"/>
                      <a:pt x="37686" y="115623"/>
                    </a:cubicBezTo>
                    <a:cubicBezTo>
                      <a:pt x="29219" y="141783"/>
                      <a:pt x="27696" y="130473"/>
                      <a:pt x="73286" y="206458"/>
                    </a:cubicBezTo>
                    <a:cubicBezTo>
                      <a:pt x="74171" y="207939"/>
                      <a:pt x="74290" y="206294"/>
                      <a:pt x="70794" y="208857"/>
                    </a:cubicBezTo>
                    <a:cubicBezTo>
                      <a:pt x="49725" y="224297"/>
                      <a:pt x="60349" y="223004"/>
                      <a:pt x="53875" y="228248"/>
                    </a:cubicBezTo>
                    <a:cubicBezTo>
                      <a:pt x="42095" y="237790"/>
                      <a:pt x="24188" y="263651"/>
                      <a:pt x="23697" y="265283"/>
                    </a:cubicBezTo>
                    <a:cubicBezTo>
                      <a:pt x="17674" y="266923"/>
                      <a:pt x="19384" y="273297"/>
                      <a:pt x="16685" y="277052"/>
                    </a:cubicBezTo>
                    <a:cubicBezTo>
                      <a:pt x="12352" y="283078"/>
                      <a:pt x="15246" y="303200"/>
                      <a:pt x="31013" y="310823"/>
                    </a:cubicBezTo>
                    <a:cubicBezTo>
                      <a:pt x="49622" y="319822"/>
                      <a:pt x="36255" y="318074"/>
                      <a:pt x="83412" y="359882"/>
                    </a:cubicBezTo>
                    <a:cubicBezTo>
                      <a:pt x="73557" y="369356"/>
                      <a:pt x="61187" y="385224"/>
                      <a:pt x="59931" y="387299"/>
                    </a:cubicBezTo>
                    <a:cubicBezTo>
                      <a:pt x="59449" y="388097"/>
                      <a:pt x="55538" y="388313"/>
                      <a:pt x="54796" y="389993"/>
                    </a:cubicBezTo>
                    <a:cubicBezTo>
                      <a:pt x="54685" y="390252"/>
                      <a:pt x="9115" y="446359"/>
                      <a:pt x="7436" y="447660"/>
                    </a:cubicBezTo>
                    <a:cubicBezTo>
                      <a:pt x="-1378" y="454477"/>
                      <a:pt x="2306" y="463668"/>
                      <a:pt x="767" y="466797"/>
                    </a:cubicBezTo>
                    <a:cubicBezTo>
                      <a:pt x="-1721" y="471845"/>
                      <a:pt x="2106" y="473262"/>
                      <a:pt x="8457" y="477891"/>
                    </a:cubicBezTo>
                    <a:cubicBezTo>
                      <a:pt x="27405" y="507475"/>
                      <a:pt x="92190" y="554926"/>
                      <a:pt x="80816" y="559927"/>
                    </a:cubicBezTo>
                    <a:cubicBezTo>
                      <a:pt x="80561" y="560039"/>
                      <a:pt x="47493" y="597784"/>
                      <a:pt x="47306" y="598043"/>
                    </a:cubicBezTo>
                    <a:cubicBezTo>
                      <a:pt x="45759" y="600154"/>
                      <a:pt x="43933" y="601507"/>
                      <a:pt x="43339" y="602405"/>
                    </a:cubicBezTo>
                    <a:cubicBezTo>
                      <a:pt x="59620" y="602573"/>
                      <a:pt x="75929" y="602752"/>
                      <a:pt x="92254" y="602940"/>
                    </a:cubicBezTo>
                    <a:cubicBezTo>
                      <a:pt x="101929" y="590956"/>
                      <a:pt x="123129" y="567765"/>
                      <a:pt x="123372" y="567593"/>
                    </a:cubicBezTo>
                    <a:cubicBezTo>
                      <a:pt x="135416" y="559200"/>
                      <a:pt x="130313" y="543413"/>
                      <a:pt x="117464" y="54040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07" name="Google Shape;807;p1"/>
          <p:cNvGrpSpPr/>
          <p:nvPr/>
        </p:nvGrpSpPr>
        <p:grpSpPr>
          <a:xfrm>
            <a:off x="7923997" y="2544721"/>
            <a:ext cx="1423106" cy="366524"/>
            <a:chOff x="13080402" y="2641598"/>
            <a:chExt cx="2150682" cy="733048"/>
          </a:xfrm>
        </p:grpSpPr>
        <p:grpSp>
          <p:nvGrpSpPr>
            <p:cNvPr id="808" name="Google Shape;808;p1"/>
            <p:cNvGrpSpPr/>
            <p:nvPr/>
          </p:nvGrpSpPr>
          <p:grpSpPr>
            <a:xfrm>
              <a:off x="13080402" y="2641598"/>
              <a:ext cx="2150682" cy="733048"/>
              <a:chOff x="13080402" y="2641598"/>
              <a:chExt cx="2150682" cy="733048"/>
            </a:xfrm>
          </p:grpSpPr>
          <p:sp>
            <p:nvSpPr>
              <p:cNvPr id="809" name="Google Shape;809;p1"/>
              <p:cNvSpPr/>
              <p:nvPr/>
            </p:nvSpPr>
            <p:spPr>
              <a:xfrm>
                <a:off x="14333289" y="2658062"/>
                <a:ext cx="399" cy="46"/>
              </a:xfrm>
              <a:custGeom>
                <a:rect b="b" l="l" r="r" t="t"/>
                <a:pathLst>
                  <a:path extrusionOk="0" h="46" w="399">
                    <a:moveTo>
                      <a:pt x="0" y="34"/>
                    </a:moveTo>
                    <a:cubicBezTo>
                      <a:pt x="288" y="56"/>
                      <a:pt x="116" y="52"/>
                      <a:pt x="400" y="0"/>
                    </a:cubicBezTo>
                    <a:cubicBezTo>
                      <a:pt x="280" y="22"/>
                      <a:pt x="125" y="13"/>
                      <a:pt x="0" y="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0" name="Google Shape;810;p1"/>
              <p:cNvSpPr/>
              <p:nvPr/>
            </p:nvSpPr>
            <p:spPr>
              <a:xfrm>
                <a:off x="14305825" y="2659662"/>
                <a:ext cx="55" cy="4"/>
              </a:xfrm>
              <a:custGeom>
                <a:rect b="b" l="l" r="r" t="t"/>
                <a:pathLst>
                  <a:path extrusionOk="0" h="4" w="55">
                    <a:moveTo>
                      <a:pt x="56" y="0"/>
                    </a:moveTo>
                    <a:cubicBezTo>
                      <a:pt x="34" y="0"/>
                      <a:pt x="17" y="0"/>
                      <a:pt x="0" y="4"/>
                    </a:cubicBezTo>
                    <a:cubicBezTo>
                      <a:pt x="9" y="4"/>
                      <a:pt x="43" y="0"/>
                      <a:pt x="56"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1" name="Google Shape;811;p1"/>
              <p:cNvSpPr/>
              <p:nvPr/>
            </p:nvSpPr>
            <p:spPr>
              <a:xfrm>
                <a:off x="14362603" y="2656256"/>
                <a:ext cx="8" cy="4"/>
              </a:xfrm>
              <a:custGeom>
                <a:rect b="b" l="l" r="r" t="t"/>
                <a:pathLst>
                  <a:path extrusionOk="0" h="4" w="8">
                    <a:moveTo>
                      <a:pt x="9" y="0"/>
                    </a:moveTo>
                    <a:lnTo>
                      <a:pt x="0" y="4"/>
                    </a:lnTo>
                    <a:lnTo>
                      <a:pt x="9" y="0"/>
                    </a:ln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2" name="Google Shape;812;p1"/>
              <p:cNvSpPr/>
              <p:nvPr/>
            </p:nvSpPr>
            <p:spPr>
              <a:xfrm>
                <a:off x="13080402" y="2641598"/>
                <a:ext cx="2150682" cy="733048"/>
              </a:xfrm>
              <a:custGeom>
                <a:rect b="b" l="l" r="r" t="t"/>
                <a:pathLst>
                  <a:path extrusionOk="0" h="733048" w="2150682">
                    <a:moveTo>
                      <a:pt x="2126900" y="11608"/>
                    </a:moveTo>
                    <a:cubicBezTo>
                      <a:pt x="1813881" y="-8170"/>
                      <a:pt x="1344498" y="-3933"/>
                      <a:pt x="1030610" y="34091"/>
                    </a:cubicBezTo>
                    <a:cubicBezTo>
                      <a:pt x="1023392" y="34538"/>
                      <a:pt x="32009" y="73177"/>
                      <a:pt x="14274" y="74790"/>
                    </a:cubicBezTo>
                    <a:cubicBezTo>
                      <a:pt x="-17689" y="75896"/>
                      <a:pt x="5740" y="107197"/>
                      <a:pt x="67448" y="196429"/>
                    </a:cubicBezTo>
                    <a:cubicBezTo>
                      <a:pt x="14855" y="314751"/>
                      <a:pt x="-19130" y="268717"/>
                      <a:pt x="77818" y="361773"/>
                    </a:cubicBezTo>
                    <a:cubicBezTo>
                      <a:pt x="82438" y="366875"/>
                      <a:pt x="89114" y="370642"/>
                      <a:pt x="92314" y="376811"/>
                    </a:cubicBezTo>
                    <a:cubicBezTo>
                      <a:pt x="94237" y="399354"/>
                      <a:pt x="30370" y="521324"/>
                      <a:pt x="28632" y="532774"/>
                    </a:cubicBezTo>
                    <a:cubicBezTo>
                      <a:pt x="32357" y="554827"/>
                      <a:pt x="65181" y="548388"/>
                      <a:pt x="119129" y="579504"/>
                    </a:cubicBezTo>
                    <a:cubicBezTo>
                      <a:pt x="80924" y="703719"/>
                      <a:pt x="23557" y="728077"/>
                      <a:pt x="94181" y="732899"/>
                    </a:cubicBezTo>
                    <a:cubicBezTo>
                      <a:pt x="113662" y="734228"/>
                      <a:pt x="292685" y="726288"/>
                      <a:pt x="295502" y="723970"/>
                    </a:cubicBezTo>
                    <a:cubicBezTo>
                      <a:pt x="471105" y="710377"/>
                      <a:pt x="464038" y="720158"/>
                      <a:pt x="630428" y="723423"/>
                    </a:cubicBezTo>
                    <a:cubicBezTo>
                      <a:pt x="909686" y="728297"/>
                      <a:pt x="1767705" y="672861"/>
                      <a:pt x="1768024" y="672843"/>
                    </a:cubicBezTo>
                    <a:cubicBezTo>
                      <a:pt x="2239966" y="698918"/>
                      <a:pt x="2165978" y="725174"/>
                      <a:pt x="2091775" y="583547"/>
                    </a:cubicBezTo>
                    <a:cubicBezTo>
                      <a:pt x="2112060" y="561034"/>
                      <a:pt x="2149220" y="536692"/>
                      <a:pt x="2145073" y="503193"/>
                    </a:cubicBezTo>
                    <a:cubicBezTo>
                      <a:pt x="2123515" y="457242"/>
                      <a:pt x="2094205" y="414288"/>
                      <a:pt x="2076956" y="366333"/>
                    </a:cubicBezTo>
                    <a:cubicBezTo>
                      <a:pt x="2088562" y="330012"/>
                      <a:pt x="2141021" y="271509"/>
                      <a:pt x="2140028" y="247628"/>
                    </a:cubicBezTo>
                    <a:cubicBezTo>
                      <a:pt x="2125218" y="202967"/>
                      <a:pt x="2088071" y="161914"/>
                      <a:pt x="2088256" y="138752"/>
                    </a:cubicBezTo>
                    <a:cubicBezTo>
                      <a:pt x="2124758" y="89312"/>
                      <a:pt x="2184112" y="9311"/>
                      <a:pt x="2126900" y="116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13" name="Google Shape;813;p1"/>
            <p:cNvGrpSpPr/>
            <p:nvPr/>
          </p:nvGrpSpPr>
          <p:grpSpPr>
            <a:xfrm>
              <a:off x="13080402" y="2641598"/>
              <a:ext cx="2150682" cy="733048"/>
              <a:chOff x="13080402" y="2641598"/>
              <a:chExt cx="2150682" cy="733048"/>
            </a:xfrm>
          </p:grpSpPr>
          <p:sp>
            <p:nvSpPr>
              <p:cNvPr id="814" name="Google Shape;814;p1"/>
              <p:cNvSpPr/>
              <p:nvPr/>
            </p:nvSpPr>
            <p:spPr>
              <a:xfrm>
                <a:off x="14333289" y="2658062"/>
                <a:ext cx="399" cy="46"/>
              </a:xfrm>
              <a:custGeom>
                <a:rect b="b" l="l" r="r" t="t"/>
                <a:pathLst>
                  <a:path extrusionOk="0" h="46" w="399">
                    <a:moveTo>
                      <a:pt x="0" y="34"/>
                    </a:moveTo>
                    <a:cubicBezTo>
                      <a:pt x="288" y="56"/>
                      <a:pt x="116" y="52"/>
                      <a:pt x="400" y="0"/>
                    </a:cubicBezTo>
                    <a:cubicBezTo>
                      <a:pt x="280" y="22"/>
                      <a:pt x="125" y="13"/>
                      <a:pt x="0" y="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5" name="Google Shape;815;p1"/>
              <p:cNvSpPr/>
              <p:nvPr/>
            </p:nvSpPr>
            <p:spPr>
              <a:xfrm>
                <a:off x="14305825" y="2659662"/>
                <a:ext cx="55" cy="4"/>
              </a:xfrm>
              <a:custGeom>
                <a:rect b="b" l="l" r="r" t="t"/>
                <a:pathLst>
                  <a:path extrusionOk="0" h="4" w="55">
                    <a:moveTo>
                      <a:pt x="56" y="0"/>
                    </a:moveTo>
                    <a:cubicBezTo>
                      <a:pt x="34" y="0"/>
                      <a:pt x="17" y="0"/>
                      <a:pt x="0" y="4"/>
                    </a:cubicBezTo>
                    <a:cubicBezTo>
                      <a:pt x="9" y="4"/>
                      <a:pt x="43" y="0"/>
                      <a:pt x="56"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6" name="Google Shape;816;p1"/>
              <p:cNvSpPr/>
              <p:nvPr/>
            </p:nvSpPr>
            <p:spPr>
              <a:xfrm>
                <a:off x="14362603" y="2656256"/>
                <a:ext cx="8" cy="4"/>
              </a:xfrm>
              <a:custGeom>
                <a:rect b="b" l="l" r="r" t="t"/>
                <a:pathLst>
                  <a:path extrusionOk="0" h="4" w="8">
                    <a:moveTo>
                      <a:pt x="9" y="0"/>
                    </a:moveTo>
                    <a:lnTo>
                      <a:pt x="0" y="4"/>
                    </a:lnTo>
                    <a:lnTo>
                      <a:pt x="9" y="0"/>
                    </a:ln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17" name="Google Shape;817;p1"/>
              <p:cNvSpPr/>
              <p:nvPr/>
            </p:nvSpPr>
            <p:spPr>
              <a:xfrm>
                <a:off x="13080402" y="2641598"/>
                <a:ext cx="2150682" cy="733048"/>
              </a:xfrm>
              <a:custGeom>
                <a:rect b="b" l="l" r="r" t="t"/>
                <a:pathLst>
                  <a:path extrusionOk="0" h="733048" w="2150682">
                    <a:moveTo>
                      <a:pt x="2126900" y="11608"/>
                    </a:moveTo>
                    <a:cubicBezTo>
                      <a:pt x="1813881" y="-8170"/>
                      <a:pt x="1344498" y="-3933"/>
                      <a:pt x="1030610" y="34091"/>
                    </a:cubicBezTo>
                    <a:cubicBezTo>
                      <a:pt x="1023392" y="34538"/>
                      <a:pt x="32009" y="73177"/>
                      <a:pt x="14274" y="74790"/>
                    </a:cubicBezTo>
                    <a:cubicBezTo>
                      <a:pt x="-17689" y="75896"/>
                      <a:pt x="5740" y="107197"/>
                      <a:pt x="67448" y="196429"/>
                    </a:cubicBezTo>
                    <a:cubicBezTo>
                      <a:pt x="14855" y="314751"/>
                      <a:pt x="-19130" y="268717"/>
                      <a:pt x="77818" y="361773"/>
                    </a:cubicBezTo>
                    <a:cubicBezTo>
                      <a:pt x="82438" y="366875"/>
                      <a:pt x="89114" y="370642"/>
                      <a:pt x="92314" y="376811"/>
                    </a:cubicBezTo>
                    <a:cubicBezTo>
                      <a:pt x="94237" y="399354"/>
                      <a:pt x="30370" y="521324"/>
                      <a:pt x="28632" y="532774"/>
                    </a:cubicBezTo>
                    <a:cubicBezTo>
                      <a:pt x="32357" y="554827"/>
                      <a:pt x="65181" y="548388"/>
                      <a:pt x="119129" y="579504"/>
                    </a:cubicBezTo>
                    <a:cubicBezTo>
                      <a:pt x="80924" y="703719"/>
                      <a:pt x="23557" y="728077"/>
                      <a:pt x="94181" y="732899"/>
                    </a:cubicBezTo>
                    <a:cubicBezTo>
                      <a:pt x="113662" y="734228"/>
                      <a:pt x="292685" y="726288"/>
                      <a:pt x="295502" y="723970"/>
                    </a:cubicBezTo>
                    <a:cubicBezTo>
                      <a:pt x="471105" y="710377"/>
                      <a:pt x="464038" y="720158"/>
                      <a:pt x="630428" y="723423"/>
                    </a:cubicBezTo>
                    <a:cubicBezTo>
                      <a:pt x="909686" y="728297"/>
                      <a:pt x="1767705" y="672861"/>
                      <a:pt x="1768024" y="672843"/>
                    </a:cubicBezTo>
                    <a:cubicBezTo>
                      <a:pt x="2239966" y="698918"/>
                      <a:pt x="2165978" y="725174"/>
                      <a:pt x="2091775" y="583547"/>
                    </a:cubicBezTo>
                    <a:cubicBezTo>
                      <a:pt x="2112060" y="561034"/>
                      <a:pt x="2149220" y="536692"/>
                      <a:pt x="2145073" y="503193"/>
                    </a:cubicBezTo>
                    <a:cubicBezTo>
                      <a:pt x="2123515" y="457242"/>
                      <a:pt x="2094205" y="414288"/>
                      <a:pt x="2076956" y="366333"/>
                    </a:cubicBezTo>
                    <a:cubicBezTo>
                      <a:pt x="2088562" y="330012"/>
                      <a:pt x="2141021" y="271509"/>
                      <a:pt x="2140028" y="247628"/>
                    </a:cubicBezTo>
                    <a:cubicBezTo>
                      <a:pt x="2125218" y="202967"/>
                      <a:pt x="2088071" y="161914"/>
                      <a:pt x="2088256" y="138752"/>
                    </a:cubicBezTo>
                    <a:cubicBezTo>
                      <a:pt x="2124758" y="89312"/>
                      <a:pt x="2184112" y="9311"/>
                      <a:pt x="2126900" y="116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818" name="Google Shape;818;p1"/>
          <p:cNvSpPr txBox="1"/>
          <p:nvPr/>
        </p:nvSpPr>
        <p:spPr>
          <a:xfrm>
            <a:off x="3117175" y="2429150"/>
            <a:ext cx="5210700" cy="20826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4100"/>
              <a:buFont typeface="Arial"/>
              <a:buNone/>
            </a:pPr>
            <a:r>
              <a:rPr b="0" i="0" lang="nl" sz="4100" u="none" cap="none" strike="noStrike">
                <a:solidFill>
                  <a:srgbClr val="000000"/>
                </a:solidFill>
                <a:latin typeface="Mali Medium"/>
                <a:ea typeface="Mali Medium"/>
                <a:cs typeface="Mali Medium"/>
                <a:sym typeface="Mali Medium"/>
              </a:rPr>
              <a:t>Identiteit, gelijkheid,</a:t>
            </a:r>
            <a:endParaRPr b="0" i="0" sz="4100" u="none" cap="none" strike="noStrike">
              <a:solidFill>
                <a:srgbClr val="000000"/>
              </a:solidFill>
              <a:latin typeface="Mali Medium"/>
              <a:ea typeface="Mali Medium"/>
              <a:cs typeface="Mali Medium"/>
              <a:sym typeface="Mali Medium"/>
            </a:endParaRPr>
          </a:p>
          <a:p>
            <a:pPr indent="0" lvl="0" marL="0" marR="0" rtl="0" algn="ctr">
              <a:lnSpc>
                <a:spcPct val="115000"/>
              </a:lnSpc>
              <a:spcBef>
                <a:spcPts val="0"/>
              </a:spcBef>
              <a:spcAft>
                <a:spcPts val="0"/>
              </a:spcAft>
              <a:buClr>
                <a:srgbClr val="000000"/>
              </a:buClr>
              <a:buSzPts val="4100"/>
              <a:buFont typeface="Arial"/>
              <a:buNone/>
            </a:pPr>
            <a:r>
              <a:rPr b="0" i="0" lang="nl" sz="4100" u="none" cap="none" strike="noStrike">
                <a:solidFill>
                  <a:srgbClr val="000000"/>
                </a:solidFill>
                <a:latin typeface="Mali Medium"/>
                <a:ea typeface="Mali Medium"/>
                <a:cs typeface="Mali Medium"/>
                <a:sym typeface="Mali Medium"/>
              </a:rPr>
              <a:t>inclusie</a:t>
            </a:r>
            <a:endParaRPr b="0" i="0" sz="4100" u="none" cap="none" strike="noStrike">
              <a:solidFill>
                <a:srgbClr val="000000"/>
              </a:solidFill>
              <a:latin typeface="Mali Medium"/>
              <a:ea typeface="Mali Medium"/>
              <a:cs typeface="Mali Medium"/>
              <a:sym typeface="Mali Medium"/>
            </a:endParaRPr>
          </a:p>
        </p:txBody>
      </p:sp>
      <p:pic>
        <p:nvPicPr>
          <p:cNvPr id="819" name="Google Shape;819;p1"/>
          <p:cNvPicPr preferRelativeResize="0"/>
          <p:nvPr/>
        </p:nvPicPr>
        <p:blipFill rotWithShape="1">
          <a:blip r:embed="rId3">
            <a:alphaModFix/>
          </a:blip>
          <a:srcRect b="0" l="0" r="0" t="0"/>
          <a:stretch/>
        </p:blipFill>
        <p:spPr>
          <a:xfrm>
            <a:off x="248527" y="242145"/>
            <a:ext cx="2618675" cy="584350"/>
          </a:xfrm>
          <a:prstGeom prst="rect">
            <a:avLst/>
          </a:prstGeom>
          <a:noFill/>
          <a:ln>
            <a:noFill/>
          </a:ln>
        </p:spPr>
      </p:pic>
      <p:pic>
        <p:nvPicPr>
          <p:cNvPr id="820" name="Google Shape;820;p1"/>
          <p:cNvPicPr preferRelativeResize="0"/>
          <p:nvPr/>
        </p:nvPicPr>
        <p:blipFill rotWithShape="1">
          <a:blip r:embed="rId4">
            <a:alphaModFix/>
          </a:blip>
          <a:srcRect b="0" l="0" r="0" t="0"/>
          <a:stretch/>
        </p:blipFill>
        <p:spPr>
          <a:xfrm>
            <a:off x="78375" y="767462"/>
            <a:ext cx="2305350" cy="1089149"/>
          </a:xfrm>
          <a:prstGeom prst="rect">
            <a:avLst/>
          </a:prstGeom>
          <a:noFill/>
          <a:ln>
            <a:noFill/>
          </a:ln>
        </p:spPr>
      </p:pic>
      <p:grpSp>
        <p:nvGrpSpPr>
          <p:cNvPr id="821" name="Google Shape;821;p1"/>
          <p:cNvGrpSpPr/>
          <p:nvPr/>
        </p:nvGrpSpPr>
        <p:grpSpPr>
          <a:xfrm rot="-3706146">
            <a:off x="7396295" y="-1781659"/>
            <a:ext cx="2107468" cy="3203152"/>
            <a:chOff x="14791291" y="-3564614"/>
            <a:chExt cx="4215167" cy="6405527"/>
          </a:xfrm>
        </p:grpSpPr>
        <p:sp>
          <p:nvSpPr>
            <p:cNvPr id="822" name="Google Shape;822;p1"/>
            <p:cNvSpPr/>
            <p:nvPr/>
          </p:nvSpPr>
          <p:spPr>
            <a:xfrm>
              <a:off x="14791291" y="-3564614"/>
              <a:ext cx="4215167" cy="6405527"/>
            </a:xfrm>
            <a:custGeom>
              <a:rect b="b" l="l" r="r" t="t"/>
              <a:pathLst>
                <a:path extrusionOk="0" h="6405527" w="4215167">
                  <a:moveTo>
                    <a:pt x="4213274" y="6358357"/>
                  </a:moveTo>
                  <a:cubicBezTo>
                    <a:pt x="4214658" y="6381840"/>
                    <a:pt x="4419871" y="6371834"/>
                    <a:pt x="119701" y="6405528"/>
                  </a:cubicBezTo>
                  <a:cubicBezTo>
                    <a:pt x="42839" y="6405528"/>
                    <a:pt x="27756" y="954102"/>
                    <a:pt x="0" y="121191"/>
                  </a:cubicBezTo>
                  <a:cubicBezTo>
                    <a:pt x="0" y="61363"/>
                    <a:pt x="674202" y="81643"/>
                    <a:pt x="897663" y="70651"/>
                  </a:cubicBezTo>
                  <a:cubicBezTo>
                    <a:pt x="2408709" y="-3653"/>
                    <a:pt x="3169435" y="-31888"/>
                    <a:pt x="4102248" y="48194"/>
                  </a:cubicBezTo>
                  <a:cubicBezTo>
                    <a:pt x="4168217" y="53856"/>
                    <a:pt x="4036176" y="2424876"/>
                    <a:pt x="4213274" y="635835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3" name="Google Shape;823;p1"/>
            <p:cNvSpPr/>
            <p:nvPr/>
          </p:nvSpPr>
          <p:spPr>
            <a:xfrm>
              <a:off x="14969452" y="-3366867"/>
              <a:ext cx="3853375" cy="6010015"/>
            </a:xfrm>
            <a:custGeom>
              <a:rect b="b" l="l" r="r" t="t"/>
              <a:pathLst>
                <a:path extrusionOk="0" h="6010015" w="3853375">
                  <a:moveTo>
                    <a:pt x="0" y="84684"/>
                  </a:moveTo>
                  <a:cubicBezTo>
                    <a:pt x="150789" y="71501"/>
                    <a:pt x="305718" y="73782"/>
                    <a:pt x="479176" y="74102"/>
                  </a:cubicBezTo>
                  <a:cubicBezTo>
                    <a:pt x="1073338" y="74102"/>
                    <a:pt x="2461608" y="-62285"/>
                    <a:pt x="3768351" y="35003"/>
                  </a:cubicBezTo>
                  <a:cubicBezTo>
                    <a:pt x="3806461" y="2690825"/>
                    <a:pt x="3696320" y="2534696"/>
                    <a:pt x="3853376" y="5980653"/>
                  </a:cubicBezTo>
                  <a:cubicBezTo>
                    <a:pt x="2107515" y="5994758"/>
                    <a:pt x="2232483" y="5992990"/>
                    <a:pt x="95072" y="6010016"/>
                  </a:cubicBezTo>
                  <a:cubicBezTo>
                    <a:pt x="9406" y="3428691"/>
                    <a:pt x="27500" y="1167039"/>
                    <a:pt x="0" y="8468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4" name="Google Shape;824;p1"/>
            <p:cNvSpPr/>
            <p:nvPr/>
          </p:nvSpPr>
          <p:spPr>
            <a:xfrm>
              <a:off x="14971600" y="-3369010"/>
              <a:ext cx="3845777" cy="6012250"/>
            </a:xfrm>
            <a:custGeom>
              <a:rect b="b" l="l" r="r" t="t"/>
              <a:pathLst>
                <a:path extrusionOk="0" h="6012250" w="3845777">
                  <a:moveTo>
                    <a:pt x="3819601" y="5860207"/>
                  </a:moveTo>
                  <a:cubicBezTo>
                    <a:pt x="3850830" y="5860207"/>
                    <a:pt x="3845743" y="5863256"/>
                    <a:pt x="3845064" y="5848293"/>
                  </a:cubicBezTo>
                  <a:cubicBezTo>
                    <a:pt x="3822920" y="5848318"/>
                    <a:pt x="3814949" y="5848293"/>
                    <a:pt x="3790474" y="5848331"/>
                  </a:cubicBezTo>
                  <a:cubicBezTo>
                    <a:pt x="3791639" y="5573880"/>
                    <a:pt x="3767420" y="5615567"/>
                    <a:pt x="3834363" y="5615721"/>
                  </a:cubicBezTo>
                  <a:cubicBezTo>
                    <a:pt x="3833697" y="5601296"/>
                    <a:pt x="3837323" y="5603807"/>
                    <a:pt x="3819601" y="5603807"/>
                  </a:cubicBezTo>
                  <a:cubicBezTo>
                    <a:pt x="3778825" y="5603807"/>
                    <a:pt x="3787078" y="5640216"/>
                    <a:pt x="3783451" y="5408605"/>
                  </a:cubicBezTo>
                  <a:cubicBezTo>
                    <a:pt x="3782772" y="5364650"/>
                    <a:pt x="3773532" y="5372068"/>
                    <a:pt x="3819601" y="5372068"/>
                  </a:cubicBezTo>
                  <a:cubicBezTo>
                    <a:pt x="3825932" y="5372068"/>
                    <a:pt x="3824714" y="5374463"/>
                    <a:pt x="3824214" y="5360179"/>
                  </a:cubicBezTo>
                  <a:cubicBezTo>
                    <a:pt x="3769176" y="5360179"/>
                    <a:pt x="3784002" y="5383508"/>
                    <a:pt x="3781644" y="5233605"/>
                  </a:cubicBezTo>
                  <a:cubicBezTo>
                    <a:pt x="3779568" y="5106020"/>
                    <a:pt x="3767676" y="5126877"/>
                    <a:pt x="3816603" y="5126890"/>
                  </a:cubicBezTo>
                  <a:cubicBezTo>
                    <a:pt x="3816115" y="5110991"/>
                    <a:pt x="3822817" y="5115078"/>
                    <a:pt x="3779709" y="5114937"/>
                  </a:cubicBezTo>
                  <a:cubicBezTo>
                    <a:pt x="3777198" y="4961025"/>
                    <a:pt x="3778991" y="5064961"/>
                    <a:pt x="3776672" y="4882404"/>
                  </a:cubicBezTo>
                  <a:cubicBezTo>
                    <a:pt x="3815334" y="4882314"/>
                    <a:pt x="3809529" y="4886324"/>
                    <a:pt x="3809080" y="4870464"/>
                  </a:cubicBezTo>
                  <a:cubicBezTo>
                    <a:pt x="3770342" y="4870476"/>
                    <a:pt x="3773097" y="4909678"/>
                    <a:pt x="3772008" y="4636944"/>
                  </a:cubicBezTo>
                  <a:cubicBezTo>
                    <a:pt x="3808785" y="4637353"/>
                    <a:pt x="3802737" y="4640121"/>
                    <a:pt x="3802340" y="4625247"/>
                  </a:cubicBezTo>
                  <a:cubicBezTo>
                    <a:pt x="3767394" y="4625132"/>
                    <a:pt x="3771969" y="4626092"/>
                    <a:pt x="3771956" y="4621506"/>
                  </a:cubicBezTo>
                  <a:cubicBezTo>
                    <a:pt x="3771790" y="4566624"/>
                    <a:pt x="3771546" y="4559936"/>
                    <a:pt x="3768906" y="4392483"/>
                  </a:cubicBezTo>
                  <a:cubicBezTo>
                    <a:pt x="3801468" y="4392829"/>
                    <a:pt x="3796112" y="4395622"/>
                    <a:pt x="3795702" y="4380774"/>
                  </a:cubicBezTo>
                  <a:cubicBezTo>
                    <a:pt x="3757899" y="4380620"/>
                    <a:pt x="3769176" y="4410290"/>
                    <a:pt x="3765626" y="4184303"/>
                  </a:cubicBezTo>
                  <a:cubicBezTo>
                    <a:pt x="3764934" y="4140387"/>
                    <a:pt x="3758834" y="4147996"/>
                    <a:pt x="3789192" y="4148330"/>
                  </a:cubicBezTo>
                  <a:cubicBezTo>
                    <a:pt x="3788756" y="4133136"/>
                    <a:pt x="3793639" y="4136710"/>
                    <a:pt x="3764896" y="4135993"/>
                  </a:cubicBezTo>
                  <a:cubicBezTo>
                    <a:pt x="3761897" y="3932412"/>
                    <a:pt x="3762794" y="3983156"/>
                    <a:pt x="3759757" y="3902037"/>
                  </a:cubicBezTo>
                  <a:cubicBezTo>
                    <a:pt x="3786168" y="3901883"/>
                    <a:pt x="3781836" y="3905073"/>
                    <a:pt x="3781350" y="3890046"/>
                  </a:cubicBezTo>
                  <a:cubicBezTo>
                    <a:pt x="3754144" y="3890136"/>
                    <a:pt x="3759103" y="3901294"/>
                    <a:pt x="3758053" y="3834549"/>
                  </a:cubicBezTo>
                  <a:cubicBezTo>
                    <a:pt x="3754746" y="3622743"/>
                    <a:pt x="3748877" y="3657333"/>
                    <a:pt x="3773366" y="3656987"/>
                  </a:cubicBezTo>
                  <a:cubicBezTo>
                    <a:pt x="3772815" y="3642075"/>
                    <a:pt x="3776365" y="3644958"/>
                    <a:pt x="3755618" y="3645355"/>
                  </a:cubicBezTo>
                  <a:cubicBezTo>
                    <a:pt x="3751389" y="3383740"/>
                    <a:pt x="3745417" y="3413475"/>
                    <a:pt x="3765049" y="3413423"/>
                  </a:cubicBezTo>
                  <a:cubicBezTo>
                    <a:pt x="3764665" y="3398447"/>
                    <a:pt x="3767689" y="3401496"/>
                    <a:pt x="3751389" y="3401535"/>
                  </a:cubicBezTo>
                  <a:cubicBezTo>
                    <a:pt x="3747147" y="3138716"/>
                    <a:pt x="3743047" y="3168476"/>
                    <a:pt x="3761051" y="3168322"/>
                  </a:cubicBezTo>
                  <a:cubicBezTo>
                    <a:pt x="3760923" y="3154025"/>
                    <a:pt x="3764268" y="3156369"/>
                    <a:pt x="3747865" y="3156536"/>
                  </a:cubicBezTo>
                  <a:cubicBezTo>
                    <a:pt x="3746109" y="3038341"/>
                    <a:pt x="3748121" y="3026196"/>
                    <a:pt x="3745802" y="2923772"/>
                  </a:cubicBezTo>
                  <a:cubicBezTo>
                    <a:pt x="3763537" y="2923772"/>
                    <a:pt x="3760539" y="2926846"/>
                    <a:pt x="3760615" y="2911870"/>
                  </a:cubicBezTo>
                  <a:cubicBezTo>
                    <a:pt x="3740804" y="2911883"/>
                    <a:pt x="3745007" y="2945704"/>
                    <a:pt x="3740612" y="2697939"/>
                  </a:cubicBezTo>
                  <a:cubicBezTo>
                    <a:pt x="3740202" y="2675109"/>
                    <a:pt x="3739497" y="2678107"/>
                    <a:pt x="3742573" y="2678133"/>
                  </a:cubicBezTo>
                  <a:cubicBezTo>
                    <a:pt x="3766715" y="2678363"/>
                    <a:pt x="3762615" y="2681387"/>
                    <a:pt x="3762807" y="2666410"/>
                  </a:cubicBezTo>
                  <a:cubicBezTo>
                    <a:pt x="3734615" y="2666205"/>
                    <a:pt x="3737947" y="2688522"/>
                    <a:pt x="3738651" y="2522965"/>
                  </a:cubicBezTo>
                  <a:cubicBezTo>
                    <a:pt x="3738984" y="2416210"/>
                    <a:pt x="3729707" y="2433774"/>
                    <a:pt x="3766343" y="2433019"/>
                  </a:cubicBezTo>
                  <a:cubicBezTo>
                    <a:pt x="3766587" y="2418107"/>
                    <a:pt x="3771341" y="2420887"/>
                    <a:pt x="3742483" y="2421719"/>
                  </a:cubicBezTo>
                  <a:cubicBezTo>
                    <a:pt x="3735627" y="2421911"/>
                    <a:pt x="3738421" y="2449237"/>
                    <a:pt x="3732872" y="2188686"/>
                  </a:cubicBezTo>
                  <a:cubicBezTo>
                    <a:pt x="3743598" y="2188494"/>
                    <a:pt x="3756105" y="2188251"/>
                    <a:pt x="3770226" y="2188084"/>
                  </a:cubicBezTo>
                  <a:cubicBezTo>
                    <a:pt x="3770444" y="2173185"/>
                    <a:pt x="3775967" y="2175990"/>
                    <a:pt x="3742534" y="2176618"/>
                  </a:cubicBezTo>
                  <a:cubicBezTo>
                    <a:pt x="3730822" y="2176823"/>
                    <a:pt x="3732641" y="2177899"/>
                    <a:pt x="3732551" y="2173390"/>
                  </a:cubicBezTo>
                  <a:cubicBezTo>
                    <a:pt x="3726888" y="1915003"/>
                    <a:pt x="3725029" y="1944187"/>
                    <a:pt x="3742585" y="1944366"/>
                  </a:cubicBezTo>
                  <a:cubicBezTo>
                    <a:pt x="3779337" y="1944815"/>
                    <a:pt x="3773123" y="1947659"/>
                    <a:pt x="3773238" y="1932759"/>
                  </a:cubicBezTo>
                  <a:cubicBezTo>
                    <a:pt x="3755784" y="1932631"/>
                    <a:pt x="3739600" y="1932426"/>
                    <a:pt x="3728835" y="1932311"/>
                  </a:cubicBezTo>
                  <a:cubicBezTo>
                    <a:pt x="3728399" y="1903499"/>
                    <a:pt x="3725734" y="1700123"/>
                    <a:pt x="3725721" y="1699227"/>
                  </a:cubicBezTo>
                  <a:cubicBezTo>
                    <a:pt x="3747519" y="1699150"/>
                    <a:pt x="3758373" y="1699086"/>
                    <a:pt x="3773814" y="1699047"/>
                  </a:cubicBezTo>
                  <a:cubicBezTo>
                    <a:pt x="3773763" y="1684058"/>
                    <a:pt x="3780145" y="1687095"/>
                    <a:pt x="3742598" y="1687248"/>
                  </a:cubicBezTo>
                  <a:cubicBezTo>
                    <a:pt x="3717635" y="1687351"/>
                    <a:pt x="3727990" y="1720134"/>
                    <a:pt x="3722851" y="1474213"/>
                  </a:cubicBezTo>
                  <a:cubicBezTo>
                    <a:pt x="3722351" y="1450129"/>
                    <a:pt x="3717238" y="1453985"/>
                    <a:pt x="3742534" y="1454459"/>
                  </a:cubicBezTo>
                  <a:cubicBezTo>
                    <a:pt x="3776839" y="1455099"/>
                    <a:pt x="3771162" y="1457930"/>
                    <a:pt x="3770867" y="1443018"/>
                  </a:cubicBezTo>
                  <a:cubicBezTo>
                    <a:pt x="3751735" y="1442788"/>
                    <a:pt x="3740548" y="1442480"/>
                    <a:pt x="3722210" y="1442211"/>
                  </a:cubicBezTo>
                  <a:cubicBezTo>
                    <a:pt x="3718032" y="1222976"/>
                    <a:pt x="3717981" y="1214136"/>
                    <a:pt x="3717904" y="1208845"/>
                  </a:cubicBezTo>
                  <a:cubicBezTo>
                    <a:pt x="3734615" y="1209114"/>
                    <a:pt x="3747775" y="1209486"/>
                    <a:pt x="3764332" y="1209755"/>
                  </a:cubicBezTo>
                  <a:cubicBezTo>
                    <a:pt x="3763781" y="1194702"/>
                    <a:pt x="3768599" y="1197968"/>
                    <a:pt x="3742726" y="1197405"/>
                  </a:cubicBezTo>
                  <a:cubicBezTo>
                    <a:pt x="3708178" y="1196662"/>
                    <a:pt x="3718840" y="1233212"/>
                    <a:pt x="3714457" y="964115"/>
                  </a:cubicBezTo>
                  <a:cubicBezTo>
                    <a:pt x="3732756" y="964461"/>
                    <a:pt x="3743995" y="964871"/>
                    <a:pt x="3759655" y="965243"/>
                  </a:cubicBezTo>
                  <a:cubicBezTo>
                    <a:pt x="3759565" y="950228"/>
                    <a:pt x="3762961" y="953444"/>
                    <a:pt x="3742765" y="952893"/>
                  </a:cubicBezTo>
                  <a:cubicBezTo>
                    <a:pt x="3702616" y="951740"/>
                    <a:pt x="3714816" y="987777"/>
                    <a:pt x="3709370" y="719232"/>
                  </a:cubicBezTo>
                  <a:cubicBezTo>
                    <a:pt x="3729835" y="719578"/>
                    <a:pt x="3740291" y="720039"/>
                    <a:pt x="3760449" y="720526"/>
                  </a:cubicBezTo>
                  <a:cubicBezTo>
                    <a:pt x="3760628" y="705499"/>
                    <a:pt x="3764011" y="708765"/>
                    <a:pt x="3742765" y="708125"/>
                  </a:cubicBezTo>
                  <a:cubicBezTo>
                    <a:pt x="3702424" y="706972"/>
                    <a:pt x="3709190" y="712570"/>
                    <a:pt x="3708806" y="687832"/>
                  </a:cubicBezTo>
                  <a:cubicBezTo>
                    <a:pt x="3704846" y="433071"/>
                    <a:pt x="3697786" y="474759"/>
                    <a:pt x="3742649" y="474643"/>
                  </a:cubicBezTo>
                  <a:cubicBezTo>
                    <a:pt x="3768407" y="474566"/>
                    <a:pt x="3764075" y="477680"/>
                    <a:pt x="3764306" y="462691"/>
                  </a:cubicBezTo>
                  <a:cubicBezTo>
                    <a:pt x="3743713" y="462729"/>
                    <a:pt x="3731283" y="462793"/>
                    <a:pt x="3706243" y="462819"/>
                  </a:cubicBezTo>
                  <a:cubicBezTo>
                    <a:pt x="3704398" y="370425"/>
                    <a:pt x="3703347" y="365865"/>
                    <a:pt x="3702950" y="230208"/>
                  </a:cubicBezTo>
                  <a:cubicBezTo>
                    <a:pt x="3730552" y="230362"/>
                    <a:pt x="3740920" y="230631"/>
                    <a:pt x="3766843" y="230862"/>
                  </a:cubicBezTo>
                  <a:cubicBezTo>
                    <a:pt x="3766920" y="215821"/>
                    <a:pt x="3771752" y="219050"/>
                    <a:pt x="3742713" y="218678"/>
                  </a:cubicBezTo>
                  <a:cubicBezTo>
                    <a:pt x="3690173" y="218051"/>
                    <a:pt x="3703731" y="252192"/>
                    <a:pt x="3700079" y="32828"/>
                  </a:cubicBezTo>
                  <a:cubicBezTo>
                    <a:pt x="3683459" y="31675"/>
                    <a:pt x="3691186" y="8641"/>
                    <a:pt x="3692403" y="218243"/>
                  </a:cubicBezTo>
                  <a:cubicBezTo>
                    <a:pt x="3671400" y="218166"/>
                    <a:pt x="3518381" y="217538"/>
                    <a:pt x="3487985" y="217641"/>
                  </a:cubicBezTo>
                  <a:cubicBezTo>
                    <a:pt x="3483064" y="-2043"/>
                    <a:pt x="3493905" y="20017"/>
                    <a:pt x="3475785" y="19082"/>
                  </a:cubicBezTo>
                  <a:cubicBezTo>
                    <a:pt x="3478105" y="254280"/>
                    <a:pt x="3490433" y="217359"/>
                    <a:pt x="3434881" y="218140"/>
                  </a:cubicBezTo>
                  <a:cubicBezTo>
                    <a:pt x="3377421" y="218947"/>
                    <a:pt x="3376267" y="218537"/>
                    <a:pt x="3281221" y="218781"/>
                  </a:cubicBezTo>
                  <a:cubicBezTo>
                    <a:pt x="3273661" y="218794"/>
                    <a:pt x="3275519" y="227159"/>
                    <a:pt x="3274519" y="163309"/>
                  </a:cubicBezTo>
                  <a:cubicBezTo>
                    <a:pt x="3271892" y="-10614"/>
                    <a:pt x="3276608" y="9858"/>
                    <a:pt x="3261692" y="9320"/>
                  </a:cubicBezTo>
                  <a:cubicBezTo>
                    <a:pt x="3263576" y="134125"/>
                    <a:pt x="3264178" y="176953"/>
                    <a:pt x="3264972" y="218819"/>
                  </a:cubicBezTo>
                  <a:cubicBezTo>
                    <a:pt x="3217161" y="218909"/>
                    <a:pt x="3205564" y="218871"/>
                    <a:pt x="3061784" y="218768"/>
                  </a:cubicBezTo>
                  <a:cubicBezTo>
                    <a:pt x="3056556" y="-20517"/>
                    <a:pt x="3064706" y="3824"/>
                    <a:pt x="3048021" y="3478"/>
                  </a:cubicBezTo>
                  <a:cubicBezTo>
                    <a:pt x="3051571" y="236178"/>
                    <a:pt x="3051481" y="218755"/>
                    <a:pt x="3050571" y="218755"/>
                  </a:cubicBezTo>
                  <a:cubicBezTo>
                    <a:pt x="2972992" y="218755"/>
                    <a:pt x="2973837" y="217602"/>
                    <a:pt x="2896822" y="217602"/>
                  </a:cubicBezTo>
                  <a:cubicBezTo>
                    <a:pt x="2832518" y="217602"/>
                    <a:pt x="2849510" y="259418"/>
                    <a:pt x="2845589" y="954"/>
                  </a:cubicBezTo>
                  <a:cubicBezTo>
                    <a:pt x="2831314" y="865"/>
                    <a:pt x="2834043" y="-26487"/>
                    <a:pt x="2838003" y="218127"/>
                  </a:cubicBezTo>
                  <a:cubicBezTo>
                    <a:pt x="2730014" y="220331"/>
                    <a:pt x="2738664" y="219447"/>
                    <a:pt x="2634968" y="218640"/>
                  </a:cubicBezTo>
                  <a:cubicBezTo>
                    <a:pt x="2629996" y="-25167"/>
                    <a:pt x="2635788" y="954"/>
                    <a:pt x="2620321" y="1095"/>
                  </a:cubicBezTo>
                  <a:cubicBezTo>
                    <a:pt x="2624537" y="255587"/>
                    <a:pt x="2637377" y="218486"/>
                    <a:pt x="2589374" y="218486"/>
                  </a:cubicBezTo>
                  <a:cubicBezTo>
                    <a:pt x="2391068" y="218486"/>
                    <a:pt x="2421618" y="235948"/>
                    <a:pt x="2420478" y="163283"/>
                  </a:cubicBezTo>
                  <a:cubicBezTo>
                    <a:pt x="2419145" y="77667"/>
                    <a:pt x="2418671" y="80601"/>
                    <a:pt x="2417402" y="4349"/>
                  </a:cubicBezTo>
                  <a:cubicBezTo>
                    <a:pt x="2402383" y="4682"/>
                    <a:pt x="2406317" y="-22515"/>
                    <a:pt x="2410931" y="219063"/>
                  </a:cubicBezTo>
                  <a:cubicBezTo>
                    <a:pt x="2359339" y="218806"/>
                    <a:pt x="2301673" y="216449"/>
                    <a:pt x="2207858" y="218461"/>
                  </a:cubicBezTo>
                  <a:cubicBezTo>
                    <a:pt x="2207243" y="147705"/>
                    <a:pt x="2205128" y="57272"/>
                    <a:pt x="2204347" y="9948"/>
                  </a:cubicBezTo>
                  <a:cubicBezTo>
                    <a:pt x="2187175" y="10473"/>
                    <a:pt x="2195479" y="-12946"/>
                    <a:pt x="2197363" y="218678"/>
                  </a:cubicBezTo>
                  <a:cubicBezTo>
                    <a:pt x="2105828" y="220574"/>
                    <a:pt x="2060080" y="218281"/>
                    <a:pt x="1992995" y="218051"/>
                  </a:cubicBezTo>
                  <a:cubicBezTo>
                    <a:pt x="1990548" y="108939"/>
                    <a:pt x="1991650" y="90619"/>
                    <a:pt x="1990753" y="16943"/>
                  </a:cubicBezTo>
                  <a:cubicBezTo>
                    <a:pt x="1976541" y="17429"/>
                    <a:pt x="1980450" y="6835"/>
                    <a:pt x="1980668" y="75989"/>
                  </a:cubicBezTo>
                  <a:cubicBezTo>
                    <a:pt x="1980821" y="125234"/>
                    <a:pt x="1981539" y="174736"/>
                    <a:pt x="1982500" y="218038"/>
                  </a:cubicBezTo>
                  <a:cubicBezTo>
                    <a:pt x="1973145" y="218025"/>
                    <a:pt x="1827085" y="217948"/>
                    <a:pt x="1820805" y="217935"/>
                  </a:cubicBezTo>
                  <a:cubicBezTo>
                    <a:pt x="1765728" y="217935"/>
                    <a:pt x="1780183" y="251628"/>
                    <a:pt x="1778146" y="24668"/>
                  </a:cubicBezTo>
                  <a:cubicBezTo>
                    <a:pt x="1763973" y="25206"/>
                    <a:pt x="1767907" y="15905"/>
                    <a:pt x="1767779" y="75950"/>
                  </a:cubicBezTo>
                  <a:cubicBezTo>
                    <a:pt x="1767676" y="124005"/>
                    <a:pt x="1768304" y="171316"/>
                    <a:pt x="1769419" y="218102"/>
                  </a:cubicBezTo>
                  <a:cubicBezTo>
                    <a:pt x="1571421" y="219614"/>
                    <a:pt x="1764921" y="218012"/>
                    <a:pt x="1566923" y="219293"/>
                  </a:cubicBezTo>
                  <a:cubicBezTo>
                    <a:pt x="1566500" y="178810"/>
                    <a:pt x="1565795" y="140159"/>
                    <a:pt x="1564052" y="33136"/>
                  </a:cubicBezTo>
                  <a:cubicBezTo>
                    <a:pt x="1549367" y="33738"/>
                    <a:pt x="1553249" y="14239"/>
                    <a:pt x="1555684" y="163475"/>
                  </a:cubicBezTo>
                  <a:cubicBezTo>
                    <a:pt x="1556812" y="235038"/>
                    <a:pt x="1596870" y="219626"/>
                    <a:pt x="1359672" y="219626"/>
                  </a:cubicBezTo>
                  <a:cubicBezTo>
                    <a:pt x="1351022" y="219626"/>
                    <a:pt x="1355533" y="240841"/>
                    <a:pt x="1350023" y="42206"/>
                  </a:cubicBezTo>
                  <a:cubicBezTo>
                    <a:pt x="1332723" y="42949"/>
                    <a:pt x="1342091" y="16827"/>
                    <a:pt x="1343475" y="219588"/>
                  </a:cubicBezTo>
                  <a:cubicBezTo>
                    <a:pt x="1278133" y="219255"/>
                    <a:pt x="1235447" y="215476"/>
                    <a:pt x="1139133" y="218076"/>
                  </a:cubicBezTo>
                  <a:cubicBezTo>
                    <a:pt x="1138326" y="180284"/>
                    <a:pt x="1138300" y="166601"/>
                    <a:pt x="1136173" y="51776"/>
                  </a:cubicBezTo>
                  <a:cubicBezTo>
                    <a:pt x="1122371" y="52416"/>
                    <a:pt x="1124576" y="26320"/>
                    <a:pt x="1128625" y="218371"/>
                  </a:cubicBezTo>
                  <a:cubicBezTo>
                    <a:pt x="1078571" y="219818"/>
                    <a:pt x="1026287" y="219626"/>
                    <a:pt x="975529" y="218999"/>
                  </a:cubicBezTo>
                  <a:cubicBezTo>
                    <a:pt x="911007" y="218268"/>
                    <a:pt x="924680" y="248836"/>
                    <a:pt x="923873" y="61704"/>
                  </a:cubicBezTo>
                  <a:cubicBezTo>
                    <a:pt x="911276" y="62307"/>
                    <a:pt x="911276" y="37850"/>
                    <a:pt x="915249" y="218563"/>
                  </a:cubicBezTo>
                  <a:cubicBezTo>
                    <a:pt x="904036" y="218537"/>
                    <a:pt x="910546" y="218550"/>
                    <a:pt x="744969" y="218512"/>
                  </a:cubicBezTo>
                  <a:cubicBezTo>
                    <a:pt x="700733" y="218512"/>
                    <a:pt x="711740" y="244582"/>
                    <a:pt x="709293" y="71953"/>
                  </a:cubicBezTo>
                  <a:cubicBezTo>
                    <a:pt x="694031" y="72632"/>
                    <a:pt x="698106" y="50264"/>
                    <a:pt x="701027" y="218397"/>
                  </a:cubicBezTo>
                  <a:cubicBezTo>
                    <a:pt x="646437" y="218076"/>
                    <a:pt x="638684" y="217333"/>
                    <a:pt x="498364" y="218051"/>
                  </a:cubicBezTo>
                  <a:cubicBezTo>
                    <a:pt x="497339" y="182474"/>
                    <a:pt x="496494" y="130705"/>
                    <a:pt x="496545" y="76117"/>
                  </a:cubicBezTo>
                  <a:cubicBezTo>
                    <a:pt x="483256" y="76142"/>
                    <a:pt x="485114" y="62986"/>
                    <a:pt x="486690" y="163488"/>
                  </a:cubicBezTo>
                  <a:cubicBezTo>
                    <a:pt x="487754" y="232130"/>
                    <a:pt x="498390" y="218179"/>
                    <a:pt x="437636" y="218179"/>
                  </a:cubicBezTo>
                  <a:cubicBezTo>
                    <a:pt x="361505" y="218179"/>
                    <a:pt x="360954" y="219332"/>
                    <a:pt x="285540" y="219345"/>
                  </a:cubicBezTo>
                  <a:cubicBezTo>
                    <a:pt x="284322" y="156942"/>
                    <a:pt x="284463" y="142388"/>
                    <a:pt x="282810" y="76078"/>
                  </a:cubicBezTo>
                  <a:cubicBezTo>
                    <a:pt x="268291" y="76142"/>
                    <a:pt x="271918" y="57643"/>
                    <a:pt x="275032" y="219332"/>
                  </a:cubicBezTo>
                  <a:cubicBezTo>
                    <a:pt x="274109" y="219332"/>
                    <a:pt x="72087" y="217884"/>
                    <a:pt x="71164" y="217871"/>
                  </a:cubicBezTo>
                  <a:cubicBezTo>
                    <a:pt x="70139" y="182731"/>
                    <a:pt x="69537" y="137520"/>
                    <a:pt x="68781" y="81818"/>
                  </a:cubicBezTo>
                  <a:cubicBezTo>
                    <a:pt x="54813" y="82625"/>
                    <a:pt x="58029" y="70723"/>
                    <a:pt x="59490" y="163475"/>
                  </a:cubicBezTo>
                  <a:cubicBezTo>
                    <a:pt x="60464" y="225865"/>
                    <a:pt x="63296" y="217769"/>
                    <a:pt x="53634" y="217615"/>
                  </a:cubicBezTo>
                  <a:cubicBezTo>
                    <a:pt x="-9286" y="216680"/>
                    <a:pt x="402" y="213387"/>
                    <a:pt x="710" y="229017"/>
                  </a:cubicBezTo>
                  <a:cubicBezTo>
                    <a:pt x="27864" y="229119"/>
                    <a:pt x="42831" y="229388"/>
                    <a:pt x="61028" y="229645"/>
                  </a:cubicBezTo>
                  <a:cubicBezTo>
                    <a:pt x="65474" y="366172"/>
                    <a:pt x="64347" y="372514"/>
                    <a:pt x="65269" y="463690"/>
                  </a:cubicBezTo>
                  <a:cubicBezTo>
                    <a:pt x="46560" y="463869"/>
                    <a:pt x="31516" y="464061"/>
                    <a:pt x="4490" y="464151"/>
                  </a:cubicBezTo>
                  <a:cubicBezTo>
                    <a:pt x="4682" y="479716"/>
                    <a:pt x="-4442" y="476322"/>
                    <a:pt x="53608" y="475707"/>
                  </a:cubicBezTo>
                  <a:cubicBezTo>
                    <a:pt x="70767" y="475540"/>
                    <a:pt x="64321" y="443256"/>
                    <a:pt x="68204" y="687973"/>
                  </a:cubicBezTo>
                  <a:cubicBezTo>
                    <a:pt x="68614" y="714031"/>
                    <a:pt x="80045" y="707523"/>
                    <a:pt x="6796" y="707484"/>
                  </a:cubicBezTo>
                  <a:cubicBezTo>
                    <a:pt x="6899" y="723344"/>
                    <a:pt x="-4327" y="719373"/>
                    <a:pt x="68729" y="719411"/>
                  </a:cubicBezTo>
                  <a:cubicBezTo>
                    <a:pt x="69767" y="777586"/>
                    <a:pt x="72266" y="860179"/>
                    <a:pt x="72407" y="952714"/>
                  </a:cubicBezTo>
                  <a:cubicBezTo>
                    <a:pt x="51020" y="952803"/>
                    <a:pt x="34463" y="952944"/>
                    <a:pt x="8027" y="953008"/>
                  </a:cubicBezTo>
                  <a:cubicBezTo>
                    <a:pt x="8078" y="968535"/>
                    <a:pt x="-508" y="965025"/>
                    <a:pt x="53583" y="964730"/>
                  </a:cubicBezTo>
                  <a:cubicBezTo>
                    <a:pt x="80019" y="964589"/>
                    <a:pt x="71690" y="928488"/>
                    <a:pt x="76008" y="1197379"/>
                  </a:cubicBezTo>
                  <a:cubicBezTo>
                    <a:pt x="52839" y="1197494"/>
                    <a:pt x="35950" y="1197674"/>
                    <a:pt x="8770" y="1197764"/>
                  </a:cubicBezTo>
                  <a:cubicBezTo>
                    <a:pt x="8808" y="1213560"/>
                    <a:pt x="697" y="1209793"/>
                    <a:pt x="53583" y="1209447"/>
                  </a:cubicBezTo>
                  <a:cubicBezTo>
                    <a:pt x="85529" y="1209229"/>
                    <a:pt x="76162" y="1181865"/>
                    <a:pt x="79378" y="1387008"/>
                  </a:cubicBezTo>
                  <a:cubicBezTo>
                    <a:pt x="80403" y="1452396"/>
                    <a:pt x="87592" y="1441212"/>
                    <a:pt x="53467" y="1441853"/>
                  </a:cubicBezTo>
                  <a:cubicBezTo>
                    <a:pt x="1542" y="1442826"/>
                    <a:pt x="9552" y="1438368"/>
                    <a:pt x="9628" y="1454382"/>
                  </a:cubicBezTo>
                  <a:cubicBezTo>
                    <a:pt x="41140" y="1454151"/>
                    <a:pt x="54300" y="1453664"/>
                    <a:pt x="80788" y="1453318"/>
                  </a:cubicBezTo>
                  <a:cubicBezTo>
                    <a:pt x="83825" y="1560035"/>
                    <a:pt x="82749" y="1511160"/>
                    <a:pt x="85171" y="1686544"/>
                  </a:cubicBezTo>
                  <a:cubicBezTo>
                    <a:pt x="59734" y="1686915"/>
                    <a:pt x="42690" y="1687671"/>
                    <a:pt x="11243" y="1688004"/>
                  </a:cubicBezTo>
                  <a:cubicBezTo>
                    <a:pt x="11371" y="1702634"/>
                    <a:pt x="2773" y="1700405"/>
                    <a:pt x="53659" y="1699111"/>
                  </a:cubicBezTo>
                  <a:cubicBezTo>
                    <a:pt x="96832" y="1698061"/>
                    <a:pt x="85196" y="1662523"/>
                    <a:pt x="88989" y="1931453"/>
                  </a:cubicBezTo>
                  <a:cubicBezTo>
                    <a:pt x="57478" y="1931299"/>
                    <a:pt x="48124" y="1931043"/>
                    <a:pt x="14344" y="1930915"/>
                  </a:cubicBezTo>
                  <a:cubicBezTo>
                    <a:pt x="14588" y="1946660"/>
                    <a:pt x="7271" y="1942663"/>
                    <a:pt x="53493" y="1943111"/>
                  </a:cubicBezTo>
                  <a:cubicBezTo>
                    <a:pt x="98241" y="1943521"/>
                    <a:pt x="89182" y="1932196"/>
                    <a:pt x="89668" y="1998698"/>
                  </a:cubicBezTo>
                  <a:cubicBezTo>
                    <a:pt x="91232" y="2212515"/>
                    <a:pt x="109006" y="2176785"/>
                    <a:pt x="53544" y="2176926"/>
                  </a:cubicBezTo>
                  <a:cubicBezTo>
                    <a:pt x="13204" y="2176990"/>
                    <a:pt x="19316" y="2173031"/>
                    <a:pt x="19714" y="2188878"/>
                  </a:cubicBezTo>
                  <a:cubicBezTo>
                    <a:pt x="40166" y="2188853"/>
                    <a:pt x="58798" y="2188801"/>
                    <a:pt x="92667" y="2188763"/>
                  </a:cubicBezTo>
                  <a:cubicBezTo>
                    <a:pt x="98741" y="2468454"/>
                    <a:pt x="104316" y="2422321"/>
                    <a:pt x="53595" y="2421847"/>
                  </a:cubicBezTo>
                  <a:cubicBezTo>
                    <a:pt x="20457" y="2421540"/>
                    <a:pt x="25903" y="2418581"/>
                    <a:pt x="26339" y="2433518"/>
                  </a:cubicBezTo>
                  <a:cubicBezTo>
                    <a:pt x="52224" y="2433685"/>
                    <a:pt x="66090" y="2433928"/>
                    <a:pt x="95268" y="2434044"/>
                  </a:cubicBezTo>
                  <a:cubicBezTo>
                    <a:pt x="95281" y="2434530"/>
                    <a:pt x="98062" y="2548613"/>
                    <a:pt x="100407" y="2667307"/>
                  </a:cubicBezTo>
                  <a:cubicBezTo>
                    <a:pt x="69370" y="2667064"/>
                    <a:pt x="56030" y="2666500"/>
                    <a:pt x="31875" y="2666090"/>
                  </a:cubicBezTo>
                  <a:cubicBezTo>
                    <a:pt x="32144" y="2681143"/>
                    <a:pt x="27735" y="2677876"/>
                    <a:pt x="53442" y="2678453"/>
                  </a:cubicBezTo>
                  <a:cubicBezTo>
                    <a:pt x="113709" y="2679836"/>
                    <a:pt x="100369" y="2636356"/>
                    <a:pt x="104726" y="2912306"/>
                  </a:cubicBezTo>
                  <a:cubicBezTo>
                    <a:pt x="75021" y="2912242"/>
                    <a:pt x="63552" y="2912088"/>
                    <a:pt x="35373" y="2911934"/>
                  </a:cubicBezTo>
                  <a:cubicBezTo>
                    <a:pt x="35540" y="2926949"/>
                    <a:pt x="31887" y="2923823"/>
                    <a:pt x="53506" y="2923964"/>
                  </a:cubicBezTo>
                  <a:cubicBezTo>
                    <a:pt x="124768" y="2924451"/>
                    <a:pt x="102009" y="2888400"/>
                    <a:pt x="105981" y="3135167"/>
                  </a:cubicBezTo>
                  <a:cubicBezTo>
                    <a:pt x="106391" y="3161891"/>
                    <a:pt x="119155" y="3155204"/>
                    <a:pt x="37359" y="3155229"/>
                  </a:cubicBezTo>
                  <a:cubicBezTo>
                    <a:pt x="37449" y="3171089"/>
                    <a:pt x="24916" y="3167118"/>
                    <a:pt x="106481" y="3167105"/>
                  </a:cubicBezTo>
                  <a:cubicBezTo>
                    <a:pt x="106507" y="3168348"/>
                    <a:pt x="109249" y="3339785"/>
                    <a:pt x="110723" y="3402137"/>
                  </a:cubicBezTo>
                  <a:cubicBezTo>
                    <a:pt x="76380" y="3401957"/>
                    <a:pt x="58670" y="3401304"/>
                    <a:pt x="38320" y="3400868"/>
                  </a:cubicBezTo>
                  <a:cubicBezTo>
                    <a:pt x="38359" y="3415178"/>
                    <a:pt x="23763" y="3413603"/>
                    <a:pt x="111005" y="3414038"/>
                  </a:cubicBezTo>
                  <a:cubicBezTo>
                    <a:pt x="111030" y="3415178"/>
                    <a:pt x="115580" y="3645214"/>
                    <a:pt x="115592" y="3646149"/>
                  </a:cubicBezTo>
                  <a:cubicBezTo>
                    <a:pt x="77866" y="3646213"/>
                    <a:pt x="61092" y="3646495"/>
                    <a:pt x="38859" y="3646700"/>
                  </a:cubicBezTo>
                  <a:cubicBezTo>
                    <a:pt x="38884" y="3661663"/>
                    <a:pt x="35886" y="3658640"/>
                    <a:pt x="53608" y="3658448"/>
                  </a:cubicBezTo>
                  <a:cubicBezTo>
                    <a:pt x="122602" y="3657704"/>
                    <a:pt x="115785" y="3657513"/>
                    <a:pt x="115823" y="3659767"/>
                  </a:cubicBezTo>
                  <a:cubicBezTo>
                    <a:pt x="117079" y="3739759"/>
                    <a:pt x="119475" y="3821084"/>
                    <a:pt x="119757" y="3890033"/>
                  </a:cubicBezTo>
                  <a:cubicBezTo>
                    <a:pt x="23725" y="3890123"/>
                    <a:pt x="39474" y="3887650"/>
                    <a:pt x="39525" y="3902472"/>
                  </a:cubicBezTo>
                  <a:cubicBezTo>
                    <a:pt x="62463" y="3902268"/>
                    <a:pt x="79071" y="3901973"/>
                    <a:pt x="119796" y="3901922"/>
                  </a:cubicBezTo>
                  <a:cubicBezTo>
                    <a:pt x="119988" y="4048186"/>
                    <a:pt x="121820" y="4066288"/>
                    <a:pt x="123422" y="4134071"/>
                  </a:cubicBezTo>
                  <a:cubicBezTo>
                    <a:pt x="82403" y="4134109"/>
                    <a:pt x="65500" y="4134481"/>
                    <a:pt x="40858" y="4134814"/>
                  </a:cubicBezTo>
                  <a:cubicBezTo>
                    <a:pt x="40973" y="4149111"/>
                    <a:pt x="37731" y="4146766"/>
                    <a:pt x="53621" y="4146536"/>
                  </a:cubicBezTo>
                  <a:cubicBezTo>
                    <a:pt x="145181" y="4145178"/>
                    <a:pt x="121641" y="4103081"/>
                    <a:pt x="125639" y="4359417"/>
                  </a:cubicBezTo>
                  <a:cubicBezTo>
                    <a:pt x="126075" y="4387422"/>
                    <a:pt x="139774" y="4380428"/>
                    <a:pt x="53531" y="4380671"/>
                  </a:cubicBezTo>
                  <a:cubicBezTo>
                    <a:pt x="41345" y="4380697"/>
                    <a:pt x="43433" y="4377635"/>
                    <a:pt x="43651" y="4392611"/>
                  </a:cubicBezTo>
                  <a:cubicBezTo>
                    <a:pt x="65128" y="4392572"/>
                    <a:pt x="80250" y="4392483"/>
                    <a:pt x="126139" y="4392483"/>
                  </a:cubicBezTo>
                  <a:cubicBezTo>
                    <a:pt x="126792" y="4439705"/>
                    <a:pt x="127484" y="4529138"/>
                    <a:pt x="129637" y="4623825"/>
                  </a:cubicBezTo>
                  <a:cubicBezTo>
                    <a:pt x="89412" y="4623838"/>
                    <a:pt x="73509" y="4624222"/>
                    <a:pt x="48021" y="4624735"/>
                  </a:cubicBezTo>
                  <a:cubicBezTo>
                    <a:pt x="48418" y="4641517"/>
                    <a:pt x="35437" y="4635727"/>
                    <a:pt x="129881" y="4635714"/>
                  </a:cubicBezTo>
                  <a:cubicBezTo>
                    <a:pt x="129906" y="4636675"/>
                    <a:pt x="134443" y="4869298"/>
                    <a:pt x="134468" y="4870361"/>
                  </a:cubicBezTo>
                  <a:cubicBezTo>
                    <a:pt x="100394" y="4870399"/>
                    <a:pt x="81326" y="4870092"/>
                    <a:pt x="54992" y="4869490"/>
                  </a:cubicBezTo>
                  <a:cubicBezTo>
                    <a:pt x="55479" y="4884286"/>
                    <a:pt x="42357" y="4882262"/>
                    <a:pt x="130406" y="4882262"/>
                  </a:cubicBezTo>
                  <a:cubicBezTo>
                    <a:pt x="135442" y="4882262"/>
                    <a:pt x="134661" y="4881737"/>
                    <a:pt x="134686" y="4883915"/>
                  </a:cubicBezTo>
                  <a:cubicBezTo>
                    <a:pt x="138684" y="5143313"/>
                    <a:pt x="141068" y="5115411"/>
                    <a:pt x="130406" y="5115411"/>
                  </a:cubicBezTo>
                  <a:cubicBezTo>
                    <a:pt x="51596" y="5115411"/>
                    <a:pt x="63040" y="5112029"/>
                    <a:pt x="63552" y="5127389"/>
                  </a:cubicBezTo>
                  <a:cubicBezTo>
                    <a:pt x="83402" y="5127338"/>
                    <a:pt x="101278" y="5127312"/>
                    <a:pt x="138454" y="5127312"/>
                  </a:cubicBezTo>
                  <a:cubicBezTo>
                    <a:pt x="142208" y="5290346"/>
                    <a:pt x="141158" y="5291794"/>
                    <a:pt x="141785" y="5358398"/>
                  </a:cubicBezTo>
                  <a:cubicBezTo>
                    <a:pt x="111351" y="5358308"/>
                    <a:pt x="89284" y="5358526"/>
                    <a:pt x="71241" y="5358846"/>
                  </a:cubicBezTo>
                  <a:cubicBezTo>
                    <a:pt x="71766" y="5374502"/>
                    <a:pt x="61361" y="5370274"/>
                    <a:pt x="130419" y="5370274"/>
                  </a:cubicBezTo>
                  <a:cubicBezTo>
                    <a:pt x="146206" y="5370274"/>
                    <a:pt x="141619" y="5343435"/>
                    <a:pt x="145374" y="5583629"/>
                  </a:cubicBezTo>
                  <a:cubicBezTo>
                    <a:pt x="145784" y="5609046"/>
                    <a:pt x="149679" y="5604704"/>
                    <a:pt x="130419" y="5604704"/>
                  </a:cubicBezTo>
                  <a:cubicBezTo>
                    <a:pt x="69242" y="5604704"/>
                    <a:pt x="79250" y="5600066"/>
                    <a:pt x="79788" y="5616272"/>
                  </a:cubicBezTo>
                  <a:cubicBezTo>
                    <a:pt x="101445" y="5616592"/>
                    <a:pt x="124050" y="5616644"/>
                    <a:pt x="145925" y="5616579"/>
                  </a:cubicBezTo>
                  <a:cubicBezTo>
                    <a:pt x="150346" y="5886098"/>
                    <a:pt x="156638" y="5850125"/>
                    <a:pt x="130419" y="5850125"/>
                  </a:cubicBezTo>
                  <a:cubicBezTo>
                    <a:pt x="79494" y="5850125"/>
                    <a:pt x="87426" y="5846256"/>
                    <a:pt x="87938" y="5862039"/>
                  </a:cubicBezTo>
                  <a:cubicBezTo>
                    <a:pt x="109505" y="5862001"/>
                    <a:pt x="128407" y="5862014"/>
                    <a:pt x="149090" y="5862014"/>
                  </a:cubicBezTo>
                  <a:cubicBezTo>
                    <a:pt x="149256" y="5903803"/>
                    <a:pt x="150128" y="5954702"/>
                    <a:pt x="151127" y="6011634"/>
                  </a:cubicBezTo>
                  <a:cubicBezTo>
                    <a:pt x="167389" y="6011506"/>
                    <a:pt x="160277" y="6030889"/>
                    <a:pt x="159585" y="5862014"/>
                  </a:cubicBezTo>
                  <a:lnTo>
                    <a:pt x="362440" y="5862026"/>
                  </a:lnTo>
                  <a:cubicBezTo>
                    <a:pt x="363311" y="5924006"/>
                    <a:pt x="363862" y="5966245"/>
                    <a:pt x="365387" y="6009930"/>
                  </a:cubicBezTo>
                  <a:cubicBezTo>
                    <a:pt x="380765" y="6009802"/>
                    <a:pt x="375267" y="6029967"/>
                    <a:pt x="372948" y="5862026"/>
                  </a:cubicBezTo>
                  <a:cubicBezTo>
                    <a:pt x="545727" y="5862039"/>
                    <a:pt x="498813" y="5860502"/>
                    <a:pt x="576649" y="5860220"/>
                  </a:cubicBezTo>
                  <a:cubicBezTo>
                    <a:pt x="578007" y="5916602"/>
                    <a:pt x="578148" y="5947374"/>
                    <a:pt x="579430" y="6008239"/>
                  </a:cubicBezTo>
                  <a:cubicBezTo>
                    <a:pt x="593487" y="6008124"/>
                    <a:pt x="589938" y="6019897"/>
                    <a:pt x="588579" y="5933576"/>
                  </a:cubicBezTo>
                  <a:cubicBezTo>
                    <a:pt x="587285" y="5851547"/>
                    <a:pt x="585517" y="5860194"/>
                    <a:pt x="591322" y="5860194"/>
                  </a:cubicBezTo>
                  <a:cubicBezTo>
                    <a:pt x="666005" y="5860194"/>
                    <a:pt x="667504" y="5861463"/>
                    <a:pt x="744943" y="5861463"/>
                  </a:cubicBezTo>
                  <a:cubicBezTo>
                    <a:pt x="802352" y="5861476"/>
                    <a:pt x="789358" y="5846922"/>
                    <a:pt x="790717" y="5933807"/>
                  </a:cubicBezTo>
                  <a:cubicBezTo>
                    <a:pt x="792024" y="6017629"/>
                    <a:pt x="789499" y="6006612"/>
                    <a:pt x="802955" y="6006497"/>
                  </a:cubicBezTo>
                  <a:cubicBezTo>
                    <a:pt x="801404" y="5961120"/>
                    <a:pt x="800584" y="5903278"/>
                    <a:pt x="800571" y="5861476"/>
                  </a:cubicBezTo>
                  <a:cubicBezTo>
                    <a:pt x="886121" y="5861501"/>
                    <a:pt x="926500" y="5861617"/>
                    <a:pt x="975516" y="5861219"/>
                  </a:cubicBezTo>
                  <a:cubicBezTo>
                    <a:pt x="1010256" y="5860938"/>
                    <a:pt x="1002798" y="5846525"/>
                    <a:pt x="1004157" y="5933794"/>
                  </a:cubicBezTo>
                  <a:cubicBezTo>
                    <a:pt x="1005438" y="6015708"/>
                    <a:pt x="1001901" y="6004934"/>
                    <a:pt x="1015844" y="6004831"/>
                  </a:cubicBezTo>
                  <a:cubicBezTo>
                    <a:pt x="1014947" y="5954215"/>
                    <a:pt x="1014152" y="5903060"/>
                    <a:pt x="1013575" y="5860976"/>
                  </a:cubicBezTo>
                  <a:cubicBezTo>
                    <a:pt x="1074829" y="5860745"/>
                    <a:pt x="1123986" y="5861130"/>
                    <a:pt x="1217494" y="5861091"/>
                  </a:cubicBezTo>
                  <a:cubicBezTo>
                    <a:pt x="1217686" y="5905661"/>
                    <a:pt x="1218647" y="5963567"/>
                    <a:pt x="1219609" y="6003256"/>
                  </a:cubicBezTo>
                  <a:cubicBezTo>
                    <a:pt x="1235960" y="6003140"/>
                    <a:pt x="1228643" y="6021678"/>
                    <a:pt x="1228002" y="5861066"/>
                  </a:cubicBezTo>
                  <a:cubicBezTo>
                    <a:pt x="1228950" y="5861066"/>
                    <a:pt x="1429384" y="5860182"/>
                    <a:pt x="1430409" y="5860169"/>
                  </a:cubicBezTo>
                  <a:cubicBezTo>
                    <a:pt x="1431729" y="5930310"/>
                    <a:pt x="1431818" y="5952255"/>
                    <a:pt x="1432946" y="6001590"/>
                  </a:cubicBezTo>
                  <a:cubicBezTo>
                    <a:pt x="1447567" y="6001488"/>
                    <a:pt x="1443890" y="6021909"/>
                    <a:pt x="1440929" y="5860105"/>
                  </a:cubicBezTo>
                  <a:cubicBezTo>
                    <a:pt x="1584081" y="5859131"/>
                    <a:pt x="1572369" y="5861002"/>
                    <a:pt x="1645143" y="5861347"/>
                  </a:cubicBezTo>
                  <a:cubicBezTo>
                    <a:pt x="1646578" y="5905136"/>
                    <a:pt x="1647373" y="5958801"/>
                    <a:pt x="1647578" y="5999938"/>
                  </a:cubicBezTo>
                  <a:cubicBezTo>
                    <a:pt x="1661225" y="5999835"/>
                    <a:pt x="1658560" y="6010865"/>
                    <a:pt x="1657355" y="5933576"/>
                  </a:cubicBezTo>
                  <a:cubicBezTo>
                    <a:pt x="1656048" y="5850420"/>
                    <a:pt x="1651332" y="5861411"/>
                    <a:pt x="1667094" y="5861411"/>
                  </a:cubicBezTo>
                  <a:cubicBezTo>
                    <a:pt x="1805223" y="5861527"/>
                    <a:pt x="1828738" y="5861591"/>
                    <a:pt x="1858583" y="5861463"/>
                  </a:cubicBezTo>
                  <a:cubicBezTo>
                    <a:pt x="1859506" y="5919510"/>
                    <a:pt x="1860198" y="5958507"/>
                    <a:pt x="1860569" y="5998310"/>
                  </a:cubicBezTo>
                  <a:cubicBezTo>
                    <a:pt x="1874217" y="5998208"/>
                    <a:pt x="1871410" y="6009110"/>
                    <a:pt x="1870231" y="5933576"/>
                  </a:cubicBezTo>
                  <a:cubicBezTo>
                    <a:pt x="1868886" y="5848895"/>
                    <a:pt x="1859531" y="5861540"/>
                    <a:pt x="1897732" y="5861181"/>
                  </a:cubicBezTo>
                  <a:cubicBezTo>
                    <a:pt x="1971121" y="5860489"/>
                    <a:pt x="2013101" y="5860796"/>
                    <a:pt x="2051366" y="5861360"/>
                  </a:cubicBezTo>
                  <a:cubicBezTo>
                    <a:pt x="2078123" y="5861757"/>
                    <a:pt x="2071075" y="5848075"/>
                    <a:pt x="2072420" y="5933807"/>
                  </a:cubicBezTo>
                  <a:cubicBezTo>
                    <a:pt x="2073573" y="6007470"/>
                    <a:pt x="2070729" y="5996696"/>
                    <a:pt x="2084184" y="5996594"/>
                  </a:cubicBezTo>
                  <a:cubicBezTo>
                    <a:pt x="2083236" y="5960210"/>
                    <a:pt x="2082287" y="5905379"/>
                    <a:pt x="2082313" y="5861745"/>
                  </a:cubicBezTo>
                  <a:cubicBezTo>
                    <a:pt x="2200861" y="5862808"/>
                    <a:pt x="2191942" y="5859887"/>
                    <a:pt x="2284758" y="5859887"/>
                  </a:cubicBezTo>
                  <a:cubicBezTo>
                    <a:pt x="2284938" y="5902868"/>
                    <a:pt x="2285834" y="5958276"/>
                    <a:pt x="2286693" y="5995044"/>
                  </a:cubicBezTo>
                  <a:cubicBezTo>
                    <a:pt x="2302763" y="5994916"/>
                    <a:pt x="2295894" y="6013658"/>
                    <a:pt x="2295266" y="5859900"/>
                  </a:cubicBezTo>
                  <a:cubicBezTo>
                    <a:pt x="2315206" y="5859925"/>
                    <a:pt x="2231885" y="5859567"/>
                    <a:pt x="2499428" y="5860861"/>
                  </a:cubicBezTo>
                  <a:cubicBezTo>
                    <a:pt x="2500197" y="5898692"/>
                    <a:pt x="2501158" y="5954817"/>
                    <a:pt x="2501440" y="5993404"/>
                  </a:cubicBezTo>
                  <a:cubicBezTo>
                    <a:pt x="2515164" y="5993301"/>
                    <a:pt x="2512307" y="6003678"/>
                    <a:pt x="2511218" y="5933589"/>
                  </a:cubicBezTo>
                  <a:cubicBezTo>
                    <a:pt x="2509962" y="5852854"/>
                    <a:pt x="2508744" y="5860912"/>
                    <a:pt x="2512538" y="5860925"/>
                  </a:cubicBezTo>
                  <a:cubicBezTo>
                    <a:pt x="2753926" y="5862219"/>
                    <a:pt x="2712497" y="5838492"/>
                    <a:pt x="2714022" y="5933794"/>
                  </a:cubicBezTo>
                  <a:cubicBezTo>
                    <a:pt x="2715072" y="6001449"/>
                    <a:pt x="2711779" y="5991790"/>
                    <a:pt x="2725529" y="5991687"/>
                  </a:cubicBezTo>
                  <a:cubicBezTo>
                    <a:pt x="2724440" y="5935498"/>
                    <a:pt x="2724350" y="5914898"/>
                    <a:pt x="2723171" y="5860233"/>
                  </a:cubicBezTo>
                  <a:cubicBezTo>
                    <a:pt x="2819921" y="5859990"/>
                    <a:pt x="2815167" y="5861719"/>
                    <a:pt x="2926154" y="5861463"/>
                  </a:cubicBezTo>
                  <a:cubicBezTo>
                    <a:pt x="2927410" y="5918216"/>
                    <a:pt x="2927436" y="5938470"/>
                    <a:pt x="2928499" y="5990124"/>
                  </a:cubicBezTo>
                  <a:cubicBezTo>
                    <a:pt x="2942352" y="5990022"/>
                    <a:pt x="2939059" y="5999502"/>
                    <a:pt x="2937995" y="5933589"/>
                  </a:cubicBezTo>
                  <a:cubicBezTo>
                    <a:pt x="2936650" y="5846948"/>
                    <a:pt x="2926846" y="5861553"/>
                    <a:pt x="2973709" y="5861245"/>
                  </a:cubicBezTo>
                  <a:cubicBezTo>
                    <a:pt x="3019176" y="5860938"/>
                    <a:pt x="3056338" y="5860809"/>
                    <a:pt x="3127421" y="5861194"/>
                  </a:cubicBezTo>
                  <a:cubicBezTo>
                    <a:pt x="3144579" y="5861284"/>
                    <a:pt x="3139787" y="5848344"/>
                    <a:pt x="3141145" y="5933807"/>
                  </a:cubicBezTo>
                  <a:cubicBezTo>
                    <a:pt x="3142209" y="5999425"/>
                    <a:pt x="3138531" y="5988523"/>
                    <a:pt x="3152524" y="5988420"/>
                  </a:cubicBezTo>
                  <a:cubicBezTo>
                    <a:pt x="3151794" y="5943556"/>
                    <a:pt x="3151115" y="5904572"/>
                    <a:pt x="3150666" y="5861309"/>
                  </a:cubicBezTo>
                  <a:cubicBezTo>
                    <a:pt x="3298662" y="5861886"/>
                    <a:pt x="3258322" y="5860143"/>
                    <a:pt x="3353227" y="5860067"/>
                  </a:cubicBezTo>
                  <a:cubicBezTo>
                    <a:pt x="3355123" y="6006561"/>
                    <a:pt x="3351150" y="5986883"/>
                    <a:pt x="3365759" y="5986768"/>
                  </a:cubicBezTo>
                  <a:cubicBezTo>
                    <a:pt x="3364952" y="5949257"/>
                    <a:pt x="3364234" y="5898025"/>
                    <a:pt x="3363747" y="5860067"/>
                  </a:cubicBezTo>
                  <a:cubicBezTo>
                    <a:pt x="3430947" y="5860092"/>
                    <a:pt x="3417914" y="5860643"/>
                    <a:pt x="3566948" y="5860592"/>
                  </a:cubicBezTo>
                  <a:cubicBezTo>
                    <a:pt x="3569127" y="6004357"/>
                    <a:pt x="3564513" y="5985153"/>
                    <a:pt x="3579430" y="5985026"/>
                  </a:cubicBezTo>
                  <a:cubicBezTo>
                    <a:pt x="3578700" y="5946579"/>
                    <a:pt x="3578238" y="5913655"/>
                    <a:pt x="3577443" y="5860579"/>
                  </a:cubicBezTo>
                  <a:cubicBezTo>
                    <a:pt x="3678166" y="5860540"/>
                    <a:pt x="3701245" y="5860592"/>
                    <a:pt x="3742649" y="5860374"/>
                  </a:cubicBezTo>
                  <a:cubicBezTo>
                    <a:pt x="3790294" y="5860118"/>
                    <a:pt x="3779133" y="5845500"/>
                    <a:pt x="3780504" y="5933833"/>
                  </a:cubicBezTo>
                  <a:cubicBezTo>
                    <a:pt x="3781414" y="5992405"/>
                    <a:pt x="3778095" y="5983347"/>
                    <a:pt x="3791909" y="5983232"/>
                  </a:cubicBezTo>
                  <a:cubicBezTo>
                    <a:pt x="3788820" y="5840850"/>
                    <a:pt x="3781824" y="5860207"/>
                    <a:pt x="3819601" y="5860207"/>
                  </a:cubicBezTo>
                  <a:close/>
                  <a:moveTo>
                    <a:pt x="3766216" y="4883966"/>
                  </a:moveTo>
                  <a:cubicBezTo>
                    <a:pt x="3770303" y="5151538"/>
                    <a:pt x="3778005" y="5114988"/>
                    <a:pt x="3742662" y="5114745"/>
                  </a:cubicBezTo>
                  <a:cubicBezTo>
                    <a:pt x="3529030" y="5113297"/>
                    <a:pt x="3565488" y="5128926"/>
                    <a:pt x="3564398" y="5058709"/>
                  </a:cubicBezTo>
                  <a:cubicBezTo>
                    <a:pt x="3561079" y="4846263"/>
                    <a:pt x="3551699" y="4881225"/>
                    <a:pt x="3588644" y="4881929"/>
                  </a:cubicBezTo>
                  <a:cubicBezTo>
                    <a:pt x="3719852" y="4884402"/>
                    <a:pt x="3766151" y="4880354"/>
                    <a:pt x="3766216" y="4883966"/>
                  </a:cubicBezTo>
                  <a:close/>
                  <a:moveTo>
                    <a:pt x="3765985" y="4870528"/>
                  </a:moveTo>
                  <a:cubicBezTo>
                    <a:pt x="3591066" y="4870950"/>
                    <a:pt x="3655523" y="4870797"/>
                    <a:pt x="3561861" y="4869592"/>
                  </a:cubicBezTo>
                  <a:cubicBezTo>
                    <a:pt x="3560913" y="4802411"/>
                    <a:pt x="3561605" y="4717794"/>
                    <a:pt x="3558568" y="4635765"/>
                  </a:cubicBezTo>
                  <a:cubicBezTo>
                    <a:pt x="3736332" y="4635854"/>
                    <a:pt x="3684394" y="4635714"/>
                    <a:pt x="3761500" y="4636828"/>
                  </a:cubicBezTo>
                  <a:cubicBezTo>
                    <a:pt x="3761999" y="4749104"/>
                    <a:pt x="3764690" y="4796210"/>
                    <a:pt x="3765985" y="4870528"/>
                  </a:cubicBezTo>
                  <a:close/>
                  <a:moveTo>
                    <a:pt x="3761461" y="4624901"/>
                  </a:moveTo>
                  <a:cubicBezTo>
                    <a:pt x="3549674" y="4621724"/>
                    <a:pt x="3558234" y="4626938"/>
                    <a:pt x="3558030" y="4621275"/>
                  </a:cubicBezTo>
                  <a:cubicBezTo>
                    <a:pt x="3555671" y="4561384"/>
                    <a:pt x="3555031" y="4508500"/>
                    <a:pt x="3554762" y="4446712"/>
                  </a:cubicBezTo>
                  <a:cubicBezTo>
                    <a:pt x="3554480" y="4380607"/>
                    <a:pt x="3545228" y="4391727"/>
                    <a:pt x="3588720" y="4391612"/>
                  </a:cubicBezTo>
                  <a:cubicBezTo>
                    <a:pt x="3650384" y="4391445"/>
                    <a:pt x="3693736" y="4391343"/>
                    <a:pt x="3742560" y="4392124"/>
                  </a:cubicBezTo>
                  <a:cubicBezTo>
                    <a:pt x="3763460" y="4392470"/>
                    <a:pt x="3760385" y="4359687"/>
                    <a:pt x="3761461" y="4624901"/>
                  </a:cubicBezTo>
                  <a:close/>
                  <a:moveTo>
                    <a:pt x="1640927" y="4883761"/>
                  </a:moveTo>
                  <a:cubicBezTo>
                    <a:pt x="1640863" y="4880174"/>
                    <a:pt x="1617361" y="4879367"/>
                    <a:pt x="1843654" y="4880674"/>
                  </a:cubicBezTo>
                  <a:cubicBezTo>
                    <a:pt x="1845205" y="4970390"/>
                    <a:pt x="1843821" y="5010129"/>
                    <a:pt x="1846486" y="5114681"/>
                  </a:cubicBezTo>
                  <a:cubicBezTo>
                    <a:pt x="1732385" y="5114783"/>
                    <a:pt x="1706205" y="5116320"/>
                    <a:pt x="1642695" y="5115744"/>
                  </a:cubicBezTo>
                  <a:cubicBezTo>
                    <a:pt x="1639838" y="4955555"/>
                    <a:pt x="1642452" y="4981586"/>
                    <a:pt x="1640927" y="4883761"/>
                  </a:cubicBezTo>
                  <a:close/>
                  <a:moveTo>
                    <a:pt x="354982" y="4637417"/>
                  </a:moveTo>
                  <a:cubicBezTo>
                    <a:pt x="562719" y="4637417"/>
                    <a:pt x="468750" y="4636828"/>
                    <a:pt x="557465" y="4636187"/>
                  </a:cubicBezTo>
                  <a:cubicBezTo>
                    <a:pt x="557645" y="4686228"/>
                    <a:pt x="558414" y="4709403"/>
                    <a:pt x="559413" y="4796543"/>
                  </a:cubicBezTo>
                  <a:cubicBezTo>
                    <a:pt x="560528" y="4893677"/>
                    <a:pt x="601612" y="4867632"/>
                    <a:pt x="360825" y="4868939"/>
                  </a:cubicBezTo>
                  <a:cubicBezTo>
                    <a:pt x="351830" y="4868990"/>
                    <a:pt x="361710" y="4860996"/>
                    <a:pt x="354982" y="4637417"/>
                  </a:cubicBezTo>
                  <a:close/>
                  <a:moveTo>
                    <a:pt x="343910" y="3902076"/>
                  </a:moveTo>
                  <a:cubicBezTo>
                    <a:pt x="431754" y="3903382"/>
                    <a:pt x="407163" y="3903139"/>
                    <a:pt x="545420" y="3902703"/>
                  </a:cubicBezTo>
                  <a:cubicBezTo>
                    <a:pt x="550430" y="4144345"/>
                    <a:pt x="543920" y="3861413"/>
                    <a:pt x="550430" y="4134430"/>
                  </a:cubicBezTo>
                  <a:cubicBezTo>
                    <a:pt x="477515" y="4135390"/>
                    <a:pt x="522187" y="4136684"/>
                    <a:pt x="346319" y="4135839"/>
                  </a:cubicBezTo>
                  <a:cubicBezTo>
                    <a:pt x="345858" y="4047314"/>
                    <a:pt x="347767" y="4113817"/>
                    <a:pt x="343910" y="3902076"/>
                  </a:cubicBezTo>
                  <a:close/>
                  <a:moveTo>
                    <a:pt x="329519" y="2960168"/>
                  </a:moveTo>
                  <a:cubicBezTo>
                    <a:pt x="328750" y="2910564"/>
                    <a:pt x="295971" y="2924643"/>
                    <a:pt x="514511" y="2923170"/>
                  </a:cubicBezTo>
                  <a:cubicBezTo>
                    <a:pt x="538730" y="2923016"/>
                    <a:pt x="529440" y="2891244"/>
                    <a:pt x="533259" y="3135257"/>
                  </a:cubicBezTo>
                  <a:cubicBezTo>
                    <a:pt x="533669" y="3160648"/>
                    <a:pt x="561656" y="3157548"/>
                    <a:pt x="360877" y="3155396"/>
                  </a:cubicBezTo>
                  <a:cubicBezTo>
                    <a:pt x="318294" y="3154922"/>
                    <a:pt x="333056" y="3186258"/>
                    <a:pt x="329519" y="2960168"/>
                  </a:cubicBezTo>
                  <a:close/>
                  <a:moveTo>
                    <a:pt x="309618" y="1736469"/>
                  </a:moveTo>
                  <a:cubicBezTo>
                    <a:pt x="308888" y="1689734"/>
                    <a:pt x="271456" y="1697728"/>
                    <a:pt x="511961" y="1699649"/>
                  </a:cubicBezTo>
                  <a:cubicBezTo>
                    <a:pt x="516164" y="1949542"/>
                    <a:pt x="515741" y="1932567"/>
                    <a:pt x="514588" y="1932542"/>
                  </a:cubicBezTo>
                  <a:cubicBezTo>
                    <a:pt x="282695" y="1927866"/>
                    <a:pt x="311476" y="1946736"/>
                    <a:pt x="310913" y="1911263"/>
                  </a:cubicBezTo>
                  <a:cubicBezTo>
                    <a:pt x="309567" y="1822418"/>
                    <a:pt x="311002" y="1822918"/>
                    <a:pt x="309618" y="1736469"/>
                  </a:cubicBezTo>
                  <a:close/>
                  <a:moveTo>
                    <a:pt x="504900" y="1209422"/>
                  </a:moveTo>
                  <a:cubicBezTo>
                    <a:pt x="505169" y="1226140"/>
                    <a:pt x="508129" y="1441712"/>
                    <a:pt x="508129" y="1442621"/>
                  </a:cubicBezTo>
                  <a:cubicBezTo>
                    <a:pt x="265459" y="1438227"/>
                    <a:pt x="305838" y="1462043"/>
                    <a:pt x="304672" y="1386868"/>
                  </a:cubicBezTo>
                  <a:cubicBezTo>
                    <a:pt x="303301" y="1299240"/>
                    <a:pt x="301942" y="1299471"/>
                    <a:pt x="300571" y="1212202"/>
                  </a:cubicBezTo>
                  <a:cubicBezTo>
                    <a:pt x="300456" y="1205117"/>
                    <a:pt x="289935" y="1210959"/>
                    <a:pt x="504900" y="1209422"/>
                  </a:cubicBezTo>
                  <a:close/>
                  <a:moveTo>
                    <a:pt x="300328" y="1196918"/>
                  </a:moveTo>
                  <a:cubicBezTo>
                    <a:pt x="298521" y="1083668"/>
                    <a:pt x="296957" y="1025301"/>
                    <a:pt x="297047" y="965384"/>
                  </a:cubicBezTo>
                  <a:cubicBezTo>
                    <a:pt x="373448" y="965448"/>
                    <a:pt x="369437" y="966101"/>
                    <a:pt x="500082" y="965858"/>
                  </a:cubicBezTo>
                  <a:cubicBezTo>
                    <a:pt x="500274" y="1081080"/>
                    <a:pt x="503196" y="1113095"/>
                    <a:pt x="504708" y="1197507"/>
                  </a:cubicBezTo>
                  <a:cubicBezTo>
                    <a:pt x="395104" y="1198327"/>
                    <a:pt x="369193" y="1197046"/>
                    <a:pt x="300328" y="1196918"/>
                  </a:cubicBezTo>
                  <a:close/>
                  <a:moveTo>
                    <a:pt x="508257" y="1454523"/>
                  </a:moveTo>
                  <a:cubicBezTo>
                    <a:pt x="509513" y="1574947"/>
                    <a:pt x="510282" y="1602516"/>
                    <a:pt x="511756" y="1687761"/>
                  </a:cubicBezTo>
                  <a:cubicBezTo>
                    <a:pt x="461151" y="1687364"/>
                    <a:pt x="410969" y="1687415"/>
                    <a:pt x="360813" y="1687684"/>
                  </a:cubicBezTo>
                  <a:cubicBezTo>
                    <a:pt x="295022" y="1688043"/>
                    <a:pt x="308772" y="1728628"/>
                    <a:pt x="305851" y="1474290"/>
                  </a:cubicBezTo>
                  <a:cubicBezTo>
                    <a:pt x="305543" y="1447259"/>
                    <a:pt x="273084" y="1450423"/>
                    <a:pt x="508257" y="1454523"/>
                  </a:cubicBezTo>
                  <a:close/>
                  <a:moveTo>
                    <a:pt x="2214534" y="1387085"/>
                  </a:moveTo>
                  <a:cubicBezTo>
                    <a:pt x="2215675" y="1459955"/>
                    <a:pt x="2249672" y="1439444"/>
                    <a:pt x="2051378" y="1441827"/>
                  </a:cubicBezTo>
                  <a:cubicBezTo>
                    <a:pt x="2003811" y="1442403"/>
                    <a:pt x="2014101" y="1453101"/>
                    <a:pt x="2013063" y="1386855"/>
                  </a:cubicBezTo>
                  <a:cubicBezTo>
                    <a:pt x="2011692" y="1299381"/>
                    <a:pt x="2010141" y="1299317"/>
                    <a:pt x="2008783" y="1212189"/>
                  </a:cubicBezTo>
                  <a:cubicBezTo>
                    <a:pt x="2008680" y="1205681"/>
                    <a:pt x="1996212" y="1211907"/>
                    <a:pt x="2205180" y="1209652"/>
                  </a:cubicBezTo>
                  <a:cubicBezTo>
                    <a:pt x="2219891" y="1209498"/>
                    <a:pt x="2211446" y="1189782"/>
                    <a:pt x="2214534" y="1387085"/>
                  </a:cubicBezTo>
                  <a:close/>
                  <a:moveTo>
                    <a:pt x="2428961" y="1441929"/>
                  </a:moveTo>
                  <a:cubicBezTo>
                    <a:pt x="2366349" y="1441904"/>
                    <a:pt x="2443903" y="1441840"/>
                    <a:pt x="2226106" y="1441494"/>
                  </a:cubicBezTo>
                  <a:cubicBezTo>
                    <a:pt x="2223030" y="1319635"/>
                    <a:pt x="2225657" y="1309860"/>
                    <a:pt x="2224068" y="1209460"/>
                  </a:cubicBezTo>
                  <a:cubicBezTo>
                    <a:pt x="2345269" y="1208320"/>
                    <a:pt x="2427179" y="1211215"/>
                    <a:pt x="2427192" y="1212342"/>
                  </a:cubicBezTo>
                  <a:cubicBezTo>
                    <a:pt x="2428704" y="1308669"/>
                    <a:pt x="2425642" y="1323517"/>
                    <a:pt x="2428961" y="1441929"/>
                  </a:cubicBezTo>
                  <a:close/>
                  <a:moveTo>
                    <a:pt x="3279491" y="1197712"/>
                  </a:moveTo>
                  <a:cubicBezTo>
                    <a:pt x="3034912" y="1197802"/>
                    <a:pt x="3077303" y="1211433"/>
                    <a:pt x="3076572" y="1124843"/>
                  </a:cubicBezTo>
                  <a:cubicBezTo>
                    <a:pt x="3076188" y="1072535"/>
                    <a:pt x="3075265" y="1013669"/>
                    <a:pt x="3074201" y="964987"/>
                  </a:cubicBezTo>
                  <a:cubicBezTo>
                    <a:pt x="3129612" y="964705"/>
                    <a:pt x="3191494" y="961950"/>
                    <a:pt x="3276903" y="964487"/>
                  </a:cubicBezTo>
                  <a:cubicBezTo>
                    <a:pt x="3280529" y="1059186"/>
                    <a:pt x="3278659" y="1133093"/>
                    <a:pt x="3279491" y="1197712"/>
                  </a:cubicBezTo>
                  <a:close/>
                  <a:moveTo>
                    <a:pt x="3285540" y="1561879"/>
                  </a:moveTo>
                  <a:cubicBezTo>
                    <a:pt x="3287744" y="1704748"/>
                    <a:pt x="3290102" y="1687236"/>
                    <a:pt x="3281119" y="1687440"/>
                  </a:cubicBezTo>
                  <a:cubicBezTo>
                    <a:pt x="3227541" y="1688594"/>
                    <a:pt x="3181639" y="1688606"/>
                    <a:pt x="3127523" y="1687440"/>
                  </a:cubicBezTo>
                  <a:cubicBezTo>
                    <a:pt x="3068499" y="1686172"/>
                    <a:pt x="3088772" y="1724324"/>
                    <a:pt x="3081455" y="1474175"/>
                  </a:cubicBezTo>
                  <a:cubicBezTo>
                    <a:pt x="3080801" y="1451807"/>
                    <a:pt x="3048085" y="1451461"/>
                    <a:pt x="3281157" y="1454292"/>
                  </a:cubicBezTo>
                  <a:cubicBezTo>
                    <a:pt x="3287590" y="1454369"/>
                    <a:pt x="3283656" y="1441494"/>
                    <a:pt x="3285540" y="1561879"/>
                  </a:cubicBezTo>
                  <a:close/>
                  <a:moveTo>
                    <a:pt x="3511820" y="4135045"/>
                  </a:moveTo>
                  <a:cubicBezTo>
                    <a:pt x="3302429" y="4135045"/>
                    <a:pt x="3335952" y="4144602"/>
                    <a:pt x="3335555" y="4096957"/>
                  </a:cubicBezTo>
                  <a:cubicBezTo>
                    <a:pt x="3333684" y="3872495"/>
                    <a:pt x="3324496" y="3903446"/>
                    <a:pt x="3358083" y="3903446"/>
                  </a:cubicBezTo>
                  <a:cubicBezTo>
                    <a:pt x="3562015" y="3903446"/>
                    <a:pt x="3536514" y="3891160"/>
                    <a:pt x="3536719" y="3922137"/>
                  </a:cubicBezTo>
                  <a:cubicBezTo>
                    <a:pt x="3537988" y="4167136"/>
                    <a:pt x="3553045" y="4135045"/>
                    <a:pt x="3511820" y="4135045"/>
                  </a:cubicBezTo>
                  <a:close/>
                  <a:moveTo>
                    <a:pt x="3539781" y="4146895"/>
                  </a:moveTo>
                  <a:cubicBezTo>
                    <a:pt x="3541703" y="4270291"/>
                    <a:pt x="3542870" y="4318858"/>
                    <a:pt x="3543690" y="4379800"/>
                  </a:cubicBezTo>
                  <a:cubicBezTo>
                    <a:pt x="3415480" y="4379941"/>
                    <a:pt x="3423643" y="4380812"/>
                    <a:pt x="3340489" y="4380620"/>
                  </a:cubicBezTo>
                  <a:cubicBezTo>
                    <a:pt x="3337695" y="4224683"/>
                    <a:pt x="3337349" y="4248217"/>
                    <a:pt x="3336055" y="4146779"/>
                  </a:cubicBezTo>
                  <a:cubicBezTo>
                    <a:pt x="3399192" y="4146639"/>
                    <a:pt x="3480604" y="4147100"/>
                    <a:pt x="3539781" y="4146895"/>
                  </a:cubicBezTo>
                  <a:close/>
                  <a:moveTo>
                    <a:pt x="3511820" y="3889867"/>
                  </a:moveTo>
                  <a:cubicBezTo>
                    <a:pt x="3296945" y="3889867"/>
                    <a:pt x="3333954" y="3910134"/>
                    <a:pt x="3332774" y="3834536"/>
                  </a:cubicBezTo>
                  <a:cubicBezTo>
                    <a:pt x="3329455" y="3622512"/>
                    <a:pt x="3318909" y="3658012"/>
                    <a:pt x="3358083" y="3658012"/>
                  </a:cubicBezTo>
                  <a:cubicBezTo>
                    <a:pt x="3546881" y="3658012"/>
                    <a:pt x="3532452" y="3654988"/>
                    <a:pt x="3532516" y="3659844"/>
                  </a:cubicBezTo>
                  <a:cubicBezTo>
                    <a:pt x="3536642" y="3925789"/>
                    <a:pt x="3546355" y="3889867"/>
                    <a:pt x="3511820" y="3889867"/>
                  </a:cubicBezTo>
                  <a:close/>
                  <a:moveTo>
                    <a:pt x="3328251" y="3572152"/>
                  </a:moveTo>
                  <a:cubicBezTo>
                    <a:pt x="3326969" y="3510800"/>
                    <a:pt x="3326111" y="3453624"/>
                    <a:pt x="3325714" y="3412552"/>
                  </a:cubicBezTo>
                  <a:cubicBezTo>
                    <a:pt x="3368886" y="3412526"/>
                    <a:pt x="3335107" y="3412526"/>
                    <a:pt x="3511820" y="3412591"/>
                  </a:cubicBezTo>
                  <a:cubicBezTo>
                    <a:pt x="3534771" y="3412591"/>
                    <a:pt x="3527800" y="3376553"/>
                    <a:pt x="3532298" y="3645342"/>
                  </a:cubicBezTo>
                  <a:cubicBezTo>
                    <a:pt x="3289243" y="3644599"/>
                    <a:pt x="3330301" y="3669978"/>
                    <a:pt x="3328251" y="3572152"/>
                  </a:cubicBezTo>
                  <a:close/>
                  <a:moveTo>
                    <a:pt x="3511820" y="3400689"/>
                  </a:moveTo>
                  <a:cubicBezTo>
                    <a:pt x="3333761" y="3400625"/>
                    <a:pt x="3368437" y="3400638"/>
                    <a:pt x="3325598" y="3400651"/>
                  </a:cubicBezTo>
                  <a:cubicBezTo>
                    <a:pt x="3324624" y="3283621"/>
                    <a:pt x="3322369" y="3213609"/>
                    <a:pt x="3321510" y="3168668"/>
                  </a:cubicBezTo>
                  <a:cubicBezTo>
                    <a:pt x="3471915" y="3168207"/>
                    <a:pt x="3439866" y="3166606"/>
                    <a:pt x="3524237" y="3166862"/>
                  </a:cubicBezTo>
                  <a:cubicBezTo>
                    <a:pt x="3529568" y="3428527"/>
                    <a:pt x="3536129" y="3400689"/>
                    <a:pt x="3511820" y="3400689"/>
                  </a:cubicBezTo>
                  <a:close/>
                  <a:moveTo>
                    <a:pt x="2693185" y="3902780"/>
                  </a:moveTo>
                  <a:cubicBezTo>
                    <a:pt x="2924232" y="3904471"/>
                    <a:pt x="2894541" y="3890712"/>
                    <a:pt x="2895425" y="3921971"/>
                  </a:cubicBezTo>
                  <a:cubicBezTo>
                    <a:pt x="2897873" y="4009009"/>
                    <a:pt x="2899321" y="4135211"/>
                    <a:pt x="2896796" y="4135211"/>
                  </a:cubicBezTo>
                  <a:cubicBezTo>
                    <a:pt x="2820421" y="4135211"/>
                    <a:pt x="2818435" y="4136300"/>
                    <a:pt x="2743047" y="4136300"/>
                  </a:cubicBezTo>
                  <a:cubicBezTo>
                    <a:pt x="2676744" y="4136313"/>
                    <a:pt x="2698977" y="4178359"/>
                    <a:pt x="2693185" y="3902780"/>
                  </a:cubicBezTo>
                  <a:close/>
                  <a:moveTo>
                    <a:pt x="1838720" y="3901691"/>
                  </a:moveTo>
                  <a:cubicBezTo>
                    <a:pt x="2073766" y="3902678"/>
                    <a:pt x="2040691" y="3897117"/>
                    <a:pt x="2041498" y="3922317"/>
                  </a:cubicBezTo>
                  <a:cubicBezTo>
                    <a:pt x="2042844" y="3965093"/>
                    <a:pt x="2043972" y="4010841"/>
                    <a:pt x="2044510" y="4097034"/>
                  </a:cubicBezTo>
                  <a:cubicBezTo>
                    <a:pt x="2044856" y="4151840"/>
                    <a:pt x="2076329" y="4135787"/>
                    <a:pt x="1841642" y="4134455"/>
                  </a:cubicBezTo>
                  <a:cubicBezTo>
                    <a:pt x="1841258" y="4066211"/>
                    <a:pt x="1842718" y="4075422"/>
                    <a:pt x="1838720" y="3901691"/>
                  </a:cubicBezTo>
                  <a:close/>
                  <a:moveTo>
                    <a:pt x="553864" y="3659601"/>
                  </a:moveTo>
                  <a:cubicBezTo>
                    <a:pt x="553839" y="3658204"/>
                    <a:pt x="537769" y="3656756"/>
                    <a:pt x="744969" y="3656756"/>
                  </a:cubicBezTo>
                  <a:cubicBezTo>
                    <a:pt x="758770" y="3656756"/>
                    <a:pt x="755118" y="3629456"/>
                    <a:pt x="758334" y="3834753"/>
                  </a:cubicBezTo>
                  <a:cubicBezTo>
                    <a:pt x="759462" y="3907802"/>
                    <a:pt x="794343" y="3890738"/>
                    <a:pt x="591347" y="3890738"/>
                  </a:cubicBezTo>
                  <a:cubicBezTo>
                    <a:pt x="539166" y="3890738"/>
                    <a:pt x="558029" y="3925917"/>
                    <a:pt x="553864" y="3659601"/>
                  </a:cubicBezTo>
                  <a:close/>
                  <a:moveTo>
                    <a:pt x="730091" y="1943841"/>
                  </a:moveTo>
                  <a:cubicBezTo>
                    <a:pt x="730629" y="2007410"/>
                    <a:pt x="731859" y="2174017"/>
                    <a:pt x="731898" y="2176913"/>
                  </a:cubicBezTo>
                  <a:cubicBezTo>
                    <a:pt x="565859" y="2177054"/>
                    <a:pt x="557107" y="2177015"/>
                    <a:pt x="529030" y="2177400"/>
                  </a:cubicBezTo>
                  <a:cubicBezTo>
                    <a:pt x="525583" y="2000556"/>
                    <a:pt x="527159" y="2028548"/>
                    <a:pt x="526172" y="1944674"/>
                  </a:cubicBezTo>
                  <a:cubicBezTo>
                    <a:pt x="613888" y="1946301"/>
                    <a:pt x="673438" y="1943995"/>
                    <a:pt x="730091" y="1943841"/>
                  </a:cubicBezTo>
                  <a:close/>
                  <a:moveTo>
                    <a:pt x="526031" y="1932772"/>
                  </a:moveTo>
                  <a:cubicBezTo>
                    <a:pt x="522302" y="1651582"/>
                    <a:pt x="502542" y="1699995"/>
                    <a:pt x="591360" y="1699995"/>
                  </a:cubicBezTo>
                  <a:cubicBezTo>
                    <a:pt x="663647" y="1699995"/>
                    <a:pt x="666133" y="1699227"/>
                    <a:pt x="725119" y="1699073"/>
                  </a:cubicBezTo>
                  <a:cubicBezTo>
                    <a:pt x="729565" y="1914875"/>
                    <a:pt x="729232" y="1867820"/>
                    <a:pt x="729963" y="1931965"/>
                  </a:cubicBezTo>
                  <a:cubicBezTo>
                    <a:pt x="667684" y="1932106"/>
                    <a:pt x="613042" y="1934399"/>
                    <a:pt x="526031" y="1932772"/>
                  </a:cubicBezTo>
                  <a:close/>
                  <a:moveTo>
                    <a:pt x="732064" y="2188801"/>
                  </a:moveTo>
                  <a:cubicBezTo>
                    <a:pt x="734576" y="2366657"/>
                    <a:pt x="734884" y="2323817"/>
                    <a:pt x="736588" y="2420681"/>
                  </a:cubicBezTo>
                  <a:cubicBezTo>
                    <a:pt x="735678" y="2420681"/>
                    <a:pt x="547342" y="2421668"/>
                    <a:pt x="533976" y="2421860"/>
                  </a:cubicBezTo>
                  <a:cubicBezTo>
                    <a:pt x="532874" y="2356344"/>
                    <a:pt x="534284" y="2449993"/>
                    <a:pt x="529273" y="2189288"/>
                  </a:cubicBezTo>
                  <a:cubicBezTo>
                    <a:pt x="561925" y="2188866"/>
                    <a:pt x="567961" y="2188942"/>
                    <a:pt x="732064" y="2188801"/>
                  </a:cubicBezTo>
                  <a:close/>
                  <a:moveTo>
                    <a:pt x="1154690" y="1911468"/>
                  </a:moveTo>
                  <a:cubicBezTo>
                    <a:pt x="1155049" y="1934630"/>
                    <a:pt x="1184087" y="1937781"/>
                    <a:pt x="975619" y="1932081"/>
                  </a:cubicBezTo>
                  <a:cubicBezTo>
                    <a:pt x="945773" y="1931222"/>
                    <a:pt x="953039" y="1964877"/>
                    <a:pt x="949464" y="1736494"/>
                  </a:cubicBezTo>
                  <a:cubicBezTo>
                    <a:pt x="948695" y="1687005"/>
                    <a:pt x="916889" y="1700367"/>
                    <a:pt x="1129176" y="1699521"/>
                  </a:cubicBezTo>
                  <a:cubicBezTo>
                    <a:pt x="1164903" y="1699419"/>
                    <a:pt x="1150897" y="1668762"/>
                    <a:pt x="1154690" y="1911468"/>
                  </a:cubicBezTo>
                  <a:close/>
                  <a:moveTo>
                    <a:pt x="1587131" y="2177374"/>
                  </a:moveTo>
                  <a:cubicBezTo>
                    <a:pt x="1384943" y="2173569"/>
                    <a:pt x="1384468" y="2183690"/>
                    <a:pt x="1384097" y="2173479"/>
                  </a:cubicBezTo>
                  <a:cubicBezTo>
                    <a:pt x="1381905" y="2114485"/>
                    <a:pt x="1381175" y="2058052"/>
                    <a:pt x="1380855" y="1998711"/>
                  </a:cubicBezTo>
                  <a:cubicBezTo>
                    <a:pt x="1380496" y="1928084"/>
                    <a:pt x="1340232" y="1943213"/>
                    <a:pt x="1584004" y="1943008"/>
                  </a:cubicBezTo>
                  <a:cubicBezTo>
                    <a:pt x="1584581" y="2007883"/>
                    <a:pt x="1582390" y="2063868"/>
                    <a:pt x="1587131" y="2177374"/>
                  </a:cubicBezTo>
                  <a:close/>
                  <a:moveTo>
                    <a:pt x="1799866" y="2178143"/>
                  </a:moveTo>
                  <a:cubicBezTo>
                    <a:pt x="1660585" y="2178194"/>
                    <a:pt x="1641324" y="2178386"/>
                    <a:pt x="1597652" y="2177579"/>
                  </a:cubicBezTo>
                  <a:cubicBezTo>
                    <a:pt x="1592885" y="2063765"/>
                    <a:pt x="1595051" y="2004527"/>
                    <a:pt x="1594500" y="1943008"/>
                  </a:cubicBezTo>
                  <a:cubicBezTo>
                    <a:pt x="1839976" y="1942803"/>
                    <a:pt x="1798226" y="1931235"/>
                    <a:pt x="1797867" y="1998698"/>
                  </a:cubicBezTo>
                  <a:cubicBezTo>
                    <a:pt x="1797637" y="2043024"/>
                    <a:pt x="1797765" y="2056847"/>
                    <a:pt x="1799866" y="2178143"/>
                  </a:cubicBezTo>
                  <a:close/>
                  <a:moveTo>
                    <a:pt x="3281183" y="3156984"/>
                  </a:moveTo>
                  <a:cubicBezTo>
                    <a:pt x="3079801" y="3158342"/>
                    <a:pt x="3107250" y="3162813"/>
                    <a:pt x="3106815" y="3135026"/>
                  </a:cubicBezTo>
                  <a:cubicBezTo>
                    <a:pt x="3102983" y="2890489"/>
                    <a:pt x="3096076" y="2923887"/>
                    <a:pt x="3127548" y="2923016"/>
                  </a:cubicBezTo>
                  <a:cubicBezTo>
                    <a:pt x="3174899" y="2921786"/>
                    <a:pt x="3220083" y="2921491"/>
                    <a:pt x="3281093" y="2922888"/>
                  </a:cubicBezTo>
                  <a:cubicBezTo>
                    <a:pt x="3313911" y="2923644"/>
                    <a:pt x="3307401" y="2915919"/>
                    <a:pt x="3308094" y="2960360"/>
                  </a:cubicBezTo>
                  <a:cubicBezTo>
                    <a:pt x="3311695" y="3190857"/>
                    <a:pt x="3320331" y="3156728"/>
                    <a:pt x="3281183" y="3156984"/>
                  </a:cubicBezTo>
                  <a:close/>
                  <a:moveTo>
                    <a:pt x="3311015" y="3168719"/>
                  </a:moveTo>
                  <a:cubicBezTo>
                    <a:pt x="3312335" y="3240000"/>
                    <a:pt x="3313668" y="3256257"/>
                    <a:pt x="3315103" y="3400676"/>
                  </a:cubicBezTo>
                  <a:cubicBezTo>
                    <a:pt x="3088733" y="3400792"/>
                    <a:pt x="3111800" y="3402956"/>
                    <a:pt x="3111736" y="3397371"/>
                  </a:cubicBezTo>
                  <a:cubicBezTo>
                    <a:pt x="3108993" y="3134667"/>
                    <a:pt x="3097242" y="3168630"/>
                    <a:pt x="3127382" y="3168873"/>
                  </a:cubicBezTo>
                  <a:cubicBezTo>
                    <a:pt x="3211061" y="3169526"/>
                    <a:pt x="3280157" y="3168847"/>
                    <a:pt x="3311015" y="3168719"/>
                  </a:cubicBezTo>
                  <a:close/>
                  <a:moveTo>
                    <a:pt x="2681332" y="3168130"/>
                  </a:moveTo>
                  <a:cubicBezTo>
                    <a:pt x="2922900" y="3167925"/>
                    <a:pt x="2883661" y="3153846"/>
                    <a:pt x="2885455" y="3222718"/>
                  </a:cubicBezTo>
                  <a:cubicBezTo>
                    <a:pt x="2887019" y="3284723"/>
                    <a:pt x="2888056" y="3339337"/>
                    <a:pt x="2887621" y="3397563"/>
                  </a:cubicBezTo>
                  <a:cubicBezTo>
                    <a:pt x="2887570" y="3403559"/>
                    <a:pt x="2909611" y="3401739"/>
                    <a:pt x="2683600" y="3401868"/>
                  </a:cubicBezTo>
                  <a:cubicBezTo>
                    <a:pt x="2679845" y="3157048"/>
                    <a:pt x="2682434" y="3273834"/>
                    <a:pt x="2681332" y="3168130"/>
                  </a:cubicBezTo>
                  <a:close/>
                  <a:moveTo>
                    <a:pt x="2040589" y="3168053"/>
                  </a:moveTo>
                  <a:cubicBezTo>
                    <a:pt x="2148629" y="3169578"/>
                    <a:pt x="2192313" y="3168309"/>
                    <a:pt x="2243854" y="3168028"/>
                  </a:cubicBezTo>
                  <a:cubicBezTo>
                    <a:pt x="2247045" y="3387609"/>
                    <a:pt x="2247147" y="3400522"/>
                    <a:pt x="2247160" y="3402085"/>
                  </a:cubicBezTo>
                  <a:cubicBezTo>
                    <a:pt x="2019880" y="3402047"/>
                    <a:pt x="2043241" y="3404430"/>
                    <a:pt x="2043062" y="3397281"/>
                  </a:cubicBezTo>
                  <a:cubicBezTo>
                    <a:pt x="2039538" y="3250569"/>
                    <a:pt x="2041242" y="3235657"/>
                    <a:pt x="2040589" y="3168053"/>
                  </a:cubicBezTo>
                  <a:close/>
                  <a:moveTo>
                    <a:pt x="976913" y="3413462"/>
                  </a:moveTo>
                  <a:cubicBezTo>
                    <a:pt x="1106686" y="3414858"/>
                    <a:pt x="1113235" y="3412706"/>
                    <a:pt x="1178346" y="3412245"/>
                  </a:cubicBezTo>
                  <a:cubicBezTo>
                    <a:pt x="1182421" y="3631416"/>
                    <a:pt x="1182331" y="3563415"/>
                    <a:pt x="1183817" y="3646597"/>
                  </a:cubicBezTo>
                  <a:cubicBezTo>
                    <a:pt x="1089668" y="3646354"/>
                    <a:pt x="1173822" y="3645764"/>
                    <a:pt x="978848" y="3645906"/>
                  </a:cubicBezTo>
                  <a:cubicBezTo>
                    <a:pt x="977643" y="3551949"/>
                    <a:pt x="980603" y="3567054"/>
                    <a:pt x="976913" y="3413462"/>
                  </a:cubicBezTo>
                  <a:close/>
                  <a:moveTo>
                    <a:pt x="1165659" y="2610759"/>
                  </a:moveTo>
                  <a:cubicBezTo>
                    <a:pt x="1166723" y="2678594"/>
                    <a:pt x="1176782" y="2667089"/>
                    <a:pt x="1129099" y="2667461"/>
                  </a:cubicBezTo>
                  <a:cubicBezTo>
                    <a:pt x="1060913" y="2668012"/>
                    <a:pt x="1016920" y="2667832"/>
                    <a:pt x="975529" y="2667384"/>
                  </a:cubicBezTo>
                  <a:cubicBezTo>
                    <a:pt x="959998" y="2667217"/>
                    <a:pt x="965790" y="2695146"/>
                    <a:pt x="961599" y="2435658"/>
                  </a:cubicBezTo>
                  <a:cubicBezTo>
                    <a:pt x="961587" y="2434748"/>
                    <a:pt x="944992" y="2429419"/>
                    <a:pt x="1129035" y="2433877"/>
                  </a:cubicBezTo>
                  <a:cubicBezTo>
                    <a:pt x="1179819" y="2435094"/>
                    <a:pt x="1162353" y="2398890"/>
                    <a:pt x="1165659" y="2610759"/>
                  </a:cubicBezTo>
                  <a:close/>
                  <a:moveTo>
                    <a:pt x="975439" y="2679273"/>
                  </a:moveTo>
                  <a:cubicBezTo>
                    <a:pt x="1196760" y="2681656"/>
                    <a:pt x="1166864" y="2669831"/>
                    <a:pt x="1167786" y="2698015"/>
                  </a:cubicBezTo>
                  <a:cubicBezTo>
                    <a:pt x="1169606" y="2752462"/>
                    <a:pt x="1169516" y="2759803"/>
                    <a:pt x="1171951" y="2912267"/>
                  </a:cubicBezTo>
                  <a:cubicBezTo>
                    <a:pt x="996801" y="2911986"/>
                    <a:pt x="1009116" y="2911845"/>
                    <a:pt x="968532" y="2911230"/>
                  </a:cubicBezTo>
                  <a:cubicBezTo>
                    <a:pt x="965559" y="2650166"/>
                    <a:pt x="960433" y="2679119"/>
                    <a:pt x="975439" y="2679273"/>
                  </a:cubicBezTo>
                  <a:close/>
                  <a:moveTo>
                    <a:pt x="975414" y="2923272"/>
                  </a:moveTo>
                  <a:cubicBezTo>
                    <a:pt x="1206717" y="2927000"/>
                    <a:pt x="1171874" y="2908270"/>
                    <a:pt x="1172707" y="2960373"/>
                  </a:cubicBezTo>
                  <a:cubicBezTo>
                    <a:pt x="1176385" y="3195328"/>
                    <a:pt x="1186329" y="3155460"/>
                    <a:pt x="1129150" y="3155383"/>
                  </a:cubicBezTo>
                  <a:cubicBezTo>
                    <a:pt x="939776" y="3154858"/>
                    <a:pt x="971428" y="3166183"/>
                    <a:pt x="970928" y="3135039"/>
                  </a:cubicBezTo>
                  <a:cubicBezTo>
                    <a:pt x="967199" y="2896869"/>
                    <a:pt x="966905" y="2923131"/>
                    <a:pt x="975414" y="2923272"/>
                  </a:cubicBezTo>
                  <a:close/>
                  <a:moveTo>
                    <a:pt x="975606" y="3168181"/>
                  </a:moveTo>
                  <a:cubicBezTo>
                    <a:pt x="1022046" y="3166990"/>
                    <a:pt x="1036257" y="3167156"/>
                    <a:pt x="1129150" y="3167271"/>
                  </a:cubicBezTo>
                  <a:cubicBezTo>
                    <a:pt x="1189712" y="3167438"/>
                    <a:pt x="1172912" y="3123176"/>
                    <a:pt x="1178064" y="3397550"/>
                  </a:cubicBezTo>
                  <a:cubicBezTo>
                    <a:pt x="1178076" y="3398498"/>
                    <a:pt x="1201437" y="3403982"/>
                    <a:pt x="976618" y="3401547"/>
                  </a:cubicBezTo>
                  <a:cubicBezTo>
                    <a:pt x="976605" y="3400651"/>
                    <a:pt x="970390" y="3168309"/>
                    <a:pt x="975606" y="3168181"/>
                  </a:cubicBezTo>
                  <a:close/>
                  <a:moveTo>
                    <a:pt x="1359672" y="2666346"/>
                  </a:moveTo>
                  <a:cubicBezTo>
                    <a:pt x="1140363" y="2666346"/>
                    <a:pt x="1177359" y="2684397"/>
                    <a:pt x="1176154" y="2610541"/>
                  </a:cubicBezTo>
                  <a:cubicBezTo>
                    <a:pt x="1174822" y="2525361"/>
                    <a:pt x="1176628" y="2522632"/>
                    <a:pt x="1175270" y="2435645"/>
                  </a:cubicBezTo>
                  <a:cubicBezTo>
                    <a:pt x="1175257" y="2434735"/>
                    <a:pt x="1378638" y="2432160"/>
                    <a:pt x="1378689" y="2435824"/>
                  </a:cubicBezTo>
                  <a:cubicBezTo>
                    <a:pt x="1382879" y="2703242"/>
                    <a:pt x="1387992" y="2666346"/>
                    <a:pt x="1359672" y="2666346"/>
                  </a:cubicBezTo>
                  <a:close/>
                  <a:moveTo>
                    <a:pt x="1381419" y="2678274"/>
                  </a:moveTo>
                  <a:cubicBezTo>
                    <a:pt x="1385660" y="2947165"/>
                    <a:pt x="1393644" y="2910858"/>
                    <a:pt x="1359672" y="2910858"/>
                  </a:cubicBezTo>
                  <a:cubicBezTo>
                    <a:pt x="1282669" y="2910858"/>
                    <a:pt x="1282874" y="2912306"/>
                    <a:pt x="1206012" y="2912306"/>
                  </a:cubicBezTo>
                  <a:cubicBezTo>
                    <a:pt x="1170234" y="2912306"/>
                    <a:pt x="1185957" y="2947716"/>
                    <a:pt x="1177705" y="2679093"/>
                  </a:cubicBezTo>
                  <a:cubicBezTo>
                    <a:pt x="1343500" y="2678607"/>
                    <a:pt x="1293767" y="2678068"/>
                    <a:pt x="1381419" y="2678274"/>
                  </a:cubicBezTo>
                  <a:close/>
                  <a:moveTo>
                    <a:pt x="1206012" y="2924195"/>
                  </a:moveTo>
                  <a:cubicBezTo>
                    <a:pt x="1283002" y="2924195"/>
                    <a:pt x="1282810" y="2922747"/>
                    <a:pt x="1359672" y="2922747"/>
                  </a:cubicBezTo>
                  <a:cubicBezTo>
                    <a:pt x="1392606" y="2922747"/>
                    <a:pt x="1383905" y="2885659"/>
                    <a:pt x="1388518" y="3157266"/>
                  </a:cubicBezTo>
                  <a:cubicBezTo>
                    <a:pt x="1301635" y="3158124"/>
                    <a:pt x="1300136" y="3155524"/>
                    <a:pt x="1185740" y="3155460"/>
                  </a:cubicBezTo>
                  <a:cubicBezTo>
                    <a:pt x="1182139" y="2887260"/>
                    <a:pt x="1175475" y="2924195"/>
                    <a:pt x="1206012" y="2924195"/>
                  </a:cubicBezTo>
                  <a:close/>
                  <a:moveTo>
                    <a:pt x="1206012" y="3167361"/>
                  </a:moveTo>
                  <a:cubicBezTo>
                    <a:pt x="1282336" y="3167361"/>
                    <a:pt x="1281618" y="3169296"/>
                    <a:pt x="1359672" y="3169296"/>
                  </a:cubicBezTo>
                  <a:cubicBezTo>
                    <a:pt x="1397629" y="3169296"/>
                    <a:pt x="1389684" y="3132374"/>
                    <a:pt x="1392721" y="3397486"/>
                  </a:cubicBezTo>
                  <a:cubicBezTo>
                    <a:pt x="1392772" y="3401881"/>
                    <a:pt x="1188649" y="3401727"/>
                    <a:pt x="1188572" y="3397307"/>
                  </a:cubicBezTo>
                  <a:cubicBezTo>
                    <a:pt x="1183535" y="3130606"/>
                    <a:pt x="1180216" y="3167361"/>
                    <a:pt x="1206012" y="3167361"/>
                  </a:cubicBezTo>
                  <a:close/>
                  <a:moveTo>
                    <a:pt x="1389133" y="2433006"/>
                  </a:moveTo>
                  <a:cubicBezTo>
                    <a:pt x="1429806" y="2433352"/>
                    <a:pt x="1501350" y="2436401"/>
                    <a:pt x="1590540" y="2433736"/>
                  </a:cubicBezTo>
                  <a:cubicBezTo>
                    <a:pt x="1591988" y="2523977"/>
                    <a:pt x="1594448" y="2583049"/>
                    <a:pt x="1594846" y="2666961"/>
                  </a:cubicBezTo>
                  <a:cubicBezTo>
                    <a:pt x="1425616" y="2667333"/>
                    <a:pt x="1468545" y="2666641"/>
                    <a:pt x="1391721" y="2666398"/>
                  </a:cubicBezTo>
                  <a:cubicBezTo>
                    <a:pt x="1389466" y="2523093"/>
                    <a:pt x="1390466" y="2515202"/>
                    <a:pt x="1389133" y="2433006"/>
                  </a:cubicBezTo>
                  <a:close/>
                  <a:moveTo>
                    <a:pt x="1391914" y="2678299"/>
                  </a:moveTo>
                  <a:cubicBezTo>
                    <a:pt x="1466354" y="2678568"/>
                    <a:pt x="1433190" y="2679209"/>
                    <a:pt x="1594897" y="2678863"/>
                  </a:cubicBezTo>
                  <a:cubicBezTo>
                    <a:pt x="1595217" y="2839642"/>
                    <a:pt x="1597396" y="2846880"/>
                    <a:pt x="1599177" y="2911614"/>
                  </a:cubicBezTo>
                  <a:cubicBezTo>
                    <a:pt x="1426616" y="2912011"/>
                    <a:pt x="1466021" y="2911281"/>
                    <a:pt x="1395105" y="2910935"/>
                  </a:cubicBezTo>
                  <a:cubicBezTo>
                    <a:pt x="1393913" y="2813725"/>
                    <a:pt x="1395579" y="2910384"/>
                    <a:pt x="1391914" y="2678299"/>
                  </a:cubicBezTo>
                  <a:close/>
                  <a:moveTo>
                    <a:pt x="1600202" y="2960373"/>
                  </a:moveTo>
                  <a:cubicBezTo>
                    <a:pt x="1603649" y="3185989"/>
                    <a:pt x="1608596" y="3156023"/>
                    <a:pt x="1590309" y="3155754"/>
                  </a:cubicBezTo>
                  <a:cubicBezTo>
                    <a:pt x="1371013" y="3152219"/>
                    <a:pt x="1399192" y="3169654"/>
                    <a:pt x="1398654" y="3135013"/>
                  </a:cubicBezTo>
                  <a:cubicBezTo>
                    <a:pt x="1396066" y="2976092"/>
                    <a:pt x="1395681" y="2954723"/>
                    <a:pt x="1395258" y="2922837"/>
                  </a:cubicBezTo>
                  <a:cubicBezTo>
                    <a:pt x="1635545" y="2924041"/>
                    <a:pt x="1599408" y="2910205"/>
                    <a:pt x="1600202" y="2960373"/>
                  </a:cubicBezTo>
                  <a:close/>
                  <a:moveTo>
                    <a:pt x="1601035" y="2433441"/>
                  </a:moveTo>
                  <a:cubicBezTo>
                    <a:pt x="1683676" y="2431238"/>
                    <a:pt x="1803967" y="2434236"/>
                    <a:pt x="1803993" y="2435888"/>
                  </a:cubicBezTo>
                  <a:cubicBezTo>
                    <a:pt x="1804697" y="2481278"/>
                    <a:pt x="1805787" y="2539888"/>
                    <a:pt x="1807850" y="2667461"/>
                  </a:cubicBezTo>
                  <a:cubicBezTo>
                    <a:pt x="1728079" y="2667384"/>
                    <a:pt x="1742854" y="2666680"/>
                    <a:pt x="1605366" y="2666936"/>
                  </a:cubicBezTo>
                  <a:cubicBezTo>
                    <a:pt x="1604854" y="2568547"/>
                    <a:pt x="1602124" y="2514164"/>
                    <a:pt x="1601035" y="2433441"/>
                  </a:cubicBezTo>
                  <a:close/>
                  <a:moveTo>
                    <a:pt x="1436688" y="3168181"/>
                  </a:moveTo>
                  <a:cubicBezTo>
                    <a:pt x="1488959" y="3166606"/>
                    <a:pt x="1537923" y="3166862"/>
                    <a:pt x="1590168" y="3167643"/>
                  </a:cubicBezTo>
                  <a:cubicBezTo>
                    <a:pt x="1607622" y="3167925"/>
                    <a:pt x="1604059" y="3157971"/>
                    <a:pt x="1603444" y="3222487"/>
                  </a:cubicBezTo>
                  <a:cubicBezTo>
                    <a:pt x="1601266" y="3427746"/>
                    <a:pt x="1616592" y="3400792"/>
                    <a:pt x="1590284" y="3400535"/>
                  </a:cubicBezTo>
                  <a:cubicBezTo>
                    <a:pt x="1387223" y="3398639"/>
                    <a:pt x="1403267" y="3402483"/>
                    <a:pt x="1403203" y="3397332"/>
                  </a:cubicBezTo>
                  <a:cubicBezTo>
                    <a:pt x="1400128" y="3128736"/>
                    <a:pt x="1385583" y="3169654"/>
                    <a:pt x="1436688" y="3168181"/>
                  </a:cubicBezTo>
                  <a:close/>
                  <a:moveTo>
                    <a:pt x="1605418" y="2698028"/>
                  </a:moveTo>
                  <a:cubicBezTo>
                    <a:pt x="1605418" y="2670420"/>
                    <a:pt x="1574445" y="2679157"/>
                    <a:pt x="1808042" y="2679350"/>
                  </a:cubicBezTo>
                  <a:cubicBezTo>
                    <a:pt x="1810374" y="2823999"/>
                    <a:pt x="1810374" y="2825998"/>
                    <a:pt x="1811400" y="2873002"/>
                  </a:cubicBezTo>
                  <a:cubicBezTo>
                    <a:pt x="1812450" y="2920787"/>
                    <a:pt x="1850548" y="2911063"/>
                    <a:pt x="1609672" y="2911588"/>
                  </a:cubicBezTo>
                  <a:cubicBezTo>
                    <a:pt x="1608468" y="2867634"/>
                    <a:pt x="1605418" y="2817466"/>
                    <a:pt x="1605418" y="2698028"/>
                  </a:cubicBezTo>
                  <a:close/>
                  <a:moveTo>
                    <a:pt x="1667081" y="2923426"/>
                  </a:moveTo>
                  <a:cubicBezTo>
                    <a:pt x="1744751" y="2923426"/>
                    <a:pt x="1742047" y="2922273"/>
                    <a:pt x="1812412" y="2922170"/>
                  </a:cubicBezTo>
                  <a:cubicBezTo>
                    <a:pt x="1812937" y="2950444"/>
                    <a:pt x="1813040" y="2959425"/>
                    <a:pt x="1815769" y="3135218"/>
                  </a:cubicBezTo>
                  <a:cubicBezTo>
                    <a:pt x="1816231" y="3164619"/>
                    <a:pt x="1838720" y="3156203"/>
                    <a:pt x="1667081" y="3156344"/>
                  </a:cubicBezTo>
                  <a:cubicBezTo>
                    <a:pt x="1603188" y="3156344"/>
                    <a:pt x="1614080" y="3161212"/>
                    <a:pt x="1613670" y="3134988"/>
                  </a:cubicBezTo>
                  <a:cubicBezTo>
                    <a:pt x="1609723" y="2880317"/>
                    <a:pt x="1594243" y="2923426"/>
                    <a:pt x="1667081" y="2923426"/>
                  </a:cubicBezTo>
                  <a:close/>
                  <a:moveTo>
                    <a:pt x="1814449" y="2434325"/>
                  </a:moveTo>
                  <a:cubicBezTo>
                    <a:pt x="2034181" y="2434684"/>
                    <a:pt x="2017497" y="2432737"/>
                    <a:pt x="2017548" y="2435888"/>
                  </a:cubicBezTo>
                  <a:cubicBezTo>
                    <a:pt x="2021738" y="2703665"/>
                    <a:pt x="2041627" y="2666013"/>
                    <a:pt x="1974542" y="2666013"/>
                  </a:cubicBezTo>
                  <a:cubicBezTo>
                    <a:pt x="1897680" y="2666013"/>
                    <a:pt x="1897565" y="2667461"/>
                    <a:pt x="1820793" y="2667461"/>
                  </a:cubicBezTo>
                  <a:cubicBezTo>
                    <a:pt x="1817474" y="2667461"/>
                    <a:pt x="1818499" y="2693442"/>
                    <a:pt x="1814449" y="2434325"/>
                  </a:cubicBezTo>
                  <a:close/>
                  <a:moveTo>
                    <a:pt x="1613927" y="3222641"/>
                  </a:moveTo>
                  <a:cubicBezTo>
                    <a:pt x="1614683" y="3151206"/>
                    <a:pt x="1571023" y="3168322"/>
                    <a:pt x="1816346" y="3168117"/>
                  </a:cubicBezTo>
                  <a:cubicBezTo>
                    <a:pt x="1817499" y="3228624"/>
                    <a:pt x="1820370" y="3301352"/>
                    <a:pt x="1819972" y="3397384"/>
                  </a:cubicBezTo>
                  <a:cubicBezTo>
                    <a:pt x="1819972" y="3398293"/>
                    <a:pt x="1844013" y="3402278"/>
                    <a:pt x="1616220" y="3400753"/>
                  </a:cubicBezTo>
                  <a:cubicBezTo>
                    <a:pt x="1614478" y="3341143"/>
                    <a:pt x="1613350" y="3282533"/>
                    <a:pt x="1613927" y="3222641"/>
                  </a:cubicBezTo>
                  <a:close/>
                  <a:moveTo>
                    <a:pt x="1818537" y="2679350"/>
                  </a:moveTo>
                  <a:cubicBezTo>
                    <a:pt x="1871269" y="2679350"/>
                    <a:pt x="1891593" y="2678043"/>
                    <a:pt x="2022546" y="2677876"/>
                  </a:cubicBezTo>
                  <a:cubicBezTo>
                    <a:pt x="2022161" y="2830251"/>
                    <a:pt x="2024570" y="2845394"/>
                    <a:pt x="2026288" y="2911691"/>
                  </a:cubicBezTo>
                  <a:cubicBezTo>
                    <a:pt x="1784092" y="2910999"/>
                    <a:pt x="1822971" y="2920838"/>
                    <a:pt x="1821907" y="2872707"/>
                  </a:cubicBezTo>
                  <a:cubicBezTo>
                    <a:pt x="1820664" y="2815711"/>
                    <a:pt x="1820793" y="2819349"/>
                    <a:pt x="1818537" y="2679350"/>
                  </a:cubicBezTo>
                  <a:close/>
                  <a:moveTo>
                    <a:pt x="2026582" y="2923592"/>
                  </a:moveTo>
                  <a:cubicBezTo>
                    <a:pt x="2027377" y="2958349"/>
                    <a:pt x="2029952" y="3155011"/>
                    <a:pt x="2029965" y="3155998"/>
                  </a:cubicBezTo>
                  <a:cubicBezTo>
                    <a:pt x="1796855" y="3153359"/>
                    <a:pt x="1826803" y="3168232"/>
                    <a:pt x="1826277" y="3135013"/>
                  </a:cubicBezTo>
                  <a:cubicBezTo>
                    <a:pt x="1823817" y="2976425"/>
                    <a:pt x="1823471" y="2952610"/>
                    <a:pt x="1822920" y="2922158"/>
                  </a:cubicBezTo>
                  <a:cubicBezTo>
                    <a:pt x="1895130" y="2922183"/>
                    <a:pt x="1852342" y="2923118"/>
                    <a:pt x="2026582" y="2923592"/>
                  </a:cubicBezTo>
                  <a:close/>
                  <a:moveTo>
                    <a:pt x="2030081" y="3167912"/>
                  </a:moveTo>
                  <a:cubicBezTo>
                    <a:pt x="2030709" y="3233991"/>
                    <a:pt x="2029004" y="3254336"/>
                    <a:pt x="2032669" y="3402162"/>
                  </a:cubicBezTo>
                  <a:cubicBezTo>
                    <a:pt x="1940917" y="3402303"/>
                    <a:pt x="1830442" y="3400728"/>
                    <a:pt x="1830455" y="3397448"/>
                  </a:cubicBezTo>
                  <a:cubicBezTo>
                    <a:pt x="1830852" y="3302044"/>
                    <a:pt x="1828071" y="3231724"/>
                    <a:pt x="1826841" y="3168092"/>
                  </a:cubicBezTo>
                  <a:cubicBezTo>
                    <a:pt x="1901281" y="3168079"/>
                    <a:pt x="1965803" y="3167131"/>
                    <a:pt x="2030081" y="3167912"/>
                  </a:cubicBezTo>
                  <a:close/>
                  <a:moveTo>
                    <a:pt x="1830416" y="3411578"/>
                  </a:moveTo>
                  <a:cubicBezTo>
                    <a:pt x="1910200" y="3411847"/>
                    <a:pt x="1873025" y="3414346"/>
                    <a:pt x="2032964" y="3414077"/>
                  </a:cubicBezTo>
                  <a:cubicBezTo>
                    <a:pt x="2033092" y="3419829"/>
                    <a:pt x="2037359" y="3644970"/>
                    <a:pt x="2037385" y="3646495"/>
                  </a:cubicBezTo>
                  <a:cubicBezTo>
                    <a:pt x="1894169" y="3647174"/>
                    <a:pt x="1915441" y="3645329"/>
                    <a:pt x="1834812" y="3645124"/>
                  </a:cubicBezTo>
                  <a:cubicBezTo>
                    <a:pt x="1833505" y="3570730"/>
                    <a:pt x="1830173" y="3508046"/>
                    <a:pt x="1830416" y="3411578"/>
                  </a:cubicBezTo>
                  <a:close/>
                  <a:moveTo>
                    <a:pt x="2037077" y="2923631"/>
                  </a:moveTo>
                  <a:cubicBezTo>
                    <a:pt x="2201130" y="2924195"/>
                    <a:pt x="2174732" y="2923439"/>
                    <a:pt x="2238895" y="2922952"/>
                  </a:cubicBezTo>
                  <a:cubicBezTo>
                    <a:pt x="2239984" y="3029425"/>
                    <a:pt x="2241996" y="3043120"/>
                    <a:pt x="2243675" y="3156126"/>
                  </a:cubicBezTo>
                  <a:cubicBezTo>
                    <a:pt x="2183382" y="3156434"/>
                    <a:pt x="2153639" y="3157689"/>
                    <a:pt x="2040448" y="3156139"/>
                  </a:cubicBezTo>
                  <a:cubicBezTo>
                    <a:pt x="2040435" y="3155127"/>
                    <a:pt x="2037949" y="2962423"/>
                    <a:pt x="2037077" y="2923631"/>
                  </a:cubicBezTo>
                  <a:close/>
                  <a:moveTo>
                    <a:pt x="2246250" y="2697823"/>
                  </a:moveTo>
                  <a:cubicBezTo>
                    <a:pt x="2245289" y="2668973"/>
                    <a:pt x="2216520" y="2678555"/>
                    <a:pt x="2435740" y="2678555"/>
                  </a:cubicBezTo>
                  <a:cubicBezTo>
                    <a:pt x="2457717" y="2678555"/>
                    <a:pt x="2445005" y="2650307"/>
                    <a:pt x="2451745" y="2873053"/>
                  </a:cubicBezTo>
                  <a:cubicBezTo>
                    <a:pt x="2453104" y="2918032"/>
                    <a:pt x="2487741" y="2910909"/>
                    <a:pt x="2282003" y="2910909"/>
                  </a:cubicBezTo>
                  <a:cubicBezTo>
                    <a:pt x="2234435" y="2910909"/>
                    <a:pt x="2254567" y="2946973"/>
                    <a:pt x="2246250" y="2697823"/>
                  </a:cubicBezTo>
                  <a:close/>
                  <a:moveTo>
                    <a:pt x="2282016" y="2922798"/>
                  </a:moveTo>
                  <a:cubicBezTo>
                    <a:pt x="2483641" y="2922798"/>
                    <a:pt x="2452988" y="2910640"/>
                    <a:pt x="2453770" y="2960373"/>
                  </a:cubicBezTo>
                  <a:cubicBezTo>
                    <a:pt x="2457307" y="3185835"/>
                    <a:pt x="2462086" y="3155178"/>
                    <a:pt x="2435753" y="3155178"/>
                  </a:cubicBezTo>
                  <a:cubicBezTo>
                    <a:pt x="2225798" y="3155178"/>
                    <a:pt x="2254323" y="3164030"/>
                    <a:pt x="2253862" y="3135013"/>
                  </a:cubicBezTo>
                  <a:cubicBezTo>
                    <a:pt x="2249954" y="2887632"/>
                    <a:pt x="2236626" y="2922798"/>
                    <a:pt x="2282016" y="2922798"/>
                  </a:cubicBezTo>
                  <a:close/>
                  <a:moveTo>
                    <a:pt x="2282016" y="3167925"/>
                  </a:moveTo>
                  <a:cubicBezTo>
                    <a:pt x="2358327" y="3167925"/>
                    <a:pt x="2362389" y="3167067"/>
                    <a:pt x="2435753" y="3167067"/>
                  </a:cubicBezTo>
                  <a:cubicBezTo>
                    <a:pt x="2464342" y="3167067"/>
                    <a:pt x="2455743" y="3134117"/>
                    <a:pt x="2459665" y="3400113"/>
                  </a:cubicBezTo>
                  <a:cubicBezTo>
                    <a:pt x="2375357" y="3399587"/>
                    <a:pt x="2361402" y="3402098"/>
                    <a:pt x="2257681" y="3402085"/>
                  </a:cubicBezTo>
                  <a:cubicBezTo>
                    <a:pt x="2254016" y="3135270"/>
                    <a:pt x="2243213" y="3167925"/>
                    <a:pt x="2282016" y="3167925"/>
                  </a:cubicBezTo>
                  <a:close/>
                  <a:moveTo>
                    <a:pt x="2455449" y="2435645"/>
                  </a:moveTo>
                  <a:cubicBezTo>
                    <a:pt x="2455410" y="2432865"/>
                    <a:pt x="2659534" y="2432468"/>
                    <a:pt x="2659585" y="2435850"/>
                  </a:cubicBezTo>
                  <a:cubicBezTo>
                    <a:pt x="2661110" y="2533329"/>
                    <a:pt x="2659418" y="2498662"/>
                    <a:pt x="2662186" y="2666141"/>
                  </a:cubicBezTo>
                  <a:cubicBezTo>
                    <a:pt x="2568050" y="2664643"/>
                    <a:pt x="2514703" y="2666385"/>
                    <a:pt x="2459985" y="2666603"/>
                  </a:cubicBezTo>
                  <a:cubicBezTo>
                    <a:pt x="2459895" y="2579936"/>
                    <a:pt x="2456743" y="2518340"/>
                    <a:pt x="2455449" y="2435645"/>
                  </a:cubicBezTo>
                  <a:close/>
                  <a:moveTo>
                    <a:pt x="2459844" y="2698079"/>
                  </a:moveTo>
                  <a:cubicBezTo>
                    <a:pt x="2460010" y="2675967"/>
                    <a:pt x="2429409" y="2674302"/>
                    <a:pt x="2662366" y="2678081"/>
                  </a:cubicBezTo>
                  <a:cubicBezTo>
                    <a:pt x="2666031" y="2893743"/>
                    <a:pt x="2664532" y="2822475"/>
                    <a:pt x="2665582" y="2911524"/>
                  </a:cubicBezTo>
                  <a:cubicBezTo>
                    <a:pt x="2430588" y="2907387"/>
                    <a:pt x="2463855" y="2926424"/>
                    <a:pt x="2462227" y="2872668"/>
                  </a:cubicBezTo>
                  <a:cubicBezTo>
                    <a:pt x="2459959" y="2797455"/>
                    <a:pt x="2459549" y="2745365"/>
                    <a:pt x="2459844" y="2698079"/>
                  </a:cubicBezTo>
                  <a:close/>
                  <a:moveTo>
                    <a:pt x="2665736" y="2923413"/>
                  </a:moveTo>
                  <a:cubicBezTo>
                    <a:pt x="2667300" y="3042876"/>
                    <a:pt x="2669491" y="3058352"/>
                    <a:pt x="2670695" y="3156254"/>
                  </a:cubicBezTo>
                  <a:cubicBezTo>
                    <a:pt x="2589925" y="3156318"/>
                    <a:pt x="2564296" y="3156523"/>
                    <a:pt x="2512615" y="3155754"/>
                  </a:cubicBezTo>
                  <a:cubicBezTo>
                    <a:pt x="2453065" y="3154870"/>
                    <a:pt x="2467853" y="3191267"/>
                    <a:pt x="2464239" y="2960168"/>
                  </a:cubicBezTo>
                  <a:cubicBezTo>
                    <a:pt x="2463496" y="2912178"/>
                    <a:pt x="2425116" y="2919518"/>
                    <a:pt x="2665736" y="2923413"/>
                  </a:cubicBezTo>
                  <a:close/>
                  <a:moveTo>
                    <a:pt x="2670836" y="3168143"/>
                  </a:moveTo>
                  <a:cubicBezTo>
                    <a:pt x="2672195" y="3302287"/>
                    <a:pt x="2669119" y="3142533"/>
                    <a:pt x="2673117" y="3401868"/>
                  </a:cubicBezTo>
                  <a:cubicBezTo>
                    <a:pt x="2453501" y="3401983"/>
                    <a:pt x="2572753" y="3401227"/>
                    <a:pt x="2470172" y="3400202"/>
                  </a:cubicBezTo>
                  <a:cubicBezTo>
                    <a:pt x="2469545" y="3349855"/>
                    <a:pt x="2469865" y="3374132"/>
                    <a:pt x="2466687" y="3167144"/>
                  </a:cubicBezTo>
                  <a:cubicBezTo>
                    <a:pt x="2552865" y="3167604"/>
                    <a:pt x="2473235" y="3168309"/>
                    <a:pt x="2670836" y="3168143"/>
                  </a:cubicBezTo>
                  <a:close/>
                  <a:moveTo>
                    <a:pt x="2672887" y="2678248"/>
                  </a:moveTo>
                  <a:cubicBezTo>
                    <a:pt x="2904216" y="2681912"/>
                    <a:pt x="2875537" y="2665642"/>
                    <a:pt x="2876152" y="2698156"/>
                  </a:cubicBezTo>
                  <a:cubicBezTo>
                    <a:pt x="2877356" y="2761930"/>
                    <a:pt x="2878202" y="2811278"/>
                    <a:pt x="2878779" y="2872950"/>
                  </a:cubicBezTo>
                  <a:cubicBezTo>
                    <a:pt x="2879176" y="2915996"/>
                    <a:pt x="2920554" y="2915509"/>
                    <a:pt x="2676103" y="2911691"/>
                  </a:cubicBezTo>
                  <a:cubicBezTo>
                    <a:pt x="2675283" y="2841448"/>
                    <a:pt x="2676167" y="2866737"/>
                    <a:pt x="2672887" y="2678248"/>
                  </a:cubicBezTo>
                  <a:close/>
                  <a:moveTo>
                    <a:pt x="2673310" y="3413756"/>
                  </a:moveTo>
                  <a:cubicBezTo>
                    <a:pt x="2674565" y="3495183"/>
                    <a:pt x="2674924" y="3522599"/>
                    <a:pt x="2676065" y="3572460"/>
                  </a:cubicBezTo>
                  <a:cubicBezTo>
                    <a:pt x="2678230" y="3670900"/>
                    <a:pt x="2713599" y="3641704"/>
                    <a:pt x="2512461" y="3646021"/>
                  </a:cubicBezTo>
                  <a:cubicBezTo>
                    <a:pt x="2464521" y="3646994"/>
                    <a:pt x="2473940" y="3691103"/>
                    <a:pt x="2470326" y="3412091"/>
                  </a:cubicBezTo>
                  <a:cubicBezTo>
                    <a:pt x="2549418" y="3412898"/>
                    <a:pt x="2473773" y="3413859"/>
                    <a:pt x="2673310" y="3413756"/>
                  </a:cubicBezTo>
                  <a:close/>
                  <a:moveTo>
                    <a:pt x="2676769" y="2960194"/>
                  </a:moveTo>
                  <a:cubicBezTo>
                    <a:pt x="2676039" y="2913408"/>
                    <a:pt x="2636839" y="2923426"/>
                    <a:pt x="2879343" y="2922427"/>
                  </a:cubicBezTo>
                  <a:cubicBezTo>
                    <a:pt x="2880970" y="3042607"/>
                    <a:pt x="2881547" y="3015384"/>
                    <a:pt x="2884033" y="3157164"/>
                  </a:cubicBezTo>
                  <a:cubicBezTo>
                    <a:pt x="2648795" y="3156767"/>
                    <a:pt x="2681357" y="3164043"/>
                    <a:pt x="2680909" y="3135013"/>
                  </a:cubicBezTo>
                  <a:cubicBezTo>
                    <a:pt x="2679537" y="3047578"/>
                    <a:pt x="2678115" y="3045438"/>
                    <a:pt x="2676769" y="2960194"/>
                  </a:cubicBezTo>
                  <a:close/>
                  <a:moveTo>
                    <a:pt x="2896796" y="2666039"/>
                  </a:moveTo>
                  <a:cubicBezTo>
                    <a:pt x="2882559" y="2666039"/>
                    <a:pt x="2886147" y="2674494"/>
                    <a:pt x="2885148" y="2610529"/>
                  </a:cubicBezTo>
                  <a:cubicBezTo>
                    <a:pt x="2881918" y="2407345"/>
                    <a:pt x="2876562" y="2434082"/>
                    <a:pt x="2896796" y="2434082"/>
                  </a:cubicBezTo>
                  <a:cubicBezTo>
                    <a:pt x="2973812" y="2434082"/>
                    <a:pt x="2973363" y="2433672"/>
                    <a:pt x="3050546" y="2433672"/>
                  </a:cubicBezTo>
                  <a:cubicBezTo>
                    <a:pt x="3101753" y="2433672"/>
                    <a:pt x="3086157" y="2398800"/>
                    <a:pt x="3089476" y="2610721"/>
                  </a:cubicBezTo>
                  <a:cubicBezTo>
                    <a:pt x="3090643" y="2685256"/>
                    <a:pt x="3129022" y="2666039"/>
                    <a:pt x="2896796" y="2666039"/>
                  </a:cubicBezTo>
                  <a:close/>
                  <a:moveTo>
                    <a:pt x="3090156" y="2678927"/>
                  </a:moveTo>
                  <a:cubicBezTo>
                    <a:pt x="3090437" y="2802707"/>
                    <a:pt x="3091796" y="2831353"/>
                    <a:pt x="3093385" y="2911883"/>
                  </a:cubicBezTo>
                  <a:cubicBezTo>
                    <a:pt x="3010949" y="2913126"/>
                    <a:pt x="2974837" y="2910435"/>
                    <a:pt x="2889697" y="2910500"/>
                  </a:cubicBezTo>
                  <a:cubicBezTo>
                    <a:pt x="2889030" y="2855297"/>
                    <a:pt x="2889300" y="2837976"/>
                    <a:pt x="2886301" y="2677940"/>
                  </a:cubicBezTo>
                  <a:cubicBezTo>
                    <a:pt x="2976323" y="2677851"/>
                    <a:pt x="2950720" y="2678991"/>
                    <a:pt x="3090156" y="2678927"/>
                  </a:cubicBezTo>
                  <a:close/>
                  <a:moveTo>
                    <a:pt x="2887531" y="3413654"/>
                  </a:moveTo>
                  <a:cubicBezTo>
                    <a:pt x="2887044" y="3515719"/>
                    <a:pt x="2890837" y="3567873"/>
                    <a:pt x="2892247" y="3644458"/>
                  </a:cubicBezTo>
                  <a:cubicBezTo>
                    <a:pt x="2801404" y="3644535"/>
                    <a:pt x="2809977" y="3646943"/>
                    <a:pt x="2687995" y="3645867"/>
                  </a:cubicBezTo>
                  <a:cubicBezTo>
                    <a:pt x="2686547" y="3557535"/>
                    <a:pt x="2686662" y="3599939"/>
                    <a:pt x="2683792" y="3413756"/>
                  </a:cubicBezTo>
                  <a:lnTo>
                    <a:pt x="2887531" y="3413654"/>
                  </a:lnTo>
                  <a:close/>
                  <a:moveTo>
                    <a:pt x="2890389" y="2960194"/>
                  </a:moveTo>
                  <a:cubicBezTo>
                    <a:pt x="2889556" y="2907079"/>
                    <a:pt x="2857840" y="2924067"/>
                    <a:pt x="3050546" y="2924067"/>
                  </a:cubicBezTo>
                  <a:cubicBezTo>
                    <a:pt x="3106802" y="2924067"/>
                    <a:pt x="3092398" y="2884698"/>
                    <a:pt x="3096320" y="3135244"/>
                  </a:cubicBezTo>
                  <a:cubicBezTo>
                    <a:pt x="3096768" y="3163838"/>
                    <a:pt x="3128561" y="3157176"/>
                    <a:pt x="2896796" y="3157176"/>
                  </a:cubicBezTo>
                  <a:cubicBezTo>
                    <a:pt x="2894874" y="3157176"/>
                    <a:pt x="2893823" y="3179967"/>
                    <a:pt x="2890389" y="2960194"/>
                  </a:cubicBezTo>
                  <a:close/>
                  <a:moveTo>
                    <a:pt x="2896796" y="3169065"/>
                  </a:moveTo>
                  <a:cubicBezTo>
                    <a:pt x="3136160" y="3169065"/>
                    <a:pt x="3096217" y="3151873"/>
                    <a:pt x="3098216" y="3222743"/>
                  </a:cubicBezTo>
                  <a:cubicBezTo>
                    <a:pt x="3099933" y="3285928"/>
                    <a:pt x="3100561" y="3333905"/>
                    <a:pt x="3101227" y="3397486"/>
                  </a:cubicBezTo>
                  <a:cubicBezTo>
                    <a:pt x="3101292" y="3403225"/>
                    <a:pt x="3120693" y="3401752"/>
                    <a:pt x="2898116" y="3401752"/>
                  </a:cubicBezTo>
                  <a:cubicBezTo>
                    <a:pt x="2899461" y="3228227"/>
                    <a:pt x="2891260" y="3169065"/>
                    <a:pt x="2896796" y="3169065"/>
                  </a:cubicBezTo>
                  <a:close/>
                  <a:moveTo>
                    <a:pt x="2898039" y="3413654"/>
                  </a:moveTo>
                  <a:cubicBezTo>
                    <a:pt x="2905151" y="3413654"/>
                    <a:pt x="3073522" y="3413487"/>
                    <a:pt x="3101394" y="3413282"/>
                  </a:cubicBezTo>
                  <a:cubicBezTo>
                    <a:pt x="3102740" y="3536986"/>
                    <a:pt x="3104226" y="3565695"/>
                    <a:pt x="3105559" y="3645637"/>
                  </a:cubicBezTo>
                  <a:cubicBezTo>
                    <a:pt x="2986767" y="3646559"/>
                    <a:pt x="2988113" y="3644547"/>
                    <a:pt x="2902742" y="3644471"/>
                  </a:cubicBezTo>
                  <a:cubicBezTo>
                    <a:pt x="2901256" y="3563185"/>
                    <a:pt x="2897552" y="3514029"/>
                    <a:pt x="2898039" y="3413654"/>
                  </a:cubicBezTo>
                  <a:close/>
                  <a:moveTo>
                    <a:pt x="3281324" y="2910986"/>
                  </a:moveTo>
                  <a:cubicBezTo>
                    <a:pt x="3074650" y="2906272"/>
                    <a:pt x="3104342" y="2928742"/>
                    <a:pt x="3103060" y="2872694"/>
                  </a:cubicBezTo>
                  <a:cubicBezTo>
                    <a:pt x="3101714" y="2814250"/>
                    <a:pt x="3100689" y="2756011"/>
                    <a:pt x="3100689" y="2698028"/>
                  </a:cubicBezTo>
                  <a:cubicBezTo>
                    <a:pt x="3100689" y="2669357"/>
                    <a:pt x="3070652" y="2680913"/>
                    <a:pt x="3303544" y="2677838"/>
                  </a:cubicBezTo>
                  <a:cubicBezTo>
                    <a:pt x="3306915" y="2948202"/>
                    <a:pt x="3317845" y="2911819"/>
                    <a:pt x="3281324" y="2910986"/>
                  </a:cubicBezTo>
                  <a:close/>
                  <a:moveTo>
                    <a:pt x="3281145" y="2666295"/>
                  </a:moveTo>
                  <a:cubicBezTo>
                    <a:pt x="3234692" y="2667115"/>
                    <a:pt x="3229578" y="2666961"/>
                    <a:pt x="3100612" y="2667025"/>
                  </a:cubicBezTo>
                  <a:cubicBezTo>
                    <a:pt x="3100510" y="2648398"/>
                    <a:pt x="3098037" y="2458641"/>
                    <a:pt x="3097665" y="2433621"/>
                  </a:cubicBezTo>
                  <a:cubicBezTo>
                    <a:pt x="3098972" y="2433621"/>
                    <a:pt x="3244303" y="2433326"/>
                    <a:pt x="3299725" y="2433070"/>
                  </a:cubicBezTo>
                  <a:cubicBezTo>
                    <a:pt x="3303942" y="2702140"/>
                    <a:pt x="3312104" y="2665757"/>
                    <a:pt x="3281145" y="2666295"/>
                  </a:cubicBezTo>
                  <a:close/>
                  <a:moveTo>
                    <a:pt x="3281183" y="2421271"/>
                  </a:moveTo>
                  <a:cubicBezTo>
                    <a:pt x="3210561" y="2421655"/>
                    <a:pt x="3196350" y="2421335"/>
                    <a:pt x="3127408" y="2421604"/>
                  </a:cubicBezTo>
                  <a:cubicBezTo>
                    <a:pt x="3086401" y="2421770"/>
                    <a:pt x="3097921" y="2458948"/>
                    <a:pt x="3093180" y="2188801"/>
                  </a:cubicBezTo>
                  <a:cubicBezTo>
                    <a:pt x="3155433" y="2189045"/>
                    <a:pt x="3144092" y="2189455"/>
                    <a:pt x="3295087" y="2189135"/>
                  </a:cubicBezTo>
                  <a:cubicBezTo>
                    <a:pt x="3296471" y="2453119"/>
                    <a:pt x="3310874" y="2421104"/>
                    <a:pt x="3281183" y="2421271"/>
                  </a:cubicBezTo>
                  <a:close/>
                  <a:moveTo>
                    <a:pt x="3281208" y="2177259"/>
                  </a:moveTo>
                  <a:cubicBezTo>
                    <a:pt x="3070806" y="2177835"/>
                    <a:pt x="3092975" y="2177681"/>
                    <a:pt x="3092898" y="2173403"/>
                  </a:cubicBezTo>
                  <a:cubicBezTo>
                    <a:pt x="3088067" y="1901475"/>
                    <a:pt x="3076316" y="1942457"/>
                    <a:pt x="3127331" y="1943354"/>
                  </a:cubicBezTo>
                  <a:cubicBezTo>
                    <a:pt x="3320447" y="1946724"/>
                    <a:pt x="3292985" y="1925099"/>
                    <a:pt x="3293280" y="1999108"/>
                  </a:cubicBezTo>
                  <a:cubicBezTo>
                    <a:pt x="3293933" y="2204457"/>
                    <a:pt x="3302852" y="2177195"/>
                    <a:pt x="3281208" y="2177259"/>
                  </a:cubicBezTo>
                  <a:close/>
                  <a:moveTo>
                    <a:pt x="3281247" y="1932516"/>
                  </a:moveTo>
                  <a:cubicBezTo>
                    <a:pt x="3058811" y="1930120"/>
                    <a:pt x="3088656" y="1939203"/>
                    <a:pt x="3088221" y="1911237"/>
                  </a:cubicBezTo>
                  <a:cubicBezTo>
                    <a:pt x="3084312" y="1660089"/>
                    <a:pt x="3071895" y="1698163"/>
                    <a:pt x="3127331" y="1699368"/>
                  </a:cubicBezTo>
                  <a:cubicBezTo>
                    <a:pt x="3320062" y="1703506"/>
                    <a:pt x="3287385" y="1682098"/>
                    <a:pt x="3288218" y="1736699"/>
                  </a:cubicBezTo>
                  <a:cubicBezTo>
                    <a:pt x="3291652" y="1955615"/>
                    <a:pt x="3299674" y="1932696"/>
                    <a:pt x="3281247" y="1932516"/>
                  </a:cubicBezTo>
                  <a:close/>
                  <a:moveTo>
                    <a:pt x="3050558" y="2421770"/>
                  </a:moveTo>
                  <a:cubicBezTo>
                    <a:pt x="2973543" y="2421770"/>
                    <a:pt x="2973991" y="2422180"/>
                    <a:pt x="2896809" y="2422180"/>
                  </a:cubicBezTo>
                  <a:cubicBezTo>
                    <a:pt x="2876280" y="2422180"/>
                    <a:pt x="2882546" y="2446573"/>
                    <a:pt x="2879586" y="2260876"/>
                  </a:cubicBezTo>
                  <a:cubicBezTo>
                    <a:pt x="2878253" y="2175798"/>
                    <a:pt x="2872794" y="2188814"/>
                    <a:pt x="2896809" y="2188814"/>
                  </a:cubicBezTo>
                  <a:cubicBezTo>
                    <a:pt x="3053544" y="2188737"/>
                    <a:pt x="3057581" y="2188712"/>
                    <a:pt x="3082672" y="2188776"/>
                  </a:cubicBezTo>
                  <a:cubicBezTo>
                    <a:pt x="3087541" y="2462074"/>
                    <a:pt x="3099254" y="2421770"/>
                    <a:pt x="3050558" y="2421770"/>
                  </a:cubicBezTo>
                  <a:close/>
                  <a:moveTo>
                    <a:pt x="3050558" y="2176849"/>
                  </a:moveTo>
                  <a:cubicBezTo>
                    <a:pt x="2877741" y="2176938"/>
                    <a:pt x="2896386" y="2176938"/>
                    <a:pt x="2878523" y="2176913"/>
                  </a:cubicBezTo>
                  <a:cubicBezTo>
                    <a:pt x="2878087" y="2135840"/>
                    <a:pt x="2875447" y="1943956"/>
                    <a:pt x="2875434" y="1943034"/>
                  </a:cubicBezTo>
                  <a:cubicBezTo>
                    <a:pt x="2876370" y="1943034"/>
                    <a:pt x="3048418" y="1942598"/>
                    <a:pt x="3078251" y="1942752"/>
                  </a:cubicBezTo>
                  <a:cubicBezTo>
                    <a:pt x="3082954" y="2214359"/>
                    <a:pt x="3096166" y="2176849"/>
                    <a:pt x="3050558" y="2176849"/>
                  </a:cubicBezTo>
                  <a:close/>
                  <a:moveTo>
                    <a:pt x="2875575" y="2666065"/>
                  </a:moveTo>
                  <a:cubicBezTo>
                    <a:pt x="2820267" y="2666193"/>
                    <a:pt x="2755938" y="2667666"/>
                    <a:pt x="2672694" y="2666321"/>
                  </a:cubicBezTo>
                  <a:cubicBezTo>
                    <a:pt x="2669965" y="2506016"/>
                    <a:pt x="2671682" y="2538249"/>
                    <a:pt x="2670080" y="2435645"/>
                  </a:cubicBezTo>
                  <a:cubicBezTo>
                    <a:pt x="2670016" y="2431981"/>
                    <a:pt x="2654793" y="2433480"/>
                    <a:pt x="2871859" y="2434044"/>
                  </a:cubicBezTo>
                  <a:cubicBezTo>
                    <a:pt x="2875178" y="2643850"/>
                    <a:pt x="2875088" y="2639072"/>
                    <a:pt x="2875575" y="2666065"/>
                  </a:cubicBezTo>
                  <a:close/>
                  <a:moveTo>
                    <a:pt x="2669850" y="2421642"/>
                  </a:moveTo>
                  <a:cubicBezTo>
                    <a:pt x="2665967" y="2175363"/>
                    <a:pt x="2665262" y="2188020"/>
                    <a:pt x="2666172" y="2188020"/>
                  </a:cubicBezTo>
                  <a:cubicBezTo>
                    <a:pt x="2746160" y="2188353"/>
                    <a:pt x="2749595" y="2187943"/>
                    <a:pt x="2819883" y="2188507"/>
                  </a:cubicBezTo>
                  <a:cubicBezTo>
                    <a:pt x="2883738" y="2189019"/>
                    <a:pt x="2867271" y="2146282"/>
                    <a:pt x="2871654" y="2422142"/>
                  </a:cubicBezTo>
                  <a:cubicBezTo>
                    <a:pt x="2824189" y="2422001"/>
                    <a:pt x="2772456" y="2420963"/>
                    <a:pt x="2669850" y="2421642"/>
                  </a:cubicBezTo>
                  <a:close/>
                  <a:moveTo>
                    <a:pt x="2665467" y="2173377"/>
                  </a:moveTo>
                  <a:cubicBezTo>
                    <a:pt x="2659713" y="1923420"/>
                    <a:pt x="2663545" y="1943944"/>
                    <a:pt x="2666172" y="1943944"/>
                  </a:cubicBezTo>
                  <a:cubicBezTo>
                    <a:pt x="2905292" y="1944930"/>
                    <a:pt x="2864734" y="1924266"/>
                    <a:pt x="2865669" y="1998813"/>
                  </a:cubicBezTo>
                  <a:cubicBezTo>
                    <a:pt x="2866592" y="2079356"/>
                    <a:pt x="2867246" y="2096049"/>
                    <a:pt x="2867976" y="2173633"/>
                  </a:cubicBezTo>
                  <a:cubicBezTo>
                    <a:pt x="2868015" y="2178424"/>
                    <a:pt x="2665557" y="2177681"/>
                    <a:pt x="2665467" y="2173377"/>
                  </a:cubicBezTo>
                  <a:close/>
                  <a:moveTo>
                    <a:pt x="2819857" y="1931645"/>
                  </a:moveTo>
                  <a:cubicBezTo>
                    <a:pt x="2633674" y="1934399"/>
                    <a:pt x="2662673" y="1939088"/>
                    <a:pt x="2662225" y="1911224"/>
                  </a:cubicBezTo>
                  <a:cubicBezTo>
                    <a:pt x="2658586" y="1673131"/>
                    <a:pt x="2655177" y="1699073"/>
                    <a:pt x="2666172" y="1699137"/>
                  </a:cubicBezTo>
                  <a:cubicBezTo>
                    <a:pt x="2897821" y="1700687"/>
                    <a:pt x="2861799" y="1687517"/>
                    <a:pt x="2862568" y="1736686"/>
                  </a:cubicBezTo>
                  <a:cubicBezTo>
                    <a:pt x="2863875" y="1820202"/>
                    <a:pt x="2863094" y="1824173"/>
                    <a:pt x="2864465" y="1911455"/>
                  </a:cubicBezTo>
                  <a:cubicBezTo>
                    <a:pt x="2864849" y="1936539"/>
                    <a:pt x="2873730" y="1930838"/>
                    <a:pt x="2819857" y="1931645"/>
                  </a:cubicBezTo>
                  <a:close/>
                  <a:moveTo>
                    <a:pt x="2659354" y="2421706"/>
                  </a:moveTo>
                  <a:cubicBezTo>
                    <a:pt x="2618617" y="2421924"/>
                    <a:pt x="2621897" y="2421886"/>
                    <a:pt x="2455243" y="2421963"/>
                  </a:cubicBezTo>
                  <a:cubicBezTo>
                    <a:pt x="2453872" y="2326136"/>
                    <a:pt x="2455525" y="2357805"/>
                    <a:pt x="2452488" y="2189749"/>
                  </a:cubicBezTo>
                  <a:cubicBezTo>
                    <a:pt x="2535194" y="2189403"/>
                    <a:pt x="2498160" y="2187315"/>
                    <a:pt x="2655305" y="2187982"/>
                  </a:cubicBezTo>
                  <a:cubicBezTo>
                    <a:pt x="2656061" y="2221252"/>
                    <a:pt x="2659239" y="2414340"/>
                    <a:pt x="2659354" y="2421706"/>
                  </a:cubicBezTo>
                  <a:close/>
                  <a:moveTo>
                    <a:pt x="2452271" y="2177835"/>
                  </a:moveTo>
                  <a:cubicBezTo>
                    <a:pt x="2448170" y="1941894"/>
                    <a:pt x="2449041" y="2004271"/>
                    <a:pt x="2447978" y="1944482"/>
                  </a:cubicBezTo>
                  <a:cubicBezTo>
                    <a:pt x="2530939" y="1944392"/>
                    <a:pt x="2525877" y="1943367"/>
                    <a:pt x="2652178" y="1943892"/>
                  </a:cubicBezTo>
                  <a:cubicBezTo>
                    <a:pt x="2652806" y="2000607"/>
                    <a:pt x="2651922" y="2046355"/>
                    <a:pt x="2654985" y="2173697"/>
                  </a:cubicBezTo>
                  <a:cubicBezTo>
                    <a:pt x="2655023" y="2176093"/>
                    <a:pt x="2672861" y="2176887"/>
                    <a:pt x="2452271" y="2177835"/>
                  </a:cubicBezTo>
                  <a:close/>
                  <a:moveTo>
                    <a:pt x="2447760" y="1932593"/>
                  </a:moveTo>
                  <a:cubicBezTo>
                    <a:pt x="2446107" y="1834191"/>
                    <a:pt x="2446991" y="1835780"/>
                    <a:pt x="2444864" y="1699060"/>
                  </a:cubicBezTo>
                  <a:cubicBezTo>
                    <a:pt x="2684586" y="1699022"/>
                    <a:pt x="2647924" y="1686288"/>
                    <a:pt x="2648705" y="1736686"/>
                  </a:cubicBezTo>
                  <a:cubicBezTo>
                    <a:pt x="2649910" y="1814257"/>
                    <a:pt x="2650282" y="1821201"/>
                    <a:pt x="2651717" y="1911429"/>
                  </a:cubicBezTo>
                  <a:cubicBezTo>
                    <a:pt x="2652165" y="1939152"/>
                    <a:pt x="2684727" y="1932337"/>
                    <a:pt x="2447760" y="1932593"/>
                  </a:cubicBezTo>
                  <a:close/>
                  <a:moveTo>
                    <a:pt x="2444928" y="2433851"/>
                  </a:moveTo>
                  <a:cubicBezTo>
                    <a:pt x="2446222" y="2519762"/>
                    <a:pt x="2449413" y="2578706"/>
                    <a:pt x="2449477" y="2666641"/>
                  </a:cubicBezTo>
                  <a:cubicBezTo>
                    <a:pt x="2382111" y="2666769"/>
                    <a:pt x="2355443" y="2665847"/>
                    <a:pt x="2245263" y="2665847"/>
                  </a:cubicBezTo>
                  <a:cubicBezTo>
                    <a:pt x="2242649" y="2570187"/>
                    <a:pt x="2243982" y="2519788"/>
                    <a:pt x="2242573" y="2433800"/>
                  </a:cubicBezTo>
                  <a:cubicBezTo>
                    <a:pt x="2268830" y="2433967"/>
                    <a:pt x="2274378" y="2433928"/>
                    <a:pt x="2444928" y="2433851"/>
                  </a:cubicBezTo>
                  <a:close/>
                  <a:moveTo>
                    <a:pt x="2282016" y="2422027"/>
                  </a:moveTo>
                  <a:cubicBezTo>
                    <a:pt x="2231513" y="2422027"/>
                    <a:pt x="2243290" y="2436478"/>
                    <a:pt x="2240625" y="2348158"/>
                  </a:cubicBezTo>
                  <a:cubicBezTo>
                    <a:pt x="2239048" y="2296068"/>
                    <a:pt x="2237908" y="2237547"/>
                    <a:pt x="2238177" y="2189403"/>
                  </a:cubicBezTo>
                  <a:cubicBezTo>
                    <a:pt x="2245212" y="2189442"/>
                    <a:pt x="2416159" y="2189813"/>
                    <a:pt x="2441980" y="2189775"/>
                  </a:cubicBezTo>
                  <a:cubicBezTo>
                    <a:pt x="2444992" y="2356959"/>
                    <a:pt x="2443428" y="2330043"/>
                    <a:pt x="2444748" y="2421963"/>
                  </a:cubicBezTo>
                  <a:lnTo>
                    <a:pt x="2282016" y="2422027"/>
                  </a:lnTo>
                  <a:close/>
                  <a:moveTo>
                    <a:pt x="2238638" y="2872874"/>
                  </a:moveTo>
                  <a:cubicBezTo>
                    <a:pt x="2238690" y="2919916"/>
                    <a:pt x="2275314" y="2912690"/>
                    <a:pt x="2051455" y="2911793"/>
                  </a:cubicBezTo>
                  <a:cubicBezTo>
                    <a:pt x="2036501" y="2911729"/>
                    <a:pt x="2031375" y="2945743"/>
                    <a:pt x="2032964" y="2698259"/>
                  </a:cubicBezTo>
                  <a:cubicBezTo>
                    <a:pt x="2033131" y="2670984"/>
                    <a:pt x="2000774" y="2677748"/>
                    <a:pt x="2235114" y="2677748"/>
                  </a:cubicBezTo>
                  <a:cubicBezTo>
                    <a:pt x="2236883" y="2736436"/>
                    <a:pt x="2238536" y="2780108"/>
                    <a:pt x="2238638" y="2872874"/>
                  </a:cubicBezTo>
                  <a:close/>
                  <a:moveTo>
                    <a:pt x="2033054" y="2665962"/>
                  </a:moveTo>
                  <a:cubicBezTo>
                    <a:pt x="2032887" y="2556812"/>
                    <a:pt x="2029107" y="2519878"/>
                    <a:pt x="2028017" y="2433967"/>
                  </a:cubicBezTo>
                  <a:cubicBezTo>
                    <a:pt x="2123960" y="2432762"/>
                    <a:pt x="2083902" y="2432468"/>
                    <a:pt x="2232064" y="2433723"/>
                  </a:cubicBezTo>
                  <a:cubicBezTo>
                    <a:pt x="2233564" y="2525630"/>
                    <a:pt x="2232052" y="2566446"/>
                    <a:pt x="2234743" y="2665847"/>
                  </a:cubicBezTo>
                  <a:cubicBezTo>
                    <a:pt x="2052788" y="2665859"/>
                    <a:pt x="2107289" y="2665847"/>
                    <a:pt x="2033054" y="2665962"/>
                  </a:cubicBezTo>
                  <a:close/>
                  <a:moveTo>
                    <a:pt x="2205205" y="2421527"/>
                  </a:moveTo>
                  <a:cubicBezTo>
                    <a:pt x="2155946" y="2420861"/>
                    <a:pt x="2101830" y="2420797"/>
                    <a:pt x="2051366" y="2421681"/>
                  </a:cubicBezTo>
                  <a:cubicBezTo>
                    <a:pt x="2012589" y="2422360"/>
                    <a:pt x="2033989" y="2451684"/>
                    <a:pt x="2025314" y="2188814"/>
                  </a:cubicBezTo>
                  <a:cubicBezTo>
                    <a:pt x="2197837" y="2188417"/>
                    <a:pt x="2147834" y="2188635"/>
                    <a:pt x="2227682" y="2189314"/>
                  </a:cubicBezTo>
                  <a:cubicBezTo>
                    <a:pt x="2226247" y="2451466"/>
                    <a:pt x="2249556" y="2422065"/>
                    <a:pt x="2205205" y="2421527"/>
                  </a:cubicBezTo>
                  <a:close/>
                  <a:moveTo>
                    <a:pt x="2227784" y="2173479"/>
                  </a:moveTo>
                  <a:cubicBezTo>
                    <a:pt x="2227733" y="2179975"/>
                    <a:pt x="2248441" y="2176054"/>
                    <a:pt x="2051404" y="2176836"/>
                  </a:cubicBezTo>
                  <a:cubicBezTo>
                    <a:pt x="2015126" y="2176938"/>
                    <a:pt x="2024109" y="2212860"/>
                    <a:pt x="2021251" y="1997148"/>
                  </a:cubicBezTo>
                  <a:cubicBezTo>
                    <a:pt x="2020444" y="1933413"/>
                    <a:pt x="2012525" y="1943777"/>
                    <a:pt x="2051353" y="1944353"/>
                  </a:cubicBezTo>
                  <a:cubicBezTo>
                    <a:pt x="2099369" y="1945122"/>
                    <a:pt x="2117258" y="1944943"/>
                    <a:pt x="2225221" y="1944968"/>
                  </a:cubicBezTo>
                  <a:cubicBezTo>
                    <a:pt x="2227900" y="2114369"/>
                    <a:pt x="2228233" y="2119699"/>
                    <a:pt x="2227784" y="2173479"/>
                  </a:cubicBezTo>
                  <a:close/>
                  <a:moveTo>
                    <a:pt x="2020342" y="1932055"/>
                  </a:moveTo>
                  <a:cubicBezTo>
                    <a:pt x="2018829" y="1833717"/>
                    <a:pt x="2018432" y="1820778"/>
                    <a:pt x="2016561" y="1698676"/>
                  </a:cubicBezTo>
                  <a:cubicBezTo>
                    <a:pt x="2073356" y="1698304"/>
                    <a:pt x="2091450" y="1697164"/>
                    <a:pt x="2220595" y="1698509"/>
                  </a:cubicBezTo>
                  <a:cubicBezTo>
                    <a:pt x="2223338" y="1877685"/>
                    <a:pt x="2222453" y="1770559"/>
                    <a:pt x="2225029" y="1933080"/>
                  </a:cubicBezTo>
                  <a:cubicBezTo>
                    <a:pt x="2016138" y="1933041"/>
                    <a:pt x="2105841" y="1932849"/>
                    <a:pt x="2020342" y="1932055"/>
                  </a:cubicBezTo>
                  <a:close/>
                  <a:moveTo>
                    <a:pt x="2017010" y="2348350"/>
                  </a:moveTo>
                  <a:cubicBezTo>
                    <a:pt x="2016702" y="2443152"/>
                    <a:pt x="2060144" y="2422808"/>
                    <a:pt x="1814270" y="2422424"/>
                  </a:cubicBezTo>
                  <a:cubicBezTo>
                    <a:pt x="1811771" y="2263170"/>
                    <a:pt x="1811182" y="2224493"/>
                    <a:pt x="1810592" y="2190031"/>
                  </a:cubicBezTo>
                  <a:cubicBezTo>
                    <a:pt x="1905202" y="2190006"/>
                    <a:pt x="1861735" y="2189096"/>
                    <a:pt x="2014780" y="2188840"/>
                  </a:cubicBezTo>
                  <a:cubicBezTo>
                    <a:pt x="2016190" y="2231001"/>
                    <a:pt x="2017202" y="2286639"/>
                    <a:pt x="2017010" y="2348350"/>
                  </a:cubicBezTo>
                  <a:close/>
                  <a:moveTo>
                    <a:pt x="1974542" y="2176977"/>
                  </a:moveTo>
                  <a:cubicBezTo>
                    <a:pt x="1792216" y="2176977"/>
                    <a:pt x="1810451" y="2181883"/>
                    <a:pt x="1810298" y="2173441"/>
                  </a:cubicBezTo>
                  <a:cubicBezTo>
                    <a:pt x="1805697" y="1913786"/>
                    <a:pt x="1805582" y="1944661"/>
                    <a:pt x="1820793" y="1944661"/>
                  </a:cubicBezTo>
                  <a:cubicBezTo>
                    <a:pt x="2048521" y="1944661"/>
                    <a:pt x="2009834" y="1927007"/>
                    <a:pt x="2010743" y="1997353"/>
                  </a:cubicBezTo>
                  <a:cubicBezTo>
                    <a:pt x="2011858" y="2081509"/>
                    <a:pt x="2012422" y="2121979"/>
                    <a:pt x="2014255" y="2173800"/>
                  </a:cubicBezTo>
                  <a:cubicBezTo>
                    <a:pt x="2014408" y="2177989"/>
                    <a:pt x="2020380" y="2176977"/>
                    <a:pt x="1974542" y="2176977"/>
                  </a:cubicBezTo>
                  <a:close/>
                  <a:moveTo>
                    <a:pt x="1974542" y="1931875"/>
                  </a:moveTo>
                  <a:cubicBezTo>
                    <a:pt x="1781439" y="1931875"/>
                    <a:pt x="1808388" y="1941125"/>
                    <a:pt x="1807901" y="1911211"/>
                  </a:cubicBezTo>
                  <a:cubicBezTo>
                    <a:pt x="1804082" y="1667276"/>
                    <a:pt x="1794228" y="1698714"/>
                    <a:pt x="1820780" y="1698714"/>
                  </a:cubicBezTo>
                  <a:cubicBezTo>
                    <a:pt x="1957678" y="1698778"/>
                    <a:pt x="1980450" y="1698843"/>
                    <a:pt x="2006066" y="1698727"/>
                  </a:cubicBezTo>
                  <a:cubicBezTo>
                    <a:pt x="2010218" y="1970539"/>
                    <a:pt x="2024545" y="1931875"/>
                    <a:pt x="1974542" y="1931875"/>
                  </a:cubicBezTo>
                  <a:close/>
                  <a:moveTo>
                    <a:pt x="1803775" y="2422398"/>
                  </a:moveTo>
                  <a:cubicBezTo>
                    <a:pt x="1745622" y="2422168"/>
                    <a:pt x="1683958" y="2419400"/>
                    <a:pt x="1600856" y="2421527"/>
                  </a:cubicBezTo>
                  <a:cubicBezTo>
                    <a:pt x="1599856" y="2345929"/>
                    <a:pt x="1601817" y="2284487"/>
                    <a:pt x="1598126" y="2189506"/>
                  </a:cubicBezTo>
                  <a:cubicBezTo>
                    <a:pt x="1642516" y="2190313"/>
                    <a:pt x="1666787" y="2190082"/>
                    <a:pt x="1800071" y="2190031"/>
                  </a:cubicBezTo>
                  <a:cubicBezTo>
                    <a:pt x="1800879" y="2235933"/>
                    <a:pt x="1801263" y="2261837"/>
                    <a:pt x="1803775" y="2422398"/>
                  </a:cubicBezTo>
                  <a:close/>
                  <a:moveTo>
                    <a:pt x="1594384" y="1931107"/>
                  </a:moveTo>
                  <a:cubicBezTo>
                    <a:pt x="1593359" y="1844235"/>
                    <a:pt x="1591360" y="1816435"/>
                    <a:pt x="1589835" y="1699047"/>
                  </a:cubicBezTo>
                  <a:cubicBezTo>
                    <a:pt x="1604047" y="1699047"/>
                    <a:pt x="1734922" y="1698894"/>
                    <a:pt x="1792703" y="1698740"/>
                  </a:cubicBezTo>
                  <a:cubicBezTo>
                    <a:pt x="1794664" y="1836177"/>
                    <a:pt x="1796548" y="1831975"/>
                    <a:pt x="1797713" y="1932670"/>
                  </a:cubicBezTo>
                  <a:cubicBezTo>
                    <a:pt x="1702270" y="1932145"/>
                    <a:pt x="1794164" y="1930940"/>
                    <a:pt x="1594384" y="1931107"/>
                  </a:cubicBezTo>
                  <a:close/>
                  <a:moveTo>
                    <a:pt x="1590091" y="2421822"/>
                  </a:moveTo>
                  <a:cubicBezTo>
                    <a:pt x="1494392" y="2424576"/>
                    <a:pt x="1443211" y="2421553"/>
                    <a:pt x="1388941" y="2421104"/>
                  </a:cubicBezTo>
                  <a:cubicBezTo>
                    <a:pt x="1384597" y="2145859"/>
                    <a:pt x="1368155" y="2190339"/>
                    <a:pt x="1436611" y="2189237"/>
                  </a:cubicBezTo>
                  <a:cubicBezTo>
                    <a:pt x="1487177" y="2188417"/>
                    <a:pt x="1535412" y="2188340"/>
                    <a:pt x="1587605" y="2189327"/>
                  </a:cubicBezTo>
                  <a:cubicBezTo>
                    <a:pt x="1589989" y="2250423"/>
                    <a:pt x="1591001" y="2421783"/>
                    <a:pt x="1590091" y="2421822"/>
                  </a:cubicBezTo>
                  <a:close/>
                  <a:moveTo>
                    <a:pt x="1513396" y="1931171"/>
                  </a:moveTo>
                  <a:cubicBezTo>
                    <a:pt x="1441967" y="1931171"/>
                    <a:pt x="1439789" y="1932004"/>
                    <a:pt x="1380227" y="1932170"/>
                  </a:cubicBezTo>
                  <a:cubicBezTo>
                    <a:pt x="1377971" y="1769278"/>
                    <a:pt x="1377549" y="1740594"/>
                    <a:pt x="1376831" y="1700136"/>
                  </a:cubicBezTo>
                  <a:cubicBezTo>
                    <a:pt x="1612350" y="1699419"/>
                    <a:pt x="1579045" y="1684046"/>
                    <a:pt x="1579878" y="1736699"/>
                  </a:cubicBezTo>
                  <a:cubicBezTo>
                    <a:pt x="1583569" y="1972282"/>
                    <a:pt x="1603239" y="1931094"/>
                    <a:pt x="1513396" y="1931171"/>
                  </a:cubicBezTo>
                  <a:close/>
                  <a:moveTo>
                    <a:pt x="1378458" y="2421040"/>
                  </a:moveTo>
                  <a:cubicBezTo>
                    <a:pt x="1280645" y="2420553"/>
                    <a:pt x="1274583" y="2423666"/>
                    <a:pt x="1175052" y="2422782"/>
                  </a:cubicBezTo>
                  <a:cubicBezTo>
                    <a:pt x="1170221" y="2152303"/>
                    <a:pt x="1154177" y="2188251"/>
                    <a:pt x="1206012" y="2188251"/>
                  </a:cubicBezTo>
                  <a:cubicBezTo>
                    <a:pt x="1281644" y="2188251"/>
                    <a:pt x="1283207" y="2189852"/>
                    <a:pt x="1359672" y="2189852"/>
                  </a:cubicBezTo>
                  <a:cubicBezTo>
                    <a:pt x="1380124" y="2189852"/>
                    <a:pt x="1374306" y="2158144"/>
                    <a:pt x="1378458" y="2421040"/>
                  </a:cubicBezTo>
                  <a:close/>
                  <a:moveTo>
                    <a:pt x="1359672" y="2177963"/>
                  </a:moveTo>
                  <a:cubicBezTo>
                    <a:pt x="1358532" y="2177963"/>
                    <a:pt x="1169965" y="2177361"/>
                    <a:pt x="1169952" y="2173569"/>
                  </a:cubicBezTo>
                  <a:cubicBezTo>
                    <a:pt x="1169401" y="1909149"/>
                    <a:pt x="1147078" y="1944789"/>
                    <a:pt x="1206012" y="1944789"/>
                  </a:cubicBezTo>
                  <a:cubicBezTo>
                    <a:pt x="1402716" y="1944789"/>
                    <a:pt x="1369975" y="1926328"/>
                    <a:pt x="1370347" y="1998775"/>
                  </a:cubicBezTo>
                  <a:cubicBezTo>
                    <a:pt x="1371423" y="2205225"/>
                    <a:pt x="1381739" y="2177963"/>
                    <a:pt x="1359672" y="2177963"/>
                  </a:cubicBezTo>
                  <a:close/>
                  <a:moveTo>
                    <a:pt x="1359672" y="1932209"/>
                  </a:moveTo>
                  <a:cubicBezTo>
                    <a:pt x="1135673" y="1932209"/>
                    <a:pt x="1165672" y="1942099"/>
                    <a:pt x="1165185" y="1911263"/>
                  </a:cubicBezTo>
                  <a:cubicBezTo>
                    <a:pt x="1163814" y="1823994"/>
                    <a:pt x="1165557" y="1823942"/>
                    <a:pt x="1164185" y="1736469"/>
                  </a:cubicBezTo>
                  <a:cubicBezTo>
                    <a:pt x="1163455" y="1689875"/>
                    <a:pt x="1155010" y="1699393"/>
                    <a:pt x="1206012" y="1699393"/>
                  </a:cubicBezTo>
                  <a:cubicBezTo>
                    <a:pt x="1398731" y="1699393"/>
                    <a:pt x="1366195" y="1688324"/>
                    <a:pt x="1366951" y="1736673"/>
                  </a:cubicBezTo>
                  <a:cubicBezTo>
                    <a:pt x="1370526" y="1962379"/>
                    <a:pt x="1372948" y="1932209"/>
                    <a:pt x="1359672" y="1932209"/>
                  </a:cubicBezTo>
                  <a:close/>
                  <a:moveTo>
                    <a:pt x="1164544" y="2422667"/>
                  </a:moveTo>
                  <a:cubicBezTo>
                    <a:pt x="1088451" y="2421694"/>
                    <a:pt x="1140914" y="2420592"/>
                    <a:pt x="961369" y="2421284"/>
                  </a:cubicBezTo>
                  <a:cubicBezTo>
                    <a:pt x="956832" y="2154135"/>
                    <a:pt x="947657" y="2188251"/>
                    <a:pt x="975542" y="2188020"/>
                  </a:cubicBezTo>
                  <a:cubicBezTo>
                    <a:pt x="1021969" y="2187648"/>
                    <a:pt x="1059939" y="2187508"/>
                    <a:pt x="1129112" y="2187969"/>
                  </a:cubicBezTo>
                  <a:cubicBezTo>
                    <a:pt x="1166953" y="2188263"/>
                    <a:pt x="1159585" y="2148882"/>
                    <a:pt x="1164544" y="2422667"/>
                  </a:cubicBezTo>
                  <a:close/>
                  <a:moveTo>
                    <a:pt x="954705" y="2679068"/>
                  </a:moveTo>
                  <a:cubicBezTo>
                    <a:pt x="958088" y="2859076"/>
                    <a:pt x="957242" y="2842358"/>
                    <a:pt x="958011" y="2911076"/>
                  </a:cubicBezTo>
                  <a:cubicBezTo>
                    <a:pt x="925232" y="2910628"/>
                    <a:pt x="915967" y="2910730"/>
                    <a:pt x="754695" y="2910692"/>
                  </a:cubicBezTo>
                  <a:cubicBezTo>
                    <a:pt x="753272" y="2846547"/>
                    <a:pt x="751914" y="2829162"/>
                    <a:pt x="750838" y="2678081"/>
                  </a:cubicBezTo>
                  <a:cubicBezTo>
                    <a:pt x="752260" y="2678094"/>
                    <a:pt x="953642" y="2679068"/>
                    <a:pt x="954705" y="2679068"/>
                  </a:cubicBezTo>
                  <a:close/>
                  <a:moveTo>
                    <a:pt x="750748" y="2666193"/>
                  </a:moveTo>
                  <a:cubicBezTo>
                    <a:pt x="750453" y="2634037"/>
                    <a:pt x="750133" y="2617280"/>
                    <a:pt x="747339" y="2435645"/>
                  </a:cubicBezTo>
                  <a:cubicBezTo>
                    <a:pt x="747250" y="2429662"/>
                    <a:pt x="736678" y="2433928"/>
                    <a:pt x="951066" y="2433224"/>
                  </a:cubicBezTo>
                  <a:cubicBezTo>
                    <a:pt x="952386" y="2512908"/>
                    <a:pt x="952450" y="2554262"/>
                    <a:pt x="954487" y="2667179"/>
                  </a:cubicBezTo>
                  <a:cubicBezTo>
                    <a:pt x="953437" y="2667166"/>
                    <a:pt x="751722" y="2666193"/>
                    <a:pt x="750748" y="2666193"/>
                  </a:cubicBezTo>
                  <a:close/>
                  <a:moveTo>
                    <a:pt x="898654" y="2922619"/>
                  </a:moveTo>
                  <a:cubicBezTo>
                    <a:pt x="976592" y="2922619"/>
                    <a:pt x="956448" y="2880278"/>
                    <a:pt x="960433" y="3135244"/>
                  </a:cubicBezTo>
                  <a:cubicBezTo>
                    <a:pt x="960946" y="3167835"/>
                    <a:pt x="987869" y="3155883"/>
                    <a:pt x="758091" y="3155050"/>
                  </a:cubicBezTo>
                  <a:cubicBezTo>
                    <a:pt x="756579" y="3076326"/>
                    <a:pt x="756835" y="3016050"/>
                    <a:pt x="754951" y="2922593"/>
                  </a:cubicBezTo>
                  <a:lnTo>
                    <a:pt x="898654" y="2922619"/>
                  </a:lnTo>
                  <a:close/>
                  <a:moveTo>
                    <a:pt x="1129176" y="2176067"/>
                  </a:moveTo>
                  <a:cubicBezTo>
                    <a:pt x="1082134" y="2175696"/>
                    <a:pt x="1029107" y="2175657"/>
                    <a:pt x="975439" y="2176093"/>
                  </a:cubicBezTo>
                  <a:cubicBezTo>
                    <a:pt x="948426" y="2176311"/>
                    <a:pt x="957050" y="2211682"/>
                    <a:pt x="953129" y="1943406"/>
                  </a:cubicBezTo>
                  <a:cubicBezTo>
                    <a:pt x="1032938" y="1945122"/>
                    <a:pt x="985588" y="1945314"/>
                    <a:pt x="1155292" y="1944840"/>
                  </a:cubicBezTo>
                  <a:cubicBezTo>
                    <a:pt x="1160700" y="2212681"/>
                    <a:pt x="1171054" y="2176349"/>
                    <a:pt x="1129176" y="2176067"/>
                  </a:cubicBezTo>
                  <a:close/>
                  <a:moveTo>
                    <a:pt x="950874" y="2421322"/>
                  </a:moveTo>
                  <a:cubicBezTo>
                    <a:pt x="827546" y="2421770"/>
                    <a:pt x="837016" y="2420694"/>
                    <a:pt x="747096" y="2420681"/>
                  </a:cubicBezTo>
                  <a:cubicBezTo>
                    <a:pt x="742841" y="2171942"/>
                    <a:pt x="740419" y="2188801"/>
                    <a:pt x="744969" y="2188789"/>
                  </a:cubicBezTo>
                  <a:cubicBezTo>
                    <a:pt x="746481" y="2188789"/>
                    <a:pt x="945145" y="2188225"/>
                    <a:pt x="946260" y="2188212"/>
                  </a:cubicBezTo>
                  <a:cubicBezTo>
                    <a:pt x="948259" y="2311634"/>
                    <a:pt x="950323" y="2389538"/>
                    <a:pt x="950874" y="2421322"/>
                  </a:cubicBezTo>
                  <a:close/>
                  <a:moveTo>
                    <a:pt x="742354" y="2173505"/>
                  </a:moveTo>
                  <a:cubicBezTo>
                    <a:pt x="741650" y="2121915"/>
                    <a:pt x="737536" y="1943815"/>
                    <a:pt x="744981" y="1943815"/>
                  </a:cubicBezTo>
                  <a:cubicBezTo>
                    <a:pt x="982321" y="1943815"/>
                    <a:pt x="942467" y="1925022"/>
                    <a:pt x="943390" y="1998813"/>
                  </a:cubicBezTo>
                  <a:cubicBezTo>
                    <a:pt x="944184" y="2062446"/>
                    <a:pt x="944671" y="2089093"/>
                    <a:pt x="946081" y="2176311"/>
                  </a:cubicBezTo>
                  <a:cubicBezTo>
                    <a:pt x="717084" y="2177617"/>
                    <a:pt x="742418" y="2178258"/>
                    <a:pt x="742354" y="2173505"/>
                  </a:cubicBezTo>
                  <a:close/>
                  <a:moveTo>
                    <a:pt x="898654" y="1930992"/>
                  </a:moveTo>
                  <a:cubicBezTo>
                    <a:pt x="710882" y="1930992"/>
                    <a:pt x="740650" y="1941356"/>
                    <a:pt x="740176" y="1911211"/>
                  </a:cubicBezTo>
                  <a:cubicBezTo>
                    <a:pt x="736460" y="1673425"/>
                    <a:pt x="729835" y="1699022"/>
                    <a:pt x="744969" y="1699022"/>
                  </a:cubicBezTo>
                  <a:cubicBezTo>
                    <a:pt x="974209" y="1699022"/>
                    <a:pt x="938200" y="1687517"/>
                    <a:pt x="938969" y="1736699"/>
                  </a:cubicBezTo>
                  <a:cubicBezTo>
                    <a:pt x="942595" y="1967746"/>
                    <a:pt x="954603" y="1930992"/>
                    <a:pt x="898654" y="1930992"/>
                  </a:cubicBezTo>
                  <a:close/>
                  <a:moveTo>
                    <a:pt x="736793" y="2432583"/>
                  </a:moveTo>
                  <a:cubicBezTo>
                    <a:pt x="736806" y="2433710"/>
                    <a:pt x="739907" y="2629284"/>
                    <a:pt x="740240" y="2666193"/>
                  </a:cubicBezTo>
                  <a:cubicBezTo>
                    <a:pt x="676616" y="2666167"/>
                    <a:pt x="752491" y="2666052"/>
                    <a:pt x="537731" y="2665488"/>
                  </a:cubicBezTo>
                  <a:cubicBezTo>
                    <a:pt x="537270" y="2629719"/>
                    <a:pt x="536744" y="2598128"/>
                    <a:pt x="534194" y="2435658"/>
                  </a:cubicBezTo>
                  <a:cubicBezTo>
                    <a:pt x="534168" y="2433288"/>
                    <a:pt x="516587" y="2432775"/>
                    <a:pt x="736793" y="2432583"/>
                  </a:cubicBezTo>
                  <a:close/>
                  <a:moveTo>
                    <a:pt x="740343" y="2678081"/>
                  </a:moveTo>
                  <a:cubicBezTo>
                    <a:pt x="741496" y="2835734"/>
                    <a:pt x="742790" y="2847431"/>
                    <a:pt x="744187" y="2910692"/>
                  </a:cubicBezTo>
                  <a:cubicBezTo>
                    <a:pt x="743085" y="2910692"/>
                    <a:pt x="542729" y="2911076"/>
                    <a:pt x="541216" y="2911089"/>
                  </a:cubicBezTo>
                  <a:cubicBezTo>
                    <a:pt x="537859" y="2693134"/>
                    <a:pt x="539012" y="2769053"/>
                    <a:pt x="537872" y="2677377"/>
                  </a:cubicBezTo>
                  <a:cubicBezTo>
                    <a:pt x="731078" y="2677825"/>
                    <a:pt x="668850" y="2678056"/>
                    <a:pt x="740343" y="2678081"/>
                  </a:cubicBezTo>
                  <a:close/>
                  <a:moveTo>
                    <a:pt x="744443" y="2922593"/>
                  </a:moveTo>
                  <a:cubicBezTo>
                    <a:pt x="746442" y="3021610"/>
                    <a:pt x="745866" y="3064296"/>
                    <a:pt x="747596" y="3155024"/>
                  </a:cubicBezTo>
                  <a:cubicBezTo>
                    <a:pt x="746314" y="3155024"/>
                    <a:pt x="724196" y="3154935"/>
                    <a:pt x="544087" y="3155460"/>
                  </a:cubicBezTo>
                  <a:cubicBezTo>
                    <a:pt x="542331" y="3047539"/>
                    <a:pt x="543562" y="3063387"/>
                    <a:pt x="541409" y="2922990"/>
                  </a:cubicBezTo>
                  <a:cubicBezTo>
                    <a:pt x="543933" y="2922990"/>
                    <a:pt x="732090" y="2922593"/>
                    <a:pt x="744443" y="2922593"/>
                  </a:cubicBezTo>
                  <a:close/>
                  <a:moveTo>
                    <a:pt x="744969" y="3166913"/>
                  </a:moveTo>
                  <a:cubicBezTo>
                    <a:pt x="749287" y="3166913"/>
                    <a:pt x="747301" y="3160738"/>
                    <a:pt x="749441" y="3222769"/>
                  </a:cubicBezTo>
                  <a:cubicBezTo>
                    <a:pt x="756297" y="3421891"/>
                    <a:pt x="754772" y="3401804"/>
                    <a:pt x="744969" y="3401804"/>
                  </a:cubicBezTo>
                  <a:cubicBezTo>
                    <a:pt x="743700" y="3401804"/>
                    <a:pt x="548675" y="3401842"/>
                    <a:pt x="548546" y="3397230"/>
                  </a:cubicBezTo>
                  <a:cubicBezTo>
                    <a:pt x="546945" y="3340580"/>
                    <a:pt x="547073" y="3338235"/>
                    <a:pt x="544292" y="3167374"/>
                  </a:cubicBezTo>
                  <a:cubicBezTo>
                    <a:pt x="545714" y="3167374"/>
                    <a:pt x="743828" y="3166913"/>
                    <a:pt x="744969" y="3166913"/>
                  </a:cubicBezTo>
                  <a:close/>
                  <a:moveTo>
                    <a:pt x="591360" y="3412257"/>
                  </a:moveTo>
                  <a:cubicBezTo>
                    <a:pt x="667850" y="3412257"/>
                    <a:pt x="668119" y="3413705"/>
                    <a:pt x="744981" y="3413705"/>
                  </a:cubicBezTo>
                  <a:cubicBezTo>
                    <a:pt x="757360" y="3413705"/>
                    <a:pt x="751222" y="3388044"/>
                    <a:pt x="754836" y="3644881"/>
                  </a:cubicBezTo>
                  <a:cubicBezTo>
                    <a:pt x="749838" y="3644868"/>
                    <a:pt x="554595" y="3645970"/>
                    <a:pt x="553647" y="3645982"/>
                  </a:cubicBezTo>
                  <a:cubicBezTo>
                    <a:pt x="549072" y="3370673"/>
                    <a:pt x="534476" y="3412257"/>
                    <a:pt x="591360" y="3412257"/>
                  </a:cubicBezTo>
                  <a:close/>
                  <a:moveTo>
                    <a:pt x="758334" y="3166938"/>
                  </a:moveTo>
                  <a:cubicBezTo>
                    <a:pt x="826610" y="3167208"/>
                    <a:pt x="822510" y="3169142"/>
                    <a:pt x="898654" y="3169142"/>
                  </a:cubicBezTo>
                  <a:cubicBezTo>
                    <a:pt x="980539" y="3169142"/>
                    <a:pt x="959075" y="3120601"/>
                    <a:pt x="965995" y="3397589"/>
                  </a:cubicBezTo>
                  <a:cubicBezTo>
                    <a:pt x="966123" y="3402752"/>
                    <a:pt x="991714" y="3401394"/>
                    <a:pt x="763050" y="3401791"/>
                  </a:cubicBezTo>
                  <a:cubicBezTo>
                    <a:pt x="762512" y="3268594"/>
                    <a:pt x="759462" y="3219387"/>
                    <a:pt x="758334" y="3166938"/>
                  </a:cubicBezTo>
                  <a:close/>
                  <a:moveTo>
                    <a:pt x="966392" y="3413346"/>
                  </a:moveTo>
                  <a:cubicBezTo>
                    <a:pt x="969788" y="3552436"/>
                    <a:pt x="967263" y="3561826"/>
                    <a:pt x="968353" y="3645906"/>
                  </a:cubicBezTo>
                  <a:cubicBezTo>
                    <a:pt x="779914" y="3646033"/>
                    <a:pt x="852906" y="3645149"/>
                    <a:pt x="765318" y="3644893"/>
                  </a:cubicBezTo>
                  <a:cubicBezTo>
                    <a:pt x="765305" y="3643881"/>
                    <a:pt x="763127" y="3414679"/>
                    <a:pt x="763114" y="3413679"/>
                  </a:cubicBezTo>
                  <a:cubicBezTo>
                    <a:pt x="820741" y="3413590"/>
                    <a:pt x="881303" y="3412475"/>
                    <a:pt x="966392" y="3413346"/>
                  </a:cubicBezTo>
                  <a:close/>
                  <a:moveTo>
                    <a:pt x="968532" y="3657794"/>
                  </a:moveTo>
                  <a:cubicBezTo>
                    <a:pt x="968545" y="3658742"/>
                    <a:pt x="971608" y="3854483"/>
                    <a:pt x="972517" y="3890853"/>
                  </a:cubicBezTo>
                  <a:cubicBezTo>
                    <a:pt x="862478" y="3890136"/>
                    <a:pt x="817576" y="3891263"/>
                    <a:pt x="769829" y="3891404"/>
                  </a:cubicBezTo>
                  <a:cubicBezTo>
                    <a:pt x="769816" y="3890494"/>
                    <a:pt x="765575" y="3660920"/>
                    <a:pt x="765510" y="3656795"/>
                  </a:cubicBezTo>
                  <a:cubicBezTo>
                    <a:pt x="861889" y="3657102"/>
                    <a:pt x="773673" y="3657935"/>
                    <a:pt x="968532" y="3657794"/>
                  </a:cubicBezTo>
                  <a:close/>
                  <a:moveTo>
                    <a:pt x="972812" y="3902767"/>
                  </a:moveTo>
                  <a:cubicBezTo>
                    <a:pt x="976849" y="4051158"/>
                    <a:pt x="975785" y="4066787"/>
                    <a:pt x="976451" y="4135506"/>
                  </a:cubicBezTo>
                  <a:cubicBezTo>
                    <a:pt x="898154" y="4134622"/>
                    <a:pt x="802096" y="4135570"/>
                    <a:pt x="773212" y="4135647"/>
                  </a:cubicBezTo>
                  <a:cubicBezTo>
                    <a:pt x="772558" y="4070221"/>
                    <a:pt x="773481" y="4073052"/>
                    <a:pt x="770047" y="3903293"/>
                  </a:cubicBezTo>
                  <a:cubicBezTo>
                    <a:pt x="833159" y="3903139"/>
                    <a:pt x="856597" y="3902011"/>
                    <a:pt x="972812" y="3902767"/>
                  </a:cubicBezTo>
                  <a:close/>
                  <a:moveTo>
                    <a:pt x="975439" y="4147433"/>
                  </a:moveTo>
                  <a:cubicBezTo>
                    <a:pt x="978041" y="4147446"/>
                    <a:pt x="975273" y="4133917"/>
                    <a:pt x="980104" y="4379582"/>
                  </a:cubicBezTo>
                  <a:cubicBezTo>
                    <a:pt x="863593" y="4378929"/>
                    <a:pt x="830916" y="4379633"/>
                    <a:pt x="778274" y="4379774"/>
                  </a:cubicBezTo>
                  <a:cubicBezTo>
                    <a:pt x="776454" y="4258594"/>
                    <a:pt x="774673" y="4264462"/>
                    <a:pt x="773327" y="4147561"/>
                  </a:cubicBezTo>
                  <a:cubicBezTo>
                    <a:pt x="837247" y="4147420"/>
                    <a:pt x="879894" y="4146523"/>
                    <a:pt x="975439" y="4147433"/>
                  </a:cubicBezTo>
                  <a:close/>
                  <a:moveTo>
                    <a:pt x="979040" y="3659652"/>
                  </a:moveTo>
                  <a:cubicBezTo>
                    <a:pt x="978989" y="3656308"/>
                    <a:pt x="962830" y="3657999"/>
                    <a:pt x="1184010" y="3658486"/>
                  </a:cubicBezTo>
                  <a:cubicBezTo>
                    <a:pt x="1184317" y="3677485"/>
                    <a:pt x="1186778" y="3885101"/>
                    <a:pt x="1186816" y="3890840"/>
                  </a:cubicBezTo>
                  <a:cubicBezTo>
                    <a:pt x="1125857" y="3890878"/>
                    <a:pt x="1060054" y="3891417"/>
                    <a:pt x="982987" y="3890917"/>
                  </a:cubicBezTo>
                  <a:cubicBezTo>
                    <a:pt x="982193" y="3858197"/>
                    <a:pt x="982013" y="3841659"/>
                    <a:pt x="979040" y="3659652"/>
                  </a:cubicBezTo>
                  <a:close/>
                  <a:moveTo>
                    <a:pt x="1186893" y="3902742"/>
                  </a:moveTo>
                  <a:cubicBezTo>
                    <a:pt x="1187367" y="4034247"/>
                    <a:pt x="1188777" y="4062765"/>
                    <a:pt x="1190225" y="4136005"/>
                  </a:cubicBezTo>
                  <a:cubicBezTo>
                    <a:pt x="1031375" y="4135877"/>
                    <a:pt x="1021943" y="4135929"/>
                    <a:pt x="986959" y="4135608"/>
                  </a:cubicBezTo>
                  <a:cubicBezTo>
                    <a:pt x="986357" y="4071066"/>
                    <a:pt x="987267" y="4049223"/>
                    <a:pt x="983320" y="3902831"/>
                  </a:cubicBezTo>
                  <a:cubicBezTo>
                    <a:pt x="1057735" y="3903293"/>
                    <a:pt x="1139825" y="3902780"/>
                    <a:pt x="1186893" y="3902742"/>
                  </a:cubicBezTo>
                  <a:close/>
                  <a:moveTo>
                    <a:pt x="1052314" y="4147792"/>
                  </a:moveTo>
                  <a:cubicBezTo>
                    <a:pt x="1216994" y="4147932"/>
                    <a:pt x="1190302" y="4135723"/>
                    <a:pt x="1191058" y="4184559"/>
                  </a:cubicBezTo>
                  <a:cubicBezTo>
                    <a:pt x="1192262" y="4261579"/>
                    <a:pt x="1192147" y="4273084"/>
                    <a:pt x="1193492" y="4359481"/>
                  </a:cubicBezTo>
                  <a:cubicBezTo>
                    <a:pt x="1193915" y="4386692"/>
                    <a:pt x="1226644" y="4380850"/>
                    <a:pt x="990586" y="4379633"/>
                  </a:cubicBezTo>
                  <a:cubicBezTo>
                    <a:pt x="990278" y="4364119"/>
                    <a:pt x="990483" y="4376828"/>
                    <a:pt x="987549" y="4184354"/>
                  </a:cubicBezTo>
                  <a:cubicBezTo>
                    <a:pt x="986844" y="4137671"/>
                    <a:pt x="974017" y="4147792"/>
                    <a:pt x="1052314" y="4147792"/>
                  </a:cubicBezTo>
                  <a:close/>
                  <a:moveTo>
                    <a:pt x="1188841" y="3412180"/>
                  </a:moveTo>
                  <a:cubicBezTo>
                    <a:pt x="1189751" y="3412180"/>
                    <a:pt x="1350676" y="3411822"/>
                    <a:pt x="1392888" y="3411886"/>
                  </a:cubicBezTo>
                  <a:cubicBezTo>
                    <a:pt x="1396142" y="3687695"/>
                    <a:pt x="1407137" y="3645431"/>
                    <a:pt x="1359672" y="3645431"/>
                  </a:cubicBezTo>
                  <a:cubicBezTo>
                    <a:pt x="1283169" y="3645431"/>
                    <a:pt x="1281490" y="3646623"/>
                    <a:pt x="1206012" y="3646623"/>
                  </a:cubicBezTo>
                  <a:cubicBezTo>
                    <a:pt x="1190724" y="3646623"/>
                    <a:pt x="1193749" y="3677728"/>
                    <a:pt x="1188841" y="3412180"/>
                  </a:cubicBezTo>
                  <a:close/>
                  <a:moveTo>
                    <a:pt x="1206012" y="3658511"/>
                  </a:moveTo>
                  <a:cubicBezTo>
                    <a:pt x="1411212" y="3658511"/>
                    <a:pt x="1395758" y="3654591"/>
                    <a:pt x="1395848" y="3659857"/>
                  </a:cubicBezTo>
                  <a:cubicBezTo>
                    <a:pt x="1400102" y="3930593"/>
                    <a:pt x="1416069" y="3891596"/>
                    <a:pt x="1359672" y="3891635"/>
                  </a:cubicBezTo>
                  <a:cubicBezTo>
                    <a:pt x="1284668" y="3891635"/>
                    <a:pt x="1284720" y="3890840"/>
                    <a:pt x="1206012" y="3890840"/>
                  </a:cubicBezTo>
                  <a:cubicBezTo>
                    <a:pt x="1194236" y="3890840"/>
                    <a:pt x="1197696" y="3899372"/>
                    <a:pt x="1196683" y="3834549"/>
                  </a:cubicBezTo>
                  <a:cubicBezTo>
                    <a:pt x="1193505" y="3631442"/>
                    <a:pt x="1190084" y="3658511"/>
                    <a:pt x="1206012" y="3658511"/>
                  </a:cubicBezTo>
                  <a:close/>
                  <a:moveTo>
                    <a:pt x="1206012" y="3902742"/>
                  </a:moveTo>
                  <a:cubicBezTo>
                    <a:pt x="1431575" y="3902742"/>
                    <a:pt x="1400563" y="3897502"/>
                    <a:pt x="1401179" y="3922266"/>
                  </a:cubicBezTo>
                  <a:cubicBezTo>
                    <a:pt x="1407278" y="4176450"/>
                    <a:pt x="1413647" y="4134686"/>
                    <a:pt x="1359672" y="4134686"/>
                  </a:cubicBezTo>
                  <a:cubicBezTo>
                    <a:pt x="1168440" y="4134686"/>
                    <a:pt x="1201143" y="4152237"/>
                    <a:pt x="1199874" y="4096855"/>
                  </a:cubicBezTo>
                  <a:cubicBezTo>
                    <a:pt x="1194864" y="3878862"/>
                    <a:pt x="1196107" y="3902742"/>
                    <a:pt x="1206012" y="3902742"/>
                  </a:cubicBezTo>
                  <a:close/>
                  <a:moveTo>
                    <a:pt x="1403370" y="3411911"/>
                  </a:moveTo>
                  <a:cubicBezTo>
                    <a:pt x="1609852" y="3412322"/>
                    <a:pt x="1516587" y="3411937"/>
                    <a:pt x="1606046" y="3412603"/>
                  </a:cubicBezTo>
                  <a:cubicBezTo>
                    <a:pt x="1613414" y="3683493"/>
                    <a:pt x="1612825" y="3646110"/>
                    <a:pt x="1590335" y="3645573"/>
                  </a:cubicBezTo>
                  <a:cubicBezTo>
                    <a:pt x="1367310" y="3640166"/>
                    <a:pt x="1405984" y="3671156"/>
                    <a:pt x="1405356" y="3572267"/>
                  </a:cubicBezTo>
                  <a:cubicBezTo>
                    <a:pt x="1404946" y="3505074"/>
                    <a:pt x="1404267" y="3486882"/>
                    <a:pt x="1403370" y="3411911"/>
                  </a:cubicBezTo>
                  <a:close/>
                  <a:moveTo>
                    <a:pt x="1436585" y="3656936"/>
                  </a:moveTo>
                  <a:cubicBezTo>
                    <a:pt x="1627625" y="3655130"/>
                    <a:pt x="1609134" y="3658922"/>
                    <a:pt x="1609160" y="3659857"/>
                  </a:cubicBezTo>
                  <a:cubicBezTo>
                    <a:pt x="1613311" y="3925212"/>
                    <a:pt x="1627036" y="3890827"/>
                    <a:pt x="1590181" y="3891173"/>
                  </a:cubicBezTo>
                  <a:cubicBezTo>
                    <a:pt x="1539076" y="3891583"/>
                    <a:pt x="1546150" y="3891481"/>
                    <a:pt x="1410956" y="3891596"/>
                  </a:cubicBezTo>
                  <a:cubicBezTo>
                    <a:pt x="1405061" y="3619707"/>
                    <a:pt x="1395105" y="3657384"/>
                    <a:pt x="1436585" y="3656936"/>
                  </a:cubicBezTo>
                  <a:close/>
                  <a:moveTo>
                    <a:pt x="1615029" y="3902883"/>
                  </a:moveTo>
                  <a:cubicBezTo>
                    <a:pt x="1618386" y="4081392"/>
                    <a:pt x="1617502" y="4065480"/>
                    <a:pt x="1618335" y="4136121"/>
                  </a:cubicBezTo>
                  <a:cubicBezTo>
                    <a:pt x="1400807" y="4134776"/>
                    <a:pt x="1576265" y="4136236"/>
                    <a:pt x="1414583" y="4134878"/>
                  </a:cubicBezTo>
                  <a:cubicBezTo>
                    <a:pt x="1413993" y="4072322"/>
                    <a:pt x="1414736" y="4054565"/>
                    <a:pt x="1411225" y="3903497"/>
                  </a:cubicBezTo>
                  <a:cubicBezTo>
                    <a:pt x="1606879" y="3903331"/>
                    <a:pt x="1528786" y="3903446"/>
                    <a:pt x="1615029" y="3902883"/>
                  </a:cubicBezTo>
                  <a:close/>
                  <a:moveTo>
                    <a:pt x="1616566" y="3412668"/>
                  </a:moveTo>
                  <a:cubicBezTo>
                    <a:pt x="1737113" y="3413385"/>
                    <a:pt x="1730924" y="3411578"/>
                    <a:pt x="1819934" y="3411553"/>
                  </a:cubicBezTo>
                  <a:cubicBezTo>
                    <a:pt x="1819473" y="3592676"/>
                    <a:pt x="1829327" y="3645098"/>
                    <a:pt x="1820805" y="3645098"/>
                  </a:cubicBezTo>
                  <a:cubicBezTo>
                    <a:pt x="1745545" y="3645098"/>
                    <a:pt x="1700130" y="3647417"/>
                    <a:pt x="1619463" y="3646175"/>
                  </a:cubicBezTo>
                  <a:cubicBezTo>
                    <a:pt x="1618424" y="3573408"/>
                    <a:pt x="1619347" y="3514310"/>
                    <a:pt x="1616566" y="3412668"/>
                  </a:cubicBezTo>
                  <a:close/>
                  <a:moveTo>
                    <a:pt x="1667081" y="3658384"/>
                  </a:moveTo>
                  <a:cubicBezTo>
                    <a:pt x="1836875" y="3658384"/>
                    <a:pt x="1824458" y="3653797"/>
                    <a:pt x="1824547" y="3659831"/>
                  </a:cubicBezTo>
                  <a:cubicBezTo>
                    <a:pt x="1828571" y="3917461"/>
                    <a:pt x="1830429" y="3889751"/>
                    <a:pt x="1820780" y="3889751"/>
                  </a:cubicBezTo>
                  <a:cubicBezTo>
                    <a:pt x="1585619" y="3889751"/>
                    <a:pt x="1625524" y="3909275"/>
                    <a:pt x="1624358" y="3834523"/>
                  </a:cubicBezTo>
                  <a:cubicBezTo>
                    <a:pt x="1621051" y="3622116"/>
                    <a:pt x="1600766" y="3658384"/>
                    <a:pt x="1667081" y="3658384"/>
                  </a:cubicBezTo>
                  <a:close/>
                  <a:moveTo>
                    <a:pt x="1667081" y="3902742"/>
                  </a:moveTo>
                  <a:cubicBezTo>
                    <a:pt x="1855636" y="3902742"/>
                    <a:pt x="1827982" y="3892544"/>
                    <a:pt x="1828699" y="3922752"/>
                  </a:cubicBezTo>
                  <a:cubicBezTo>
                    <a:pt x="1834773" y="4163408"/>
                    <a:pt x="1832249" y="4134391"/>
                    <a:pt x="1820780" y="4134391"/>
                  </a:cubicBezTo>
                  <a:cubicBezTo>
                    <a:pt x="1596960" y="4134391"/>
                    <a:pt x="1628933" y="4153377"/>
                    <a:pt x="1628458" y="4096919"/>
                  </a:cubicBezTo>
                  <a:cubicBezTo>
                    <a:pt x="1626575" y="3867985"/>
                    <a:pt x="1612760" y="3902742"/>
                    <a:pt x="1667081" y="3902742"/>
                  </a:cubicBezTo>
                  <a:close/>
                  <a:moveTo>
                    <a:pt x="1667081" y="4148150"/>
                  </a:moveTo>
                  <a:cubicBezTo>
                    <a:pt x="1859262" y="4148150"/>
                    <a:pt x="1830878" y="4131201"/>
                    <a:pt x="1831711" y="4184559"/>
                  </a:cubicBezTo>
                  <a:cubicBezTo>
                    <a:pt x="1835209" y="4407958"/>
                    <a:pt x="1844525" y="4380274"/>
                    <a:pt x="1820793" y="4380274"/>
                  </a:cubicBezTo>
                  <a:cubicBezTo>
                    <a:pt x="1602035" y="4380274"/>
                    <a:pt x="1631726" y="4386897"/>
                    <a:pt x="1631278" y="4359277"/>
                  </a:cubicBezTo>
                  <a:cubicBezTo>
                    <a:pt x="1627331" y="4107001"/>
                    <a:pt x="1619937" y="4148150"/>
                    <a:pt x="1667081" y="4148150"/>
                  </a:cubicBezTo>
                  <a:close/>
                  <a:moveTo>
                    <a:pt x="1835043" y="3659626"/>
                  </a:moveTo>
                  <a:cubicBezTo>
                    <a:pt x="1834953" y="3653490"/>
                    <a:pt x="1830814" y="3659319"/>
                    <a:pt x="2037577" y="3658396"/>
                  </a:cubicBezTo>
                  <a:cubicBezTo>
                    <a:pt x="2038859" y="3743936"/>
                    <a:pt x="2038397" y="3808568"/>
                    <a:pt x="2040576" y="3891173"/>
                  </a:cubicBezTo>
                  <a:cubicBezTo>
                    <a:pt x="1926052" y="3892454"/>
                    <a:pt x="1904639" y="3890071"/>
                    <a:pt x="1838451" y="3889790"/>
                  </a:cubicBezTo>
                  <a:cubicBezTo>
                    <a:pt x="1836888" y="3816715"/>
                    <a:pt x="1836375" y="3744909"/>
                    <a:pt x="1835043" y="3659626"/>
                  </a:cubicBezTo>
                  <a:close/>
                  <a:moveTo>
                    <a:pt x="2051430" y="3414038"/>
                  </a:moveTo>
                  <a:cubicBezTo>
                    <a:pt x="2120321" y="3413948"/>
                    <a:pt x="2070677" y="3413948"/>
                    <a:pt x="2247327" y="3413974"/>
                  </a:cubicBezTo>
                  <a:cubicBezTo>
                    <a:pt x="2249582" y="3577712"/>
                    <a:pt x="2250325" y="3558637"/>
                    <a:pt x="2251812" y="3646149"/>
                  </a:cubicBezTo>
                  <a:cubicBezTo>
                    <a:pt x="2089233" y="3646251"/>
                    <a:pt x="2083415" y="3646226"/>
                    <a:pt x="2047893" y="3646431"/>
                  </a:cubicBezTo>
                  <a:cubicBezTo>
                    <a:pt x="2043690" y="3387289"/>
                    <a:pt x="2039102" y="3414064"/>
                    <a:pt x="2051430" y="3414038"/>
                  </a:cubicBezTo>
                  <a:close/>
                  <a:moveTo>
                    <a:pt x="2051443" y="3658332"/>
                  </a:moveTo>
                  <a:cubicBezTo>
                    <a:pt x="2095704" y="3658102"/>
                    <a:pt x="2095012" y="3658153"/>
                    <a:pt x="2251991" y="3658038"/>
                  </a:cubicBezTo>
                  <a:cubicBezTo>
                    <a:pt x="2252004" y="3659101"/>
                    <a:pt x="2255054" y="3859645"/>
                    <a:pt x="2255259" y="3889469"/>
                  </a:cubicBezTo>
                  <a:cubicBezTo>
                    <a:pt x="2254285" y="3889469"/>
                    <a:pt x="2051994" y="3891032"/>
                    <a:pt x="2051071" y="3891045"/>
                  </a:cubicBezTo>
                  <a:cubicBezTo>
                    <a:pt x="2051058" y="3890136"/>
                    <a:pt x="2045586" y="3658371"/>
                    <a:pt x="2051443" y="3658332"/>
                  </a:cubicBezTo>
                  <a:close/>
                  <a:moveTo>
                    <a:pt x="2051494" y="3902947"/>
                  </a:moveTo>
                  <a:cubicBezTo>
                    <a:pt x="2287949" y="3900077"/>
                    <a:pt x="2255336" y="3895055"/>
                    <a:pt x="2255400" y="3922112"/>
                  </a:cubicBezTo>
                  <a:cubicBezTo>
                    <a:pt x="2255925" y="4174042"/>
                    <a:pt x="2275608" y="4136338"/>
                    <a:pt x="2205205" y="4135493"/>
                  </a:cubicBezTo>
                  <a:cubicBezTo>
                    <a:pt x="2156510" y="4134839"/>
                    <a:pt x="2103444" y="4134776"/>
                    <a:pt x="2055326" y="4135608"/>
                  </a:cubicBezTo>
                  <a:cubicBezTo>
                    <a:pt x="2054992" y="4103388"/>
                    <a:pt x="2053339" y="3902921"/>
                    <a:pt x="2051494" y="3902947"/>
                  </a:cubicBezTo>
                  <a:close/>
                  <a:moveTo>
                    <a:pt x="2258001" y="4147830"/>
                  </a:moveTo>
                  <a:cubicBezTo>
                    <a:pt x="2259321" y="4242247"/>
                    <a:pt x="2259911" y="4252624"/>
                    <a:pt x="2261987" y="4379403"/>
                  </a:cubicBezTo>
                  <a:cubicBezTo>
                    <a:pt x="2117784" y="4379428"/>
                    <a:pt x="2099664" y="4379198"/>
                    <a:pt x="2058324" y="4380210"/>
                  </a:cubicBezTo>
                  <a:cubicBezTo>
                    <a:pt x="2057812" y="4352769"/>
                    <a:pt x="2055466" y="4148483"/>
                    <a:pt x="2055454" y="4147523"/>
                  </a:cubicBezTo>
                  <a:cubicBezTo>
                    <a:pt x="2144400" y="4145960"/>
                    <a:pt x="2202604" y="4147650"/>
                    <a:pt x="2258001" y="4147830"/>
                  </a:cubicBezTo>
                  <a:close/>
                  <a:moveTo>
                    <a:pt x="2257835" y="3413987"/>
                  </a:moveTo>
                  <a:cubicBezTo>
                    <a:pt x="2376331" y="3414000"/>
                    <a:pt x="2364644" y="3411412"/>
                    <a:pt x="2459818" y="3412027"/>
                  </a:cubicBezTo>
                  <a:cubicBezTo>
                    <a:pt x="2460485" y="3463233"/>
                    <a:pt x="2461356" y="3521305"/>
                    <a:pt x="2462637" y="3572473"/>
                  </a:cubicBezTo>
                  <a:cubicBezTo>
                    <a:pt x="2464957" y="3668645"/>
                    <a:pt x="2502965" y="3646136"/>
                    <a:pt x="2282016" y="3646136"/>
                  </a:cubicBezTo>
                  <a:cubicBezTo>
                    <a:pt x="2255438" y="3646149"/>
                    <a:pt x="2261538" y="3684159"/>
                    <a:pt x="2257835" y="3413987"/>
                  </a:cubicBezTo>
                  <a:close/>
                  <a:moveTo>
                    <a:pt x="2282016" y="3658025"/>
                  </a:moveTo>
                  <a:cubicBezTo>
                    <a:pt x="2283156" y="3658025"/>
                    <a:pt x="2464368" y="3658217"/>
                    <a:pt x="2464393" y="3659831"/>
                  </a:cubicBezTo>
                  <a:cubicBezTo>
                    <a:pt x="2468583" y="3926903"/>
                    <a:pt x="2479079" y="3890482"/>
                    <a:pt x="2435753" y="3890482"/>
                  </a:cubicBezTo>
                  <a:cubicBezTo>
                    <a:pt x="2362722" y="3890482"/>
                    <a:pt x="2357801" y="3889418"/>
                    <a:pt x="2282016" y="3889418"/>
                  </a:cubicBezTo>
                  <a:cubicBezTo>
                    <a:pt x="2261320" y="3889418"/>
                    <a:pt x="2266151" y="3900461"/>
                    <a:pt x="2265113" y="3834523"/>
                  </a:cubicBezTo>
                  <a:cubicBezTo>
                    <a:pt x="2261820" y="3623819"/>
                    <a:pt x="2254349" y="3658050"/>
                    <a:pt x="2282016" y="3658025"/>
                  </a:cubicBezTo>
                  <a:close/>
                  <a:moveTo>
                    <a:pt x="2282016" y="3901319"/>
                  </a:moveTo>
                  <a:cubicBezTo>
                    <a:pt x="2497724" y="3901319"/>
                    <a:pt x="2467802" y="3898463"/>
                    <a:pt x="2467994" y="3922189"/>
                  </a:cubicBezTo>
                  <a:cubicBezTo>
                    <a:pt x="2468468" y="3978442"/>
                    <a:pt x="2468686" y="3987436"/>
                    <a:pt x="2471095" y="4136223"/>
                  </a:cubicBezTo>
                  <a:cubicBezTo>
                    <a:pt x="2428243" y="4136748"/>
                    <a:pt x="2397258" y="4136172"/>
                    <a:pt x="2268342" y="4135967"/>
                  </a:cubicBezTo>
                  <a:cubicBezTo>
                    <a:pt x="2264908" y="3871777"/>
                    <a:pt x="2259013" y="3901319"/>
                    <a:pt x="2282016" y="3901319"/>
                  </a:cubicBezTo>
                  <a:close/>
                  <a:moveTo>
                    <a:pt x="2282016" y="4147868"/>
                  </a:moveTo>
                  <a:cubicBezTo>
                    <a:pt x="2343346" y="4147868"/>
                    <a:pt x="2424066" y="4148688"/>
                    <a:pt x="2471287" y="4148112"/>
                  </a:cubicBezTo>
                  <a:cubicBezTo>
                    <a:pt x="2475760" y="4423486"/>
                    <a:pt x="2485781" y="4380710"/>
                    <a:pt x="2435740" y="4380710"/>
                  </a:cubicBezTo>
                  <a:cubicBezTo>
                    <a:pt x="2244841" y="4380710"/>
                    <a:pt x="2272546" y="4384514"/>
                    <a:pt x="2272161" y="4359277"/>
                  </a:cubicBezTo>
                  <a:cubicBezTo>
                    <a:pt x="2268342" y="4115226"/>
                    <a:pt x="2262589" y="4147868"/>
                    <a:pt x="2282016" y="4147868"/>
                  </a:cubicBezTo>
                  <a:close/>
                  <a:moveTo>
                    <a:pt x="2474875" y="3659626"/>
                  </a:moveTo>
                  <a:cubicBezTo>
                    <a:pt x="2474837" y="3657513"/>
                    <a:pt x="2581634" y="3656641"/>
                    <a:pt x="2666146" y="3657564"/>
                  </a:cubicBezTo>
                  <a:cubicBezTo>
                    <a:pt x="2681677" y="3657730"/>
                    <a:pt x="2678282" y="3631083"/>
                    <a:pt x="2681473" y="3834766"/>
                  </a:cubicBezTo>
                  <a:cubicBezTo>
                    <a:pt x="2682600" y="3906444"/>
                    <a:pt x="2717917" y="3889508"/>
                    <a:pt x="2512525" y="3890328"/>
                  </a:cubicBezTo>
                  <a:cubicBezTo>
                    <a:pt x="2465841" y="3890507"/>
                    <a:pt x="2479092" y="3928671"/>
                    <a:pt x="2474875" y="3659626"/>
                  </a:cubicBezTo>
                  <a:close/>
                  <a:moveTo>
                    <a:pt x="2512576" y="3902242"/>
                  </a:moveTo>
                  <a:cubicBezTo>
                    <a:pt x="2709114" y="3901448"/>
                    <a:pt x="2682562" y="3896990"/>
                    <a:pt x="2683113" y="3922202"/>
                  </a:cubicBezTo>
                  <a:cubicBezTo>
                    <a:pt x="2688533" y="4169622"/>
                    <a:pt x="2689930" y="4135877"/>
                    <a:pt x="2666300" y="4135262"/>
                  </a:cubicBezTo>
                  <a:cubicBezTo>
                    <a:pt x="2615990" y="4133879"/>
                    <a:pt x="2564770" y="4133815"/>
                    <a:pt x="2512409" y="4135314"/>
                  </a:cubicBezTo>
                  <a:cubicBezTo>
                    <a:pt x="2471287" y="4136441"/>
                    <a:pt x="2481923" y="4157553"/>
                    <a:pt x="2479527" y="4009471"/>
                  </a:cubicBezTo>
                  <a:cubicBezTo>
                    <a:pt x="2477515" y="3880643"/>
                    <a:pt x="2470467" y="3902421"/>
                    <a:pt x="2512576" y="3902242"/>
                  </a:cubicBezTo>
                  <a:close/>
                  <a:moveTo>
                    <a:pt x="2512691" y="4147215"/>
                  </a:moveTo>
                  <a:cubicBezTo>
                    <a:pt x="2567717" y="4145703"/>
                    <a:pt x="2613799" y="4145793"/>
                    <a:pt x="2666057" y="4147164"/>
                  </a:cubicBezTo>
                  <a:cubicBezTo>
                    <a:pt x="2690494" y="4147830"/>
                    <a:pt x="2685112" y="4140194"/>
                    <a:pt x="2685804" y="4184546"/>
                  </a:cubicBezTo>
                  <a:cubicBezTo>
                    <a:pt x="2689366" y="4411738"/>
                    <a:pt x="2696491" y="4381286"/>
                    <a:pt x="2666210" y="4381171"/>
                  </a:cubicBezTo>
                  <a:cubicBezTo>
                    <a:pt x="2456704" y="4380325"/>
                    <a:pt x="2485653" y="4387948"/>
                    <a:pt x="2485204" y="4359264"/>
                  </a:cubicBezTo>
                  <a:cubicBezTo>
                    <a:pt x="2481257" y="4115661"/>
                    <a:pt x="2469442" y="4148458"/>
                    <a:pt x="2512691" y="4147215"/>
                  </a:cubicBezTo>
                  <a:close/>
                  <a:moveTo>
                    <a:pt x="2688226" y="3659626"/>
                  </a:moveTo>
                  <a:cubicBezTo>
                    <a:pt x="2688200" y="3657769"/>
                    <a:pt x="2891504" y="3656347"/>
                    <a:pt x="2892452" y="3656347"/>
                  </a:cubicBezTo>
                  <a:cubicBezTo>
                    <a:pt x="2894169" y="3761333"/>
                    <a:pt x="2891440" y="3758271"/>
                    <a:pt x="2894579" y="3889969"/>
                  </a:cubicBezTo>
                  <a:cubicBezTo>
                    <a:pt x="2652255" y="3890020"/>
                    <a:pt x="2693134" y="3909544"/>
                    <a:pt x="2691955" y="3834549"/>
                  </a:cubicBezTo>
                  <a:cubicBezTo>
                    <a:pt x="2690596" y="3747049"/>
                    <a:pt x="2689584" y="3746613"/>
                    <a:pt x="2688226" y="3659626"/>
                  </a:cubicBezTo>
                  <a:close/>
                  <a:moveTo>
                    <a:pt x="2743047" y="4148201"/>
                  </a:moveTo>
                  <a:cubicBezTo>
                    <a:pt x="2929730" y="4148201"/>
                    <a:pt x="2898001" y="4132751"/>
                    <a:pt x="2898808" y="4184585"/>
                  </a:cubicBezTo>
                  <a:cubicBezTo>
                    <a:pt x="2902204" y="4402757"/>
                    <a:pt x="2908932" y="4380735"/>
                    <a:pt x="2896796" y="4380735"/>
                  </a:cubicBezTo>
                  <a:cubicBezTo>
                    <a:pt x="2668632" y="4380735"/>
                    <a:pt x="2699362" y="4390382"/>
                    <a:pt x="2698862" y="4359277"/>
                  </a:cubicBezTo>
                  <a:cubicBezTo>
                    <a:pt x="2694941" y="4108052"/>
                    <a:pt x="2682856" y="4148201"/>
                    <a:pt x="2743047" y="4148201"/>
                  </a:cubicBezTo>
                  <a:close/>
                  <a:moveTo>
                    <a:pt x="2902947" y="3656347"/>
                  </a:moveTo>
                  <a:cubicBezTo>
                    <a:pt x="2903857" y="3656347"/>
                    <a:pt x="3105751" y="3657205"/>
                    <a:pt x="3105789" y="3659831"/>
                  </a:cubicBezTo>
                  <a:cubicBezTo>
                    <a:pt x="3107840" y="3796333"/>
                    <a:pt x="3108468" y="3840877"/>
                    <a:pt x="3109339" y="3891596"/>
                  </a:cubicBezTo>
                  <a:cubicBezTo>
                    <a:pt x="2963881" y="3892659"/>
                    <a:pt x="2997993" y="3890136"/>
                    <a:pt x="2905100" y="3889969"/>
                  </a:cubicBezTo>
                  <a:cubicBezTo>
                    <a:pt x="2901858" y="3755888"/>
                    <a:pt x="2904677" y="3763972"/>
                    <a:pt x="2902947" y="3656347"/>
                  </a:cubicBezTo>
                  <a:close/>
                  <a:moveTo>
                    <a:pt x="3109544" y="3903523"/>
                  </a:moveTo>
                  <a:cubicBezTo>
                    <a:pt x="3112312" y="4060420"/>
                    <a:pt x="3108839" y="3865666"/>
                    <a:pt x="3113516" y="4135608"/>
                  </a:cubicBezTo>
                  <a:cubicBezTo>
                    <a:pt x="3072484" y="4135762"/>
                    <a:pt x="3022020" y="4135775"/>
                    <a:pt x="2973709" y="4135454"/>
                  </a:cubicBezTo>
                  <a:cubicBezTo>
                    <a:pt x="2885827" y="4134878"/>
                    <a:pt x="2913173" y="4178730"/>
                    <a:pt x="2905959" y="3921587"/>
                  </a:cubicBezTo>
                  <a:cubicBezTo>
                    <a:pt x="2905049" y="3890020"/>
                    <a:pt x="2876998" y="3905099"/>
                    <a:pt x="3109544" y="3903523"/>
                  </a:cubicBezTo>
                  <a:close/>
                  <a:moveTo>
                    <a:pt x="3112863" y="3484755"/>
                  </a:moveTo>
                  <a:cubicBezTo>
                    <a:pt x="3111543" y="3400330"/>
                    <a:pt x="3106930" y="3413244"/>
                    <a:pt x="3127485" y="3413026"/>
                  </a:cubicBezTo>
                  <a:cubicBezTo>
                    <a:pt x="3172963" y="3412539"/>
                    <a:pt x="3176231" y="3412629"/>
                    <a:pt x="3315231" y="3412552"/>
                  </a:cubicBezTo>
                  <a:cubicBezTo>
                    <a:pt x="3317935" y="3685146"/>
                    <a:pt x="3333799" y="3646290"/>
                    <a:pt x="3281285" y="3645585"/>
                  </a:cubicBezTo>
                  <a:cubicBezTo>
                    <a:pt x="3240163" y="3645034"/>
                    <a:pt x="3192762" y="3644816"/>
                    <a:pt x="3127395" y="3645431"/>
                  </a:cubicBezTo>
                  <a:cubicBezTo>
                    <a:pt x="3112210" y="3645585"/>
                    <a:pt x="3115721" y="3667428"/>
                    <a:pt x="3112863" y="3484755"/>
                  </a:cubicBezTo>
                  <a:close/>
                  <a:moveTo>
                    <a:pt x="3127472" y="3657358"/>
                  </a:moveTo>
                  <a:cubicBezTo>
                    <a:pt x="3336016" y="3655386"/>
                    <a:pt x="3319319" y="3658768"/>
                    <a:pt x="3319332" y="3659844"/>
                  </a:cubicBezTo>
                  <a:cubicBezTo>
                    <a:pt x="3323561" y="3930196"/>
                    <a:pt x="3338054" y="3891647"/>
                    <a:pt x="3281221" y="3891340"/>
                  </a:cubicBezTo>
                  <a:cubicBezTo>
                    <a:pt x="3238216" y="3891109"/>
                    <a:pt x="3180486" y="3891045"/>
                    <a:pt x="3127382" y="3891468"/>
                  </a:cubicBezTo>
                  <a:cubicBezTo>
                    <a:pt x="3117348" y="3891545"/>
                    <a:pt x="3119924" y="3900179"/>
                    <a:pt x="3118899" y="3834561"/>
                  </a:cubicBezTo>
                  <a:cubicBezTo>
                    <a:pt x="3115887" y="3633376"/>
                    <a:pt x="3111851" y="3657500"/>
                    <a:pt x="3127472" y="3657358"/>
                  </a:cubicBezTo>
                  <a:close/>
                  <a:moveTo>
                    <a:pt x="3511820" y="3154947"/>
                  </a:moveTo>
                  <a:cubicBezTo>
                    <a:pt x="3293036" y="3154947"/>
                    <a:pt x="3321446" y="3167707"/>
                    <a:pt x="3320934" y="3135013"/>
                  </a:cubicBezTo>
                  <a:cubicBezTo>
                    <a:pt x="3316987" y="2883033"/>
                    <a:pt x="3307466" y="2923785"/>
                    <a:pt x="3358083" y="2923785"/>
                  </a:cubicBezTo>
                  <a:cubicBezTo>
                    <a:pt x="3548470" y="2923785"/>
                    <a:pt x="3521521" y="2910115"/>
                    <a:pt x="3522302" y="2960373"/>
                  </a:cubicBezTo>
                  <a:cubicBezTo>
                    <a:pt x="3525814" y="3185105"/>
                    <a:pt x="3526467" y="3154947"/>
                    <a:pt x="3511820" y="3154947"/>
                  </a:cubicBezTo>
                  <a:close/>
                  <a:moveTo>
                    <a:pt x="3511820" y="2911422"/>
                  </a:moveTo>
                  <a:cubicBezTo>
                    <a:pt x="3283425" y="2911422"/>
                    <a:pt x="3318076" y="2924323"/>
                    <a:pt x="3317064" y="2872745"/>
                  </a:cubicBezTo>
                  <a:cubicBezTo>
                    <a:pt x="3312451" y="2640558"/>
                    <a:pt x="3303749" y="2677518"/>
                    <a:pt x="3358083" y="2677518"/>
                  </a:cubicBezTo>
                  <a:cubicBezTo>
                    <a:pt x="3541947" y="2677518"/>
                    <a:pt x="3517727" y="2668294"/>
                    <a:pt x="3517856" y="2698054"/>
                  </a:cubicBezTo>
                  <a:cubicBezTo>
                    <a:pt x="3518868" y="2936878"/>
                    <a:pt x="3528043" y="2911422"/>
                    <a:pt x="3511820" y="2911422"/>
                  </a:cubicBezTo>
                  <a:close/>
                  <a:moveTo>
                    <a:pt x="3511820" y="2665360"/>
                  </a:moveTo>
                  <a:cubicBezTo>
                    <a:pt x="3273084" y="2665360"/>
                    <a:pt x="3314193" y="2682463"/>
                    <a:pt x="3313066" y="2610516"/>
                  </a:cubicBezTo>
                  <a:cubicBezTo>
                    <a:pt x="3309170" y="2367388"/>
                    <a:pt x="3310490" y="2451108"/>
                    <a:pt x="3310221" y="2433031"/>
                  </a:cubicBezTo>
                  <a:cubicBezTo>
                    <a:pt x="3341322" y="2432916"/>
                    <a:pt x="3365567" y="2432955"/>
                    <a:pt x="3511820" y="2432980"/>
                  </a:cubicBezTo>
                  <a:cubicBezTo>
                    <a:pt x="3512717" y="2432980"/>
                    <a:pt x="3522520" y="2665360"/>
                    <a:pt x="3511820" y="2665360"/>
                  </a:cubicBezTo>
                  <a:close/>
                  <a:moveTo>
                    <a:pt x="3511820" y="2421092"/>
                  </a:moveTo>
                  <a:cubicBezTo>
                    <a:pt x="3369347" y="2421066"/>
                    <a:pt x="3341514" y="2421027"/>
                    <a:pt x="3310029" y="2421143"/>
                  </a:cubicBezTo>
                  <a:cubicBezTo>
                    <a:pt x="3308709" y="2344379"/>
                    <a:pt x="3306159" y="2297900"/>
                    <a:pt x="3305569" y="2189122"/>
                  </a:cubicBezTo>
                  <a:cubicBezTo>
                    <a:pt x="3306915" y="2189122"/>
                    <a:pt x="3507527" y="2188789"/>
                    <a:pt x="3509116" y="2188789"/>
                  </a:cubicBezTo>
                  <a:cubicBezTo>
                    <a:pt x="3510321" y="2246323"/>
                    <a:pt x="3512909" y="2421092"/>
                    <a:pt x="3511820" y="2421092"/>
                  </a:cubicBezTo>
                  <a:close/>
                  <a:moveTo>
                    <a:pt x="3305505" y="2177207"/>
                  </a:moveTo>
                  <a:cubicBezTo>
                    <a:pt x="3305505" y="2176054"/>
                    <a:pt x="3303403" y="1945596"/>
                    <a:pt x="3303391" y="1944623"/>
                  </a:cubicBezTo>
                  <a:cubicBezTo>
                    <a:pt x="3429832" y="1945583"/>
                    <a:pt x="3421541" y="1943149"/>
                    <a:pt x="3504452" y="1942996"/>
                  </a:cubicBezTo>
                  <a:cubicBezTo>
                    <a:pt x="3504465" y="1943905"/>
                    <a:pt x="3508783" y="2172365"/>
                    <a:pt x="3508809" y="2173710"/>
                  </a:cubicBezTo>
                  <a:cubicBezTo>
                    <a:pt x="3508898" y="2178501"/>
                    <a:pt x="3530183" y="2176926"/>
                    <a:pt x="3305505" y="2177207"/>
                  </a:cubicBezTo>
                  <a:close/>
                  <a:moveTo>
                    <a:pt x="3303237" y="1932721"/>
                  </a:moveTo>
                  <a:cubicBezTo>
                    <a:pt x="3301827" y="1831770"/>
                    <a:pt x="3300200" y="1832436"/>
                    <a:pt x="3298149" y="1698996"/>
                  </a:cubicBezTo>
                  <a:cubicBezTo>
                    <a:pt x="3332966" y="1698343"/>
                    <a:pt x="3379778" y="1698228"/>
                    <a:pt x="3434856" y="1699188"/>
                  </a:cubicBezTo>
                  <a:cubicBezTo>
                    <a:pt x="3521597" y="1700700"/>
                    <a:pt x="3499813" y="1655631"/>
                    <a:pt x="3503939" y="1911480"/>
                  </a:cubicBezTo>
                  <a:cubicBezTo>
                    <a:pt x="3504259" y="1932952"/>
                    <a:pt x="3538090" y="1934553"/>
                    <a:pt x="3303237" y="1932721"/>
                  </a:cubicBezTo>
                  <a:close/>
                  <a:moveTo>
                    <a:pt x="3297957" y="1687082"/>
                  </a:moveTo>
                  <a:cubicBezTo>
                    <a:pt x="3295599" y="1534003"/>
                    <a:pt x="3295317" y="1527495"/>
                    <a:pt x="3295433" y="1474380"/>
                  </a:cubicBezTo>
                  <a:cubicBezTo>
                    <a:pt x="3295484" y="1448963"/>
                    <a:pt x="3261781" y="1454318"/>
                    <a:pt x="3497673" y="1453959"/>
                  </a:cubicBezTo>
                  <a:cubicBezTo>
                    <a:pt x="3498877" y="1594420"/>
                    <a:pt x="3500095" y="1624167"/>
                    <a:pt x="3501338" y="1687940"/>
                  </a:cubicBezTo>
                  <a:cubicBezTo>
                    <a:pt x="3432895" y="1687825"/>
                    <a:pt x="3382636" y="1685480"/>
                    <a:pt x="3297957" y="1687082"/>
                  </a:cubicBezTo>
                  <a:close/>
                  <a:moveTo>
                    <a:pt x="3295433" y="1442532"/>
                  </a:moveTo>
                  <a:cubicBezTo>
                    <a:pt x="3294984" y="1326822"/>
                    <a:pt x="3291652" y="1306235"/>
                    <a:pt x="3290153" y="1209652"/>
                  </a:cubicBezTo>
                  <a:cubicBezTo>
                    <a:pt x="3517830" y="1209524"/>
                    <a:pt x="3495071" y="1208333"/>
                    <a:pt x="3495148" y="1212342"/>
                  </a:cubicBezTo>
                  <a:cubicBezTo>
                    <a:pt x="3495353" y="1226089"/>
                    <a:pt x="3494751" y="1164737"/>
                    <a:pt x="3497570" y="1442070"/>
                  </a:cubicBezTo>
                  <a:cubicBezTo>
                    <a:pt x="3431613" y="1442160"/>
                    <a:pt x="3379074" y="1443441"/>
                    <a:pt x="3295433" y="1442532"/>
                  </a:cubicBezTo>
                  <a:close/>
                  <a:moveTo>
                    <a:pt x="3289987" y="1197699"/>
                  </a:moveTo>
                  <a:cubicBezTo>
                    <a:pt x="3289166" y="1134797"/>
                    <a:pt x="3291012" y="1059494"/>
                    <a:pt x="3287436" y="964782"/>
                  </a:cubicBezTo>
                  <a:cubicBezTo>
                    <a:pt x="3382495" y="967459"/>
                    <a:pt x="3436816" y="963987"/>
                    <a:pt x="3490125" y="963641"/>
                  </a:cubicBezTo>
                  <a:cubicBezTo>
                    <a:pt x="3492573" y="1117272"/>
                    <a:pt x="3494046" y="1147647"/>
                    <a:pt x="3494917" y="1197635"/>
                  </a:cubicBezTo>
                  <a:lnTo>
                    <a:pt x="3289987" y="1197699"/>
                  </a:lnTo>
                  <a:close/>
                  <a:moveTo>
                    <a:pt x="3281247" y="1442365"/>
                  </a:moveTo>
                  <a:cubicBezTo>
                    <a:pt x="3041037" y="1439457"/>
                    <a:pt x="3080673" y="1464144"/>
                    <a:pt x="3079468" y="1386880"/>
                  </a:cubicBezTo>
                  <a:cubicBezTo>
                    <a:pt x="3078123" y="1301482"/>
                    <a:pt x="3078956" y="1298894"/>
                    <a:pt x="3077597" y="1212163"/>
                  </a:cubicBezTo>
                  <a:cubicBezTo>
                    <a:pt x="3077508" y="1206180"/>
                    <a:pt x="3057491" y="1209575"/>
                    <a:pt x="3279658" y="1209652"/>
                  </a:cubicBezTo>
                  <a:cubicBezTo>
                    <a:pt x="3280927" y="1298010"/>
                    <a:pt x="3288961" y="1442467"/>
                    <a:pt x="3281247" y="1442365"/>
                  </a:cubicBezTo>
                  <a:close/>
                  <a:moveTo>
                    <a:pt x="3074240" y="1698573"/>
                  </a:moveTo>
                  <a:cubicBezTo>
                    <a:pt x="3074868" y="1751765"/>
                    <a:pt x="3075714" y="1790262"/>
                    <a:pt x="3078046" y="1930851"/>
                  </a:cubicBezTo>
                  <a:cubicBezTo>
                    <a:pt x="3048598" y="1930684"/>
                    <a:pt x="2876203" y="1931120"/>
                    <a:pt x="2875255" y="1931120"/>
                  </a:cubicBezTo>
                  <a:cubicBezTo>
                    <a:pt x="2873333" y="1802407"/>
                    <a:pt x="2874614" y="1822482"/>
                    <a:pt x="2872448" y="1699803"/>
                  </a:cubicBezTo>
                  <a:cubicBezTo>
                    <a:pt x="2981680" y="1699944"/>
                    <a:pt x="2987652" y="1698099"/>
                    <a:pt x="3074240" y="1698573"/>
                  </a:cubicBezTo>
                  <a:close/>
                  <a:moveTo>
                    <a:pt x="3050558" y="1686621"/>
                  </a:moveTo>
                  <a:cubicBezTo>
                    <a:pt x="2840348" y="1686621"/>
                    <a:pt x="2872551" y="1700931"/>
                    <a:pt x="2871462" y="1649020"/>
                  </a:cubicBezTo>
                  <a:cubicBezTo>
                    <a:pt x="2866733" y="1422495"/>
                    <a:pt x="2859826" y="1455189"/>
                    <a:pt x="2896796" y="1455189"/>
                  </a:cubicBezTo>
                  <a:cubicBezTo>
                    <a:pt x="3097370" y="1455189"/>
                    <a:pt x="3070165" y="1448002"/>
                    <a:pt x="3070934" y="1474559"/>
                  </a:cubicBezTo>
                  <a:cubicBezTo>
                    <a:pt x="3078161" y="1720967"/>
                    <a:pt x="3077008" y="1686621"/>
                    <a:pt x="3050558" y="1686621"/>
                  </a:cubicBezTo>
                  <a:close/>
                  <a:moveTo>
                    <a:pt x="3050558" y="1443147"/>
                  </a:moveTo>
                  <a:cubicBezTo>
                    <a:pt x="2830929" y="1443147"/>
                    <a:pt x="2868681" y="1459301"/>
                    <a:pt x="2867540" y="1386855"/>
                  </a:cubicBezTo>
                  <a:cubicBezTo>
                    <a:pt x="2864221" y="1174652"/>
                    <a:pt x="2849498" y="1210152"/>
                    <a:pt x="2896796" y="1210152"/>
                  </a:cubicBezTo>
                  <a:cubicBezTo>
                    <a:pt x="3081659" y="1210152"/>
                    <a:pt x="3066987" y="1204976"/>
                    <a:pt x="3067102" y="1212381"/>
                  </a:cubicBezTo>
                  <a:cubicBezTo>
                    <a:pt x="3071305" y="1480004"/>
                    <a:pt x="3076277" y="1443147"/>
                    <a:pt x="3050558" y="1443147"/>
                  </a:cubicBezTo>
                  <a:close/>
                  <a:moveTo>
                    <a:pt x="3050558" y="1196751"/>
                  </a:moveTo>
                  <a:cubicBezTo>
                    <a:pt x="2973197" y="1196751"/>
                    <a:pt x="2973145" y="1198250"/>
                    <a:pt x="2896809" y="1198250"/>
                  </a:cubicBezTo>
                  <a:cubicBezTo>
                    <a:pt x="2850100" y="1198250"/>
                    <a:pt x="2864004" y="1233878"/>
                    <a:pt x="2859647" y="963757"/>
                  </a:cubicBezTo>
                  <a:cubicBezTo>
                    <a:pt x="2934266" y="962681"/>
                    <a:pt x="2983128" y="965256"/>
                    <a:pt x="3063706" y="965025"/>
                  </a:cubicBezTo>
                  <a:cubicBezTo>
                    <a:pt x="3069652" y="1234480"/>
                    <a:pt x="3071062" y="1196751"/>
                    <a:pt x="3050558" y="1196751"/>
                  </a:cubicBezTo>
                  <a:close/>
                  <a:moveTo>
                    <a:pt x="2860954" y="1649302"/>
                  </a:moveTo>
                  <a:cubicBezTo>
                    <a:pt x="2861966" y="1698048"/>
                    <a:pt x="2899141" y="1688798"/>
                    <a:pt x="2666223" y="1687236"/>
                  </a:cubicBezTo>
                  <a:cubicBezTo>
                    <a:pt x="2654869" y="1687159"/>
                    <a:pt x="2659098" y="1713498"/>
                    <a:pt x="2654370" y="1474226"/>
                  </a:cubicBezTo>
                  <a:cubicBezTo>
                    <a:pt x="2653844" y="1448028"/>
                    <a:pt x="2625050" y="1454600"/>
                    <a:pt x="2819934" y="1455112"/>
                  </a:cubicBezTo>
                  <a:cubicBezTo>
                    <a:pt x="2869399" y="1455253"/>
                    <a:pt x="2856161" y="1419882"/>
                    <a:pt x="2860954" y="1649302"/>
                  </a:cubicBezTo>
                  <a:close/>
                  <a:moveTo>
                    <a:pt x="2819921" y="1443198"/>
                  </a:moveTo>
                  <a:cubicBezTo>
                    <a:pt x="2619257" y="1442660"/>
                    <a:pt x="2653908" y="1457866"/>
                    <a:pt x="2652806" y="1386880"/>
                  </a:cubicBezTo>
                  <a:cubicBezTo>
                    <a:pt x="2649615" y="1183620"/>
                    <a:pt x="2642004" y="1210664"/>
                    <a:pt x="2666236" y="1210408"/>
                  </a:cubicBezTo>
                  <a:cubicBezTo>
                    <a:pt x="2870142" y="1208205"/>
                    <a:pt x="2853124" y="1210549"/>
                    <a:pt x="2853150" y="1212368"/>
                  </a:cubicBezTo>
                  <a:cubicBezTo>
                    <a:pt x="2857340" y="1481055"/>
                    <a:pt x="2872820" y="1443339"/>
                    <a:pt x="2819921" y="1443198"/>
                  </a:cubicBezTo>
                  <a:close/>
                  <a:moveTo>
                    <a:pt x="2819921" y="1198173"/>
                  </a:moveTo>
                  <a:cubicBezTo>
                    <a:pt x="2771380" y="1198045"/>
                    <a:pt x="2714675" y="1197981"/>
                    <a:pt x="2666146" y="1198507"/>
                  </a:cubicBezTo>
                  <a:cubicBezTo>
                    <a:pt x="2643285" y="1198750"/>
                    <a:pt x="2648872" y="1234992"/>
                    <a:pt x="2645656" y="965204"/>
                  </a:cubicBezTo>
                  <a:cubicBezTo>
                    <a:pt x="2810528" y="966755"/>
                    <a:pt x="2783643" y="965243"/>
                    <a:pt x="2849139" y="963936"/>
                  </a:cubicBezTo>
                  <a:cubicBezTo>
                    <a:pt x="2853496" y="1233686"/>
                    <a:pt x="2866118" y="1198225"/>
                    <a:pt x="2819921" y="1198173"/>
                  </a:cubicBezTo>
                  <a:close/>
                  <a:moveTo>
                    <a:pt x="2647052" y="1649302"/>
                  </a:moveTo>
                  <a:cubicBezTo>
                    <a:pt x="2648142" y="1699163"/>
                    <a:pt x="2684497" y="1687082"/>
                    <a:pt x="2444684" y="1687159"/>
                  </a:cubicBezTo>
                  <a:cubicBezTo>
                    <a:pt x="2442250" y="1530223"/>
                    <a:pt x="2442365" y="1526213"/>
                    <a:pt x="2440519" y="1474124"/>
                  </a:cubicBezTo>
                  <a:cubicBezTo>
                    <a:pt x="2439507" y="1445619"/>
                    <a:pt x="2417120" y="1453818"/>
                    <a:pt x="2589348" y="1453933"/>
                  </a:cubicBezTo>
                  <a:cubicBezTo>
                    <a:pt x="2658432" y="1453933"/>
                    <a:pt x="2641914" y="1414770"/>
                    <a:pt x="2647052" y="1649302"/>
                  </a:cubicBezTo>
                  <a:close/>
                  <a:moveTo>
                    <a:pt x="2439469" y="1441929"/>
                  </a:moveTo>
                  <a:cubicBezTo>
                    <a:pt x="2436175" y="1327283"/>
                    <a:pt x="2439161" y="1306811"/>
                    <a:pt x="2437675" y="1212138"/>
                  </a:cubicBezTo>
                  <a:cubicBezTo>
                    <a:pt x="2437623" y="1208435"/>
                    <a:pt x="2436996" y="1212138"/>
                    <a:pt x="2639095" y="1210664"/>
                  </a:cubicBezTo>
                  <a:cubicBezTo>
                    <a:pt x="2639120" y="1211958"/>
                    <a:pt x="2639146" y="1220452"/>
                    <a:pt x="2643247" y="1442288"/>
                  </a:cubicBezTo>
                  <a:cubicBezTo>
                    <a:pt x="2613888" y="1441968"/>
                    <a:pt x="2601996" y="1442045"/>
                    <a:pt x="2439469" y="1441929"/>
                  </a:cubicBezTo>
                  <a:close/>
                  <a:moveTo>
                    <a:pt x="2435740" y="2177874"/>
                  </a:moveTo>
                  <a:cubicBezTo>
                    <a:pt x="2214893" y="2177874"/>
                    <a:pt x="2238241" y="2178834"/>
                    <a:pt x="2238292" y="2173607"/>
                  </a:cubicBezTo>
                  <a:cubicBezTo>
                    <a:pt x="2238754" y="2119634"/>
                    <a:pt x="2238331" y="2110334"/>
                    <a:pt x="2235729" y="1944968"/>
                  </a:cubicBezTo>
                  <a:cubicBezTo>
                    <a:pt x="2356609" y="1944994"/>
                    <a:pt x="2373768" y="1944482"/>
                    <a:pt x="2437482" y="1944482"/>
                  </a:cubicBezTo>
                  <a:cubicBezTo>
                    <a:pt x="2442109" y="2205878"/>
                    <a:pt x="2445338" y="2177874"/>
                    <a:pt x="2435740" y="2177874"/>
                  </a:cubicBezTo>
                  <a:close/>
                  <a:moveTo>
                    <a:pt x="2435740" y="1932593"/>
                  </a:moveTo>
                  <a:cubicBezTo>
                    <a:pt x="2200630" y="1932593"/>
                    <a:pt x="2235678" y="1942317"/>
                    <a:pt x="2235191" y="1911211"/>
                  </a:cubicBezTo>
                  <a:cubicBezTo>
                    <a:pt x="2231244" y="1659410"/>
                    <a:pt x="2215393" y="1698791"/>
                    <a:pt x="2282016" y="1698791"/>
                  </a:cubicBezTo>
                  <a:cubicBezTo>
                    <a:pt x="2353995" y="1698791"/>
                    <a:pt x="2360697" y="1699047"/>
                    <a:pt x="2434381" y="1699047"/>
                  </a:cubicBezTo>
                  <a:cubicBezTo>
                    <a:pt x="2438315" y="1952181"/>
                    <a:pt x="2437303" y="1932593"/>
                    <a:pt x="2435740" y="1932593"/>
                  </a:cubicBezTo>
                  <a:close/>
                  <a:moveTo>
                    <a:pt x="2230924" y="1686710"/>
                  </a:moveTo>
                  <a:cubicBezTo>
                    <a:pt x="2228733" y="1543111"/>
                    <a:pt x="2228669" y="1528122"/>
                    <a:pt x="2227028" y="1474175"/>
                  </a:cubicBezTo>
                  <a:cubicBezTo>
                    <a:pt x="2226144" y="1444825"/>
                    <a:pt x="2194748" y="1453754"/>
                    <a:pt x="2429320" y="1453831"/>
                  </a:cubicBezTo>
                  <a:cubicBezTo>
                    <a:pt x="2432075" y="1540857"/>
                    <a:pt x="2431050" y="1483962"/>
                    <a:pt x="2434202" y="1687171"/>
                  </a:cubicBezTo>
                  <a:cubicBezTo>
                    <a:pt x="2418286" y="1687159"/>
                    <a:pt x="2247224" y="1686851"/>
                    <a:pt x="2230924" y="1686710"/>
                  </a:cubicBezTo>
                  <a:close/>
                  <a:moveTo>
                    <a:pt x="2223876" y="1197546"/>
                  </a:moveTo>
                  <a:cubicBezTo>
                    <a:pt x="2221223" y="1029593"/>
                    <a:pt x="2220954" y="1007199"/>
                    <a:pt x="2219955" y="964756"/>
                  </a:cubicBezTo>
                  <a:cubicBezTo>
                    <a:pt x="2297239" y="966178"/>
                    <a:pt x="2363670" y="964320"/>
                    <a:pt x="2422733" y="964205"/>
                  </a:cubicBezTo>
                  <a:cubicBezTo>
                    <a:pt x="2423656" y="1003215"/>
                    <a:pt x="2426949" y="1197597"/>
                    <a:pt x="2426975" y="1198763"/>
                  </a:cubicBezTo>
                  <a:cubicBezTo>
                    <a:pt x="2341898" y="1198622"/>
                    <a:pt x="2341130" y="1196508"/>
                    <a:pt x="2223876" y="1197546"/>
                  </a:cubicBezTo>
                  <a:close/>
                  <a:moveTo>
                    <a:pt x="2220429" y="1686608"/>
                  </a:moveTo>
                  <a:cubicBezTo>
                    <a:pt x="2092116" y="1685237"/>
                    <a:pt x="2071690" y="1686416"/>
                    <a:pt x="2016395" y="1686774"/>
                  </a:cubicBezTo>
                  <a:cubicBezTo>
                    <a:pt x="2012204" y="1412233"/>
                    <a:pt x="2003708" y="1454318"/>
                    <a:pt x="2051481" y="1453741"/>
                  </a:cubicBezTo>
                  <a:cubicBezTo>
                    <a:pt x="2242265" y="1451448"/>
                    <a:pt x="2215726" y="1448091"/>
                    <a:pt x="2216520" y="1474559"/>
                  </a:cubicBezTo>
                  <a:cubicBezTo>
                    <a:pt x="2218314" y="1534054"/>
                    <a:pt x="2218340" y="1549824"/>
                    <a:pt x="2220429" y="1686608"/>
                  </a:cubicBezTo>
                  <a:close/>
                  <a:moveTo>
                    <a:pt x="2205090" y="1197738"/>
                  </a:moveTo>
                  <a:cubicBezTo>
                    <a:pt x="2150512" y="1198327"/>
                    <a:pt x="2107583" y="1198340"/>
                    <a:pt x="2051468" y="1197738"/>
                  </a:cubicBezTo>
                  <a:cubicBezTo>
                    <a:pt x="1996404" y="1197072"/>
                    <a:pt x="2007873" y="1241360"/>
                    <a:pt x="2004695" y="963974"/>
                  </a:cubicBezTo>
                  <a:cubicBezTo>
                    <a:pt x="2107404" y="963834"/>
                    <a:pt x="2138133" y="963052"/>
                    <a:pt x="2209434" y="964551"/>
                  </a:cubicBezTo>
                  <a:cubicBezTo>
                    <a:pt x="2215521" y="1223527"/>
                    <a:pt x="2215662" y="1197623"/>
                    <a:pt x="2205090" y="1197738"/>
                  </a:cubicBezTo>
                  <a:close/>
                  <a:moveTo>
                    <a:pt x="2005899" y="1686838"/>
                  </a:moveTo>
                  <a:cubicBezTo>
                    <a:pt x="1766946" y="1687940"/>
                    <a:pt x="1803134" y="1697369"/>
                    <a:pt x="1802532" y="1649097"/>
                  </a:cubicBezTo>
                  <a:cubicBezTo>
                    <a:pt x="1799687" y="1421214"/>
                    <a:pt x="1790179" y="1453049"/>
                    <a:pt x="1820793" y="1453049"/>
                  </a:cubicBezTo>
                  <a:cubicBezTo>
                    <a:pt x="2032234" y="1453049"/>
                    <a:pt x="2003260" y="1449898"/>
                    <a:pt x="2003260" y="1474098"/>
                  </a:cubicBezTo>
                  <a:cubicBezTo>
                    <a:pt x="2003311" y="1527751"/>
                    <a:pt x="2003401" y="1523549"/>
                    <a:pt x="2005899" y="1686838"/>
                  </a:cubicBezTo>
                  <a:close/>
                  <a:moveTo>
                    <a:pt x="1974542" y="1442288"/>
                  </a:moveTo>
                  <a:cubicBezTo>
                    <a:pt x="1897770" y="1442288"/>
                    <a:pt x="1897732" y="1441148"/>
                    <a:pt x="1820793" y="1441148"/>
                  </a:cubicBezTo>
                  <a:cubicBezTo>
                    <a:pt x="1793088" y="1441148"/>
                    <a:pt x="1798623" y="1452204"/>
                    <a:pt x="1797598" y="1386906"/>
                  </a:cubicBezTo>
                  <a:cubicBezTo>
                    <a:pt x="1794254" y="1173679"/>
                    <a:pt x="1786898" y="1208384"/>
                    <a:pt x="1820793" y="1208384"/>
                  </a:cubicBezTo>
                  <a:cubicBezTo>
                    <a:pt x="2018932" y="1208384"/>
                    <a:pt x="1998224" y="1208486"/>
                    <a:pt x="1998288" y="1212394"/>
                  </a:cubicBezTo>
                  <a:cubicBezTo>
                    <a:pt x="2002427" y="1476763"/>
                    <a:pt x="2016523" y="1442288"/>
                    <a:pt x="1974542" y="1442288"/>
                  </a:cubicBezTo>
                  <a:close/>
                  <a:moveTo>
                    <a:pt x="1820793" y="1196495"/>
                  </a:moveTo>
                  <a:cubicBezTo>
                    <a:pt x="1783848" y="1196495"/>
                    <a:pt x="1798277" y="1232315"/>
                    <a:pt x="1791601" y="964077"/>
                  </a:cubicBezTo>
                  <a:cubicBezTo>
                    <a:pt x="1812335" y="963987"/>
                    <a:pt x="1825342" y="964013"/>
                    <a:pt x="1974555" y="963987"/>
                  </a:cubicBezTo>
                  <a:cubicBezTo>
                    <a:pt x="2000710" y="963987"/>
                    <a:pt x="1993687" y="926963"/>
                    <a:pt x="1998057" y="1197328"/>
                  </a:cubicBezTo>
                  <a:cubicBezTo>
                    <a:pt x="1870385" y="1196956"/>
                    <a:pt x="1886288" y="1196495"/>
                    <a:pt x="1820793" y="1196495"/>
                  </a:cubicBezTo>
                  <a:close/>
                  <a:moveTo>
                    <a:pt x="1792037" y="1649251"/>
                  </a:moveTo>
                  <a:cubicBezTo>
                    <a:pt x="1792626" y="1696613"/>
                    <a:pt x="1831377" y="1688453"/>
                    <a:pt x="1590258" y="1687159"/>
                  </a:cubicBezTo>
                  <a:cubicBezTo>
                    <a:pt x="1588515" y="1687146"/>
                    <a:pt x="1590258" y="1607961"/>
                    <a:pt x="1586221" y="1473867"/>
                  </a:cubicBezTo>
                  <a:cubicBezTo>
                    <a:pt x="1585286" y="1442224"/>
                    <a:pt x="1561425" y="1459404"/>
                    <a:pt x="1744084" y="1454164"/>
                  </a:cubicBezTo>
                  <a:cubicBezTo>
                    <a:pt x="1798572" y="1452588"/>
                    <a:pt x="1789115" y="1415961"/>
                    <a:pt x="1792037" y="1649251"/>
                  </a:cubicBezTo>
                  <a:close/>
                  <a:moveTo>
                    <a:pt x="1743802" y="1442237"/>
                  </a:moveTo>
                  <a:cubicBezTo>
                    <a:pt x="1704859" y="1443364"/>
                    <a:pt x="1661212" y="1443941"/>
                    <a:pt x="1590322" y="1442596"/>
                  </a:cubicBezTo>
                  <a:cubicBezTo>
                    <a:pt x="1583876" y="1442480"/>
                    <a:pt x="1585260" y="1450244"/>
                    <a:pt x="1584235" y="1386893"/>
                  </a:cubicBezTo>
                  <a:cubicBezTo>
                    <a:pt x="1581031" y="1182595"/>
                    <a:pt x="1579058" y="1210088"/>
                    <a:pt x="1590348" y="1209819"/>
                  </a:cubicBezTo>
                  <a:cubicBezTo>
                    <a:pt x="1809029" y="1204797"/>
                    <a:pt x="1785668" y="1210037"/>
                    <a:pt x="1785694" y="1212355"/>
                  </a:cubicBezTo>
                  <a:cubicBezTo>
                    <a:pt x="1787052" y="1298689"/>
                    <a:pt x="1785745" y="1299791"/>
                    <a:pt x="1787103" y="1387098"/>
                  </a:cubicBezTo>
                  <a:cubicBezTo>
                    <a:pt x="1788141" y="1452716"/>
                    <a:pt x="1799431" y="1440648"/>
                    <a:pt x="1743802" y="1442237"/>
                  </a:cubicBezTo>
                  <a:close/>
                  <a:moveTo>
                    <a:pt x="1743892" y="1196777"/>
                  </a:moveTo>
                  <a:cubicBezTo>
                    <a:pt x="1652639" y="1197392"/>
                    <a:pt x="1647783" y="1196598"/>
                    <a:pt x="1590117" y="1197917"/>
                  </a:cubicBezTo>
                  <a:cubicBezTo>
                    <a:pt x="1579186" y="1198173"/>
                    <a:pt x="1581211" y="1226627"/>
                    <a:pt x="1578994" y="965486"/>
                  </a:cubicBezTo>
                  <a:cubicBezTo>
                    <a:pt x="1642721" y="964922"/>
                    <a:pt x="1530850" y="965755"/>
                    <a:pt x="1781093" y="964128"/>
                  </a:cubicBezTo>
                  <a:cubicBezTo>
                    <a:pt x="1787885" y="1240206"/>
                    <a:pt x="1796958" y="1196354"/>
                    <a:pt x="1743892" y="1196777"/>
                  </a:cubicBezTo>
                  <a:close/>
                  <a:moveTo>
                    <a:pt x="1579173" y="1687095"/>
                  </a:moveTo>
                  <a:cubicBezTo>
                    <a:pt x="1343346" y="1685711"/>
                    <a:pt x="1376985" y="1704479"/>
                    <a:pt x="1375831" y="1649046"/>
                  </a:cubicBezTo>
                  <a:cubicBezTo>
                    <a:pt x="1374294" y="1575485"/>
                    <a:pt x="1373576" y="1521051"/>
                    <a:pt x="1373179" y="1474303"/>
                  </a:cubicBezTo>
                  <a:cubicBezTo>
                    <a:pt x="1372986" y="1451128"/>
                    <a:pt x="1340617" y="1450231"/>
                    <a:pt x="1575124" y="1454254"/>
                  </a:cubicBezTo>
                  <a:cubicBezTo>
                    <a:pt x="1578699" y="1582454"/>
                    <a:pt x="1578148" y="1602055"/>
                    <a:pt x="1579173" y="1687095"/>
                  </a:cubicBezTo>
                  <a:close/>
                  <a:moveTo>
                    <a:pt x="1372897" y="1442903"/>
                  </a:moveTo>
                  <a:cubicBezTo>
                    <a:pt x="1371615" y="1324657"/>
                    <a:pt x="1370078" y="1308400"/>
                    <a:pt x="1368514" y="1209486"/>
                  </a:cubicBezTo>
                  <a:cubicBezTo>
                    <a:pt x="1369680" y="1209486"/>
                    <a:pt x="1571562" y="1210587"/>
                    <a:pt x="1571600" y="1212394"/>
                  </a:cubicBezTo>
                  <a:cubicBezTo>
                    <a:pt x="1572766" y="1286416"/>
                    <a:pt x="1573022" y="1370021"/>
                    <a:pt x="1574829" y="1442327"/>
                  </a:cubicBezTo>
                  <a:cubicBezTo>
                    <a:pt x="1495545" y="1441033"/>
                    <a:pt x="1429960" y="1442801"/>
                    <a:pt x="1372897" y="1442903"/>
                  </a:cubicBezTo>
                  <a:close/>
                  <a:moveTo>
                    <a:pt x="1368335" y="1197584"/>
                  </a:moveTo>
                  <a:cubicBezTo>
                    <a:pt x="1365721" y="1032155"/>
                    <a:pt x="1365246" y="1010171"/>
                    <a:pt x="1365003" y="964730"/>
                  </a:cubicBezTo>
                  <a:cubicBezTo>
                    <a:pt x="1446594" y="964782"/>
                    <a:pt x="1459383" y="966357"/>
                    <a:pt x="1568486" y="965563"/>
                  </a:cubicBezTo>
                  <a:cubicBezTo>
                    <a:pt x="1568499" y="966537"/>
                    <a:pt x="1571356" y="1197289"/>
                    <a:pt x="1571369" y="1198314"/>
                  </a:cubicBezTo>
                  <a:cubicBezTo>
                    <a:pt x="1495353" y="1199749"/>
                    <a:pt x="1430883" y="1197661"/>
                    <a:pt x="1368335" y="1197584"/>
                  </a:cubicBezTo>
                  <a:close/>
                  <a:moveTo>
                    <a:pt x="1365349" y="1649328"/>
                  </a:moveTo>
                  <a:cubicBezTo>
                    <a:pt x="1366477" y="1703070"/>
                    <a:pt x="1398308" y="1687492"/>
                    <a:pt x="1206012" y="1687492"/>
                  </a:cubicBezTo>
                  <a:cubicBezTo>
                    <a:pt x="1153754" y="1687492"/>
                    <a:pt x="1161930" y="1728948"/>
                    <a:pt x="1159803" y="1473727"/>
                  </a:cubicBezTo>
                  <a:cubicBezTo>
                    <a:pt x="1159585" y="1447630"/>
                    <a:pt x="1127818" y="1454792"/>
                    <a:pt x="1362530" y="1454792"/>
                  </a:cubicBezTo>
                  <a:cubicBezTo>
                    <a:pt x="1363030" y="1506946"/>
                    <a:pt x="1363299" y="1550887"/>
                    <a:pt x="1365349" y="1649328"/>
                  </a:cubicBezTo>
                  <a:close/>
                  <a:moveTo>
                    <a:pt x="1359672" y="1442916"/>
                  </a:moveTo>
                  <a:cubicBezTo>
                    <a:pt x="1226593" y="1442954"/>
                    <a:pt x="1195145" y="1443006"/>
                    <a:pt x="1159521" y="1442903"/>
                  </a:cubicBezTo>
                  <a:cubicBezTo>
                    <a:pt x="1159508" y="1442224"/>
                    <a:pt x="1156766" y="1231508"/>
                    <a:pt x="1156407" y="1208832"/>
                  </a:cubicBezTo>
                  <a:cubicBezTo>
                    <a:pt x="1157317" y="1208819"/>
                    <a:pt x="1358006" y="1207321"/>
                    <a:pt x="1358083" y="1212381"/>
                  </a:cubicBezTo>
                  <a:cubicBezTo>
                    <a:pt x="1361902" y="1459365"/>
                    <a:pt x="1364849" y="1442916"/>
                    <a:pt x="1359672" y="1442916"/>
                  </a:cubicBezTo>
                  <a:close/>
                  <a:moveTo>
                    <a:pt x="1156202" y="1196918"/>
                  </a:moveTo>
                  <a:cubicBezTo>
                    <a:pt x="1155536" y="1155871"/>
                    <a:pt x="1157996" y="1303275"/>
                    <a:pt x="1152178" y="965268"/>
                  </a:cubicBezTo>
                  <a:cubicBezTo>
                    <a:pt x="1225362" y="966268"/>
                    <a:pt x="1291460" y="964769"/>
                    <a:pt x="1354495" y="964730"/>
                  </a:cubicBezTo>
                  <a:cubicBezTo>
                    <a:pt x="1354751" y="1010210"/>
                    <a:pt x="1355392" y="1042532"/>
                    <a:pt x="1357840" y="1197571"/>
                  </a:cubicBezTo>
                  <a:cubicBezTo>
                    <a:pt x="1281016" y="1197559"/>
                    <a:pt x="1238459" y="1196085"/>
                    <a:pt x="1156202" y="1196918"/>
                  </a:cubicBezTo>
                  <a:close/>
                  <a:moveTo>
                    <a:pt x="1152832" y="1687556"/>
                  </a:moveTo>
                  <a:cubicBezTo>
                    <a:pt x="979681" y="1687966"/>
                    <a:pt x="1029901" y="1687671"/>
                    <a:pt x="948836" y="1687069"/>
                  </a:cubicBezTo>
                  <a:cubicBezTo>
                    <a:pt x="948272" y="1625358"/>
                    <a:pt x="949144" y="1613956"/>
                    <a:pt x="945607" y="1454805"/>
                  </a:cubicBezTo>
                  <a:cubicBezTo>
                    <a:pt x="1006079" y="1454625"/>
                    <a:pt x="1011128" y="1454241"/>
                    <a:pt x="1149128" y="1454766"/>
                  </a:cubicBezTo>
                  <a:cubicBezTo>
                    <a:pt x="1150448" y="1597712"/>
                    <a:pt x="1151640" y="1626037"/>
                    <a:pt x="1152832" y="1687556"/>
                  </a:cubicBezTo>
                  <a:close/>
                  <a:moveTo>
                    <a:pt x="1129176" y="1442788"/>
                  </a:moveTo>
                  <a:cubicBezTo>
                    <a:pt x="908060" y="1441584"/>
                    <a:pt x="945479" y="1459801"/>
                    <a:pt x="944338" y="1386880"/>
                  </a:cubicBezTo>
                  <a:cubicBezTo>
                    <a:pt x="942967" y="1299675"/>
                    <a:pt x="943979" y="1299547"/>
                    <a:pt x="942608" y="1212163"/>
                  </a:cubicBezTo>
                  <a:cubicBezTo>
                    <a:pt x="942531" y="1207231"/>
                    <a:pt x="930627" y="1211740"/>
                    <a:pt x="1145912" y="1208948"/>
                  </a:cubicBezTo>
                  <a:cubicBezTo>
                    <a:pt x="1150038" y="1475559"/>
                    <a:pt x="1156228" y="1442890"/>
                    <a:pt x="1129176" y="1442788"/>
                  </a:cubicBezTo>
                  <a:close/>
                  <a:moveTo>
                    <a:pt x="942378" y="1197968"/>
                  </a:moveTo>
                  <a:cubicBezTo>
                    <a:pt x="938008" y="927450"/>
                    <a:pt x="923976" y="964449"/>
                    <a:pt x="975516" y="964295"/>
                  </a:cubicBezTo>
                  <a:cubicBezTo>
                    <a:pt x="1040614" y="964115"/>
                    <a:pt x="1078738" y="964013"/>
                    <a:pt x="1129061" y="964884"/>
                  </a:cubicBezTo>
                  <a:cubicBezTo>
                    <a:pt x="1146681" y="965217"/>
                    <a:pt x="1141504" y="936879"/>
                    <a:pt x="1145720" y="1197046"/>
                  </a:cubicBezTo>
                  <a:cubicBezTo>
                    <a:pt x="1070690" y="1198045"/>
                    <a:pt x="1110300" y="1197853"/>
                    <a:pt x="942378" y="1197968"/>
                  </a:cubicBezTo>
                  <a:close/>
                  <a:moveTo>
                    <a:pt x="938341" y="1686992"/>
                  </a:moveTo>
                  <a:cubicBezTo>
                    <a:pt x="885955" y="1686723"/>
                    <a:pt x="820088" y="1687095"/>
                    <a:pt x="735370" y="1687133"/>
                  </a:cubicBezTo>
                  <a:cubicBezTo>
                    <a:pt x="733781" y="1614917"/>
                    <a:pt x="732654" y="1614302"/>
                    <a:pt x="731462" y="1454138"/>
                  </a:cubicBezTo>
                  <a:cubicBezTo>
                    <a:pt x="813975" y="1453933"/>
                    <a:pt x="821920" y="1455048"/>
                    <a:pt x="935086" y="1454817"/>
                  </a:cubicBezTo>
                  <a:cubicBezTo>
                    <a:pt x="938828" y="1627318"/>
                    <a:pt x="937726" y="1619158"/>
                    <a:pt x="938341" y="1686992"/>
                  </a:cubicBezTo>
                  <a:close/>
                  <a:moveTo>
                    <a:pt x="898654" y="1442967"/>
                  </a:moveTo>
                  <a:cubicBezTo>
                    <a:pt x="821728" y="1442967"/>
                    <a:pt x="821984" y="1442250"/>
                    <a:pt x="744969" y="1442250"/>
                  </a:cubicBezTo>
                  <a:cubicBezTo>
                    <a:pt x="727208" y="1442250"/>
                    <a:pt x="731680" y="1453114"/>
                    <a:pt x="730642" y="1386893"/>
                  </a:cubicBezTo>
                  <a:cubicBezTo>
                    <a:pt x="727451" y="1183287"/>
                    <a:pt x="721544" y="1210395"/>
                    <a:pt x="744969" y="1210395"/>
                  </a:cubicBezTo>
                  <a:cubicBezTo>
                    <a:pt x="948682" y="1210395"/>
                    <a:pt x="932036" y="1207846"/>
                    <a:pt x="932113" y="1212381"/>
                  </a:cubicBezTo>
                  <a:cubicBezTo>
                    <a:pt x="936329" y="1480875"/>
                    <a:pt x="946171" y="1442967"/>
                    <a:pt x="898654" y="1442967"/>
                  </a:cubicBezTo>
                  <a:close/>
                  <a:moveTo>
                    <a:pt x="898654" y="1197994"/>
                  </a:moveTo>
                  <a:cubicBezTo>
                    <a:pt x="819421" y="1197994"/>
                    <a:pt x="819639" y="1198481"/>
                    <a:pt x="744969" y="1198481"/>
                  </a:cubicBezTo>
                  <a:cubicBezTo>
                    <a:pt x="715610" y="1198481"/>
                    <a:pt x="733564" y="1226793"/>
                    <a:pt x="724542" y="963654"/>
                  </a:cubicBezTo>
                  <a:cubicBezTo>
                    <a:pt x="777902" y="963347"/>
                    <a:pt x="821497" y="964449"/>
                    <a:pt x="927807" y="964384"/>
                  </a:cubicBezTo>
                  <a:cubicBezTo>
                    <a:pt x="932421" y="1235723"/>
                    <a:pt x="943210" y="1197968"/>
                    <a:pt x="898654" y="1197994"/>
                  </a:cubicBezTo>
                  <a:close/>
                  <a:moveTo>
                    <a:pt x="724863" y="1687159"/>
                  </a:moveTo>
                  <a:cubicBezTo>
                    <a:pt x="488062" y="1687761"/>
                    <a:pt x="522558" y="1701430"/>
                    <a:pt x="521572" y="1649046"/>
                  </a:cubicBezTo>
                  <a:cubicBezTo>
                    <a:pt x="520418" y="1587348"/>
                    <a:pt x="519521" y="1532055"/>
                    <a:pt x="518970" y="1474303"/>
                  </a:cubicBezTo>
                  <a:cubicBezTo>
                    <a:pt x="518727" y="1447489"/>
                    <a:pt x="486242" y="1455163"/>
                    <a:pt x="720967" y="1454177"/>
                  </a:cubicBezTo>
                  <a:cubicBezTo>
                    <a:pt x="722133" y="1612752"/>
                    <a:pt x="723414" y="1623026"/>
                    <a:pt x="724863" y="1687159"/>
                  </a:cubicBezTo>
                  <a:close/>
                  <a:moveTo>
                    <a:pt x="668094" y="1442839"/>
                  </a:moveTo>
                  <a:cubicBezTo>
                    <a:pt x="607993" y="1443736"/>
                    <a:pt x="562412" y="1443569"/>
                    <a:pt x="518637" y="1442801"/>
                  </a:cubicBezTo>
                  <a:cubicBezTo>
                    <a:pt x="518624" y="1441801"/>
                    <a:pt x="515574" y="1220285"/>
                    <a:pt x="515382" y="1209332"/>
                  </a:cubicBezTo>
                  <a:cubicBezTo>
                    <a:pt x="739522" y="1207526"/>
                    <a:pt x="717814" y="1211459"/>
                    <a:pt x="717827" y="1212368"/>
                  </a:cubicBezTo>
                  <a:cubicBezTo>
                    <a:pt x="722107" y="1484846"/>
                    <a:pt x="736562" y="1441724"/>
                    <a:pt x="668094" y="1442839"/>
                  </a:cubicBezTo>
                  <a:close/>
                  <a:moveTo>
                    <a:pt x="515190" y="1197418"/>
                  </a:moveTo>
                  <a:cubicBezTo>
                    <a:pt x="510859" y="952675"/>
                    <a:pt x="507283" y="965845"/>
                    <a:pt x="514498" y="965819"/>
                  </a:cubicBezTo>
                  <a:cubicBezTo>
                    <a:pt x="610889" y="965563"/>
                    <a:pt x="619193" y="966063"/>
                    <a:pt x="668299" y="964653"/>
                  </a:cubicBezTo>
                  <a:cubicBezTo>
                    <a:pt x="726951" y="963039"/>
                    <a:pt x="713586" y="922941"/>
                    <a:pt x="717622" y="1198417"/>
                  </a:cubicBezTo>
                  <a:cubicBezTo>
                    <a:pt x="659893" y="1198109"/>
                    <a:pt x="636365" y="1196431"/>
                    <a:pt x="515190" y="1197418"/>
                  </a:cubicBezTo>
                  <a:close/>
                  <a:moveTo>
                    <a:pt x="360928" y="1944392"/>
                  </a:moveTo>
                  <a:cubicBezTo>
                    <a:pt x="412391" y="1943418"/>
                    <a:pt x="461292" y="1943367"/>
                    <a:pt x="514408" y="1944443"/>
                  </a:cubicBezTo>
                  <a:cubicBezTo>
                    <a:pt x="515651" y="1944469"/>
                    <a:pt x="519995" y="2177528"/>
                    <a:pt x="514434" y="2177630"/>
                  </a:cubicBezTo>
                  <a:cubicBezTo>
                    <a:pt x="506566" y="2177745"/>
                    <a:pt x="316705" y="2180923"/>
                    <a:pt x="316615" y="2172852"/>
                  </a:cubicBezTo>
                  <a:cubicBezTo>
                    <a:pt x="314065" y="1901821"/>
                    <a:pt x="291985" y="1945686"/>
                    <a:pt x="360928" y="1944392"/>
                  </a:cubicBezTo>
                  <a:close/>
                  <a:moveTo>
                    <a:pt x="360787" y="2189647"/>
                  </a:moveTo>
                  <a:cubicBezTo>
                    <a:pt x="411763" y="2190262"/>
                    <a:pt x="463791" y="2190339"/>
                    <a:pt x="514562" y="2189519"/>
                  </a:cubicBezTo>
                  <a:cubicBezTo>
                    <a:pt x="519688" y="2189442"/>
                    <a:pt x="519060" y="2162487"/>
                    <a:pt x="523481" y="2422039"/>
                  </a:cubicBezTo>
                  <a:cubicBezTo>
                    <a:pt x="426462" y="2423718"/>
                    <a:pt x="381201" y="2422578"/>
                    <a:pt x="320523" y="2422373"/>
                  </a:cubicBezTo>
                  <a:cubicBezTo>
                    <a:pt x="316154" y="2148472"/>
                    <a:pt x="302045" y="2188929"/>
                    <a:pt x="360787" y="2189647"/>
                  </a:cubicBezTo>
                  <a:close/>
                  <a:moveTo>
                    <a:pt x="523712" y="2435863"/>
                  </a:moveTo>
                  <a:cubicBezTo>
                    <a:pt x="526557" y="2617703"/>
                    <a:pt x="526800" y="2631718"/>
                    <a:pt x="527223" y="2665462"/>
                  </a:cubicBezTo>
                  <a:cubicBezTo>
                    <a:pt x="368450" y="2665027"/>
                    <a:pt x="386877" y="2665603"/>
                    <a:pt x="324342" y="2665885"/>
                  </a:cubicBezTo>
                  <a:cubicBezTo>
                    <a:pt x="319562" y="2360265"/>
                    <a:pt x="320998" y="2451979"/>
                    <a:pt x="320716" y="2434274"/>
                  </a:cubicBezTo>
                  <a:cubicBezTo>
                    <a:pt x="541627" y="2435068"/>
                    <a:pt x="523660" y="2432839"/>
                    <a:pt x="523712" y="2435863"/>
                  </a:cubicBezTo>
                  <a:close/>
                  <a:moveTo>
                    <a:pt x="360877" y="2677518"/>
                  </a:moveTo>
                  <a:cubicBezTo>
                    <a:pt x="557940" y="2675916"/>
                    <a:pt x="527313" y="2672534"/>
                    <a:pt x="527607" y="2698079"/>
                  </a:cubicBezTo>
                  <a:cubicBezTo>
                    <a:pt x="528222" y="2752078"/>
                    <a:pt x="528363" y="2757881"/>
                    <a:pt x="530721" y="2911153"/>
                  </a:cubicBezTo>
                  <a:cubicBezTo>
                    <a:pt x="394310" y="2911896"/>
                    <a:pt x="388761" y="2911281"/>
                    <a:pt x="328674" y="2911050"/>
                  </a:cubicBezTo>
                  <a:cubicBezTo>
                    <a:pt x="323586" y="2641954"/>
                    <a:pt x="309875" y="2678005"/>
                    <a:pt x="360877" y="2677518"/>
                  </a:cubicBezTo>
                  <a:close/>
                  <a:moveTo>
                    <a:pt x="360787" y="3167284"/>
                  </a:moveTo>
                  <a:cubicBezTo>
                    <a:pt x="409764" y="3167810"/>
                    <a:pt x="465533" y="3167784"/>
                    <a:pt x="514524" y="3167515"/>
                  </a:cubicBezTo>
                  <a:cubicBezTo>
                    <a:pt x="545215" y="3167348"/>
                    <a:pt x="530593" y="3137921"/>
                    <a:pt x="538115" y="3400471"/>
                  </a:cubicBezTo>
                  <a:cubicBezTo>
                    <a:pt x="383635" y="3401240"/>
                    <a:pt x="416351" y="3400830"/>
                    <a:pt x="334914" y="3400292"/>
                  </a:cubicBezTo>
                  <a:cubicBezTo>
                    <a:pt x="327956" y="3128608"/>
                    <a:pt x="322253" y="3166875"/>
                    <a:pt x="360787" y="3167284"/>
                  </a:cubicBezTo>
                  <a:close/>
                  <a:moveTo>
                    <a:pt x="360787" y="3412437"/>
                  </a:moveTo>
                  <a:cubicBezTo>
                    <a:pt x="412186" y="3412924"/>
                    <a:pt x="462355" y="3412898"/>
                    <a:pt x="514524" y="3412539"/>
                  </a:cubicBezTo>
                  <a:cubicBezTo>
                    <a:pt x="545830" y="3412322"/>
                    <a:pt x="538487" y="3374375"/>
                    <a:pt x="543139" y="3646046"/>
                  </a:cubicBezTo>
                  <a:cubicBezTo>
                    <a:pt x="474004" y="3646610"/>
                    <a:pt x="497826" y="3647289"/>
                    <a:pt x="340271" y="3646444"/>
                  </a:cubicBezTo>
                  <a:cubicBezTo>
                    <a:pt x="335683" y="3376450"/>
                    <a:pt x="324150" y="3412091"/>
                    <a:pt x="360787" y="3412437"/>
                  </a:cubicBezTo>
                  <a:close/>
                  <a:moveTo>
                    <a:pt x="360813" y="3658486"/>
                  </a:moveTo>
                  <a:cubicBezTo>
                    <a:pt x="555056" y="3659780"/>
                    <a:pt x="543305" y="3655706"/>
                    <a:pt x="543369" y="3659806"/>
                  </a:cubicBezTo>
                  <a:cubicBezTo>
                    <a:pt x="544728" y="3746716"/>
                    <a:pt x="542831" y="3746049"/>
                    <a:pt x="544215" y="3834779"/>
                  </a:cubicBezTo>
                  <a:cubicBezTo>
                    <a:pt x="545266" y="3902050"/>
                    <a:pt x="553108" y="3890712"/>
                    <a:pt x="514472" y="3890917"/>
                  </a:cubicBezTo>
                  <a:cubicBezTo>
                    <a:pt x="462868" y="3891199"/>
                    <a:pt x="412212" y="3891353"/>
                    <a:pt x="360928" y="3890456"/>
                  </a:cubicBezTo>
                  <a:cubicBezTo>
                    <a:pt x="338592" y="3890071"/>
                    <a:pt x="343808" y="3900628"/>
                    <a:pt x="342770" y="3834523"/>
                  </a:cubicBezTo>
                  <a:cubicBezTo>
                    <a:pt x="339592" y="3631198"/>
                    <a:pt x="332159" y="3658294"/>
                    <a:pt x="360813" y="3658486"/>
                  </a:cubicBezTo>
                  <a:close/>
                  <a:moveTo>
                    <a:pt x="360813" y="4147843"/>
                  </a:moveTo>
                  <a:cubicBezTo>
                    <a:pt x="583479" y="4149034"/>
                    <a:pt x="550584" y="4132329"/>
                    <a:pt x="551391" y="4184534"/>
                  </a:cubicBezTo>
                  <a:cubicBezTo>
                    <a:pt x="552737" y="4270752"/>
                    <a:pt x="551622" y="4272289"/>
                    <a:pt x="552993" y="4359481"/>
                  </a:cubicBezTo>
                  <a:cubicBezTo>
                    <a:pt x="553429" y="4386974"/>
                    <a:pt x="561182" y="4381452"/>
                    <a:pt x="514524" y="4381196"/>
                  </a:cubicBezTo>
                  <a:cubicBezTo>
                    <a:pt x="326008" y="4380184"/>
                    <a:pt x="351970" y="4387128"/>
                    <a:pt x="351535" y="4359212"/>
                  </a:cubicBezTo>
                  <a:cubicBezTo>
                    <a:pt x="347844" y="4122797"/>
                    <a:pt x="337054" y="4147715"/>
                    <a:pt x="360813" y="4147843"/>
                  </a:cubicBezTo>
                  <a:close/>
                  <a:moveTo>
                    <a:pt x="351932" y="4391842"/>
                  </a:moveTo>
                  <a:cubicBezTo>
                    <a:pt x="400435" y="4392906"/>
                    <a:pt x="388351" y="4392867"/>
                    <a:pt x="553570" y="4393265"/>
                  </a:cubicBezTo>
                  <a:cubicBezTo>
                    <a:pt x="554736" y="4453527"/>
                    <a:pt x="557235" y="4517378"/>
                    <a:pt x="557414" y="4624299"/>
                  </a:cubicBezTo>
                  <a:cubicBezTo>
                    <a:pt x="336362" y="4625849"/>
                    <a:pt x="354674" y="4628040"/>
                    <a:pt x="354457" y="4621339"/>
                  </a:cubicBezTo>
                  <a:cubicBezTo>
                    <a:pt x="350561" y="4500403"/>
                    <a:pt x="352470" y="4452234"/>
                    <a:pt x="351932" y="4391842"/>
                  </a:cubicBezTo>
                  <a:close/>
                  <a:moveTo>
                    <a:pt x="559926" y="4096803"/>
                  </a:moveTo>
                  <a:cubicBezTo>
                    <a:pt x="553262" y="3869151"/>
                    <a:pt x="545650" y="3902639"/>
                    <a:pt x="591347" y="3902639"/>
                  </a:cubicBezTo>
                  <a:cubicBezTo>
                    <a:pt x="786360" y="3902639"/>
                    <a:pt x="759398" y="3897579"/>
                    <a:pt x="759923" y="3923124"/>
                  </a:cubicBezTo>
                  <a:cubicBezTo>
                    <a:pt x="765139" y="4169455"/>
                    <a:pt x="767753" y="4135698"/>
                    <a:pt x="744969" y="4135698"/>
                  </a:cubicBezTo>
                  <a:cubicBezTo>
                    <a:pt x="668837" y="4135698"/>
                    <a:pt x="668401" y="4134199"/>
                    <a:pt x="591347" y="4134199"/>
                  </a:cubicBezTo>
                  <a:cubicBezTo>
                    <a:pt x="552955" y="4134186"/>
                    <a:pt x="561246" y="4142039"/>
                    <a:pt x="559926" y="4096803"/>
                  </a:cubicBezTo>
                  <a:close/>
                  <a:moveTo>
                    <a:pt x="591360" y="4146088"/>
                  </a:moveTo>
                  <a:cubicBezTo>
                    <a:pt x="666940" y="4146088"/>
                    <a:pt x="668363" y="4147587"/>
                    <a:pt x="744981" y="4147587"/>
                  </a:cubicBezTo>
                  <a:cubicBezTo>
                    <a:pt x="767574" y="4147587"/>
                    <a:pt x="762666" y="4140156"/>
                    <a:pt x="763358" y="4184559"/>
                  </a:cubicBezTo>
                  <a:cubicBezTo>
                    <a:pt x="766894" y="4410777"/>
                    <a:pt x="777582" y="4379813"/>
                    <a:pt x="744981" y="4379813"/>
                  </a:cubicBezTo>
                  <a:cubicBezTo>
                    <a:pt x="536693" y="4379813"/>
                    <a:pt x="564014" y="4392073"/>
                    <a:pt x="563501" y="4359277"/>
                  </a:cubicBezTo>
                  <a:cubicBezTo>
                    <a:pt x="559605" y="4111498"/>
                    <a:pt x="554723" y="4146088"/>
                    <a:pt x="591360" y="4146088"/>
                  </a:cubicBezTo>
                  <a:close/>
                  <a:moveTo>
                    <a:pt x="591360" y="4393303"/>
                  </a:moveTo>
                  <a:cubicBezTo>
                    <a:pt x="803839" y="4393303"/>
                    <a:pt x="767830" y="4373881"/>
                    <a:pt x="768676" y="4446828"/>
                  </a:cubicBezTo>
                  <a:cubicBezTo>
                    <a:pt x="771136" y="4660990"/>
                    <a:pt x="781426" y="4625734"/>
                    <a:pt x="744981" y="4625708"/>
                  </a:cubicBezTo>
                  <a:cubicBezTo>
                    <a:pt x="734486" y="4625708"/>
                    <a:pt x="567948" y="4625170"/>
                    <a:pt x="567948" y="4621545"/>
                  </a:cubicBezTo>
                  <a:cubicBezTo>
                    <a:pt x="567384" y="4358918"/>
                    <a:pt x="550059" y="4393303"/>
                    <a:pt x="591360" y="4393303"/>
                  </a:cubicBezTo>
                  <a:close/>
                  <a:moveTo>
                    <a:pt x="591360" y="4636072"/>
                  </a:moveTo>
                  <a:cubicBezTo>
                    <a:pt x="667351" y="4636072"/>
                    <a:pt x="666979" y="4637597"/>
                    <a:pt x="744981" y="4637597"/>
                  </a:cubicBezTo>
                  <a:cubicBezTo>
                    <a:pt x="777966" y="4637622"/>
                    <a:pt x="770303" y="4598574"/>
                    <a:pt x="774878" y="4869669"/>
                  </a:cubicBezTo>
                  <a:cubicBezTo>
                    <a:pt x="698541" y="4869387"/>
                    <a:pt x="635493" y="4870476"/>
                    <a:pt x="570908" y="4870195"/>
                  </a:cubicBezTo>
                  <a:cubicBezTo>
                    <a:pt x="566769" y="4598152"/>
                    <a:pt x="559772" y="4636072"/>
                    <a:pt x="591360" y="4636072"/>
                  </a:cubicBezTo>
                  <a:close/>
                  <a:moveTo>
                    <a:pt x="591360" y="4882134"/>
                  </a:moveTo>
                  <a:cubicBezTo>
                    <a:pt x="790255" y="4882134"/>
                    <a:pt x="775045" y="4879559"/>
                    <a:pt x="775109" y="4883992"/>
                  </a:cubicBezTo>
                  <a:cubicBezTo>
                    <a:pt x="779350" y="5154830"/>
                    <a:pt x="791934" y="5115629"/>
                    <a:pt x="744981" y="5115629"/>
                  </a:cubicBezTo>
                  <a:cubicBezTo>
                    <a:pt x="669145" y="5115629"/>
                    <a:pt x="670311" y="5114616"/>
                    <a:pt x="591360" y="5114616"/>
                  </a:cubicBezTo>
                  <a:cubicBezTo>
                    <a:pt x="571741" y="5114616"/>
                    <a:pt x="577033" y="5125532"/>
                    <a:pt x="575995" y="5058683"/>
                  </a:cubicBezTo>
                  <a:cubicBezTo>
                    <a:pt x="572804" y="4855116"/>
                    <a:pt x="558286" y="4882134"/>
                    <a:pt x="591360" y="4882134"/>
                  </a:cubicBezTo>
                  <a:close/>
                  <a:moveTo>
                    <a:pt x="779184" y="4446648"/>
                  </a:moveTo>
                  <a:cubicBezTo>
                    <a:pt x="778402" y="4378275"/>
                    <a:pt x="737152" y="4390164"/>
                    <a:pt x="975465" y="4391445"/>
                  </a:cubicBezTo>
                  <a:cubicBezTo>
                    <a:pt x="981206" y="4391484"/>
                    <a:pt x="981795" y="4363030"/>
                    <a:pt x="985870" y="4625580"/>
                  </a:cubicBezTo>
                  <a:cubicBezTo>
                    <a:pt x="758450" y="4626682"/>
                    <a:pt x="781183" y="4627220"/>
                    <a:pt x="781170" y="4621545"/>
                  </a:cubicBezTo>
                  <a:cubicBezTo>
                    <a:pt x="781029" y="4553979"/>
                    <a:pt x="780337" y="4548022"/>
                    <a:pt x="779184" y="4446648"/>
                  </a:cubicBezTo>
                  <a:close/>
                  <a:moveTo>
                    <a:pt x="986050" y="4637494"/>
                  </a:moveTo>
                  <a:cubicBezTo>
                    <a:pt x="990137" y="4900954"/>
                    <a:pt x="995071" y="4870246"/>
                    <a:pt x="975465" y="4870310"/>
                  </a:cubicBezTo>
                  <a:cubicBezTo>
                    <a:pt x="921836" y="4870528"/>
                    <a:pt x="875332" y="4870604"/>
                    <a:pt x="821843" y="4870028"/>
                  </a:cubicBezTo>
                  <a:cubicBezTo>
                    <a:pt x="778402" y="4869554"/>
                    <a:pt x="782336" y="4909473"/>
                    <a:pt x="781208" y="4637622"/>
                  </a:cubicBezTo>
                  <a:cubicBezTo>
                    <a:pt x="912225" y="4637738"/>
                    <a:pt x="923015" y="4637828"/>
                    <a:pt x="986050" y="4637494"/>
                  </a:cubicBezTo>
                  <a:close/>
                  <a:moveTo>
                    <a:pt x="821754" y="4881955"/>
                  </a:moveTo>
                  <a:cubicBezTo>
                    <a:pt x="1002222" y="4883902"/>
                    <a:pt x="989561" y="4879982"/>
                    <a:pt x="989625" y="4883966"/>
                  </a:cubicBezTo>
                  <a:cubicBezTo>
                    <a:pt x="993815" y="5151858"/>
                    <a:pt x="999133" y="5115513"/>
                    <a:pt x="975554" y="5115155"/>
                  </a:cubicBezTo>
                  <a:cubicBezTo>
                    <a:pt x="751863" y="5111849"/>
                    <a:pt x="790358" y="5135165"/>
                    <a:pt x="789166" y="5058683"/>
                  </a:cubicBezTo>
                  <a:cubicBezTo>
                    <a:pt x="785847" y="4846186"/>
                    <a:pt x="771379" y="4881417"/>
                    <a:pt x="821754" y="4881955"/>
                  </a:cubicBezTo>
                  <a:close/>
                  <a:moveTo>
                    <a:pt x="990855" y="4391535"/>
                  </a:moveTo>
                  <a:cubicBezTo>
                    <a:pt x="1020162" y="4391689"/>
                    <a:pt x="1192352" y="4391830"/>
                    <a:pt x="1194018" y="4391830"/>
                  </a:cubicBezTo>
                  <a:cubicBezTo>
                    <a:pt x="1194031" y="4392829"/>
                    <a:pt x="1197452" y="4594629"/>
                    <a:pt x="1198003" y="4624427"/>
                  </a:cubicBezTo>
                  <a:cubicBezTo>
                    <a:pt x="1129663" y="4624504"/>
                    <a:pt x="1197273" y="4624799"/>
                    <a:pt x="996365" y="4625542"/>
                  </a:cubicBezTo>
                  <a:cubicBezTo>
                    <a:pt x="992880" y="4401117"/>
                    <a:pt x="992982" y="4483749"/>
                    <a:pt x="990855" y="4391535"/>
                  </a:cubicBezTo>
                  <a:close/>
                  <a:moveTo>
                    <a:pt x="1198234" y="4636316"/>
                  </a:moveTo>
                  <a:cubicBezTo>
                    <a:pt x="1202655" y="4870028"/>
                    <a:pt x="1201912" y="4800605"/>
                    <a:pt x="1203103" y="4869772"/>
                  </a:cubicBezTo>
                  <a:cubicBezTo>
                    <a:pt x="1194492" y="4869772"/>
                    <a:pt x="1239663" y="4869644"/>
                    <a:pt x="999915" y="4870233"/>
                  </a:cubicBezTo>
                  <a:cubicBezTo>
                    <a:pt x="998890" y="4803308"/>
                    <a:pt x="999505" y="4827738"/>
                    <a:pt x="996558" y="4637443"/>
                  </a:cubicBezTo>
                  <a:cubicBezTo>
                    <a:pt x="1213509" y="4636521"/>
                    <a:pt x="1134981" y="4636380"/>
                    <a:pt x="1198234" y="4636316"/>
                  </a:cubicBezTo>
                  <a:close/>
                  <a:moveTo>
                    <a:pt x="1200938" y="4147907"/>
                  </a:moveTo>
                  <a:cubicBezTo>
                    <a:pt x="1292665" y="4147996"/>
                    <a:pt x="1292306" y="4145934"/>
                    <a:pt x="1404216" y="4146703"/>
                  </a:cubicBezTo>
                  <a:cubicBezTo>
                    <a:pt x="1405651" y="4271931"/>
                    <a:pt x="1407240" y="4253944"/>
                    <a:pt x="1409124" y="4379198"/>
                  </a:cubicBezTo>
                  <a:cubicBezTo>
                    <a:pt x="1272072" y="4378903"/>
                    <a:pt x="1299995" y="4379928"/>
                    <a:pt x="1204334" y="4379928"/>
                  </a:cubicBezTo>
                  <a:cubicBezTo>
                    <a:pt x="1202860" y="4290340"/>
                    <a:pt x="1202437" y="4229347"/>
                    <a:pt x="1200938" y="4147907"/>
                  </a:cubicBezTo>
                  <a:close/>
                  <a:moveTo>
                    <a:pt x="1206012" y="4391830"/>
                  </a:moveTo>
                  <a:cubicBezTo>
                    <a:pt x="1448324" y="4391830"/>
                    <a:pt x="1409072" y="4372228"/>
                    <a:pt x="1410072" y="4446776"/>
                  </a:cubicBezTo>
                  <a:cubicBezTo>
                    <a:pt x="1411084" y="4527973"/>
                    <a:pt x="1411815" y="4551084"/>
                    <a:pt x="1412327" y="4621570"/>
                  </a:cubicBezTo>
                  <a:cubicBezTo>
                    <a:pt x="1412366" y="4627169"/>
                    <a:pt x="1428730" y="4624453"/>
                    <a:pt x="1208524" y="4624414"/>
                  </a:cubicBezTo>
                  <a:cubicBezTo>
                    <a:pt x="1208485" y="4622313"/>
                    <a:pt x="1203898" y="4391830"/>
                    <a:pt x="1206012" y="4391830"/>
                  </a:cubicBezTo>
                  <a:close/>
                  <a:moveTo>
                    <a:pt x="1412443" y="4636687"/>
                  </a:moveTo>
                  <a:cubicBezTo>
                    <a:pt x="1412455" y="4637815"/>
                    <a:pt x="1415134" y="4867645"/>
                    <a:pt x="1415147" y="4868952"/>
                  </a:cubicBezTo>
                  <a:cubicBezTo>
                    <a:pt x="1332262" y="4867786"/>
                    <a:pt x="1276044" y="4869695"/>
                    <a:pt x="1213586" y="4869772"/>
                  </a:cubicBezTo>
                  <a:cubicBezTo>
                    <a:pt x="1212253" y="4791868"/>
                    <a:pt x="1213060" y="4869182"/>
                    <a:pt x="1208742" y="4636316"/>
                  </a:cubicBezTo>
                  <a:cubicBezTo>
                    <a:pt x="1280632" y="4636329"/>
                    <a:pt x="1331723" y="4637264"/>
                    <a:pt x="1412443" y="4636687"/>
                  </a:cubicBezTo>
                  <a:close/>
                  <a:moveTo>
                    <a:pt x="1415339" y="4880866"/>
                  </a:moveTo>
                  <a:cubicBezTo>
                    <a:pt x="1416864" y="4980306"/>
                    <a:pt x="1415877" y="4956157"/>
                    <a:pt x="1418453" y="5114219"/>
                  </a:cubicBezTo>
                  <a:cubicBezTo>
                    <a:pt x="1370219" y="5114873"/>
                    <a:pt x="1312758" y="5114437"/>
                    <a:pt x="1216302" y="5114412"/>
                  </a:cubicBezTo>
                  <a:cubicBezTo>
                    <a:pt x="1216290" y="5112951"/>
                    <a:pt x="1213842" y="4884978"/>
                    <a:pt x="1213829" y="4883761"/>
                  </a:cubicBezTo>
                  <a:cubicBezTo>
                    <a:pt x="1213765" y="4879495"/>
                    <a:pt x="1411007" y="4880802"/>
                    <a:pt x="1415339" y="4880866"/>
                  </a:cubicBezTo>
                  <a:close/>
                  <a:moveTo>
                    <a:pt x="1414711" y="4146792"/>
                  </a:moveTo>
                  <a:cubicBezTo>
                    <a:pt x="1532836" y="4147843"/>
                    <a:pt x="1441493" y="4146908"/>
                    <a:pt x="1618489" y="4148022"/>
                  </a:cubicBezTo>
                  <a:cubicBezTo>
                    <a:pt x="1620167" y="4277683"/>
                    <a:pt x="1619821" y="4304048"/>
                    <a:pt x="1621116" y="4379684"/>
                  </a:cubicBezTo>
                  <a:cubicBezTo>
                    <a:pt x="1455564" y="4379275"/>
                    <a:pt x="1551020" y="4379621"/>
                    <a:pt x="1419606" y="4379236"/>
                  </a:cubicBezTo>
                  <a:cubicBezTo>
                    <a:pt x="1417709" y="4255174"/>
                    <a:pt x="1416044" y="4264359"/>
                    <a:pt x="1414711" y="4146792"/>
                  </a:cubicBezTo>
                  <a:close/>
                  <a:moveTo>
                    <a:pt x="1436521" y="4391215"/>
                  </a:moveTo>
                  <a:cubicBezTo>
                    <a:pt x="1659303" y="4392111"/>
                    <a:pt x="1620821" y="4375854"/>
                    <a:pt x="1622525" y="4447404"/>
                  </a:cubicBezTo>
                  <a:cubicBezTo>
                    <a:pt x="1623973" y="4507168"/>
                    <a:pt x="1624640" y="4553723"/>
                    <a:pt x="1625562" y="4621660"/>
                  </a:cubicBezTo>
                  <a:cubicBezTo>
                    <a:pt x="1625614" y="4626169"/>
                    <a:pt x="1422874" y="4626003"/>
                    <a:pt x="1422848" y="4621506"/>
                  </a:cubicBezTo>
                  <a:cubicBezTo>
                    <a:pt x="1420913" y="4357995"/>
                    <a:pt x="1411353" y="4391099"/>
                    <a:pt x="1436521" y="4391215"/>
                  </a:cubicBezTo>
                  <a:close/>
                  <a:moveTo>
                    <a:pt x="1436585" y="4636469"/>
                  </a:moveTo>
                  <a:cubicBezTo>
                    <a:pt x="1490407" y="4635957"/>
                    <a:pt x="1536373" y="4636034"/>
                    <a:pt x="1590207" y="4636187"/>
                  </a:cubicBezTo>
                  <a:cubicBezTo>
                    <a:pt x="1636198" y="4636316"/>
                    <a:pt x="1625537" y="4594731"/>
                    <a:pt x="1630188" y="4868875"/>
                  </a:cubicBezTo>
                  <a:cubicBezTo>
                    <a:pt x="1574022" y="4869285"/>
                    <a:pt x="1542536" y="4871168"/>
                    <a:pt x="1425654" y="4869118"/>
                  </a:cubicBezTo>
                  <a:cubicBezTo>
                    <a:pt x="1421746" y="4601739"/>
                    <a:pt x="1418222" y="4636662"/>
                    <a:pt x="1436585" y="4636469"/>
                  </a:cubicBezTo>
                  <a:close/>
                  <a:moveTo>
                    <a:pt x="1436457" y="4881225"/>
                  </a:moveTo>
                  <a:cubicBezTo>
                    <a:pt x="1625716" y="4884786"/>
                    <a:pt x="1630317" y="4875946"/>
                    <a:pt x="1630445" y="4883966"/>
                  </a:cubicBezTo>
                  <a:cubicBezTo>
                    <a:pt x="1631777" y="4968878"/>
                    <a:pt x="1629919" y="4973144"/>
                    <a:pt x="1631265" y="5058940"/>
                  </a:cubicBezTo>
                  <a:cubicBezTo>
                    <a:pt x="1632315" y="5126454"/>
                    <a:pt x="1642926" y="5116320"/>
                    <a:pt x="1590399" y="5114578"/>
                  </a:cubicBezTo>
                  <a:cubicBezTo>
                    <a:pt x="1396168" y="5108211"/>
                    <a:pt x="1429345" y="5138048"/>
                    <a:pt x="1428051" y="5058722"/>
                  </a:cubicBezTo>
                  <a:cubicBezTo>
                    <a:pt x="1424834" y="4854373"/>
                    <a:pt x="1420606" y="4880930"/>
                    <a:pt x="1436457" y="4881225"/>
                  </a:cubicBezTo>
                  <a:close/>
                  <a:moveTo>
                    <a:pt x="1631841" y="4391599"/>
                  </a:moveTo>
                  <a:cubicBezTo>
                    <a:pt x="1798546" y="4391804"/>
                    <a:pt x="1667697" y="4391817"/>
                    <a:pt x="1836350" y="4392175"/>
                  </a:cubicBezTo>
                  <a:cubicBezTo>
                    <a:pt x="1840540" y="4662015"/>
                    <a:pt x="1846409" y="4625926"/>
                    <a:pt x="1820793" y="4625926"/>
                  </a:cubicBezTo>
                  <a:cubicBezTo>
                    <a:pt x="1819793" y="4625926"/>
                    <a:pt x="1636121" y="4625196"/>
                    <a:pt x="1636070" y="4621429"/>
                  </a:cubicBezTo>
                  <a:cubicBezTo>
                    <a:pt x="1633879" y="4459702"/>
                    <a:pt x="1633174" y="4463764"/>
                    <a:pt x="1631841" y="4391599"/>
                  </a:cubicBezTo>
                  <a:close/>
                  <a:moveTo>
                    <a:pt x="1820793" y="4637840"/>
                  </a:moveTo>
                  <a:cubicBezTo>
                    <a:pt x="1845205" y="4637840"/>
                    <a:pt x="1838707" y="4600560"/>
                    <a:pt x="1843462" y="4868785"/>
                  </a:cubicBezTo>
                  <a:cubicBezTo>
                    <a:pt x="1828622" y="4868696"/>
                    <a:pt x="1817038" y="4868721"/>
                    <a:pt x="1667094" y="4868747"/>
                  </a:cubicBezTo>
                  <a:cubicBezTo>
                    <a:pt x="1633994" y="4868747"/>
                    <a:pt x="1639991" y="4907244"/>
                    <a:pt x="1636275" y="4636252"/>
                  </a:cubicBezTo>
                  <a:cubicBezTo>
                    <a:pt x="1746391" y="4636316"/>
                    <a:pt x="1748967" y="4637840"/>
                    <a:pt x="1820793" y="4637840"/>
                  </a:cubicBezTo>
                  <a:close/>
                  <a:moveTo>
                    <a:pt x="1846332" y="4359251"/>
                  </a:moveTo>
                  <a:cubicBezTo>
                    <a:pt x="1842437" y="4109089"/>
                    <a:pt x="1823420" y="4145383"/>
                    <a:pt x="1897552" y="4147279"/>
                  </a:cubicBezTo>
                  <a:cubicBezTo>
                    <a:pt x="1948272" y="4148573"/>
                    <a:pt x="2000159" y="4148471"/>
                    <a:pt x="2044958" y="4147702"/>
                  </a:cubicBezTo>
                  <a:cubicBezTo>
                    <a:pt x="2047611" y="4367002"/>
                    <a:pt x="2046817" y="4324366"/>
                    <a:pt x="2047842" y="4380466"/>
                  </a:cubicBezTo>
                  <a:cubicBezTo>
                    <a:pt x="1813732" y="4386423"/>
                    <a:pt x="1846678" y="4381056"/>
                    <a:pt x="1846332" y="4359251"/>
                  </a:cubicBezTo>
                  <a:close/>
                  <a:moveTo>
                    <a:pt x="2048060" y="4392381"/>
                  </a:moveTo>
                  <a:cubicBezTo>
                    <a:pt x="2049623" y="4470156"/>
                    <a:pt x="2051045" y="4464404"/>
                    <a:pt x="2052493" y="4625106"/>
                  </a:cubicBezTo>
                  <a:cubicBezTo>
                    <a:pt x="2024583" y="4625362"/>
                    <a:pt x="1850484" y="4625913"/>
                    <a:pt x="1849574" y="4625913"/>
                  </a:cubicBezTo>
                  <a:cubicBezTo>
                    <a:pt x="1849702" y="4561819"/>
                    <a:pt x="1849677" y="4574707"/>
                    <a:pt x="1846832" y="4392214"/>
                  </a:cubicBezTo>
                  <a:cubicBezTo>
                    <a:pt x="1903421" y="4392457"/>
                    <a:pt x="1967392" y="4394417"/>
                    <a:pt x="2048060" y="4392381"/>
                  </a:cubicBezTo>
                  <a:close/>
                  <a:moveTo>
                    <a:pt x="2051468" y="4637007"/>
                  </a:moveTo>
                  <a:cubicBezTo>
                    <a:pt x="2052762" y="4637007"/>
                    <a:pt x="2056440" y="4868721"/>
                    <a:pt x="2056453" y="4869733"/>
                  </a:cubicBezTo>
                  <a:cubicBezTo>
                    <a:pt x="1937085" y="4871770"/>
                    <a:pt x="1908970" y="4869336"/>
                    <a:pt x="1853944" y="4868849"/>
                  </a:cubicBezTo>
                  <a:cubicBezTo>
                    <a:pt x="1852739" y="4799939"/>
                    <a:pt x="1849446" y="4733231"/>
                    <a:pt x="1849549" y="4637802"/>
                  </a:cubicBezTo>
                  <a:cubicBezTo>
                    <a:pt x="1850459" y="4637815"/>
                    <a:pt x="2032541" y="4637187"/>
                    <a:pt x="2051468" y="4637007"/>
                  </a:cubicBezTo>
                  <a:close/>
                  <a:moveTo>
                    <a:pt x="2056697" y="4883992"/>
                  </a:moveTo>
                  <a:cubicBezTo>
                    <a:pt x="2060784" y="5144710"/>
                    <a:pt x="2062924" y="5115027"/>
                    <a:pt x="2051468" y="5114898"/>
                  </a:cubicBezTo>
                  <a:cubicBezTo>
                    <a:pt x="1818127" y="5112400"/>
                    <a:pt x="1857032" y="5133641"/>
                    <a:pt x="1855866" y="5058709"/>
                  </a:cubicBezTo>
                  <a:cubicBezTo>
                    <a:pt x="1854508" y="4971799"/>
                    <a:pt x="1855610" y="4973516"/>
                    <a:pt x="1854200" y="4883761"/>
                  </a:cubicBezTo>
                  <a:cubicBezTo>
                    <a:pt x="1854136" y="4879111"/>
                    <a:pt x="2056684" y="4882993"/>
                    <a:pt x="2056697" y="4883992"/>
                  </a:cubicBezTo>
                  <a:close/>
                  <a:moveTo>
                    <a:pt x="2058555" y="4392111"/>
                  </a:moveTo>
                  <a:cubicBezTo>
                    <a:pt x="2097588" y="4391138"/>
                    <a:pt x="2104444" y="4391304"/>
                    <a:pt x="2262179" y="4391278"/>
                  </a:cubicBezTo>
                  <a:cubicBezTo>
                    <a:pt x="2263998" y="4497828"/>
                    <a:pt x="2262794" y="4402616"/>
                    <a:pt x="2266138" y="4625657"/>
                  </a:cubicBezTo>
                  <a:cubicBezTo>
                    <a:pt x="2039551" y="4625208"/>
                    <a:pt x="2063027" y="4625977"/>
                    <a:pt x="2062989" y="4621481"/>
                  </a:cubicBezTo>
                  <a:cubicBezTo>
                    <a:pt x="2061835" y="4483185"/>
                    <a:pt x="2059875" y="4456346"/>
                    <a:pt x="2058555" y="4392111"/>
                  </a:cubicBezTo>
                  <a:close/>
                  <a:moveTo>
                    <a:pt x="2266318" y="4637559"/>
                  </a:moveTo>
                  <a:cubicBezTo>
                    <a:pt x="2269611" y="4857089"/>
                    <a:pt x="2268035" y="4742020"/>
                    <a:pt x="2270073" y="4870220"/>
                  </a:cubicBezTo>
                  <a:cubicBezTo>
                    <a:pt x="2201489" y="4870105"/>
                    <a:pt x="2152806" y="4868260"/>
                    <a:pt x="2066961" y="4869554"/>
                  </a:cubicBezTo>
                  <a:cubicBezTo>
                    <a:pt x="2065846" y="4801373"/>
                    <a:pt x="2063873" y="4723111"/>
                    <a:pt x="2063130" y="4636892"/>
                  </a:cubicBezTo>
                  <a:cubicBezTo>
                    <a:pt x="2167543" y="4635983"/>
                    <a:pt x="2201194" y="4637443"/>
                    <a:pt x="2266318" y="4637559"/>
                  </a:cubicBezTo>
                  <a:close/>
                  <a:moveTo>
                    <a:pt x="2270265" y="4882122"/>
                  </a:moveTo>
                  <a:cubicBezTo>
                    <a:pt x="2271764" y="4990452"/>
                    <a:pt x="2270034" y="4941501"/>
                    <a:pt x="2272725" y="5114155"/>
                  </a:cubicBezTo>
                  <a:cubicBezTo>
                    <a:pt x="2195812" y="5114258"/>
                    <a:pt x="2176103" y="5116000"/>
                    <a:pt x="2070575" y="5115091"/>
                  </a:cubicBezTo>
                  <a:cubicBezTo>
                    <a:pt x="2068794" y="5046539"/>
                    <a:pt x="2068525" y="4969826"/>
                    <a:pt x="2067179" y="4883787"/>
                  </a:cubicBezTo>
                  <a:cubicBezTo>
                    <a:pt x="2067115" y="4878855"/>
                    <a:pt x="2058491" y="4881801"/>
                    <a:pt x="2270265" y="4882122"/>
                  </a:cubicBezTo>
                  <a:close/>
                  <a:moveTo>
                    <a:pt x="2272674" y="4391291"/>
                  </a:moveTo>
                  <a:cubicBezTo>
                    <a:pt x="2338182" y="4391278"/>
                    <a:pt x="2343398" y="4392316"/>
                    <a:pt x="2475247" y="4392650"/>
                  </a:cubicBezTo>
                  <a:cubicBezTo>
                    <a:pt x="2475260" y="4393674"/>
                    <a:pt x="2479309" y="4616138"/>
                    <a:pt x="2479502" y="4625503"/>
                  </a:cubicBezTo>
                  <a:cubicBezTo>
                    <a:pt x="2379714" y="4625477"/>
                    <a:pt x="2312233" y="4625708"/>
                    <a:pt x="2276621" y="4625670"/>
                  </a:cubicBezTo>
                  <a:cubicBezTo>
                    <a:pt x="2273430" y="4412404"/>
                    <a:pt x="2274225" y="4482737"/>
                    <a:pt x="2272674" y="4391291"/>
                  </a:cubicBezTo>
                  <a:close/>
                  <a:moveTo>
                    <a:pt x="2282016" y="4637571"/>
                  </a:moveTo>
                  <a:cubicBezTo>
                    <a:pt x="2521175" y="4637571"/>
                    <a:pt x="2479617" y="4619918"/>
                    <a:pt x="2481014" y="4709070"/>
                  </a:cubicBezTo>
                  <a:cubicBezTo>
                    <a:pt x="2482385" y="4796877"/>
                    <a:pt x="2482654" y="4790817"/>
                    <a:pt x="2483948" y="4870912"/>
                  </a:cubicBezTo>
                  <a:cubicBezTo>
                    <a:pt x="2386057" y="4871488"/>
                    <a:pt x="2366374" y="4870233"/>
                    <a:pt x="2280568" y="4870233"/>
                  </a:cubicBezTo>
                  <a:cubicBezTo>
                    <a:pt x="2276480" y="4610156"/>
                    <a:pt x="2274212" y="4637571"/>
                    <a:pt x="2282016" y="4637571"/>
                  </a:cubicBezTo>
                  <a:close/>
                  <a:moveTo>
                    <a:pt x="2282016" y="4882134"/>
                  </a:moveTo>
                  <a:cubicBezTo>
                    <a:pt x="2282926" y="4882134"/>
                    <a:pt x="2484140" y="4882621"/>
                    <a:pt x="2484166" y="4883992"/>
                  </a:cubicBezTo>
                  <a:cubicBezTo>
                    <a:pt x="2484192" y="4885529"/>
                    <a:pt x="2486972" y="5114143"/>
                    <a:pt x="2486985" y="5115680"/>
                  </a:cubicBezTo>
                  <a:cubicBezTo>
                    <a:pt x="2345986" y="5116410"/>
                    <a:pt x="2380342" y="5114168"/>
                    <a:pt x="2283220" y="5114155"/>
                  </a:cubicBezTo>
                  <a:cubicBezTo>
                    <a:pt x="2279184" y="4856320"/>
                    <a:pt x="2281106" y="4882134"/>
                    <a:pt x="2282016" y="4882134"/>
                  </a:cubicBezTo>
                  <a:close/>
                  <a:moveTo>
                    <a:pt x="2512525" y="4392790"/>
                  </a:moveTo>
                  <a:cubicBezTo>
                    <a:pt x="2588387" y="4393098"/>
                    <a:pt x="2590873" y="4392803"/>
                    <a:pt x="2666159" y="4393098"/>
                  </a:cubicBezTo>
                  <a:cubicBezTo>
                    <a:pt x="2697119" y="4393226"/>
                    <a:pt x="2689187" y="4356522"/>
                    <a:pt x="2692352" y="4625119"/>
                  </a:cubicBezTo>
                  <a:cubicBezTo>
                    <a:pt x="2469122" y="4626144"/>
                    <a:pt x="2490035" y="4627335"/>
                    <a:pt x="2489920" y="4621417"/>
                  </a:cubicBezTo>
                  <a:cubicBezTo>
                    <a:pt x="2484666" y="4356394"/>
                    <a:pt x="2476465" y="4392637"/>
                    <a:pt x="2512525" y="4392790"/>
                  </a:cubicBezTo>
                  <a:close/>
                  <a:moveTo>
                    <a:pt x="2692506" y="4637007"/>
                  </a:moveTo>
                  <a:cubicBezTo>
                    <a:pt x="2693211" y="4696131"/>
                    <a:pt x="2693954" y="4745735"/>
                    <a:pt x="2695492" y="4796620"/>
                  </a:cubicBezTo>
                  <a:cubicBezTo>
                    <a:pt x="2698349" y="4890692"/>
                    <a:pt x="2734410" y="4868900"/>
                    <a:pt x="2512499" y="4870707"/>
                  </a:cubicBezTo>
                  <a:cubicBezTo>
                    <a:pt x="2486511" y="4870912"/>
                    <a:pt x="2495635" y="4906514"/>
                    <a:pt x="2490253" y="4637405"/>
                  </a:cubicBezTo>
                  <a:cubicBezTo>
                    <a:pt x="2676859" y="4637430"/>
                    <a:pt x="2604098" y="4637430"/>
                    <a:pt x="2692506" y="4637007"/>
                  </a:cubicBezTo>
                  <a:close/>
                  <a:moveTo>
                    <a:pt x="2512602" y="4882621"/>
                  </a:moveTo>
                  <a:cubicBezTo>
                    <a:pt x="2513511" y="4882608"/>
                    <a:pt x="2697452" y="4880802"/>
                    <a:pt x="2697503" y="4883992"/>
                  </a:cubicBezTo>
                  <a:cubicBezTo>
                    <a:pt x="2701694" y="5152525"/>
                    <a:pt x="2715995" y="5114514"/>
                    <a:pt x="2666146" y="5114924"/>
                  </a:cubicBezTo>
                  <a:cubicBezTo>
                    <a:pt x="2589476" y="5115552"/>
                    <a:pt x="2584812" y="5114937"/>
                    <a:pt x="2512525" y="5115513"/>
                  </a:cubicBezTo>
                  <a:cubicBezTo>
                    <a:pt x="2492739" y="5115642"/>
                    <a:pt x="2497775" y="5126121"/>
                    <a:pt x="2496724" y="5058709"/>
                  </a:cubicBezTo>
                  <a:cubicBezTo>
                    <a:pt x="2493636" y="4855859"/>
                    <a:pt x="2487498" y="4882826"/>
                    <a:pt x="2512602" y="4882621"/>
                  </a:cubicBezTo>
                  <a:close/>
                  <a:moveTo>
                    <a:pt x="2699413" y="4393187"/>
                  </a:moveTo>
                  <a:cubicBezTo>
                    <a:pt x="2826918" y="4393418"/>
                    <a:pt x="2808593" y="4392624"/>
                    <a:pt x="2896809" y="4392624"/>
                  </a:cubicBezTo>
                  <a:cubicBezTo>
                    <a:pt x="2907266" y="4392624"/>
                    <a:pt x="2902460" y="4364990"/>
                    <a:pt x="2906625" y="4626272"/>
                  </a:cubicBezTo>
                  <a:cubicBezTo>
                    <a:pt x="2827418" y="4626490"/>
                    <a:pt x="2814744" y="4624670"/>
                    <a:pt x="2702873" y="4625055"/>
                  </a:cubicBezTo>
                  <a:cubicBezTo>
                    <a:pt x="2702001" y="4557464"/>
                    <a:pt x="2702962" y="4618509"/>
                    <a:pt x="2699413" y="4393187"/>
                  </a:cubicBezTo>
                  <a:close/>
                  <a:moveTo>
                    <a:pt x="2743047" y="4636905"/>
                  </a:moveTo>
                  <a:cubicBezTo>
                    <a:pt x="2819076" y="4636905"/>
                    <a:pt x="2819870" y="4638199"/>
                    <a:pt x="2896796" y="4638199"/>
                  </a:cubicBezTo>
                  <a:cubicBezTo>
                    <a:pt x="2911802" y="4638199"/>
                    <a:pt x="2906587" y="4609361"/>
                    <a:pt x="2910841" y="4870643"/>
                  </a:cubicBezTo>
                  <a:cubicBezTo>
                    <a:pt x="2834363" y="4870848"/>
                    <a:pt x="2805684" y="4869490"/>
                    <a:pt x="2707768" y="4869836"/>
                  </a:cubicBezTo>
                  <a:cubicBezTo>
                    <a:pt x="2703103" y="4599548"/>
                    <a:pt x="2686778" y="4636905"/>
                    <a:pt x="2743047" y="4636905"/>
                  </a:cubicBezTo>
                  <a:close/>
                  <a:moveTo>
                    <a:pt x="2909290" y="4184380"/>
                  </a:moveTo>
                  <a:cubicBezTo>
                    <a:pt x="2908496" y="4133315"/>
                    <a:pt x="2873922" y="4148381"/>
                    <a:pt x="3113709" y="4147510"/>
                  </a:cubicBezTo>
                  <a:cubicBezTo>
                    <a:pt x="3115862" y="4275377"/>
                    <a:pt x="3114529" y="4277632"/>
                    <a:pt x="3116349" y="4380351"/>
                  </a:cubicBezTo>
                  <a:cubicBezTo>
                    <a:pt x="3073779" y="4380850"/>
                    <a:pt x="3056248" y="4380710"/>
                    <a:pt x="2913968" y="4380735"/>
                  </a:cubicBezTo>
                  <a:cubicBezTo>
                    <a:pt x="2912468" y="4273417"/>
                    <a:pt x="2910662" y="4271751"/>
                    <a:pt x="2909290" y="4184380"/>
                  </a:cubicBezTo>
                  <a:close/>
                  <a:moveTo>
                    <a:pt x="3116566" y="4392252"/>
                  </a:moveTo>
                  <a:cubicBezTo>
                    <a:pt x="3117784" y="4456308"/>
                    <a:pt x="3119693" y="4491884"/>
                    <a:pt x="3120770" y="4621596"/>
                  </a:cubicBezTo>
                  <a:cubicBezTo>
                    <a:pt x="3120795" y="4625106"/>
                    <a:pt x="3144374" y="4624875"/>
                    <a:pt x="2917107" y="4626234"/>
                  </a:cubicBezTo>
                  <a:cubicBezTo>
                    <a:pt x="2913596" y="4405909"/>
                    <a:pt x="2915313" y="4484940"/>
                    <a:pt x="2914134" y="4392624"/>
                  </a:cubicBezTo>
                  <a:cubicBezTo>
                    <a:pt x="3056428" y="4392598"/>
                    <a:pt x="3079289" y="4392714"/>
                    <a:pt x="3116566" y="4392252"/>
                  </a:cubicBezTo>
                  <a:close/>
                  <a:moveTo>
                    <a:pt x="3120911" y="4636841"/>
                  </a:moveTo>
                  <a:cubicBezTo>
                    <a:pt x="3120923" y="4637853"/>
                    <a:pt x="3123486" y="4868823"/>
                    <a:pt x="3123499" y="4869746"/>
                  </a:cubicBezTo>
                  <a:cubicBezTo>
                    <a:pt x="3016561" y="4868324"/>
                    <a:pt x="2972735" y="4870335"/>
                    <a:pt x="2921336" y="4870591"/>
                  </a:cubicBezTo>
                  <a:cubicBezTo>
                    <a:pt x="2920285" y="4805588"/>
                    <a:pt x="2920196" y="4820065"/>
                    <a:pt x="2917300" y="4638135"/>
                  </a:cubicBezTo>
                  <a:cubicBezTo>
                    <a:pt x="2976234" y="4637789"/>
                    <a:pt x="3020444" y="4634701"/>
                    <a:pt x="3120911" y="4636841"/>
                  </a:cubicBezTo>
                  <a:close/>
                  <a:moveTo>
                    <a:pt x="3123320" y="4096855"/>
                  </a:moveTo>
                  <a:cubicBezTo>
                    <a:pt x="3119257" y="3880207"/>
                    <a:pt x="3117361" y="3903472"/>
                    <a:pt x="3127472" y="3903395"/>
                  </a:cubicBezTo>
                  <a:cubicBezTo>
                    <a:pt x="3354290" y="3901550"/>
                    <a:pt x="3323035" y="3898245"/>
                    <a:pt x="3323138" y="3922137"/>
                  </a:cubicBezTo>
                  <a:cubicBezTo>
                    <a:pt x="3324201" y="4173081"/>
                    <a:pt x="3339964" y="4134724"/>
                    <a:pt x="3281170" y="4135121"/>
                  </a:cubicBezTo>
                  <a:cubicBezTo>
                    <a:pt x="3207627" y="4135621"/>
                    <a:pt x="3209895" y="4135237"/>
                    <a:pt x="3127395" y="4135557"/>
                  </a:cubicBezTo>
                  <a:cubicBezTo>
                    <a:pt x="3122820" y="4135583"/>
                    <a:pt x="3124166" y="4141386"/>
                    <a:pt x="3123320" y="4096855"/>
                  </a:cubicBezTo>
                  <a:close/>
                  <a:moveTo>
                    <a:pt x="3127459" y="4147458"/>
                  </a:moveTo>
                  <a:cubicBezTo>
                    <a:pt x="3362363" y="4146497"/>
                    <a:pt x="3325355" y="4136121"/>
                    <a:pt x="3326124" y="4184559"/>
                  </a:cubicBezTo>
                  <a:cubicBezTo>
                    <a:pt x="3329802" y="4420206"/>
                    <a:pt x="3344218" y="4380940"/>
                    <a:pt x="3281260" y="4380172"/>
                  </a:cubicBezTo>
                  <a:cubicBezTo>
                    <a:pt x="3100856" y="4377981"/>
                    <a:pt x="3126997" y="4390830"/>
                    <a:pt x="3126498" y="4359277"/>
                  </a:cubicBezTo>
                  <a:cubicBezTo>
                    <a:pt x="3122782" y="4122259"/>
                    <a:pt x="3123973" y="4147458"/>
                    <a:pt x="3127459" y="4147458"/>
                  </a:cubicBezTo>
                  <a:close/>
                  <a:moveTo>
                    <a:pt x="3127497" y="4392111"/>
                  </a:moveTo>
                  <a:cubicBezTo>
                    <a:pt x="3372987" y="4389126"/>
                    <a:pt x="3329712" y="4380607"/>
                    <a:pt x="3331519" y="4446930"/>
                  </a:cubicBezTo>
                  <a:cubicBezTo>
                    <a:pt x="3333172" y="4507770"/>
                    <a:pt x="3334146" y="4561871"/>
                    <a:pt x="3333954" y="4621519"/>
                  </a:cubicBezTo>
                  <a:cubicBezTo>
                    <a:pt x="3333928" y="4629539"/>
                    <a:pt x="3132239" y="4625157"/>
                    <a:pt x="3131316" y="4625144"/>
                  </a:cubicBezTo>
                  <a:cubicBezTo>
                    <a:pt x="3129804" y="4450978"/>
                    <a:pt x="3126024" y="4392137"/>
                    <a:pt x="3127497" y="4392111"/>
                  </a:cubicBezTo>
                  <a:close/>
                  <a:moveTo>
                    <a:pt x="3333915" y="4638161"/>
                  </a:moveTo>
                  <a:cubicBezTo>
                    <a:pt x="3333864" y="4722752"/>
                    <a:pt x="3336709" y="4797300"/>
                    <a:pt x="3337913" y="4868580"/>
                  </a:cubicBezTo>
                  <a:cubicBezTo>
                    <a:pt x="3277710" y="4868875"/>
                    <a:pt x="3244572" y="4871335"/>
                    <a:pt x="3133982" y="4869887"/>
                  </a:cubicBezTo>
                  <a:cubicBezTo>
                    <a:pt x="3133969" y="4868747"/>
                    <a:pt x="3131419" y="4637981"/>
                    <a:pt x="3131406" y="4637071"/>
                  </a:cubicBezTo>
                  <a:cubicBezTo>
                    <a:pt x="3174091" y="4637981"/>
                    <a:pt x="3332428" y="4638161"/>
                    <a:pt x="3333915" y="4638161"/>
                  </a:cubicBezTo>
                  <a:close/>
                  <a:moveTo>
                    <a:pt x="3338118" y="4880482"/>
                  </a:moveTo>
                  <a:cubicBezTo>
                    <a:pt x="3339515" y="4966482"/>
                    <a:pt x="3339451" y="5018713"/>
                    <a:pt x="3341424" y="5114296"/>
                  </a:cubicBezTo>
                  <a:lnTo>
                    <a:pt x="3138082" y="5114386"/>
                  </a:lnTo>
                  <a:cubicBezTo>
                    <a:pt x="3137429" y="5083422"/>
                    <a:pt x="3134264" y="4887451"/>
                    <a:pt x="3134199" y="4883825"/>
                  </a:cubicBezTo>
                  <a:cubicBezTo>
                    <a:pt x="3134174" y="4881686"/>
                    <a:pt x="3116362" y="4881609"/>
                    <a:pt x="3338118" y="4880482"/>
                  </a:cubicBezTo>
                  <a:close/>
                  <a:moveTo>
                    <a:pt x="3340719" y="4392508"/>
                  </a:moveTo>
                  <a:cubicBezTo>
                    <a:pt x="3428999" y="4392675"/>
                    <a:pt x="3413250" y="4391740"/>
                    <a:pt x="3543844" y="4391689"/>
                  </a:cubicBezTo>
                  <a:cubicBezTo>
                    <a:pt x="3544574" y="4454501"/>
                    <a:pt x="3543844" y="4530035"/>
                    <a:pt x="3547586" y="4623864"/>
                  </a:cubicBezTo>
                  <a:cubicBezTo>
                    <a:pt x="3415339" y="4623799"/>
                    <a:pt x="3446325" y="4626349"/>
                    <a:pt x="3344449" y="4626272"/>
                  </a:cubicBezTo>
                  <a:cubicBezTo>
                    <a:pt x="3344769" y="4519825"/>
                    <a:pt x="3341924" y="4452810"/>
                    <a:pt x="3340719" y="4392508"/>
                  </a:cubicBezTo>
                  <a:close/>
                  <a:moveTo>
                    <a:pt x="3358083" y="4638173"/>
                  </a:moveTo>
                  <a:cubicBezTo>
                    <a:pt x="3585171" y="4638173"/>
                    <a:pt x="3548380" y="4610232"/>
                    <a:pt x="3549918" y="4709044"/>
                  </a:cubicBezTo>
                  <a:cubicBezTo>
                    <a:pt x="3551225" y="4792790"/>
                    <a:pt x="3550277" y="4792329"/>
                    <a:pt x="3551366" y="4869477"/>
                  </a:cubicBezTo>
                  <a:cubicBezTo>
                    <a:pt x="3550456" y="4869464"/>
                    <a:pt x="3373384" y="4868490"/>
                    <a:pt x="3348408" y="4868554"/>
                  </a:cubicBezTo>
                  <a:cubicBezTo>
                    <a:pt x="3344051" y="4611667"/>
                    <a:pt x="3337542" y="4638173"/>
                    <a:pt x="3358083" y="4638173"/>
                  </a:cubicBezTo>
                  <a:close/>
                  <a:moveTo>
                    <a:pt x="3358083" y="4880430"/>
                  </a:moveTo>
                  <a:cubicBezTo>
                    <a:pt x="3573228" y="4880430"/>
                    <a:pt x="3551545" y="4880892"/>
                    <a:pt x="3551583" y="4884005"/>
                  </a:cubicBezTo>
                  <a:cubicBezTo>
                    <a:pt x="3555813" y="5154241"/>
                    <a:pt x="3568871" y="5113412"/>
                    <a:pt x="3511807" y="5113412"/>
                  </a:cubicBezTo>
                  <a:cubicBezTo>
                    <a:pt x="3435176" y="5113412"/>
                    <a:pt x="3433459" y="5114296"/>
                    <a:pt x="3358070" y="5114296"/>
                  </a:cubicBezTo>
                  <a:cubicBezTo>
                    <a:pt x="3349741" y="5114296"/>
                    <a:pt x="3351919" y="5122867"/>
                    <a:pt x="3350907" y="5058735"/>
                  </a:cubicBezTo>
                  <a:cubicBezTo>
                    <a:pt x="3347793" y="4858511"/>
                    <a:pt x="3343679" y="4880430"/>
                    <a:pt x="3358083" y="4880430"/>
                  </a:cubicBezTo>
                  <a:close/>
                  <a:moveTo>
                    <a:pt x="3755144" y="4184534"/>
                  </a:moveTo>
                  <a:cubicBezTo>
                    <a:pt x="3758693" y="4410059"/>
                    <a:pt x="3764434" y="4380568"/>
                    <a:pt x="3742688" y="4380223"/>
                  </a:cubicBezTo>
                  <a:cubicBezTo>
                    <a:pt x="3698362" y="4379505"/>
                    <a:pt x="3659765" y="4379518"/>
                    <a:pt x="3588682" y="4379710"/>
                  </a:cubicBezTo>
                  <a:cubicBezTo>
                    <a:pt x="3542588" y="4379826"/>
                    <a:pt x="3554416" y="4412917"/>
                    <a:pt x="3550853" y="4184354"/>
                  </a:cubicBezTo>
                  <a:cubicBezTo>
                    <a:pt x="3550123" y="4136966"/>
                    <a:pt x="3540294" y="4147087"/>
                    <a:pt x="3588759" y="4146497"/>
                  </a:cubicBezTo>
                  <a:cubicBezTo>
                    <a:pt x="3783976" y="4144140"/>
                    <a:pt x="3754452" y="4139605"/>
                    <a:pt x="3755144" y="4184534"/>
                  </a:cubicBezTo>
                  <a:close/>
                  <a:moveTo>
                    <a:pt x="3750069" y="3922394"/>
                  </a:moveTo>
                  <a:cubicBezTo>
                    <a:pt x="3752196" y="3973741"/>
                    <a:pt x="3752273" y="3988422"/>
                    <a:pt x="3753849" y="4097085"/>
                  </a:cubicBezTo>
                  <a:cubicBezTo>
                    <a:pt x="3754477" y="4143103"/>
                    <a:pt x="3757809" y="4135852"/>
                    <a:pt x="3742790" y="4135378"/>
                  </a:cubicBezTo>
                  <a:cubicBezTo>
                    <a:pt x="3497570" y="4127358"/>
                    <a:pt x="3549316" y="4201560"/>
                    <a:pt x="3547086" y="3901819"/>
                  </a:cubicBezTo>
                  <a:cubicBezTo>
                    <a:pt x="3780491" y="3902729"/>
                    <a:pt x="3748864" y="3893402"/>
                    <a:pt x="3750069" y="3922394"/>
                  </a:cubicBezTo>
                  <a:close/>
                  <a:moveTo>
                    <a:pt x="3745366" y="3659857"/>
                  </a:moveTo>
                  <a:cubicBezTo>
                    <a:pt x="3749403" y="3918614"/>
                    <a:pt x="3750607" y="3890212"/>
                    <a:pt x="3742611" y="3890276"/>
                  </a:cubicBezTo>
                  <a:cubicBezTo>
                    <a:pt x="3506246" y="3891852"/>
                    <a:pt x="3547355" y="3903472"/>
                    <a:pt x="3546279" y="3834523"/>
                  </a:cubicBezTo>
                  <a:cubicBezTo>
                    <a:pt x="3544882" y="3746242"/>
                    <a:pt x="3544510" y="3752557"/>
                    <a:pt x="3543011" y="3659626"/>
                  </a:cubicBezTo>
                  <a:cubicBezTo>
                    <a:pt x="3542972" y="3656462"/>
                    <a:pt x="3745328" y="3657666"/>
                    <a:pt x="3745366" y="3659857"/>
                  </a:cubicBezTo>
                  <a:close/>
                  <a:moveTo>
                    <a:pt x="3745135" y="3645611"/>
                  </a:moveTo>
                  <a:cubicBezTo>
                    <a:pt x="3640901" y="3647674"/>
                    <a:pt x="3600241" y="3645688"/>
                    <a:pt x="3542780" y="3645380"/>
                  </a:cubicBezTo>
                  <a:cubicBezTo>
                    <a:pt x="3541588" y="3573715"/>
                    <a:pt x="3539077" y="3492404"/>
                    <a:pt x="3538935" y="3412642"/>
                  </a:cubicBezTo>
                  <a:cubicBezTo>
                    <a:pt x="3611402" y="3412937"/>
                    <a:pt x="3583799" y="3413910"/>
                    <a:pt x="3741099" y="3413526"/>
                  </a:cubicBezTo>
                  <a:cubicBezTo>
                    <a:pt x="3743892" y="3585706"/>
                    <a:pt x="3744174" y="3586231"/>
                    <a:pt x="3745135" y="3645611"/>
                  </a:cubicBezTo>
                  <a:close/>
                  <a:moveTo>
                    <a:pt x="3740920" y="3401599"/>
                  </a:moveTo>
                  <a:cubicBezTo>
                    <a:pt x="3512666" y="3402201"/>
                    <a:pt x="3538935" y="3401150"/>
                    <a:pt x="3538935" y="3397691"/>
                  </a:cubicBezTo>
                  <a:cubicBezTo>
                    <a:pt x="3538821" y="3284775"/>
                    <a:pt x="3535963" y="3224793"/>
                    <a:pt x="3534758" y="3166913"/>
                  </a:cubicBezTo>
                  <a:cubicBezTo>
                    <a:pt x="3601612" y="3167374"/>
                    <a:pt x="3607712" y="3169936"/>
                    <a:pt x="3737575" y="3168591"/>
                  </a:cubicBezTo>
                  <a:cubicBezTo>
                    <a:pt x="3738882" y="3261407"/>
                    <a:pt x="3737434" y="3186578"/>
                    <a:pt x="3740920" y="3401599"/>
                  </a:cubicBezTo>
                  <a:close/>
                  <a:moveTo>
                    <a:pt x="3736012" y="2960373"/>
                  </a:moveTo>
                  <a:cubicBezTo>
                    <a:pt x="3737370" y="3046925"/>
                    <a:pt x="3735691" y="3047706"/>
                    <a:pt x="3737062" y="3135244"/>
                  </a:cubicBezTo>
                  <a:cubicBezTo>
                    <a:pt x="3737575" y="3167079"/>
                    <a:pt x="3767138" y="3156536"/>
                    <a:pt x="3534515" y="3155024"/>
                  </a:cubicBezTo>
                  <a:cubicBezTo>
                    <a:pt x="3532631" y="3056123"/>
                    <a:pt x="3534502" y="3045528"/>
                    <a:pt x="3532157" y="2923336"/>
                  </a:cubicBezTo>
                  <a:cubicBezTo>
                    <a:pt x="3773379" y="2923695"/>
                    <a:pt x="3735255" y="2912293"/>
                    <a:pt x="3736012" y="2960373"/>
                  </a:cubicBezTo>
                  <a:close/>
                  <a:moveTo>
                    <a:pt x="3729758" y="2678043"/>
                  </a:moveTo>
                  <a:cubicBezTo>
                    <a:pt x="3733987" y="2925463"/>
                    <a:pt x="3732449" y="2815505"/>
                    <a:pt x="3735025" y="2911909"/>
                  </a:cubicBezTo>
                  <a:cubicBezTo>
                    <a:pt x="3494443" y="2911986"/>
                    <a:pt x="3532285" y="2923093"/>
                    <a:pt x="3531029" y="2872656"/>
                  </a:cubicBezTo>
                  <a:cubicBezTo>
                    <a:pt x="3529530" y="2812700"/>
                    <a:pt x="3528620" y="2759188"/>
                    <a:pt x="3528364" y="2697964"/>
                  </a:cubicBezTo>
                  <a:cubicBezTo>
                    <a:pt x="3528223" y="2669908"/>
                    <a:pt x="3496673" y="2676044"/>
                    <a:pt x="3729758" y="2678043"/>
                  </a:cubicBezTo>
                  <a:close/>
                  <a:moveTo>
                    <a:pt x="3727643" y="2435837"/>
                  </a:moveTo>
                  <a:cubicBezTo>
                    <a:pt x="3729220" y="2536058"/>
                    <a:pt x="3726708" y="2493871"/>
                    <a:pt x="3729553" y="2666154"/>
                  </a:cubicBezTo>
                  <a:cubicBezTo>
                    <a:pt x="3728259" y="2666141"/>
                    <a:pt x="3529709" y="2665386"/>
                    <a:pt x="3528159" y="2665373"/>
                  </a:cubicBezTo>
                  <a:cubicBezTo>
                    <a:pt x="3527057" y="2532074"/>
                    <a:pt x="3524583" y="2532458"/>
                    <a:pt x="3523123" y="2433006"/>
                  </a:cubicBezTo>
                  <a:cubicBezTo>
                    <a:pt x="3524058" y="2433006"/>
                    <a:pt x="3727631" y="2434927"/>
                    <a:pt x="3727643" y="2435837"/>
                  </a:cubicBezTo>
                  <a:close/>
                  <a:moveTo>
                    <a:pt x="3722389" y="2188878"/>
                  </a:moveTo>
                  <a:cubicBezTo>
                    <a:pt x="3729104" y="2503121"/>
                    <a:pt x="3726759" y="2383850"/>
                    <a:pt x="3727426" y="2422142"/>
                  </a:cubicBezTo>
                  <a:cubicBezTo>
                    <a:pt x="3643324" y="2424205"/>
                    <a:pt x="3585837" y="2421258"/>
                    <a:pt x="3522956" y="2421117"/>
                  </a:cubicBezTo>
                  <a:cubicBezTo>
                    <a:pt x="3521854" y="2347184"/>
                    <a:pt x="3521803" y="2294800"/>
                    <a:pt x="3519637" y="2188801"/>
                  </a:cubicBezTo>
                  <a:cubicBezTo>
                    <a:pt x="3581301" y="2188827"/>
                    <a:pt x="3664134" y="2189711"/>
                    <a:pt x="3722389" y="2188878"/>
                  </a:cubicBezTo>
                  <a:close/>
                  <a:moveTo>
                    <a:pt x="3722056" y="2173710"/>
                  </a:moveTo>
                  <a:cubicBezTo>
                    <a:pt x="3722184" y="2179270"/>
                    <a:pt x="3738433" y="2176977"/>
                    <a:pt x="3519393" y="2176900"/>
                  </a:cubicBezTo>
                  <a:cubicBezTo>
                    <a:pt x="3519368" y="2175721"/>
                    <a:pt x="3514960" y="1943944"/>
                    <a:pt x="3514947" y="1942996"/>
                  </a:cubicBezTo>
                  <a:cubicBezTo>
                    <a:pt x="3515869" y="1942996"/>
                    <a:pt x="3717546" y="1944136"/>
                    <a:pt x="3718519" y="1944149"/>
                  </a:cubicBezTo>
                  <a:cubicBezTo>
                    <a:pt x="3719263" y="1996072"/>
                    <a:pt x="3719903" y="2075372"/>
                    <a:pt x="3722056" y="2173710"/>
                  </a:cubicBezTo>
                  <a:close/>
                  <a:moveTo>
                    <a:pt x="3715739" y="1736699"/>
                  </a:moveTo>
                  <a:cubicBezTo>
                    <a:pt x="3717110" y="1824045"/>
                    <a:pt x="3716648" y="1823878"/>
                    <a:pt x="3718020" y="1911442"/>
                  </a:cubicBezTo>
                  <a:cubicBezTo>
                    <a:pt x="3718494" y="1941548"/>
                    <a:pt x="3749633" y="1931184"/>
                    <a:pt x="3514742" y="1931094"/>
                  </a:cubicBezTo>
                  <a:cubicBezTo>
                    <a:pt x="3512640" y="1805546"/>
                    <a:pt x="3514498" y="1834460"/>
                    <a:pt x="3512076" y="1699855"/>
                  </a:cubicBezTo>
                  <a:cubicBezTo>
                    <a:pt x="3750082" y="1699855"/>
                    <a:pt x="3714944" y="1685519"/>
                    <a:pt x="3715739" y="1736699"/>
                  </a:cubicBezTo>
                  <a:close/>
                  <a:moveTo>
                    <a:pt x="3712369" y="1474482"/>
                  </a:moveTo>
                  <a:cubicBezTo>
                    <a:pt x="3717674" y="1728615"/>
                    <a:pt x="3726708" y="1687440"/>
                    <a:pt x="3665634" y="1687440"/>
                  </a:cubicBezTo>
                  <a:cubicBezTo>
                    <a:pt x="3588592" y="1687440"/>
                    <a:pt x="3588925" y="1687953"/>
                    <a:pt x="3511846" y="1687953"/>
                  </a:cubicBezTo>
                  <a:cubicBezTo>
                    <a:pt x="3509808" y="1581557"/>
                    <a:pt x="3509462" y="1599326"/>
                    <a:pt x="3508181" y="1453946"/>
                  </a:cubicBezTo>
                  <a:cubicBezTo>
                    <a:pt x="3739843" y="1453959"/>
                    <a:pt x="3711766" y="1445414"/>
                    <a:pt x="3712369" y="1474482"/>
                  </a:cubicBezTo>
                  <a:close/>
                  <a:moveTo>
                    <a:pt x="3707460" y="1212368"/>
                  </a:moveTo>
                  <a:cubicBezTo>
                    <a:pt x="3711741" y="1485295"/>
                    <a:pt x="3726977" y="1441853"/>
                    <a:pt x="3665634" y="1441853"/>
                  </a:cubicBezTo>
                  <a:cubicBezTo>
                    <a:pt x="3589553" y="1441853"/>
                    <a:pt x="3588682" y="1442058"/>
                    <a:pt x="3511807" y="1442058"/>
                  </a:cubicBezTo>
                  <a:cubicBezTo>
                    <a:pt x="3506707" y="1442058"/>
                    <a:pt x="3508283" y="1449104"/>
                    <a:pt x="3507309" y="1386880"/>
                  </a:cubicBezTo>
                  <a:cubicBezTo>
                    <a:pt x="3504131" y="1182915"/>
                    <a:pt x="3502978" y="1209524"/>
                    <a:pt x="3511807" y="1209524"/>
                  </a:cubicBezTo>
                  <a:cubicBezTo>
                    <a:pt x="3721556" y="1209524"/>
                    <a:pt x="3707358" y="1205527"/>
                    <a:pt x="3707460" y="1212368"/>
                  </a:cubicBezTo>
                  <a:close/>
                  <a:moveTo>
                    <a:pt x="3707230" y="1196803"/>
                  </a:moveTo>
                  <a:cubicBezTo>
                    <a:pt x="3634853" y="1195970"/>
                    <a:pt x="3587285" y="1197610"/>
                    <a:pt x="3505400" y="1197623"/>
                  </a:cubicBezTo>
                  <a:cubicBezTo>
                    <a:pt x="3500877" y="934855"/>
                    <a:pt x="3494315" y="963565"/>
                    <a:pt x="3511820" y="963565"/>
                  </a:cubicBezTo>
                  <a:cubicBezTo>
                    <a:pt x="3576483" y="963565"/>
                    <a:pt x="3593782" y="963718"/>
                    <a:pt x="3665646" y="963718"/>
                  </a:cubicBezTo>
                  <a:cubicBezTo>
                    <a:pt x="3716995" y="963731"/>
                    <a:pt x="3703065" y="921531"/>
                    <a:pt x="3707230" y="1196803"/>
                  </a:cubicBezTo>
                  <a:close/>
                  <a:moveTo>
                    <a:pt x="3700297" y="775511"/>
                  </a:moveTo>
                  <a:cubicBezTo>
                    <a:pt x="3701912" y="828715"/>
                    <a:pt x="3701937" y="840476"/>
                    <a:pt x="3703757" y="952060"/>
                  </a:cubicBezTo>
                  <a:cubicBezTo>
                    <a:pt x="3681062" y="951765"/>
                    <a:pt x="3516241" y="951650"/>
                    <a:pt x="3500415" y="951701"/>
                  </a:cubicBezTo>
                  <a:cubicBezTo>
                    <a:pt x="3496173" y="684873"/>
                    <a:pt x="3489394" y="720641"/>
                    <a:pt x="3511820" y="720641"/>
                  </a:cubicBezTo>
                  <a:cubicBezTo>
                    <a:pt x="3737216" y="720641"/>
                    <a:pt x="3698016" y="699849"/>
                    <a:pt x="3700297" y="775511"/>
                  </a:cubicBezTo>
                  <a:close/>
                  <a:moveTo>
                    <a:pt x="3696632" y="513192"/>
                  </a:moveTo>
                  <a:cubicBezTo>
                    <a:pt x="3700118" y="742113"/>
                    <a:pt x="3707819" y="707049"/>
                    <a:pt x="3665634" y="707049"/>
                  </a:cubicBezTo>
                  <a:cubicBezTo>
                    <a:pt x="3470890" y="707049"/>
                    <a:pt x="3496122" y="718771"/>
                    <a:pt x="3495648" y="687858"/>
                  </a:cubicBezTo>
                  <a:cubicBezTo>
                    <a:pt x="3491804" y="442590"/>
                    <a:pt x="3487498" y="475207"/>
                    <a:pt x="3511820" y="475207"/>
                  </a:cubicBezTo>
                  <a:cubicBezTo>
                    <a:pt x="3729809" y="475207"/>
                    <a:pt x="3695851" y="463305"/>
                    <a:pt x="3696632" y="513192"/>
                  </a:cubicBezTo>
                  <a:close/>
                  <a:moveTo>
                    <a:pt x="3511820" y="229555"/>
                  </a:moveTo>
                  <a:cubicBezTo>
                    <a:pt x="3720916" y="229555"/>
                    <a:pt x="3692455" y="224571"/>
                    <a:pt x="3692480" y="250860"/>
                  </a:cubicBezTo>
                  <a:cubicBezTo>
                    <a:pt x="3692480" y="498971"/>
                    <a:pt x="3708806" y="462870"/>
                    <a:pt x="3665634" y="462870"/>
                  </a:cubicBezTo>
                  <a:cubicBezTo>
                    <a:pt x="3461190" y="462870"/>
                    <a:pt x="3493380" y="473939"/>
                    <a:pt x="3492265" y="425539"/>
                  </a:cubicBezTo>
                  <a:cubicBezTo>
                    <a:pt x="3487280" y="198142"/>
                    <a:pt x="3480463" y="229555"/>
                    <a:pt x="3511820" y="229555"/>
                  </a:cubicBezTo>
                  <a:close/>
                  <a:moveTo>
                    <a:pt x="3489920" y="951753"/>
                  </a:moveTo>
                  <a:cubicBezTo>
                    <a:pt x="3435816" y="952099"/>
                    <a:pt x="3287155" y="957864"/>
                    <a:pt x="3286834" y="949818"/>
                  </a:cubicBezTo>
                  <a:cubicBezTo>
                    <a:pt x="3283528" y="868007"/>
                    <a:pt x="3283694" y="789424"/>
                    <a:pt x="3282772" y="720359"/>
                  </a:cubicBezTo>
                  <a:cubicBezTo>
                    <a:pt x="3502042" y="720436"/>
                    <a:pt x="3395271" y="720564"/>
                    <a:pt x="3485691" y="720641"/>
                  </a:cubicBezTo>
                  <a:cubicBezTo>
                    <a:pt x="3487639" y="829651"/>
                    <a:pt x="3486037" y="707331"/>
                    <a:pt x="3489920" y="951753"/>
                  </a:cubicBezTo>
                  <a:close/>
                  <a:moveTo>
                    <a:pt x="3485153" y="688063"/>
                  </a:moveTo>
                  <a:cubicBezTo>
                    <a:pt x="3485601" y="716964"/>
                    <a:pt x="3517446" y="708548"/>
                    <a:pt x="3282605" y="708471"/>
                  </a:cubicBezTo>
                  <a:cubicBezTo>
                    <a:pt x="3280094" y="532703"/>
                    <a:pt x="3282580" y="663594"/>
                    <a:pt x="3279761" y="474451"/>
                  </a:cubicBezTo>
                  <a:cubicBezTo>
                    <a:pt x="3563284" y="475489"/>
                    <a:pt x="3458857" y="475117"/>
                    <a:pt x="3482795" y="475181"/>
                  </a:cubicBezTo>
                  <a:cubicBezTo>
                    <a:pt x="3485102" y="600166"/>
                    <a:pt x="3483564" y="586650"/>
                    <a:pt x="3485153" y="688063"/>
                  </a:cubicBezTo>
                  <a:close/>
                  <a:moveTo>
                    <a:pt x="3281234" y="230721"/>
                  </a:moveTo>
                  <a:cubicBezTo>
                    <a:pt x="3508770" y="230272"/>
                    <a:pt x="3477503" y="220856"/>
                    <a:pt x="3478297" y="251039"/>
                  </a:cubicBezTo>
                  <a:cubicBezTo>
                    <a:pt x="3484909" y="504122"/>
                    <a:pt x="3494046" y="463472"/>
                    <a:pt x="3434996" y="462985"/>
                  </a:cubicBezTo>
                  <a:cubicBezTo>
                    <a:pt x="3248198" y="461474"/>
                    <a:pt x="3279799" y="475514"/>
                    <a:pt x="3279094" y="428331"/>
                  </a:cubicBezTo>
                  <a:cubicBezTo>
                    <a:pt x="3275980" y="207161"/>
                    <a:pt x="3273238" y="230746"/>
                    <a:pt x="3281234" y="230721"/>
                  </a:cubicBezTo>
                  <a:close/>
                  <a:moveTo>
                    <a:pt x="3276352" y="950356"/>
                  </a:moveTo>
                  <a:cubicBezTo>
                    <a:pt x="3276454" y="952906"/>
                    <a:pt x="3300533" y="951842"/>
                    <a:pt x="3073945" y="953085"/>
                  </a:cubicBezTo>
                  <a:cubicBezTo>
                    <a:pt x="3070818" y="818197"/>
                    <a:pt x="3071600" y="785324"/>
                    <a:pt x="3070754" y="719104"/>
                  </a:cubicBezTo>
                  <a:cubicBezTo>
                    <a:pt x="3171336" y="719463"/>
                    <a:pt x="3072100" y="720295"/>
                    <a:pt x="3272290" y="720359"/>
                  </a:cubicBezTo>
                  <a:cubicBezTo>
                    <a:pt x="3273212" y="790269"/>
                    <a:pt x="3273058" y="868609"/>
                    <a:pt x="3276352" y="950356"/>
                  </a:cubicBezTo>
                  <a:close/>
                  <a:moveTo>
                    <a:pt x="3269855" y="513192"/>
                  </a:moveTo>
                  <a:cubicBezTo>
                    <a:pt x="3271200" y="599013"/>
                    <a:pt x="3270457" y="600947"/>
                    <a:pt x="3271816" y="688063"/>
                  </a:cubicBezTo>
                  <a:cubicBezTo>
                    <a:pt x="3272290" y="718156"/>
                    <a:pt x="3302891" y="707997"/>
                    <a:pt x="3070588" y="707202"/>
                  </a:cubicBezTo>
                  <a:cubicBezTo>
                    <a:pt x="3069473" y="626826"/>
                    <a:pt x="3068922" y="625634"/>
                    <a:pt x="3066487" y="474630"/>
                  </a:cubicBezTo>
                  <a:cubicBezTo>
                    <a:pt x="3305146" y="474477"/>
                    <a:pt x="3269073" y="461269"/>
                    <a:pt x="3269855" y="513192"/>
                  </a:cubicBezTo>
                  <a:close/>
                  <a:moveTo>
                    <a:pt x="3204308" y="230823"/>
                  </a:moveTo>
                  <a:cubicBezTo>
                    <a:pt x="3276313" y="230823"/>
                    <a:pt x="3265075" y="225174"/>
                    <a:pt x="3265613" y="250975"/>
                  </a:cubicBezTo>
                  <a:cubicBezTo>
                    <a:pt x="3266882" y="311699"/>
                    <a:pt x="3267676" y="364455"/>
                    <a:pt x="3268573" y="428523"/>
                  </a:cubicBezTo>
                  <a:cubicBezTo>
                    <a:pt x="3269240" y="473106"/>
                    <a:pt x="3306248" y="462537"/>
                    <a:pt x="3066308" y="462729"/>
                  </a:cubicBezTo>
                  <a:cubicBezTo>
                    <a:pt x="3063783" y="305448"/>
                    <a:pt x="3063796" y="301438"/>
                    <a:pt x="3062527" y="250668"/>
                  </a:cubicBezTo>
                  <a:cubicBezTo>
                    <a:pt x="3061861" y="224059"/>
                    <a:pt x="3036911" y="230695"/>
                    <a:pt x="3204308" y="230823"/>
                  </a:cubicBezTo>
                  <a:close/>
                  <a:moveTo>
                    <a:pt x="3050558" y="953149"/>
                  </a:moveTo>
                  <a:cubicBezTo>
                    <a:pt x="2974478" y="953149"/>
                    <a:pt x="2974901" y="951625"/>
                    <a:pt x="2896809" y="951625"/>
                  </a:cubicBezTo>
                  <a:cubicBezTo>
                    <a:pt x="2845756" y="951625"/>
                    <a:pt x="2860146" y="995515"/>
                    <a:pt x="2855482" y="720103"/>
                  </a:cubicBezTo>
                  <a:cubicBezTo>
                    <a:pt x="2942352" y="721026"/>
                    <a:pt x="2973453" y="718925"/>
                    <a:pt x="3060259" y="719066"/>
                  </a:cubicBezTo>
                  <a:cubicBezTo>
                    <a:pt x="3063604" y="987777"/>
                    <a:pt x="3069114" y="953149"/>
                    <a:pt x="3050558" y="953149"/>
                  </a:cubicBezTo>
                  <a:close/>
                  <a:moveTo>
                    <a:pt x="3056620" y="513166"/>
                  </a:moveTo>
                  <a:cubicBezTo>
                    <a:pt x="3060157" y="736924"/>
                    <a:pt x="3064027" y="707177"/>
                    <a:pt x="3050558" y="707177"/>
                  </a:cubicBezTo>
                  <a:cubicBezTo>
                    <a:pt x="2826265" y="707177"/>
                    <a:pt x="2855431" y="717887"/>
                    <a:pt x="2854956" y="687858"/>
                  </a:cubicBezTo>
                  <a:cubicBezTo>
                    <a:pt x="2853560" y="598347"/>
                    <a:pt x="2854610" y="600025"/>
                    <a:pt x="2853239" y="512987"/>
                  </a:cubicBezTo>
                  <a:cubicBezTo>
                    <a:pt x="2852496" y="466867"/>
                    <a:pt x="2841168" y="474848"/>
                    <a:pt x="2896796" y="474848"/>
                  </a:cubicBezTo>
                  <a:cubicBezTo>
                    <a:pt x="3088233" y="474848"/>
                    <a:pt x="3055761" y="460103"/>
                    <a:pt x="3056620" y="513166"/>
                  </a:cubicBezTo>
                  <a:close/>
                  <a:moveTo>
                    <a:pt x="3052032" y="251013"/>
                  </a:moveTo>
                  <a:cubicBezTo>
                    <a:pt x="3053352" y="303488"/>
                    <a:pt x="3053391" y="311879"/>
                    <a:pt x="3055812" y="462742"/>
                  </a:cubicBezTo>
                  <a:cubicBezTo>
                    <a:pt x="3033361" y="462742"/>
                    <a:pt x="2875075" y="462921"/>
                    <a:pt x="2852432" y="463165"/>
                  </a:cubicBezTo>
                  <a:lnTo>
                    <a:pt x="2848652" y="229901"/>
                  </a:lnTo>
                  <a:cubicBezTo>
                    <a:pt x="3090322" y="226058"/>
                    <a:pt x="3051404" y="226122"/>
                    <a:pt x="3052032" y="251013"/>
                  </a:cubicBezTo>
                  <a:close/>
                  <a:moveTo>
                    <a:pt x="2845986" y="775408"/>
                  </a:moveTo>
                  <a:cubicBezTo>
                    <a:pt x="2847024" y="830573"/>
                    <a:pt x="2846665" y="809896"/>
                    <a:pt x="2848947" y="952035"/>
                  </a:cubicBezTo>
                  <a:cubicBezTo>
                    <a:pt x="2782810" y="953328"/>
                    <a:pt x="2809529" y="954866"/>
                    <a:pt x="2645515" y="953303"/>
                  </a:cubicBezTo>
                  <a:cubicBezTo>
                    <a:pt x="2642542" y="714197"/>
                    <a:pt x="2644272" y="793088"/>
                    <a:pt x="2643516" y="718796"/>
                  </a:cubicBezTo>
                  <a:cubicBezTo>
                    <a:pt x="2886673" y="718681"/>
                    <a:pt x="2844666" y="708791"/>
                    <a:pt x="2845986" y="775408"/>
                  </a:cubicBezTo>
                  <a:close/>
                  <a:moveTo>
                    <a:pt x="2842744" y="513192"/>
                  </a:moveTo>
                  <a:cubicBezTo>
                    <a:pt x="2846191" y="739550"/>
                    <a:pt x="2852125" y="708291"/>
                    <a:pt x="2820011" y="707638"/>
                  </a:cubicBezTo>
                  <a:cubicBezTo>
                    <a:pt x="2771956" y="706664"/>
                    <a:pt x="2763089" y="706857"/>
                    <a:pt x="2643375" y="706908"/>
                  </a:cubicBezTo>
                  <a:cubicBezTo>
                    <a:pt x="2641939" y="594260"/>
                    <a:pt x="2639646" y="594888"/>
                    <a:pt x="2638390" y="475361"/>
                  </a:cubicBezTo>
                  <a:cubicBezTo>
                    <a:pt x="2878343" y="477705"/>
                    <a:pt x="2841898" y="460423"/>
                    <a:pt x="2842744" y="513192"/>
                  </a:cubicBezTo>
                  <a:close/>
                  <a:moveTo>
                    <a:pt x="2666120" y="230951"/>
                  </a:moveTo>
                  <a:cubicBezTo>
                    <a:pt x="2718250" y="231643"/>
                    <a:pt x="2768522" y="231758"/>
                    <a:pt x="2820037" y="230516"/>
                  </a:cubicBezTo>
                  <a:cubicBezTo>
                    <a:pt x="2845487" y="229875"/>
                    <a:pt x="2837605" y="195221"/>
                    <a:pt x="2841937" y="463305"/>
                  </a:cubicBezTo>
                  <a:cubicBezTo>
                    <a:pt x="2750607" y="464612"/>
                    <a:pt x="2786450" y="464933"/>
                    <a:pt x="2638274" y="463485"/>
                  </a:cubicBezTo>
                  <a:cubicBezTo>
                    <a:pt x="2636070" y="191634"/>
                    <a:pt x="2623717" y="230400"/>
                    <a:pt x="2666120" y="230951"/>
                  </a:cubicBezTo>
                  <a:close/>
                  <a:moveTo>
                    <a:pt x="2638902" y="1198763"/>
                  </a:moveTo>
                  <a:cubicBezTo>
                    <a:pt x="2588682" y="1199122"/>
                    <a:pt x="2523545" y="1198763"/>
                    <a:pt x="2437470" y="1198763"/>
                  </a:cubicBezTo>
                  <a:cubicBezTo>
                    <a:pt x="2437329" y="1190256"/>
                    <a:pt x="2433882" y="991019"/>
                    <a:pt x="2433241" y="964192"/>
                  </a:cubicBezTo>
                  <a:cubicBezTo>
                    <a:pt x="2434176" y="964192"/>
                    <a:pt x="2633738" y="965102"/>
                    <a:pt x="2635148" y="965115"/>
                  </a:cubicBezTo>
                  <a:cubicBezTo>
                    <a:pt x="2636198" y="1050424"/>
                    <a:pt x="2638005" y="1142561"/>
                    <a:pt x="2638902" y="1198763"/>
                  </a:cubicBezTo>
                  <a:close/>
                  <a:moveTo>
                    <a:pt x="2633187" y="775280"/>
                  </a:moveTo>
                  <a:cubicBezTo>
                    <a:pt x="2632738" y="989020"/>
                    <a:pt x="2655971" y="953072"/>
                    <a:pt x="2589361" y="953072"/>
                  </a:cubicBezTo>
                  <a:cubicBezTo>
                    <a:pt x="2415211" y="953072"/>
                    <a:pt x="2432972" y="953059"/>
                    <a:pt x="2432895" y="949946"/>
                  </a:cubicBezTo>
                  <a:cubicBezTo>
                    <a:pt x="2431870" y="907452"/>
                    <a:pt x="2425296" y="719347"/>
                    <a:pt x="2435740" y="719347"/>
                  </a:cubicBezTo>
                  <a:cubicBezTo>
                    <a:pt x="2673233" y="719347"/>
                    <a:pt x="2633341" y="701860"/>
                    <a:pt x="2633187" y="775280"/>
                  </a:cubicBezTo>
                  <a:close/>
                  <a:moveTo>
                    <a:pt x="2628407" y="513192"/>
                  </a:moveTo>
                  <a:cubicBezTo>
                    <a:pt x="2631983" y="741229"/>
                    <a:pt x="2647245" y="706908"/>
                    <a:pt x="2589361" y="706933"/>
                  </a:cubicBezTo>
                  <a:cubicBezTo>
                    <a:pt x="2406138" y="706933"/>
                    <a:pt x="2429371" y="716119"/>
                    <a:pt x="2428922" y="687832"/>
                  </a:cubicBezTo>
                  <a:cubicBezTo>
                    <a:pt x="2428820" y="680991"/>
                    <a:pt x="2425795" y="484700"/>
                    <a:pt x="2425629" y="473823"/>
                  </a:cubicBezTo>
                  <a:cubicBezTo>
                    <a:pt x="2669017" y="473311"/>
                    <a:pt x="2627651" y="465483"/>
                    <a:pt x="2628407" y="513192"/>
                  </a:cubicBezTo>
                  <a:close/>
                  <a:moveTo>
                    <a:pt x="2435740" y="231092"/>
                  </a:moveTo>
                  <a:cubicBezTo>
                    <a:pt x="2653742" y="231092"/>
                    <a:pt x="2624486" y="222022"/>
                    <a:pt x="2625114" y="250399"/>
                  </a:cubicBezTo>
                  <a:cubicBezTo>
                    <a:pt x="2630906" y="505121"/>
                    <a:pt x="2635724" y="463267"/>
                    <a:pt x="2589361" y="463267"/>
                  </a:cubicBezTo>
                  <a:cubicBezTo>
                    <a:pt x="2512755" y="463267"/>
                    <a:pt x="2512678" y="461922"/>
                    <a:pt x="2435740" y="461922"/>
                  </a:cubicBezTo>
                  <a:cubicBezTo>
                    <a:pt x="2422041" y="461922"/>
                    <a:pt x="2425539" y="468609"/>
                    <a:pt x="2424950" y="425564"/>
                  </a:cubicBezTo>
                  <a:cubicBezTo>
                    <a:pt x="2421913" y="201153"/>
                    <a:pt x="2416069" y="231092"/>
                    <a:pt x="2435740" y="231092"/>
                  </a:cubicBezTo>
                  <a:close/>
                  <a:moveTo>
                    <a:pt x="2418888" y="719373"/>
                  </a:moveTo>
                  <a:cubicBezTo>
                    <a:pt x="2419773" y="783633"/>
                    <a:pt x="2419786" y="843422"/>
                    <a:pt x="2422451" y="952316"/>
                  </a:cubicBezTo>
                  <a:cubicBezTo>
                    <a:pt x="2208332" y="952701"/>
                    <a:pt x="2219737" y="955225"/>
                    <a:pt x="2219609" y="950446"/>
                  </a:cubicBezTo>
                  <a:cubicBezTo>
                    <a:pt x="2219122" y="929782"/>
                    <a:pt x="2215226" y="721038"/>
                    <a:pt x="2215213" y="720103"/>
                  </a:cubicBezTo>
                  <a:cubicBezTo>
                    <a:pt x="2322574" y="721013"/>
                    <a:pt x="2353790" y="719514"/>
                    <a:pt x="2418888" y="719373"/>
                  </a:cubicBezTo>
                  <a:close/>
                  <a:moveTo>
                    <a:pt x="2418722" y="707471"/>
                  </a:moveTo>
                  <a:cubicBezTo>
                    <a:pt x="2183958" y="707971"/>
                    <a:pt x="2215149" y="716888"/>
                    <a:pt x="2214688" y="687832"/>
                  </a:cubicBezTo>
                  <a:cubicBezTo>
                    <a:pt x="2213317" y="600320"/>
                    <a:pt x="2213688" y="600269"/>
                    <a:pt x="2212317" y="512987"/>
                  </a:cubicBezTo>
                  <a:cubicBezTo>
                    <a:pt x="2211548" y="464279"/>
                    <a:pt x="2171733" y="475233"/>
                    <a:pt x="2415121" y="473875"/>
                  </a:cubicBezTo>
                  <a:cubicBezTo>
                    <a:pt x="2415134" y="474848"/>
                    <a:pt x="2418402" y="685231"/>
                    <a:pt x="2418722" y="707471"/>
                  </a:cubicBezTo>
                  <a:close/>
                  <a:moveTo>
                    <a:pt x="2411161" y="231028"/>
                  </a:moveTo>
                  <a:cubicBezTo>
                    <a:pt x="2413750" y="361599"/>
                    <a:pt x="2413545" y="365775"/>
                    <a:pt x="2414954" y="461973"/>
                  </a:cubicBezTo>
                  <a:cubicBezTo>
                    <a:pt x="2179473" y="463216"/>
                    <a:pt x="2211856" y="478704"/>
                    <a:pt x="2210638" y="425513"/>
                  </a:cubicBezTo>
                  <a:cubicBezTo>
                    <a:pt x="2208729" y="342228"/>
                    <a:pt x="2208242" y="294469"/>
                    <a:pt x="2208063" y="250821"/>
                  </a:cubicBezTo>
                  <a:cubicBezTo>
                    <a:pt x="2207935" y="221087"/>
                    <a:pt x="2178025" y="229875"/>
                    <a:pt x="2411161" y="231028"/>
                  </a:cubicBezTo>
                  <a:close/>
                  <a:moveTo>
                    <a:pt x="2205231" y="952560"/>
                  </a:moveTo>
                  <a:cubicBezTo>
                    <a:pt x="2079955" y="949857"/>
                    <a:pt x="2004593" y="954546"/>
                    <a:pt x="2004541" y="950049"/>
                  </a:cubicBezTo>
                  <a:cubicBezTo>
                    <a:pt x="2001696" y="677468"/>
                    <a:pt x="1984717" y="718246"/>
                    <a:pt x="2051366" y="719142"/>
                  </a:cubicBezTo>
                  <a:cubicBezTo>
                    <a:pt x="2114593" y="719988"/>
                    <a:pt x="2131303" y="719309"/>
                    <a:pt x="2204731" y="719988"/>
                  </a:cubicBezTo>
                  <a:cubicBezTo>
                    <a:pt x="2209178" y="982743"/>
                    <a:pt x="2211510" y="952675"/>
                    <a:pt x="2205231" y="952560"/>
                  </a:cubicBezTo>
                  <a:close/>
                  <a:moveTo>
                    <a:pt x="2201822" y="513192"/>
                  </a:moveTo>
                  <a:cubicBezTo>
                    <a:pt x="2203193" y="600512"/>
                    <a:pt x="2202822" y="600422"/>
                    <a:pt x="2204193" y="688037"/>
                  </a:cubicBezTo>
                  <a:cubicBezTo>
                    <a:pt x="2204654" y="717029"/>
                    <a:pt x="2236280" y="707625"/>
                    <a:pt x="2001184" y="706780"/>
                  </a:cubicBezTo>
                  <a:cubicBezTo>
                    <a:pt x="1999300" y="582820"/>
                    <a:pt x="2001081" y="584101"/>
                    <a:pt x="1998826" y="475758"/>
                  </a:cubicBezTo>
                  <a:cubicBezTo>
                    <a:pt x="2232744" y="474361"/>
                    <a:pt x="2200989" y="459398"/>
                    <a:pt x="2201822" y="513192"/>
                  </a:cubicBezTo>
                  <a:close/>
                  <a:moveTo>
                    <a:pt x="2197439" y="230657"/>
                  </a:moveTo>
                  <a:cubicBezTo>
                    <a:pt x="2198247" y="362534"/>
                    <a:pt x="2199272" y="381225"/>
                    <a:pt x="2200938" y="462908"/>
                  </a:cubicBezTo>
                  <a:cubicBezTo>
                    <a:pt x="2153344" y="461896"/>
                    <a:pt x="2102406" y="461883"/>
                    <a:pt x="2051315" y="463049"/>
                  </a:cubicBezTo>
                  <a:cubicBezTo>
                    <a:pt x="1982385" y="464625"/>
                    <a:pt x="2000376" y="502418"/>
                    <a:pt x="1993803" y="250693"/>
                  </a:cubicBezTo>
                  <a:cubicBezTo>
                    <a:pt x="1992880" y="215681"/>
                    <a:pt x="1967404" y="235422"/>
                    <a:pt x="2197439" y="230657"/>
                  </a:cubicBezTo>
                  <a:close/>
                  <a:moveTo>
                    <a:pt x="1974542" y="952086"/>
                  </a:moveTo>
                  <a:cubicBezTo>
                    <a:pt x="1824035" y="952111"/>
                    <a:pt x="1810426" y="952086"/>
                    <a:pt x="1791293" y="952176"/>
                  </a:cubicBezTo>
                  <a:cubicBezTo>
                    <a:pt x="1787731" y="826217"/>
                    <a:pt x="1789346" y="778329"/>
                    <a:pt x="1788769" y="719809"/>
                  </a:cubicBezTo>
                  <a:cubicBezTo>
                    <a:pt x="1899551" y="719475"/>
                    <a:pt x="1927756" y="718502"/>
                    <a:pt x="1990855" y="718643"/>
                  </a:cubicBezTo>
                  <a:cubicBezTo>
                    <a:pt x="1994879" y="993850"/>
                    <a:pt x="2002658" y="952086"/>
                    <a:pt x="1974542" y="952086"/>
                  </a:cubicBezTo>
                  <a:close/>
                  <a:moveTo>
                    <a:pt x="1989010" y="513166"/>
                  </a:moveTo>
                  <a:cubicBezTo>
                    <a:pt x="1992508" y="737129"/>
                    <a:pt x="1994520" y="706728"/>
                    <a:pt x="1974555" y="706728"/>
                  </a:cubicBezTo>
                  <a:cubicBezTo>
                    <a:pt x="1760141" y="706728"/>
                    <a:pt x="1788820" y="717105"/>
                    <a:pt x="1788372" y="687832"/>
                  </a:cubicBezTo>
                  <a:cubicBezTo>
                    <a:pt x="1784438" y="436633"/>
                    <a:pt x="1772354" y="474797"/>
                    <a:pt x="1820805" y="474797"/>
                  </a:cubicBezTo>
                  <a:cubicBezTo>
                    <a:pt x="1897591" y="474797"/>
                    <a:pt x="1897616" y="475835"/>
                    <a:pt x="1974555" y="475835"/>
                  </a:cubicBezTo>
                  <a:cubicBezTo>
                    <a:pt x="1991816" y="475822"/>
                    <a:pt x="1988279" y="468315"/>
                    <a:pt x="1989010" y="513166"/>
                  </a:cubicBezTo>
                  <a:close/>
                  <a:moveTo>
                    <a:pt x="1820793" y="229914"/>
                  </a:moveTo>
                  <a:cubicBezTo>
                    <a:pt x="1826918" y="229914"/>
                    <a:pt x="1973312" y="230003"/>
                    <a:pt x="1982769" y="230016"/>
                  </a:cubicBezTo>
                  <a:cubicBezTo>
                    <a:pt x="1983564" y="263030"/>
                    <a:pt x="1980424" y="133408"/>
                    <a:pt x="1988049" y="463920"/>
                  </a:cubicBezTo>
                  <a:cubicBezTo>
                    <a:pt x="1902537" y="464164"/>
                    <a:pt x="1867117" y="462293"/>
                    <a:pt x="1784194" y="463049"/>
                  </a:cubicBezTo>
                  <a:cubicBezTo>
                    <a:pt x="1780991" y="187663"/>
                    <a:pt x="1766100" y="229914"/>
                    <a:pt x="1820793" y="229914"/>
                  </a:cubicBezTo>
                  <a:close/>
                  <a:moveTo>
                    <a:pt x="1778274" y="719847"/>
                  </a:moveTo>
                  <a:cubicBezTo>
                    <a:pt x="1779043" y="801287"/>
                    <a:pt x="1776839" y="783364"/>
                    <a:pt x="1780785" y="952227"/>
                  </a:cubicBezTo>
                  <a:cubicBezTo>
                    <a:pt x="1544113" y="953713"/>
                    <a:pt x="1603534" y="953328"/>
                    <a:pt x="1578892" y="953559"/>
                  </a:cubicBezTo>
                  <a:cubicBezTo>
                    <a:pt x="1578135" y="857194"/>
                    <a:pt x="1576508" y="792050"/>
                    <a:pt x="1575291" y="719219"/>
                  </a:cubicBezTo>
                  <a:cubicBezTo>
                    <a:pt x="1674617" y="721102"/>
                    <a:pt x="1699772" y="720193"/>
                    <a:pt x="1778274" y="719847"/>
                  </a:cubicBezTo>
                  <a:close/>
                  <a:moveTo>
                    <a:pt x="1774404" y="513192"/>
                  </a:moveTo>
                  <a:cubicBezTo>
                    <a:pt x="1777979" y="741562"/>
                    <a:pt x="1789576" y="707779"/>
                    <a:pt x="1743892" y="708150"/>
                  </a:cubicBezTo>
                  <a:cubicBezTo>
                    <a:pt x="1548085" y="709739"/>
                    <a:pt x="1575175" y="711878"/>
                    <a:pt x="1574791" y="687832"/>
                  </a:cubicBezTo>
                  <a:cubicBezTo>
                    <a:pt x="1571459" y="480395"/>
                    <a:pt x="1571690" y="493476"/>
                    <a:pt x="1571318" y="475438"/>
                  </a:cubicBezTo>
                  <a:cubicBezTo>
                    <a:pt x="1809721" y="478884"/>
                    <a:pt x="1773545" y="458143"/>
                    <a:pt x="1774404" y="513192"/>
                  </a:cubicBezTo>
                  <a:close/>
                  <a:moveTo>
                    <a:pt x="1590284" y="231079"/>
                  </a:moveTo>
                  <a:cubicBezTo>
                    <a:pt x="1798329" y="229260"/>
                    <a:pt x="1769534" y="224341"/>
                    <a:pt x="1770303" y="251052"/>
                  </a:cubicBezTo>
                  <a:cubicBezTo>
                    <a:pt x="1777505" y="497088"/>
                    <a:pt x="1778505" y="462960"/>
                    <a:pt x="1743854" y="463703"/>
                  </a:cubicBezTo>
                  <a:cubicBezTo>
                    <a:pt x="1691557" y="464830"/>
                    <a:pt x="1642119" y="464766"/>
                    <a:pt x="1590309" y="463856"/>
                  </a:cubicBezTo>
                  <a:cubicBezTo>
                    <a:pt x="1566000" y="463434"/>
                    <a:pt x="1571369" y="471197"/>
                    <a:pt x="1570126" y="425487"/>
                  </a:cubicBezTo>
                  <a:cubicBezTo>
                    <a:pt x="1564027" y="201050"/>
                    <a:pt x="1561182" y="231348"/>
                    <a:pt x="1590284" y="231079"/>
                  </a:cubicBezTo>
                  <a:close/>
                  <a:moveTo>
                    <a:pt x="1568358" y="949613"/>
                  </a:moveTo>
                  <a:cubicBezTo>
                    <a:pt x="1568422" y="956826"/>
                    <a:pt x="1584376" y="952983"/>
                    <a:pt x="1364952" y="952855"/>
                  </a:cubicBezTo>
                  <a:cubicBezTo>
                    <a:pt x="1364747" y="910514"/>
                    <a:pt x="1362235" y="720359"/>
                    <a:pt x="1362209" y="718899"/>
                  </a:cubicBezTo>
                  <a:cubicBezTo>
                    <a:pt x="1469673" y="718899"/>
                    <a:pt x="1519662" y="718374"/>
                    <a:pt x="1564795" y="719066"/>
                  </a:cubicBezTo>
                  <a:cubicBezTo>
                    <a:pt x="1566077" y="796009"/>
                    <a:pt x="1567717" y="861576"/>
                    <a:pt x="1568358" y="949613"/>
                  </a:cubicBezTo>
                  <a:close/>
                  <a:moveTo>
                    <a:pt x="1564603" y="707151"/>
                  </a:moveTo>
                  <a:cubicBezTo>
                    <a:pt x="1333261" y="703641"/>
                    <a:pt x="1362235" y="718579"/>
                    <a:pt x="1361748" y="687807"/>
                  </a:cubicBezTo>
                  <a:cubicBezTo>
                    <a:pt x="1358826" y="502623"/>
                    <a:pt x="1358775" y="497280"/>
                    <a:pt x="1358263" y="473785"/>
                  </a:cubicBezTo>
                  <a:cubicBezTo>
                    <a:pt x="1359698" y="473785"/>
                    <a:pt x="1559823" y="475297"/>
                    <a:pt x="1560823" y="475309"/>
                  </a:cubicBezTo>
                  <a:cubicBezTo>
                    <a:pt x="1561348" y="500944"/>
                    <a:pt x="1561412" y="508477"/>
                    <a:pt x="1564603" y="707151"/>
                  </a:cubicBezTo>
                  <a:close/>
                  <a:moveTo>
                    <a:pt x="1359672" y="231605"/>
                  </a:moveTo>
                  <a:cubicBezTo>
                    <a:pt x="1587362" y="231605"/>
                    <a:pt x="1556479" y="223790"/>
                    <a:pt x="1556709" y="250911"/>
                  </a:cubicBezTo>
                  <a:cubicBezTo>
                    <a:pt x="1558529" y="501342"/>
                    <a:pt x="1576816" y="463190"/>
                    <a:pt x="1513396" y="463190"/>
                  </a:cubicBezTo>
                  <a:cubicBezTo>
                    <a:pt x="1438008" y="463190"/>
                    <a:pt x="1436073" y="461896"/>
                    <a:pt x="1359659" y="461896"/>
                  </a:cubicBezTo>
                  <a:cubicBezTo>
                    <a:pt x="1357340" y="461883"/>
                    <a:pt x="1347498" y="231605"/>
                    <a:pt x="1359672" y="231605"/>
                  </a:cubicBezTo>
                  <a:close/>
                  <a:moveTo>
                    <a:pt x="1354418" y="950126"/>
                  </a:moveTo>
                  <a:cubicBezTo>
                    <a:pt x="1354444" y="954200"/>
                    <a:pt x="1191135" y="953905"/>
                    <a:pt x="1151973" y="953367"/>
                  </a:cubicBezTo>
                  <a:cubicBezTo>
                    <a:pt x="1147988" y="724625"/>
                    <a:pt x="1148641" y="786426"/>
                    <a:pt x="1147386" y="719937"/>
                  </a:cubicBezTo>
                  <a:cubicBezTo>
                    <a:pt x="1242085" y="721410"/>
                    <a:pt x="1275967" y="719001"/>
                    <a:pt x="1351727" y="718899"/>
                  </a:cubicBezTo>
                  <a:cubicBezTo>
                    <a:pt x="1351727" y="719821"/>
                    <a:pt x="1354290" y="917765"/>
                    <a:pt x="1354418" y="950126"/>
                  </a:cubicBezTo>
                  <a:close/>
                  <a:moveTo>
                    <a:pt x="1351548" y="706997"/>
                  </a:moveTo>
                  <a:cubicBezTo>
                    <a:pt x="1117732" y="707343"/>
                    <a:pt x="1147296" y="717720"/>
                    <a:pt x="1146834" y="687832"/>
                  </a:cubicBezTo>
                  <a:cubicBezTo>
                    <a:pt x="1145694" y="614476"/>
                    <a:pt x="1145656" y="599013"/>
                    <a:pt x="1144297" y="512987"/>
                  </a:cubicBezTo>
                  <a:cubicBezTo>
                    <a:pt x="1143528" y="462357"/>
                    <a:pt x="1108045" y="473875"/>
                    <a:pt x="1347767" y="473785"/>
                  </a:cubicBezTo>
                  <a:cubicBezTo>
                    <a:pt x="1348408" y="502853"/>
                    <a:pt x="1351535" y="706037"/>
                    <a:pt x="1351548" y="706997"/>
                  </a:cubicBezTo>
                  <a:close/>
                  <a:moveTo>
                    <a:pt x="1343539" y="231566"/>
                  </a:moveTo>
                  <a:cubicBezTo>
                    <a:pt x="1344282" y="388489"/>
                    <a:pt x="1345960" y="401326"/>
                    <a:pt x="1347473" y="461896"/>
                  </a:cubicBezTo>
                  <a:cubicBezTo>
                    <a:pt x="1200271" y="461960"/>
                    <a:pt x="1171157" y="462101"/>
                    <a:pt x="1143515" y="462780"/>
                  </a:cubicBezTo>
                  <a:cubicBezTo>
                    <a:pt x="1140709" y="279147"/>
                    <a:pt x="1141375" y="316696"/>
                    <a:pt x="1139389" y="230042"/>
                  </a:cubicBezTo>
                  <a:cubicBezTo>
                    <a:pt x="1239189" y="227351"/>
                    <a:pt x="1278261" y="231233"/>
                    <a:pt x="1343539" y="231566"/>
                  </a:cubicBezTo>
                  <a:close/>
                  <a:moveTo>
                    <a:pt x="1138159" y="775460"/>
                  </a:moveTo>
                  <a:cubicBezTo>
                    <a:pt x="1143528" y="981077"/>
                    <a:pt x="1145553" y="953277"/>
                    <a:pt x="1129240" y="952995"/>
                  </a:cubicBezTo>
                  <a:cubicBezTo>
                    <a:pt x="938700" y="949421"/>
                    <a:pt x="938161" y="956121"/>
                    <a:pt x="938059" y="950023"/>
                  </a:cubicBezTo>
                  <a:cubicBezTo>
                    <a:pt x="933523" y="678442"/>
                    <a:pt x="917914" y="719270"/>
                    <a:pt x="975503" y="719040"/>
                  </a:cubicBezTo>
                  <a:cubicBezTo>
                    <a:pt x="1046073" y="718758"/>
                    <a:pt x="1079122" y="718668"/>
                    <a:pt x="1129048" y="719604"/>
                  </a:cubicBezTo>
                  <a:cubicBezTo>
                    <a:pt x="1139633" y="719809"/>
                    <a:pt x="1136480" y="711046"/>
                    <a:pt x="1138159" y="775460"/>
                  </a:cubicBezTo>
                  <a:close/>
                  <a:moveTo>
                    <a:pt x="1133802" y="513192"/>
                  </a:moveTo>
                  <a:cubicBezTo>
                    <a:pt x="1137211" y="731133"/>
                    <a:pt x="1139351" y="707881"/>
                    <a:pt x="1129240" y="707689"/>
                  </a:cubicBezTo>
                  <a:cubicBezTo>
                    <a:pt x="904985" y="703474"/>
                    <a:pt x="932856" y="718374"/>
                    <a:pt x="932382" y="687858"/>
                  </a:cubicBezTo>
                  <a:cubicBezTo>
                    <a:pt x="931024" y="601153"/>
                    <a:pt x="933100" y="601409"/>
                    <a:pt x="931716" y="512961"/>
                  </a:cubicBezTo>
                  <a:cubicBezTo>
                    <a:pt x="930844" y="457810"/>
                    <a:pt x="900102" y="481343"/>
                    <a:pt x="1129278" y="475079"/>
                  </a:cubicBezTo>
                  <a:cubicBezTo>
                    <a:pt x="1134827" y="474925"/>
                    <a:pt x="1133136" y="469237"/>
                    <a:pt x="1133802" y="513192"/>
                  </a:cubicBezTo>
                  <a:close/>
                  <a:moveTo>
                    <a:pt x="1128894" y="230336"/>
                  </a:moveTo>
                  <a:cubicBezTo>
                    <a:pt x="1134750" y="488966"/>
                    <a:pt x="1134238" y="463024"/>
                    <a:pt x="1129009" y="463152"/>
                  </a:cubicBezTo>
                  <a:cubicBezTo>
                    <a:pt x="1078443" y="464612"/>
                    <a:pt x="1069575" y="464087"/>
                    <a:pt x="975465" y="464343"/>
                  </a:cubicBezTo>
                  <a:cubicBezTo>
                    <a:pt x="916454" y="464497"/>
                    <a:pt x="933100" y="503225"/>
                    <a:pt x="926526" y="250668"/>
                  </a:cubicBezTo>
                  <a:cubicBezTo>
                    <a:pt x="925642" y="215655"/>
                    <a:pt x="901563" y="236857"/>
                    <a:pt x="1128894" y="230336"/>
                  </a:cubicBezTo>
                  <a:close/>
                  <a:moveTo>
                    <a:pt x="927577" y="950254"/>
                  </a:moveTo>
                  <a:cubicBezTo>
                    <a:pt x="927654" y="955045"/>
                    <a:pt x="724119" y="951612"/>
                    <a:pt x="724055" y="949870"/>
                  </a:cubicBezTo>
                  <a:cubicBezTo>
                    <a:pt x="714329" y="680632"/>
                    <a:pt x="717597" y="718604"/>
                    <a:pt x="744969" y="718604"/>
                  </a:cubicBezTo>
                  <a:cubicBezTo>
                    <a:pt x="818307" y="718604"/>
                    <a:pt x="820293" y="719194"/>
                    <a:pt x="898654" y="719194"/>
                  </a:cubicBezTo>
                  <a:cubicBezTo>
                    <a:pt x="929678" y="719194"/>
                    <a:pt x="922810" y="681772"/>
                    <a:pt x="927577" y="950254"/>
                  </a:cubicBezTo>
                  <a:close/>
                  <a:moveTo>
                    <a:pt x="921233" y="513166"/>
                  </a:moveTo>
                  <a:cubicBezTo>
                    <a:pt x="924783" y="739128"/>
                    <a:pt x="927577" y="707305"/>
                    <a:pt x="898654" y="707305"/>
                  </a:cubicBezTo>
                  <a:cubicBezTo>
                    <a:pt x="692147" y="707305"/>
                    <a:pt x="720352" y="711955"/>
                    <a:pt x="719980" y="687832"/>
                  </a:cubicBezTo>
                  <a:cubicBezTo>
                    <a:pt x="716097" y="439989"/>
                    <a:pt x="705705" y="475489"/>
                    <a:pt x="744969" y="475489"/>
                  </a:cubicBezTo>
                  <a:cubicBezTo>
                    <a:pt x="954539" y="475489"/>
                    <a:pt x="920529" y="467917"/>
                    <a:pt x="921233" y="513166"/>
                  </a:cubicBezTo>
                  <a:close/>
                  <a:moveTo>
                    <a:pt x="744969" y="230490"/>
                  </a:moveTo>
                  <a:cubicBezTo>
                    <a:pt x="902140" y="230529"/>
                    <a:pt x="902563" y="230529"/>
                    <a:pt x="915518" y="230554"/>
                  </a:cubicBezTo>
                  <a:cubicBezTo>
                    <a:pt x="916748" y="281658"/>
                    <a:pt x="920349" y="463459"/>
                    <a:pt x="920375" y="464471"/>
                  </a:cubicBezTo>
                  <a:cubicBezTo>
                    <a:pt x="854200" y="464535"/>
                    <a:pt x="914326" y="464535"/>
                    <a:pt x="715572" y="463536"/>
                  </a:cubicBezTo>
                  <a:cubicBezTo>
                    <a:pt x="711228" y="188226"/>
                    <a:pt x="702565" y="230490"/>
                    <a:pt x="744969" y="230490"/>
                  </a:cubicBezTo>
                  <a:close/>
                  <a:moveTo>
                    <a:pt x="710369" y="775357"/>
                  </a:moveTo>
                  <a:cubicBezTo>
                    <a:pt x="710677" y="834788"/>
                    <a:pt x="711420" y="891656"/>
                    <a:pt x="713534" y="950331"/>
                  </a:cubicBezTo>
                  <a:cubicBezTo>
                    <a:pt x="713586" y="951701"/>
                    <a:pt x="510564" y="959708"/>
                    <a:pt x="510564" y="950382"/>
                  </a:cubicBezTo>
                  <a:cubicBezTo>
                    <a:pt x="510564" y="699644"/>
                    <a:pt x="498685" y="719655"/>
                    <a:pt x="514460" y="719757"/>
                  </a:cubicBezTo>
                  <a:cubicBezTo>
                    <a:pt x="749236" y="721359"/>
                    <a:pt x="709972" y="698901"/>
                    <a:pt x="710369" y="775357"/>
                  </a:cubicBezTo>
                  <a:close/>
                  <a:moveTo>
                    <a:pt x="705858" y="513217"/>
                  </a:moveTo>
                  <a:cubicBezTo>
                    <a:pt x="709434" y="742484"/>
                    <a:pt x="722787" y="706370"/>
                    <a:pt x="668068" y="707407"/>
                  </a:cubicBezTo>
                  <a:cubicBezTo>
                    <a:pt x="476900" y="710751"/>
                    <a:pt x="506207" y="712019"/>
                    <a:pt x="505835" y="687858"/>
                  </a:cubicBezTo>
                  <a:cubicBezTo>
                    <a:pt x="502093" y="448803"/>
                    <a:pt x="499953" y="475233"/>
                    <a:pt x="514575" y="475002"/>
                  </a:cubicBezTo>
                  <a:cubicBezTo>
                    <a:pt x="744418" y="471287"/>
                    <a:pt x="705166" y="469391"/>
                    <a:pt x="705858" y="513217"/>
                  </a:cubicBezTo>
                  <a:close/>
                  <a:moveTo>
                    <a:pt x="514524" y="229952"/>
                  </a:moveTo>
                  <a:cubicBezTo>
                    <a:pt x="730706" y="228645"/>
                    <a:pt x="701117" y="223880"/>
                    <a:pt x="701642" y="252820"/>
                  </a:cubicBezTo>
                  <a:cubicBezTo>
                    <a:pt x="702732" y="312263"/>
                    <a:pt x="703372" y="355616"/>
                    <a:pt x="705077" y="463459"/>
                  </a:cubicBezTo>
                  <a:cubicBezTo>
                    <a:pt x="656048" y="463088"/>
                    <a:pt x="616835" y="461550"/>
                    <a:pt x="503196" y="463280"/>
                  </a:cubicBezTo>
                  <a:cubicBezTo>
                    <a:pt x="500018" y="198001"/>
                    <a:pt x="491342" y="230080"/>
                    <a:pt x="514524" y="229952"/>
                  </a:cubicBezTo>
                  <a:close/>
                  <a:moveTo>
                    <a:pt x="500069" y="950382"/>
                  </a:moveTo>
                  <a:cubicBezTo>
                    <a:pt x="500069" y="956185"/>
                    <a:pt x="517779" y="953700"/>
                    <a:pt x="297073" y="953495"/>
                  </a:cubicBezTo>
                  <a:cubicBezTo>
                    <a:pt x="297380" y="848111"/>
                    <a:pt x="294535" y="779636"/>
                    <a:pt x="293382" y="719873"/>
                  </a:cubicBezTo>
                  <a:cubicBezTo>
                    <a:pt x="357340" y="719847"/>
                    <a:pt x="418235" y="719219"/>
                    <a:pt x="495917" y="719655"/>
                  </a:cubicBezTo>
                  <a:cubicBezTo>
                    <a:pt x="497147" y="781404"/>
                    <a:pt x="500069" y="838695"/>
                    <a:pt x="500069" y="950382"/>
                  </a:cubicBezTo>
                  <a:close/>
                  <a:moveTo>
                    <a:pt x="495340" y="688063"/>
                  </a:moveTo>
                  <a:cubicBezTo>
                    <a:pt x="495750" y="713915"/>
                    <a:pt x="528914" y="707856"/>
                    <a:pt x="293139" y="707971"/>
                  </a:cubicBezTo>
                  <a:cubicBezTo>
                    <a:pt x="290589" y="563962"/>
                    <a:pt x="289627" y="546975"/>
                    <a:pt x="288884" y="475527"/>
                  </a:cubicBezTo>
                  <a:cubicBezTo>
                    <a:pt x="433779" y="475630"/>
                    <a:pt x="457652" y="475771"/>
                    <a:pt x="492841" y="475322"/>
                  </a:cubicBezTo>
                  <a:cubicBezTo>
                    <a:pt x="494635" y="608839"/>
                    <a:pt x="494418" y="628927"/>
                    <a:pt x="495340" y="688063"/>
                  </a:cubicBezTo>
                  <a:close/>
                  <a:moveTo>
                    <a:pt x="488215" y="230080"/>
                  </a:moveTo>
                  <a:cubicBezTo>
                    <a:pt x="491957" y="347583"/>
                    <a:pt x="490804" y="311943"/>
                    <a:pt x="492688" y="463434"/>
                  </a:cubicBezTo>
                  <a:cubicBezTo>
                    <a:pt x="461458" y="463818"/>
                    <a:pt x="449682" y="463741"/>
                    <a:pt x="288782" y="463639"/>
                  </a:cubicBezTo>
                  <a:cubicBezTo>
                    <a:pt x="288192" y="390552"/>
                    <a:pt x="289461" y="409999"/>
                    <a:pt x="285796" y="231348"/>
                  </a:cubicBezTo>
                  <a:cubicBezTo>
                    <a:pt x="351304" y="231310"/>
                    <a:pt x="298828" y="230849"/>
                    <a:pt x="488215" y="230080"/>
                  </a:cubicBezTo>
                  <a:close/>
                  <a:moveTo>
                    <a:pt x="130432" y="230195"/>
                  </a:moveTo>
                  <a:cubicBezTo>
                    <a:pt x="205782" y="230195"/>
                    <a:pt x="205346" y="231246"/>
                    <a:pt x="275288" y="231323"/>
                  </a:cubicBezTo>
                  <a:cubicBezTo>
                    <a:pt x="279055" y="415892"/>
                    <a:pt x="277684" y="392537"/>
                    <a:pt x="278287" y="463613"/>
                  </a:cubicBezTo>
                  <a:cubicBezTo>
                    <a:pt x="133930" y="463510"/>
                    <a:pt x="111184" y="463421"/>
                    <a:pt x="75803" y="463690"/>
                  </a:cubicBezTo>
                  <a:cubicBezTo>
                    <a:pt x="72997" y="181975"/>
                    <a:pt x="53147" y="230195"/>
                    <a:pt x="130432" y="230195"/>
                  </a:cubicBezTo>
                  <a:close/>
                  <a:moveTo>
                    <a:pt x="130432" y="475412"/>
                  </a:moveTo>
                  <a:cubicBezTo>
                    <a:pt x="306671" y="475527"/>
                    <a:pt x="278107" y="462934"/>
                    <a:pt x="278889" y="513217"/>
                  </a:cubicBezTo>
                  <a:cubicBezTo>
                    <a:pt x="280273" y="602165"/>
                    <a:pt x="280939" y="600666"/>
                    <a:pt x="282310" y="688037"/>
                  </a:cubicBezTo>
                  <a:cubicBezTo>
                    <a:pt x="282759" y="716695"/>
                    <a:pt x="314526" y="707728"/>
                    <a:pt x="79032" y="707612"/>
                  </a:cubicBezTo>
                  <a:cubicBezTo>
                    <a:pt x="74342" y="432649"/>
                    <a:pt x="60964" y="475412"/>
                    <a:pt x="130432" y="475412"/>
                  </a:cubicBezTo>
                  <a:close/>
                  <a:moveTo>
                    <a:pt x="82928" y="949767"/>
                  </a:moveTo>
                  <a:cubicBezTo>
                    <a:pt x="82069" y="676520"/>
                    <a:pt x="59054" y="719501"/>
                    <a:pt x="130432" y="719539"/>
                  </a:cubicBezTo>
                  <a:cubicBezTo>
                    <a:pt x="197209" y="719539"/>
                    <a:pt x="207960" y="719873"/>
                    <a:pt x="282861" y="719873"/>
                  </a:cubicBezTo>
                  <a:cubicBezTo>
                    <a:pt x="284207" y="790526"/>
                    <a:pt x="286860" y="844960"/>
                    <a:pt x="286539" y="953495"/>
                  </a:cubicBezTo>
                  <a:cubicBezTo>
                    <a:pt x="285258" y="953495"/>
                    <a:pt x="82941" y="953495"/>
                    <a:pt x="82928" y="949767"/>
                  </a:cubicBezTo>
                  <a:close/>
                  <a:moveTo>
                    <a:pt x="85260" y="1124792"/>
                  </a:moveTo>
                  <a:cubicBezTo>
                    <a:pt x="84363" y="1077122"/>
                    <a:pt x="83197" y="1012451"/>
                    <a:pt x="82992" y="964666"/>
                  </a:cubicBezTo>
                  <a:cubicBezTo>
                    <a:pt x="199874" y="964192"/>
                    <a:pt x="189853" y="965384"/>
                    <a:pt x="286526" y="965384"/>
                  </a:cubicBezTo>
                  <a:cubicBezTo>
                    <a:pt x="286219" y="1210382"/>
                    <a:pt x="295971" y="1196905"/>
                    <a:pt x="284027" y="1196905"/>
                  </a:cubicBezTo>
                  <a:cubicBezTo>
                    <a:pt x="44933" y="1196905"/>
                    <a:pt x="86952" y="1215686"/>
                    <a:pt x="85260" y="1124792"/>
                  </a:cubicBezTo>
                  <a:close/>
                  <a:moveTo>
                    <a:pt x="86760" y="1212189"/>
                  </a:moveTo>
                  <a:cubicBezTo>
                    <a:pt x="86683" y="1207564"/>
                    <a:pt x="289986" y="1207321"/>
                    <a:pt x="290063" y="1212394"/>
                  </a:cubicBezTo>
                  <a:cubicBezTo>
                    <a:pt x="294087" y="1469012"/>
                    <a:pt x="301904" y="1441225"/>
                    <a:pt x="284015" y="1441225"/>
                  </a:cubicBezTo>
                  <a:cubicBezTo>
                    <a:pt x="143464" y="1441199"/>
                    <a:pt x="118501" y="1441110"/>
                    <a:pt x="90963" y="1441366"/>
                  </a:cubicBezTo>
                  <a:cubicBezTo>
                    <a:pt x="90258" y="1413297"/>
                    <a:pt x="86875" y="1219440"/>
                    <a:pt x="86760" y="1212189"/>
                  </a:cubicBezTo>
                  <a:close/>
                  <a:moveTo>
                    <a:pt x="95217" y="1649071"/>
                  </a:moveTo>
                  <a:cubicBezTo>
                    <a:pt x="92321" y="1417524"/>
                    <a:pt x="79558" y="1453101"/>
                    <a:pt x="130432" y="1453101"/>
                  </a:cubicBezTo>
                  <a:cubicBezTo>
                    <a:pt x="141081" y="1453101"/>
                    <a:pt x="286039" y="1453126"/>
                    <a:pt x="295086" y="1453139"/>
                  </a:cubicBezTo>
                  <a:cubicBezTo>
                    <a:pt x="295817" y="1514607"/>
                    <a:pt x="295330" y="1484308"/>
                    <a:pt x="298367" y="1687902"/>
                  </a:cubicBezTo>
                  <a:cubicBezTo>
                    <a:pt x="58298" y="1688081"/>
                    <a:pt x="95807" y="1695576"/>
                    <a:pt x="95217" y="1649071"/>
                  </a:cubicBezTo>
                  <a:close/>
                  <a:moveTo>
                    <a:pt x="99215" y="1911211"/>
                  </a:moveTo>
                  <a:cubicBezTo>
                    <a:pt x="96793" y="1759093"/>
                    <a:pt x="96306" y="1729922"/>
                    <a:pt x="95871" y="1698394"/>
                  </a:cubicBezTo>
                  <a:cubicBezTo>
                    <a:pt x="176064" y="1697548"/>
                    <a:pt x="206909" y="1699867"/>
                    <a:pt x="298559" y="1699803"/>
                  </a:cubicBezTo>
                  <a:cubicBezTo>
                    <a:pt x="300827" y="1848476"/>
                    <a:pt x="298790" y="1831475"/>
                    <a:pt x="300815" y="1933195"/>
                  </a:cubicBezTo>
                  <a:cubicBezTo>
                    <a:pt x="64590" y="1933964"/>
                    <a:pt x="99587" y="1935232"/>
                    <a:pt x="99215" y="1911211"/>
                  </a:cubicBezTo>
                  <a:close/>
                  <a:moveTo>
                    <a:pt x="102867" y="2173403"/>
                  </a:moveTo>
                  <a:cubicBezTo>
                    <a:pt x="97024" y="1905805"/>
                    <a:pt x="90937" y="1943508"/>
                    <a:pt x="130445" y="1943508"/>
                  </a:cubicBezTo>
                  <a:cubicBezTo>
                    <a:pt x="206025" y="1943508"/>
                    <a:pt x="207435" y="1945109"/>
                    <a:pt x="284040" y="1945109"/>
                  </a:cubicBezTo>
                  <a:cubicBezTo>
                    <a:pt x="303993" y="1945109"/>
                    <a:pt x="303595" y="1907970"/>
                    <a:pt x="306120" y="2172967"/>
                  </a:cubicBezTo>
                  <a:cubicBezTo>
                    <a:pt x="306171" y="2178796"/>
                    <a:pt x="310144" y="2177284"/>
                    <a:pt x="284040" y="2177284"/>
                  </a:cubicBezTo>
                  <a:cubicBezTo>
                    <a:pt x="81557" y="2177284"/>
                    <a:pt x="102970" y="2177950"/>
                    <a:pt x="102867" y="2173403"/>
                  </a:cubicBezTo>
                  <a:close/>
                  <a:moveTo>
                    <a:pt x="103213" y="2188827"/>
                  </a:moveTo>
                  <a:cubicBezTo>
                    <a:pt x="134661" y="2188801"/>
                    <a:pt x="305300" y="2189211"/>
                    <a:pt x="306261" y="2189211"/>
                  </a:cubicBezTo>
                  <a:cubicBezTo>
                    <a:pt x="308977" y="2459038"/>
                    <a:pt x="321895" y="2422309"/>
                    <a:pt x="284027" y="2422309"/>
                  </a:cubicBezTo>
                  <a:cubicBezTo>
                    <a:pt x="131265" y="2422283"/>
                    <a:pt x="122781" y="2422296"/>
                    <a:pt x="105610" y="2422257"/>
                  </a:cubicBezTo>
                  <a:cubicBezTo>
                    <a:pt x="104405" y="2335117"/>
                    <a:pt x="106340" y="2331709"/>
                    <a:pt x="103213" y="2188827"/>
                  </a:cubicBezTo>
                  <a:close/>
                  <a:moveTo>
                    <a:pt x="110941" y="2667435"/>
                  </a:moveTo>
                  <a:cubicBezTo>
                    <a:pt x="106302" y="2439744"/>
                    <a:pt x="106725" y="2501212"/>
                    <a:pt x="105776" y="2434146"/>
                  </a:cubicBezTo>
                  <a:cubicBezTo>
                    <a:pt x="325944" y="2434710"/>
                    <a:pt x="310208" y="2432890"/>
                    <a:pt x="310246" y="2435850"/>
                  </a:cubicBezTo>
                  <a:cubicBezTo>
                    <a:pt x="314385" y="2700680"/>
                    <a:pt x="325726" y="2665949"/>
                    <a:pt x="284015" y="2665949"/>
                  </a:cubicBezTo>
                  <a:cubicBezTo>
                    <a:pt x="200579" y="2665962"/>
                    <a:pt x="199707" y="2667845"/>
                    <a:pt x="110941" y="2667435"/>
                  </a:cubicBezTo>
                  <a:close/>
                  <a:moveTo>
                    <a:pt x="111197" y="2679337"/>
                  </a:moveTo>
                  <a:cubicBezTo>
                    <a:pt x="181177" y="2679644"/>
                    <a:pt x="191480" y="2678184"/>
                    <a:pt x="314039" y="2677812"/>
                  </a:cubicBezTo>
                  <a:cubicBezTo>
                    <a:pt x="318396" y="2955735"/>
                    <a:pt x="328558" y="2910961"/>
                    <a:pt x="284027" y="2910961"/>
                  </a:cubicBezTo>
                  <a:cubicBezTo>
                    <a:pt x="207204" y="2910961"/>
                    <a:pt x="207127" y="2912408"/>
                    <a:pt x="130432" y="2912408"/>
                  </a:cubicBezTo>
                  <a:cubicBezTo>
                    <a:pt x="107276" y="2912408"/>
                    <a:pt x="116784" y="2942335"/>
                    <a:pt x="111197" y="2679337"/>
                  </a:cubicBezTo>
                  <a:close/>
                  <a:moveTo>
                    <a:pt x="116502" y="3135039"/>
                  </a:moveTo>
                  <a:cubicBezTo>
                    <a:pt x="112683" y="2890335"/>
                    <a:pt x="112645" y="2924297"/>
                    <a:pt x="130432" y="2924297"/>
                  </a:cubicBezTo>
                  <a:cubicBezTo>
                    <a:pt x="350023" y="2924297"/>
                    <a:pt x="318204" y="2908655"/>
                    <a:pt x="319037" y="2960373"/>
                  </a:cubicBezTo>
                  <a:cubicBezTo>
                    <a:pt x="320370" y="3045682"/>
                    <a:pt x="318742" y="3047962"/>
                    <a:pt x="320113" y="3135218"/>
                  </a:cubicBezTo>
                  <a:cubicBezTo>
                    <a:pt x="320511" y="3160290"/>
                    <a:pt x="327687" y="3154973"/>
                    <a:pt x="284040" y="3154973"/>
                  </a:cubicBezTo>
                  <a:cubicBezTo>
                    <a:pt x="89925" y="3154973"/>
                    <a:pt x="116925" y="3162506"/>
                    <a:pt x="116502" y="3135039"/>
                  </a:cubicBezTo>
                  <a:close/>
                  <a:moveTo>
                    <a:pt x="121154" y="3397281"/>
                  </a:moveTo>
                  <a:cubicBezTo>
                    <a:pt x="114747" y="3130286"/>
                    <a:pt x="112824" y="3167182"/>
                    <a:pt x="130432" y="3167182"/>
                  </a:cubicBezTo>
                  <a:cubicBezTo>
                    <a:pt x="359980" y="3167182"/>
                    <a:pt x="320421" y="3152039"/>
                    <a:pt x="321318" y="3222641"/>
                  </a:cubicBezTo>
                  <a:cubicBezTo>
                    <a:pt x="322023" y="3278638"/>
                    <a:pt x="322894" y="3341886"/>
                    <a:pt x="324355" y="3397614"/>
                  </a:cubicBezTo>
                  <a:cubicBezTo>
                    <a:pt x="324445" y="3401201"/>
                    <a:pt x="330480" y="3400151"/>
                    <a:pt x="284040" y="3400151"/>
                  </a:cubicBezTo>
                  <a:cubicBezTo>
                    <a:pt x="107763" y="3400151"/>
                    <a:pt x="121385" y="3407261"/>
                    <a:pt x="121154" y="3397281"/>
                  </a:cubicBezTo>
                  <a:close/>
                  <a:moveTo>
                    <a:pt x="126113" y="3646213"/>
                  </a:moveTo>
                  <a:cubicBezTo>
                    <a:pt x="121846" y="3387173"/>
                    <a:pt x="116643" y="3414166"/>
                    <a:pt x="130432" y="3414166"/>
                  </a:cubicBezTo>
                  <a:cubicBezTo>
                    <a:pt x="363363" y="3414166"/>
                    <a:pt x="324611" y="3387007"/>
                    <a:pt x="326149" y="3484935"/>
                  </a:cubicBezTo>
                  <a:cubicBezTo>
                    <a:pt x="327507" y="3571845"/>
                    <a:pt x="328468" y="3570423"/>
                    <a:pt x="329776" y="3646392"/>
                  </a:cubicBezTo>
                  <a:cubicBezTo>
                    <a:pt x="304890" y="3646290"/>
                    <a:pt x="138095" y="3646213"/>
                    <a:pt x="126113" y="3646213"/>
                  </a:cubicBezTo>
                  <a:close/>
                  <a:moveTo>
                    <a:pt x="130432" y="3658102"/>
                  </a:moveTo>
                  <a:cubicBezTo>
                    <a:pt x="310964" y="3658217"/>
                    <a:pt x="308478" y="3658204"/>
                    <a:pt x="329981" y="3658307"/>
                  </a:cubicBezTo>
                  <a:cubicBezTo>
                    <a:pt x="331749" y="3781831"/>
                    <a:pt x="331185" y="3776245"/>
                    <a:pt x="333197" y="3890046"/>
                  </a:cubicBezTo>
                  <a:cubicBezTo>
                    <a:pt x="281862" y="3889444"/>
                    <a:pt x="207371" y="3890110"/>
                    <a:pt x="130278" y="3890110"/>
                  </a:cubicBezTo>
                  <a:cubicBezTo>
                    <a:pt x="129099" y="3640076"/>
                    <a:pt x="121064" y="3658102"/>
                    <a:pt x="130432" y="3658102"/>
                  </a:cubicBezTo>
                  <a:close/>
                  <a:moveTo>
                    <a:pt x="130432" y="3901986"/>
                  </a:moveTo>
                  <a:cubicBezTo>
                    <a:pt x="365054" y="3901986"/>
                    <a:pt x="333261" y="3894030"/>
                    <a:pt x="333787" y="3922202"/>
                  </a:cubicBezTo>
                  <a:cubicBezTo>
                    <a:pt x="338592" y="4177296"/>
                    <a:pt x="347767" y="4135711"/>
                    <a:pt x="284027" y="4135711"/>
                  </a:cubicBezTo>
                  <a:cubicBezTo>
                    <a:pt x="210087" y="4135711"/>
                    <a:pt x="207755" y="4134186"/>
                    <a:pt x="133943" y="4134135"/>
                  </a:cubicBezTo>
                  <a:cubicBezTo>
                    <a:pt x="128087" y="3884358"/>
                    <a:pt x="131342" y="3901986"/>
                    <a:pt x="130432" y="3901986"/>
                  </a:cubicBezTo>
                  <a:close/>
                  <a:moveTo>
                    <a:pt x="136160" y="4359277"/>
                  </a:moveTo>
                  <a:cubicBezTo>
                    <a:pt x="134827" y="4274198"/>
                    <a:pt x="136275" y="4271559"/>
                    <a:pt x="134904" y="4184329"/>
                  </a:cubicBezTo>
                  <a:cubicBezTo>
                    <a:pt x="134097" y="4131842"/>
                    <a:pt x="100048" y="4146677"/>
                    <a:pt x="335901" y="4147715"/>
                  </a:cubicBezTo>
                  <a:cubicBezTo>
                    <a:pt x="336965" y="4267921"/>
                    <a:pt x="340027" y="4268446"/>
                    <a:pt x="341322" y="4379710"/>
                  </a:cubicBezTo>
                  <a:cubicBezTo>
                    <a:pt x="110082" y="4375559"/>
                    <a:pt x="136711" y="4394507"/>
                    <a:pt x="136160" y="4359277"/>
                  </a:cubicBezTo>
                  <a:close/>
                  <a:moveTo>
                    <a:pt x="140107" y="4621417"/>
                  </a:moveTo>
                  <a:cubicBezTo>
                    <a:pt x="138800" y="4558911"/>
                    <a:pt x="138005" y="4512318"/>
                    <a:pt x="137326" y="4446699"/>
                  </a:cubicBezTo>
                  <a:cubicBezTo>
                    <a:pt x="136608" y="4377686"/>
                    <a:pt x="122384" y="4393456"/>
                    <a:pt x="207319" y="4391855"/>
                  </a:cubicBezTo>
                  <a:cubicBezTo>
                    <a:pt x="262550" y="4390882"/>
                    <a:pt x="309016" y="4391022"/>
                    <a:pt x="341450" y="4391624"/>
                  </a:cubicBezTo>
                  <a:cubicBezTo>
                    <a:pt x="342026" y="4458140"/>
                    <a:pt x="339873" y="4490667"/>
                    <a:pt x="344090" y="4625529"/>
                  </a:cubicBezTo>
                  <a:cubicBezTo>
                    <a:pt x="121910" y="4625529"/>
                    <a:pt x="140158" y="4623658"/>
                    <a:pt x="140107" y="4621417"/>
                  </a:cubicBezTo>
                  <a:close/>
                  <a:moveTo>
                    <a:pt x="140414" y="4635803"/>
                  </a:moveTo>
                  <a:cubicBezTo>
                    <a:pt x="208767" y="4635944"/>
                    <a:pt x="187700" y="4637417"/>
                    <a:pt x="344461" y="4637417"/>
                  </a:cubicBezTo>
                  <a:cubicBezTo>
                    <a:pt x="347895" y="4749322"/>
                    <a:pt x="345935" y="4792803"/>
                    <a:pt x="346934" y="4869003"/>
                  </a:cubicBezTo>
                  <a:cubicBezTo>
                    <a:pt x="142247" y="4869836"/>
                    <a:pt x="211176" y="4870258"/>
                    <a:pt x="144989" y="4870425"/>
                  </a:cubicBezTo>
                  <a:cubicBezTo>
                    <a:pt x="144976" y="4869118"/>
                    <a:pt x="140440" y="4636790"/>
                    <a:pt x="140414" y="4635803"/>
                  </a:cubicBezTo>
                  <a:close/>
                  <a:moveTo>
                    <a:pt x="145207" y="4883787"/>
                  </a:moveTo>
                  <a:cubicBezTo>
                    <a:pt x="145181" y="4882134"/>
                    <a:pt x="127728" y="4881878"/>
                    <a:pt x="347101" y="4880905"/>
                  </a:cubicBezTo>
                  <a:cubicBezTo>
                    <a:pt x="348485" y="4970646"/>
                    <a:pt x="350715" y="4974515"/>
                    <a:pt x="352406" y="5115334"/>
                  </a:cubicBezTo>
                  <a:cubicBezTo>
                    <a:pt x="262486" y="5115014"/>
                    <a:pt x="213445" y="5115436"/>
                    <a:pt x="148718" y="5115488"/>
                  </a:cubicBezTo>
                  <a:cubicBezTo>
                    <a:pt x="147103" y="5039595"/>
                    <a:pt x="146424" y="4959821"/>
                    <a:pt x="145207" y="4883787"/>
                  </a:cubicBezTo>
                  <a:close/>
                  <a:moveTo>
                    <a:pt x="152076" y="5321195"/>
                  </a:moveTo>
                  <a:cubicBezTo>
                    <a:pt x="151114" y="5087828"/>
                    <a:pt x="130957" y="5127569"/>
                    <a:pt x="207242" y="5127261"/>
                  </a:cubicBezTo>
                  <a:cubicBezTo>
                    <a:pt x="259372" y="5127120"/>
                    <a:pt x="294023" y="5127069"/>
                    <a:pt x="352547" y="5127236"/>
                  </a:cubicBezTo>
                  <a:cubicBezTo>
                    <a:pt x="355341" y="5379306"/>
                    <a:pt x="352586" y="5072302"/>
                    <a:pt x="354700" y="5360294"/>
                  </a:cubicBezTo>
                  <a:cubicBezTo>
                    <a:pt x="111889" y="5361562"/>
                    <a:pt x="152268" y="5366315"/>
                    <a:pt x="152076" y="5321195"/>
                  </a:cubicBezTo>
                  <a:close/>
                  <a:moveTo>
                    <a:pt x="155881" y="5583488"/>
                  </a:moveTo>
                  <a:cubicBezTo>
                    <a:pt x="151871" y="5327588"/>
                    <a:pt x="136390" y="5369505"/>
                    <a:pt x="207101" y="5371350"/>
                  </a:cubicBezTo>
                  <a:cubicBezTo>
                    <a:pt x="250709" y="5372541"/>
                    <a:pt x="287513" y="5372541"/>
                    <a:pt x="354803" y="5372208"/>
                  </a:cubicBezTo>
                  <a:cubicBezTo>
                    <a:pt x="356046" y="5498180"/>
                    <a:pt x="359044" y="5490775"/>
                    <a:pt x="360377" y="5603512"/>
                  </a:cubicBezTo>
                  <a:cubicBezTo>
                    <a:pt x="125972" y="5600668"/>
                    <a:pt x="156420" y="5616413"/>
                    <a:pt x="155881" y="5583488"/>
                  </a:cubicBezTo>
                  <a:close/>
                  <a:moveTo>
                    <a:pt x="159572" y="5850176"/>
                  </a:moveTo>
                  <a:cubicBezTo>
                    <a:pt x="159354" y="5786019"/>
                    <a:pt x="159444" y="5800252"/>
                    <a:pt x="156433" y="5616579"/>
                  </a:cubicBezTo>
                  <a:cubicBezTo>
                    <a:pt x="218558" y="5616195"/>
                    <a:pt x="235563" y="5613915"/>
                    <a:pt x="360505" y="5615439"/>
                  </a:cubicBezTo>
                  <a:cubicBezTo>
                    <a:pt x="361069" y="5679469"/>
                    <a:pt x="361966" y="5823734"/>
                    <a:pt x="362312" y="5850189"/>
                  </a:cubicBezTo>
                  <a:lnTo>
                    <a:pt x="159572" y="5850176"/>
                  </a:lnTo>
                  <a:close/>
                  <a:moveTo>
                    <a:pt x="360864" y="4880840"/>
                  </a:moveTo>
                  <a:cubicBezTo>
                    <a:pt x="577264" y="4879956"/>
                    <a:pt x="560592" y="4882583"/>
                    <a:pt x="560618" y="4884017"/>
                  </a:cubicBezTo>
                  <a:cubicBezTo>
                    <a:pt x="564795" y="5151013"/>
                    <a:pt x="588233" y="5114155"/>
                    <a:pt x="514460" y="5115052"/>
                  </a:cubicBezTo>
                  <a:cubicBezTo>
                    <a:pt x="464560" y="5115590"/>
                    <a:pt x="434484" y="5115577"/>
                    <a:pt x="362927" y="5115373"/>
                  </a:cubicBezTo>
                  <a:cubicBezTo>
                    <a:pt x="359813" y="4862431"/>
                    <a:pt x="353393" y="4880879"/>
                    <a:pt x="360864" y="4880840"/>
                  </a:cubicBezTo>
                  <a:close/>
                  <a:moveTo>
                    <a:pt x="365105" y="5321221"/>
                  </a:moveTo>
                  <a:cubicBezTo>
                    <a:pt x="365105" y="5086996"/>
                    <a:pt x="340527" y="5127389"/>
                    <a:pt x="437649" y="5127389"/>
                  </a:cubicBezTo>
                  <a:cubicBezTo>
                    <a:pt x="510051" y="5127389"/>
                    <a:pt x="507181" y="5126749"/>
                    <a:pt x="566026" y="5126544"/>
                  </a:cubicBezTo>
                  <a:cubicBezTo>
                    <a:pt x="565769" y="5272436"/>
                    <a:pt x="567986" y="5293959"/>
                    <a:pt x="569665" y="5359718"/>
                  </a:cubicBezTo>
                  <a:cubicBezTo>
                    <a:pt x="328917" y="5359974"/>
                    <a:pt x="365105" y="5373310"/>
                    <a:pt x="365105" y="5321221"/>
                  </a:cubicBezTo>
                  <a:close/>
                  <a:moveTo>
                    <a:pt x="370603" y="5583463"/>
                  </a:moveTo>
                  <a:cubicBezTo>
                    <a:pt x="366643" y="5329804"/>
                    <a:pt x="341655" y="5371978"/>
                    <a:pt x="437649" y="5371978"/>
                  </a:cubicBezTo>
                  <a:cubicBezTo>
                    <a:pt x="514203" y="5371978"/>
                    <a:pt x="503657" y="5371709"/>
                    <a:pt x="569947" y="5371632"/>
                  </a:cubicBezTo>
                  <a:cubicBezTo>
                    <a:pt x="572305" y="5476222"/>
                    <a:pt x="570203" y="5489353"/>
                    <a:pt x="572061" y="5603602"/>
                  </a:cubicBezTo>
                  <a:cubicBezTo>
                    <a:pt x="338759" y="5603845"/>
                    <a:pt x="371026" y="5611007"/>
                    <a:pt x="370603" y="5583463"/>
                  </a:cubicBezTo>
                  <a:close/>
                  <a:moveTo>
                    <a:pt x="372820" y="5850202"/>
                  </a:moveTo>
                  <a:cubicBezTo>
                    <a:pt x="372435" y="5821057"/>
                    <a:pt x="371538" y="5676369"/>
                    <a:pt x="371000" y="5615567"/>
                  </a:cubicBezTo>
                  <a:cubicBezTo>
                    <a:pt x="441352" y="5616375"/>
                    <a:pt x="519060" y="5615555"/>
                    <a:pt x="572266" y="5615491"/>
                  </a:cubicBezTo>
                  <a:cubicBezTo>
                    <a:pt x="575444" y="5810680"/>
                    <a:pt x="575060" y="5791656"/>
                    <a:pt x="576393" y="5848396"/>
                  </a:cubicBezTo>
                  <a:cubicBezTo>
                    <a:pt x="504387" y="5848639"/>
                    <a:pt x="536001" y="5850215"/>
                    <a:pt x="372820" y="5850202"/>
                  </a:cubicBezTo>
                  <a:close/>
                  <a:moveTo>
                    <a:pt x="579045" y="5321003"/>
                  </a:moveTo>
                  <a:cubicBezTo>
                    <a:pt x="571754" y="5096028"/>
                    <a:pt x="575175" y="5126505"/>
                    <a:pt x="591360" y="5126505"/>
                  </a:cubicBezTo>
                  <a:cubicBezTo>
                    <a:pt x="809080" y="5126505"/>
                    <a:pt x="779427" y="5121535"/>
                    <a:pt x="779530" y="5146286"/>
                  </a:cubicBezTo>
                  <a:cubicBezTo>
                    <a:pt x="780593" y="5397677"/>
                    <a:pt x="795368" y="5358783"/>
                    <a:pt x="744981" y="5358783"/>
                  </a:cubicBezTo>
                  <a:cubicBezTo>
                    <a:pt x="552506" y="5358783"/>
                    <a:pt x="580737" y="5373528"/>
                    <a:pt x="579045" y="5321003"/>
                  </a:cubicBezTo>
                  <a:close/>
                  <a:moveTo>
                    <a:pt x="582236" y="5583514"/>
                  </a:moveTo>
                  <a:cubicBezTo>
                    <a:pt x="578481" y="5343396"/>
                    <a:pt x="578584" y="5371619"/>
                    <a:pt x="591360" y="5371619"/>
                  </a:cubicBezTo>
                  <a:cubicBezTo>
                    <a:pt x="816679" y="5371619"/>
                    <a:pt x="782080" y="5358142"/>
                    <a:pt x="782874" y="5408822"/>
                  </a:cubicBezTo>
                  <a:cubicBezTo>
                    <a:pt x="786449" y="5638294"/>
                    <a:pt x="802352" y="5604691"/>
                    <a:pt x="744969" y="5604691"/>
                  </a:cubicBezTo>
                  <a:cubicBezTo>
                    <a:pt x="555710" y="5604691"/>
                    <a:pt x="582646" y="5609290"/>
                    <a:pt x="582236" y="5583514"/>
                  </a:cubicBezTo>
                  <a:close/>
                  <a:moveTo>
                    <a:pt x="790102" y="5846166"/>
                  </a:moveTo>
                  <a:cubicBezTo>
                    <a:pt x="790089" y="5853071"/>
                    <a:pt x="807581" y="5848357"/>
                    <a:pt x="591347" y="5848357"/>
                  </a:cubicBezTo>
                  <a:cubicBezTo>
                    <a:pt x="584581" y="5848357"/>
                    <a:pt x="586965" y="5874517"/>
                    <a:pt x="582749" y="5615465"/>
                  </a:cubicBezTo>
                  <a:cubicBezTo>
                    <a:pt x="674040" y="5615414"/>
                    <a:pt x="653049" y="5616746"/>
                    <a:pt x="787769" y="5616541"/>
                  </a:cubicBezTo>
                  <a:cubicBezTo>
                    <a:pt x="787795" y="5618040"/>
                    <a:pt x="790153" y="5803480"/>
                    <a:pt x="790102" y="5846166"/>
                  </a:cubicBezTo>
                  <a:close/>
                  <a:moveTo>
                    <a:pt x="792139" y="5321144"/>
                  </a:moveTo>
                  <a:cubicBezTo>
                    <a:pt x="789294" y="5094964"/>
                    <a:pt x="779081" y="5127582"/>
                    <a:pt x="821882" y="5127005"/>
                  </a:cubicBezTo>
                  <a:cubicBezTo>
                    <a:pt x="1019919" y="5124327"/>
                    <a:pt x="993123" y="5123277"/>
                    <a:pt x="993700" y="5146426"/>
                  </a:cubicBezTo>
                  <a:cubicBezTo>
                    <a:pt x="999659" y="5394243"/>
                    <a:pt x="999518" y="5359807"/>
                    <a:pt x="975542" y="5359538"/>
                  </a:cubicBezTo>
                  <a:cubicBezTo>
                    <a:pt x="759718" y="5357207"/>
                    <a:pt x="792754" y="5371094"/>
                    <a:pt x="792139" y="5321144"/>
                  </a:cubicBezTo>
                  <a:close/>
                  <a:moveTo>
                    <a:pt x="797790" y="5583463"/>
                  </a:moveTo>
                  <a:cubicBezTo>
                    <a:pt x="793959" y="5338656"/>
                    <a:pt x="779517" y="5370697"/>
                    <a:pt x="821779" y="5370863"/>
                  </a:cubicBezTo>
                  <a:cubicBezTo>
                    <a:pt x="1029184" y="5371696"/>
                    <a:pt x="996327" y="5361691"/>
                    <a:pt x="997057" y="5408822"/>
                  </a:cubicBezTo>
                  <a:cubicBezTo>
                    <a:pt x="998416" y="5495297"/>
                    <a:pt x="999159" y="5500998"/>
                    <a:pt x="1000453" y="5583668"/>
                  </a:cubicBezTo>
                  <a:cubicBezTo>
                    <a:pt x="1000876" y="5611289"/>
                    <a:pt x="1019675" y="5604370"/>
                    <a:pt x="898654" y="5604460"/>
                  </a:cubicBezTo>
                  <a:cubicBezTo>
                    <a:pt x="779081" y="5604460"/>
                    <a:pt x="798239" y="5611622"/>
                    <a:pt x="797790" y="5583463"/>
                  </a:cubicBezTo>
                  <a:close/>
                  <a:moveTo>
                    <a:pt x="975439" y="5849382"/>
                  </a:moveTo>
                  <a:cubicBezTo>
                    <a:pt x="927397" y="5849766"/>
                    <a:pt x="919644" y="5849702"/>
                    <a:pt x="800584" y="5849664"/>
                  </a:cubicBezTo>
                  <a:cubicBezTo>
                    <a:pt x="800648" y="5805235"/>
                    <a:pt x="798303" y="5618091"/>
                    <a:pt x="798277" y="5616541"/>
                  </a:cubicBezTo>
                  <a:cubicBezTo>
                    <a:pt x="894412" y="5616349"/>
                    <a:pt x="781221" y="5616439"/>
                    <a:pt x="1000876" y="5616285"/>
                  </a:cubicBezTo>
                  <a:cubicBezTo>
                    <a:pt x="1003529" y="5892965"/>
                    <a:pt x="1014190" y="5849062"/>
                    <a:pt x="975439" y="5849382"/>
                  </a:cubicBezTo>
                  <a:close/>
                  <a:moveTo>
                    <a:pt x="1002427" y="5058709"/>
                  </a:moveTo>
                  <a:cubicBezTo>
                    <a:pt x="1001094" y="4973567"/>
                    <a:pt x="1001555" y="4975053"/>
                    <a:pt x="1000120" y="4883761"/>
                  </a:cubicBezTo>
                  <a:cubicBezTo>
                    <a:pt x="1000094" y="4881673"/>
                    <a:pt x="983051" y="4881711"/>
                    <a:pt x="1203296" y="4881673"/>
                  </a:cubicBezTo>
                  <a:cubicBezTo>
                    <a:pt x="1203308" y="4882621"/>
                    <a:pt x="1204026" y="4919222"/>
                    <a:pt x="1205794" y="5114412"/>
                  </a:cubicBezTo>
                  <a:cubicBezTo>
                    <a:pt x="963227" y="5114412"/>
                    <a:pt x="1003618" y="5134832"/>
                    <a:pt x="1002427" y="5058709"/>
                  </a:cubicBezTo>
                  <a:close/>
                  <a:moveTo>
                    <a:pt x="1052314" y="5127645"/>
                  </a:moveTo>
                  <a:cubicBezTo>
                    <a:pt x="1129189" y="5127645"/>
                    <a:pt x="1129432" y="5126300"/>
                    <a:pt x="1205884" y="5126300"/>
                  </a:cubicBezTo>
                  <a:cubicBezTo>
                    <a:pt x="1207025" y="5278316"/>
                    <a:pt x="1208268" y="5293946"/>
                    <a:pt x="1209639" y="5359128"/>
                  </a:cubicBezTo>
                  <a:cubicBezTo>
                    <a:pt x="1125806" y="5359128"/>
                    <a:pt x="1097088" y="5360409"/>
                    <a:pt x="1006937" y="5359820"/>
                  </a:cubicBezTo>
                  <a:cubicBezTo>
                    <a:pt x="1004682" y="5087470"/>
                    <a:pt x="987818" y="5127645"/>
                    <a:pt x="1052314" y="5127645"/>
                  </a:cubicBezTo>
                  <a:close/>
                  <a:moveTo>
                    <a:pt x="1010948" y="5583463"/>
                  </a:moveTo>
                  <a:cubicBezTo>
                    <a:pt x="1007040" y="5332943"/>
                    <a:pt x="993136" y="5371850"/>
                    <a:pt x="1052314" y="5371850"/>
                  </a:cubicBezTo>
                  <a:cubicBezTo>
                    <a:pt x="1241176" y="5371850"/>
                    <a:pt x="1209703" y="5355221"/>
                    <a:pt x="1210536" y="5408822"/>
                  </a:cubicBezTo>
                  <a:cubicBezTo>
                    <a:pt x="1213599" y="5602538"/>
                    <a:pt x="1213368" y="5588408"/>
                    <a:pt x="1213637" y="5604755"/>
                  </a:cubicBezTo>
                  <a:cubicBezTo>
                    <a:pt x="978425" y="5605075"/>
                    <a:pt x="1011384" y="5611135"/>
                    <a:pt x="1010948" y="5583463"/>
                  </a:cubicBezTo>
                  <a:close/>
                  <a:moveTo>
                    <a:pt x="1206012" y="5849279"/>
                  </a:moveTo>
                  <a:cubicBezTo>
                    <a:pt x="991035" y="5849279"/>
                    <a:pt x="1013447" y="5850215"/>
                    <a:pt x="1013396" y="5846154"/>
                  </a:cubicBezTo>
                  <a:cubicBezTo>
                    <a:pt x="1009654" y="5569178"/>
                    <a:pt x="1000120" y="5616298"/>
                    <a:pt x="1052327" y="5616259"/>
                  </a:cubicBezTo>
                  <a:cubicBezTo>
                    <a:pt x="1129407" y="5616259"/>
                    <a:pt x="1129112" y="5616669"/>
                    <a:pt x="1206012" y="5616669"/>
                  </a:cubicBezTo>
                  <a:cubicBezTo>
                    <a:pt x="1216597" y="5616669"/>
                    <a:pt x="1213534" y="5608304"/>
                    <a:pt x="1214970" y="5671257"/>
                  </a:cubicBezTo>
                  <a:cubicBezTo>
                    <a:pt x="1219685" y="5876567"/>
                    <a:pt x="1221095" y="5849279"/>
                    <a:pt x="1206012" y="5849279"/>
                  </a:cubicBezTo>
                  <a:close/>
                  <a:moveTo>
                    <a:pt x="1216546" y="5146234"/>
                  </a:moveTo>
                  <a:cubicBezTo>
                    <a:pt x="1216354" y="5115347"/>
                    <a:pt x="1187367" y="5129208"/>
                    <a:pt x="1418645" y="5126108"/>
                  </a:cubicBezTo>
                  <a:cubicBezTo>
                    <a:pt x="1420977" y="5268990"/>
                    <a:pt x="1420926" y="5272257"/>
                    <a:pt x="1422412" y="5321425"/>
                  </a:cubicBezTo>
                  <a:cubicBezTo>
                    <a:pt x="1424078" y="5376449"/>
                    <a:pt x="1456230" y="5359705"/>
                    <a:pt x="1220147" y="5359141"/>
                  </a:cubicBezTo>
                  <a:cubicBezTo>
                    <a:pt x="1219147" y="5311676"/>
                    <a:pt x="1217225" y="5255705"/>
                    <a:pt x="1216546" y="5146234"/>
                  </a:cubicBezTo>
                  <a:close/>
                  <a:moveTo>
                    <a:pt x="1220377" y="5371030"/>
                  </a:moveTo>
                  <a:cubicBezTo>
                    <a:pt x="1461933" y="5371632"/>
                    <a:pt x="1423707" y="5362293"/>
                    <a:pt x="1424424" y="5408784"/>
                  </a:cubicBezTo>
                  <a:cubicBezTo>
                    <a:pt x="1425783" y="5496425"/>
                    <a:pt x="1426551" y="5492863"/>
                    <a:pt x="1428025" y="5583655"/>
                  </a:cubicBezTo>
                  <a:cubicBezTo>
                    <a:pt x="1428448" y="5610648"/>
                    <a:pt x="1461125" y="5603768"/>
                    <a:pt x="1224132" y="5604716"/>
                  </a:cubicBezTo>
                  <a:cubicBezTo>
                    <a:pt x="1223543" y="5569806"/>
                    <a:pt x="1221005" y="5403404"/>
                    <a:pt x="1220377" y="5371030"/>
                  </a:cubicBezTo>
                  <a:close/>
                  <a:moveTo>
                    <a:pt x="1227977" y="5849241"/>
                  </a:moveTo>
                  <a:cubicBezTo>
                    <a:pt x="1227682" y="5748175"/>
                    <a:pt x="1225375" y="5673538"/>
                    <a:pt x="1224350" y="5616618"/>
                  </a:cubicBezTo>
                  <a:cubicBezTo>
                    <a:pt x="1294792" y="5616323"/>
                    <a:pt x="1318140" y="5613889"/>
                    <a:pt x="1428422" y="5615452"/>
                  </a:cubicBezTo>
                  <a:cubicBezTo>
                    <a:pt x="1429063" y="5697699"/>
                    <a:pt x="1426577" y="5654615"/>
                    <a:pt x="1430165" y="5846294"/>
                  </a:cubicBezTo>
                  <a:cubicBezTo>
                    <a:pt x="1430217" y="5849164"/>
                    <a:pt x="1447990" y="5848754"/>
                    <a:pt x="1227977" y="5849241"/>
                  </a:cubicBezTo>
                  <a:close/>
                  <a:moveTo>
                    <a:pt x="1432920" y="5321041"/>
                  </a:moveTo>
                  <a:cubicBezTo>
                    <a:pt x="1431267" y="5266453"/>
                    <a:pt x="1431370" y="5262751"/>
                    <a:pt x="1429140" y="5125967"/>
                  </a:cubicBezTo>
                  <a:cubicBezTo>
                    <a:pt x="1569883" y="5123764"/>
                    <a:pt x="1571203" y="5126710"/>
                    <a:pt x="1632405" y="5127543"/>
                  </a:cubicBezTo>
                  <a:cubicBezTo>
                    <a:pt x="1633520" y="5189997"/>
                    <a:pt x="1636403" y="5358654"/>
                    <a:pt x="1636416" y="5359603"/>
                  </a:cubicBezTo>
                  <a:cubicBezTo>
                    <a:pt x="1399474" y="5360640"/>
                    <a:pt x="1434548" y="5374809"/>
                    <a:pt x="1432920" y="5321041"/>
                  </a:cubicBezTo>
                  <a:close/>
                  <a:moveTo>
                    <a:pt x="1434266" y="5372401"/>
                  </a:moveTo>
                  <a:cubicBezTo>
                    <a:pt x="1519765" y="5372439"/>
                    <a:pt x="1543574" y="5372580"/>
                    <a:pt x="1590297" y="5371952"/>
                  </a:cubicBezTo>
                  <a:cubicBezTo>
                    <a:pt x="1648808" y="5371158"/>
                    <a:pt x="1636442" y="5331444"/>
                    <a:pt x="1640401" y="5583694"/>
                  </a:cubicBezTo>
                  <a:cubicBezTo>
                    <a:pt x="1640824" y="5610392"/>
                    <a:pt x="1673233" y="5607163"/>
                    <a:pt x="1438802" y="5603717"/>
                  </a:cubicBezTo>
                  <a:cubicBezTo>
                    <a:pt x="1438572" y="5583617"/>
                    <a:pt x="1434292" y="5373413"/>
                    <a:pt x="1434266" y="5372401"/>
                  </a:cubicBezTo>
                  <a:close/>
                  <a:moveTo>
                    <a:pt x="1440712" y="5848267"/>
                  </a:moveTo>
                  <a:cubicBezTo>
                    <a:pt x="1436983" y="5666466"/>
                    <a:pt x="1439558" y="5696508"/>
                    <a:pt x="1438918" y="5615618"/>
                  </a:cubicBezTo>
                  <a:cubicBezTo>
                    <a:pt x="1497852" y="5616490"/>
                    <a:pt x="1505284" y="5615862"/>
                    <a:pt x="1590207" y="5616439"/>
                  </a:cubicBezTo>
                  <a:cubicBezTo>
                    <a:pt x="1661879" y="5616925"/>
                    <a:pt x="1635122" y="5576750"/>
                    <a:pt x="1644643" y="5846640"/>
                  </a:cubicBezTo>
                  <a:cubicBezTo>
                    <a:pt x="1644874" y="5853277"/>
                    <a:pt x="1651255" y="5846871"/>
                    <a:pt x="1440712" y="5848267"/>
                  </a:cubicBezTo>
                  <a:close/>
                  <a:moveTo>
                    <a:pt x="1646219" y="5321144"/>
                  </a:moveTo>
                  <a:cubicBezTo>
                    <a:pt x="1642247" y="5096438"/>
                    <a:pt x="1634738" y="5127761"/>
                    <a:pt x="1667081" y="5127761"/>
                  </a:cubicBezTo>
                  <a:cubicBezTo>
                    <a:pt x="1874306" y="5127761"/>
                    <a:pt x="1846499" y="5117589"/>
                    <a:pt x="1847409" y="5146503"/>
                  </a:cubicBezTo>
                  <a:cubicBezTo>
                    <a:pt x="1854892" y="5393692"/>
                    <a:pt x="1855712" y="5358795"/>
                    <a:pt x="1820793" y="5358795"/>
                  </a:cubicBezTo>
                  <a:cubicBezTo>
                    <a:pt x="1615554" y="5358783"/>
                    <a:pt x="1647168" y="5371427"/>
                    <a:pt x="1646219" y="5321144"/>
                  </a:cubicBezTo>
                  <a:close/>
                  <a:moveTo>
                    <a:pt x="1650897" y="5583488"/>
                  </a:moveTo>
                  <a:cubicBezTo>
                    <a:pt x="1647065" y="5338759"/>
                    <a:pt x="1638825" y="5371427"/>
                    <a:pt x="1667094" y="5371427"/>
                  </a:cubicBezTo>
                  <a:cubicBezTo>
                    <a:pt x="1884443" y="5371427"/>
                    <a:pt x="1850804" y="5358783"/>
                    <a:pt x="1851586" y="5408784"/>
                  </a:cubicBezTo>
                  <a:cubicBezTo>
                    <a:pt x="1855187" y="5638960"/>
                    <a:pt x="1863799" y="5603461"/>
                    <a:pt x="1820793" y="5603461"/>
                  </a:cubicBezTo>
                  <a:cubicBezTo>
                    <a:pt x="1624294" y="5603474"/>
                    <a:pt x="1651371" y="5613850"/>
                    <a:pt x="1650897" y="5583488"/>
                  </a:cubicBezTo>
                  <a:close/>
                  <a:moveTo>
                    <a:pt x="1655254" y="5849561"/>
                  </a:moveTo>
                  <a:cubicBezTo>
                    <a:pt x="1651819" y="5746753"/>
                    <a:pt x="1652383" y="5693356"/>
                    <a:pt x="1651371" y="5616669"/>
                  </a:cubicBezTo>
                  <a:cubicBezTo>
                    <a:pt x="1754259" y="5616772"/>
                    <a:pt x="1714085" y="5615516"/>
                    <a:pt x="1854636" y="5615337"/>
                  </a:cubicBezTo>
                  <a:lnTo>
                    <a:pt x="1858378" y="5849613"/>
                  </a:lnTo>
                  <a:cubicBezTo>
                    <a:pt x="1825688" y="5849792"/>
                    <a:pt x="1656266" y="5849574"/>
                    <a:pt x="1655254" y="5849561"/>
                  </a:cubicBezTo>
                  <a:close/>
                  <a:moveTo>
                    <a:pt x="1861018" y="5321759"/>
                  </a:moveTo>
                  <a:cubicBezTo>
                    <a:pt x="1859121" y="5092620"/>
                    <a:pt x="1844102" y="5126659"/>
                    <a:pt x="1897667" y="5126505"/>
                  </a:cubicBezTo>
                  <a:cubicBezTo>
                    <a:pt x="2087951" y="5125993"/>
                    <a:pt x="2060182" y="5120881"/>
                    <a:pt x="2060951" y="5146490"/>
                  </a:cubicBezTo>
                  <a:cubicBezTo>
                    <a:pt x="2068345" y="5390810"/>
                    <a:pt x="2063770" y="5360192"/>
                    <a:pt x="2051481" y="5360000"/>
                  </a:cubicBezTo>
                  <a:cubicBezTo>
                    <a:pt x="1828507" y="5356105"/>
                    <a:pt x="1861453" y="5372913"/>
                    <a:pt x="1861018" y="5321759"/>
                  </a:cubicBezTo>
                  <a:close/>
                  <a:moveTo>
                    <a:pt x="1864631" y="5583488"/>
                  </a:moveTo>
                  <a:cubicBezTo>
                    <a:pt x="1860684" y="5331328"/>
                    <a:pt x="1851394" y="5370659"/>
                    <a:pt x="1897629" y="5370966"/>
                  </a:cubicBezTo>
                  <a:cubicBezTo>
                    <a:pt x="2091975" y="5372541"/>
                    <a:pt x="2063181" y="5360140"/>
                    <a:pt x="2063950" y="5408822"/>
                  </a:cubicBezTo>
                  <a:cubicBezTo>
                    <a:pt x="2067423" y="5630748"/>
                    <a:pt x="2078033" y="5603717"/>
                    <a:pt x="2051481" y="5603499"/>
                  </a:cubicBezTo>
                  <a:cubicBezTo>
                    <a:pt x="1836324" y="5601757"/>
                    <a:pt x="1865093" y="5612454"/>
                    <a:pt x="1864631" y="5583488"/>
                  </a:cubicBezTo>
                  <a:close/>
                  <a:moveTo>
                    <a:pt x="2071818" y="5846166"/>
                  </a:moveTo>
                  <a:cubicBezTo>
                    <a:pt x="2071805" y="5853225"/>
                    <a:pt x="2090963" y="5847499"/>
                    <a:pt x="1897629" y="5849318"/>
                  </a:cubicBezTo>
                  <a:cubicBezTo>
                    <a:pt x="1857263" y="5849702"/>
                    <a:pt x="1869437" y="5884971"/>
                    <a:pt x="1865144" y="5615324"/>
                  </a:cubicBezTo>
                  <a:cubicBezTo>
                    <a:pt x="1951066" y="5615157"/>
                    <a:pt x="1949105" y="5614734"/>
                    <a:pt x="2068845" y="5615542"/>
                  </a:cubicBezTo>
                  <a:cubicBezTo>
                    <a:pt x="2071164" y="5758616"/>
                    <a:pt x="2071959" y="5776922"/>
                    <a:pt x="2071818" y="5846166"/>
                  </a:cubicBezTo>
                  <a:close/>
                  <a:moveTo>
                    <a:pt x="2128279" y="5127210"/>
                  </a:moveTo>
                  <a:cubicBezTo>
                    <a:pt x="2206025" y="5127210"/>
                    <a:pt x="2203308" y="5126159"/>
                    <a:pt x="2272917" y="5126057"/>
                  </a:cubicBezTo>
                  <a:cubicBezTo>
                    <a:pt x="2274993" y="5258907"/>
                    <a:pt x="2274981" y="5268080"/>
                    <a:pt x="2276698" y="5321707"/>
                  </a:cubicBezTo>
                  <a:cubicBezTo>
                    <a:pt x="2278133" y="5367481"/>
                    <a:pt x="2318320" y="5363484"/>
                    <a:pt x="2073932" y="5360345"/>
                  </a:cubicBezTo>
                  <a:cubicBezTo>
                    <a:pt x="2072728" y="5083742"/>
                    <a:pt x="2052762" y="5127210"/>
                    <a:pt x="2128279" y="5127210"/>
                  </a:cubicBezTo>
                  <a:close/>
                  <a:moveTo>
                    <a:pt x="2078815" y="5583463"/>
                  </a:moveTo>
                  <a:cubicBezTo>
                    <a:pt x="2074919" y="5333775"/>
                    <a:pt x="2055748" y="5372541"/>
                    <a:pt x="2128279" y="5372541"/>
                  </a:cubicBezTo>
                  <a:cubicBezTo>
                    <a:pt x="2204052" y="5372541"/>
                    <a:pt x="2204090" y="5371747"/>
                    <a:pt x="2278082" y="5371722"/>
                  </a:cubicBezTo>
                  <a:cubicBezTo>
                    <a:pt x="2279120" y="5417893"/>
                    <a:pt x="2279632" y="5472775"/>
                    <a:pt x="2281657" y="5603999"/>
                  </a:cubicBezTo>
                  <a:cubicBezTo>
                    <a:pt x="2046906" y="5603986"/>
                    <a:pt x="2079238" y="5610789"/>
                    <a:pt x="2078815" y="5583463"/>
                  </a:cubicBezTo>
                  <a:close/>
                  <a:moveTo>
                    <a:pt x="2282016" y="5848062"/>
                  </a:moveTo>
                  <a:cubicBezTo>
                    <a:pt x="2183792" y="5848062"/>
                    <a:pt x="2082313" y="5854340"/>
                    <a:pt x="2082326" y="5846205"/>
                  </a:cubicBezTo>
                  <a:cubicBezTo>
                    <a:pt x="2082890" y="5575059"/>
                    <a:pt x="2059144" y="5615734"/>
                    <a:pt x="2128279" y="5615734"/>
                  </a:cubicBezTo>
                  <a:cubicBezTo>
                    <a:pt x="2194838" y="5615734"/>
                    <a:pt x="2209357" y="5615888"/>
                    <a:pt x="2281849" y="5615888"/>
                  </a:cubicBezTo>
                  <a:cubicBezTo>
                    <a:pt x="2285617" y="5867702"/>
                    <a:pt x="2286078" y="5848062"/>
                    <a:pt x="2282016" y="5848062"/>
                  </a:cubicBezTo>
                  <a:close/>
                  <a:moveTo>
                    <a:pt x="2283413" y="5126044"/>
                  </a:moveTo>
                  <a:cubicBezTo>
                    <a:pt x="2358903" y="5126070"/>
                    <a:pt x="2359160" y="5127696"/>
                    <a:pt x="2435753" y="5127696"/>
                  </a:cubicBezTo>
                  <a:cubicBezTo>
                    <a:pt x="2506310" y="5127696"/>
                    <a:pt x="2481744" y="5094260"/>
                    <a:pt x="2490650" y="5321464"/>
                  </a:cubicBezTo>
                  <a:cubicBezTo>
                    <a:pt x="2492508" y="5368814"/>
                    <a:pt x="2530657" y="5359577"/>
                    <a:pt x="2288333" y="5359807"/>
                  </a:cubicBezTo>
                  <a:cubicBezTo>
                    <a:pt x="2286052" y="5268670"/>
                    <a:pt x="2287052" y="5359090"/>
                    <a:pt x="2283413" y="5126044"/>
                  </a:cubicBezTo>
                  <a:close/>
                  <a:moveTo>
                    <a:pt x="2291845" y="5583488"/>
                  </a:moveTo>
                  <a:cubicBezTo>
                    <a:pt x="2290499" y="5497257"/>
                    <a:pt x="2290653" y="5495810"/>
                    <a:pt x="2289294" y="5408592"/>
                  </a:cubicBezTo>
                  <a:cubicBezTo>
                    <a:pt x="2288577" y="5363177"/>
                    <a:pt x="2248365" y="5369364"/>
                    <a:pt x="2492278" y="5370659"/>
                  </a:cubicBezTo>
                  <a:cubicBezTo>
                    <a:pt x="2493534" y="5420967"/>
                    <a:pt x="2493687" y="5469355"/>
                    <a:pt x="2495648" y="5604191"/>
                  </a:cubicBezTo>
                  <a:cubicBezTo>
                    <a:pt x="2257937" y="5608381"/>
                    <a:pt x="2292229" y="5607368"/>
                    <a:pt x="2291845" y="5583488"/>
                  </a:cubicBezTo>
                  <a:close/>
                  <a:moveTo>
                    <a:pt x="2295215" y="5848062"/>
                  </a:moveTo>
                  <a:cubicBezTo>
                    <a:pt x="2295215" y="5806093"/>
                    <a:pt x="2292985" y="5658036"/>
                    <a:pt x="2292344" y="5615888"/>
                  </a:cubicBezTo>
                  <a:cubicBezTo>
                    <a:pt x="2354444" y="5615939"/>
                    <a:pt x="2429845" y="5617233"/>
                    <a:pt x="2495802" y="5616093"/>
                  </a:cubicBezTo>
                  <a:cubicBezTo>
                    <a:pt x="2496878" y="5694240"/>
                    <a:pt x="2496635" y="5726972"/>
                    <a:pt x="2499108" y="5846320"/>
                  </a:cubicBezTo>
                  <a:cubicBezTo>
                    <a:pt x="2499223" y="5851163"/>
                    <a:pt x="2515459" y="5848383"/>
                    <a:pt x="2295215" y="5848062"/>
                  </a:cubicBezTo>
                  <a:close/>
                  <a:moveTo>
                    <a:pt x="2501120" y="5320952"/>
                  </a:moveTo>
                  <a:cubicBezTo>
                    <a:pt x="2492329" y="5097194"/>
                    <a:pt x="2496699" y="5127543"/>
                    <a:pt x="2512589" y="5127415"/>
                  </a:cubicBezTo>
                  <a:cubicBezTo>
                    <a:pt x="2731552" y="5125941"/>
                    <a:pt x="2701976" y="5119472"/>
                    <a:pt x="2702168" y="5146311"/>
                  </a:cubicBezTo>
                  <a:cubicBezTo>
                    <a:pt x="2702604" y="5206459"/>
                    <a:pt x="2702975" y="5221269"/>
                    <a:pt x="2705192" y="5360602"/>
                  </a:cubicBezTo>
                  <a:cubicBezTo>
                    <a:pt x="2467340" y="5358219"/>
                    <a:pt x="2503106" y="5371530"/>
                    <a:pt x="2501120" y="5320952"/>
                  </a:cubicBezTo>
                  <a:close/>
                  <a:moveTo>
                    <a:pt x="2505823" y="5583463"/>
                  </a:moveTo>
                  <a:cubicBezTo>
                    <a:pt x="2502081" y="5344473"/>
                    <a:pt x="2499556" y="5370697"/>
                    <a:pt x="2512525" y="5370786"/>
                  </a:cubicBezTo>
                  <a:cubicBezTo>
                    <a:pt x="2741893" y="5372324"/>
                    <a:pt x="2705218" y="5362433"/>
                    <a:pt x="2705961" y="5408797"/>
                  </a:cubicBezTo>
                  <a:cubicBezTo>
                    <a:pt x="2707320" y="5495476"/>
                    <a:pt x="2706307" y="5493824"/>
                    <a:pt x="2707717" y="5583694"/>
                  </a:cubicBezTo>
                  <a:cubicBezTo>
                    <a:pt x="2708127" y="5609598"/>
                    <a:pt x="2729873" y="5603115"/>
                    <a:pt x="2589361" y="5603089"/>
                  </a:cubicBezTo>
                  <a:cubicBezTo>
                    <a:pt x="2490253" y="5603089"/>
                    <a:pt x="2506258" y="5611096"/>
                    <a:pt x="2505823" y="5583463"/>
                  </a:cubicBezTo>
                  <a:close/>
                  <a:moveTo>
                    <a:pt x="2509629" y="5846038"/>
                  </a:moveTo>
                  <a:cubicBezTo>
                    <a:pt x="2504259" y="5587972"/>
                    <a:pt x="2505208" y="5615926"/>
                    <a:pt x="2512640" y="5615785"/>
                  </a:cubicBezTo>
                  <a:cubicBezTo>
                    <a:pt x="2565872" y="5614709"/>
                    <a:pt x="2575188" y="5614978"/>
                    <a:pt x="2708216" y="5615004"/>
                  </a:cubicBezTo>
                  <a:cubicBezTo>
                    <a:pt x="2708242" y="5616451"/>
                    <a:pt x="2711049" y="5786787"/>
                    <a:pt x="2712381" y="5848434"/>
                  </a:cubicBezTo>
                  <a:cubicBezTo>
                    <a:pt x="2517792" y="5849202"/>
                    <a:pt x="2509770" y="5852239"/>
                    <a:pt x="2509629" y="5846038"/>
                  </a:cubicBezTo>
                  <a:close/>
                  <a:moveTo>
                    <a:pt x="2711664" y="5058683"/>
                  </a:moveTo>
                  <a:cubicBezTo>
                    <a:pt x="2708345" y="4846340"/>
                    <a:pt x="2694108" y="4881660"/>
                    <a:pt x="2743047" y="4881660"/>
                  </a:cubicBezTo>
                  <a:cubicBezTo>
                    <a:pt x="2744008" y="4881660"/>
                    <a:pt x="2911020" y="4881737"/>
                    <a:pt x="2911059" y="4883992"/>
                  </a:cubicBezTo>
                  <a:cubicBezTo>
                    <a:pt x="2915198" y="5148105"/>
                    <a:pt x="2924014" y="5113374"/>
                    <a:pt x="2896809" y="5113374"/>
                  </a:cubicBezTo>
                  <a:cubicBezTo>
                    <a:pt x="2674604" y="5113374"/>
                    <a:pt x="2712817" y="5132245"/>
                    <a:pt x="2711664" y="5058683"/>
                  </a:cubicBezTo>
                  <a:close/>
                  <a:moveTo>
                    <a:pt x="2712509" y="5126556"/>
                  </a:moveTo>
                  <a:cubicBezTo>
                    <a:pt x="2855648" y="5126134"/>
                    <a:pt x="2830160" y="5125045"/>
                    <a:pt x="2915531" y="5125301"/>
                  </a:cubicBezTo>
                  <a:cubicBezTo>
                    <a:pt x="2915864" y="5162863"/>
                    <a:pt x="2916031" y="5160788"/>
                    <a:pt x="2917504" y="5359961"/>
                  </a:cubicBezTo>
                  <a:cubicBezTo>
                    <a:pt x="2818999" y="5359936"/>
                    <a:pt x="2783630" y="5361165"/>
                    <a:pt x="2715687" y="5360691"/>
                  </a:cubicBezTo>
                  <a:cubicBezTo>
                    <a:pt x="2712433" y="5155804"/>
                    <a:pt x="2713201" y="5207279"/>
                    <a:pt x="2712509" y="5126556"/>
                  </a:cubicBezTo>
                  <a:close/>
                  <a:moveTo>
                    <a:pt x="2718212" y="5583488"/>
                  </a:moveTo>
                  <a:cubicBezTo>
                    <a:pt x="2714368" y="5338067"/>
                    <a:pt x="2709626" y="5372670"/>
                    <a:pt x="2743047" y="5372670"/>
                  </a:cubicBezTo>
                  <a:cubicBezTo>
                    <a:pt x="2949426" y="5372670"/>
                    <a:pt x="2917351" y="5360614"/>
                    <a:pt x="2918094" y="5408822"/>
                  </a:cubicBezTo>
                  <a:cubicBezTo>
                    <a:pt x="2921631" y="5635014"/>
                    <a:pt x="2933779" y="5604255"/>
                    <a:pt x="2896796" y="5604255"/>
                  </a:cubicBezTo>
                  <a:cubicBezTo>
                    <a:pt x="2689802" y="5604255"/>
                    <a:pt x="2718609" y="5607663"/>
                    <a:pt x="2718212" y="5583488"/>
                  </a:cubicBezTo>
                  <a:close/>
                  <a:moveTo>
                    <a:pt x="2896796" y="5849664"/>
                  </a:moveTo>
                  <a:cubicBezTo>
                    <a:pt x="2702681" y="5849664"/>
                    <a:pt x="2722902" y="5848600"/>
                    <a:pt x="2722838" y="5845398"/>
                  </a:cubicBezTo>
                  <a:cubicBezTo>
                    <a:pt x="2716649" y="5578172"/>
                    <a:pt x="2711330" y="5615004"/>
                    <a:pt x="2743047" y="5615004"/>
                  </a:cubicBezTo>
                  <a:cubicBezTo>
                    <a:pt x="2819819" y="5615004"/>
                    <a:pt x="2819857" y="5616144"/>
                    <a:pt x="2896796" y="5616144"/>
                  </a:cubicBezTo>
                  <a:cubicBezTo>
                    <a:pt x="2929384" y="5616144"/>
                    <a:pt x="2922912" y="5605306"/>
                    <a:pt x="2923245" y="5671142"/>
                  </a:cubicBezTo>
                  <a:cubicBezTo>
                    <a:pt x="2924130" y="5884100"/>
                    <a:pt x="2939341" y="5849664"/>
                    <a:pt x="2896796" y="5849664"/>
                  </a:cubicBezTo>
                  <a:close/>
                  <a:moveTo>
                    <a:pt x="2925193" y="5058683"/>
                  </a:moveTo>
                  <a:cubicBezTo>
                    <a:pt x="2923822" y="4971145"/>
                    <a:pt x="2922912" y="4971005"/>
                    <a:pt x="2921541" y="4883787"/>
                  </a:cubicBezTo>
                  <a:cubicBezTo>
                    <a:pt x="2921516" y="4882570"/>
                    <a:pt x="3016741" y="4880213"/>
                    <a:pt x="3123678" y="4881647"/>
                  </a:cubicBezTo>
                  <a:cubicBezTo>
                    <a:pt x="3123691" y="4882698"/>
                    <a:pt x="3126934" y="5083716"/>
                    <a:pt x="3127574" y="5114386"/>
                  </a:cubicBezTo>
                  <a:cubicBezTo>
                    <a:pt x="2884135" y="5114476"/>
                    <a:pt x="2926308" y="5127991"/>
                    <a:pt x="2925193" y="5058683"/>
                  </a:cubicBezTo>
                  <a:close/>
                  <a:moveTo>
                    <a:pt x="2973607" y="5125788"/>
                  </a:moveTo>
                  <a:cubicBezTo>
                    <a:pt x="3018829" y="5126390"/>
                    <a:pt x="3029683" y="5126313"/>
                    <a:pt x="3127830" y="5126275"/>
                  </a:cubicBezTo>
                  <a:cubicBezTo>
                    <a:pt x="3133623" y="5384943"/>
                    <a:pt x="3133354" y="5359615"/>
                    <a:pt x="3127382" y="5359667"/>
                  </a:cubicBezTo>
                  <a:cubicBezTo>
                    <a:pt x="3069768" y="5360128"/>
                    <a:pt x="3066359" y="5360012"/>
                    <a:pt x="2928013" y="5359961"/>
                  </a:cubicBezTo>
                  <a:cubicBezTo>
                    <a:pt x="2926090" y="5084703"/>
                    <a:pt x="2911520" y="5124942"/>
                    <a:pt x="2973607" y="5125788"/>
                  </a:cubicBezTo>
                  <a:close/>
                  <a:moveTo>
                    <a:pt x="2932856" y="5583463"/>
                  </a:moveTo>
                  <a:cubicBezTo>
                    <a:pt x="2931472" y="5494810"/>
                    <a:pt x="2929948" y="5495336"/>
                    <a:pt x="2928589" y="5408617"/>
                  </a:cubicBezTo>
                  <a:cubicBezTo>
                    <a:pt x="2927769" y="5356182"/>
                    <a:pt x="2894336" y="5373400"/>
                    <a:pt x="3132085" y="5371555"/>
                  </a:cubicBezTo>
                  <a:cubicBezTo>
                    <a:pt x="3134084" y="5504098"/>
                    <a:pt x="3133559" y="5525570"/>
                    <a:pt x="3135058" y="5605434"/>
                  </a:cubicBezTo>
                  <a:cubicBezTo>
                    <a:pt x="2900474" y="5605536"/>
                    <a:pt x="2933279" y="5610955"/>
                    <a:pt x="2932856" y="5583463"/>
                  </a:cubicBezTo>
                  <a:close/>
                  <a:moveTo>
                    <a:pt x="3127459" y="5849331"/>
                  </a:moveTo>
                  <a:cubicBezTo>
                    <a:pt x="2919068" y="5848204"/>
                    <a:pt x="2936470" y="5852341"/>
                    <a:pt x="2936329" y="5846077"/>
                  </a:cubicBezTo>
                  <a:cubicBezTo>
                    <a:pt x="2930037" y="5571279"/>
                    <a:pt x="2923873" y="5615977"/>
                    <a:pt x="2973620" y="5616772"/>
                  </a:cubicBezTo>
                  <a:cubicBezTo>
                    <a:pt x="3017945" y="5617489"/>
                    <a:pt x="3029991" y="5617374"/>
                    <a:pt x="3135314" y="5617323"/>
                  </a:cubicBezTo>
                  <a:cubicBezTo>
                    <a:pt x="3140825" y="5876426"/>
                    <a:pt x="3146002" y="5849420"/>
                    <a:pt x="3127459" y="5849331"/>
                  </a:cubicBezTo>
                  <a:close/>
                  <a:moveTo>
                    <a:pt x="3138338" y="5126262"/>
                  </a:moveTo>
                  <a:cubicBezTo>
                    <a:pt x="3372410" y="5126159"/>
                    <a:pt x="3341463" y="5118076"/>
                    <a:pt x="3342142" y="5146439"/>
                  </a:cubicBezTo>
                  <a:cubicBezTo>
                    <a:pt x="3343872" y="5221666"/>
                    <a:pt x="3343667" y="5231658"/>
                    <a:pt x="3345358" y="5320068"/>
                  </a:cubicBezTo>
                  <a:cubicBezTo>
                    <a:pt x="3346384" y="5372887"/>
                    <a:pt x="3382060" y="5357822"/>
                    <a:pt x="3142401" y="5359538"/>
                  </a:cubicBezTo>
                  <a:cubicBezTo>
                    <a:pt x="3139569" y="5171972"/>
                    <a:pt x="3140248" y="5212544"/>
                    <a:pt x="3138338" y="5126262"/>
                  </a:cubicBezTo>
                  <a:close/>
                  <a:moveTo>
                    <a:pt x="3143144" y="5408617"/>
                  </a:moveTo>
                  <a:cubicBezTo>
                    <a:pt x="3142401" y="5359730"/>
                    <a:pt x="3106020" y="5371068"/>
                    <a:pt x="3346294" y="5370928"/>
                  </a:cubicBezTo>
                  <a:cubicBezTo>
                    <a:pt x="3346486" y="5381907"/>
                    <a:pt x="3349651" y="5576276"/>
                    <a:pt x="3349766" y="5583681"/>
                  </a:cubicBezTo>
                  <a:cubicBezTo>
                    <a:pt x="3350151" y="5607996"/>
                    <a:pt x="3383431" y="5605306"/>
                    <a:pt x="3145566" y="5605434"/>
                  </a:cubicBezTo>
                  <a:cubicBezTo>
                    <a:pt x="3144131" y="5531732"/>
                    <a:pt x="3144400" y="5489122"/>
                    <a:pt x="3143144" y="5408617"/>
                  </a:cubicBezTo>
                  <a:close/>
                  <a:moveTo>
                    <a:pt x="3150551" y="5849446"/>
                  </a:moveTo>
                  <a:cubicBezTo>
                    <a:pt x="3148744" y="5672115"/>
                    <a:pt x="3147578" y="5699108"/>
                    <a:pt x="3145797" y="5617310"/>
                  </a:cubicBezTo>
                  <a:cubicBezTo>
                    <a:pt x="3273481" y="5617246"/>
                    <a:pt x="3297714" y="5615093"/>
                    <a:pt x="3350215" y="5614965"/>
                  </a:cubicBezTo>
                  <a:cubicBezTo>
                    <a:pt x="3351266" y="5695854"/>
                    <a:pt x="3349203" y="5555509"/>
                    <a:pt x="3353073" y="5847768"/>
                  </a:cubicBezTo>
                  <a:cubicBezTo>
                    <a:pt x="3353073" y="5848690"/>
                    <a:pt x="3204923" y="5849702"/>
                    <a:pt x="3150551" y="5849446"/>
                  </a:cubicBezTo>
                  <a:close/>
                  <a:moveTo>
                    <a:pt x="3358083" y="5126172"/>
                  </a:moveTo>
                  <a:cubicBezTo>
                    <a:pt x="3584812" y="5126172"/>
                    <a:pt x="3554749" y="5116115"/>
                    <a:pt x="3555120" y="5146337"/>
                  </a:cubicBezTo>
                  <a:cubicBezTo>
                    <a:pt x="3558273" y="5398599"/>
                    <a:pt x="3574688" y="5360076"/>
                    <a:pt x="3511820" y="5360076"/>
                  </a:cubicBezTo>
                  <a:cubicBezTo>
                    <a:pt x="3437739" y="5360076"/>
                    <a:pt x="3435202" y="5359013"/>
                    <a:pt x="3358083" y="5359013"/>
                  </a:cubicBezTo>
                  <a:cubicBezTo>
                    <a:pt x="3356276" y="5359013"/>
                    <a:pt x="3348408" y="5126185"/>
                    <a:pt x="3358083" y="5126172"/>
                  </a:cubicBezTo>
                  <a:close/>
                  <a:moveTo>
                    <a:pt x="3360249" y="5583463"/>
                  </a:moveTo>
                  <a:cubicBezTo>
                    <a:pt x="3355892" y="5316301"/>
                    <a:pt x="3357071" y="5386967"/>
                    <a:pt x="3356789" y="5370915"/>
                  </a:cubicBezTo>
                  <a:cubicBezTo>
                    <a:pt x="3441993" y="5370915"/>
                    <a:pt x="3431729" y="5372285"/>
                    <a:pt x="3559618" y="5371914"/>
                  </a:cubicBezTo>
                  <a:cubicBezTo>
                    <a:pt x="3559644" y="5372913"/>
                    <a:pt x="3563501" y="5581797"/>
                    <a:pt x="3563822" y="5605203"/>
                  </a:cubicBezTo>
                  <a:cubicBezTo>
                    <a:pt x="3501889" y="5606036"/>
                    <a:pt x="3463112" y="5605190"/>
                    <a:pt x="3435073" y="5604268"/>
                  </a:cubicBezTo>
                  <a:cubicBezTo>
                    <a:pt x="3346998" y="5601514"/>
                    <a:pt x="3360672" y="5610648"/>
                    <a:pt x="3360249" y="5583463"/>
                  </a:cubicBezTo>
                  <a:close/>
                  <a:moveTo>
                    <a:pt x="3363594" y="5848216"/>
                  </a:moveTo>
                  <a:cubicBezTo>
                    <a:pt x="3360749" y="5652860"/>
                    <a:pt x="3361505" y="5674882"/>
                    <a:pt x="3360710" y="5614965"/>
                  </a:cubicBezTo>
                  <a:cubicBezTo>
                    <a:pt x="3434779" y="5615029"/>
                    <a:pt x="3435253" y="5617412"/>
                    <a:pt x="3511820" y="5617412"/>
                  </a:cubicBezTo>
                  <a:cubicBezTo>
                    <a:pt x="3581224" y="5617412"/>
                    <a:pt x="3562604" y="5573137"/>
                    <a:pt x="3566769" y="5848742"/>
                  </a:cubicBezTo>
                  <a:cubicBezTo>
                    <a:pt x="3425347" y="5848780"/>
                    <a:pt x="3439315" y="5848242"/>
                    <a:pt x="3363594" y="5848216"/>
                  </a:cubicBezTo>
                  <a:close/>
                  <a:moveTo>
                    <a:pt x="3568832" y="5321041"/>
                  </a:moveTo>
                  <a:cubicBezTo>
                    <a:pt x="3562182" y="5093914"/>
                    <a:pt x="3559657" y="5125455"/>
                    <a:pt x="3588656" y="5125839"/>
                  </a:cubicBezTo>
                  <a:cubicBezTo>
                    <a:pt x="3647181" y="5126710"/>
                    <a:pt x="3665172" y="5126121"/>
                    <a:pt x="3742611" y="5126646"/>
                  </a:cubicBezTo>
                  <a:cubicBezTo>
                    <a:pt x="3779927" y="5126902"/>
                    <a:pt x="3769637" y="5090724"/>
                    <a:pt x="3772315" y="5360102"/>
                  </a:cubicBezTo>
                  <a:cubicBezTo>
                    <a:pt x="3535296" y="5359192"/>
                    <a:pt x="3570357" y="5373579"/>
                    <a:pt x="3568832" y="5321041"/>
                  </a:cubicBezTo>
                  <a:close/>
                  <a:moveTo>
                    <a:pt x="3574009" y="5583463"/>
                  </a:moveTo>
                  <a:cubicBezTo>
                    <a:pt x="3570191" y="5339656"/>
                    <a:pt x="3562399" y="5371939"/>
                    <a:pt x="3588746" y="5371799"/>
                  </a:cubicBezTo>
                  <a:cubicBezTo>
                    <a:pt x="3807286" y="5370928"/>
                    <a:pt x="3772238" y="5363010"/>
                    <a:pt x="3772969" y="5408822"/>
                  </a:cubicBezTo>
                  <a:cubicBezTo>
                    <a:pt x="3776557" y="5637718"/>
                    <a:pt x="3787833" y="5603755"/>
                    <a:pt x="3742611" y="5603935"/>
                  </a:cubicBezTo>
                  <a:cubicBezTo>
                    <a:pt x="3544664" y="5604473"/>
                    <a:pt x="3574445" y="5611711"/>
                    <a:pt x="3574009" y="5583463"/>
                  </a:cubicBezTo>
                  <a:close/>
                  <a:moveTo>
                    <a:pt x="3779966" y="5846166"/>
                  </a:moveTo>
                  <a:cubicBezTo>
                    <a:pt x="3779966" y="5849100"/>
                    <a:pt x="3797188" y="5848652"/>
                    <a:pt x="3577264" y="5848729"/>
                  </a:cubicBezTo>
                  <a:cubicBezTo>
                    <a:pt x="3573317" y="5587626"/>
                    <a:pt x="3569409" y="5617041"/>
                    <a:pt x="3588810" y="5616682"/>
                  </a:cubicBezTo>
                  <a:cubicBezTo>
                    <a:pt x="3646860" y="5615593"/>
                    <a:pt x="3660520" y="5616157"/>
                    <a:pt x="3742649" y="5615824"/>
                  </a:cubicBezTo>
                  <a:cubicBezTo>
                    <a:pt x="3784245" y="5615721"/>
                    <a:pt x="3780811" y="5578172"/>
                    <a:pt x="3779966" y="584616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25" name="Google Shape;825;p1"/>
          <p:cNvGrpSpPr/>
          <p:nvPr/>
        </p:nvGrpSpPr>
        <p:grpSpPr>
          <a:xfrm rot="-2557669">
            <a:off x="6717690" y="-105340"/>
            <a:ext cx="783207" cy="2747913"/>
            <a:chOff x="15958408" y="76731"/>
            <a:chExt cx="1878901" cy="6592200"/>
          </a:xfrm>
        </p:grpSpPr>
        <p:sp>
          <p:nvSpPr>
            <p:cNvPr id="826" name="Google Shape;826;p1"/>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7" name="Google Shape;827;p1"/>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8" name="Google Shape;828;p1"/>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29" name="Google Shape;829;p1"/>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0" name="Google Shape;830;p1"/>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1" name="Google Shape;831;p1"/>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2" name="Google Shape;832;p1"/>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3" name="Google Shape;833;p1"/>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4" name="Google Shape;834;p1"/>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5" name="Google Shape;835;p1"/>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6" name="Google Shape;836;p1"/>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37" name="Google Shape;837;p1"/>
          <p:cNvGrpSpPr/>
          <p:nvPr/>
        </p:nvGrpSpPr>
        <p:grpSpPr>
          <a:xfrm rot="-482326">
            <a:off x="-326146" y="2199040"/>
            <a:ext cx="2551313" cy="3704404"/>
            <a:chOff x="-746953" y="5172954"/>
            <a:chExt cx="4168030" cy="6051812"/>
          </a:xfrm>
        </p:grpSpPr>
        <p:sp>
          <p:nvSpPr>
            <p:cNvPr id="838" name="Google Shape;838;p1"/>
            <p:cNvSpPr/>
            <p:nvPr/>
          </p:nvSpPr>
          <p:spPr>
            <a:xfrm>
              <a:off x="-672684" y="5338743"/>
              <a:ext cx="4093761" cy="5886023"/>
            </a:xfrm>
            <a:custGeom>
              <a:rect b="b" l="l" r="r" t="t"/>
              <a:pathLst>
                <a:path extrusionOk="0" h="5886023" w="4093761">
                  <a:moveTo>
                    <a:pt x="3916714" y="127003"/>
                  </a:moveTo>
                  <a:cubicBezTo>
                    <a:pt x="3894602" y="122091"/>
                    <a:pt x="3871532" y="121593"/>
                    <a:pt x="3848778" y="121145"/>
                  </a:cubicBezTo>
                  <a:cubicBezTo>
                    <a:pt x="3625912" y="116791"/>
                    <a:pt x="3403689" y="108726"/>
                    <a:pt x="3180968" y="100988"/>
                  </a:cubicBezTo>
                  <a:cubicBezTo>
                    <a:pt x="2957811" y="93238"/>
                    <a:pt x="2734654" y="85173"/>
                    <a:pt x="2511522" y="76708"/>
                  </a:cubicBezTo>
                  <a:cubicBezTo>
                    <a:pt x="2066263" y="59814"/>
                    <a:pt x="1620967" y="41064"/>
                    <a:pt x="1175648" y="26147"/>
                  </a:cubicBezTo>
                  <a:cubicBezTo>
                    <a:pt x="1174775" y="15062"/>
                    <a:pt x="829141" y="13170"/>
                    <a:pt x="802180" y="12443"/>
                  </a:cubicBezTo>
                  <a:cubicBezTo>
                    <a:pt x="656451" y="8525"/>
                    <a:pt x="510759" y="3225"/>
                    <a:pt x="364995" y="1030"/>
                  </a:cubicBezTo>
                  <a:cubicBezTo>
                    <a:pt x="293167" y="-49"/>
                    <a:pt x="221266" y="-619"/>
                    <a:pt x="149475" y="1054"/>
                  </a:cubicBezTo>
                  <a:cubicBezTo>
                    <a:pt x="106366" y="2049"/>
                    <a:pt x="53547" y="666"/>
                    <a:pt x="45522" y="54708"/>
                  </a:cubicBezTo>
                  <a:cubicBezTo>
                    <a:pt x="31750" y="147402"/>
                    <a:pt x="48395" y="254479"/>
                    <a:pt x="49995" y="348288"/>
                  </a:cubicBezTo>
                  <a:cubicBezTo>
                    <a:pt x="56032" y="703793"/>
                    <a:pt x="55754" y="1059637"/>
                    <a:pt x="65415" y="1414960"/>
                  </a:cubicBezTo>
                  <a:cubicBezTo>
                    <a:pt x="65343" y="1422103"/>
                    <a:pt x="65258" y="1429234"/>
                    <a:pt x="65185" y="1436377"/>
                  </a:cubicBezTo>
                  <a:cubicBezTo>
                    <a:pt x="57342" y="2150140"/>
                    <a:pt x="49498" y="2863902"/>
                    <a:pt x="41655" y="3577665"/>
                  </a:cubicBezTo>
                  <a:lnTo>
                    <a:pt x="29896" y="4648302"/>
                  </a:lnTo>
                  <a:cubicBezTo>
                    <a:pt x="27823" y="4837182"/>
                    <a:pt x="33702" y="5029384"/>
                    <a:pt x="32429" y="5220399"/>
                  </a:cubicBezTo>
                  <a:cubicBezTo>
                    <a:pt x="28174" y="5271918"/>
                    <a:pt x="25313" y="5323570"/>
                    <a:pt x="22816" y="5375320"/>
                  </a:cubicBezTo>
                  <a:cubicBezTo>
                    <a:pt x="16657" y="5502990"/>
                    <a:pt x="-11092" y="5650575"/>
                    <a:pt x="4898" y="5777214"/>
                  </a:cubicBezTo>
                  <a:cubicBezTo>
                    <a:pt x="20379" y="5899778"/>
                    <a:pt x="149899" y="5876372"/>
                    <a:pt x="253598" y="5878785"/>
                  </a:cubicBezTo>
                  <a:cubicBezTo>
                    <a:pt x="1499703" y="5907722"/>
                    <a:pt x="2747092" y="5848320"/>
                    <a:pt x="3986105" y="5728800"/>
                  </a:cubicBezTo>
                  <a:cubicBezTo>
                    <a:pt x="4060951" y="5721584"/>
                    <a:pt x="4088034" y="5711105"/>
                    <a:pt x="4091962" y="5627180"/>
                  </a:cubicBezTo>
                  <a:cubicBezTo>
                    <a:pt x="4097150" y="5515955"/>
                    <a:pt x="4089816" y="5402426"/>
                    <a:pt x="4086373" y="5291189"/>
                  </a:cubicBezTo>
                  <a:cubicBezTo>
                    <a:pt x="4072250" y="4834756"/>
                    <a:pt x="4048089" y="4381234"/>
                    <a:pt x="4038658" y="3924376"/>
                  </a:cubicBezTo>
                  <a:cubicBezTo>
                    <a:pt x="4026050" y="3207461"/>
                    <a:pt x="4013454" y="2490557"/>
                    <a:pt x="4000847" y="1773642"/>
                  </a:cubicBezTo>
                  <a:cubicBezTo>
                    <a:pt x="3992494" y="1298738"/>
                    <a:pt x="3984808" y="826369"/>
                    <a:pt x="3997428" y="351575"/>
                  </a:cubicBezTo>
                  <a:cubicBezTo>
                    <a:pt x="3999525" y="272743"/>
                    <a:pt x="4030778" y="163374"/>
                    <a:pt x="3930983" y="130883"/>
                  </a:cubicBezTo>
                  <a:cubicBezTo>
                    <a:pt x="3926279" y="129343"/>
                    <a:pt x="3921515" y="128070"/>
                    <a:pt x="3916714" y="12700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39" name="Google Shape;839;p1"/>
            <p:cNvSpPr/>
            <p:nvPr/>
          </p:nvSpPr>
          <p:spPr>
            <a:xfrm>
              <a:off x="-638238" y="5576738"/>
              <a:ext cx="4004101" cy="5548877"/>
            </a:xfrm>
            <a:custGeom>
              <a:rect b="b" l="l" r="r" t="t"/>
              <a:pathLst>
                <a:path extrusionOk="0" h="5548877" w="4004101">
                  <a:moveTo>
                    <a:pt x="4002878" y="5331627"/>
                  </a:moveTo>
                  <a:cubicBezTo>
                    <a:pt x="4010285" y="5206988"/>
                    <a:pt x="3982063" y="5074164"/>
                    <a:pt x="3971771" y="4949720"/>
                  </a:cubicBezTo>
                  <a:cubicBezTo>
                    <a:pt x="3960278" y="4810795"/>
                    <a:pt x="3950386" y="4671736"/>
                    <a:pt x="3942070" y="4532593"/>
                  </a:cubicBezTo>
                  <a:cubicBezTo>
                    <a:pt x="3898682" y="3806630"/>
                    <a:pt x="3891239" y="3077441"/>
                    <a:pt x="3882001" y="2350314"/>
                  </a:cubicBezTo>
                  <a:cubicBezTo>
                    <a:pt x="3873927" y="1715225"/>
                    <a:pt x="3851379" y="1075091"/>
                    <a:pt x="3871806" y="440221"/>
                  </a:cubicBezTo>
                  <a:cubicBezTo>
                    <a:pt x="3871939" y="432022"/>
                    <a:pt x="3872073" y="423969"/>
                    <a:pt x="3872073" y="415783"/>
                  </a:cubicBezTo>
                  <a:cubicBezTo>
                    <a:pt x="3872873" y="291957"/>
                    <a:pt x="3869394" y="168144"/>
                    <a:pt x="3863477" y="44451"/>
                  </a:cubicBezTo>
                  <a:cubicBezTo>
                    <a:pt x="3862277" y="20547"/>
                    <a:pt x="3843875" y="-264"/>
                    <a:pt x="3818781" y="3"/>
                  </a:cubicBezTo>
                  <a:cubicBezTo>
                    <a:pt x="3217792" y="5642"/>
                    <a:pt x="2616791" y="11415"/>
                    <a:pt x="2015802" y="17188"/>
                  </a:cubicBezTo>
                  <a:cubicBezTo>
                    <a:pt x="1414814" y="22827"/>
                    <a:pt x="813825" y="27666"/>
                    <a:pt x="212824" y="34240"/>
                  </a:cubicBezTo>
                  <a:cubicBezTo>
                    <a:pt x="183426" y="34640"/>
                    <a:pt x="152949" y="35040"/>
                    <a:pt x="126776" y="50358"/>
                  </a:cubicBezTo>
                  <a:cubicBezTo>
                    <a:pt x="100324" y="65796"/>
                    <a:pt x="84079" y="92793"/>
                    <a:pt x="77642" y="122337"/>
                  </a:cubicBezTo>
                  <a:cubicBezTo>
                    <a:pt x="71326" y="152147"/>
                    <a:pt x="73617" y="182903"/>
                    <a:pt x="74417" y="212980"/>
                  </a:cubicBezTo>
                  <a:cubicBezTo>
                    <a:pt x="75496" y="252736"/>
                    <a:pt x="76563" y="292479"/>
                    <a:pt x="77642" y="332234"/>
                  </a:cubicBezTo>
                  <a:cubicBezTo>
                    <a:pt x="81534" y="482110"/>
                    <a:pt x="84892" y="631987"/>
                    <a:pt x="87704" y="781851"/>
                  </a:cubicBezTo>
                  <a:cubicBezTo>
                    <a:pt x="93341" y="1079991"/>
                    <a:pt x="96966" y="1377985"/>
                    <a:pt x="98312" y="1676125"/>
                  </a:cubicBezTo>
                  <a:cubicBezTo>
                    <a:pt x="101136" y="2275885"/>
                    <a:pt x="95354" y="2875657"/>
                    <a:pt x="80867" y="3475284"/>
                  </a:cubicBezTo>
                  <a:cubicBezTo>
                    <a:pt x="66501" y="4074911"/>
                    <a:pt x="43553" y="4674271"/>
                    <a:pt x="11864" y="5273231"/>
                  </a:cubicBezTo>
                  <a:cubicBezTo>
                    <a:pt x="8106" y="5345343"/>
                    <a:pt x="4214" y="5417468"/>
                    <a:pt x="56" y="5489714"/>
                  </a:cubicBezTo>
                  <a:cubicBezTo>
                    <a:pt x="-1290" y="5514551"/>
                    <a:pt x="21804" y="5533228"/>
                    <a:pt x="44886" y="5534162"/>
                  </a:cubicBezTo>
                  <a:cubicBezTo>
                    <a:pt x="751841" y="5562954"/>
                    <a:pt x="1459728" y="5545805"/>
                    <a:pt x="2166283" y="5514467"/>
                  </a:cubicBezTo>
                  <a:cubicBezTo>
                    <a:pt x="2519760" y="5498785"/>
                    <a:pt x="2873068" y="5479490"/>
                    <a:pt x="3226387" y="5460595"/>
                  </a:cubicBezTo>
                  <a:cubicBezTo>
                    <a:pt x="3322436" y="5455465"/>
                    <a:pt x="3418606" y="5452930"/>
                    <a:pt x="3514704" y="5448770"/>
                  </a:cubicBezTo>
                  <a:cubicBezTo>
                    <a:pt x="3596873" y="5445204"/>
                    <a:pt x="3678835" y="5438000"/>
                    <a:pt x="3760676" y="5430057"/>
                  </a:cubicBezTo>
                  <a:cubicBezTo>
                    <a:pt x="3801627" y="5426079"/>
                    <a:pt x="3842554" y="5421919"/>
                    <a:pt x="3883504" y="5417929"/>
                  </a:cubicBezTo>
                  <a:cubicBezTo>
                    <a:pt x="3912527" y="5415103"/>
                    <a:pt x="3956896" y="5419044"/>
                    <a:pt x="3981117" y="5400052"/>
                  </a:cubicBezTo>
                  <a:cubicBezTo>
                    <a:pt x="3994792" y="5389416"/>
                    <a:pt x="4000975" y="5363681"/>
                    <a:pt x="4002878" y="533162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0" name="Google Shape;840;p1"/>
            <p:cNvSpPr/>
            <p:nvPr/>
          </p:nvSpPr>
          <p:spPr>
            <a:xfrm>
              <a:off x="-746953" y="5438555"/>
              <a:ext cx="3921186" cy="5509685"/>
            </a:xfrm>
            <a:custGeom>
              <a:rect b="b" l="l" r="r" t="t"/>
              <a:pathLst>
                <a:path extrusionOk="0" h="5509685" w="3921186">
                  <a:moveTo>
                    <a:pt x="3858566" y="2755225"/>
                  </a:moveTo>
                  <a:cubicBezTo>
                    <a:pt x="3857644" y="3631125"/>
                    <a:pt x="3877526" y="4507995"/>
                    <a:pt x="3921156" y="5387692"/>
                  </a:cubicBezTo>
                  <a:cubicBezTo>
                    <a:pt x="3922004" y="5406380"/>
                    <a:pt x="3905238" y="5420570"/>
                    <a:pt x="3888133" y="5421261"/>
                  </a:cubicBezTo>
                  <a:cubicBezTo>
                    <a:pt x="3607150" y="5432164"/>
                    <a:pt x="3326180" y="5442024"/>
                    <a:pt x="3045039" y="5451023"/>
                  </a:cubicBezTo>
                  <a:cubicBezTo>
                    <a:pt x="2547276" y="5466947"/>
                    <a:pt x="2049344" y="5479754"/>
                    <a:pt x="1551411" y="5489614"/>
                  </a:cubicBezTo>
                  <a:cubicBezTo>
                    <a:pt x="1051781" y="5499474"/>
                    <a:pt x="551994" y="5508473"/>
                    <a:pt x="52194" y="5509686"/>
                  </a:cubicBezTo>
                  <a:cubicBezTo>
                    <a:pt x="28991" y="5509686"/>
                    <a:pt x="18323" y="5488571"/>
                    <a:pt x="21026" y="5467808"/>
                  </a:cubicBezTo>
                  <a:cubicBezTo>
                    <a:pt x="110941" y="4778896"/>
                    <a:pt x="18080" y="4072301"/>
                    <a:pt x="2903" y="3380842"/>
                  </a:cubicBezTo>
                  <a:cubicBezTo>
                    <a:pt x="-18979" y="2383772"/>
                    <a:pt x="91351" y="1383695"/>
                    <a:pt x="51006" y="389208"/>
                  </a:cubicBezTo>
                  <a:cubicBezTo>
                    <a:pt x="45757" y="273084"/>
                    <a:pt x="36434" y="157141"/>
                    <a:pt x="21026" y="41878"/>
                  </a:cubicBezTo>
                  <a:cubicBezTo>
                    <a:pt x="18323" y="21115"/>
                    <a:pt x="28991" y="0"/>
                    <a:pt x="52194" y="0"/>
                  </a:cubicBezTo>
                  <a:cubicBezTo>
                    <a:pt x="551994" y="1213"/>
                    <a:pt x="1051781" y="10212"/>
                    <a:pt x="1551411" y="20072"/>
                  </a:cubicBezTo>
                  <a:cubicBezTo>
                    <a:pt x="2049344" y="29932"/>
                    <a:pt x="2547276" y="42739"/>
                    <a:pt x="3045039" y="58663"/>
                  </a:cubicBezTo>
                  <a:cubicBezTo>
                    <a:pt x="3326180" y="67661"/>
                    <a:pt x="3607162" y="77521"/>
                    <a:pt x="3888133" y="88424"/>
                  </a:cubicBezTo>
                  <a:cubicBezTo>
                    <a:pt x="3905238" y="89116"/>
                    <a:pt x="3922004" y="103305"/>
                    <a:pt x="3921156" y="121994"/>
                  </a:cubicBezTo>
                  <a:cubicBezTo>
                    <a:pt x="3881332" y="1000029"/>
                    <a:pt x="3859487" y="1877142"/>
                    <a:pt x="3858566" y="275522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1" name="Google Shape;841;p1"/>
            <p:cNvSpPr/>
            <p:nvPr/>
          </p:nvSpPr>
          <p:spPr>
            <a:xfrm>
              <a:off x="-274117" y="6279501"/>
              <a:ext cx="756551" cy="868867"/>
            </a:xfrm>
            <a:custGeom>
              <a:rect b="b" l="l" r="r" t="t"/>
              <a:pathLst>
                <a:path extrusionOk="0" h="868867" w="756551">
                  <a:moveTo>
                    <a:pt x="739342" y="10990"/>
                  </a:moveTo>
                  <a:cubicBezTo>
                    <a:pt x="716370" y="-7930"/>
                    <a:pt x="684875" y="-1296"/>
                    <a:pt x="668169" y="22281"/>
                  </a:cubicBezTo>
                  <a:cubicBezTo>
                    <a:pt x="649791" y="48210"/>
                    <a:pt x="636989" y="79148"/>
                    <a:pt x="620769" y="106594"/>
                  </a:cubicBezTo>
                  <a:cubicBezTo>
                    <a:pt x="616914" y="113118"/>
                    <a:pt x="612853" y="119534"/>
                    <a:pt x="608901" y="126010"/>
                  </a:cubicBezTo>
                  <a:cubicBezTo>
                    <a:pt x="587662" y="110899"/>
                    <a:pt x="547681" y="117181"/>
                    <a:pt x="524029" y="117230"/>
                  </a:cubicBezTo>
                  <a:cubicBezTo>
                    <a:pt x="417736" y="117485"/>
                    <a:pt x="222292" y="117024"/>
                    <a:pt x="120970" y="149939"/>
                  </a:cubicBezTo>
                  <a:cubicBezTo>
                    <a:pt x="-64885" y="210299"/>
                    <a:pt x="25781" y="436375"/>
                    <a:pt x="14446" y="579278"/>
                  </a:cubicBezTo>
                  <a:cubicBezTo>
                    <a:pt x="10143" y="633562"/>
                    <a:pt x="-22468" y="808677"/>
                    <a:pt x="27369" y="853417"/>
                  </a:cubicBezTo>
                  <a:cubicBezTo>
                    <a:pt x="50439" y="874131"/>
                    <a:pt x="96154" y="864259"/>
                    <a:pt x="264880" y="866005"/>
                  </a:cubicBezTo>
                  <a:cubicBezTo>
                    <a:pt x="346030" y="866842"/>
                    <a:pt x="457002" y="875320"/>
                    <a:pt x="540128" y="858413"/>
                  </a:cubicBezTo>
                  <a:cubicBezTo>
                    <a:pt x="716176" y="822612"/>
                    <a:pt x="667684" y="633793"/>
                    <a:pt x="669466" y="500944"/>
                  </a:cubicBezTo>
                  <a:cubicBezTo>
                    <a:pt x="672449" y="279792"/>
                    <a:pt x="720358" y="223834"/>
                    <a:pt x="676425" y="205957"/>
                  </a:cubicBezTo>
                  <a:cubicBezTo>
                    <a:pt x="686717" y="189670"/>
                    <a:pt x="696828" y="173261"/>
                    <a:pt x="706538" y="156609"/>
                  </a:cubicBezTo>
                  <a:cubicBezTo>
                    <a:pt x="723898" y="126835"/>
                    <a:pt x="744604" y="95133"/>
                    <a:pt x="755005" y="62157"/>
                  </a:cubicBezTo>
                  <a:cubicBezTo>
                    <a:pt x="754726" y="62109"/>
                    <a:pt x="754447" y="62060"/>
                    <a:pt x="754169" y="62012"/>
                  </a:cubicBezTo>
                  <a:cubicBezTo>
                    <a:pt x="759818" y="44171"/>
                    <a:pt x="755636" y="24415"/>
                    <a:pt x="739342" y="10990"/>
                  </a:cubicBezTo>
                  <a:close/>
                  <a:moveTo>
                    <a:pt x="450698" y="793056"/>
                  </a:moveTo>
                  <a:cubicBezTo>
                    <a:pt x="332234" y="798865"/>
                    <a:pt x="198774" y="800733"/>
                    <a:pt x="78758" y="790485"/>
                  </a:cubicBezTo>
                  <a:cubicBezTo>
                    <a:pt x="61034" y="729191"/>
                    <a:pt x="89620" y="638608"/>
                    <a:pt x="90311" y="553167"/>
                  </a:cubicBezTo>
                  <a:cubicBezTo>
                    <a:pt x="91596" y="393297"/>
                    <a:pt x="34752" y="256555"/>
                    <a:pt x="144039" y="221129"/>
                  </a:cubicBezTo>
                  <a:cubicBezTo>
                    <a:pt x="253132" y="185777"/>
                    <a:pt x="382168" y="192847"/>
                    <a:pt x="495262" y="192192"/>
                  </a:cubicBezTo>
                  <a:cubicBezTo>
                    <a:pt x="510973" y="192095"/>
                    <a:pt x="538976" y="196267"/>
                    <a:pt x="564798" y="195188"/>
                  </a:cubicBezTo>
                  <a:cubicBezTo>
                    <a:pt x="529812" y="247774"/>
                    <a:pt x="492789" y="298966"/>
                    <a:pt x="455705" y="350085"/>
                  </a:cubicBezTo>
                  <a:cubicBezTo>
                    <a:pt x="393478" y="435854"/>
                    <a:pt x="329676" y="522059"/>
                    <a:pt x="278372" y="615104"/>
                  </a:cubicBezTo>
                  <a:cubicBezTo>
                    <a:pt x="277293" y="613648"/>
                    <a:pt x="276069" y="612326"/>
                    <a:pt x="275002" y="610859"/>
                  </a:cubicBezTo>
                  <a:cubicBezTo>
                    <a:pt x="259194" y="588920"/>
                    <a:pt x="247920" y="564361"/>
                    <a:pt x="225117" y="548607"/>
                  </a:cubicBezTo>
                  <a:cubicBezTo>
                    <a:pt x="211515" y="539207"/>
                    <a:pt x="186215" y="546351"/>
                    <a:pt x="183111" y="564191"/>
                  </a:cubicBezTo>
                  <a:cubicBezTo>
                    <a:pt x="177474" y="596512"/>
                    <a:pt x="190021" y="624418"/>
                    <a:pt x="204035" y="653112"/>
                  </a:cubicBezTo>
                  <a:cubicBezTo>
                    <a:pt x="217564" y="680800"/>
                    <a:pt x="234900" y="706584"/>
                    <a:pt x="253654" y="730961"/>
                  </a:cubicBezTo>
                  <a:cubicBezTo>
                    <a:pt x="271935" y="754732"/>
                    <a:pt x="314025" y="748316"/>
                    <a:pt x="328039" y="723733"/>
                  </a:cubicBezTo>
                  <a:cubicBezTo>
                    <a:pt x="392921" y="609913"/>
                    <a:pt x="466264" y="503309"/>
                    <a:pt x="543401" y="397493"/>
                  </a:cubicBezTo>
                  <a:cubicBezTo>
                    <a:pt x="565174" y="367622"/>
                    <a:pt x="586862" y="337690"/>
                    <a:pt x="608161" y="307480"/>
                  </a:cubicBezTo>
                  <a:cubicBezTo>
                    <a:pt x="607398" y="318771"/>
                    <a:pt x="606852" y="328752"/>
                    <a:pt x="605967" y="335786"/>
                  </a:cubicBezTo>
                  <a:cubicBezTo>
                    <a:pt x="558397" y="711217"/>
                    <a:pt x="686936" y="781462"/>
                    <a:pt x="450698" y="79305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2" name="Google Shape;842;p1"/>
            <p:cNvSpPr/>
            <p:nvPr/>
          </p:nvSpPr>
          <p:spPr>
            <a:xfrm>
              <a:off x="-290318" y="7203780"/>
              <a:ext cx="680055" cy="956008"/>
            </a:xfrm>
            <a:custGeom>
              <a:rect b="b" l="l" r="r" t="t"/>
              <a:pathLst>
                <a:path extrusionOk="0" h="956008" w="680055">
                  <a:moveTo>
                    <a:pt x="647953" y="300651"/>
                  </a:moveTo>
                  <a:cubicBezTo>
                    <a:pt x="651214" y="268912"/>
                    <a:pt x="670320" y="214701"/>
                    <a:pt x="624047" y="205168"/>
                  </a:cubicBezTo>
                  <a:cubicBezTo>
                    <a:pt x="619986" y="204659"/>
                    <a:pt x="616240" y="204720"/>
                    <a:pt x="612736" y="205181"/>
                  </a:cubicBezTo>
                  <a:cubicBezTo>
                    <a:pt x="623756" y="182598"/>
                    <a:pt x="634800" y="160041"/>
                    <a:pt x="645698" y="137398"/>
                  </a:cubicBezTo>
                  <a:cubicBezTo>
                    <a:pt x="662161" y="103173"/>
                    <a:pt x="699633" y="50974"/>
                    <a:pt x="667350" y="15488"/>
                  </a:cubicBezTo>
                  <a:cubicBezTo>
                    <a:pt x="651335" y="-2121"/>
                    <a:pt x="622653" y="-6136"/>
                    <a:pt x="604529" y="10880"/>
                  </a:cubicBezTo>
                  <a:cubicBezTo>
                    <a:pt x="596759" y="20351"/>
                    <a:pt x="595886" y="21382"/>
                    <a:pt x="601935" y="13972"/>
                  </a:cubicBezTo>
                  <a:cubicBezTo>
                    <a:pt x="597837" y="17853"/>
                    <a:pt x="594977" y="22510"/>
                    <a:pt x="592964" y="27701"/>
                  </a:cubicBezTo>
                  <a:cubicBezTo>
                    <a:pt x="588733" y="34565"/>
                    <a:pt x="584030" y="41284"/>
                    <a:pt x="580344" y="48440"/>
                  </a:cubicBezTo>
                  <a:cubicBezTo>
                    <a:pt x="572440" y="63818"/>
                    <a:pt x="564960" y="79463"/>
                    <a:pt x="557359" y="94987"/>
                  </a:cubicBezTo>
                  <a:cubicBezTo>
                    <a:pt x="549977" y="110049"/>
                    <a:pt x="542667" y="125161"/>
                    <a:pt x="535344" y="140260"/>
                  </a:cubicBezTo>
                  <a:cubicBezTo>
                    <a:pt x="509414" y="135045"/>
                    <a:pt x="475167" y="141618"/>
                    <a:pt x="454994" y="141412"/>
                  </a:cubicBezTo>
                  <a:cubicBezTo>
                    <a:pt x="337100" y="140211"/>
                    <a:pt x="202209" y="121340"/>
                    <a:pt x="88970" y="162345"/>
                  </a:cubicBezTo>
                  <a:cubicBezTo>
                    <a:pt x="-32513" y="206333"/>
                    <a:pt x="4668" y="364492"/>
                    <a:pt x="7674" y="492381"/>
                  </a:cubicBezTo>
                  <a:cubicBezTo>
                    <a:pt x="12426" y="694225"/>
                    <a:pt x="-7516" y="863919"/>
                    <a:pt x="78229" y="922969"/>
                  </a:cubicBezTo>
                  <a:cubicBezTo>
                    <a:pt x="115301" y="948498"/>
                    <a:pt x="163501" y="948838"/>
                    <a:pt x="206755" y="948802"/>
                  </a:cubicBezTo>
                  <a:cubicBezTo>
                    <a:pt x="377178" y="948632"/>
                    <a:pt x="571155" y="983415"/>
                    <a:pt x="622956" y="901649"/>
                  </a:cubicBezTo>
                  <a:cubicBezTo>
                    <a:pt x="664161" y="836619"/>
                    <a:pt x="624217" y="531797"/>
                    <a:pt x="647953" y="300651"/>
                  </a:cubicBezTo>
                  <a:close/>
                  <a:moveTo>
                    <a:pt x="559554" y="861566"/>
                  </a:moveTo>
                  <a:cubicBezTo>
                    <a:pt x="528156" y="891267"/>
                    <a:pt x="402709" y="875137"/>
                    <a:pt x="344071" y="873669"/>
                  </a:cubicBezTo>
                  <a:cubicBezTo>
                    <a:pt x="202512" y="870116"/>
                    <a:pt x="147038" y="882729"/>
                    <a:pt x="118465" y="859722"/>
                  </a:cubicBezTo>
                  <a:cubicBezTo>
                    <a:pt x="66773" y="818124"/>
                    <a:pt x="90400" y="626236"/>
                    <a:pt x="81890" y="476991"/>
                  </a:cubicBezTo>
                  <a:cubicBezTo>
                    <a:pt x="78011" y="408977"/>
                    <a:pt x="64227" y="335010"/>
                    <a:pt x="81721" y="267942"/>
                  </a:cubicBezTo>
                  <a:cubicBezTo>
                    <a:pt x="92461" y="226780"/>
                    <a:pt x="140080" y="223894"/>
                    <a:pt x="176715" y="219407"/>
                  </a:cubicBezTo>
                  <a:cubicBezTo>
                    <a:pt x="311848" y="202876"/>
                    <a:pt x="427306" y="219831"/>
                    <a:pt x="497461" y="218157"/>
                  </a:cubicBezTo>
                  <a:lnTo>
                    <a:pt x="429136" y="358647"/>
                  </a:lnTo>
                  <a:cubicBezTo>
                    <a:pt x="400466" y="417612"/>
                    <a:pt x="371723" y="476554"/>
                    <a:pt x="343379" y="535677"/>
                  </a:cubicBezTo>
                  <a:cubicBezTo>
                    <a:pt x="326214" y="571479"/>
                    <a:pt x="308417" y="607159"/>
                    <a:pt x="291324" y="643143"/>
                  </a:cubicBezTo>
                  <a:cubicBezTo>
                    <a:pt x="277456" y="622368"/>
                    <a:pt x="263320" y="602417"/>
                    <a:pt x="242493" y="587985"/>
                  </a:cubicBezTo>
                  <a:cubicBezTo>
                    <a:pt x="226491" y="576900"/>
                    <a:pt x="197360" y="589549"/>
                    <a:pt x="199542" y="610882"/>
                  </a:cubicBezTo>
                  <a:cubicBezTo>
                    <a:pt x="202355" y="638401"/>
                    <a:pt x="212865" y="661613"/>
                    <a:pt x="225485" y="686039"/>
                  </a:cubicBezTo>
                  <a:cubicBezTo>
                    <a:pt x="237535" y="709361"/>
                    <a:pt x="248264" y="733204"/>
                    <a:pt x="259708" y="756829"/>
                  </a:cubicBezTo>
                  <a:cubicBezTo>
                    <a:pt x="274449" y="787222"/>
                    <a:pt x="322164" y="788617"/>
                    <a:pt x="338809" y="759316"/>
                  </a:cubicBezTo>
                  <a:cubicBezTo>
                    <a:pt x="376535" y="692891"/>
                    <a:pt x="408212" y="622550"/>
                    <a:pt x="442120" y="554100"/>
                  </a:cubicBezTo>
                  <a:cubicBezTo>
                    <a:pt x="476694" y="484292"/>
                    <a:pt x="510602" y="414132"/>
                    <a:pt x="544788" y="344130"/>
                  </a:cubicBezTo>
                  <a:cubicBezTo>
                    <a:pt x="552813" y="327696"/>
                    <a:pt x="560887" y="311275"/>
                    <a:pt x="568937" y="294842"/>
                  </a:cubicBezTo>
                  <a:cubicBezTo>
                    <a:pt x="567288" y="323767"/>
                    <a:pt x="568779" y="351940"/>
                    <a:pt x="568052" y="365996"/>
                  </a:cubicBezTo>
                  <a:cubicBezTo>
                    <a:pt x="555335" y="612871"/>
                    <a:pt x="583436" y="785633"/>
                    <a:pt x="559554" y="86156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3" name="Google Shape;843;p1"/>
            <p:cNvSpPr/>
            <p:nvPr/>
          </p:nvSpPr>
          <p:spPr>
            <a:xfrm>
              <a:off x="-307735" y="8278977"/>
              <a:ext cx="670424" cy="823936"/>
            </a:xfrm>
            <a:custGeom>
              <a:rect b="b" l="l" r="r" t="t"/>
              <a:pathLst>
                <a:path extrusionOk="0" h="823936" w="670424">
                  <a:moveTo>
                    <a:pt x="624080" y="149369"/>
                  </a:moveTo>
                  <a:cubicBezTo>
                    <a:pt x="631681" y="132814"/>
                    <a:pt x="638895" y="116102"/>
                    <a:pt x="645126" y="99026"/>
                  </a:cubicBezTo>
                  <a:cubicBezTo>
                    <a:pt x="645598" y="97728"/>
                    <a:pt x="646399" y="95982"/>
                    <a:pt x="647090" y="94211"/>
                  </a:cubicBezTo>
                  <a:cubicBezTo>
                    <a:pt x="653430" y="89287"/>
                    <a:pt x="659418" y="82265"/>
                    <a:pt x="662534" y="76771"/>
                  </a:cubicBezTo>
                  <a:cubicBezTo>
                    <a:pt x="673857" y="56821"/>
                    <a:pt x="673699" y="32165"/>
                    <a:pt x="657442" y="14834"/>
                  </a:cubicBezTo>
                  <a:cubicBezTo>
                    <a:pt x="641089" y="-2594"/>
                    <a:pt x="611885" y="-5759"/>
                    <a:pt x="593810" y="11220"/>
                  </a:cubicBezTo>
                  <a:cubicBezTo>
                    <a:pt x="590537" y="14288"/>
                    <a:pt x="587785" y="17975"/>
                    <a:pt x="585554" y="21977"/>
                  </a:cubicBezTo>
                  <a:cubicBezTo>
                    <a:pt x="583311" y="23469"/>
                    <a:pt x="581166" y="25131"/>
                    <a:pt x="579141" y="26974"/>
                  </a:cubicBezTo>
                  <a:cubicBezTo>
                    <a:pt x="571964" y="33050"/>
                    <a:pt x="567297" y="39551"/>
                    <a:pt x="563115" y="47737"/>
                  </a:cubicBezTo>
                  <a:cubicBezTo>
                    <a:pt x="562206" y="49532"/>
                    <a:pt x="561333" y="51412"/>
                    <a:pt x="560436" y="53255"/>
                  </a:cubicBezTo>
                  <a:cubicBezTo>
                    <a:pt x="500961" y="51982"/>
                    <a:pt x="405167" y="65189"/>
                    <a:pt x="289139" y="53098"/>
                  </a:cubicBezTo>
                  <a:cubicBezTo>
                    <a:pt x="224367" y="46342"/>
                    <a:pt x="148963" y="28903"/>
                    <a:pt x="88058" y="59246"/>
                  </a:cubicBezTo>
                  <a:cubicBezTo>
                    <a:pt x="-25945" y="116053"/>
                    <a:pt x="3295" y="313811"/>
                    <a:pt x="3525" y="416134"/>
                  </a:cubicBezTo>
                  <a:cubicBezTo>
                    <a:pt x="3695" y="497063"/>
                    <a:pt x="5089" y="617202"/>
                    <a:pt x="10484" y="698168"/>
                  </a:cubicBezTo>
                  <a:cubicBezTo>
                    <a:pt x="18982" y="825704"/>
                    <a:pt x="28438" y="799617"/>
                    <a:pt x="338079" y="811563"/>
                  </a:cubicBezTo>
                  <a:cubicBezTo>
                    <a:pt x="414853" y="814523"/>
                    <a:pt x="581081" y="855939"/>
                    <a:pt x="622262" y="768522"/>
                  </a:cubicBezTo>
                  <a:cubicBezTo>
                    <a:pt x="654872" y="699284"/>
                    <a:pt x="648750" y="530560"/>
                    <a:pt x="644762" y="289664"/>
                  </a:cubicBezTo>
                  <a:cubicBezTo>
                    <a:pt x="644229" y="258969"/>
                    <a:pt x="661128" y="168895"/>
                    <a:pt x="624080" y="149369"/>
                  </a:cubicBezTo>
                  <a:close/>
                  <a:moveTo>
                    <a:pt x="484886" y="751809"/>
                  </a:moveTo>
                  <a:cubicBezTo>
                    <a:pt x="336030" y="739827"/>
                    <a:pt x="101648" y="742240"/>
                    <a:pt x="80748" y="733532"/>
                  </a:cubicBezTo>
                  <a:cubicBezTo>
                    <a:pt x="68176" y="663397"/>
                    <a:pt x="69825" y="351929"/>
                    <a:pt x="71437" y="280204"/>
                  </a:cubicBezTo>
                  <a:cubicBezTo>
                    <a:pt x="72529" y="231535"/>
                    <a:pt x="66176" y="144736"/>
                    <a:pt x="117795" y="119073"/>
                  </a:cubicBezTo>
                  <a:cubicBezTo>
                    <a:pt x="160492" y="97850"/>
                    <a:pt x="219045" y="112512"/>
                    <a:pt x="264178" y="117594"/>
                  </a:cubicBezTo>
                  <a:cubicBezTo>
                    <a:pt x="344965" y="126690"/>
                    <a:pt x="425145" y="122712"/>
                    <a:pt x="506210" y="122117"/>
                  </a:cubicBezTo>
                  <a:cubicBezTo>
                    <a:pt x="511944" y="122081"/>
                    <a:pt x="519279" y="122615"/>
                    <a:pt x="527401" y="123245"/>
                  </a:cubicBezTo>
                  <a:cubicBezTo>
                    <a:pt x="520273" y="137047"/>
                    <a:pt x="512890" y="150715"/>
                    <a:pt x="505277" y="164201"/>
                  </a:cubicBezTo>
                  <a:cubicBezTo>
                    <a:pt x="476170" y="215745"/>
                    <a:pt x="443329" y="265044"/>
                    <a:pt x="409737" y="313738"/>
                  </a:cubicBezTo>
                  <a:cubicBezTo>
                    <a:pt x="357100" y="390047"/>
                    <a:pt x="302498" y="465361"/>
                    <a:pt x="256565" y="545854"/>
                  </a:cubicBezTo>
                  <a:cubicBezTo>
                    <a:pt x="239011" y="520009"/>
                    <a:pt x="223991" y="498106"/>
                    <a:pt x="195684" y="483492"/>
                  </a:cubicBezTo>
                  <a:cubicBezTo>
                    <a:pt x="176651" y="473668"/>
                    <a:pt x="151909" y="483771"/>
                    <a:pt x="151242" y="507190"/>
                  </a:cubicBezTo>
                  <a:cubicBezTo>
                    <a:pt x="150769" y="523999"/>
                    <a:pt x="151096" y="538516"/>
                    <a:pt x="157813" y="554331"/>
                  </a:cubicBezTo>
                  <a:cubicBezTo>
                    <a:pt x="163183" y="566956"/>
                    <a:pt x="169244" y="579314"/>
                    <a:pt x="175463" y="591539"/>
                  </a:cubicBezTo>
                  <a:cubicBezTo>
                    <a:pt x="188423" y="617020"/>
                    <a:pt x="202922" y="641967"/>
                    <a:pt x="217348" y="666647"/>
                  </a:cubicBezTo>
                  <a:cubicBezTo>
                    <a:pt x="234126" y="695342"/>
                    <a:pt x="284617" y="703989"/>
                    <a:pt x="301480" y="669291"/>
                  </a:cubicBezTo>
                  <a:cubicBezTo>
                    <a:pt x="349802" y="569854"/>
                    <a:pt x="414113" y="479696"/>
                    <a:pt x="477043" y="389210"/>
                  </a:cubicBezTo>
                  <a:cubicBezTo>
                    <a:pt x="509835" y="342069"/>
                    <a:pt x="543415" y="293945"/>
                    <a:pt x="573577" y="243978"/>
                  </a:cubicBezTo>
                  <a:cubicBezTo>
                    <a:pt x="575298" y="263031"/>
                    <a:pt x="577747" y="280326"/>
                    <a:pt x="577917" y="290768"/>
                  </a:cubicBezTo>
                  <a:cubicBezTo>
                    <a:pt x="586621" y="814474"/>
                    <a:pt x="576086" y="759159"/>
                    <a:pt x="484886" y="75180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4" name="Google Shape;844;p1"/>
            <p:cNvSpPr/>
            <p:nvPr/>
          </p:nvSpPr>
          <p:spPr>
            <a:xfrm>
              <a:off x="-340201" y="9198650"/>
              <a:ext cx="766593" cy="805077"/>
            </a:xfrm>
            <a:custGeom>
              <a:rect b="b" l="l" r="r" t="t"/>
              <a:pathLst>
                <a:path extrusionOk="0" h="805077" w="766593">
                  <a:moveTo>
                    <a:pt x="766548" y="42506"/>
                  </a:moveTo>
                  <a:cubicBezTo>
                    <a:pt x="765373" y="11907"/>
                    <a:pt x="734763" y="-10469"/>
                    <a:pt x="705837" y="5067"/>
                  </a:cubicBezTo>
                  <a:cubicBezTo>
                    <a:pt x="675470" y="21391"/>
                    <a:pt x="657576" y="59363"/>
                    <a:pt x="638507" y="87003"/>
                  </a:cubicBezTo>
                  <a:cubicBezTo>
                    <a:pt x="636859" y="89392"/>
                    <a:pt x="635113" y="91696"/>
                    <a:pt x="633452" y="94061"/>
                  </a:cubicBezTo>
                  <a:cubicBezTo>
                    <a:pt x="617826" y="92667"/>
                    <a:pt x="599302" y="97591"/>
                    <a:pt x="584549" y="99325"/>
                  </a:cubicBezTo>
                  <a:cubicBezTo>
                    <a:pt x="352203" y="126491"/>
                    <a:pt x="135083" y="56986"/>
                    <a:pt x="39555" y="143992"/>
                  </a:cubicBezTo>
                  <a:cubicBezTo>
                    <a:pt x="95" y="179939"/>
                    <a:pt x="-377" y="237959"/>
                    <a:pt x="71" y="287356"/>
                  </a:cubicBezTo>
                  <a:cubicBezTo>
                    <a:pt x="3587" y="672634"/>
                    <a:pt x="7284" y="742272"/>
                    <a:pt x="55036" y="790445"/>
                  </a:cubicBezTo>
                  <a:cubicBezTo>
                    <a:pt x="70335" y="805883"/>
                    <a:pt x="100703" y="802451"/>
                    <a:pt x="120208" y="803215"/>
                  </a:cubicBezTo>
                  <a:cubicBezTo>
                    <a:pt x="173694" y="805313"/>
                    <a:pt x="227277" y="805168"/>
                    <a:pt x="280787" y="804974"/>
                  </a:cubicBezTo>
                  <a:cubicBezTo>
                    <a:pt x="736047" y="803324"/>
                    <a:pt x="695048" y="813087"/>
                    <a:pt x="711353" y="296330"/>
                  </a:cubicBezTo>
                  <a:cubicBezTo>
                    <a:pt x="712250" y="267939"/>
                    <a:pt x="731089" y="192055"/>
                    <a:pt x="705595" y="162378"/>
                  </a:cubicBezTo>
                  <a:cubicBezTo>
                    <a:pt x="711099" y="154749"/>
                    <a:pt x="716699" y="147194"/>
                    <a:pt x="722009" y="139432"/>
                  </a:cubicBezTo>
                  <a:cubicBezTo>
                    <a:pt x="740545" y="112350"/>
                    <a:pt x="767858" y="76597"/>
                    <a:pt x="766548" y="42506"/>
                  </a:cubicBezTo>
                  <a:close/>
                  <a:moveTo>
                    <a:pt x="466812" y="734171"/>
                  </a:moveTo>
                  <a:cubicBezTo>
                    <a:pt x="345487" y="737337"/>
                    <a:pt x="218112" y="745656"/>
                    <a:pt x="96763" y="733419"/>
                  </a:cubicBezTo>
                  <a:cubicBezTo>
                    <a:pt x="63413" y="684507"/>
                    <a:pt x="75439" y="613195"/>
                    <a:pt x="72384" y="458820"/>
                  </a:cubicBezTo>
                  <a:cubicBezTo>
                    <a:pt x="64952" y="83522"/>
                    <a:pt x="12097" y="192649"/>
                    <a:pt x="537233" y="171486"/>
                  </a:cubicBezTo>
                  <a:cubicBezTo>
                    <a:pt x="546362" y="171122"/>
                    <a:pt x="560376" y="171280"/>
                    <a:pt x="575760" y="170661"/>
                  </a:cubicBezTo>
                  <a:cubicBezTo>
                    <a:pt x="540191" y="214892"/>
                    <a:pt x="501592" y="258382"/>
                    <a:pt x="463587" y="301679"/>
                  </a:cubicBezTo>
                  <a:cubicBezTo>
                    <a:pt x="398463" y="375889"/>
                    <a:pt x="332406" y="451579"/>
                    <a:pt x="278908" y="535080"/>
                  </a:cubicBezTo>
                  <a:cubicBezTo>
                    <a:pt x="275514" y="528773"/>
                    <a:pt x="272301" y="522382"/>
                    <a:pt x="268786" y="516148"/>
                  </a:cubicBezTo>
                  <a:cubicBezTo>
                    <a:pt x="259730" y="500054"/>
                    <a:pt x="250310" y="484385"/>
                    <a:pt x="239521" y="469407"/>
                  </a:cubicBezTo>
                  <a:cubicBezTo>
                    <a:pt x="228198" y="453701"/>
                    <a:pt x="218427" y="437693"/>
                    <a:pt x="200546" y="428755"/>
                  </a:cubicBezTo>
                  <a:cubicBezTo>
                    <a:pt x="186447" y="421696"/>
                    <a:pt x="163972" y="425019"/>
                    <a:pt x="160129" y="443745"/>
                  </a:cubicBezTo>
                  <a:cubicBezTo>
                    <a:pt x="152249" y="482141"/>
                    <a:pt x="171815" y="521945"/>
                    <a:pt x="186035" y="556910"/>
                  </a:cubicBezTo>
                  <a:cubicBezTo>
                    <a:pt x="200461" y="592360"/>
                    <a:pt x="217033" y="626912"/>
                    <a:pt x="233193" y="661598"/>
                  </a:cubicBezTo>
                  <a:cubicBezTo>
                    <a:pt x="248249" y="693907"/>
                    <a:pt x="301505" y="696381"/>
                    <a:pt x="318356" y="664266"/>
                  </a:cubicBezTo>
                  <a:cubicBezTo>
                    <a:pt x="377054" y="552362"/>
                    <a:pt x="456713" y="458407"/>
                    <a:pt x="539197" y="364440"/>
                  </a:cubicBezTo>
                  <a:cubicBezTo>
                    <a:pt x="572596" y="326395"/>
                    <a:pt x="605933" y="288277"/>
                    <a:pt x="638156" y="249225"/>
                  </a:cubicBezTo>
                  <a:cubicBezTo>
                    <a:pt x="639223" y="267648"/>
                    <a:pt x="641005" y="284372"/>
                    <a:pt x="640835" y="294632"/>
                  </a:cubicBezTo>
                  <a:cubicBezTo>
                    <a:pt x="633343" y="745777"/>
                    <a:pt x="641744" y="729599"/>
                    <a:pt x="466812" y="734171"/>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5" name="Google Shape;845;p1"/>
            <p:cNvSpPr/>
            <p:nvPr/>
          </p:nvSpPr>
          <p:spPr>
            <a:xfrm>
              <a:off x="547362" y="6604127"/>
              <a:ext cx="2170100" cy="388180"/>
            </a:xfrm>
            <a:custGeom>
              <a:rect b="b" l="l" r="r" t="t"/>
              <a:pathLst>
                <a:path extrusionOk="0" h="388180" w="2170100">
                  <a:moveTo>
                    <a:pt x="2165858" y="305638"/>
                  </a:moveTo>
                  <a:cubicBezTo>
                    <a:pt x="2149868" y="268162"/>
                    <a:pt x="2129405" y="235114"/>
                    <a:pt x="2105292" y="202332"/>
                  </a:cubicBezTo>
                  <a:cubicBezTo>
                    <a:pt x="2080998" y="169308"/>
                    <a:pt x="2050497" y="127212"/>
                    <a:pt x="2003230" y="140892"/>
                  </a:cubicBezTo>
                  <a:cubicBezTo>
                    <a:pt x="1967310" y="151286"/>
                    <a:pt x="1951672" y="194255"/>
                    <a:pt x="1936712" y="227376"/>
                  </a:cubicBezTo>
                  <a:cubicBezTo>
                    <a:pt x="1932651" y="218996"/>
                    <a:pt x="1928712" y="209500"/>
                    <a:pt x="1925317" y="202090"/>
                  </a:cubicBezTo>
                  <a:cubicBezTo>
                    <a:pt x="1908090" y="164445"/>
                    <a:pt x="1890864" y="126812"/>
                    <a:pt x="1873638" y="89167"/>
                  </a:cubicBezTo>
                  <a:cubicBezTo>
                    <a:pt x="1858763" y="56664"/>
                    <a:pt x="1842676" y="16594"/>
                    <a:pt x="1804368" y="6115"/>
                  </a:cubicBezTo>
                  <a:cubicBezTo>
                    <a:pt x="1760701" y="-5831"/>
                    <a:pt x="1730140" y="24113"/>
                    <a:pt x="1710428" y="58872"/>
                  </a:cubicBezTo>
                  <a:cubicBezTo>
                    <a:pt x="1690001" y="94867"/>
                    <a:pt x="1669732" y="130948"/>
                    <a:pt x="1649377" y="166992"/>
                  </a:cubicBezTo>
                  <a:cubicBezTo>
                    <a:pt x="1634091" y="194061"/>
                    <a:pt x="1619931" y="230311"/>
                    <a:pt x="1596352" y="249182"/>
                  </a:cubicBezTo>
                  <a:cubicBezTo>
                    <a:pt x="1593249" y="251668"/>
                    <a:pt x="1590654" y="251632"/>
                    <a:pt x="1584229" y="247654"/>
                  </a:cubicBezTo>
                  <a:cubicBezTo>
                    <a:pt x="1573404" y="240947"/>
                    <a:pt x="1565087" y="229123"/>
                    <a:pt x="1557777" y="218705"/>
                  </a:cubicBezTo>
                  <a:cubicBezTo>
                    <a:pt x="1536053" y="187694"/>
                    <a:pt x="1517202" y="154391"/>
                    <a:pt x="1500630" y="120372"/>
                  </a:cubicBezTo>
                  <a:cubicBezTo>
                    <a:pt x="1492326" y="103320"/>
                    <a:pt x="1484555" y="85989"/>
                    <a:pt x="1477561" y="68356"/>
                  </a:cubicBezTo>
                  <a:cubicBezTo>
                    <a:pt x="1470735" y="51170"/>
                    <a:pt x="1465595" y="33160"/>
                    <a:pt x="1452333" y="19480"/>
                  </a:cubicBezTo>
                  <a:cubicBezTo>
                    <a:pt x="1435616" y="2222"/>
                    <a:pt x="1411928" y="-4800"/>
                    <a:pt x="1389064" y="3447"/>
                  </a:cubicBezTo>
                  <a:cubicBezTo>
                    <a:pt x="1368601" y="10833"/>
                    <a:pt x="1357145" y="28600"/>
                    <a:pt x="1350150" y="48308"/>
                  </a:cubicBezTo>
                  <a:cubicBezTo>
                    <a:pt x="1338354" y="81587"/>
                    <a:pt x="1334499" y="117752"/>
                    <a:pt x="1328426" y="152353"/>
                  </a:cubicBezTo>
                  <a:cubicBezTo>
                    <a:pt x="1323067" y="182831"/>
                    <a:pt x="1317321" y="215479"/>
                    <a:pt x="1302919" y="243312"/>
                  </a:cubicBezTo>
                  <a:cubicBezTo>
                    <a:pt x="1293015" y="230142"/>
                    <a:pt x="1285511" y="214399"/>
                    <a:pt x="1277182" y="200222"/>
                  </a:cubicBezTo>
                  <a:cubicBezTo>
                    <a:pt x="1264914" y="179326"/>
                    <a:pt x="1252634" y="158417"/>
                    <a:pt x="1240365" y="137521"/>
                  </a:cubicBezTo>
                  <a:cubicBezTo>
                    <a:pt x="1229697" y="119353"/>
                    <a:pt x="1219781" y="99633"/>
                    <a:pt x="1205646" y="83819"/>
                  </a:cubicBezTo>
                  <a:cubicBezTo>
                    <a:pt x="1172647" y="46901"/>
                    <a:pt x="1122265" y="50091"/>
                    <a:pt x="1086769" y="81272"/>
                  </a:cubicBezTo>
                  <a:cubicBezTo>
                    <a:pt x="1054923" y="109239"/>
                    <a:pt x="1033696" y="152293"/>
                    <a:pt x="1010602" y="187269"/>
                  </a:cubicBezTo>
                  <a:cubicBezTo>
                    <a:pt x="998843" y="205085"/>
                    <a:pt x="987156" y="222938"/>
                    <a:pt x="975433" y="240778"/>
                  </a:cubicBezTo>
                  <a:cubicBezTo>
                    <a:pt x="961516" y="209500"/>
                    <a:pt x="947551" y="178234"/>
                    <a:pt x="933331" y="147102"/>
                  </a:cubicBezTo>
                  <a:cubicBezTo>
                    <a:pt x="910758" y="97656"/>
                    <a:pt x="869965" y="49290"/>
                    <a:pt x="809630" y="57853"/>
                  </a:cubicBezTo>
                  <a:cubicBezTo>
                    <a:pt x="752192" y="66015"/>
                    <a:pt x="733195" y="124399"/>
                    <a:pt x="715932" y="171576"/>
                  </a:cubicBezTo>
                  <a:cubicBezTo>
                    <a:pt x="706186" y="198209"/>
                    <a:pt x="697275" y="225108"/>
                    <a:pt x="689117" y="252238"/>
                  </a:cubicBezTo>
                  <a:cubicBezTo>
                    <a:pt x="682776" y="230821"/>
                    <a:pt x="678606" y="208251"/>
                    <a:pt x="672072" y="189646"/>
                  </a:cubicBezTo>
                  <a:cubicBezTo>
                    <a:pt x="654361" y="139255"/>
                    <a:pt x="622538" y="85359"/>
                    <a:pt x="566143" y="73122"/>
                  </a:cubicBezTo>
                  <a:cubicBezTo>
                    <a:pt x="502922" y="59405"/>
                    <a:pt x="451146" y="100240"/>
                    <a:pt x="412304" y="145392"/>
                  </a:cubicBezTo>
                  <a:cubicBezTo>
                    <a:pt x="383755" y="178574"/>
                    <a:pt x="355594" y="212095"/>
                    <a:pt x="327457" y="245653"/>
                  </a:cubicBezTo>
                  <a:cubicBezTo>
                    <a:pt x="319116" y="207026"/>
                    <a:pt x="310545" y="168411"/>
                    <a:pt x="300011" y="130499"/>
                  </a:cubicBezTo>
                  <a:cubicBezTo>
                    <a:pt x="285936" y="79828"/>
                    <a:pt x="253519" y="25374"/>
                    <a:pt x="193584" y="27569"/>
                  </a:cubicBezTo>
                  <a:cubicBezTo>
                    <a:pt x="124933" y="30080"/>
                    <a:pt x="94383" y="92636"/>
                    <a:pt x="74865" y="149127"/>
                  </a:cubicBezTo>
                  <a:cubicBezTo>
                    <a:pt x="53469" y="211101"/>
                    <a:pt x="25974" y="270515"/>
                    <a:pt x="2201" y="331518"/>
                  </a:cubicBezTo>
                  <a:cubicBezTo>
                    <a:pt x="-10916" y="365173"/>
                    <a:pt x="38073" y="383644"/>
                    <a:pt x="57166" y="356757"/>
                  </a:cubicBezTo>
                  <a:cubicBezTo>
                    <a:pt x="89037" y="311884"/>
                    <a:pt x="112398" y="262256"/>
                    <a:pt x="133261" y="211404"/>
                  </a:cubicBezTo>
                  <a:cubicBezTo>
                    <a:pt x="142559" y="188737"/>
                    <a:pt x="149772" y="164966"/>
                    <a:pt x="159992" y="142712"/>
                  </a:cubicBezTo>
                  <a:cubicBezTo>
                    <a:pt x="166332" y="128898"/>
                    <a:pt x="176479" y="108972"/>
                    <a:pt x="193524" y="106449"/>
                  </a:cubicBezTo>
                  <a:cubicBezTo>
                    <a:pt x="202264" y="105152"/>
                    <a:pt x="206750" y="111288"/>
                    <a:pt x="212241" y="121451"/>
                  </a:cubicBezTo>
                  <a:cubicBezTo>
                    <a:pt x="221346" y="138285"/>
                    <a:pt x="225055" y="158636"/>
                    <a:pt x="229371" y="177943"/>
                  </a:cubicBezTo>
                  <a:cubicBezTo>
                    <a:pt x="241688" y="232992"/>
                    <a:pt x="254174" y="287992"/>
                    <a:pt x="266648" y="343004"/>
                  </a:cubicBezTo>
                  <a:cubicBezTo>
                    <a:pt x="272783" y="370049"/>
                    <a:pt x="313140" y="386385"/>
                    <a:pt x="333082" y="362796"/>
                  </a:cubicBezTo>
                  <a:cubicBezTo>
                    <a:pt x="375075" y="313108"/>
                    <a:pt x="417020" y="263360"/>
                    <a:pt x="459038" y="213696"/>
                  </a:cubicBezTo>
                  <a:cubicBezTo>
                    <a:pt x="481174" y="187536"/>
                    <a:pt x="519821" y="136623"/>
                    <a:pt x="556057" y="154015"/>
                  </a:cubicBezTo>
                  <a:cubicBezTo>
                    <a:pt x="566276" y="158914"/>
                    <a:pt x="578229" y="175518"/>
                    <a:pt x="585551" y="189792"/>
                  </a:cubicBezTo>
                  <a:cubicBezTo>
                    <a:pt x="595104" y="208420"/>
                    <a:pt x="599990" y="228431"/>
                    <a:pt x="605481" y="248758"/>
                  </a:cubicBezTo>
                  <a:cubicBezTo>
                    <a:pt x="619435" y="300374"/>
                    <a:pt x="637777" y="350620"/>
                    <a:pt x="683686" y="382043"/>
                  </a:cubicBezTo>
                  <a:cubicBezTo>
                    <a:pt x="704428" y="396233"/>
                    <a:pt x="737729" y="384590"/>
                    <a:pt x="743888" y="359716"/>
                  </a:cubicBezTo>
                  <a:cubicBezTo>
                    <a:pt x="755053" y="314600"/>
                    <a:pt x="768133" y="270006"/>
                    <a:pt x="783287" y="226067"/>
                  </a:cubicBezTo>
                  <a:cubicBezTo>
                    <a:pt x="790670" y="204673"/>
                    <a:pt x="798428" y="183389"/>
                    <a:pt x="806878" y="162395"/>
                  </a:cubicBezTo>
                  <a:cubicBezTo>
                    <a:pt x="810248" y="154015"/>
                    <a:pt x="815727" y="138103"/>
                    <a:pt x="823583" y="138333"/>
                  </a:cubicBezTo>
                  <a:cubicBezTo>
                    <a:pt x="848326" y="139085"/>
                    <a:pt x="864122" y="194995"/>
                    <a:pt x="871832" y="212617"/>
                  </a:cubicBezTo>
                  <a:cubicBezTo>
                    <a:pt x="891653" y="257890"/>
                    <a:pt x="911485" y="303151"/>
                    <a:pt x="931318" y="348425"/>
                  </a:cubicBezTo>
                  <a:cubicBezTo>
                    <a:pt x="944605" y="378757"/>
                    <a:pt x="987823" y="375130"/>
                    <a:pt x="1004128" y="350717"/>
                  </a:cubicBezTo>
                  <a:cubicBezTo>
                    <a:pt x="1038472" y="299246"/>
                    <a:pt x="1072743" y="247739"/>
                    <a:pt x="1106930" y="196159"/>
                  </a:cubicBezTo>
                  <a:cubicBezTo>
                    <a:pt x="1115282" y="183558"/>
                    <a:pt x="1123295" y="170606"/>
                    <a:pt x="1132097" y="158308"/>
                  </a:cubicBezTo>
                  <a:cubicBezTo>
                    <a:pt x="1134873" y="154427"/>
                    <a:pt x="1141807" y="148036"/>
                    <a:pt x="1144947" y="144313"/>
                  </a:cubicBezTo>
                  <a:cubicBezTo>
                    <a:pt x="1151275" y="156586"/>
                    <a:pt x="1159737" y="169260"/>
                    <a:pt x="1166913" y="181545"/>
                  </a:cubicBezTo>
                  <a:cubicBezTo>
                    <a:pt x="1182212" y="207693"/>
                    <a:pt x="1197499" y="233840"/>
                    <a:pt x="1212786" y="260000"/>
                  </a:cubicBezTo>
                  <a:cubicBezTo>
                    <a:pt x="1227491" y="285154"/>
                    <a:pt x="1242511" y="311641"/>
                    <a:pt x="1268212" y="327213"/>
                  </a:cubicBezTo>
                  <a:cubicBezTo>
                    <a:pt x="1297003" y="344641"/>
                    <a:pt x="1333117" y="341002"/>
                    <a:pt x="1356817" y="316807"/>
                  </a:cubicBezTo>
                  <a:cubicBezTo>
                    <a:pt x="1376238" y="296990"/>
                    <a:pt x="1387852" y="267192"/>
                    <a:pt x="1396156" y="241251"/>
                  </a:cubicBezTo>
                  <a:cubicBezTo>
                    <a:pt x="1405333" y="212592"/>
                    <a:pt x="1410012" y="182758"/>
                    <a:pt x="1415068" y="153166"/>
                  </a:cubicBezTo>
                  <a:cubicBezTo>
                    <a:pt x="1415552" y="150352"/>
                    <a:pt x="1416062" y="147551"/>
                    <a:pt x="1416546" y="144749"/>
                  </a:cubicBezTo>
                  <a:cubicBezTo>
                    <a:pt x="1422850" y="158563"/>
                    <a:pt x="1429397" y="172255"/>
                    <a:pt x="1436489" y="185693"/>
                  </a:cubicBezTo>
                  <a:cubicBezTo>
                    <a:pt x="1456806" y="224223"/>
                    <a:pt x="1479682" y="265810"/>
                    <a:pt x="1509553" y="297839"/>
                  </a:cubicBezTo>
                  <a:cubicBezTo>
                    <a:pt x="1541860" y="332477"/>
                    <a:pt x="1590145" y="350947"/>
                    <a:pt x="1634854" y="328074"/>
                  </a:cubicBezTo>
                  <a:cubicBezTo>
                    <a:pt x="1673005" y="308560"/>
                    <a:pt x="1693226" y="268696"/>
                    <a:pt x="1713422" y="233052"/>
                  </a:cubicBezTo>
                  <a:cubicBezTo>
                    <a:pt x="1736831" y="191757"/>
                    <a:pt x="1760240" y="150449"/>
                    <a:pt x="1783650" y="109154"/>
                  </a:cubicBezTo>
                  <a:cubicBezTo>
                    <a:pt x="1783783" y="108923"/>
                    <a:pt x="1784026" y="108584"/>
                    <a:pt x="1784195" y="108305"/>
                  </a:cubicBezTo>
                  <a:cubicBezTo>
                    <a:pt x="1788826" y="118383"/>
                    <a:pt x="1793190" y="128595"/>
                    <a:pt x="1797688" y="138734"/>
                  </a:cubicBezTo>
                  <a:cubicBezTo>
                    <a:pt x="1817424" y="183231"/>
                    <a:pt x="1835972" y="228504"/>
                    <a:pt x="1856981" y="272407"/>
                  </a:cubicBezTo>
                  <a:cubicBezTo>
                    <a:pt x="1875735" y="311568"/>
                    <a:pt x="1914322" y="348037"/>
                    <a:pt x="1960909" y="334963"/>
                  </a:cubicBezTo>
                  <a:cubicBezTo>
                    <a:pt x="1990295" y="326716"/>
                    <a:pt x="2003061" y="300714"/>
                    <a:pt x="2015450" y="275609"/>
                  </a:cubicBezTo>
                  <a:cubicBezTo>
                    <a:pt x="2019535" y="267326"/>
                    <a:pt x="2023633" y="259042"/>
                    <a:pt x="2027719" y="250747"/>
                  </a:cubicBezTo>
                  <a:cubicBezTo>
                    <a:pt x="2029985" y="253694"/>
                    <a:pt x="2032277" y="256617"/>
                    <a:pt x="2034519" y="259588"/>
                  </a:cubicBezTo>
                  <a:cubicBezTo>
                    <a:pt x="2040326" y="267314"/>
                    <a:pt x="2045854" y="275233"/>
                    <a:pt x="2051467" y="283116"/>
                  </a:cubicBezTo>
                  <a:cubicBezTo>
                    <a:pt x="2067966" y="306305"/>
                    <a:pt x="2084890" y="329093"/>
                    <a:pt x="2101619" y="352100"/>
                  </a:cubicBezTo>
                  <a:cubicBezTo>
                    <a:pt x="2113160" y="367975"/>
                    <a:pt x="2139697" y="367502"/>
                    <a:pt x="2153941" y="356866"/>
                  </a:cubicBezTo>
                  <a:cubicBezTo>
                    <a:pt x="2170828" y="344241"/>
                    <a:pt x="2173895" y="324484"/>
                    <a:pt x="2165858" y="30563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6" name="Google Shape;846;p1"/>
            <p:cNvSpPr/>
            <p:nvPr/>
          </p:nvSpPr>
          <p:spPr>
            <a:xfrm>
              <a:off x="571307" y="7597664"/>
              <a:ext cx="2074233" cy="419584"/>
            </a:xfrm>
            <a:custGeom>
              <a:rect b="b" l="l" r="r" t="t"/>
              <a:pathLst>
                <a:path extrusionOk="0" h="419584" w="2074233">
                  <a:moveTo>
                    <a:pt x="2052979" y="183015"/>
                  </a:moveTo>
                  <a:cubicBezTo>
                    <a:pt x="2039583" y="155667"/>
                    <a:pt x="2028200" y="125456"/>
                    <a:pt x="2010173" y="100801"/>
                  </a:cubicBezTo>
                  <a:cubicBezTo>
                    <a:pt x="1986849" y="68892"/>
                    <a:pt x="1945159" y="57516"/>
                    <a:pt x="1911239" y="80353"/>
                  </a:cubicBezTo>
                  <a:cubicBezTo>
                    <a:pt x="1883526" y="99018"/>
                    <a:pt x="1871185" y="132236"/>
                    <a:pt x="1860699" y="162616"/>
                  </a:cubicBezTo>
                  <a:cubicBezTo>
                    <a:pt x="1856565" y="174574"/>
                    <a:pt x="1853074" y="187491"/>
                    <a:pt x="1847704" y="198721"/>
                  </a:cubicBezTo>
                  <a:cubicBezTo>
                    <a:pt x="1845667" y="202990"/>
                    <a:pt x="1842842" y="207768"/>
                    <a:pt x="1839824" y="211807"/>
                  </a:cubicBezTo>
                  <a:cubicBezTo>
                    <a:pt x="1840018" y="210995"/>
                    <a:pt x="1831629" y="219642"/>
                    <a:pt x="1833677" y="218041"/>
                  </a:cubicBezTo>
                  <a:cubicBezTo>
                    <a:pt x="1835411" y="216682"/>
                    <a:pt x="1828913" y="221813"/>
                    <a:pt x="1827252" y="222965"/>
                  </a:cubicBezTo>
                  <a:cubicBezTo>
                    <a:pt x="1827216" y="222928"/>
                    <a:pt x="1827216" y="222904"/>
                    <a:pt x="1827179" y="222856"/>
                  </a:cubicBezTo>
                  <a:cubicBezTo>
                    <a:pt x="1827422" y="222625"/>
                    <a:pt x="1827737" y="222346"/>
                    <a:pt x="1828368" y="221800"/>
                  </a:cubicBezTo>
                  <a:cubicBezTo>
                    <a:pt x="1828465" y="221716"/>
                    <a:pt x="1827713" y="222031"/>
                    <a:pt x="1826804" y="222419"/>
                  </a:cubicBezTo>
                  <a:cubicBezTo>
                    <a:pt x="1824731" y="219909"/>
                    <a:pt x="1821082" y="216246"/>
                    <a:pt x="1819603" y="213845"/>
                  </a:cubicBezTo>
                  <a:cubicBezTo>
                    <a:pt x="1802619" y="186338"/>
                    <a:pt x="1786956" y="157911"/>
                    <a:pt x="1770675" y="129980"/>
                  </a:cubicBezTo>
                  <a:cubicBezTo>
                    <a:pt x="1762698" y="116312"/>
                    <a:pt x="1754734" y="102632"/>
                    <a:pt x="1746757" y="88952"/>
                  </a:cubicBezTo>
                  <a:cubicBezTo>
                    <a:pt x="1737580" y="73210"/>
                    <a:pt x="1729336" y="54460"/>
                    <a:pt x="1717238" y="40792"/>
                  </a:cubicBezTo>
                  <a:cubicBezTo>
                    <a:pt x="1692143" y="12449"/>
                    <a:pt x="1647677" y="11188"/>
                    <a:pt x="1619370" y="35747"/>
                  </a:cubicBezTo>
                  <a:cubicBezTo>
                    <a:pt x="1595040" y="56849"/>
                    <a:pt x="1586542" y="91571"/>
                    <a:pt x="1575364" y="120569"/>
                  </a:cubicBezTo>
                  <a:cubicBezTo>
                    <a:pt x="1565593" y="145953"/>
                    <a:pt x="1554792" y="178407"/>
                    <a:pt x="1544730" y="199837"/>
                  </a:cubicBezTo>
                  <a:cubicBezTo>
                    <a:pt x="1542269" y="205064"/>
                    <a:pt x="1539408" y="210327"/>
                    <a:pt x="1536135" y="215082"/>
                  </a:cubicBezTo>
                  <a:cubicBezTo>
                    <a:pt x="1534523" y="217422"/>
                    <a:pt x="1531528" y="220745"/>
                    <a:pt x="1530680" y="221667"/>
                  </a:cubicBezTo>
                  <a:cubicBezTo>
                    <a:pt x="1530680" y="221667"/>
                    <a:pt x="1530680" y="221667"/>
                    <a:pt x="1530680" y="221667"/>
                  </a:cubicBezTo>
                  <a:cubicBezTo>
                    <a:pt x="1530946" y="221376"/>
                    <a:pt x="1530946" y="221291"/>
                    <a:pt x="1530583" y="221497"/>
                  </a:cubicBezTo>
                  <a:cubicBezTo>
                    <a:pt x="1528837" y="218332"/>
                    <a:pt x="1527079" y="215179"/>
                    <a:pt x="1525321" y="212025"/>
                  </a:cubicBezTo>
                  <a:cubicBezTo>
                    <a:pt x="1517066" y="197217"/>
                    <a:pt x="1508798" y="182409"/>
                    <a:pt x="1500530" y="167601"/>
                  </a:cubicBezTo>
                  <a:cubicBezTo>
                    <a:pt x="1485183" y="140095"/>
                    <a:pt x="1469847" y="112589"/>
                    <a:pt x="1454500" y="85083"/>
                  </a:cubicBezTo>
                  <a:cubicBezTo>
                    <a:pt x="1439601" y="58365"/>
                    <a:pt x="1425381" y="29913"/>
                    <a:pt x="1398795" y="12885"/>
                  </a:cubicBezTo>
                  <a:cubicBezTo>
                    <a:pt x="1370477" y="-5246"/>
                    <a:pt x="1329938" y="-4724"/>
                    <a:pt x="1303971" y="17518"/>
                  </a:cubicBezTo>
                  <a:cubicBezTo>
                    <a:pt x="1280004" y="38051"/>
                    <a:pt x="1270233" y="76896"/>
                    <a:pt x="1257965" y="105276"/>
                  </a:cubicBezTo>
                  <a:cubicBezTo>
                    <a:pt x="1244848" y="135620"/>
                    <a:pt x="1231743" y="165964"/>
                    <a:pt x="1218614" y="196295"/>
                  </a:cubicBezTo>
                  <a:cubicBezTo>
                    <a:pt x="1213898" y="207211"/>
                    <a:pt x="1211304" y="213942"/>
                    <a:pt x="1204552" y="225123"/>
                  </a:cubicBezTo>
                  <a:cubicBezTo>
                    <a:pt x="1201872" y="229550"/>
                    <a:pt x="1200794" y="231588"/>
                    <a:pt x="1198987" y="233662"/>
                  </a:cubicBezTo>
                  <a:cubicBezTo>
                    <a:pt x="1197132" y="235784"/>
                    <a:pt x="1195011" y="237627"/>
                    <a:pt x="1192950" y="239531"/>
                  </a:cubicBezTo>
                  <a:cubicBezTo>
                    <a:pt x="1196187" y="236524"/>
                    <a:pt x="1191313" y="239095"/>
                    <a:pt x="1190756" y="240004"/>
                  </a:cubicBezTo>
                  <a:cubicBezTo>
                    <a:pt x="1190598" y="240029"/>
                    <a:pt x="1190416" y="240065"/>
                    <a:pt x="1190247" y="240089"/>
                  </a:cubicBezTo>
                  <a:cubicBezTo>
                    <a:pt x="1188792" y="238197"/>
                    <a:pt x="1186792" y="236123"/>
                    <a:pt x="1185967" y="235008"/>
                  </a:cubicBezTo>
                  <a:cubicBezTo>
                    <a:pt x="1180051" y="226991"/>
                    <a:pt x="1174257" y="218878"/>
                    <a:pt x="1168401" y="210813"/>
                  </a:cubicBezTo>
                  <a:cubicBezTo>
                    <a:pt x="1149381" y="184604"/>
                    <a:pt x="1130348" y="158396"/>
                    <a:pt x="1111327" y="132188"/>
                  </a:cubicBezTo>
                  <a:cubicBezTo>
                    <a:pt x="1093191" y="107180"/>
                    <a:pt x="1075916" y="77539"/>
                    <a:pt x="1044627" y="67594"/>
                  </a:cubicBezTo>
                  <a:cubicBezTo>
                    <a:pt x="1010065" y="56619"/>
                    <a:pt x="976049" y="75393"/>
                    <a:pt x="960689" y="106767"/>
                  </a:cubicBezTo>
                  <a:cubicBezTo>
                    <a:pt x="946323" y="136093"/>
                    <a:pt x="938165" y="169214"/>
                    <a:pt x="927885" y="200152"/>
                  </a:cubicBezTo>
                  <a:cubicBezTo>
                    <a:pt x="917520" y="231321"/>
                    <a:pt x="906973" y="262429"/>
                    <a:pt x="896802" y="293670"/>
                  </a:cubicBezTo>
                  <a:cubicBezTo>
                    <a:pt x="895456" y="293476"/>
                    <a:pt x="893468" y="292943"/>
                    <a:pt x="893553" y="293100"/>
                  </a:cubicBezTo>
                  <a:cubicBezTo>
                    <a:pt x="892728" y="292761"/>
                    <a:pt x="892025" y="292482"/>
                    <a:pt x="892086" y="292530"/>
                  </a:cubicBezTo>
                  <a:cubicBezTo>
                    <a:pt x="895165" y="295332"/>
                    <a:pt x="889249" y="290347"/>
                    <a:pt x="888764" y="289959"/>
                  </a:cubicBezTo>
                  <a:cubicBezTo>
                    <a:pt x="870944" y="275454"/>
                    <a:pt x="859524" y="250277"/>
                    <a:pt x="847353" y="230569"/>
                  </a:cubicBezTo>
                  <a:cubicBezTo>
                    <a:pt x="830550" y="203342"/>
                    <a:pt x="813760" y="176103"/>
                    <a:pt x="796946" y="148875"/>
                  </a:cubicBezTo>
                  <a:cubicBezTo>
                    <a:pt x="780556" y="122364"/>
                    <a:pt x="761947" y="93706"/>
                    <a:pt x="730028" y="84658"/>
                  </a:cubicBezTo>
                  <a:cubicBezTo>
                    <a:pt x="699975" y="76145"/>
                    <a:pt x="664225" y="85143"/>
                    <a:pt x="646696" y="112492"/>
                  </a:cubicBezTo>
                  <a:cubicBezTo>
                    <a:pt x="638210" y="125723"/>
                    <a:pt x="633082" y="142436"/>
                    <a:pt x="626899" y="156856"/>
                  </a:cubicBezTo>
                  <a:cubicBezTo>
                    <a:pt x="620171" y="172537"/>
                    <a:pt x="613443" y="188231"/>
                    <a:pt x="606727" y="203912"/>
                  </a:cubicBezTo>
                  <a:cubicBezTo>
                    <a:pt x="596750" y="227173"/>
                    <a:pt x="586615" y="255528"/>
                    <a:pt x="575741" y="275551"/>
                  </a:cubicBezTo>
                  <a:cubicBezTo>
                    <a:pt x="571752" y="269524"/>
                    <a:pt x="567582" y="262865"/>
                    <a:pt x="566200" y="260779"/>
                  </a:cubicBezTo>
                  <a:cubicBezTo>
                    <a:pt x="530050" y="206240"/>
                    <a:pt x="493900" y="151701"/>
                    <a:pt x="457762" y="97162"/>
                  </a:cubicBezTo>
                  <a:cubicBezTo>
                    <a:pt x="439383" y="69426"/>
                    <a:pt x="420472" y="43884"/>
                    <a:pt x="383667" y="44103"/>
                  </a:cubicBezTo>
                  <a:cubicBezTo>
                    <a:pt x="351396" y="44297"/>
                    <a:pt x="323271" y="61142"/>
                    <a:pt x="306190" y="88321"/>
                  </a:cubicBezTo>
                  <a:cubicBezTo>
                    <a:pt x="290357" y="113523"/>
                    <a:pt x="284248" y="144437"/>
                    <a:pt x="276138" y="172670"/>
                  </a:cubicBezTo>
                  <a:cubicBezTo>
                    <a:pt x="268427" y="199546"/>
                    <a:pt x="260729" y="226421"/>
                    <a:pt x="253019" y="253296"/>
                  </a:cubicBezTo>
                  <a:cubicBezTo>
                    <a:pt x="241127" y="227731"/>
                    <a:pt x="229271" y="202153"/>
                    <a:pt x="217305" y="176636"/>
                  </a:cubicBezTo>
                  <a:cubicBezTo>
                    <a:pt x="193702" y="126305"/>
                    <a:pt x="170014" y="56085"/>
                    <a:pt x="102745" y="57346"/>
                  </a:cubicBezTo>
                  <a:cubicBezTo>
                    <a:pt x="33863" y="58644"/>
                    <a:pt x="20637" y="142714"/>
                    <a:pt x="10333" y="196089"/>
                  </a:cubicBezTo>
                  <a:cubicBezTo>
                    <a:pt x="-1790" y="258900"/>
                    <a:pt x="-3378" y="323032"/>
                    <a:pt x="6271" y="386267"/>
                  </a:cubicBezTo>
                  <a:cubicBezTo>
                    <a:pt x="10999" y="417266"/>
                    <a:pt x="59357" y="410923"/>
                    <a:pt x="60242" y="380676"/>
                  </a:cubicBezTo>
                  <a:cubicBezTo>
                    <a:pt x="61685" y="331473"/>
                    <a:pt x="66886" y="283167"/>
                    <a:pt x="78499" y="235323"/>
                  </a:cubicBezTo>
                  <a:cubicBezTo>
                    <a:pt x="84257" y="211625"/>
                    <a:pt x="91046" y="188497"/>
                    <a:pt x="99229" y="165515"/>
                  </a:cubicBezTo>
                  <a:cubicBezTo>
                    <a:pt x="99847" y="163781"/>
                    <a:pt x="103909" y="152029"/>
                    <a:pt x="107242" y="143054"/>
                  </a:cubicBezTo>
                  <a:cubicBezTo>
                    <a:pt x="112686" y="151871"/>
                    <a:pt x="121511" y="169384"/>
                    <a:pt x="126433" y="180190"/>
                  </a:cubicBezTo>
                  <a:cubicBezTo>
                    <a:pt x="137089" y="203560"/>
                    <a:pt x="147745" y="226918"/>
                    <a:pt x="158401" y="250289"/>
                  </a:cubicBezTo>
                  <a:cubicBezTo>
                    <a:pt x="180719" y="299237"/>
                    <a:pt x="203582" y="347991"/>
                    <a:pt x="225185" y="397267"/>
                  </a:cubicBezTo>
                  <a:cubicBezTo>
                    <a:pt x="240642" y="432535"/>
                    <a:pt x="294467" y="423063"/>
                    <a:pt x="304881" y="389384"/>
                  </a:cubicBezTo>
                  <a:cubicBezTo>
                    <a:pt x="322980" y="330867"/>
                    <a:pt x="339285" y="271743"/>
                    <a:pt x="356257" y="212886"/>
                  </a:cubicBezTo>
                  <a:cubicBezTo>
                    <a:pt x="362937" y="189698"/>
                    <a:pt x="366925" y="161840"/>
                    <a:pt x="378018" y="140313"/>
                  </a:cubicBezTo>
                  <a:cubicBezTo>
                    <a:pt x="378381" y="139598"/>
                    <a:pt x="378624" y="139113"/>
                    <a:pt x="378915" y="138530"/>
                  </a:cubicBezTo>
                  <a:cubicBezTo>
                    <a:pt x="381279" y="141696"/>
                    <a:pt x="383473" y="144509"/>
                    <a:pt x="384079" y="145431"/>
                  </a:cubicBezTo>
                  <a:cubicBezTo>
                    <a:pt x="417465" y="195980"/>
                    <a:pt x="450864" y="246517"/>
                    <a:pt x="484250" y="297066"/>
                  </a:cubicBezTo>
                  <a:cubicBezTo>
                    <a:pt x="499294" y="319842"/>
                    <a:pt x="513357" y="346754"/>
                    <a:pt x="537057" y="361793"/>
                  </a:cubicBezTo>
                  <a:cubicBezTo>
                    <a:pt x="565461" y="379815"/>
                    <a:pt x="602011" y="376358"/>
                    <a:pt x="626996" y="354006"/>
                  </a:cubicBezTo>
                  <a:cubicBezTo>
                    <a:pt x="647035" y="336081"/>
                    <a:pt x="656746" y="311462"/>
                    <a:pt x="667038" y="287340"/>
                  </a:cubicBezTo>
                  <a:cubicBezTo>
                    <a:pt x="679476" y="258196"/>
                    <a:pt x="691914" y="229053"/>
                    <a:pt x="704364" y="199910"/>
                  </a:cubicBezTo>
                  <a:cubicBezTo>
                    <a:pt x="705237" y="197860"/>
                    <a:pt x="709262" y="190025"/>
                    <a:pt x="713226" y="181791"/>
                  </a:cubicBezTo>
                  <a:cubicBezTo>
                    <a:pt x="724621" y="198430"/>
                    <a:pt x="734368" y="216719"/>
                    <a:pt x="744757" y="233819"/>
                  </a:cubicBezTo>
                  <a:cubicBezTo>
                    <a:pt x="772603" y="279614"/>
                    <a:pt x="798449" y="340326"/>
                    <a:pt x="845583" y="369554"/>
                  </a:cubicBezTo>
                  <a:cubicBezTo>
                    <a:pt x="894195" y="399704"/>
                    <a:pt x="960604" y="382616"/>
                    <a:pt x="981710" y="328065"/>
                  </a:cubicBezTo>
                  <a:cubicBezTo>
                    <a:pt x="1000537" y="279408"/>
                    <a:pt x="1013847" y="228616"/>
                    <a:pt x="1030965" y="179304"/>
                  </a:cubicBezTo>
                  <a:cubicBezTo>
                    <a:pt x="1031377" y="179850"/>
                    <a:pt x="1031765" y="180359"/>
                    <a:pt x="1031850" y="180469"/>
                  </a:cubicBezTo>
                  <a:cubicBezTo>
                    <a:pt x="1050398" y="207029"/>
                    <a:pt x="1068958" y="233564"/>
                    <a:pt x="1087506" y="260125"/>
                  </a:cubicBezTo>
                  <a:cubicBezTo>
                    <a:pt x="1102611" y="281749"/>
                    <a:pt x="1116685" y="309473"/>
                    <a:pt x="1139525" y="323869"/>
                  </a:cubicBezTo>
                  <a:cubicBezTo>
                    <a:pt x="1163382" y="338919"/>
                    <a:pt x="1194393" y="341139"/>
                    <a:pt x="1220796" y="332237"/>
                  </a:cubicBezTo>
                  <a:cubicBezTo>
                    <a:pt x="1280162" y="312214"/>
                    <a:pt x="1300249" y="250289"/>
                    <a:pt x="1322870" y="198054"/>
                  </a:cubicBezTo>
                  <a:cubicBezTo>
                    <a:pt x="1334544" y="171094"/>
                    <a:pt x="1346219" y="144121"/>
                    <a:pt x="1357905" y="117161"/>
                  </a:cubicBezTo>
                  <a:cubicBezTo>
                    <a:pt x="1358305" y="116239"/>
                    <a:pt x="1358705" y="115318"/>
                    <a:pt x="1359105" y="114408"/>
                  </a:cubicBezTo>
                  <a:cubicBezTo>
                    <a:pt x="1361106" y="118083"/>
                    <a:pt x="1363118" y="121745"/>
                    <a:pt x="1365130" y="125408"/>
                  </a:cubicBezTo>
                  <a:cubicBezTo>
                    <a:pt x="1372089" y="138167"/>
                    <a:pt x="1379059" y="150925"/>
                    <a:pt x="1386018" y="163684"/>
                  </a:cubicBezTo>
                  <a:cubicBezTo>
                    <a:pt x="1401111" y="191323"/>
                    <a:pt x="1416192" y="218975"/>
                    <a:pt x="1431285" y="246614"/>
                  </a:cubicBezTo>
                  <a:cubicBezTo>
                    <a:pt x="1444632" y="271064"/>
                    <a:pt x="1455930" y="296908"/>
                    <a:pt x="1481461" y="310916"/>
                  </a:cubicBezTo>
                  <a:cubicBezTo>
                    <a:pt x="1508992" y="326015"/>
                    <a:pt x="1542330" y="325239"/>
                    <a:pt x="1570600" y="312602"/>
                  </a:cubicBezTo>
                  <a:cubicBezTo>
                    <a:pt x="1624680" y="288419"/>
                    <a:pt x="1641688" y="223996"/>
                    <a:pt x="1661158" y="173495"/>
                  </a:cubicBezTo>
                  <a:cubicBezTo>
                    <a:pt x="1663800" y="166631"/>
                    <a:pt x="1666443" y="159778"/>
                    <a:pt x="1669098" y="152914"/>
                  </a:cubicBezTo>
                  <a:cubicBezTo>
                    <a:pt x="1676929" y="166352"/>
                    <a:pt x="1684749" y="179790"/>
                    <a:pt x="1692580" y="193227"/>
                  </a:cubicBezTo>
                  <a:cubicBezTo>
                    <a:pt x="1723663" y="246578"/>
                    <a:pt x="1754625" y="326731"/>
                    <a:pt x="1828986" y="322037"/>
                  </a:cubicBezTo>
                  <a:cubicBezTo>
                    <a:pt x="1861124" y="320012"/>
                    <a:pt x="1890776" y="303833"/>
                    <a:pt x="1911979" y="279808"/>
                  </a:cubicBezTo>
                  <a:cubicBezTo>
                    <a:pt x="1931715" y="257444"/>
                    <a:pt x="1942274" y="230545"/>
                    <a:pt x="1951984" y="202929"/>
                  </a:cubicBezTo>
                  <a:cubicBezTo>
                    <a:pt x="1955451" y="210024"/>
                    <a:pt x="1958930" y="217119"/>
                    <a:pt x="1962398" y="224214"/>
                  </a:cubicBezTo>
                  <a:cubicBezTo>
                    <a:pt x="1965173" y="229902"/>
                    <a:pt x="1967913" y="235614"/>
                    <a:pt x="1970750" y="241278"/>
                  </a:cubicBezTo>
                  <a:cubicBezTo>
                    <a:pt x="1970665" y="242175"/>
                    <a:pt x="1970459" y="243048"/>
                    <a:pt x="1970423" y="243958"/>
                  </a:cubicBezTo>
                  <a:cubicBezTo>
                    <a:pt x="1968786" y="286382"/>
                    <a:pt x="2018672" y="315440"/>
                    <a:pt x="2053416" y="288759"/>
                  </a:cubicBezTo>
                  <a:cubicBezTo>
                    <a:pt x="2090936" y="259918"/>
                    <a:pt x="2069490" y="216719"/>
                    <a:pt x="2052979" y="18301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847" name="Google Shape;847;p1"/>
            <p:cNvGrpSpPr/>
            <p:nvPr/>
          </p:nvGrpSpPr>
          <p:grpSpPr>
            <a:xfrm>
              <a:off x="543942" y="8576191"/>
              <a:ext cx="2216653" cy="482153"/>
              <a:chOff x="543942" y="8576191"/>
              <a:chExt cx="2216653" cy="482153"/>
            </a:xfrm>
          </p:grpSpPr>
          <p:sp>
            <p:nvSpPr>
              <p:cNvPr id="848" name="Google Shape;848;p1"/>
              <p:cNvSpPr/>
              <p:nvPr/>
            </p:nvSpPr>
            <p:spPr>
              <a:xfrm>
                <a:off x="2472254" y="8861905"/>
                <a:ext cx="242" cy="72"/>
              </a:xfrm>
              <a:custGeom>
                <a:rect b="b" l="l" r="r" t="t"/>
                <a:pathLst>
                  <a:path extrusionOk="0" h="72" w="242">
                    <a:moveTo>
                      <a:pt x="242" y="73"/>
                    </a:moveTo>
                    <a:cubicBezTo>
                      <a:pt x="133" y="37"/>
                      <a:pt x="109" y="37"/>
                      <a:pt x="0" y="0"/>
                    </a:cubicBezTo>
                    <a:cubicBezTo>
                      <a:pt x="0" y="0"/>
                      <a:pt x="0" y="0"/>
                      <a:pt x="0" y="0"/>
                    </a:cubicBezTo>
                    <a:cubicBezTo>
                      <a:pt x="85" y="24"/>
                      <a:pt x="158" y="48"/>
                      <a:pt x="242" y="73"/>
                    </a:cubicBezTo>
                    <a:cubicBezTo>
                      <a:pt x="242" y="73"/>
                      <a:pt x="242" y="73"/>
                      <a:pt x="242" y="7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49" name="Google Shape;849;p1"/>
              <p:cNvSpPr/>
              <p:nvPr/>
            </p:nvSpPr>
            <p:spPr>
              <a:xfrm>
                <a:off x="1023177" y="8737691"/>
                <a:ext cx="1272" cy="388"/>
              </a:xfrm>
              <a:custGeom>
                <a:rect b="b" l="l" r="r" t="t"/>
                <a:pathLst>
                  <a:path extrusionOk="0" h="388" w="1272">
                    <a:moveTo>
                      <a:pt x="0" y="388"/>
                    </a:moveTo>
                    <a:cubicBezTo>
                      <a:pt x="255" y="315"/>
                      <a:pt x="679" y="182"/>
                      <a:pt x="1273" y="0"/>
                    </a:cubicBezTo>
                    <a:cubicBezTo>
                      <a:pt x="836" y="109"/>
                      <a:pt x="448" y="218"/>
                      <a:pt x="158" y="303"/>
                    </a:cubicBezTo>
                    <a:cubicBezTo>
                      <a:pt x="97" y="328"/>
                      <a:pt x="48" y="352"/>
                      <a:pt x="0" y="388"/>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0" name="Google Shape;850;p1"/>
              <p:cNvSpPr/>
              <p:nvPr/>
            </p:nvSpPr>
            <p:spPr>
              <a:xfrm>
                <a:off x="543942" y="8576191"/>
                <a:ext cx="2216653" cy="482153"/>
              </a:xfrm>
              <a:custGeom>
                <a:rect b="b" l="l" r="r" t="t"/>
                <a:pathLst>
                  <a:path extrusionOk="0" h="482153" w="2216653">
                    <a:moveTo>
                      <a:pt x="2216241" y="191299"/>
                    </a:moveTo>
                    <a:cubicBezTo>
                      <a:pt x="2215163" y="181499"/>
                      <a:pt x="2214072" y="171700"/>
                      <a:pt x="2212993" y="161901"/>
                    </a:cubicBezTo>
                    <a:cubicBezTo>
                      <a:pt x="2210786" y="141938"/>
                      <a:pt x="2188492" y="128707"/>
                      <a:pt x="2169847" y="128779"/>
                    </a:cubicBezTo>
                    <a:cubicBezTo>
                      <a:pt x="2157810" y="115560"/>
                      <a:pt x="2145493" y="102571"/>
                      <a:pt x="2133406" y="89400"/>
                    </a:cubicBezTo>
                    <a:cubicBezTo>
                      <a:pt x="2104675" y="58086"/>
                      <a:pt x="2068949" y="20538"/>
                      <a:pt x="2022410" y="43642"/>
                    </a:cubicBezTo>
                    <a:cubicBezTo>
                      <a:pt x="1990078" y="59687"/>
                      <a:pt x="1977858" y="99406"/>
                      <a:pt x="1968633" y="131763"/>
                    </a:cubicBezTo>
                    <a:cubicBezTo>
                      <a:pt x="1959347" y="164314"/>
                      <a:pt x="1954061" y="197860"/>
                      <a:pt x="1944533" y="230338"/>
                    </a:cubicBezTo>
                    <a:cubicBezTo>
                      <a:pt x="1940411" y="244395"/>
                      <a:pt x="1935465" y="258996"/>
                      <a:pt x="1928955" y="270797"/>
                    </a:cubicBezTo>
                    <a:cubicBezTo>
                      <a:pt x="1928082" y="272386"/>
                      <a:pt x="1925439" y="276582"/>
                      <a:pt x="1923245" y="279978"/>
                    </a:cubicBezTo>
                    <a:cubicBezTo>
                      <a:pt x="1921596" y="277977"/>
                      <a:pt x="1920057" y="276133"/>
                      <a:pt x="1920008" y="276230"/>
                    </a:cubicBezTo>
                    <a:cubicBezTo>
                      <a:pt x="1910686" y="262805"/>
                      <a:pt x="1904055" y="247148"/>
                      <a:pt x="1896636" y="232667"/>
                    </a:cubicBezTo>
                    <a:cubicBezTo>
                      <a:pt x="1861225" y="163501"/>
                      <a:pt x="1825814" y="94336"/>
                      <a:pt x="1790403" y="25171"/>
                    </a:cubicBezTo>
                    <a:cubicBezTo>
                      <a:pt x="1771613" y="-11516"/>
                      <a:pt x="1709253" y="-7756"/>
                      <a:pt x="1699106" y="34206"/>
                    </a:cubicBezTo>
                    <a:cubicBezTo>
                      <a:pt x="1682061" y="104718"/>
                      <a:pt x="1665029" y="175242"/>
                      <a:pt x="1647984" y="245753"/>
                    </a:cubicBezTo>
                    <a:cubicBezTo>
                      <a:pt x="1646505" y="251878"/>
                      <a:pt x="1645063" y="258014"/>
                      <a:pt x="1643390" y="264078"/>
                    </a:cubicBezTo>
                    <a:cubicBezTo>
                      <a:pt x="1640941" y="261107"/>
                      <a:pt x="1637292" y="256656"/>
                      <a:pt x="1637013" y="256437"/>
                    </a:cubicBezTo>
                    <a:cubicBezTo>
                      <a:pt x="1628261" y="244565"/>
                      <a:pt x="1620951" y="231393"/>
                      <a:pt x="1614113" y="218356"/>
                    </a:cubicBezTo>
                    <a:cubicBezTo>
                      <a:pt x="1588025" y="168656"/>
                      <a:pt x="1570798" y="114468"/>
                      <a:pt x="1540309" y="67061"/>
                    </a:cubicBezTo>
                    <a:cubicBezTo>
                      <a:pt x="1518246" y="32751"/>
                      <a:pt x="1487248" y="-770"/>
                      <a:pt x="1442515" y="16342"/>
                    </a:cubicBezTo>
                    <a:cubicBezTo>
                      <a:pt x="1407322" y="29804"/>
                      <a:pt x="1393332" y="67243"/>
                      <a:pt x="1380797" y="99733"/>
                    </a:cubicBezTo>
                    <a:cubicBezTo>
                      <a:pt x="1359728" y="154345"/>
                      <a:pt x="1348781" y="214657"/>
                      <a:pt x="1318353" y="263569"/>
                    </a:cubicBezTo>
                    <a:cubicBezTo>
                      <a:pt x="1316571" y="261349"/>
                      <a:pt x="1315334" y="259651"/>
                      <a:pt x="1313504" y="256559"/>
                    </a:cubicBezTo>
                    <a:cubicBezTo>
                      <a:pt x="1295259" y="225948"/>
                      <a:pt x="1279038" y="193943"/>
                      <a:pt x="1261897" y="162701"/>
                    </a:cubicBezTo>
                    <a:cubicBezTo>
                      <a:pt x="1245349" y="132551"/>
                      <a:pt x="1230147" y="100982"/>
                      <a:pt x="1211623" y="71997"/>
                    </a:cubicBezTo>
                    <a:cubicBezTo>
                      <a:pt x="1191693" y="40816"/>
                      <a:pt x="1164102" y="13795"/>
                      <a:pt x="1125200" y="11151"/>
                    </a:cubicBezTo>
                    <a:cubicBezTo>
                      <a:pt x="1060913" y="6773"/>
                      <a:pt x="1025659" y="67315"/>
                      <a:pt x="1011063" y="121248"/>
                    </a:cubicBezTo>
                    <a:cubicBezTo>
                      <a:pt x="1001462" y="156722"/>
                      <a:pt x="992334" y="191614"/>
                      <a:pt x="978126" y="225645"/>
                    </a:cubicBezTo>
                    <a:cubicBezTo>
                      <a:pt x="974816" y="233577"/>
                      <a:pt x="971337" y="241520"/>
                      <a:pt x="967361" y="249185"/>
                    </a:cubicBezTo>
                    <a:cubicBezTo>
                      <a:pt x="960778" y="239750"/>
                      <a:pt x="952074" y="227379"/>
                      <a:pt x="945527" y="217822"/>
                    </a:cubicBezTo>
                    <a:cubicBezTo>
                      <a:pt x="933684" y="200540"/>
                      <a:pt x="921827" y="183246"/>
                      <a:pt x="909983" y="165963"/>
                    </a:cubicBezTo>
                    <a:cubicBezTo>
                      <a:pt x="886283" y="131387"/>
                      <a:pt x="862583" y="96823"/>
                      <a:pt x="838895" y="62246"/>
                    </a:cubicBezTo>
                    <a:cubicBezTo>
                      <a:pt x="817692" y="31308"/>
                      <a:pt x="776087" y="27002"/>
                      <a:pt x="753441" y="59565"/>
                    </a:cubicBezTo>
                    <a:cubicBezTo>
                      <a:pt x="722274" y="104378"/>
                      <a:pt x="712975" y="158274"/>
                      <a:pt x="708611" y="211601"/>
                    </a:cubicBezTo>
                    <a:cubicBezTo>
                      <a:pt x="706611" y="235966"/>
                      <a:pt x="705544" y="260415"/>
                      <a:pt x="702829" y="284720"/>
                    </a:cubicBezTo>
                    <a:cubicBezTo>
                      <a:pt x="696464" y="274933"/>
                      <a:pt x="690100" y="265145"/>
                      <a:pt x="683723" y="255346"/>
                    </a:cubicBezTo>
                    <a:cubicBezTo>
                      <a:pt x="663914" y="224893"/>
                      <a:pt x="644360" y="194258"/>
                      <a:pt x="624297" y="163975"/>
                    </a:cubicBezTo>
                    <a:cubicBezTo>
                      <a:pt x="588098" y="109351"/>
                      <a:pt x="533606" y="48966"/>
                      <a:pt x="460578" y="64259"/>
                    </a:cubicBezTo>
                    <a:cubicBezTo>
                      <a:pt x="392472" y="78534"/>
                      <a:pt x="359280" y="152963"/>
                      <a:pt x="337229" y="211516"/>
                    </a:cubicBezTo>
                    <a:cubicBezTo>
                      <a:pt x="329749" y="231381"/>
                      <a:pt x="323081" y="251562"/>
                      <a:pt x="315662" y="271464"/>
                    </a:cubicBezTo>
                    <a:cubicBezTo>
                      <a:pt x="302388" y="232812"/>
                      <a:pt x="289137" y="194161"/>
                      <a:pt x="275802" y="155521"/>
                    </a:cubicBezTo>
                    <a:cubicBezTo>
                      <a:pt x="264189" y="121867"/>
                      <a:pt x="254175" y="86756"/>
                      <a:pt x="231433" y="58632"/>
                    </a:cubicBezTo>
                    <a:cubicBezTo>
                      <a:pt x="207442" y="28955"/>
                      <a:pt x="167388" y="13601"/>
                      <a:pt x="129844" y="23085"/>
                    </a:cubicBezTo>
                    <a:cubicBezTo>
                      <a:pt x="90129" y="33115"/>
                      <a:pt x="60937" y="62500"/>
                      <a:pt x="44863" y="99224"/>
                    </a:cubicBezTo>
                    <a:cubicBezTo>
                      <a:pt x="29794" y="133655"/>
                      <a:pt x="27200" y="172307"/>
                      <a:pt x="22120" y="209175"/>
                    </a:cubicBezTo>
                    <a:cubicBezTo>
                      <a:pt x="16725" y="248421"/>
                      <a:pt x="10991" y="287812"/>
                      <a:pt x="7391" y="327264"/>
                    </a:cubicBezTo>
                    <a:cubicBezTo>
                      <a:pt x="3803" y="366620"/>
                      <a:pt x="2942" y="406132"/>
                      <a:pt x="93" y="445584"/>
                    </a:cubicBezTo>
                    <a:cubicBezTo>
                      <a:pt x="-2780" y="485424"/>
                      <a:pt x="61835" y="497564"/>
                      <a:pt x="70551" y="457384"/>
                    </a:cubicBezTo>
                    <a:cubicBezTo>
                      <a:pt x="77849" y="423766"/>
                      <a:pt x="87486" y="390511"/>
                      <a:pt x="93984" y="356784"/>
                    </a:cubicBezTo>
                    <a:cubicBezTo>
                      <a:pt x="100409" y="323432"/>
                      <a:pt x="105804" y="289983"/>
                      <a:pt x="111138" y="256437"/>
                    </a:cubicBezTo>
                    <a:cubicBezTo>
                      <a:pt x="115696" y="227840"/>
                      <a:pt x="119212" y="198163"/>
                      <a:pt x="124619" y="170269"/>
                    </a:cubicBezTo>
                    <a:cubicBezTo>
                      <a:pt x="127080" y="157595"/>
                      <a:pt x="130413" y="145286"/>
                      <a:pt x="135626" y="134006"/>
                    </a:cubicBezTo>
                    <a:cubicBezTo>
                      <a:pt x="138972" y="126778"/>
                      <a:pt x="136572" y="130562"/>
                      <a:pt x="141675" y="125469"/>
                    </a:cubicBezTo>
                    <a:cubicBezTo>
                      <a:pt x="144379" y="122776"/>
                      <a:pt x="147507" y="120702"/>
                      <a:pt x="148670" y="119987"/>
                    </a:cubicBezTo>
                    <a:cubicBezTo>
                      <a:pt x="146112" y="120545"/>
                      <a:pt x="147458" y="120169"/>
                      <a:pt x="152513" y="118895"/>
                    </a:cubicBezTo>
                    <a:cubicBezTo>
                      <a:pt x="152828" y="118907"/>
                      <a:pt x="153325" y="118907"/>
                      <a:pt x="153713" y="118919"/>
                    </a:cubicBezTo>
                    <a:cubicBezTo>
                      <a:pt x="154150" y="119465"/>
                      <a:pt x="154817" y="120278"/>
                      <a:pt x="155362" y="120933"/>
                    </a:cubicBezTo>
                    <a:cubicBezTo>
                      <a:pt x="159338" y="126257"/>
                      <a:pt x="162018" y="132709"/>
                      <a:pt x="164927" y="138615"/>
                    </a:cubicBezTo>
                    <a:cubicBezTo>
                      <a:pt x="167630" y="144073"/>
                      <a:pt x="170673" y="153957"/>
                      <a:pt x="174468" y="165090"/>
                    </a:cubicBezTo>
                    <a:cubicBezTo>
                      <a:pt x="179971" y="181233"/>
                      <a:pt x="185536" y="197362"/>
                      <a:pt x="191088" y="213493"/>
                    </a:cubicBezTo>
                    <a:cubicBezTo>
                      <a:pt x="212497" y="275721"/>
                      <a:pt x="233906" y="337937"/>
                      <a:pt x="255315" y="400165"/>
                    </a:cubicBezTo>
                    <a:cubicBezTo>
                      <a:pt x="266795" y="433529"/>
                      <a:pt x="309128" y="453358"/>
                      <a:pt x="337568" y="424676"/>
                    </a:cubicBezTo>
                    <a:cubicBezTo>
                      <a:pt x="386726" y="375097"/>
                      <a:pt x="406486" y="310018"/>
                      <a:pt x="430053" y="246189"/>
                    </a:cubicBezTo>
                    <a:cubicBezTo>
                      <a:pt x="439921" y="219448"/>
                      <a:pt x="449583" y="193700"/>
                      <a:pt x="466119" y="173677"/>
                    </a:cubicBezTo>
                    <a:cubicBezTo>
                      <a:pt x="468495" y="170803"/>
                      <a:pt x="471428" y="167807"/>
                      <a:pt x="474204" y="165406"/>
                    </a:cubicBezTo>
                    <a:cubicBezTo>
                      <a:pt x="487600" y="153848"/>
                      <a:pt x="478290" y="162410"/>
                      <a:pt x="477720" y="162738"/>
                    </a:cubicBezTo>
                    <a:cubicBezTo>
                      <a:pt x="478338" y="162374"/>
                      <a:pt x="478690" y="162179"/>
                      <a:pt x="479211" y="161876"/>
                    </a:cubicBezTo>
                    <a:cubicBezTo>
                      <a:pt x="478641" y="162034"/>
                      <a:pt x="478775" y="161961"/>
                      <a:pt x="479369" y="161792"/>
                    </a:cubicBezTo>
                    <a:cubicBezTo>
                      <a:pt x="489176" y="156164"/>
                      <a:pt x="482424" y="160870"/>
                      <a:pt x="481321" y="161222"/>
                    </a:cubicBezTo>
                    <a:cubicBezTo>
                      <a:pt x="480957" y="161343"/>
                      <a:pt x="480763" y="161403"/>
                      <a:pt x="480484" y="161488"/>
                    </a:cubicBezTo>
                    <a:cubicBezTo>
                      <a:pt x="481417" y="161258"/>
                      <a:pt x="482533" y="161028"/>
                      <a:pt x="483406" y="161015"/>
                    </a:cubicBezTo>
                    <a:cubicBezTo>
                      <a:pt x="493261" y="160894"/>
                      <a:pt x="487600" y="161452"/>
                      <a:pt x="485151" y="161185"/>
                    </a:cubicBezTo>
                    <a:cubicBezTo>
                      <a:pt x="486388" y="161319"/>
                      <a:pt x="487333" y="161500"/>
                      <a:pt x="488097" y="161670"/>
                    </a:cubicBezTo>
                    <a:cubicBezTo>
                      <a:pt x="495856" y="165151"/>
                      <a:pt x="500499" y="168959"/>
                      <a:pt x="504645" y="172622"/>
                    </a:cubicBezTo>
                    <a:cubicBezTo>
                      <a:pt x="531036" y="195944"/>
                      <a:pt x="545268" y="223826"/>
                      <a:pt x="564871" y="253951"/>
                    </a:cubicBezTo>
                    <a:cubicBezTo>
                      <a:pt x="587335" y="288455"/>
                      <a:pt x="609810" y="322971"/>
                      <a:pt x="632274" y="357475"/>
                    </a:cubicBezTo>
                    <a:cubicBezTo>
                      <a:pt x="655622" y="393325"/>
                      <a:pt x="685166" y="434960"/>
                      <a:pt x="734627" y="422129"/>
                    </a:cubicBezTo>
                    <a:cubicBezTo>
                      <a:pt x="780112" y="410328"/>
                      <a:pt x="790719" y="358312"/>
                      <a:pt x="797375" y="318447"/>
                    </a:cubicBezTo>
                    <a:cubicBezTo>
                      <a:pt x="803763" y="280172"/>
                      <a:pt x="804806" y="241533"/>
                      <a:pt x="808540" y="202990"/>
                    </a:cubicBezTo>
                    <a:cubicBezTo>
                      <a:pt x="808831" y="200019"/>
                      <a:pt x="809182" y="197096"/>
                      <a:pt x="809534" y="194161"/>
                    </a:cubicBezTo>
                    <a:cubicBezTo>
                      <a:pt x="834725" y="231151"/>
                      <a:pt x="859977" y="268105"/>
                      <a:pt x="885604" y="304791"/>
                    </a:cubicBezTo>
                    <a:cubicBezTo>
                      <a:pt x="907668" y="336385"/>
                      <a:pt x="935538" y="364570"/>
                      <a:pt x="977532" y="359719"/>
                    </a:cubicBezTo>
                    <a:cubicBezTo>
                      <a:pt x="1014725" y="355425"/>
                      <a:pt x="1039576" y="326367"/>
                      <a:pt x="1054997" y="294434"/>
                    </a:cubicBezTo>
                    <a:cubicBezTo>
                      <a:pt x="1071581" y="260088"/>
                      <a:pt x="1085837" y="224699"/>
                      <a:pt x="1096202" y="187963"/>
                    </a:cubicBezTo>
                    <a:cubicBezTo>
                      <a:pt x="1100130" y="174065"/>
                      <a:pt x="1103039" y="159900"/>
                      <a:pt x="1107052" y="146025"/>
                    </a:cubicBezTo>
                    <a:cubicBezTo>
                      <a:pt x="1108846" y="139828"/>
                      <a:pt x="1110895" y="133752"/>
                      <a:pt x="1113089" y="127688"/>
                    </a:cubicBezTo>
                    <a:cubicBezTo>
                      <a:pt x="1113295" y="127130"/>
                      <a:pt x="1114398" y="124523"/>
                      <a:pt x="1115138" y="122715"/>
                    </a:cubicBezTo>
                    <a:cubicBezTo>
                      <a:pt x="1116265" y="120751"/>
                      <a:pt x="1118896" y="115742"/>
                      <a:pt x="1118823" y="115863"/>
                    </a:cubicBezTo>
                    <a:cubicBezTo>
                      <a:pt x="1119248" y="115172"/>
                      <a:pt x="1119745" y="114517"/>
                      <a:pt x="1120169" y="113826"/>
                    </a:cubicBezTo>
                    <a:cubicBezTo>
                      <a:pt x="1121248" y="114941"/>
                      <a:pt x="1122084" y="115791"/>
                      <a:pt x="1121781" y="115402"/>
                    </a:cubicBezTo>
                    <a:cubicBezTo>
                      <a:pt x="1140632" y="139525"/>
                      <a:pt x="1156877" y="177643"/>
                      <a:pt x="1172915" y="206883"/>
                    </a:cubicBezTo>
                    <a:cubicBezTo>
                      <a:pt x="1190627" y="239180"/>
                      <a:pt x="1207308" y="272349"/>
                      <a:pt x="1226244" y="303943"/>
                    </a:cubicBezTo>
                    <a:cubicBezTo>
                      <a:pt x="1245543" y="336142"/>
                      <a:pt x="1274832" y="367917"/>
                      <a:pt x="1314510" y="371264"/>
                    </a:cubicBezTo>
                    <a:cubicBezTo>
                      <a:pt x="1392241" y="377814"/>
                      <a:pt x="1426415" y="276715"/>
                      <a:pt x="1445994" y="217992"/>
                    </a:cubicBezTo>
                    <a:cubicBezTo>
                      <a:pt x="1454153" y="193530"/>
                      <a:pt x="1461450" y="168777"/>
                      <a:pt x="1470070" y="144473"/>
                    </a:cubicBezTo>
                    <a:cubicBezTo>
                      <a:pt x="1496740" y="195665"/>
                      <a:pt x="1514294" y="251623"/>
                      <a:pt x="1546722" y="299734"/>
                    </a:cubicBezTo>
                    <a:cubicBezTo>
                      <a:pt x="1568883" y="332625"/>
                      <a:pt x="1597250" y="370706"/>
                      <a:pt x="1639401" y="376261"/>
                    </a:cubicBezTo>
                    <a:cubicBezTo>
                      <a:pt x="1685711" y="382362"/>
                      <a:pt x="1718090" y="348343"/>
                      <a:pt x="1733681" y="308211"/>
                    </a:cubicBezTo>
                    <a:cubicBezTo>
                      <a:pt x="1748058" y="271197"/>
                      <a:pt x="1754107" y="229489"/>
                      <a:pt x="1763418" y="190923"/>
                    </a:cubicBezTo>
                    <a:cubicBezTo>
                      <a:pt x="1778656" y="220684"/>
                      <a:pt x="1793883" y="250446"/>
                      <a:pt x="1809121" y="280208"/>
                    </a:cubicBezTo>
                    <a:cubicBezTo>
                      <a:pt x="1825499" y="312202"/>
                      <a:pt x="1841489" y="345699"/>
                      <a:pt x="1871529" y="367262"/>
                    </a:cubicBezTo>
                    <a:cubicBezTo>
                      <a:pt x="1905582" y="391700"/>
                      <a:pt x="1949418" y="388862"/>
                      <a:pt x="1981665" y="362860"/>
                    </a:cubicBezTo>
                    <a:cubicBezTo>
                      <a:pt x="2036339" y="318763"/>
                      <a:pt x="2044122" y="236815"/>
                      <a:pt x="2060439" y="173483"/>
                    </a:cubicBezTo>
                    <a:cubicBezTo>
                      <a:pt x="2061469" y="169468"/>
                      <a:pt x="2062755" y="165454"/>
                      <a:pt x="2064149" y="161452"/>
                    </a:cubicBezTo>
                    <a:cubicBezTo>
                      <a:pt x="2086794" y="186787"/>
                      <a:pt x="2108991" y="213565"/>
                      <a:pt x="2134776" y="235359"/>
                    </a:cubicBezTo>
                    <a:cubicBezTo>
                      <a:pt x="2172757" y="267450"/>
                      <a:pt x="2221648" y="240065"/>
                      <a:pt x="2216241" y="19129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1" name="Google Shape;851;p1"/>
            <p:cNvGrpSpPr/>
            <p:nvPr/>
          </p:nvGrpSpPr>
          <p:grpSpPr>
            <a:xfrm>
              <a:off x="591631" y="9453553"/>
              <a:ext cx="2057943" cy="456357"/>
              <a:chOff x="591631" y="9453553"/>
              <a:chExt cx="2057943" cy="456357"/>
            </a:xfrm>
          </p:grpSpPr>
          <p:sp>
            <p:nvSpPr>
              <p:cNvPr id="852" name="Google Shape;852;p1"/>
              <p:cNvSpPr/>
              <p:nvPr/>
            </p:nvSpPr>
            <p:spPr>
              <a:xfrm>
                <a:off x="591631" y="9453553"/>
                <a:ext cx="2057943" cy="456357"/>
              </a:xfrm>
              <a:custGeom>
                <a:rect b="b" l="l" r="r" t="t"/>
                <a:pathLst>
                  <a:path extrusionOk="0" h="456357" w="2057943">
                    <a:moveTo>
                      <a:pt x="2040451" y="145557"/>
                    </a:moveTo>
                    <a:cubicBezTo>
                      <a:pt x="2026764" y="136958"/>
                      <a:pt x="2005052" y="137637"/>
                      <a:pt x="1993656" y="150105"/>
                    </a:cubicBezTo>
                    <a:cubicBezTo>
                      <a:pt x="1977897" y="167339"/>
                      <a:pt x="1962428" y="183081"/>
                      <a:pt x="1948826" y="202182"/>
                    </a:cubicBezTo>
                    <a:cubicBezTo>
                      <a:pt x="1937540" y="218034"/>
                      <a:pt x="1925854" y="233763"/>
                      <a:pt x="1912858" y="248244"/>
                    </a:cubicBezTo>
                    <a:cubicBezTo>
                      <a:pt x="1911343" y="249930"/>
                      <a:pt x="1905269" y="255957"/>
                      <a:pt x="1900965" y="260263"/>
                    </a:cubicBezTo>
                    <a:cubicBezTo>
                      <a:pt x="1897862" y="257558"/>
                      <a:pt x="1894262" y="254611"/>
                      <a:pt x="1890055" y="249978"/>
                    </a:cubicBezTo>
                    <a:cubicBezTo>
                      <a:pt x="1883521" y="242799"/>
                      <a:pt x="1881036" y="239657"/>
                      <a:pt x="1877665" y="234685"/>
                    </a:cubicBezTo>
                    <a:cubicBezTo>
                      <a:pt x="1856972" y="204135"/>
                      <a:pt x="1843467" y="169255"/>
                      <a:pt x="1828325" y="135806"/>
                    </a:cubicBezTo>
                    <a:cubicBezTo>
                      <a:pt x="1812663" y="101205"/>
                      <a:pt x="1794139" y="56296"/>
                      <a:pt x="1760789" y="35387"/>
                    </a:cubicBezTo>
                    <a:cubicBezTo>
                      <a:pt x="1736047" y="19876"/>
                      <a:pt x="1702503" y="21186"/>
                      <a:pt x="1680476" y="41124"/>
                    </a:cubicBezTo>
                    <a:cubicBezTo>
                      <a:pt x="1664207" y="55847"/>
                      <a:pt x="1656727" y="75689"/>
                      <a:pt x="1652254" y="96609"/>
                    </a:cubicBezTo>
                    <a:cubicBezTo>
                      <a:pt x="1642543" y="141907"/>
                      <a:pt x="1631524" y="186889"/>
                      <a:pt x="1618795" y="231435"/>
                    </a:cubicBezTo>
                    <a:cubicBezTo>
                      <a:pt x="1612600" y="253131"/>
                      <a:pt x="1606029" y="274719"/>
                      <a:pt x="1599095" y="296197"/>
                    </a:cubicBezTo>
                    <a:cubicBezTo>
                      <a:pt x="1598622" y="297689"/>
                      <a:pt x="1598162" y="299229"/>
                      <a:pt x="1597701" y="300745"/>
                    </a:cubicBezTo>
                    <a:cubicBezTo>
                      <a:pt x="1596452" y="298756"/>
                      <a:pt x="1595155" y="296792"/>
                      <a:pt x="1593943" y="294778"/>
                    </a:cubicBezTo>
                    <a:cubicBezTo>
                      <a:pt x="1584075" y="278236"/>
                      <a:pt x="1575880" y="260748"/>
                      <a:pt x="1568655" y="242896"/>
                    </a:cubicBezTo>
                    <a:cubicBezTo>
                      <a:pt x="1563903" y="231156"/>
                      <a:pt x="1556447" y="209035"/>
                      <a:pt x="1550713" y="191898"/>
                    </a:cubicBezTo>
                    <a:cubicBezTo>
                      <a:pt x="1544506" y="173354"/>
                      <a:pt x="1538324" y="154798"/>
                      <a:pt x="1531426" y="136497"/>
                    </a:cubicBezTo>
                    <a:cubicBezTo>
                      <a:pt x="1514914" y="92667"/>
                      <a:pt x="1495324" y="52281"/>
                      <a:pt x="1465332" y="15922"/>
                    </a:cubicBezTo>
                    <a:cubicBezTo>
                      <a:pt x="1440432" y="-14252"/>
                      <a:pt x="1393056" y="1975"/>
                      <a:pt x="1381478" y="35278"/>
                    </a:cubicBezTo>
                    <a:cubicBezTo>
                      <a:pt x="1363767" y="86276"/>
                      <a:pt x="1346056" y="137274"/>
                      <a:pt x="1328344" y="188272"/>
                    </a:cubicBezTo>
                    <a:cubicBezTo>
                      <a:pt x="1319761" y="212964"/>
                      <a:pt x="1311590" y="237850"/>
                      <a:pt x="1302571" y="262385"/>
                    </a:cubicBezTo>
                    <a:cubicBezTo>
                      <a:pt x="1301141" y="266278"/>
                      <a:pt x="1299662" y="270147"/>
                      <a:pt x="1298073" y="273979"/>
                    </a:cubicBezTo>
                    <a:cubicBezTo>
                      <a:pt x="1297589" y="275144"/>
                      <a:pt x="1297382" y="275738"/>
                      <a:pt x="1297298" y="276053"/>
                    </a:cubicBezTo>
                    <a:cubicBezTo>
                      <a:pt x="1296897" y="276744"/>
                      <a:pt x="1296594" y="277266"/>
                      <a:pt x="1296025" y="278272"/>
                    </a:cubicBezTo>
                    <a:cubicBezTo>
                      <a:pt x="1293576" y="282626"/>
                      <a:pt x="1290957" y="286823"/>
                      <a:pt x="1288424" y="291104"/>
                    </a:cubicBezTo>
                    <a:cubicBezTo>
                      <a:pt x="1287708" y="292317"/>
                      <a:pt x="1287248" y="293154"/>
                      <a:pt x="1286933" y="293772"/>
                    </a:cubicBezTo>
                    <a:cubicBezTo>
                      <a:pt x="1286411" y="294136"/>
                      <a:pt x="1285672" y="294706"/>
                      <a:pt x="1284375" y="295894"/>
                    </a:cubicBezTo>
                    <a:cubicBezTo>
                      <a:pt x="1283950" y="296283"/>
                      <a:pt x="1283514" y="296658"/>
                      <a:pt x="1283090" y="297046"/>
                    </a:cubicBezTo>
                    <a:cubicBezTo>
                      <a:pt x="1282908" y="297143"/>
                      <a:pt x="1282786" y="297192"/>
                      <a:pt x="1282532" y="297337"/>
                    </a:cubicBezTo>
                    <a:cubicBezTo>
                      <a:pt x="1282580" y="297362"/>
                      <a:pt x="1282629" y="297398"/>
                      <a:pt x="1282678" y="297423"/>
                    </a:cubicBezTo>
                    <a:cubicBezTo>
                      <a:pt x="1282653" y="297447"/>
                      <a:pt x="1282617" y="297471"/>
                      <a:pt x="1282593" y="297495"/>
                    </a:cubicBezTo>
                    <a:cubicBezTo>
                      <a:pt x="1282399" y="297544"/>
                      <a:pt x="1282229" y="297580"/>
                      <a:pt x="1282035" y="297616"/>
                    </a:cubicBezTo>
                    <a:cubicBezTo>
                      <a:pt x="1282011" y="297629"/>
                      <a:pt x="1281974" y="297653"/>
                      <a:pt x="1281950" y="297665"/>
                    </a:cubicBezTo>
                    <a:cubicBezTo>
                      <a:pt x="1281938" y="297653"/>
                      <a:pt x="1281926" y="297653"/>
                      <a:pt x="1281914" y="297641"/>
                    </a:cubicBezTo>
                    <a:cubicBezTo>
                      <a:pt x="1278568" y="298393"/>
                      <a:pt x="1278010" y="298478"/>
                      <a:pt x="1280604" y="297786"/>
                    </a:cubicBezTo>
                    <a:cubicBezTo>
                      <a:pt x="1280459" y="297240"/>
                      <a:pt x="1280568" y="296986"/>
                      <a:pt x="1280786" y="296865"/>
                    </a:cubicBezTo>
                    <a:cubicBezTo>
                      <a:pt x="1280289" y="296513"/>
                      <a:pt x="1280035" y="296355"/>
                      <a:pt x="1279453" y="295931"/>
                    </a:cubicBezTo>
                    <a:cubicBezTo>
                      <a:pt x="1280192" y="296464"/>
                      <a:pt x="1280592" y="296731"/>
                      <a:pt x="1280786" y="296853"/>
                    </a:cubicBezTo>
                    <a:cubicBezTo>
                      <a:pt x="1280811" y="296840"/>
                      <a:pt x="1280823" y="296816"/>
                      <a:pt x="1280847" y="296804"/>
                    </a:cubicBezTo>
                    <a:cubicBezTo>
                      <a:pt x="1280168" y="296125"/>
                      <a:pt x="1276410" y="293141"/>
                      <a:pt x="1276580" y="293481"/>
                    </a:cubicBezTo>
                    <a:cubicBezTo>
                      <a:pt x="1261778" y="279764"/>
                      <a:pt x="1250806" y="264714"/>
                      <a:pt x="1240345" y="247698"/>
                    </a:cubicBezTo>
                    <a:cubicBezTo>
                      <a:pt x="1216269" y="208562"/>
                      <a:pt x="1198654" y="165969"/>
                      <a:pt x="1178567" y="124758"/>
                    </a:cubicBezTo>
                    <a:cubicBezTo>
                      <a:pt x="1156879" y="80248"/>
                      <a:pt x="1126839" y="12029"/>
                      <a:pt x="1065133" y="29020"/>
                    </a:cubicBezTo>
                    <a:cubicBezTo>
                      <a:pt x="1010375" y="44107"/>
                      <a:pt x="997852" y="112848"/>
                      <a:pt x="981850" y="158995"/>
                    </a:cubicBezTo>
                    <a:cubicBezTo>
                      <a:pt x="973376" y="183408"/>
                      <a:pt x="964914" y="207822"/>
                      <a:pt x="956440" y="232247"/>
                    </a:cubicBezTo>
                    <a:cubicBezTo>
                      <a:pt x="948815" y="254235"/>
                      <a:pt x="942875" y="278988"/>
                      <a:pt x="931116" y="298356"/>
                    </a:cubicBezTo>
                    <a:cubicBezTo>
                      <a:pt x="926363" y="306179"/>
                      <a:pt x="929831" y="301558"/>
                      <a:pt x="926303" y="305657"/>
                    </a:cubicBezTo>
                    <a:cubicBezTo>
                      <a:pt x="925418" y="306688"/>
                      <a:pt x="917405" y="314414"/>
                      <a:pt x="921963" y="310084"/>
                    </a:cubicBezTo>
                    <a:cubicBezTo>
                      <a:pt x="918350" y="313516"/>
                      <a:pt x="919223" y="313262"/>
                      <a:pt x="916520" y="313383"/>
                    </a:cubicBezTo>
                    <a:cubicBezTo>
                      <a:pt x="916496" y="313371"/>
                      <a:pt x="916471" y="313346"/>
                      <a:pt x="916447" y="313334"/>
                    </a:cubicBezTo>
                    <a:cubicBezTo>
                      <a:pt x="916289" y="313346"/>
                      <a:pt x="916120" y="313359"/>
                      <a:pt x="915926" y="313371"/>
                    </a:cubicBezTo>
                    <a:cubicBezTo>
                      <a:pt x="916071" y="313359"/>
                      <a:pt x="916314" y="313334"/>
                      <a:pt x="916423" y="313322"/>
                    </a:cubicBezTo>
                    <a:cubicBezTo>
                      <a:pt x="915732" y="312849"/>
                      <a:pt x="914701" y="312182"/>
                      <a:pt x="912980" y="311176"/>
                    </a:cubicBezTo>
                    <a:cubicBezTo>
                      <a:pt x="911986" y="309817"/>
                      <a:pt x="910543" y="307865"/>
                      <a:pt x="909404" y="306312"/>
                    </a:cubicBezTo>
                    <a:cubicBezTo>
                      <a:pt x="909234" y="306045"/>
                      <a:pt x="908349" y="304736"/>
                      <a:pt x="905924" y="301134"/>
                    </a:cubicBezTo>
                    <a:cubicBezTo>
                      <a:pt x="901027" y="293845"/>
                      <a:pt x="896614" y="286168"/>
                      <a:pt x="892262" y="278539"/>
                    </a:cubicBezTo>
                    <a:cubicBezTo>
                      <a:pt x="868235" y="236359"/>
                      <a:pt x="850063" y="191231"/>
                      <a:pt x="828860" y="147631"/>
                    </a:cubicBezTo>
                    <a:cubicBezTo>
                      <a:pt x="808687" y="106141"/>
                      <a:pt x="783957" y="47273"/>
                      <a:pt x="735017" y="34017"/>
                    </a:cubicBezTo>
                    <a:cubicBezTo>
                      <a:pt x="672548" y="17098"/>
                      <a:pt x="639550" y="75979"/>
                      <a:pt x="619135" y="123509"/>
                    </a:cubicBezTo>
                    <a:cubicBezTo>
                      <a:pt x="602369" y="162512"/>
                      <a:pt x="590852" y="203528"/>
                      <a:pt x="574450" y="242677"/>
                    </a:cubicBezTo>
                    <a:cubicBezTo>
                      <a:pt x="568631" y="256576"/>
                      <a:pt x="559236" y="274501"/>
                      <a:pt x="548653" y="289770"/>
                    </a:cubicBezTo>
                    <a:cubicBezTo>
                      <a:pt x="543404" y="297362"/>
                      <a:pt x="541428" y="300297"/>
                      <a:pt x="534893" y="306676"/>
                    </a:cubicBezTo>
                    <a:cubicBezTo>
                      <a:pt x="534518" y="307040"/>
                      <a:pt x="533523" y="308265"/>
                      <a:pt x="532420" y="309502"/>
                    </a:cubicBezTo>
                    <a:cubicBezTo>
                      <a:pt x="531657" y="309235"/>
                      <a:pt x="530856" y="309090"/>
                      <a:pt x="530093" y="308774"/>
                    </a:cubicBezTo>
                    <a:cubicBezTo>
                      <a:pt x="529208" y="308447"/>
                      <a:pt x="528747" y="308301"/>
                      <a:pt x="528299" y="308168"/>
                    </a:cubicBezTo>
                    <a:cubicBezTo>
                      <a:pt x="527523" y="307695"/>
                      <a:pt x="526432" y="307052"/>
                      <a:pt x="524868" y="306179"/>
                    </a:cubicBezTo>
                    <a:cubicBezTo>
                      <a:pt x="520637" y="303802"/>
                      <a:pt x="516527" y="301231"/>
                      <a:pt x="512527" y="298490"/>
                    </a:cubicBezTo>
                    <a:cubicBezTo>
                      <a:pt x="510733" y="297253"/>
                      <a:pt x="508987" y="295931"/>
                      <a:pt x="507229" y="294621"/>
                    </a:cubicBezTo>
                    <a:cubicBezTo>
                      <a:pt x="507023" y="294257"/>
                      <a:pt x="500210" y="288581"/>
                      <a:pt x="499955" y="288351"/>
                    </a:cubicBezTo>
                    <a:cubicBezTo>
                      <a:pt x="486851" y="275980"/>
                      <a:pt x="475504" y="261997"/>
                      <a:pt x="464666" y="247650"/>
                    </a:cubicBezTo>
                    <a:cubicBezTo>
                      <a:pt x="463733" y="246425"/>
                      <a:pt x="463211" y="245734"/>
                      <a:pt x="462678" y="245054"/>
                    </a:cubicBezTo>
                    <a:cubicBezTo>
                      <a:pt x="462181" y="244302"/>
                      <a:pt x="461490" y="243284"/>
                      <a:pt x="460411" y="241719"/>
                    </a:cubicBezTo>
                    <a:cubicBezTo>
                      <a:pt x="457550" y="237571"/>
                      <a:pt x="454652" y="233448"/>
                      <a:pt x="451804" y="229288"/>
                    </a:cubicBezTo>
                    <a:cubicBezTo>
                      <a:pt x="447027" y="222351"/>
                      <a:pt x="442299" y="215377"/>
                      <a:pt x="437499" y="208452"/>
                    </a:cubicBezTo>
                    <a:cubicBezTo>
                      <a:pt x="425558" y="191231"/>
                      <a:pt x="413471" y="174009"/>
                      <a:pt x="400075" y="157879"/>
                    </a:cubicBezTo>
                    <a:cubicBezTo>
                      <a:pt x="371817" y="123848"/>
                      <a:pt x="326842" y="80091"/>
                      <a:pt x="278653" y="89769"/>
                    </a:cubicBezTo>
                    <a:cubicBezTo>
                      <a:pt x="246904" y="96148"/>
                      <a:pt x="228586" y="121980"/>
                      <a:pt x="214524" y="148771"/>
                    </a:cubicBezTo>
                    <a:cubicBezTo>
                      <a:pt x="201540" y="173512"/>
                      <a:pt x="190266" y="199174"/>
                      <a:pt x="179210" y="224825"/>
                    </a:cubicBezTo>
                    <a:cubicBezTo>
                      <a:pt x="162286" y="264046"/>
                      <a:pt x="146612" y="302104"/>
                      <a:pt x="122839" y="337772"/>
                    </a:cubicBezTo>
                    <a:cubicBezTo>
                      <a:pt x="115310" y="316560"/>
                      <a:pt x="109649" y="294294"/>
                      <a:pt x="104497" y="272657"/>
                    </a:cubicBezTo>
                    <a:cubicBezTo>
                      <a:pt x="91210" y="216881"/>
                      <a:pt x="81742" y="160268"/>
                      <a:pt x="70686" y="104056"/>
                    </a:cubicBezTo>
                    <a:cubicBezTo>
                      <a:pt x="64819" y="74233"/>
                      <a:pt x="15685" y="70971"/>
                      <a:pt x="9090" y="102127"/>
                    </a:cubicBezTo>
                    <a:cubicBezTo>
                      <a:pt x="-2754" y="158061"/>
                      <a:pt x="-2305" y="211399"/>
                      <a:pt x="6290" y="267879"/>
                    </a:cubicBezTo>
                    <a:cubicBezTo>
                      <a:pt x="10290" y="294197"/>
                      <a:pt x="16716" y="320199"/>
                      <a:pt x="24159" y="345740"/>
                    </a:cubicBezTo>
                    <a:cubicBezTo>
                      <a:pt x="31069" y="369438"/>
                      <a:pt x="37700" y="395306"/>
                      <a:pt x="51326" y="416130"/>
                    </a:cubicBezTo>
                    <a:cubicBezTo>
                      <a:pt x="68128" y="441793"/>
                      <a:pt x="94447" y="459475"/>
                      <a:pt x="126076" y="455897"/>
                    </a:cubicBezTo>
                    <a:cubicBezTo>
                      <a:pt x="157389" y="452356"/>
                      <a:pt x="176822" y="430587"/>
                      <a:pt x="194921" y="406913"/>
                    </a:cubicBezTo>
                    <a:cubicBezTo>
                      <a:pt x="224864" y="367764"/>
                      <a:pt x="244697" y="321848"/>
                      <a:pt x="264167" y="276914"/>
                    </a:cubicBezTo>
                    <a:cubicBezTo>
                      <a:pt x="272943" y="256649"/>
                      <a:pt x="281151" y="236856"/>
                      <a:pt x="290315" y="218082"/>
                    </a:cubicBezTo>
                    <a:cubicBezTo>
                      <a:pt x="293613" y="211327"/>
                      <a:pt x="297044" y="204608"/>
                      <a:pt x="300608" y="197962"/>
                    </a:cubicBezTo>
                    <a:cubicBezTo>
                      <a:pt x="302923" y="200048"/>
                      <a:pt x="305275" y="202085"/>
                      <a:pt x="307481" y="204232"/>
                    </a:cubicBezTo>
                    <a:cubicBezTo>
                      <a:pt x="313967" y="210551"/>
                      <a:pt x="320053" y="217245"/>
                      <a:pt x="325884" y="224158"/>
                    </a:cubicBezTo>
                    <a:cubicBezTo>
                      <a:pt x="331424" y="230719"/>
                      <a:pt x="336673" y="237535"/>
                      <a:pt x="341777" y="244436"/>
                    </a:cubicBezTo>
                    <a:cubicBezTo>
                      <a:pt x="343219" y="246485"/>
                      <a:pt x="347135" y="251919"/>
                      <a:pt x="347087" y="251846"/>
                    </a:cubicBezTo>
                    <a:cubicBezTo>
                      <a:pt x="349984" y="255993"/>
                      <a:pt x="352845" y="260154"/>
                      <a:pt x="355706" y="264325"/>
                    </a:cubicBezTo>
                    <a:cubicBezTo>
                      <a:pt x="378473" y="297507"/>
                      <a:pt x="400791" y="332666"/>
                      <a:pt x="430892" y="359808"/>
                    </a:cubicBezTo>
                    <a:cubicBezTo>
                      <a:pt x="468666" y="393888"/>
                      <a:pt x="524347" y="427227"/>
                      <a:pt x="575287" y="399964"/>
                    </a:cubicBezTo>
                    <a:cubicBezTo>
                      <a:pt x="619814" y="376145"/>
                      <a:pt x="646642" y="324625"/>
                      <a:pt x="666062" y="280225"/>
                    </a:cubicBezTo>
                    <a:cubicBezTo>
                      <a:pt x="684259" y="238638"/>
                      <a:pt x="696054" y="194590"/>
                      <a:pt x="714202" y="152992"/>
                    </a:cubicBezTo>
                    <a:cubicBezTo>
                      <a:pt x="714808" y="151585"/>
                      <a:pt x="715681" y="149887"/>
                      <a:pt x="716384" y="148359"/>
                    </a:cubicBezTo>
                    <a:cubicBezTo>
                      <a:pt x="721973" y="157927"/>
                      <a:pt x="727404" y="167593"/>
                      <a:pt x="732471" y="177441"/>
                    </a:cubicBezTo>
                    <a:cubicBezTo>
                      <a:pt x="755650" y="222545"/>
                      <a:pt x="774210" y="269904"/>
                      <a:pt x="798322" y="314547"/>
                    </a:cubicBezTo>
                    <a:cubicBezTo>
                      <a:pt x="823429" y="361021"/>
                      <a:pt x="855045" y="411509"/>
                      <a:pt x="914010" y="412977"/>
                    </a:cubicBezTo>
                    <a:cubicBezTo>
                      <a:pt x="975485" y="414505"/>
                      <a:pt x="1014315" y="362501"/>
                      <a:pt x="1034184" y="311042"/>
                    </a:cubicBezTo>
                    <a:cubicBezTo>
                      <a:pt x="1052926" y="262506"/>
                      <a:pt x="1068782" y="212637"/>
                      <a:pt x="1085682" y="163397"/>
                    </a:cubicBezTo>
                    <a:cubicBezTo>
                      <a:pt x="1089488" y="170116"/>
                      <a:pt x="1093210" y="176847"/>
                      <a:pt x="1096447" y="183638"/>
                    </a:cubicBezTo>
                    <a:cubicBezTo>
                      <a:pt x="1120777" y="234709"/>
                      <a:pt x="1143568" y="285743"/>
                      <a:pt x="1177524" y="331356"/>
                    </a:cubicBezTo>
                    <a:cubicBezTo>
                      <a:pt x="1213335" y="379467"/>
                      <a:pt x="1272082" y="417161"/>
                      <a:pt x="1331363" y="384234"/>
                    </a:cubicBezTo>
                    <a:cubicBezTo>
                      <a:pt x="1380884" y="356728"/>
                      <a:pt x="1396547" y="295045"/>
                      <a:pt x="1413737" y="245551"/>
                    </a:cubicBezTo>
                    <a:cubicBezTo>
                      <a:pt x="1422211" y="221162"/>
                      <a:pt x="1430685" y="196773"/>
                      <a:pt x="1439147" y="172372"/>
                    </a:cubicBezTo>
                    <a:cubicBezTo>
                      <a:pt x="1439219" y="172566"/>
                      <a:pt x="1439304" y="172784"/>
                      <a:pt x="1439377" y="172978"/>
                    </a:cubicBezTo>
                    <a:cubicBezTo>
                      <a:pt x="1453452" y="212103"/>
                      <a:pt x="1465453" y="251858"/>
                      <a:pt x="1481080" y="290425"/>
                    </a:cubicBezTo>
                    <a:cubicBezTo>
                      <a:pt x="1496075" y="327439"/>
                      <a:pt x="1516308" y="367728"/>
                      <a:pt x="1546458" y="394676"/>
                    </a:cubicBezTo>
                    <a:cubicBezTo>
                      <a:pt x="1568085" y="414008"/>
                      <a:pt x="1595955" y="424244"/>
                      <a:pt x="1624856" y="416615"/>
                    </a:cubicBezTo>
                    <a:cubicBezTo>
                      <a:pt x="1653211" y="409132"/>
                      <a:pt x="1671129" y="385204"/>
                      <a:pt x="1682149" y="359578"/>
                    </a:cubicBezTo>
                    <a:cubicBezTo>
                      <a:pt x="1700757" y="316330"/>
                      <a:pt x="1712201" y="268558"/>
                      <a:pt x="1724215" y="223115"/>
                    </a:cubicBezTo>
                    <a:cubicBezTo>
                      <a:pt x="1728531" y="206791"/>
                      <a:pt x="1732386" y="190345"/>
                      <a:pt x="1736277" y="173912"/>
                    </a:cubicBezTo>
                    <a:cubicBezTo>
                      <a:pt x="1743236" y="188914"/>
                      <a:pt x="1749854" y="204062"/>
                      <a:pt x="1756668" y="219125"/>
                    </a:cubicBezTo>
                    <a:cubicBezTo>
                      <a:pt x="1773337" y="255982"/>
                      <a:pt x="1792709" y="292789"/>
                      <a:pt x="1821100" y="322115"/>
                    </a:cubicBezTo>
                    <a:cubicBezTo>
                      <a:pt x="1840485" y="342138"/>
                      <a:pt x="1863809" y="360075"/>
                      <a:pt x="1892371" y="363010"/>
                    </a:cubicBezTo>
                    <a:cubicBezTo>
                      <a:pt x="1923490" y="366212"/>
                      <a:pt x="1951106" y="351477"/>
                      <a:pt x="1972624" y="329840"/>
                    </a:cubicBezTo>
                    <a:cubicBezTo>
                      <a:pt x="1991947" y="310411"/>
                      <a:pt x="2009828" y="288133"/>
                      <a:pt x="2025043" y="265356"/>
                    </a:cubicBezTo>
                    <a:cubicBezTo>
                      <a:pt x="2041190" y="241173"/>
                      <a:pt x="2050306" y="217815"/>
                      <a:pt x="2056671" y="189569"/>
                    </a:cubicBezTo>
                    <a:cubicBezTo>
                      <a:pt x="2060550" y="172723"/>
                      <a:pt x="2055677" y="155126"/>
                      <a:pt x="2040451" y="145557"/>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3" name="Google Shape;853;p1"/>
              <p:cNvSpPr/>
              <p:nvPr/>
            </p:nvSpPr>
            <p:spPr>
              <a:xfrm>
                <a:off x="1508066" y="9766780"/>
                <a:ext cx="972" cy="95"/>
              </a:xfrm>
              <a:custGeom>
                <a:rect b="b" l="l" r="r" t="t"/>
                <a:pathLst>
                  <a:path extrusionOk="0" h="95" w="972">
                    <a:moveTo>
                      <a:pt x="0" y="83"/>
                    </a:moveTo>
                    <a:cubicBezTo>
                      <a:pt x="12" y="83"/>
                      <a:pt x="12" y="95"/>
                      <a:pt x="24" y="95"/>
                    </a:cubicBezTo>
                    <a:cubicBezTo>
                      <a:pt x="1067" y="10"/>
                      <a:pt x="1503" y="-62"/>
                      <a:pt x="0" y="83"/>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4" name="Google Shape;854;p1"/>
              <p:cNvSpPr/>
              <p:nvPr/>
            </p:nvSpPr>
            <p:spPr>
              <a:xfrm>
                <a:off x="1872417" y="9750325"/>
                <a:ext cx="1745" cy="857"/>
              </a:xfrm>
              <a:custGeom>
                <a:rect b="b" l="l" r="r" t="t"/>
                <a:pathLst>
                  <a:path extrusionOk="0" h="857" w="1745">
                    <a:moveTo>
                      <a:pt x="0" y="69"/>
                    </a:moveTo>
                    <a:cubicBezTo>
                      <a:pt x="0" y="81"/>
                      <a:pt x="0" y="81"/>
                      <a:pt x="0" y="69"/>
                    </a:cubicBezTo>
                    <a:cubicBezTo>
                      <a:pt x="412" y="372"/>
                      <a:pt x="764" y="615"/>
                      <a:pt x="1127" y="858"/>
                    </a:cubicBezTo>
                    <a:cubicBezTo>
                      <a:pt x="1164" y="845"/>
                      <a:pt x="1212" y="833"/>
                      <a:pt x="1249" y="833"/>
                    </a:cubicBezTo>
                    <a:cubicBezTo>
                      <a:pt x="1394" y="748"/>
                      <a:pt x="1624" y="615"/>
                      <a:pt x="1746" y="554"/>
                    </a:cubicBezTo>
                    <a:cubicBezTo>
                      <a:pt x="1055" y="178"/>
                      <a:pt x="424" y="-76"/>
                      <a:pt x="73" y="21"/>
                    </a:cubicBezTo>
                    <a:cubicBezTo>
                      <a:pt x="194" y="166"/>
                      <a:pt x="182" y="178"/>
                      <a:pt x="0" y="6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55" name="Google Shape;855;p1"/>
            <p:cNvGrpSpPr/>
            <p:nvPr/>
          </p:nvGrpSpPr>
          <p:grpSpPr>
            <a:xfrm>
              <a:off x="-490768" y="5562563"/>
              <a:ext cx="3494680" cy="231400"/>
              <a:chOff x="-490768" y="5562563"/>
              <a:chExt cx="3494680" cy="231400"/>
            </a:xfrm>
          </p:grpSpPr>
          <p:sp>
            <p:nvSpPr>
              <p:cNvPr id="856" name="Google Shape;856;p1"/>
              <p:cNvSpPr/>
              <p:nvPr/>
            </p:nvSpPr>
            <p:spPr>
              <a:xfrm>
                <a:off x="2872695" y="566269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7" name="Google Shape;857;p1"/>
              <p:cNvSpPr/>
              <p:nvPr/>
            </p:nvSpPr>
            <p:spPr>
              <a:xfrm>
                <a:off x="2592416" y="565434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8" name="Google Shape;858;p1"/>
              <p:cNvSpPr/>
              <p:nvPr/>
            </p:nvSpPr>
            <p:spPr>
              <a:xfrm>
                <a:off x="2312124" y="564600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59" name="Google Shape;859;p1"/>
              <p:cNvSpPr/>
              <p:nvPr/>
            </p:nvSpPr>
            <p:spPr>
              <a:xfrm>
                <a:off x="2031832" y="563765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0" name="Google Shape;860;p1"/>
              <p:cNvSpPr/>
              <p:nvPr/>
            </p:nvSpPr>
            <p:spPr>
              <a:xfrm>
                <a:off x="1751540" y="562931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1" name="Google Shape;861;p1"/>
              <p:cNvSpPr/>
              <p:nvPr/>
            </p:nvSpPr>
            <p:spPr>
              <a:xfrm>
                <a:off x="1471261" y="562097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2" name="Google Shape;862;p1"/>
              <p:cNvSpPr/>
              <p:nvPr/>
            </p:nvSpPr>
            <p:spPr>
              <a:xfrm>
                <a:off x="1190969" y="561262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3" name="Google Shape;863;p1"/>
              <p:cNvSpPr/>
              <p:nvPr/>
            </p:nvSpPr>
            <p:spPr>
              <a:xfrm>
                <a:off x="910677" y="560428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4" name="Google Shape;864;p1"/>
              <p:cNvSpPr/>
              <p:nvPr/>
            </p:nvSpPr>
            <p:spPr>
              <a:xfrm>
                <a:off x="630386" y="5595939"/>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5" name="Google Shape;865;p1"/>
              <p:cNvSpPr/>
              <p:nvPr/>
            </p:nvSpPr>
            <p:spPr>
              <a:xfrm>
                <a:off x="350094" y="5587595"/>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6" name="Google Shape;866;p1"/>
              <p:cNvSpPr/>
              <p:nvPr/>
            </p:nvSpPr>
            <p:spPr>
              <a:xfrm>
                <a:off x="69814" y="5579251"/>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7" name="Google Shape;867;p1"/>
              <p:cNvSpPr/>
              <p:nvPr/>
            </p:nvSpPr>
            <p:spPr>
              <a:xfrm>
                <a:off x="-210476" y="5570907"/>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68" name="Google Shape;868;p1"/>
              <p:cNvSpPr/>
              <p:nvPr/>
            </p:nvSpPr>
            <p:spPr>
              <a:xfrm>
                <a:off x="-490768" y="5562563"/>
                <a:ext cx="131217" cy="131272"/>
              </a:xfrm>
              <a:custGeom>
                <a:rect b="b" l="l" r="r" t="t"/>
                <a:pathLst>
                  <a:path extrusionOk="0" h="131272" w="131217">
                    <a:moveTo>
                      <a:pt x="131217" y="65636"/>
                    </a:moveTo>
                    <a:cubicBezTo>
                      <a:pt x="131217" y="101886"/>
                      <a:pt x="101843" y="131272"/>
                      <a:pt x="65609" y="131272"/>
                    </a:cubicBezTo>
                    <a:cubicBezTo>
                      <a:pt x="29374" y="131272"/>
                      <a:pt x="0" y="101886"/>
                      <a:pt x="0" y="65636"/>
                    </a:cubicBezTo>
                    <a:cubicBezTo>
                      <a:pt x="0" y="29386"/>
                      <a:pt x="29374" y="0"/>
                      <a:pt x="65609" y="0"/>
                    </a:cubicBezTo>
                    <a:cubicBezTo>
                      <a:pt x="101843" y="0"/>
                      <a:pt x="131217" y="29386"/>
                      <a:pt x="131217" y="6563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869" name="Google Shape;869;p1"/>
            <p:cNvGrpSpPr/>
            <p:nvPr/>
          </p:nvGrpSpPr>
          <p:grpSpPr>
            <a:xfrm>
              <a:off x="-649942" y="5172954"/>
              <a:ext cx="3748255" cy="572900"/>
              <a:chOff x="-649942" y="5172954"/>
              <a:chExt cx="3748255" cy="572900"/>
            </a:xfrm>
          </p:grpSpPr>
          <p:sp>
            <p:nvSpPr>
              <p:cNvPr id="870" name="Google Shape;870;p1"/>
              <p:cNvSpPr/>
              <p:nvPr/>
            </p:nvSpPr>
            <p:spPr>
              <a:xfrm>
                <a:off x="2714692" y="5269133"/>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10"/>
                    </a:cubicBezTo>
                    <a:cubicBezTo>
                      <a:pt x="331675" y="228085"/>
                      <a:pt x="374905" y="236708"/>
                      <a:pt x="380494" y="207540"/>
                    </a:cubicBezTo>
                    <a:cubicBezTo>
                      <a:pt x="393792" y="137975"/>
                      <a:pt x="363922" y="70132"/>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1" name="Google Shape;871;p1"/>
              <p:cNvSpPr/>
              <p:nvPr/>
            </p:nvSpPr>
            <p:spPr>
              <a:xfrm>
                <a:off x="2434303" y="526111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1" y="75553"/>
                    </a:cubicBezTo>
                    <a:cubicBezTo>
                      <a:pt x="300337" y="95297"/>
                      <a:pt x="329129" y="148793"/>
                      <a:pt x="330802" y="200809"/>
                    </a:cubicBezTo>
                    <a:cubicBezTo>
                      <a:pt x="331675" y="228085"/>
                      <a:pt x="374905" y="236708"/>
                      <a:pt x="380494" y="207540"/>
                    </a:cubicBezTo>
                    <a:cubicBezTo>
                      <a:pt x="393792" y="137975"/>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2" name="Google Shape;872;p1"/>
              <p:cNvSpPr/>
              <p:nvPr/>
            </p:nvSpPr>
            <p:spPr>
              <a:xfrm>
                <a:off x="2153914" y="5253100"/>
                <a:ext cx="383622" cy="476721"/>
              </a:xfrm>
              <a:custGeom>
                <a:rect b="b" l="l" r="r" t="t"/>
                <a:pathLst>
                  <a:path extrusionOk="0" h="476721" w="383622">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34"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3" name="Google Shape;873;p1"/>
              <p:cNvSpPr/>
              <p:nvPr/>
            </p:nvSpPr>
            <p:spPr>
              <a:xfrm>
                <a:off x="1873526" y="5245083"/>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87"/>
                      <a:pt x="363934"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4" name="Google Shape;874;p1"/>
              <p:cNvSpPr/>
              <p:nvPr/>
            </p:nvSpPr>
            <p:spPr>
              <a:xfrm>
                <a:off x="1593149" y="5237067"/>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5"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3" y="137987"/>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5" name="Google Shape;875;p1"/>
              <p:cNvSpPr/>
              <p:nvPr/>
            </p:nvSpPr>
            <p:spPr>
              <a:xfrm>
                <a:off x="1312760" y="5229050"/>
                <a:ext cx="383621" cy="476721"/>
              </a:xfrm>
              <a:custGeom>
                <a:rect b="b" l="l" r="r" t="t"/>
                <a:pathLst>
                  <a:path extrusionOk="0" h="476721" w="383621">
                    <a:moveTo>
                      <a:pt x="305393" y="30631"/>
                    </a:moveTo>
                    <a:cubicBezTo>
                      <a:pt x="249240" y="-7269"/>
                      <a:pt x="174139" y="-9791"/>
                      <a:pt x="114859"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6" name="Google Shape;876;p1"/>
              <p:cNvSpPr/>
              <p:nvPr/>
            </p:nvSpPr>
            <p:spPr>
              <a:xfrm>
                <a:off x="1032372" y="5221046"/>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10"/>
                    </a:cubicBezTo>
                    <a:cubicBezTo>
                      <a:pt x="331675" y="228085"/>
                      <a:pt x="374905" y="236708"/>
                      <a:pt x="380494" y="207540"/>
                    </a:cubicBezTo>
                    <a:cubicBezTo>
                      <a:pt x="393792" y="137975"/>
                      <a:pt x="363922" y="70132"/>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7" name="Google Shape;877;p1"/>
              <p:cNvSpPr/>
              <p:nvPr/>
            </p:nvSpPr>
            <p:spPr>
              <a:xfrm>
                <a:off x="751983" y="5213029"/>
                <a:ext cx="383626" cy="476721"/>
              </a:xfrm>
              <a:custGeom>
                <a:rect b="b" l="l" r="r" t="t"/>
                <a:pathLst>
                  <a:path extrusionOk="0" h="476721" w="383626">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805" y="137975"/>
                      <a:pt x="363934"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8" name="Google Shape;878;p1"/>
              <p:cNvSpPr/>
              <p:nvPr/>
            </p:nvSpPr>
            <p:spPr>
              <a:xfrm>
                <a:off x="471603" y="5205013"/>
                <a:ext cx="383617" cy="476734"/>
              </a:xfrm>
              <a:custGeom>
                <a:rect b="b" l="l" r="r" t="t"/>
                <a:pathLst>
                  <a:path extrusionOk="0" h="476734" w="383617">
                    <a:moveTo>
                      <a:pt x="305384" y="30631"/>
                    </a:moveTo>
                    <a:cubicBezTo>
                      <a:pt x="249231" y="-7269"/>
                      <a:pt x="174130" y="-9791"/>
                      <a:pt x="114850" y="21911"/>
                    </a:cubicBezTo>
                    <a:cubicBezTo>
                      <a:pt x="-6512" y="86832"/>
                      <a:pt x="-32721" y="258890"/>
                      <a:pt x="41131" y="368841"/>
                    </a:cubicBezTo>
                    <a:cubicBezTo>
                      <a:pt x="82276" y="430099"/>
                      <a:pt x="150746" y="471298"/>
                      <a:pt x="224598" y="476670"/>
                    </a:cubicBezTo>
                    <a:cubicBezTo>
                      <a:pt x="241291" y="477883"/>
                      <a:pt x="255547" y="461571"/>
                      <a:pt x="255547" y="445708"/>
                    </a:cubicBezTo>
                    <a:cubicBezTo>
                      <a:pt x="255547" y="427674"/>
                      <a:pt x="241315" y="416298"/>
                      <a:pt x="224598" y="414745"/>
                    </a:cubicBezTo>
                    <a:cubicBezTo>
                      <a:pt x="124548" y="405443"/>
                      <a:pt x="48902" y="312022"/>
                      <a:pt x="63182" y="211482"/>
                    </a:cubicBezTo>
                    <a:cubicBezTo>
                      <a:pt x="75705" y="123312"/>
                      <a:pt x="156346" y="38393"/>
                      <a:pt x="250383" y="75565"/>
                    </a:cubicBezTo>
                    <a:cubicBezTo>
                      <a:pt x="300329" y="95309"/>
                      <a:pt x="329121" y="148805"/>
                      <a:pt x="330794" y="200822"/>
                    </a:cubicBezTo>
                    <a:cubicBezTo>
                      <a:pt x="331667" y="228097"/>
                      <a:pt x="374897" y="236720"/>
                      <a:pt x="380485" y="207553"/>
                    </a:cubicBezTo>
                    <a:cubicBezTo>
                      <a:pt x="393796" y="137987"/>
                      <a:pt x="363925" y="70144"/>
                      <a:pt x="305384"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79" name="Google Shape;879;p1"/>
              <p:cNvSpPr/>
              <p:nvPr/>
            </p:nvSpPr>
            <p:spPr>
              <a:xfrm>
                <a:off x="191218" y="5196998"/>
                <a:ext cx="383621" cy="476732"/>
              </a:xfrm>
              <a:custGeom>
                <a:rect b="b" l="l" r="r" t="t"/>
                <a:pathLst>
                  <a:path extrusionOk="0" h="476732" w="383621">
                    <a:moveTo>
                      <a:pt x="305393" y="30629"/>
                    </a:moveTo>
                    <a:cubicBezTo>
                      <a:pt x="249240" y="-7271"/>
                      <a:pt x="174139" y="-9793"/>
                      <a:pt x="114858" y="21921"/>
                    </a:cubicBezTo>
                    <a:cubicBezTo>
                      <a:pt x="-6515" y="86842"/>
                      <a:pt x="-32725" y="258900"/>
                      <a:pt x="41140" y="368839"/>
                    </a:cubicBezTo>
                    <a:cubicBezTo>
                      <a:pt x="82284" y="430097"/>
                      <a:pt x="150754" y="471296"/>
                      <a:pt x="224606" y="476668"/>
                    </a:cubicBezTo>
                    <a:cubicBezTo>
                      <a:pt x="241299" y="477881"/>
                      <a:pt x="255556" y="461569"/>
                      <a:pt x="255556" y="445706"/>
                    </a:cubicBezTo>
                    <a:cubicBezTo>
                      <a:pt x="255556" y="427672"/>
                      <a:pt x="241324" y="416296"/>
                      <a:pt x="224606" y="414743"/>
                    </a:cubicBezTo>
                    <a:cubicBezTo>
                      <a:pt x="124557" y="405441"/>
                      <a:pt x="48910" y="312020"/>
                      <a:pt x="63191" y="211480"/>
                    </a:cubicBezTo>
                    <a:cubicBezTo>
                      <a:pt x="75714" y="123310"/>
                      <a:pt x="156355" y="38391"/>
                      <a:pt x="250392" y="75563"/>
                    </a:cubicBezTo>
                    <a:cubicBezTo>
                      <a:pt x="300338" y="95307"/>
                      <a:pt x="329129" y="148803"/>
                      <a:pt x="330802" y="200820"/>
                    </a:cubicBezTo>
                    <a:cubicBezTo>
                      <a:pt x="331675" y="228095"/>
                      <a:pt x="374905" y="236718"/>
                      <a:pt x="380494" y="207551"/>
                    </a:cubicBezTo>
                    <a:cubicBezTo>
                      <a:pt x="393792" y="137985"/>
                      <a:pt x="363922" y="70142"/>
                      <a:pt x="305393" y="3062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0" name="Google Shape;880;p1"/>
              <p:cNvSpPr/>
              <p:nvPr/>
            </p:nvSpPr>
            <p:spPr>
              <a:xfrm>
                <a:off x="-89170" y="5188979"/>
                <a:ext cx="383621" cy="476721"/>
              </a:xfrm>
              <a:custGeom>
                <a:rect b="b" l="l" r="r" t="t"/>
                <a:pathLst>
                  <a:path extrusionOk="0" h="476721" w="383621">
                    <a:moveTo>
                      <a:pt x="305393" y="30631"/>
                    </a:moveTo>
                    <a:cubicBezTo>
                      <a:pt x="249240" y="-7269"/>
                      <a:pt x="174139" y="-9791"/>
                      <a:pt x="114858" y="21911"/>
                    </a:cubicBezTo>
                    <a:cubicBezTo>
                      <a:pt x="-6515" y="86832"/>
                      <a:pt x="-32725" y="258890"/>
                      <a:pt x="41140" y="368829"/>
                    </a:cubicBezTo>
                    <a:cubicBezTo>
                      <a:pt x="82284" y="430087"/>
                      <a:pt x="150754" y="471286"/>
                      <a:pt x="224606" y="476658"/>
                    </a:cubicBezTo>
                    <a:cubicBezTo>
                      <a:pt x="241299" y="477871"/>
                      <a:pt x="255556" y="461559"/>
                      <a:pt x="255556" y="445696"/>
                    </a:cubicBezTo>
                    <a:cubicBezTo>
                      <a:pt x="255556" y="427662"/>
                      <a:pt x="241324" y="416286"/>
                      <a:pt x="224606" y="414733"/>
                    </a:cubicBezTo>
                    <a:cubicBezTo>
                      <a:pt x="124557" y="405431"/>
                      <a:pt x="48910" y="312010"/>
                      <a:pt x="63191" y="211470"/>
                    </a:cubicBezTo>
                    <a:cubicBezTo>
                      <a:pt x="75714" y="123300"/>
                      <a:pt x="156355" y="38381"/>
                      <a:pt x="250392" y="75553"/>
                    </a:cubicBezTo>
                    <a:cubicBezTo>
                      <a:pt x="300338" y="95297"/>
                      <a:pt x="329129" y="148793"/>
                      <a:pt x="330802" y="200809"/>
                    </a:cubicBezTo>
                    <a:cubicBezTo>
                      <a:pt x="331675" y="228085"/>
                      <a:pt x="374905" y="236708"/>
                      <a:pt x="380494" y="207540"/>
                    </a:cubicBezTo>
                    <a:cubicBezTo>
                      <a:pt x="393792" y="137987"/>
                      <a:pt x="363922" y="70144"/>
                      <a:pt x="305393" y="30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1" name="Google Shape;881;p1"/>
              <p:cNvSpPr/>
              <p:nvPr/>
            </p:nvSpPr>
            <p:spPr>
              <a:xfrm>
                <a:off x="-369547" y="5180970"/>
                <a:ext cx="383621" cy="476727"/>
              </a:xfrm>
              <a:custGeom>
                <a:rect b="b" l="l" r="r" t="t"/>
                <a:pathLst>
                  <a:path extrusionOk="0" h="476727" w="383621">
                    <a:moveTo>
                      <a:pt x="305381" y="30624"/>
                    </a:moveTo>
                    <a:cubicBezTo>
                      <a:pt x="249228" y="-7275"/>
                      <a:pt x="174139" y="-9786"/>
                      <a:pt x="114858" y="21916"/>
                    </a:cubicBezTo>
                    <a:cubicBezTo>
                      <a:pt x="-6515" y="86837"/>
                      <a:pt x="-32725" y="258895"/>
                      <a:pt x="41140" y="368835"/>
                    </a:cubicBezTo>
                    <a:cubicBezTo>
                      <a:pt x="82284" y="430092"/>
                      <a:pt x="150754" y="471291"/>
                      <a:pt x="224606" y="476664"/>
                    </a:cubicBezTo>
                    <a:cubicBezTo>
                      <a:pt x="241299" y="477876"/>
                      <a:pt x="255556" y="461564"/>
                      <a:pt x="255556" y="445701"/>
                    </a:cubicBezTo>
                    <a:cubicBezTo>
                      <a:pt x="255556" y="427667"/>
                      <a:pt x="241324" y="416291"/>
                      <a:pt x="224606" y="414739"/>
                    </a:cubicBezTo>
                    <a:cubicBezTo>
                      <a:pt x="124557" y="405436"/>
                      <a:pt x="48910" y="312015"/>
                      <a:pt x="63191" y="211475"/>
                    </a:cubicBezTo>
                    <a:cubicBezTo>
                      <a:pt x="75714" y="123306"/>
                      <a:pt x="156355" y="38386"/>
                      <a:pt x="250392" y="75558"/>
                    </a:cubicBezTo>
                    <a:cubicBezTo>
                      <a:pt x="300338" y="95302"/>
                      <a:pt x="329129" y="148798"/>
                      <a:pt x="330802" y="200815"/>
                    </a:cubicBezTo>
                    <a:cubicBezTo>
                      <a:pt x="331675" y="228090"/>
                      <a:pt x="374905" y="236713"/>
                      <a:pt x="380494" y="207546"/>
                    </a:cubicBezTo>
                    <a:cubicBezTo>
                      <a:pt x="393792" y="137980"/>
                      <a:pt x="363922" y="70137"/>
                      <a:pt x="305381" y="3062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2" name="Google Shape;882;p1"/>
              <p:cNvSpPr/>
              <p:nvPr/>
            </p:nvSpPr>
            <p:spPr>
              <a:xfrm>
                <a:off x="-649942" y="5172954"/>
                <a:ext cx="383620" cy="476726"/>
              </a:xfrm>
              <a:custGeom>
                <a:rect b="b" l="l" r="r" t="t"/>
                <a:pathLst>
                  <a:path extrusionOk="0" h="476726" w="383620">
                    <a:moveTo>
                      <a:pt x="305387" y="30635"/>
                    </a:moveTo>
                    <a:cubicBezTo>
                      <a:pt x="249234" y="-7277"/>
                      <a:pt x="174145" y="-9787"/>
                      <a:pt x="114865" y="21915"/>
                    </a:cubicBezTo>
                    <a:cubicBezTo>
                      <a:pt x="-6521" y="86836"/>
                      <a:pt x="-32719" y="258894"/>
                      <a:pt x="41134" y="368833"/>
                    </a:cubicBezTo>
                    <a:cubicBezTo>
                      <a:pt x="82278" y="430091"/>
                      <a:pt x="150748" y="471290"/>
                      <a:pt x="224600" y="476662"/>
                    </a:cubicBezTo>
                    <a:cubicBezTo>
                      <a:pt x="241293" y="477875"/>
                      <a:pt x="255550" y="461563"/>
                      <a:pt x="255550" y="445700"/>
                    </a:cubicBezTo>
                    <a:cubicBezTo>
                      <a:pt x="255550" y="427666"/>
                      <a:pt x="241318" y="416290"/>
                      <a:pt x="224600" y="414737"/>
                    </a:cubicBezTo>
                    <a:cubicBezTo>
                      <a:pt x="124551" y="405435"/>
                      <a:pt x="48904" y="312014"/>
                      <a:pt x="63185" y="211474"/>
                    </a:cubicBezTo>
                    <a:cubicBezTo>
                      <a:pt x="75708" y="123304"/>
                      <a:pt x="156349" y="38385"/>
                      <a:pt x="250386" y="75557"/>
                    </a:cubicBezTo>
                    <a:cubicBezTo>
                      <a:pt x="300332" y="95301"/>
                      <a:pt x="329123" y="148797"/>
                      <a:pt x="330796" y="200814"/>
                    </a:cubicBezTo>
                    <a:cubicBezTo>
                      <a:pt x="331669" y="228089"/>
                      <a:pt x="374899" y="236712"/>
                      <a:pt x="380488" y="207545"/>
                    </a:cubicBezTo>
                    <a:cubicBezTo>
                      <a:pt x="393799" y="137979"/>
                      <a:pt x="363928" y="70136"/>
                      <a:pt x="305387" y="306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883" name="Google Shape;883;p1"/>
          <p:cNvGrpSpPr/>
          <p:nvPr/>
        </p:nvGrpSpPr>
        <p:grpSpPr>
          <a:xfrm rot="975612">
            <a:off x="1590526" y="4259797"/>
            <a:ext cx="2299442" cy="841629"/>
            <a:chOff x="2443455" y="9195749"/>
            <a:chExt cx="4598884" cy="1683352"/>
          </a:xfrm>
        </p:grpSpPr>
        <p:sp>
          <p:nvSpPr>
            <p:cNvPr id="884" name="Google Shape;884;p1"/>
            <p:cNvSpPr/>
            <p:nvPr/>
          </p:nvSpPr>
          <p:spPr>
            <a:xfrm>
              <a:off x="5002427" y="9286785"/>
              <a:ext cx="1854977" cy="1508969"/>
            </a:xfrm>
            <a:custGeom>
              <a:rect b="b" l="l" r="r" t="t"/>
              <a:pathLst>
                <a:path extrusionOk="0" h="1508969" w="1854977">
                  <a:moveTo>
                    <a:pt x="1838426" y="361620"/>
                  </a:moveTo>
                  <a:cubicBezTo>
                    <a:pt x="1854706" y="446343"/>
                    <a:pt x="1856656" y="534491"/>
                    <a:pt x="1853988" y="619793"/>
                  </a:cubicBezTo>
                  <a:cubicBezTo>
                    <a:pt x="1849123" y="775334"/>
                    <a:pt x="1829440" y="933126"/>
                    <a:pt x="1766058" y="1075295"/>
                  </a:cubicBezTo>
                  <a:cubicBezTo>
                    <a:pt x="1619151" y="1404828"/>
                    <a:pt x="1245225" y="1506046"/>
                    <a:pt x="912597" y="1508819"/>
                  </a:cubicBezTo>
                  <a:cubicBezTo>
                    <a:pt x="734942" y="1510298"/>
                    <a:pt x="532940" y="1502142"/>
                    <a:pt x="369910" y="1424556"/>
                  </a:cubicBezTo>
                  <a:cubicBezTo>
                    <a:pt x="134428" y="1312482"/>
                    <a:pt x="85009" y="1064843"/>
                    <a:pt x="38394" y="832028"/>
                  </a:cubicBezTo>
                  <a:cubicBezTo>
                    <a:pt x="20983" y="745091"/>
                    <a:pt x="11519" y="656750"/>
                    <a:pt x="7067" y="568261"/>
                  </a:cubicBezTo>
                  <a:cubicBezTo>
                    <a:pt x="6561" y="566415"/>
                    <a:pt x="6064" y="564725"/>
                    <a:pt x="5761" y="563504"/>
                  </a:cubicBezTo>
                  <a:cubicBezTo>
                    <a:pt x="-5221" y="524288"/>
                    <a:pt x="1190" y="482014"/>
                    <a:pt x="10902" y="443147"/>
                  </a:cubicBezTo>
                  <a:cubicBezTo>
                    <a:pt x="44419" y="331331"/>
                    <a:pt x="109659" y="241318"/>
                    <a:pt x="206852" y="176230"/>
                  </a:cubicBezTo>
                  <a:cubicBezTo>
                    <a:pt x="342427" y="85437"/>
                    <a:pt x="514195" y="45642"/>
                    <a:pt x="674025" y="23086"/>
                  </a:cubicBezTo>
                  <a:cubicBezTo>
                    <a:pt x="848001" y="-1472"/>
                    <a:pt x="1024303" y="-1481"/>
                    <a:pt x="1199622" y="1118"/>
                  </a:cubicBezTo>
                  <a:cubicBezTo>
                    <a:pt x="1295040" y="2532"/>
                    <a:pt x="1390927" y="4681"/>
                    <a:pt x="1484854" y="21553"/>
                  </a:cubicBezTo>
                  <a:cubicBezTo>
                    <a:pt x="1603257" y="42814"/>
                    <a:pt x="1727298" y="87072"/>
                    <a:pt x="1784913" y="200596"/>
                  </a:cubicBezTo>
                  <a:cubicBezTo>
                    <a:pt x="1810796" y="251586"/>
                    <a:pt x="1827710" y="305863"/>
                    <a:pt x="1838426" y="3616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5" name="Google Shape;885;p1"/>
            <p:cNvSpPr/>
            <p:nvPr/>
          </p:nvSpPr>
          <p:spPr>
            <a:xfrm>
              <a:off x="2640419" y="9336875"/>
              <a:ext cx="1853185" cy="1505712"/>
            </a:xfrm>
            <a:custGeom>
              <a:rect b="b" l="l" r="r" t="t"/>
              <a:pathLst>
                <a:path extrusionOk="0" h="1505712" w="1853185">
                  <a:moveTo>
                    <a:pt x="9737" y="395849"/>
                  </a:moveTo>
                  <a:cubicBezTo>
                    <a:pt x="-3112" y="481160"/>
                    <a:pt x="-1502" y="569308"/>
                    <a:pt x="4605" y="654435"/>
                  </a:cubicBezTo>
                  <a:cubicBezTo>
                    <a:pt x="15743" y="809655"/>
                    <a:pt x="41782" y="966519"/>
                    <a:pt x="110839" y="1106025"/>
                  </a:cubicBezTo>
                  <a:cubicBezTo>
                    <a:pt x="270917" y="1429377"/>
                    <a:pt x="648633" y="1515478"/>
                    <a:pt x="981105" y="1504861"/>
                  </a:cubicBezTo>
                  <a:cubicBezTo>
                    <a:pt x="1158668" y="1499194"/>
                    <a:pt x="1360182" y="1482920"/>
                    <a:pt x="1519947" y="1398831"/>
                  </a:cubicBezTo>
                  <a:cubicBezTo>
                    <a:pt x="1750710" y="1277381"/>
                    <a:pt x="1790104" y="1027951"/>
                    <a:pt x="1827290" y="793445"/>
                  </a:cubicBezTo>
                  <a:cubicBezTo>
                    <a:pt x="1841179" y="705875"/>
                    <a:pt x="1847075" y="617231"/>
                    <a:pt x="1847958" y="528632"/>
                  </a:cubicBezTo>
                  <a:cubicBezTo>
                    <a:pt x="1848390" y="526768"/>
                    <a:pt x="1848813" y="525059"/>
                    <a:pt x="1849071" y="523829"/>
                  </a:cubicBezTo>
                  <a:cubicBezTo>
                    <a:pt x="1858462" y="484199"/>
                    <a:pt x="1850349" y="442219"/>
                    <a:pt x="1839073" y="403784"/>
                  </a:cubicBezTo>
                  <a:cubicBezTo>
                    <a:pt x="1801077" y="293410"/>
                    <a:pt x="1732250" y="206097"/>
                    <a:pt x="1632518" y="144968"/>
                  </a:cubicBezTo>
                  <a:cubicBezTo>
                    <a:pt x="1493393" y="59703"/>
                    <a:pt x="1320153" y="26852"/>
                    <a:pt x="1159541" y="10734"/>
                  </a:cubicBezTo>
                  <a:cubicBezTo>
                    <a:pt x="984719" y="-6808"/>
                    <a:pt x="808554" y="273"/>
                    <a:pt x="633484" y="9925"/>
                  </a:cubicBezTo>
                  <a:cubicBezTo>
                    <a:pt x="538195" y="15179"/>
                    <a:pt x="442483" y="21185"/>
                    <a:pt x="349310" y="41812"/>
                  </a:cubicBezTo>
                  <a:cubicBezTo>
                    <a:pt x="231863" y="67812"/>
                    <a:pt x="109699" y="117030"/>
                    <a:pt x="56720" y="232777"/>
                  </a:cubicBezTo>
                  <a:cubicBezTo>
                    <a:pt x="32907" y="284795"/>
                    <a:pt x="18190" y="339707"/>
                    <a:pt x="9737" y="39584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6" name="Google Shape;886;p1"/>
            <p:cNvSpPr/>
            <p:nvPr/>
          </p:nvSpPr>
          <p:spPr>
            <a:xfrm>
              <a:off x="5653746" y="9297079"/>
              <a:ext cx="616307" cy="1305716"/>
            </a:xfrm>
            <a:custGeom>
              <a:rect b="b" l="l" r="r" t="t"/>
              <a:pathLst>
                <a:path extrusionOk="0" h="1305716" w="616307">
                  <a:moveTo>
                    <a:pt x="541304" y="9459"/>
                  </a:moveTo>
                  <a:cubicBezTo>
                    <a:pt x="555993" y="-12546"/>
                    <a:pt x="591552" y="7585"/>
                    <a:pt x="579171" y="31684"/>
                  </a:cubicBezTo>
                  <a:cubicBezTo>
                    <a:pt x="566230" y="54589"/>
                    <a:pt x="553905" y="77706"/>
                    <a:pt x="542987" y="101639"/>
                  </a:cubicBezTo>
                  <a:cubicBezTo>
                    <a:pt x="511816" y="179263"/>
                    <a:pt x="486807" y="260184"/>
                    <a:pt x="471889" y="342528"/>
                  </a:cubicBezTo>
                  <a:cubicBezTo>
                    <a:pt x="448802" y="521130"/>
                    <a:pt x="558642" y="426994"/>
                    <a:pt x="608990" y="524023"/>
                  </a:cubicBezTo>
                  <a:cubicBezTo>
                    <a:pt x="634809" y="610197"/>
                    <a:pt x="586428" y="701285"/>
                    <a:pt x="554990" y="780148"/>
                  </a:cubicBezTo>
                  <a:cubicBezTo>
                    <a:pt x="501248" y="877582"/>
                    <a:pt x="336157" y="1356531"/>
                    <a:pt x="204942" y="1301298"/>
                  </a:cubicBezTo>
                  <a:cubicBezTo>
                    <a:pt x="156469" y="1278145"/>
                    <a:pt x="157582" y="1214655"/>
                    <a:pt x="155522" y="1168313"/>
                  </a:cubicBezTo>
                  <a:cubicBezTo>
                    <a:pt x="162696" y="1063229"/>
                    <a:pt x="202569" y="962636"/>
                    <a:pt x="239314" y="864780"/>
                  </a:cubicBezTo>
                  <a:cubicBezTo>
                    <a:pt x="257599" y="814478"/>
                    <a:pt x="282267" y="766097"/>
                    <a:pt x="294749" y="713904"/>
                  </a:cubicBezTo>
                  <a:cubicBezTo>
                    <a:pt x="298042" y="678490"/>
                    <a:pt x="237750" y="699044"/>
                    <a:pt x="217515" y="700872"/>
                  </a:cubicBezTo>
                  <a:cubicBezTo>
                    <a:pt x="175987" y="705813"/>
                    <a:pt x="134459" y="714905"/>
                    <a:pt x="92490" y="713757"/>
                  </a:cubicBezTo>
                  <a:cubicBezTo>
                    <a:pt x="25594" y="716530"/>
                    <a:pt x="-10415" y="666018"/>
                    <a:pt x="2655" y="602547"/>
                  </a:cubicBezTo>
                  <a:cubicBezTo>
                    <a:pt x="44827" y="470636"/>
                    <a:pt x="105505" y="344567"/>
                    <a:pt x="154345" y="215219"/>
                  </a:cubicBezTo>
                  <a:cubicBezTo>
                    <a:pt x="176456" y="155348"/>
                    <a:pt x="202799" y="97020"/>
                    <a:pt x="226014" y="37654"/>
                  </a:cubicBezTo>
                  <a:cubicBezTo>
                    <a:pt x="236122" y="9789"/>
                    <a:pt x="271708" y="14877"/>
                    <a:pt x="280299" y="36432"/>
                  </a:cubicBezTo>
                  <a:cubicBezTo>
                    <a:pt x="284695" y="36038"/>
                    <a:pt x="288991" y="35496"/>
                    <a:pt x="293001" y="34642"/>
                  </a:cubicBezTo>
                  <a:cubicBezTo>
                    <a:pt x="370741" y="22904"/>
                    <a:pt x="449575" y="30307"/>
                    <a:pt x="527719" y="25907"/>
                  </a:cubicBezTo>
                  <a:cubicBezTo>
                    <a:pt x="527719" y="25944"/>
                    <a:pt x="527691" y="25990"/>
                    <a:pt x="527691" y="26027"/>
                  </a:cubicBezTo>
                  <a:lnTo>
                    <a:pt x="527655" y="26027"/>
                  </a:lnTo>
                  <a:cubicBezTo>
                    <a:pt x="527655" y="26064"/>
                    <a:pt x="527618" y="26064"/>
                    <a:pt x="527627" y="26110"/>
                  </a:cubicBezTo>
                  <a:cubicBezTo>
                    <a:pt x="528492" y="26027"/>
                    <a:pt x="529356" y="25990"/>
                    <a:pt x="530193" y="26027"/>
                  </a:cubicBezTo>
                  <a:cubicBezTo>
                    <a:pt x="533863" y="20489"/>
                    <a:pt x="537561" y="14942"/>
                    <a:pt x="541304" y="945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7" name="Google Shape;887;p1"/>
            <p:cNvSpPr/>
            <p:nvPr/>
          </p:nvSpPr>
          <p:spPr>
            <a:xfrm>
              <a:off x="3444135" y="9356380"/>
              <a:ext cx="618164" cy="1291382"/>
            </a:xfrm>
            <a:custGeom>
              <a:rect b="b" l="l" r="r" t="t"/>
              <a:pathLst>
                <a:path extrusionOk="0" h="1291382" w="618164">
                  <a:moveTo>
                    <a:pt x="565902" y="8780"/>
                  </a:moveTo>
                  <a:cubicBezTo>
                    <a:pt x="581474" y="-12619"/>
                    <a:pt x="616186" y="8927"/>
                    <a:pt x="602840" y="32511"/>
                  </a:cubicBezTo>
                  <a:cubicBezTo>
                    <a:pt x="588979" y="54875"/>
                    <a:pt x="575744" y="77477"/>
                    <a:pt x="563860" y="100951"/>
                  </a:cubicBezTo>
                  <a:cubicBezTo>
                    <a:pt x="529580" y="177261"/>
                    <a:pt x="501334" y="257108"/>
                    <a:pt x="483104" y="338791"/>
                  </a:cubicBezTo>
                  <a:cubicBezTo>
                    <a:pt x="452834" y="516319"/>
                    <a:pt x="566380" y="426682"/>
                    <a:pt x="612774" y="525659"/>
                  </a:cubicBezTo>
                  <a:cubicBezTo>
                    <a:pt x="635097" y="612806"/>
                    <a:pt x="583074" y="701873"/>
                    <a:pt x="548481" y="779405"/>
                  </a:cubicBezTo>
                  <a:cubicBezTo>
                    <a:pt x="490848" y="874598"/>
                    <a:pt x="306580" y="1346512"/>
                    <a:pt x="177692" y="1286053"/>
                  </a:cubicBezTo>
                  <a:cubicBezTo>
                    <a:pt x="130194" y="1260962"/>
                    <a:pt x="133864" y="1197574"/>
                    <a:pt x="133681" y="1151194"/>
                  </a:cubicBezTo>
                  <a:cubicBezTo>
                    <a:pt x="145086" y="1046487"/>
                    <a:pt x="188987" y="947575"/>
                    <a:pt x="229650" y="851270"/>
                  </a:cubicBezTo>
                  <a:cubicBezTo>
                    <a:pt x="249949" y="801750"/>
                    <a:pt x="276559" y="754388"/>
                    <a:pt x="291128" y="702746"/>
                  </a:cubicBezTo>
                  <a:cubicBezTo>
                    <a:pt x="295846" y="667497"/>
                    <a:pt x="234782" y="685599"/>
                    <a:pt x="214483" y="686619"/>
                  </a:cubicBezTo>
                  <a:cubicBezTo>
                    <a:pt x="172789" y="689879"/>
                    <a:pt x="130930" y="697300"/>
                    <a:pt x="89034" y="694462"/>
                  </a:cubicBezTo>
                  <a:cubicBezTo>
                    <a:pt x="22084" y="694544"/>
                    <a:pt x="-11865" y="642618"/>
                    <a:pt x="3762" y="579725"/>
                  </a:cubicBezTo>
                  <a:cubicBezTo>
                    <a:pt x="51222" y="449615"/>
                    <a:pt x="116941" y="326089"/>
                    <a:pt x="170950" y="198816"/>
                  </a:cubicBezTo>
                  <a:cubicBezTo>
                    <a:pt x="195462" y="139882"/>
                    <a:pt x="224131" y="82666"/>
                    <a:pt x="249720" y="24283"/>
                  </a:cubicBezTo>
                  <a:cubicBezTo>
                    <a:pt x="260941" y="-3150"/>
                    <a:pt x="296297" y="3361"/>
                    <a:pt x="304005" y="25247"/>
                  </a:cubicBezTo>
                  <a:cubicBezTo>
                    <a:pt x="308410" y="25026"/>
                    <a:pt x="312733" y="24659"/>
                    <a:pt x="316771" y="23961"/>
                  </a:cubicBezTo>
                  <a:cubicBezTo>
                    <a:pt x="394925" y="15365"/>
                    <a:pt x="473400" y="25926"/>
                    <a:pt x="551655" y="24677"/>
                  </a:cubicBezTo>
                  <a:cubicBezTo>
                    <a:pt x="551655" y="24714"/>
                    <a:pt x="551618" y="24751"/>
                    <a:pt x="551627" y="24788"/>
                  </a:cubicBezTo>
                  <a:lnTo>
                    <a:pt x="551590" y="24788"/>
                  </a:lnTo>
                  <a:cubicBezTo>
                    <a:pt x="551590" y="24824"/>
                    <a:pt x="551554" y="24824"/>
                    <a:pt x="551554" y="24861"/>
                  </a:cubicBezTo>
                  <a:cubicBezTo>
                    <a:pt x="552418" y="24815"/>
                    <a:pt x="553283" y="24815"/>
                    <a:pt x="554120" y="24879"/>
                  </a:cubicBezTo>
                  <a:cubicBezTo>
                    <a:pt x="558029" y="19507"/>
                    <a:pt x="561947" y="14107"/>
                    <a:pt x="565902" y="87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8" name="Google Shape;888;p1"/>
            <p:cNvSpPr/>
            <p:nvPr/>
          </p:nvSpPr>
          <p:spPr>
            <a:xfrm>
              <a:off x="5470491" y="10251050"/>
              <a:ext cx="266697" cy="530709"/>
            </a:xfrm>
            <a:custGeom>
              <a:rect b="b" l="l" r="r" t="t"/>
              <a:pathLst>
                <a:path extrusionOk="0" h="530709" w="266697">
                  <a:moveTo>
                    <a:pt x="104510" y="530099"/>
                  </a:moveTo>
                  <a:cubicBezTo>
                    <a:pt x="80863" y="525837"/>
                    <a:pt x="78241" y="499837"/>
                    <a:pt x="84753" y="480790"/>
                  </a:cubicBezTo>
                  <a:cubicBezTo>
                    <a:pt x="78223" y="484059"/>
                    <a:pt x="70626" y="484849"/>
                    <a:pt x="63148" y="482296"/>
                  </a:cubicBezTo>
                  <a:cubicBezTo>
                    <a:pt x="59147" y="480937"/>
                    <a:pt x="55716" y="478815"/>
                    <a:pt x="52920" y="476161"/>
                  </a:cubicBezTo>
                  <a:cubicBezTo>
                    <a:pt x="40723" y="495750"/>
                    <a:pt x="8476" y="491572"/>
                    <a:pt x="1688" y="469493"/>
                  </a:cubicBezTo>
                  <a:cubicBezTo>
                    <a:pt x="-2423" y="458408"/>
                    <a:pt x="1900" y="447277"/>
                    <a:pt x="4852" y="436476"/>
                  </a:cubicBezTo>
                  <a:cubicBezTo>
                    <a:pt x="37137" y="342983"/>
                    <a:pt x="67360" y="248571"/>
                    <a:pt x="101502" y="155701"/>
                  </a:cubicBezTo>
                  <a:cubicBezTo>
                    <a:pt x="122795" y="105033"/>
                    <a:pt x="142101" y="49129"/>
                    <a:pt x="184899" y="12228"/>
                  </a:cubicBezTo>
                  <a:cubicBezTo>
                    <a:pt x="207350" y="-7555"/>
                    <a:pt x="248299" y="-3523"/>
                    <a:pt x="260541" y="25701"/>
                  </a:cubicBezTo>
                  <a:cubicBezTo>
                    <a:pt x="270282" y="48468"/>
                    <a:pt x="265784" y="74753"/>
                    <a:pt x="264836" y="98788"/>
                  </a:cubicBezTo>
                  <a:cubicBezTo>
                    <a:pt x="260376" y="180067"/>
                    <a:pt x="237556" y="258535"/>
                    <a:pt x="212124" y="335406"/>
                  </a:cubicBezTo>
                  <a:cubicBezTo>
                    <a:pt x="199919" y="372904"/>
                    <a:pt x="187327" y="410219"/>
                    <a:pt x="173217" y="446992"/>
                  </a:cubicBezTo>
                  <a:cubicBezTo>
                    <a:pt x="163174" y="464488"/>
                    <a:pt x="162208" y="493179"/>
                    <a:pt x="140418" y="499957"/>
                  </a:cubicBezTo>
                  <a:cubicBezTo>
                    <a:pt x="138045" y="517847"/>
                    <a:pt x="123835" y="534094"/>
                    <a:pt x="104510" y="530099"/>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89" name="Google Shape;889;p1"/>
            <p:cNvSpPr/>
            <p:nvPr/>
          </p:nvSpPr>
          <p:spPr>
            <a:xfrm>
              <a:off x="3186944" y="10337931"/>
              <a:ext cx="282701" cy="525989"/>
            </a:xfrm>
            <a:custGeom>
              <a:rect b="b" l="l" r="r" t="t"/>
              <a:pathLst>
                <a:path extrusionOk="0" h="525989" w="282701">
                  <a:moveTo>
                    <a:pt x="101620" y="525121"/>
                  </a:moveTo>
                  <a:cubicBezTo>
                    <a:pt x="78166" y="519914"/>
                    <a:pt x="76593" y="493831"/>
                    <a:pt x="83868" y="475059"/>
                  </a:cubicBezTo>
                  <a:cubicBezTo>
                    <a:pt x="77209" y="478062"/>
                    <a:pt x="69593" y="478549"/>
                    <a:pt x="62217" y="475693"/>
                  </a:cubicBezTo>
                  <a:cubicBezTo>
                    <a:pt x="58271" y="474168"/>
                    <a:pt x="54932" y="471918"/>
                    <a:pt x="52246" y="469154"/>
                  </a:cubicBezTo>
                  <a:cubicBezTo>
                    <a:pt x="39268" y="488229"/>
                    <a:pt x="7214" y="482755"/>
                    <a:pt x="1318" y="460438"/>
                  </a:cubicBezTo>
                  <a:cubicBezTo>
                    <a:pt x="-2343" y="449197"/>
                    <a:pt x="2431" y="438249"/>
                    <a:pt x="5807" y="427568"/>
                  </a:cubicBezTo>
                  <a:cubicBezTo>
                    <a:pt x="41834" y="335452"/>
                    <a:pt x="75848" y="242326"/>
                    <a:pt x="113715" y="150907"/>
                  </a:cubicBezTo>
                  <a:cubicBezTo>
                    <a:pt x="137031" y="101139"/>
                    <a:pt x="158582" y="46053"/>
                    <a:pt x="202832" y="10906"/>
                  </a:cubicBezTo>
                  <a:cubicBezTo>
                    <a:pt x="226066" y="-7958"/>
                    <a:pt x="266821" y="-2283"/>
                    <a:pt x="277868" y="27409"/>
                  </a:cubicBezTo>
                  <a:cubicBezTo>
                    <a:pt x="286679" y="50553"/>
                    <a:pt x="281124" y="76636"/>
                    <a:pt x="279210" y="100606"/>
                  </a:cubicBezTo>
                  <a:cubicBezTo>
                    <a:pt x="271475" y="181637"/>
                    <a:pt x="245510" y="259123"/>
                    <a:pt x="216997" y="334910"/>
                  </a:cubicBezTo>
                  <a:cubicBezTo>
                    <a:pt x="203292" y="371885"/>
                    <a:pt x="189201" y="408667"/>
                    <a:pt x="173620" y="444843"/>
                  </a:cubicBezTo>
                  <a:cubicBezTo>
                    <a:pt x="162877" y="461916"/>
                    <a:pt x="160761" y="490543"/>
                    <a:pt x="138705" y="496449"/>
                  </a:cubicBezTo>
                  <a:cubicBezTo>
                    <a:pt x="135624" y="514229"/>
                    <a:pt x="120770" y="529897"/>
                    <a:pt x="101620" y="525121"/>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0" name="Google Shape;890;p1"/>
            <p:cNvSpPr/>
            <p:nvPr/>
          </p:nvSpPr>
          <p:spPr>
            <a:xfrm>
              <a:off x="4997167" y="9838635"/>
              <a:ext cx="182080" cy="440196"/>
            </a:xfrm>
            <a:custGeom>
              <a:rect b="b" l="l" r="r" t="t"/>
              <a:pathLst>
                <a:path extrusionOk="0" h="440196" w="182080">
                  <a:moveTo>
                    <a:pt x="65390" y="1506"/>
                  </a:moveTo>
                  <a:cubicBezTo>
                    <a:pt x="81182" y="-1920"/>
                    <a:pt x="97996" y="312"/>
                    <a:pt x="112418" y="10148"/>
                  </a:cubicBezTo>
                  <a:cubicBezTo>
                    <a:pt x="155988" y="39849"/>
                    <a:pt x="168092" y="111962"/>
                    <a:pt x="175257" y="160491"/>
                  </a:cubicBezTo>
                  <a:cubicBezTo>
                    <a:pt x="184243" y="221335"/>
                    <a:pt x="182827" y="283217"/>
                    <a:pt x="179626" y="344447"/>
                  </a:cubicBezTo>
                  <a:cubicBezTo>
                    <a:pt x="178209" y="371504"/>
                    <a:pt x="175570" y="400856"/>
                    <a:pt x="157230" y="420831"/>
                  </a:cubicBezTo>
                  <a:cubicBezTo>
                    <a:pt x="143681" y="435590"/>
                    <a:pt x="122379" y="442809"/>
                    <a:pt x="102632" y="439337"/>
                  </a:cubicBezTo>
                  <a:cubicBezTo>
                    <a:pt x="64663" y="432660"/>
                    <a:pt x="47334" y="390891"/>
                    <a:pt x="36785" y="358499"/>
                  </a:cubicBezTo>
                  <a:cubicBezTo>
                    <a:pt x="13312" y="286432"/>
                    <a:pt x="2367" y="210737"/>
                    <a:pt x="196" y="135106"/>
                  </a:cubicBezTo>
                  <a:cubicBezTo>
                    <a:pt x="-770" y="101704"/>
                    <a:pt x="1272" y="63351"/>
                    <a:pt x="19291" y="34100"/>
                  </a:cubicBezTo>
                  <a:cubicBezTo>
                    <a:pt x="29528" y="17477"/>
                    <a:pt x="46755" y="5546"/>
                    <a:pt x="65390" y="150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1" name="Google Shape;891;p1"/>
            <p:cNvSpPr/>
            <p:nvPr/>
          </p:nvSpPr>
          <p:spPr>
            <a:xfrm>
              <a:off x="4327986" y="9851769"/>
              <a:ext cx="177362" cy="441276"/>
            </a:xfrm>
            <a:custGeom>
              <a:rect b="b" l="l" r="r" t="t"/>
              <a:pathLst>
                <a:path extrusionOk="0" h="441276" w="177362">
                  <a:moveTo>
                    <a:pt x="106758" y="1000"/>
                  </a:moveTo>
                  <a:cubicBezTo>
                    <a:pt x="90837" y="-1792"/>
                    <a:pt x="74134" y="1120"/>
                    <a:pt x="60116" y="11525"/>
                  </a:cubicBezTo>
                  <a:cubicBezTo>
                    <a:pt x="17788" y="42953"/>
                    <a:pt x="8600" y="115498"/>
                    <a:pt x="3394" y="164274"/>
                  </a:cubicBezTo>
                  <a:cubicBezTo>
                    <a:pt x="-3127" y="225431"/>
                    <a:pt x="782" y="287203"/>
                    <a:pt x="6457" y="348259"/>
                  </a:cubicBezTo>
                  <a:cubicBezTo>
                    <a:pt x="8968" y="375241"/>
                    <a:pt x="12785" y="404456"/>
                    <a:pt x="31916" y="423678"/>
                  </a:cubicBezTo>
                  <a:cubicBezTo>
                    <a:pt x="46044" y="437877"/>
                    <a:pt x="67622" y="444232"/>
                    <a:pt x="87213" y="439971"/>
                  </a:cubicBezTo>
                  <a:cubicBezTo>
                    <a:pt x="124878" y="431769"/>
                    <a:pt x="140514" y="389339"/>
                    <a:pt x="149749" y="356552"/>
                  </a:cubicBezTo>
                  <a:cubicBezTo>
                    <a:pt x="170287" y="283594"/>
                    <a:pt x="178179" y="207522"/>
                    <a:pt x="177296" y="131864"/>
                  </a:cubicBezTo>
                  <a:cubicBezTo>
                    <a:pt x="176910" y="98452"/>
                    <a:pt x="173322" y="60210"/>
                    <a:pt x="154145" y="31712"/>
                  </a:cubicBezTo>
                  <a:cubicBezTo>
                    <a:pt x="143237" y="15520"/>
                    <a:pt x="125540" y="4297"/>
                    <a:pt x="106758" y="100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2" name="Google Shape;892;p1"/>
            <p:cNvSpPr/>
            <p:nvPr/>
          </p:nvSpPr>
          <p:spPr>
            <a:xfrm>
              <a:off x="6287133" y="9435418"/>
              <a:ext cx="588245" cy="1047545"/>
            </a:xfrm>
            <a:custGeom>
              <a:rect b="b" l="l" r="r" t="t"/>
              <a:pathLst>
                <a:path extrusionOk="0" h="1047545" w="588245">
                  <a:moveTo>
                    <a:pt x="587145" y="99885"/>
                  </a:moveTo>
                  <a:cubicBezTo>
                    <a:pt x="574158" y="199789"/>
                    <a:pt x="416076" y="227443"/>
                    <a:pt x="326499" y="368014"/>
                  </a:cubicBezTo>
                  <a:cubicBezTo>
                    <a:pt x="226032" y="525686"/>
                    <a:pt x="263825" y="725981"/>
                    <a:pt x="230833" y="908431"/>
                  </a:cubicBezTo>
                  <a:cubicBezTo>
                    <a:pt x="198705" y="1086079"/>
                    <a:pt x="42012" y="1067297"/>
                    <a:pt x="8293" y="996764"/>
                  </a:cubicBezTo>
                  <a:cubicBezTo>
                    <a:pt x="-10967" y="956473"/>
                    <a:pt x="-1852" y="968458"/>
                    <a:pt x="91661" y="505049"/>
                  </a:cubicBezTo>
                  <a:cubicBezTo>
                    <a:pt x="104042" y="443690"/>
                    <a:pt x="86750" y="370741"/>
                    <a:pt x="178028" y="257089"/>
                  </a:cubicBezTo>
                  <a:cubicBezTo>
                    <a:pt x="247379" y="170740"/>
                    <a:pt x="347837" y="106112"/>
                    <a:pt x="464898" y="23088"/>
                  </a:cubicBezTo>
                  <a:cubicBezTo>
                    <a:pt x="549002" y="-36562"/>
                    <a:pt x="596187" y="30288"/>
                    <a:pt x="587145" y="9988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3" name="Google Shape;893;p1"/>
            <p:cNvSpPr/>
            <p:nvPr/>
          </p:nvSpPr>
          <p:spPr>
            <a:xfrm>
              <a:off x="2610310" y="9518701"/>
              <a:ext cx="623543" cy="1029721"/>
            </a:xfrm>
            <a:custGeom>
              <a:rect b="b" l="l" r="r" t="t"/>
              <a:pathLst>
                <a:path extrusionOk="0" h="1029721" w="623543">
                  <a:moveTo>
                    <a:pt x="1887" y="102354"/>
                  </a:moveTo>
                  <a:cubicBezTo>
                    <a:pt x="18893" y="201652"/>
                    <a:pt x="177969" y="222932"/>
                    <a:pt x="273138" y="359783"/>
                  </a:cubicBezTo>
                  <a:cubicBezTo>
                    <a:pt x="379887" y="513286"/>
                    <a:pt x="350197" y="714940"/>
                    <a:pt x="390529" y="895912"/>
                  </a:cubicBezTo>
                  <a:cubicBezTo>
                    <a:pt x="429804" y="1072127"/>
                    <a:pt x="585614" y="1047054"/>
                    <a:pt x="616454" y="975216"/>
                  </a:cubicBezTo>
                  <a:cubicBezTo>
                    <a:pt x="634077" y="934182"/>
                    <a:pt x="625449" y="946525"/>
                    <a:pt x="513310" y="487258"/>
                  </a:cubicBezTo>
                  <a:cubicBezTo>
                    <a:pt x="498465" y="426441"/>
                    <a:pt x="512804" y="352868"/>
                    <a:pt x="417010" y="242971"/>
                  </a:cubicBezTo>
                  <a:cubicBezTo>
                    <a:pt x="344228" y="159479"/>
                    <a:pt x="241249" y="98956"/>
                    <a:pt x="120924" y="20699"/>
                  </a:cubicBezTo>
                  <a:cubicBezTo>
                    <a:pt x="34493" y="-35508"/>
                    <a:pt x="-9960" y="33189"/>
                    <a:pt x="1887" y="10235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4" name="Google Shape;894;p1"/>
            <p:cNvSpPr/>
            <p:nvPr/>
          </p:nvSpPr>
          <p:spPr>
            <a:xfrm>
              <a:off x="4481384" y="9582453"/>
              <a:ext cx="528597" cy="202259"/>
            </a:xfrm>
            <a:custGeom>
              <a:rect b="b" l="l" r="r" t="t"/>
              <a:pathLst>
                <a:path extrusionOk="0" h="202259" w="528597">
                  <a:moveTo>
                    <a:pt x="221411" y="3097"/>
                  </a:moveTo>
                  <a:cubicBezTo>
                    <a:pt x="248011" y="-393"/>
                    <a:pt x="274970" y="-935"/>
                    <a:pt x="301699" y="1480"/>
                  </a:cubicBezTo>
                  <a:cubicBezTo>
                    <a:pt x="301837" y="1489"/>
                    <a:pt x="301965" y="1508"/>
                    <a:pt x="302103" y="1517"/>
                  </a:cubicBezTo>
                  <a:cubicBezTo>
                    <a:pt x="356536" y="6522"/>
                    <a:pt x="410894" y="18535"/>
                    <a:pt x="459486" y="44241"/>
                  </a:cubicBezTo>
                  <a:cubicBezTo>
                    <a:pt x="479390" y="56777"/>
                    <a:pt x="534200" y="71683"/>
                    <a:pt x="510525" y="102881"/>
                  </a:cubicBezTo>
                  <a:cubicBezTo>
                    <a:pt x="510865" y="104535"/>
                    <a:pt x="511049" y="106197"/>
                    <a:pt x="511086" y="107887"/>
                  </a:cubicBezTo>
                  <a:cubicBezTo>
                    <a:pt x="511279" y="107960"/>
                    <a:pt x="511426" y="108070"/>
                    <a:pt x="511573" y="108153"/>
                  </a:cubicBezTo>
                  <a:cubicBezTo>
                    <a:pt x="512061" y="108337"/>
                    <a:pt x="512557" y="108530"/>
                    <a:pt x="513008" y="108759"/>
                  </a:cubicBezTo>
                  <a:cubicBezTo>
                    <a:pt x="513008" y="108796"/>
                    <a:pt x="512971" y="108833"/>
                    <a:pt x="512934" y="108869"/>
                  </a:cubicBezTo>
                  <a:cubicBezTo>
                    <a:pt x="524809" y="114857"/>
                    <a:pt x="531597" y="128101"/>
                    <a:pt x="527302" y="141500"/>
                  </a:cubicBezTo>
                  <a:cubicBezTo>
                    <a:pt x="525683" y="146579"/>
                    <a:pt x="522703" y="150795"/>
                    <a:pt x="518858" y="153963"/>
                  </a:cubicBezTo>
                  <a:cubicBezTo>
                    <a:pt x="534466" y="173011"/>
                    <a:pt x="512944" y="201050"/>
                    <a:pt x="490363" y="190479"/>
                  </a:cubicBezTo>
                  <a:cubicBezTo>
                    <a:pt x="450178" y="171358"/>
                    <a:pt x="407730" y="157582"/>
                    <a:pt x="364602" y="146928"/>
                  </a:cubicBezTo>
                  <a:cubicBezTo>
                    <a:pt x="364271" y="146846"/>
                    <a:pt x="363940" y="146772"/>
                    <a:pt x="363609" y="146689"/>
                  </a:cubicBezTo>
                  <a:cubicBezTo>
                    <a:pt x="298415" y="131021"/>
                    <a:pt x="229919" y="132399"/>
                    <a:pt x="165415" y="150675"/>
                  </a:cubicBezTo>
                  <a:cubicBezTo>
                    <a:pt x="165084" y="150767"/>
                    <a:pt x="164762" y="150859"/>
                    <a:pt x="164431" y="150951"/>
                  </a:cubicBezTo>
                  <a:cubicBezTo>
                    <a:pt x="121772" y="163331"/>
                    <a:pt x="79913" y="178806"/>
                    <a:pt x="40537" y="199525"/>
                  </a:cubicBezTo>
                  <a:cubicBezTo>
                    <a:pt x="18398" y="211005"/>
                    <a:pt x="-4238" y="183848"/>
                    <a:pt x="10589" y="164194"/>
                  </a:cubicBezTo>
                  <a:cubicBezTo>
                    <a:pt x="6616" y="161191"/>
                    <a:pt x="3470" y="157095"/>
                    <a:pt x="1649" y="152080"/>
                  </a:cubicBezTo>
                  <a:cubicBezTo>
                    <a:pt x="-3189" y="138865"/>
                    <a:pt x="3056" y="125355"/>
                    <a:pt x="14682" y="118898"/>
                  </a:cubicBezTo>
                  <a:cubicBezTo>
                    <a:pt x="14645" y="118862"/>
                    <a:pt x="14599" y="118825"/>
                    <a:pt x="14599" y="118788"/>
                  </a:cubicBezTo>
                  <a:cubicBezTo>
                    <a:pt x="15041" y="118540"/>
                    <a:pt x="15528" y="118338"/>
                    <a:pt x="16007" y="118127"/>
                  </a:cubicBezTo>
                  <a:cubicBezTo>
                    <a:pt x="16154" y="118044"/>
                    <a:pt x="16301" y="117925"/>
                    <a:pt x="16485" y="117842"/>
                  </a:cubicBezTo>
                  <a:cubicBezTo>
                    <a:pt x="16457" y="116152"/>
                    <a:pt x="16577" y="114490"/>
                    <a:pt x="16844" y="112819"/>
                  </a:cubicBezTo>
                  <a:cubicBezTo>
                    <a:pt x="-8073" y="82594"/>
                    <a:pt x="46092" y="65493"/>
                    <a:pt x="65481" y="52167"/>
                  </a:cubicBezTo>
                  <a:cubicBezTo>
                    <a:pt x="112997" y="24523"/>
                    <a:pt x="166822" y="10343"/>
                    <a:pt x="221016" y="3152"/>
                  </a:cubicBezTo>
                  <a:cubicBezTo>
                    <a:pt x="221144" y="3133"/>
                    <a:pt x="221273" y="3115"/>
                    <a:pt x="221411" y="309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5" name="Google Shape;895;p1"/>
            <p:cNvSpPr/>
            <p:nvPr/>
          </p:nvSpPr>
          <p:spPr>
            <a:xfrm>
              <a:off x="6845990" y="9663432"/>
              <a:ext cx="40350" cy="365012"/>
            </a:xfrm>
            <a:custGeom>
              <a:rect b="b" l="l" r="r" t="t"/>
              <a:pathLst>
                <a:path extrusionOk="0" h="365012" w="40350">
                  <a:moveTo>
                    <a:pt x="4796" y="364881"/>
                  </a:moveTo>
                  <a:cubicBezTo>
                    <a:pt x="-7133" y="360583"/>
                    <a:pt x="6893" y="336089"/>
                    <a:pt x="7335" y="326528"/>
                  </a:cubicBezTo>
                  <a:cubicBezTo>
                    <a:pt x="10545" y="312412"/>
                    <a:pt x="12605" y="298094"/>
                    <a:pt x="14647" y="283767"/>
                  </a:cubicBezTo>
                  <a:cubicBezTo>
                    <a:pt x="24912" y="192551"/>
                    <a:pt x="28600" y="99030"/>
                    <a:pt x="15208" y="8016"/>
                  </a:cubicBezTo>
                  <a:cubicBezTo>
                    <a:pt x="13323" y="-388"/>
                    <a:pt x="26448" y="-3455"/>
                    <a:pt x="28287" y="5077"/>
                  </a:cubicBezTo>
                  <a:cubicBezTo>
                    <a:pt x="45671" y="94612"/>
                    <a:pt x="41689" y="187380"/>
                    <a:pt x="32435" y="277706"/>
                  </a:cubicBezTo>
                  <a:cubicBezTo>
                    <a:pt x="30173" y="292520"/>
                    <a:pt x="23118" y="368591"/>
                    <a:pt x="4796" y="36488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6" name="Google Shape;896;p1"/>
            <p:cNvSpPr/>
            <p:nvPr/>
          </p:nvSpPr>
          <p:spPr>
            <a:xfrm>
              <a:off x="2610283" y="9748828"/>
              <a:ext cx="49749" cy="364084"/>
            </a:xfrm>
            <a:custGeom>
              <a:rect b="b" l="l" r="r" t="t"/>
              <a:pathLst>
                <a:path extrusionOk="0" h="364084" w="49749">
                  <a:moveTo>
                    <a:pt x="45272" y="363896"/>
                  </a:moveTo>
                  <a:cubicBezTo>
                    <a:pt x="57027" y="359120"/>
                    <a:pt x="42016" y="335214"/>
                    <a:pt x="41188" y="325681"/>
                  </a:cubicBezTo>
                  <a:cubicBezTo>
                    <a:pt x="37417" y="311703"/>
                    <a:pt x="34777" y="297477"/>
                    <a:pt x="32156" y="283242"/>
                  </a:cubicBezTo>
                  <a:cubicBezTo>
                    <a:pt x="18212" y="192512"/>
                    <a:pt x="10762" y="99221"/>
                    <a:pt x="20466" y="7738"/>
                  </a:cubicBezTo>
                  <a:cubicBezTo>
                    <a:pt x="22011" y="-730"/>
                    <a:pt x="8775" y="-3273"/>
                    <a:pt x="7276" y="5332"/>
                  </a:cubicBezTo>
                  <a:cubicBezTo>
                    <a:pt x="-6484" y="95492"/>
                    <a:pt x="1242" y="188030"/>
                    <a:pt x="14138" y="277906"/>
                  </a:cubicBezTo>
                  <a:cubicBezTo>
                    <a:pt x="16998" y="292609"/>
                    <a:pt x="27116" y="368341"/>
                    <a:pt x="45272" y="36389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7" name="Google Shape;897;p1"/>
            <p:cNvSpPr/>
            <p:nvPr/>
          </p:nvSpPr>
          <p:spPr>
            <a:xfrm>
              <a:off x="4923532" y="9195749"/>
              <a:ext cx="2118807" cy="1636017"/>
            </a:xfrm>
            <a:custGeom>
              <a:rect b="b" l="l" r="r" t="t"/>
              <a:pathLst>
                <a:path extrusionOk="0" h="1636017" w="2118807">
                  <a:moveTo>
                    <a:pt x="2099032" y="235380"/>
                  </a:moveTo>
                  <a:cubicBezTo>
                    <a:pt x="2026048" y="76202"/>
                    <a:pt x="1786556" y="58100"/>
                    <a:pt x="1638095" y="37188"/>
                  </a:cubicBezTo>
                  <a:cubicBezTo>
                    <a:pt x="623057" y="-105771"/>
                    <a:pt x="-154081" y="178677"/>
                    <a:pt x="26057" y="629541"/>
                  </a:cubicBezTo>
                  <a:cubicBezTo>
                    <a:pt x="108184" y="1266373"/>
                    <a:pt x="208210" y="1565682"/>
                    <a:pt x="720176" y="1620988"/>
                  </a:cubicBezTo>
                  <a:cubicBezTo>
                    <a:pt x="1573205" y="1713132"/>
                    <a:pt x="2016777" y="1385601"/>
                    <a:pt x="1982837" y="526955"/>
                  </a:cubicBezTo>
                  <a:cubicBezTo>
                    <a:pt x="2060429" y="499881"/>
                    <a:pt x="2162248" y="373251"/>
                    <a:pt x="2099032" y="235380"/>
                  </a:cubicBezTo>
                  <a:close/>
                  <a:moveTo>
                    <a:pt x="1893536" y="861163"/>
                  </a:moveTo>
                  <a:cubicBezTo>
                    <a:pt x="1800620" y="1457870"/>
                    <a:pt x="1423318" y="1600443"/>
                    <a:pt x="820928" y="1564130"/>
                  </a:cubicBezTo>
                  <a:cubicBezTo>
                    <a:pt x="610796" y="1551465"/>
                    <a:pt x="403800" y="1511505"/>
                    <a:pt x="276476" y="1326970"/>
                  </a:cubicBezTo>
                  <a:cubicBezTo>
                    <a:pt x="171869" y="1175368"/>
                    <a:pt x="129201" y="970123"/>
                    <a:pt x="116821" y="789491"/>
                  </a:cubicBezTo>
                  <a:cubicBezTo>
                    <a:pt x="102270" y="577257"/>
                    <a:pt x="149399" y="396578"/>
                    <a:pt x="346553" y="285534"/>
                  </a:cubicBezTo>
                  <a:cubicBezTo>
                    <a:pt x="433013" y="236840"/>
                    <a:pt x="529699" y="209178"/>
                    <a:pt x="626644" y="187825"/>
                  </a:cubicBezTo>
                  <a:cubicBezTo>
                    <a:pt x="855383" y="137450"/>
                    <a:pt x="1091380" y="120193"/>
                    <a:pt x="1325040" y="136330"/>
                  </a:cubicBezTo>
                  <a:cubicBezTo>
                    <a:pt x="1492559" y="147892"/>
                    <a:pt x="1762523" y="155607"/>
                    <a:pt x="1852091" y="328442"/>
                  </a:cubicBezTo>
                  <a:cubicBezTo>
                    <a:pt x="1936949" y="492203"/>
                    <a:pt x="1921046" y="684480"/>
                    <a:pt x="1893536" y="8611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898" name="Google Shape;898;p1"/>
            <p:cNvSpPr/>
            <p:nvPr/>
          </p:nvSpPr>
          <p:spPr>
            <a:xfrm>
              <a:off x="2443455" y="9246054"/>
              <a:ext cx="2124714" cy="1633047"/>
            </a:xfrm>
            <a:custGeom>
              <a:rect b="b" l="l" r="r" t="t"/>
              <a:pathLst>
                <a:path extrusionOk="0" h="1633047" w="2124714">
                  <a:moveTo>
                    <a:pt x="16371" y="276879"/>
                  </a:moveTo>
                  <a:cubicBezTo>
                    <a:pt x="82871" y="114891"/>
                    <a:pt x="321443" y="87173"/>
                    <a:pt x="468939" y="60310"/>
                  </a:cubicBezTo>
                  <a:cubicBezTo>
                    <a:pt x="1477391" y="-123362"/>
                    <a:pt x="2265374" y="129585"/>
                    <a:pt x="2103566" y="587337"/>
                  </a:cubicBezTo>
                  <a:cubicBezTo>
                    <a:pt x="2047193" y="1226961"/>
                    <a:pt x="1959336" y="1530044"/>
                    <a:pt x="1450009" y="1605895"/>
                  </a:cubicBezTo>
                  <a:cubicBezTo>
                    <a:pt x="601386" y="1732286"/>
                    <a:pt x="144965" y="1422857"/>
                    <a:pt x="144239" y="563541"/>
                  </a:cubicBezTo>
                  <a:cubicBezTo>
                    <a:pt x="65616" y="539617"/>
                    <a:pt x="-41234" y="417184"/>
                    <a:pt x="16371" y="276879"/>
                  </a:cubicBezTo>
                  <a:close/>
                  <a:moveTo>
                    <a:pt x="246950" y="893892"/>
                  </a:moveTo>
                  <a:cubicBezTo>
                    <a:pt x="363872" y="1486374"/>
                    <a:pt x="746610" y="1613656"/>
                    <a:pt x="1347050" y="1553142"/>
                  </a:cubicBezTo>
                  <a:cubicBezTo>
                    <a:pt x="1556501" y="1532037"/>
                    <a:pt x="1761713" y="1483784"/>
                    <a:pt x="1881495" y="1294280"/>
                  </a:cubicBezTo>
                  <a:cubicBezTo>
                    <a:pt x="1979902" y="1138592"/>
                    <a:pt x="2014247" y="931804"/>
                    <a:pt x="2019342" y="750813"/>
                  </a:cubicBezTo>
                  <a:cubicBezTo>
                    <a:pt x="2025321" y="538166"/>
                    <a:pt x="1970934" y="359526"/>
                    <a:pt x="1769466" y="256509"/>
                  </a:cubicBezTo>
                  <a:cubicBezTo>
                    <a:pt x="1681113" y="211332"/>
                    <a:pt x="1583386" y="187583"/>
                    <a:pt x="1485669" y="170151"/>
                  </a:cubicBezTo>
                  <a:cubicBezTo>
                    <a:pt x="1255081" y="129016"/>
                    <a:pt x="1018588" y="121274"/>
                    <a:pt x="785756" y="146787"/>
                  </a:cubicBezTo>
                  <a:cubicBezTo>
                    <a:pt x="618844" y="165082"/>
                    <a:pt x="349413" y="183643"/>
                    <a:pt x="266882" y="359940"/>
                  </a:cubicBezTo>
                  <a:cubicBezTo>
                    <a:pt x="188682" y="526979"/>
                    <a:pt x="212330" y="718458"/>
                    <a:pt x="246950" y="89389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899" name="Google Shape;899;p1"/>
          <p:cNvPicPr preferRelativeResize="0"/>
          <p:nvPr/>
        </p:nvPicPr>
        <p:blipFill rotWithShape="1">
          <a:blip r:embed="rId5">
            <a:alphaModFix/>
          </a:blip>
          <a:srcRect b="0" l="0" r="0" t="0"/>
          <a:stretch/>
        </p:blipFill>
        <p:spPr>
          <a:xfrm>
            <a:off x="3117175" y="1049777"/>
            <a:ext cx="2486600" cy="524508"/>
          </a:xfrm>
          <a:prstGeom prst="rect">
            <a:avLst/>
          </a:prstGeom>
          <a:noFill/>
          <a:ln>
            <a:noFill/>
          </a:ln>
        </p:spPr>
      </p:pic>
      <p:pic>
        <p:nvPicPr>
          <p:cNvPr id="900" name="Google Shape;900;p1"/>
          <p:cNvPicPr preferRelativeResize="0"/>
          <p:nvPr/>
        </p:nvPicPr>
        <p:blipFill rotWithShape="1">
          <a:blip r:embed="rId6">
            <a:alphaModFix/>
          </a:blip>
          <a:srcRect b="0" l="0" r="0" t="0"/>
          <a:stretch/>
        </p:blipFill>
        <p:spPr>
          <a:xfrm>
            <a:off x="3117169" y="140213"/>
            <a:ext cx="2144880" cy="635825"/>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904" name="Shape 904"/>
        <p:cNvGrpSpPr/>
        <p:nvPr/>
      </p:nvGrpSpPr>
      <p:grpSpPr>
        <a:xfrm>
          <a:off x="0" y="0"/>
          <a:ext cx="0" cy="0"/>
          <a:chOff x="0" y="0"/>
          <a:chExt cx="0" cy="0"/>
        </a:xfrm>
      </p:grpSpPr>
      <p:sp>
        <p:nvSpPr>
          <p:cNvPr id="905" name="Google Shape;905;p2"/>
          <p:cNvSpPr/>
          <p:nvPr/>
        </p:nvSpPr>
        <p:spPr>
          <a:xfrm>
            <a:off x="791525" y="2162650"/>
            <a:ext cx="3538200" cy="1374000"/>
          </a:xfrm>
          <a:prstGeom prst="rect">
            <a:avLst/>
          </a:prstGeom>
          <a:solidFill>
            <a:schemeClr val="dk2"/>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2"/>
          <p:cNvSpPr/>
          <p:nvPr/>
        </p:nvSpPr>
        <p:spPr>
          <a:xfrm>
            <a:off x="4655900" y="2162650"/>
            <a:ext cx="3783600" cy="1275900"/>
          </a:xfrm>
          <a:prstGeom prst="rect">
            <a:avLst/>
          </a:prstGeom>
          <a:solidFill>
            <a:schemeClr val="dk2"/>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7" name="Google Shape;907;p2"/>
          <p:cNvGrpSpPr/>
          <p:nvPr/>
        </p:nvGrpSpPr>
        <p:grpSpPr>
          <a:xfrm>
            <a:off x="5366036" y="2027120"/>
            <a:ext cx="2363328" cy="403824"/>
            <a:chOff x="3971682" y="1942994"/>
            <a:chExt cx="1200634" cy="403824"/>
          </a:xfrm>
        </p:grpSpPr>
        <p:sp>
          <p:nvSpPr>
            <p:cNvPr id="908" name="Google Shape;908;p2"/>
            <p:cNvSpPr/>
            <p:nvPr/>
          </p:nvSpPr>
          <p:spPr>
            <a:xfrm>
              <a:off x="3971686" y="1942998"/>
              <a:ext cx="1200630" cy="403815"/>
            </a:xfrm>
            <a:custGeom>
              <a:rect b="b" l="l" r="r" t="t"/>
              <a:pathLst>
                <a:path extrusionOk="0" h="807629" w="2401260">
                  <a:moveTo>
                    <a:pt x="2303724" y="662489"/>
                  </a:moveTo>
                  <a:cubicBezTo>
                    <a:pt x="2407396" y="602898"/>
                    <a:pt x="2397426" y="611090"/>
                    <a:pt x="2367535" y="567215"/>
                  </a:cubicBezTo>
                  <a:cubicBezTo>
                    <a:pt x="2342504" y="532604"/>
                    <a:pt x="2312603" y="502349"/>
                    <a:pt x="2282468" y="472286"/>
                  </a:cubicBezTo>
                  <a:cubicBezTo>
                    <a:pt x="2403808" y="384161"/>
                    <a:pt x="2389818" y="416810"/>
                    <a:pt x="2289042" y="274117"/>
                  </a:cubicBezTo>
                  <a:cubicBezTo>
                    <a:pt x="2346495" y="240285"/>
                    <a:pt x="2389982" y="225001"/>
                    <a:pt x="2366103" y="198650"/>
                  </a:cubicBezTo>
                  <a:cubicBezTo>
                    <a:pt x="2301217" y="105241"/>
                    <a:pt x="2324062" y="133304"/>
                    <a:pt x="2334897" y="96448"/>
                  </a:cubicBezTo>
                  <a:cubicBezTo>
                    <a:pt x="2340199" y="85082"/>
                    <a:pt x="2346312" y="74991"/>
                    <a:pt x="2352618" y="63991"/>
                  </a:cubicBezTo>
                  <a:cubicBezTo>
                    <a:pt x="2365181" y="45467"/>
                    <a:pt x="2378638" y="692"/>
                    <a:pt x="2344127" y="0"/>
                  </a:cubicBezTo>
                  <a:cubicBezTo>
                    <a:pt x="2000804" y="18914"/>
                    <a:pt x="278634" y="61053"/>
                    <a:pt x="278313" y="61044"/>
                  </a:cubicBezTo>
                  <a:cubicBezTo>
                    <a:pt x="218718" y="64385"/>
                    <a:pt x="96292" y="37717"/>
                    <a:pt x="51768" y="76967"/>
                  </a:cubicBezTo>
                  <a:cubicBezTo>
                    <a:pt x="37495" y="89693"/>
                    <a:pt x="47748" y="104755"/>
                    <a:pt x="64725" y="145510"/>
                  </a:cubicBezTo>
                  <a:cubicBezTo>
                    <a:pt x="76266" y="180602"/>
                    <a:pt x="60744" y="172443"/>
                    <a:pt x="23894" y="187804"/>
                  </a:cubicBezTo>
                  <a:cubicBezTo>
                    <a:pt x="-29981" y="206030"/>
                    <a:pt x="49376" y="245396"/>
                    <a:pt x="83993" y="300901"/>
                  </a:cubicBezTo>
                  <a:cubicBezTo>
                    <a:pt x="-7567" y="418036"/>
                    <a:pt x="-34865" y="368531"/>
                    <a:pt x="102492" y="510392"/>
                  </a:cubicBezTo>
                  <a:cubicBezTo>
                    <a:pt x="-19160" y="653235"/>
                    <a:pt x="-46247" y="589225"/>
                    <a:pt x="96763" y="687629"/>
                  </a:cubicBezTo>
                  <a:cubicBezTo>
                    <a:pt x="49199" y="752625"/>
                    <a:pt x="17137" y="791783"/>
                    <a:pt x="30795" y="807630"/>
                  </a:cubicBezTo>
                  <a:cubicBezTo>
                    <a:pt x="282510" y="724778"/>
                    <a:pt x="1764722" y="779870"/>
                    <a:pt x="2352037" y="781053"/>
                  </a:cubicBezTo>
                  <a:cubicBezTo>
                    <a:pt x="2449274" y="757403"/>
                    <a:pt x="2386048" y="719692"/>
                    <a:pt x="2303724" y="6624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909" name="Google Shape;909;p2"/>
            <p:cNvGrpSpPr/>
            <p:nvPr/>
          </p:nvGrpSpPr>
          <p:grpSpPr>
            <a:xfrm>
              <a:off x="3971682" y="1942994"/>
              <a:ext cx="1200634" cy="403824"/>
              <a:chOff x="7943363" y="3885987"/>
              <a:chExt cx="2401269" cy="807648"/>
            </a:xfrm>
          </p:grpSpPr>
          <p:sp>
            <p:nvSpPr>
              <p:cNvPr id="910" name="Google Shape;910;p2"/>
              <p:cNvSpPr/>
              <p:nvPr/>
            </p:nvSpPr>
            <p:spPr>
              <a:xfrm>
                <a:off x="8231245" y="3942151"/>
                <a:ext cx="231977" cy="715182"/>
              </a:xfrm>
              <a:custGeom>
                <a:rect b="b" l="l" r="r" t="t"/>
                <a:pathLst>
                  <a:path extrusionOk="0" h="715182" w="231977">
                    <a:moveTo>
                      <a:pt x="230989" y="648090"/>
                    </a:moveTo>
                    <a:cubicBezTo>
                      <a:pt x="224942" y="642571"/>
                      <a:pt x="214593" y="628566"/>
                      <a:pt x="169320" y="589090"/>
                    </a:cubicBezTo>
                    <a:cubicBezTo>
                      <a:pt x="162567" y="583205"/>
                      <a:pt x="144539" y="573619"/>
                      <a:pt x="150734" y="558359"/>
                    </a:cubicBezTo>
                    <a:cubicBezTo>
                      <a:pt x="162894" y="528402"/>
                      <a:pt x="170943" y="529921"/>
                      <a:pt x="214045" y="467334"/>
                    </a:cubicBezTo>
                    <a:cubicBezTo>
                      <a:pt x="215894" y="464661"/>
                      <a:pt x="215169" y="467512"/>
                      <a:pt x="224625" y="458801"/>
                    </a:cubicBezTo>
                    <a:cubicBezTo>
                      <a:pt x="165189" y="408767"/>
                      <a:pt x="181235" y="407238"/>
                      <a:pt x="156314" y="395190"/>
                    </a:cubicBezTo>
                    <a:cubicBezTo>
                      <a:pt x="152285" y="393243"/>
                      <a:pt x="142397" y="379041"/>
                      <a:pt x="141571" y="368877"/>
                    </a:cubicBezTo>
                    <a:cubicBezTo>
                      <a:pt x="140519" y="355964"/>
                      <a:pt x="145336" y="355757"/>
                      <a:pt x="148789" y="350795"/>
                    </a:cubicBezTo>
                    <a:cubicBezTo>
                      <a:pt x="151838" y="336824"/>
                      <a:pt x="169944" y="320194"/>
                      <a:pt x="173935" y="308910"/>
                    </a:cubicBezTo>
                    <a:cubicBezTo>
                      <a:pt x="176178" y="302564"/>
                      <a:pt x="182853" y="303257"/>
                      <a:pt x="201789" y="280607"/>
                    </a:cubicBezTo>
                    <a:cubicBezTo>
                      <a:pt x="207211" y="274122"/>
                      <a:pt x="212297" y="267261"/>
                      <a:pt x="218065" y="261011"/>
                    </a:cubicBezTo>
                    <a:cubicBezTo>
                      <a:pt x="193779" y="238468"/>
                      <a:pt x="213469" y="263949"/>
                      <a:pt x="192938" y="236198"/>
                    </a:cubicBezTo>
                    <a:cubicBezTo>
                      <a:pt x="189346" y="231348"/>
                      <a:pt x="183641" y="228117"/>
                      <a:pt x="179616" y="223521"/>
                    </a:cubicBezTo>
                    <a:cubicBezTo>
                      <a:pt x="175798" y="219165"/>
                      <a:pt x="164637" y="194804"/>
                      <a:pt x="160142" y="191794"/>
                    </a:cubicBezTo>
                    <a:cubicBezTo>
                      <a:pt x="148875" y="184256"/>
                      <a:pt x="147021" y="175222"/>
                      <a:pt x="138050" y="165746"/>
                    </a:cubicBezTo>
                    <a:cubicBezTo>
                      <a:pt x="134223" y="161708"/>
                      <a:pt x="131456" y="156150"/>
                      <a:pt x="134165" y="149746"/>
                    </a:cubicBezTo>
                    <a:cubicBezTo>
                      <a:pt x="134612" y="148688"/>
                      <a:pt x="133238" y="136044"/>
                      <a:pt x="142891" y="131866"/>
                    </a:cubicBezTo>
                    <a:cubicBezTo>
                      <a:pt x="147069" y="130058"/>
                      <a:pt x="150393" y="125400"/>
                      <a:pt x="155277" y="118727"/>
                    </a:cubicBezTo>
                    <a:cubicBezTo>
                      <a:pt x="160070" y="112188"/>
                      <a:pt x="177609" y="105246"/>
                      <a:pt x="182430" y="98731"/>
                    </a:cubicBezTo>
                    <a:cubicBezTo>
                      <a:pt x="232386" y="31212"/>
                      <a:pt x="255232" y="68423"/>
                      <a:pt x="199532" y="16322"/>
                    </a:cubicBezTo>
                    <a:cubicBezTo>
                      <a:pt x="192348" y="9606"/>
                      <a:pt x="192314" y="6418"/>
                      <a:pt x="186412" y="0"/>
                    </a:cubicBezTo>
                    <a:cubicBezTo>
                      <a:pt x="116444" y="1764"/>
                      <a:pt x="62007" y="3120"/>
                      <a:pt x="28462" y="3947"/>
                    </a:cubicBezTo>
                    <a:cubicBezTo>
                      <a:pt x="49084" y="21832"/>
                      <a:pt x="78307" y="39620"/>
                      <a:pt x="79306" y="47986"/>
                    </a:cubicBezTo>
                    <a:cubicBezTo>
                      <a:pt x="71569" y="66890"/>
                      <a:pt x="41236" y="83875"/>
                      <a:pt x="18218" y="116429"/>
                    </a:cubicBezTo>
                    <a:cubicBezTo>
                      <a:pt x="36799" y="154881"/>
                      <a:pt x="51759" y="144208"/>
                      <a:pt x="62012" y="158035"/>
                    </a:cubicBezTo>
                    <a:cubicBezTo>
                      <a:pt x="89689" y="195367"/>
                      <a:pt x="106080" y="193530"/>
                      <a:pt x="67362" y="237386"/>
                    </a:cubicBezTo>
                    <a:cubicBezTo>
                      <a:pt x="-8047" y="322800"/>
                      <a:pt x="-1986" y="299324"/>
                      <a:pt x="21993" y="326997"/>
                    </a:cubicBezTo>
                    <a:cubicBezTo>
                      <a:pt x="23073" y="328242"/>
                      <a:pt x="23986" y="329790"/>
                      <a:pt x="25335" y="330608"/>
                    </a:cubicBezTo>
                    <a:cubicBezTo>
                      <a:pt x="41913" y="340680"/>
                      <a:pt x="60893" y="367521"/>
                      <a:pt x="66233" y="369699"/>
                    </a:cubicBezTo>
                    <a:cubicBezTo>
                      <a:pt x="68279" y="370536"/>
                      <a:pt x="70724" y="372344"/>
                      <a:pt x="71401" y="374271"/>
                    </a:cubicBezTo>
                    <a:cubicBezTo>
                      <a:pt x="74580" y="383286"/>
                      <a:pt x="91744" y="390603"/>
                      <a:pt x="94852" y="397007"/>
                    </a:cubicBezTo>
                    <a:cubicBezTo>
                      <a:pt x="107727" y="423560"/>
                      <a:pt x="98233" y="425248"/>
                      <a:pt x="91264" y="430777"/>
                    </a:cubicBezTo>
                    <a:cubicBezTo>
                      <a:pt x="91062" y="431445"/>
                      <a:pt x="75257" y="455844"/>
                      <a:pt x="65359" y="463089"/>
                    </a:cubicBezTo>
                    <a:cubicBezTo>
                      <a:pt x="44127" y="478633"/>
                      <a:pt x="2710" y="532580"/>
                      <a:pt x="2441" y="532897"/>
                    </a:cubicBezTo>
                    <a:cubicBezTo>
                      <a:pt x="-3240" y="539681"/>
                      <a:pt x="-1972" y="538219"/>
                      <a:pt x="39363" y="580874"/>
                    </a:cubicBezTo>
                    <a:cubicBezTo>
                      <a:pt x="41476" y="583047"/>
                      <a:pt x="40439" y="589302"/>
                      <a:pt x="79066" y="623451"/>
                    </a:cubicBezTo>
                    <a:cubicBezTo>
                      <a:pt x="80300" y="624542"/>
                      <a:pt x="81597" y="625821"/>
                      <a:pt x="83090" y="626316"/>
                    </a:cubicBezTo>
                    <a:cubicBezTo>
                      <a:pt x="120939" y="638879"/>
                      <a:pt x="104538" y="686836"/>
                      <a:pt x="63544" y="706105"/>
                    </a:cubicBezTo>
                    <a:cubicBezTo>
                      <a:pt x="59380" y="708062"/>
                      <a:pt x="60989" y="711052"/>
                      <a:pt x="56215" y="715182"/>
                    </a:cubicBezTo>
                    <a:cubicBezTo>
                      <a:pt x="92436" y="713470"/>
                      <a:pt x="130818" y="712033"/>
                      <a:pt x="171053" y="710836"/>
                    </a:cubicBezTo>
                    <a:cubicBezTo>
                      <a:pt x="180485" y="695240"/>
                      <a:pt x="231282" y="648360"/>
                      <a:pt x="230989" y="64809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1" name="Google Shape;911;p2"/>
              <p:cNvSpPr/>
              <p:nvPr/>
            </p:nvSpPr>
            <p:spPr>
              <a:xfrm>
                <a:off x="9308425" y="3915006"/>
                <a:ext cx="201882" cy="739316"/>
              </a:xfrm>
              <a:custGeom>
                <a:rect b="b" l="l" r="r" t="t"/>
                <a:pathLst>
                  <a:path extrusionOk="0" h="739316" w="201882">
                    <a:moveTo>
                      <a:pt x="149795" y="725913"/>
                    </a:moveTo>
                    <a:cubicBezTo>
                      <a:pt x="183043" y="690172"/>
                      <a:pt x="169735" y="701485"/>
                      <a:pt x="200759" y="675999"/>
                    </a:cubicBezTo>
                    <a:cubicBezTo>
                      <a:pt x="192302" y="668581"/>
                      <a:pt x="188287" y="661124"/>
                      <a:pt x="157978" y="633633"/>
                    </a:cubicBezTo>
                    <a:cubicBezTo>
                      <a:pt x="124418" y="603201"/>
                      <a:pt x="113819" y="599729"/>
                      <a:pt x="119587" y="585508"/>
                    </a:cubicBezTo>
                    <a:cubicBezTo>
                      <a:pt x="130498" y="558609"/>
                      <a:pt x="142274" y="551739"/>
                      <a:pt x="167867" y="516138"/>
                    </a:cubicBezTo>
                    <a:cubicBezTo>
                      <a:pt x="195486" y="477666"/>
                      <a:pt x="174456" y="503469"/>
                      <a:pt x="193478" y="485945"/>
                    </a:cubicBezTo>
                    <a:cubicBezTo>
                      <a:pt x="186971" y="480469"/>
                      <a:pt x="154232" y="451344"/>
                      <a:pt x="149915" y="444373"/>
                    </a:cubicBezTo>
                    <a:cubicBezTo>
                      <a:pt x="138845" y="426517"/>
                      <a:pt x="123756" y="422416"/>
                      <a:pt x="122728" y="420921"/>
                    </a:cubicBezTo>
                    <a:cubicBezTo>
                      <a:pt x="114203" y="408512"/>
                      <a:pt x="103489" y="390305"/>
                      <a:pt x="115135" y="380844"/>
                    </a:cubicBezTo>
                    <a:cubicBezTo>
                      <a:pt x="119793" y="377060"/>
                      <a:pt x="117181" y="371411"/>
                      <a:pt x="123861" y="366214"/>
                    </a:cubicBezTo>
                    <a:cubicBezTo>
                      <a:pt x="127775" y="354709"/>
                      <a:pt x="138682" y="347641"/>
                      <a:pt x="142783" y="336055"/>
                    </a:cubicBezTo>
                    <a:cubicBezTo>
                      <a:pt x="144051" y="332463"/>
                      <a:pt x="148263" y="329661"/>
                      <a:pt x="151586" y="327103"/>
                    </a:cubicBezTo>
                    <a:cubicBezTo>
                      <a:pt x="165475" y="316420"/>
                      <a:pt x="176362" y="299593"/>
                      <a:pt x="186909" y="288156"/>
                    </a:cubicBezTo>
                    <a:cubicBezTo>
                      <a:pt x="162632" y="265622"/>
                      <a:pt x="182318" y="291093"/>
                      <a:pt x="161782" y="263343"/>
                    </a:cubicBezTo>
                    <a:cubicBezTo>
                      <a:pt x="158190" y="258492"/>
                      <a:pt x="152484" y="255261"/>
                      <a:pt x="148460" y="250665"/>
                    </a:cubicBezTo>
                    <a:cubicBezTo>
                      <a:pt x="144642" y="246309"/>
                      <a:pt x="133485" y="221948"/>
                      <a:pt x="128985" y="218939"/>
                    </a:cubicBezTo>
                    <a:cubicBezTo>
                      <a:pt x="117719" y="211400"/>
                      <a:pt x="115865" y="202367"/>
                      <a:pt x="106894" y="192891"/>
                    </a:cubicBezTo>
                    <a:cubicBezTo>
                      <a:pt x="103066" y="188852"/>
                      <a:pt x="100300" y="183294"/>
                      <a:pt x="103009" y="176890"/>
                    </a:cubicBezTo>
                    <a:cubicBezTo>
                      <a:pt x="103710" y="175232"/>
                      <a:pt x="102956" y="173006"/>
                      <a:pt x="103417" y="171184"/>
                    </a:cubicBezTo>
                    <a:cubicBezTo>
                      <a:pt x="106471" y="159227"/>
                      <a:pt x="109526" y="161381"/>
                      <a:pt x="116273" y="155967"/>
                    </a:cubicBezTo>
                    <a:cubicBezTo>
                      <a:pt x="134441" y="132174"/>
                      <a:pt x="144714" y="134732"/>
                      <a:pt x="151264" y="125881"/>
                    </a:cubicBezTo>
                    <a:cubicBezTo>
                      <a:pt x="175003" y="93794"/>
                      <a:pt x="177587" y="101722"/>
                      <a:pt x="201883" y="74270"/>
                    </a:cubicBezTo>
                    <a:cubicBezTo>
                      <a:pt x="199693" y="72342"/>
                      <a:pt x="165792" y="42346"/>
                      <a:pt x="161474" y="35380"/>
                    </a:cubicBezTo>
                    <a:cubicBezTo>
                      <a:pt x="146500" y="11221"/>
                      <a:pt x="138528" y="22375"/>
                      <a:pt x="126349" y="0"/>
                    </a:cubicBezTo>
                    <a:cubicBezTo>
                      <a:pt x="85134" y="1178"/>
                      <a:pt x="43616" y="2351"/>
                      <a:pt x="2040" y="3514"/>
                    </a:cubicBezTo>
                    <a:cubicBezTo>
                      <a:pt x="9590" y="11269"/>
                      <a:pt x="23618" y="24755"/>
                      <a:pt x="49288" y="48414"/>
                    </a:cubicBezTo>
                    <a:cubicBezTo>
                      <a:pt x="82391" y="78962"/>
                      <a:pt x="102332" y="60375"/>
                      <a:pt x="26303" y="130775"/>
                    </a:cubicBezTo>
                    <a:cubicBezTo>
                      <a:pt x="24516" y="144631"/>
                      <a:pt x="7530" y="135655"/>
                      <a:pt x="33012" y="166188"/>
                    </a:cubicBezTo>
                    <a:cubicBezTo>
                      <a:pt x="38179" y="172376"/>
                      <a:pt x="57365" y="178708"/>
                      <a:pt x="62168" y="185189"/>
                    </a:cubicBezTo>
                    <a:cubicBezTo>
                      <a:pt x="95709" y="230424"/>
                      <a:pt x="109895" y="219160"/>
                      <a:pt x="45383" y="288896"/>
                    </a:cubicBezTo>
                    <a:cubicBezTo>
                      <a:pt x="10522" y="326588"/>
                      <a:pt x="11497" y="325021"/>
                      <a:pt x="5248" y="337555"/>
                    </a:cubicBezTo>
                    <a:cubicBezTo>
                      <a:pt x="25213" y="355622"/>
                      <a:pt x="23359" y="356464"/>
                      <a:pt x="25486" y="357762"/>
                    </a:cubicBezTo>
                    <a:cubicBezTo>
                      <a:pt x="42065" y="367834"/>
                      <a:pt x="61044" y="394675"/>
                      <a:pt x="66385" y="396853"/>
                    </a:cubicBezTo>
                    <a:cubicBezTo>
                      <a:pt x="68435" y="397690"/>
                      <a:pt x="70875" y="399498"/>
                      <a:pt x="71557" y="401425"/>
                    </a:cubicBezTo>
                    <a:cubicBezTo>
                      <a:pt x="76590" y="415661"/>
                      <a:pt x="104939" y="416344"/>
                      <a:pt x="100876" y="450820"/>
                    </a:cubicBezTo>
                    <a:cubicBezTo>
                      <a:pt x="81753" y="465142"/>
                      <a:pt x="80422" y="479325"/>
                      <a:pt x="65515" y="490238"/>
                    </a:cubicBezTo>
                    <a:cubicBezTo>
                      <a:pt x="52318" y="499897"/>
                      <a:pt x="12001" y="544691"/>
                      <a:pt x="6718" y="555724"/>
                    </a:cubicBezTo>
                    <a:cubicBezTo>
                      <a:pt x="528" y="568648"/>
                      <a:pt x="-14538" y="552229"/>
                      <a:pt x="39524" y="608023"/>
                    </a:cubicBezTo>
                    <a:cubicBezTo>
                      <a:pt x="41421" y="609989"/>
                      <a:pt x="42002" y="613215"/>
                      <a:pt x="43856" y="615244"/>
                    </a:cubicBezTo>
                    <a:cubicBezTo>
                      <a:pt x="47929" y="619696"/>
                      <a:pt x="77988" y="651725"/>
                      <a:pt x="83256" y="653475"/>
                    </a:cubicBezTo>
                    <a:cubicBezTo>
                      <a:pt x="89288" y="655480"/>
                      <a:pt x="104488" y="665629"/>
                      <a:pt x="102524" y="671191"/>
                    </a:cubicBezTo>
                    <a:cubicBezTo>
                      <a:pt x="112364" y="696562"/>
                      <a:pt x="94873" y="706850"/>
                      <a:pt x="88683" y="714038"/>
                    </a:cubicBezTo>
                    <a:cubicBezTo>
                      <a:pt x="74030" y="731062"/>
                      <a:pt x="61683" y="732750"/>
                      <a:pt x="60929" y="735471"/>
                    </a:cubicBezTo>
                    <a:cubicBezTo>
                      <a:pt x="60655" y="736451"/>
                      <a:pt x="60309" y="737298"/>
                      <a:pt x="59916" y="738067"/>
                    </a:cubicBezTo>
                    <a:cubicBezTo>
                      <a:pt x="86421" y="738471"/>
                      <a:pt x="112839" y="738889"/>
                      <a:pt x="139152" y="739317"/>
                    </a:cubicBezTo>
                    <a:cubicBezTo>
                      <a:pt x="138768" y="737173"/>
                      <a:pt x="142990" y="733230"/>
                      <a:pt x="149795" y="7259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2" name="Google Shape;912;p2"/>
              <p:cNvSpPr/>
              <p:nvPr/>
            </p:nvSpPr>
            <p:spPr>
              <a:xfrm>
                <a:off x="9642491" y="3904896"/>
                <a:ext cx="233677" cy="755610"/>
              </a:xfrm>
              <a:custGeom>
                <a:rect b="b" l="l" r="r" t="t"/>
                <a:pathLst>
                  <a:path extrusionOk="0" h="755610" w="233677">
                    <a:moveTo>
                      <a:pt x="208229" y="707038"/>
                    </a:moveTo>
                    <a:cubicBezTo>
                      <a:pt x="209343" y="705091"/>
                      <a:pt x="214035" y="705374"/>
                      <a:pt x="214727" y="704471"/>
                    </a:cubicBezTo>
                    <a:cubicBezTo>
                      <a:pt x="220202" y="697302"/>
                      <a:pt x="227814" y="692244"/>
                      <a:pt x="233601" y="685408"/>
                    </a:cubicBezTo>
                    <a:cubicBezTo>
                      <a:pt x="222363" y="670980"/>
                      <a:pt x="222133" y="677658"/>
                      <a:pt x="221364" y="675038"/>
                    </a:cubicBezTo>
                    <a:cubicBezTo>
                      <a:pt x="217700" y="662634"/>
                      <a:pt x="197918" y="653576"/>
                      <a:pt x="196766" y="649504"/>
                    </a:cubicBezTo>
                    <a:cubicBezTo>
                      <a:pt x="192751" y="635321"/>
                      <a:pt x="170722" y="618451"/>
                      <a:pt x="165439" y="611345"/>
                    </a:cubicBezTo>
                    <a:cubicBezTo>
                      <a:pt x="161121" y="605532"/>
                      <a:pt x="158067" y="598528"/>
                      <a:pt x="151041" y="595100"/>
                    </a:cubicBezTo>
                    <a:cubicBezTo>
                      <a:pt x="131557" y="553667"/>
                      <a:pt x="132316" y="575148"/>
                      <a:pt x="180615" y="507368"/>
                    </a:cubicBezTo>
                    <a:cubicBezTo>
                      <a:pt x="184899" y="501354"/>
                      <a:pt x="191036" y="496686"/>
                      <a:pt x="196098" y="491181"/>
                    </a:cubicBezTo>
                    <a:cubicBezTo>
                      <a:pt x="206678" y="479681"/>
                      <a:pt x="208705" y="469955"/>
                      <a:pt x="221206" y="461935"/>
                    </a:cubicBezTo>
                    <a:cubicBezTo>
                      <a:pt x="225686" y="459056"/>
                      <a:pt x="223804" y="455373"/>
                      <a:pt x="233678" y="447945"/>
                    </a:cubicBezTo>
                    <a:cubicBezTo>
                      <a:pt x="195090" y="409166"/>
                      <a:pt x="119685" y="351714"/>
                      <a:pt x="150906" y="327574"/>
                    </a:cubicBezTo>
                    <a:cubicBezTo>
                      <a:pt x="151214" y="327334"/>
                      <a:pt x="195589" y="270381"/>
                      <a:pt x="197592" y="269968"/>
                    </a:cubicBezTo>
                    <a:cubicBezTo>
                      <a:pt x="206625" y="268098"/>
                      <a:pt x="207648" y="257247"/>
                      <a:pt x="215452" y="254006"/>
                    </a:cubicBezTo>
                    <a:cubicBezTo>
                      <a:pt x="221475" y="251501"/>
                      <a:pt x="219145" y="245035"/>
                      <a:pt x="221777" y="245126"/>
                    </a:cubicBezTo>
                    <a:cubicBezTo>
                      <a:pt x="225883" y="245266"/>
                      <a:pt x="225941" y="242107"/>
                      <a:pt x="226431" y="239713"/>
                    </a:cubicBezTo>
                    <a:cubicBezTo>
                      <a:pt x="214852" y="229218"/>
                      <a:pt x="215500" y="229429"/>
                      <a:pt x="207288" y="220256"/>
                    </a:cubicBezTo>
                    <a:cubicBezTo>
                      <a:pt x="206424" y="219290"/>
                      <a:pt x="169555" y="198915"/>
                      <a:pt x="164065" y="191636"/>
                    </a:cubicBezTo>
                    <a:cubicBezTo>
                      <a:pt x="155382" y="180116"/>
                      <a:pt x="155675" y="165737"/>
                      <a:pt x="165400" y="152679"/>
                    </a:cubicBezTo>
                    <a:cubicBezTo>
                      <a:pt x="170741" y="145506"/>
                      <a:pt x="168325" y="138962"/>
                      <a:pt x="174991" y="137554"/>
                    </a:cubicBezTo>
                    <a:cubicBezTo>
                      <a:pt x="175548" y="137438"/>
                      <a:pt x="173219" y="140087"/>
                      <a:pt x="188068" y="115544"/>
                    </a:cubicBezTo>
                    <a:cubicBezTo>
                      <a:pt x="190580" y="111395"/>
                      <a:pt x="189581" y="118727"/>
                      <a:pt x="208335" y="94842"/>
                    </a:cubicBezTo>
                    <a:cubicBezTo>
                      <a:pt x="215270" y="86010"/>
                      <a:pt x="121875" y="38394"/>
                      <a:pt x="133315" y="0"/>
                    </a:cubicBezTo>
                    <a:cubicBezTo>
                      <a:pt x="98679" y="1077"/>
                      <a:pt x="63140" y="2159"/>
                      <a:pt x="26920" y="3250"/>
                    </a:cubicBezTo>
                    <a:cubicBezTo>
                      <a:pt x="45515" y="18947"/>
                      <a:pt x="39152" y="21736"/>
                      <a:pt x="76025" y="49678"/>
                    </a:cubicBezTo>
                    <a:cubicBezTo>
                      <a:pt x="153437" y="108342"/>
                      <a:pt x="73610" y="128405"/>
                      <a:pt x="64543" y="142419"/>
                    </a:cubicBezTo>
                    <a:cubicBezTo>
                      <a:pt x="56205" y="155299"/>
                      <a:pt x="43018" y="164640"/>
                      <a:pt x="37495" y="179597"/>
                    </a:cubicBezTo>
                    <a:cubicBezTo>
                      <a:pt x="37389" y="179881"/>
                      <a:pt x="37087" y="180126"/>
                      <a:pt x="36895" y="180395"/>
                    </a:cubicBezTo>
                    <a:cubicBezTo>
                      <a:pt x="40112" y="183198"/>
                      <a:pt x="36414" y="197737"/>
                      <a:pt x="42393" y="205996"/>
                    </a:cubicBezTo>
                    <a:cubicBezTo>
                      <a:pt x="43176" y="207083"/>
                      <a:pt x="44478" y="207944"/>
                      <a:pt x="44862" y="209126"/>
                    </a:cubicBezTo>
                    <a:cubicBezTo>
                      <a:pt x="51427" y="229198"/>
                      <a:pt x="73043" y="236295"/>
                      <a:pt x="79162" y="272550"/>
                    </a:cubicBezTo>
                    <a:cubicBezTo>
                      <a:pt x="79536" y="274761"/>
                      <a:pt x="80189" y="278747"/>
                      <a:pt x="79522" y="279021"/>
                    </a:cubicBezTo>
                    <a:cubicBezTo>
                      <a:pt x="71794" y="282184"/>
                      <a:pt x="84680" y="280747"/>
                      <a:pt x="57516" y="303545"/>
                    </a:cubicBezTo>
                    <a:cubicBezTo>
                      <a:pt x="59855" y="315093"/>
                      <a:pt x="45472" y="315660"/>
                      <a:pt x="15619" y="356824"/>
                    </a:cubicBezTo>
                    <a:cubicBezTo>
                      <a:pt x="21166" y="361387"/>
                      <a:pt x="22919" y="360401"/>
                      <a:pt x="23688" y="362127"/>
                    </a:cubicBezTo>
                    <a:cubicBezTo>
                      <a:pt x="27131" y="369882"/>
                      <a:pt x="91197" y="436906"/>
                      <a:pt x="100163" y="447022"/>
                    </a:cubicBezTo>
                    <a:cubicBezTo>
                      <a:pt x="112582" y="461032"/>
                      <a:pt x="106958" y="471599"/>
                      <a:pt x="96076" y="474979"/>
                    </a:cubicBezTo>
                    <a:cubicBezTo>
                      <a:pt x="93593" y="482801"/>
                      <a:pt x="91634" y="481349"/>
                      <a:pt x="84161" y="492190"/>
                    </a:cubicBezTo>
                    <a:cubicBezTo>
                      <a:pt x="71468" y="510614"/>
                      <a:pt x="59327" y="513690"/>
                      <a:pt x="58861" y="516484"/>
                    </a:cubicBezTo>
                    <a:cubicBezTo>
                      <a:pt x="57896" y="522306"/>
                      <a:pt x="15302" y="563926"/>
                      <a:pt x="8560" y="576152"/>
                    </a:cubicBezTo>
                    <a:cubicBezTo>
                      <a:pt x="-1137" y="593725"/>
                      <a:pt x="-7510" y="573133"/>
                      <a:pt x="17526" y="602037"/>
                    </a:cubicBezTo>
                    <a:cubicBezTo>
                      <a:pt x="18606" y="603282"/>
                      <a:pt x="19519" y="604830"/>
                      <a:pt x="20869" y="605653"/>
                    </a:cubicBezTo>
                    <a:cubicBezTo>
                      <a:pt x="37447" y="615725"/>
                      <a:pt x="56426" y="642566"/>
                      <a:pt x="61767" y="644744"/>
                    </a:cubicBezTo>
                    <a:cubicBezTo>
                      <a:pt x="63813" y="645581"/>
                      <a:pt x="66257" y="647388"/>
                      <a:pt x="66939" y="649316"/>
                    </a:cubicBezTo>
                    <a:cubicBezTo>
                      <a:pt x="71141" y="661201"/>
                      <a:pt x="86423" y="660610"/>
                      <a:pt x="93382" y="678990"/>
                    </a:cubicBezTo>
                    <a:cubicBezTo>
                      <a:pt x="109331" y="682720"/>
                      <a:pt x="115656" y="702307"/>
                      <a:pt x="100715" y="712730"/>
                    </a:cubicBezTo>
                    <a:cubicBezTo>
                      <a:pt x="98588" y="714211"/>
                      <a:pt x="78969" y="738211"/>
                      <a:pt x="68807" y="747754"/>
                    </a:cubicBezTo>
                    <a:cubicBezTo>
                      <a:pt x="66358" y="750052"/>
                      <a:pt x="64533" y="752081"/>
                      <a:pt x="63111" y="753894"/>
                    </a:cubicBezTo>
                    <a:cubicBezTo>
                      <a:pt x="95577" y="754476"/>
                      <a:pt x="127595" y="755048"/>
                      <a:pt x="159061" y="755610"/>
                    </a:cubicBezTo>
                    <a:cubicBezTo>
                      <a:pt x="168104" y="746134"/>
                      <a:pt x="208181" y="707120"/>
                      <a:pt x="208229" y="70703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3" name="Google Shape;913;p2"/>
              <p:cNvSpPr/>
              <p:nvPr/>
            </p:nvSpPr>
            <p:spPr>
              <a:xfrm>
                <a:off x="10170309" y="3885987"/>
                <a:ext cx="145854" cy="457483"/>
              </a:xfrm>
              <a:custGeom>
                <a:rect b="b" l="l" r="r" t="t"/>
                <a:pathLst>
                  <a:path extrusionOk="0" h="457483" w="145854">
                    <a:moveTo>
                      <a:pt x="17376" y="11899"/>
                    </a:moveTo>
                    <a:cubicBezTo>
                      <a:pt x="15531" y="13962"/>
                      <a:pt x="12986" y="15192"/>
                      <a:pt x="11896" y="18197"/>
                    </a:cubicBezTo>
                    <a:cubicBezTo>
                      <a:pt x="8765" y="26846"/>
                      <a:pt x="-1277" y="23255"/>
                      <a:pt x="6123" y="29043"/>
                    </a:cubicBezTo>
                    <a:cubicBezTo>
                      <a:pt x="30314" y="47957"/>
                      <a:pt x="19964" y="48741"/>
                      <a:pt x="58648" y="78058"/>
                    </a:cubicBezTo>
                    <a:cubicBezTo>
                      <a:pt x="134226" y="135333"/>
                      <a:pt x="55503" y="155736"/>
                      <a:pt x="47497" y="168102"/>
                    </a:cubicBezTo>
                    <a:cubicBezTo>
                      <a:pt x="39405" y="180607"/>
                      <a:pt x="26596" y="189674"/>
                      <a:pt x="21237" y="204198"/>
                    </a:cubicBezTo>
                    <a:cubicBezTo>
                      <a:pt x="21136" y="204472"/>
                      <a:pt x="20843" y="204713"/>
                      <a:pt x="20651" y="204972"/>
                    </a:cubicBezTo>
                    <a:cubicBezTo>
                      <a:pt x="23773" y="207694"/>
                      <a:pt x="20185" y="221809"/>
                      <a:pt x="25991" y="229828"/>
                    </a:cubicBezTo>
                    <a:cubicBezTo>
                      <a:pt x="26750" y="230881"/>
                      <a:pt x="28013" y="231718"/>
                      <a:pt x="28393" y="232867"/>
                    </a:cubicBezTo>
                    <a:cubicBezTo>
                      <a:pt x="31490" y="242343"/>
                      <a:pt x="38992" y="248973"/>
                      <a:pt x="43981" y="257213"/>
                    </a:cubicBezTo>
                    <a:cubicBezTo>
                      <a:pt x="51017" y="268843"/>
                      <a:pt x="57140" y="266636"/>
                      <a:pt x="57361" y="282670"/>
                    </a:cubicBezTo>
                    <a:cubicBezTo>
                      <a:pt x="59551" y="283795"/>
                      <a:pt x="59763" y="285603"/>
                      <a:pt x="60123" y="291127"/>
                    </a:cubicBezTo>
                    <a:cubicBezTo>
                      <a:pt x="60200" y="292261"/>
                      <a:pt x="61496" y="293281"/>
                      <a:pt x="61698" y="294444"/>
                    </a:cubicBezTo>
                    <a:cubicBezTo>
                      <a:pt x="62058" y="296588"/>
                      <a:pt x="62697" y="300458"/>
                      <a:pt x="62044" y="300723"/>
                    </a:cubicBezTo>
                    <a:cubicBezTo>
                      <a:pt x="54576" y="303781"/>
                      <a:pt x="67058" y="302401"/>
                      <a:pt x="40677" y="324536"/>
                    </a:cubicBezTo>
                    <a:cubicBezTo>
                      <a:pt x="42954" y="335805"/>
                      <a:pt x="29166" y="336045"/>
                      <a:pt x="0" y="376262"/>
                    </a:cubicBezTo>
                    <a:cubicBezTo>
                      <a:pt x="5388" y="380695"/>
                      <a:pt x="7089" y="379738"/>
                      <a:pt x="7833" y="381411"/>
                    </a:cubicBezTo>
                    <a:cubicBezTo>
                      <a:pt x="10618" y="387671"/>
                      <a:pt x="63787" y="444301"/>
                      <a:pt x="76182" y="457483"/>
                    </a:cubicBezTo>
                    <a:cubicBezTo>
                      <a:pt x="174831" y="387502"/>
                      <a:pt x="156750" y="408123"/>
                      <a:pt x="62111" y="274117"/>
                    </a:cubicBezTo>
                    <a:cubicBezTo>
                      <a:pt x="119564" y="240285"/>
                      <a:pt x="163051" y="225001"/>
                      <a:pt x="139172" y="198650"/>
                    </a:cubicBezTo>
                    <a:cubicBezTo>
                      <a:pt x="74285" y="105241"/>
                      <a:pt x="97131" y="133304"/>
                      <a:pt x="107966" y="96448"/>
                    </a:cubicBezTo>
                    <a:cubicBezTo>
                      <a:pt x="113267" y="85082"/>
                      <a:pt x="119381" y="74991"/>
                      <a:pt x="125687" y="63991"/>
                    </a:cubicBezTo>
                    <a:cubicBezTo>
                      <a:pt x="138250" y="45467"/>
                      <a:pt x="151707" y="692"/>
                      <a:pt x="117196" y="0"/>
                    </a:cubicBezTo>
                    <a:cubicBezTo>
                      <a:pt x="92943" y="1337"/>
                      <a:pt x="61804" y="2788"/>
                      <a:pt x="24887" y="4332"/>
                    </a:cubicBezTo>
                    <a:cubicBezTo>
                      <a:pt x="23331" y="5803"/>
                      <a:pt x="20713" y="8154"/>
                      <a:pt x="17376" y="1189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4" name="Google Shape;914;p2"/>
              <p:cNvSpPr/>
              <p:nvPr/>
            </p:nvSpPr>
            <p:spPr>
              <a:xfrm>
                <a:off x="9824772" y="3898453"/>
                <a:ext cx="229771" cy="765326"/>
              </a:xfrm>
              <a:custGeom>
                <a:rect b="b" l="l" r="r" t="t"/>
                <a:pathLst>
                  <a:path extrusionOk="0" h="765326" w="229771">
                    <a:moveTo>
                      <a:pt x="215883" y="713379"/>
                    </a:moveTo>
                    <a:cubicBezTo>
                      <a:pt x="231510" y="699932"/>
                      <a:pt x="230324" y="702456"/>
                      <a:pt x="228811" y="701076"/>
                    </a:cubicBezTo>
                    <a:cubicBezTo>
                      <a:pt x="222582" y="695393"/>
                      <a:pt x="211926" y="680966"/>
                      <a:pt x="165298" y="640307"/>
                    </a:cubicBezTo>
                    <a:cubicBezTo>
                      <a:pt x="158344" y="634249"/>
                      <a:pt x="139782" y="624369"/>
                      <a:pt x="146155" y="608657"/>
                    </a:cubicBezTo>
                    <a:cubicBezTo>
                      <a:pt x="158670" y="577806"/>
                      <a:pt x="166974" y="579359"/>
                      <a:pt x="211364" y="514907"/>
                    </a:cubicBezTo>
                    <a:cubicBezTo>
                      <a:pt x="213265" y="512157"/>
                      <a:pt x="212521" y="515090"/>
                      <a:pt x="222261" y="506118"/>
                    </a:cubicBezTo>
                    <a:cubicBezTo>
                      <a:pt x="161043" y="454584"/>
                      <a:pt x="177564" y="453007"/>
                      <a:pt x="151899" y="440599"/>
                    </a:cubicBezTo>
                    <a:cubicBezTo>
                      <a:pt x="147749" y="438594"/>
                      <a:pt x="137563" y="423969"/>
                      <a:pt x="136713" y="413498"/>
                    </a:cubicBezTo>
                    <a:cubicBezTo>
                      <a:pt x="135628" y="400195"/>
                      <a:pt x="140584" y="399988"/>
                      <a:pt x="144143" y="394877"/>
                    </a:cubicBezTo>
                    <a:cubicBezTo>
                      <a:pt x="147284" y="380483"/>
                      <a:pt x="165932" y="363363"/>
                      <a:pt x="170043" y="351738"/>
                    </a:cubicBezTo>
                    <a:cubicBezTo>
                      <a:pt x="172353" y="345204"/>
                      <a:pt x="179230" y="345915"/>
                      <a:pt x="198733" y="322584"/>
                    </a:cubicBezTo>
                    <a:cubicBezTo>
                      <a:pt x="204313" y="315906"/>
                      <a:pt x="209553" y="308838"/>
                      <a:pt x="215494" y="302401"/>
                    </a:cubicBezTo>
                    <a:cubicBezTo>
                      <a:pt x="190482" y="279189"/>
                      <a:pt x="210763" y="305425"/>
                      <a:pt x="189608" y="276848"/>
                    </a:cubicBezTo>
                    <a:cubicBezTo>
                      <a:pt x="185910" y="271853"/>
                      <a:pt x="180032" y="268521"/>
                      <a:pt x="175887" y="263790"/>
                    </a:cubicBezTo>
                    <a:cubicBezTo>
                      <a:pt x="171954" y="259300"/>
                      <a:pt x="160462" y="234213"/>
                      <a:pt x="155827" y="231112"/>
                    </a:cubicBezTo>
                    <a:cubicBezTo>
                      <a:pt x="144224" y="223347"/>
                      <a:pt x="142318" y="214045"/>
                      <a:pt x="133073" y="204285"/>
                    </a:cubicBezTo>
                    <a:cubicBezTo>
                      <a:pt x="129130" y="200126"/>
                      <a:pt x="126282" y="194400"/>
                      <a:pt x="129072" y="187809"/>
                    </a:cubicBezTo>
                    <a:cubicBezTo>
                      <a:pt x="129533" y="186717"/>
                      <a:pt x="128122" y="173693"/>
                      <a:pt x="138058" y="169395"/>
                    </a:cubicBezTo>
                    <a:cubicBezTo>
                      <a:pt x="142419" y="167515"/>
                      <a:pt x="145958" y="162491"/>
                      <a:pt x="150813" y="155866"/>
                    </a:cubicBezTo>
                    <a:cubicBezTo>
                      <a:pt x="155750" y="149131"/>
                      <a:pt x="173813" y="141982"/>
                      <a:pt x="178779" y="135275"/>
                    </a:cubicBezTo>
                    <a:cubicBezTo>
                      <a:pt x="230021" y="66015"/>
                      <a:pt x="253818" y="104111"/>
                      <a:pt x="196389" y="50395"/>
                    </a:cubicBezTo>
                    <a:cubicBezTo>
                      <a:pt x="186184" y="40851"/>
                      <a:pt x="184796" y="29510"/>
                      <a:pt x="163804" y="19356"/>
                    </a:cubicBezTo>
                    <a:cubicBezTo>
                      <a:pt x="160817" y="17909"/>
                      <a:pt x="154185" y="9630"/>
                      <a:pt x="150713" y="0"/>
                    </a:cubicBezTo>
                    <a:cubicBezTo>
                      <a:pt x="108186" y="1438"/>
                      <a:pt x="63076" y="2913"/>
                      <a:pt x="15901" y="4409"/>
                    </a:cubicBezTo>
                    <a:cubicBezTo>
                      <a:pt x="7549" y="13183"/>
                      <a:pt x="18264" y="4250"/>
                      <a:pt x="3683" y="17000"/>
                    </a:cubicBezTo>
                    <a:cubicBezTo>
                      <a:pt x="-1993" y="21966"/>
                      <a:pt x="-9711" y="15577"/>
                      <a:pt x="53865" y="74198"/>
                    </a:cubicBezTo>
                    <a:cubicBezTo>
                      <a:pt x="86244" y="104082"/>
                      <a:pt x="105214" y="85948"/>
                      <a:pt x="31548" y="154164"/>
                    </a:cubicBezTo>
                    <a:cubicBezTo>
                      <a:pt x="29814" y="167616"/>
                      <a:pt x="13322" y="158905"/>
                      <a:pt x="38065" y="188549"/>
                    </a:cubicBezTo>
                    <a:cubicBezTo>
                      <a:pt x="43078" y="194554"/>
                      <a:pt x="61707" y="200708"/>
                      <a:pt x="66371" y="206996"/>
                    </a:cubicBezTo>
                    <a:cubicBezTo>
                      <a:pt x="88429" y="236751"/>
                      <a:pt x="92789" y="233684"/>
                      <a:pt x="91632" y="242631"/>
                    </a:cubicBezTo>
                    <a:cubicBezTo>
                      <a:pt x="109867" y="257848"/>
                      <a:pt x="26702" y="323651"/>
                      <a:pt x="11108" y="354930"/>
                    </a:cubicBezTo>
                    <a:cubicBezTo>
                      <a:pt x="30496" y="372473"/>
                      <a:pt x="28690" y="373291"/>
                      <a:pt x="30755" y="374545"/>
                    </a:cubicBezTo>
                    <a:cubicBezTo>
                      <a:pt x="46853" y="384324"/>
                      <a:pt x="65281" y="410387"/>
                      <a:pt x="70462" y="412498"/>
                    </a:cubicBezTo>
                    <a:cubicBezTo>
                      <a:pt x="72451" y="413310"/>
                      <a:pt x="74823" y="415065"/>
                      <a:pt x="75481" y="416940"/>
                    </a:cubicBezTo>
                    <a:cubicBezTo>
                      <a:pt x="80365" y="430762"/>
                      <a:pt x="107893" y="431426"/>
                      <a:pt x="103946" y="464902"/>
                    </a:cubicBezTo>
                    <a:cubicBezTo>
                      <a:pt x="85413" y="478777"/>
                      <a:pt x="84063" y="492594"/>
                      <a:pt x="69617" y="503176"/>
                    </a:cubicBezTo>
                    <a:cubicBezTo>
                      <a:pt x="56804" y="512556"/>
                      <a:pt x="17659" y="556047"/>
                      <a:pt x="12530" y="566758"/>
                    </a:cubicBezTo>
                    <a:cubicBezTo>
                      <a:pt x="6522" y="579306"/>
                      <a:pt x="-8107" y="563364"/>
                      <a:pt x="44380" y="617532"/>
                    </a:cubicBezTo>
                    <a:cubicBezTo>
                      <a:pt x="46224" y="619441"/>
                      <a:pt x="46781" y="622571"/>
                      <a:pt x="48582" y="624542"/>
                    </a:cubicBezTo>
                    <a:cubicBezTo>
                      <a:pt x="52535" y="628864"/>
                      <a:pt x="81720" y="659965"/>
                      <a:pt x="86839" y="661658"/>
                    </a:cubicBezTo>
                    <a:cubicBezTo>
                      <a:pt x="92693" y="663605"/>
                      <a:pt x="107452" y="673456"/>
                      <a:pt x="105545" y="678860"/>
                    </a:cubicBezTo>
                    <a:cubicBezTo>
                      <a:pt x="115121" y="703538"/>
                      <a:pt x="98255" y="713317"/>
                      <a:pt x="92107" y="720480"/>
                    </a:cubicBezTo>
                    <a:cubicBezTo>
                      <a:pt x="77873" y="737009"/>
                      <a:pt x="65895" y="738649"/>
                      <a:pt x="65161" y="741288"/>
                    </a:cubicBezTo>
                    <a:cubicBezTo>
                      <a:pt x="63816" y="746120"/>
                      <a:pt x="59859" y="749014"/>
                      <a:pt x="56185" y="751028"/>
                    </a:cubicBezTo>
                    <a:cubicBezTo>
                      <a:pt x="41844" y="758894"/>
                      <a:pt x="48371" y="762062"/>
                      <a:pt x="42685" y="763221"/>
                    </a:cubicBezTo>
                    <a:cubicBezTo>
                      <a:pt x="85970" y="763976"/>
                      <a:pt x="127997" y="764687"/>
                      <a:pt x="168535" y="765327"/>
                    </a:cubicBezTo>
                    <a:cubicBezTo>
                      <a:pt x="174951" y="755379"/>
                      <a:pt x="188883" y="736600"/>
                      <a:pt x="215883" y="71337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5" name="Google Shape;915;p2"/>
              <p:cNvSpPr/>
              <p:nvPr/>
            </p:nvSpPr>
            <p:spPr>
              <a:xfrm>
                <a:off x="7943363" y="3943814"/>
                <a:ext cx="175687" cy="749821"/>
              </a:xfrm>
              <a:custGeom>
                <a:rect b="b" l="l" r="r" t="t"/>
                <a:pathLst>
                  <a:path extrusionOk="0" h="749821" w="175687">
                    <a:moveTo>
                      <a:pt x="99736" y="728490"/>
                    </a:moveTo>
                    <a:cubicBezTo>
                      <a:pt x="104442" y="726514"/>
                      <a:pt x="159205" y="661336"/>
                      <a:pt x="171408" y="651504"/>
                    </a:cubicBezTo>
                    <a:cubicBezTo>
                      <a:pt x="170515" y="649754"/>
                      <a:pt x="111252" y="591508"/>
                      <a:pt x="95361" y="577729"/>
                    </a:cubicBezTo>
                    <a:cubicBezTo>
                      <a:pt x="92152" y="574946"/>
                      <a:pt x="83426" y="558729"/>
                      <a:pt x="72846" y="551503"/>
                    </a:cubicBezTo>
                    <a:cubicBezTo>
                      <a:pt x="67343" y="547744"/>
                      <a:pt x="68606" y="545075"/>
                      <a:pt x="70829" y="540393"/>
                    </a:cubicBezTo>
                    <a:cubicBezTo>
                      <a:pt x="68735" y="531806"/>
                      <a:pt x="72361" y="521224"/>
                      <a:pt x="82322" y="516945"/>
                    </a:cubicBezTo>
                    <a:cubicBezTo>
                      <a:pt x="96489" y="492700"/>
                      <a:pt x="132114" y="456373"/>
                      <a:pt x="134895" y="450046"/>
                    </a:cubicBezTo>
                    <a:cubicBezTo>
                      <a:pt x="135788" y="448022"/>
                      <a:pt x="140499" y="447762"/>
                      <a:pt x="141081" y="446801"/>
                    </a:cubicBezTo>
                    <a:cubicBezTo>
                      <a:pt x="142593" y="444305"/>
                      <a:pt x="157496" y="425180"/>
                      <a:pt x="169367" y="413772"/>
                    </a:cubicBezTo>
                    <a:cubicBezTo>
                      <a:pt x="163763" y="408800"/>
                      <a:pt x="135049" y="383257"/>
                      <a:pt x="130990" y="376714"/>
                    </a:cubicBezTo>
                    <a:cubicBezTo>
                      <a:pt x="118326" y="356271"/>
                      <a:pt x="100000" y="353444"/>
                      <a:pt x="96648" y="348464"/>
                    </a:cubicBezTo>
                    <a:cubicBezTo>
                      <a:pt x="90534" y="339377"/>
                      <a:pt x="82557" y="322911"/>
                      <a:pt x="88978" y="313983"/>
                    </a:cubicBezTo>
                    <a:cubicBezTo>
                      <a:pt x="92224" y="309459"/>
                      <a:pt x="90164" y="301781"/>
                      <a:pt x="97426" y="299805"/>
                    </a:cubicBezTo>
                    <a:cubicBezTo>
                      <a:pt x="99284" y="293603"/>
                      <a:pt x="104879" y="290117"/>
                      <a:pt x="108188" y="284987"/>
                    </a:cubicBezTo>
                    <a:cubicBezTo>
                      <a:pt x="125809" y="257675"/>
                      <a:pt x="136177" y="255497"/>
                      <a:pt x="136686" y="251429"/>
                    </a:cubicBezTo>
                    <a:cubicBezTo>
                      <a:pt x="137930" y="241559"/>
                      <a:pt x="148889" y="234136"/>
                      <a:pt x="157789" y="229790"/>
                    </a:cubicBezTo>
                    <a:cubicBezTo>
                      <a:pt x="156093" y="227684"/>
                      <a:pt x="129569" y="181506"/>
                      <a:pt x="122111" y="174328"/>
                    </a:cubicBezTo>
                    <a:cubicBezTo>
                      <a:pt x="111670" y="164275"/>
                      <a:pt x="113764" y="155698"/>
                      <a:pt x="108764" y="142563"/>
                    </a:cubicBezTo>
                    <a:cubicBezTo>
                      <a:pt x="107386" y="138938"/>
                      <a:pt x="109028" y="135674"/>
                      <a:pt x="114263" y="119510"/>
                    </a:cubicBezTo>
                    <a:cubicBezTo>
                      <a:pt x="123431" y="119304"/>
                      <a:pt x="147415" y="93222"/>
                      <a:pt x="152098" y="88563"/>
                    </a:cubicBezTo>
                    <a:cubicBezTo>
                      <a:pt x="176139" y="64645"/>
                      <a:pt x="179285" y="66356"/>
                      <a:pt x="172662" y="63904"/>
                    </a:cubicBezTo>
                    <a:cubicBezTo>
                      <a:pt x="166500" y="61621"/>
                      <a:pt x="174722" y="61558"/>
                      <a:pt x="143842" y="40943"/>
                    </a:cubicBezTo>
                    <a:cubicBezTo>
                      <a:pt x="135356" y="35284"/>
                      <a:pt x="112131" y="6543"/>
                      <a:pt x="101580" y="0"/>
                    </a:cubicBezTo>
                    <a:cubicBezTo>
                      <a:pt x="81203" y="2899"/>
                      <a:pt x="63683" y="8654"/>
                      <a:pt x="51768" y="19159"/>
                    </a:cubicBezTo>
                    <a:cubicBezTo>
                      <a:pt x="37495" y="31885"/>
                      <a:pt x="47748" y="46947"/>
                      <a:pt x="64725" y="87702"/>
                    </a:cubicBezTo>
                    <a:cubicBezTo>
                      <a:pt x="76266" y="122794"/>
                      <a:pt x="60744" y="114635"/>
                      <a:pt x="23894" y="129996"/>
                    </a:cubicBezTo>
                    <a:cubicBezTo>
                      <a:pt x="-29981" y="148222"/>
                      <a:pt x="49376" y="187588"/>
                      <a:pt x="83993" y="243093"/>
                    </a:cubicBezTo>
                    <a:cubicBezTo>
                      <a:pt x="-7567" y="360228"/>
                      <a:pt x="-34865" y="310723"/>
                      <a:pt x="102492" y="452584"/>
                    </a:cubicBezTo>
                    <a:cubicBezTo>
                      <a:pt x="-19160" y="595427"/>
                      <a:pt x="-46247" y="531417"/>
                      <a:pt x="96763" y="629821"/>
                    </a:cubicBezTo>
                    <a:cubicBezTo>
                      <a:pt x="49199" y="694817"/>
                      <a:pt x="17137" y="733975"/>
                      <a:pt x="30795" y="749822"/>
                    </a:cubicBezTo>
                    <a:cubicBezTo>
                      <a:pt x="45429" y="745004"/>
                      <a:pt x="64274" y="740658"/>
                      <a:pt x="86807" y="736740"/>
                    </a:cubicBezTo>
                    <a:cubicBezTo>
                      <a:pt x="90188" y="730423"/>
                      <a:pt x="95140" y="730418"/>
                      <a:pt x="99736" y="72849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6" name="Google Shape;916;p2"/>
              <p:cNvSpPr/>
              <p:nvPr/>
            </p:nvSpPr>
            <p:spPr>
              <a:xfrm>
                <a:off x="10002542" y="3893016"/>
                <a:ext cx="208573" cy="772889"/>
              </a:xfrm>
              <a:custGeom>
                <a:rect b="b" l="l" r="r" t="t"/>
                <a:pathLst>
                  <a:path extrusionOk="0" h="772889" w="208573">
                    <a:moveTo>
                      <a:pt x="196620" y="708216"/>
                    </a:moveTo>
                    <a:cubicBezTo>
                      <a:pt x="200260" y="703668"/>
                      <a:pt x="198877" y="706634"/>
                      <a:pt x="204270" y="702297"/>
                    </a:cubicBezTo>
                    <a:cubicBezTo>
                      <a:pt x="204117" y="701985"/>
                      <a:pt x="152610" y="649672"/>
                      <a:pt x="128222" y="628523"/>
                    </a:cubicBezTo>
                    <a:cubicBezTo>
                      <a:pt x="125014" y="625739"/>
                      <a:pt x="116283" y="609528"/>
                      <a:pt x="105708" y="602297"/>
                    </a:cubicBezTo>
                    <a:cubicBezTo>
                      <a:pt x="100181" y="598523"/>
                      <a:pt x="101468" y="595859"/>
                      <a:pt x="103691" y="591186"/>
                    </a:cubicBezTo>
                    <a:cubicBezTo>
                      <a:pt x="101597" y="582600"/>
                      <a:pt x="105223" y="572013"/>
                      <a:pt x="115184" y="567739"/>
                    </a:cubicBezTo>
                    <a:cubicBezTo>
                      <a:pt x="127944" y="545897"/>
                      <a:pt x="184902" y="481219"/>
                      <a:pt x="202234" y="464560"/>
                    </a:cubicBezTo>
                    <a:cubicBezTo>
                      <a:pt x="196447" y="459431"/>
                      <a:pt x="167906" y="434027"/>
                      <a:pt x="163857" y="427502"/>
                    </a:cubicBezTo>
                    <a:cubicBezTo>
                      <a:pt x="151193" y="407060"/>
                      <a:pt x="132867" y="404233"/>
                      <a:pt x="129514" y="399252"/>
                    </a:cubicBezTo>
                    <a:cubicBezTo>
                      <a:pt x="123401" y="390166"/>
                      <a:pt x="115424" y="373699"/>
                      <a:pt x="121845" y="364771"/>
                    </a:cubicBezTo>
                    <a:cubicBezTo>
                      <a:pt x="125091" y="360247"/>
                      <a:pt x="123031" y="352569"/>
                      <a:pt x="130292" y="350593"/>
                    </a:cubicBezTo>
                    <a:cubicBezTo>
                      <a:pt x="132151" y="344391"/>
                      <a:pt x="137746" y="340906"/>
                      <a:pt x="141055" y="335776"/>
                    </a:cubicBezTo>
                    <a:cubicBezTo>
                      <a:pt x="158675" y="308459"/>
                      <a:pt x="169044" y="306290"/>
                      <a:pt x="169558" y="302218"/>
                    </a:cubicBezTo>
                    <a:cubicBezTo>
                      <a:pt x="170797" y="292348"/>
                      <a:pt x="181766" y="284925"/>
                      <a:pt x="190660" y="280579"/>
                    </a:cubicBezTo>
                    <a:cubicBezTo>
                      <a:pt x="188946" y="278463"/>
                      <a:pt x="162450" y="232309"/>
                      <a:pt x="154977" y="225117"/>
                    </a:cubicBezTo>
                    <a:cubicBezTo>
                      <a:pt x="144537" y="215064"/>
                      <a:pt x="146631" y="206487"/>
                      <a:pt x="141631" y="193352"/>
                    </a:cubicBezTo>
                    <a:cubicBezTo>
                      <a:pt x="140253" y="189727"/>
                      <a:pt x="141895" y="186463"/>
                      <a:pt x="147130" y="170299"/>
                    </a:cubicBezTo>
                    <a:cubicBezTo>
                      <a:pt x="158867" y="170035"/>
                      <a:pt x="195645" y="126462"/>
                      <a:pt x="203901" y="121433"/>
                    </a:cubicBezTo>
                    <a:cubicBezTo>
                      <a:pt x="211652" y="116707"/>
                      <a:pt x="207968" y="115597"/>
                      <a:pt x="205529" y="114693"/>
                    </a:cubicBezTo>
                    <a:cubicBezTo>
                      <a:pt x="199372" y="112409"/>
                      <a:pt x="207589" y="112347"/>
                      <a:pt x="176709" y="91731"/>
                    </a:cubicBezTo>
                    <a:cubicBezTo>
                      <a:pt x="167685" y="85707"/>
                      <a:pt x="141055" y="52505"/>
                      <a:pt x="132156" y="49625"/>
                    </a:cubicBezTo>
                    <a:cubicBezTo>
                      <a:pt x="129510" y="48770"/>
                      <a:pt x="116711" y="33712"/>
                      <a:pt x="116999" y="26745"/>
                    </a:cubicBezTo>
                    <a:cubicBezTo>
                      <a:pt x="114828" y="21183"/>
                      <a:pt x="115635" y="5615"/>
                      <a:pt x="125279" y="0"/>
                    </a:cubicBezTo>
                    <a:cubicBezTo>
                      <a:pt x="96180" y="1111"/>
                      <a:pt x="64709" y="2255"/>
                      <a:pt x="31221" y="3433"/>
                    </a:cubicBezTo>
                    <a:cubicBezTo>
                      <a:pt x="51733" y="27760"/>
                      <a:pt x="104075" y="76015"/>
                      <a:pt x="106971" y="89674"/>
                    </a:cubicBezTo>
                    <a:cubicBezTo>
                      <a:pt x="108806" y="98174"/>
                      <a:pt x="102279" y="98313"/>
                      <a:pt x="105727" y="103097"/>
                    </a:cubicBezTo>
                    <a:cubicBezTo>
                      <a:pt x="90340" y="112395"/>
                      <a:pt x="83977" y="119823"/>
                      <a:pt x="60075" y="144078"/>
                    </a:cubicBezTo>
                    <a:cubicBezTo>
                      <a:pt x="42925" y="161477"/>
                      <a:pt x="20728" y="168448"/>
                      <a:pt x="4562" y="190741"/>
                    </a:cubicBezTo>
                    <a:cubicBezTo>
                      <a:pt x="3117" y="192737"/>
                      <a:pt x="1642" y="194530"/>
                      <a:pt x="0" y="195953"/>
                    </a:cubicBezTo>
                    <a:cubicBezTo>
                      <a:pt x="2829" y="202155"/>
                      <a:pt x="6507" y="207939"/>
                      <a:pt x="13111" y="211439"/>
                    </a:cubicBezTo>
                    <a:cubicBezTo>
                      <a:pt x="18835" y="214477"/>
                      <a:pt x="54672" y="283862"/>
                      <a:pt x="85528" y="292492"/>
                    </a:cubicBezTo>
                    <a:cubicBezTo>
                      <a:pt x="88885" y="300579"/>
                      <a:pt x="91219" y="301886"/>
                      <a:pt x="88972" y="304834"/>
                    </a:cubicBezTo>
                    <a:cubicBezTo>
                      <a:pt x="84034" y="329637"/>
                      <a:pt x="85134" y="327396"/>
                      <a:pt x="84817" y="327454"/>
                    </a:cubicBezTo>
                    <a:cubicBezTo>
                      <a:pt x="77998" y="328627"/>
                      <a:pt x="78896" y="337257"/>
                      <a:pt x="73162" y="339377"/>
                    </a:cubicBezTo>
                    <a:cubicBezTo>
                      <a:pt x="57899" y="345021"/>
                      <a:pt x="9980" y="400945"/>
                      <a:pt x="3919" y="408954"/>
                    </a:cubicBezTo>
                    <a:cubicBezTo>
                      <a:pt x="9293" y="413286"/>
                      <a:pt x="10964" y="412358"/>
                      <a:pt x="11713" y="414046"/>
                    </a:cubicBezTo>
                    <a:cubicBezTo>
                      <a:pt x="18888" y="430180"/>
                      <a:pt x="35284" y="438113"/>
                      <a:pt x="45273" y="451959"/>
                    </a:cubicBezTo>
                    <a:cubicBezTo>
                      <a:pt x="52352" y="461772"/>
                      <a:pt x="61477" y="470344"/>
                      <a:pt x="69929" y="479147"/>
                    </a:cubicBezTo>
                    <a:cubicBezTo>
                      <a:pt x="104945" y="515618"/>
                      <a:pt x="96204" y="512085"/>
                      <a:pt x="88861" y="526643"/>
                    </a:cubicBezTo>
                    <a:cubicBezTo>
                      <a:pt x="77445" y="549234"/>
                      <a:pt x="72960" y="541349"/>
                      <a:pt x="42541" y="583422"/>
                    </a:cubicBezTo>
                    <a:cubicBezTo>
                      <a:pt x="27365" y="604422"/>
                      <a:pt x="23446" y="599552"/>
                      <a:pt x="18125" y="608407"/>
                    </a:cubicBezTo>
                    <a:cubicBezTo>
                      <a:pt x="43295" y="641412"/>
                      <a:pt x="59979" y="647081"/>
                      <a:pt x="68354" y="665658"/>
                    </a:cubicBezTo>
                    <a:cubicBezTo>
                      <a:pt x="71951" y="673639"/>
                      <a:pt x="86335" y="675648"/>
                      <a:pt x="90681" y="687480"/>
                    </a:cubicBezTo>
                    <a:cubicBezTo>
                      <a:pt x="92415" y="692201"/>
                      <a:pt x="114583" y="693249"/>
                      <a:pt x="103196" y="708490"/>
                    </a:cubicBezTo>
                    <a:cubicBezTo>
                      <a:pt x="101641" y="717192"/>
                      <a:pt x="98807" y="723211"/>
                      <a:pt x="92079" y="730423"/>
                    </a:cubicBezTo>
                    <a:cubicBezTo>
                      <a:pt x="66491" y="750927"/>
                      <a:pt x="53087" y="763702"/>
                      <a:pt x="44322" y="771586"/>
                    </a:cubicBezTo>
                    <a:cubicBezTo>
                      <a:pt x="77935" y="772081"/>
                      <a:pt x="110362" y="772524"/>
                      <a:pt x="141386" y="772889"/>
                    </a:cubicBezTo>
                    <a:cubicBezTo>
                      <a:pt x="139657" y="767754"/>
                      <a:pt x="161293" y="752375"/>
                      <a:pt x="196620" y="70821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7" name="Google Shape;917;p2"/>
              <p:cNvSpPr/>
              <p:nvPr/>
            </p:nvSpPr>
            <p:spPr>
              <a:xfrm>
                <a:off x="8412672" y="3938752"/>
                <a:ext cx="210504" cy="712840"/>
              </a:xfrm>
              <a:custGeom>
                <a:rect b="b" l="l" r="r" t="t"/>
                <a:pathLst>
                  <a:path extrusionOk="0" h="712840" w="210504">
                    <a:moveTo>
                      <a:pt x="110564" y="567556"/>
                    </a:moveTo>
                    <a:cubicBezTo>
                      <a:pt x="102683" y="561811"/>
                      <a:pt x="97938" y="560056"/>
                      <a:pt x="101026" y="553792"/>
                    </a:cubicBezTo>
                    <a:cubicBezTo>
                      <a:pt x="102937" y="549912"/>
                      <a:pt x="98360" y="538508"/>
                      <a:pt x="109301" y="530051"/>
                    </a:cubicBezTo>
                    <a:cubicBezTo>
                      <a:pt x="111332" y="528474"/>
                      <a:pt x="167925" y="458825"/>
                      <a:pt x="168064" y="458498"/>
                    </a:cubicBezTo>
                    <a:cubicBezTo>
                      <a:pt x="168982" y="456411"/>
                      <a:pt x="173842" y="456142"/>
                      <a:pt x="174437" y="455152"/>
                    </a:cubicBezTo>
                    <a:cubicBezTo>
                      <a:pt x="179734" y="446406"/>
                      <a:pt x="188091" y="440099"/>
                      <a:pt x="193254" y="431277"/>
                    </a:cubicBezTo>
                    <a:cubicBezTo>
                      <a:pt x="202546" y="415392"/>
                      <a:pt x="216978" y="434180"/>
                      <a:pt x="171143" y="391300"/>
                    </a:cubicBezTo>
                    <a:cubicBezTo>
                      <a:pt x="160947" y="381767"/>
                      <a:pt x="159530" y="370406"/>
                      <a:pt x="138558" y="360262"/>
                    </a:cubicBezTo>
                    <a:cubicBezTo>
                      <a:pt x="119756" y="351170"/>
                      <a:pt x="115251" y="326045"/>
                      <a:pt x="120779" y="318358"/>
                    </a:cubicBezTo>
                    <a:cubicBezTo>
                      <a:pt x="124126" y="313699"/>
                      <a:pt x="122003" y="305790"/>
                      <a:pt x="129476" y="303757"/>
                    </a:cubicBezTo>
                    <a:cubicBezTo>
                      <a:pt x="130086" y="301733"/>
                      <a:pt x="152302" y="269641"/>
                      <a:pt x="166916" y="257804"/>
                    </a:cubicBezTo>
                    <a:cubicBezTo>
                      <a:pt x="174951" y="251295"/>
                      <a:pt x="161763" y="252901"/>
                      <a:pt x="187908" y="233742"/>
                    </a:cubicBezTo>
                    <a:cubicBezTo>
                      <a:pt x="192255" y="230559"/>
                      <a:pt x="192101" y="232607"/>
                      <a:pt x="191001" y="230766"/>
                    </a:cubicBezTo>
                    <a:cubicBezTo>
                      <a:pt x="127445" y="124857"/>
                      <a:pt x="165663" y="206126"/>
                      <a:pt x="141161" y="141804"/>
                    </a:cubicBezTo>
                    <a:cubicBezTo>
                      <a:pt x="139739" y="138073"/>
                      <a:pt x="141434" y="134708"/>
                      <a:pt x="146823" y="118063"/>
                    </a:cubicBezTo>
                    <a:cubicBezTo>
                      <a:pt x="156817" y="117832"/>
                      <a:pt x="210312" y="62856"/>
                      <a:pt x="210504" y="62534"/>
                    </a:cubicBezTo>
                    <a:cubicBezTo>
                      <a:pt x="206648" y="60260"/>
                      <a:pt x="205745" y="60943"/>
                      <a:pt x="203075" y="57746"/>
                    </a:cubicBezTo>
                    <a:cubicBezTo>
                      <a:pt x="189709" y="41789"/>
                      <a:pt x="172747" y="38053"/>
                      <a:pt x="163656" y="24106"/>
                    </a:cubicBezTo>
                    <a:cubicBezTo>
                      <a:pt x="158584" y="16327"/>
                      <a:pt x="148403" y="7928"/>
                      <a:pt x="139043" y="0"/>
                    </a:cubicBezTo>
                    <a:cubicBezTo>
                      <a:pt x="111678" y="702"/>
                      <a:pt x="85581" y="1365"/>
                      <a:pt x="60915" y="1990"/>
                    </a:cubicBezTo>
                    <a:cubicBezTo>
                      <a:pt x="74833" y="18178"/>
                      <a:pt x="101482" y="41380"/>
                      <a:pt x="103864" y="52587"/>
                    </a:cubicBezTo>
                    <a:cubicBezTo>
                      <a:pt x="105646" y="60842"/>
                      <a:pt x="99307" y="60976"/>
                      <a:pt x="102659" y="65621"/>
                    </a:cubicBezTo>
                    <a:cubicBezTo>
                      <a:pt x="87723" y="74645"/>
                      <a:pt x="81542" y="81861"/>
                      <a:pt x="58331" y="105409"/>
                    </a:cubicBezTo>
                    <a:cubicBezTo>
                      <a:pt x="41681" y="122299"/>
                      <a:pt x="20127" y="129068"/>
                      <a:pt x="4433" y="150717"/>
                    </a:cubicBezTo>
                    <a:cubicBezTo>
                      <a:pt x="3030" y="152655"/>
                      <a:pt x="1599" y="154395"/>
                      <a:pt x="0" y="155775"/>
                    </a:cubicBezTo>
                    <a:cubicBezTo>
                      <a:pt x="2747" y="161794"/>
                      <a:pt x="6320" y="167410"/>
                      <a:pt x="12727" y="170813"/>
                    </a:cubicBezTo>
                    <a:cubicBezTo>
                      <a:pt x="18240" y="173746"/>
                      <a:pt x="53145" y="241150"/>
                      <a:pt x="83040" y="249506"/>
                    </a:cubicBezTo>
                    <a:cubicBezTo>
                      <a:pt x="86297" y="257357"/>
                      <a:pt x="88568" y="258627"/>
                      <a:pt x="86383" y="261487"/>
                    </a:cubicBezTo>
                    <a:cubicBezTo>
                      <a:pt x="81590" y="285569"/>
                      <a:pt x="82656" y="283396"/>
                      <a:pt x="82349" y="283449"/>
                    </a:cubicBezTo>
                    <a:cubicBezTo>
                      <a:pt x="75726" y="284588"/>
                      <a:pt x="76600" y="292968"/>
                      <a:pt x="71029" y="295026"/>
                    </a:cubicBezTo>
                    <a:cubicBezTo>
                      <a:pt x="56209" y="300511"/>
                      <a:pt x="9711" y="354776"/>
                      <a:pt x="3799" y="362579"/>
                    </a:cubicBezTo>
                    <a:cubicBezTo>
                      <a:pt x="9014" y="366781"/>
                      <a:pt x="10638" y="365882"/>
                      <a:pt x="11368" y="367521"/>
                    </a:cubicBezTo>
                    <a:cubicBezTo>
                      <a:pt x="18331" y="383185"/>
                      <a:pt x="34256" y="390887"/>
                      <a:pt x="43953" y="404334"/>
                    </a:cubicBezTo>
                    <a:cubicBezTo>
                      <a:pt x="50820" y="413863"/>
                      <a:pt x="59681" y="422180"/>
                      <a:pt x="67888" y="430728"/>
                    </a:cubicBezTo>
                    <a:cubicBezTo>
                      <a:pt x="101885" y="466142"/>
                      <a:pt x="93395" y="462709"/>
                      <a:pt x="86268" y="476844"/>
                    </a:cubicBezTo>
                    <a:cubicBezTo>
                      <a:pt x="75188" y="498782"/>
                      <a:pt x="70828" y="491123"/>
                      <a:pt x="41292" y="531974"/>
                    </a:cubicBezTo>
                    <a:cubicBezTo>
                      <a:pt x="26558" y="552364"/>
                      <a:pt x="22754" y="547633"/>
                      <a:pt x="17582" y="556234"/>
                    </a:cubicBezTo>
                    <a:cubicBezTo>
                      <a:pt x="42017" y="588277"/>
                      <a:pt x="58216" y="593782"/>
                      <a:pt x="66347" y="611816"/>
                    </a:cubicBezTo>
                    <a:cubicBezTo>
                      <a:pt x="69843" y="619566"/>
                      <a:pt x="83804" y="621518"/>
                      <a:pt x="88021" y="633004"/>
                    </a:cubicBezTo>
                    <a:cubicBezTo>
                      <a:pt x="89711" y="637590"/>
                      <a:pt x="111231" y="638605"/>
                      <a:pt x="100181" y="653403"/>
                    </a:cubicBezTo>
                    <a:cubicBezTo>
                      <a:pt x="98653" y="661922"/>
                      <a:pt x="95878" y="667744"/>
                      <a:pt x="89385" y="674696"/>
                    </a:cubicBezTo>
                    <a:cubicBezTo>
                      <a:pt x="57702" y="700091"/>
                      <a:pt x="51589" y="709254"/>
                      <a:pt x="42416" y="712841"/>
                    </a:cubicBezTo>
                    <a:cubicBezTo>
                      <a:pt x="81528" y="711913"/>
                      <a:pt x="122138" y="711182"/>
                      <a:pt x="163997" y="710634"/>
                    </a:cubicBezTo>
                    <a:cubicBezTo>
                      <a:pt x="175114" y="697922"/>
                      <a:pt x="200087" y="669456"/>
                      <a:pt x="200337" y="669345"/>
                    </a:cubicBezTo>
                    <a:cubicBezTo>
                      <a:pt x="214913" y="662941"/>
                      <a:pt x="135133" y="605922"/>
                      <a:pt x="110564" y="56755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8" name="Google Shape;918;p2"/>
              <p:cNvSpPr/>
              <p:nvPr/>
            </p:nvSpPr>
            <p:spPr>
              <a:xfrm>
                <a:off x="8784762" y="3928968"/>
                <a:ext cx="192591" cy="719374"/>
              </a:xfrm>
              <a:custGeom>
                <a:rect b="b" l="l" r="r" t="t"/>
                <a:pathLst>
                  <a:path extrusionOk="0" h="719374" w="192591">
                    <a:moveTo>
                      <a:pt x="191462" y="670566"/>
                    </a:moveTo>
                    <a:cubicBezTo>
                      <a:pt x="185243" y="664893"/>
                      <a:pt x="174576" y="650461"/>
                      <a:pt x="127949" y="609797"/>
                    </a:cubicBezTo>
                    <a:cubicBezTo>
                      <a:pt x="87387" y="574551"/>
                      <a:pt x="108734" y="579167"/>
                      <a:pt x="174015" y="484397"/>
                    </a:cubicBezTo>
                    <a:cubicBezTo>
                      <a:pt x="184081" y="469796"/>
                      <a:pt x="200645" y="491171"/>
                      <a:pt x="147135" y="441123"/>
                    </a:cubicBezTo>
                    <a:cubicBezTo>
                      <a:pt x="136963" y="431603"/>
                      <a:pt x="135474" y="420200"/>
                      <a:pt x="114550" y="410084"/>
                    </a:cubicBezTo>
                    <a:cubicBezTo>
                      <a:pt x="110400" y="408079"/>
                      <a:pt x="100214" y="393454"/>
                      <a:pt x="99364" y="382983"/>
                    </a:cubicBezTo>
                    <a:cubicBezTo>
                      <a:pt x="98279" y="369680"/>
                      <a:pt x="103245" y="369464"/>
                      <a:pt x="106794" y="364363"/>
                    </a:cubicBezTo>
                    <a:cubicBezTo>
                      <a:pt x="109934" y="349959"/>
                      <a:pt x="128578" y="332863"/>
                      <a:pt x="132694" y="321223"/>
                    </a:cubicBezTo>
                    <a:cubicBezTo>
                      <a:pt x="135004" y="314694"/>
                      <a:pt x="141890" y="315391"/>
                      <a:pt x="161384" y="292069"/>
                    </a:cubicBezTo>
                    <a:cubicBezTo>
                      <a:pt x="166964" y="285391"/>
                      <a:pt x="172204" y="278324"/>
                      <a:pt x="178145" y="271886"/>
                    </a:cubicBezTo>
                    <a:cubicBezTo>
                      <a:pt x="156087" y="251410"/>
                      <a:pt x="172483" y="273651"/>
                      <a:pt x="152264" y="246333"/>
                    </a:cubicBezTo>
                    <a:cubicBezTo>
                      <a:pt x="148566" y="241338"/>
                      <a:pt x="142688" y="238006"/>
                      <a:pt x="138543" y="233275"/>
                    </a:cubicBezTo>
                    <a:cubicBezTo>
                      <a:pt x="134610" y="228785"/>
                      <a:pt x="123117" y="203698"/>
                      <a:pt x="118483" y="200597"/>
                    </a:cubicBezTo>
                    <a:cubicBezTo>
                      <a:pt x="106880" y="192833"/>
                      <a:pt x="104973" y="183530"/>
                      <a:pt x="95729" y="173770"/>
                    </a:cubicBezTo>
                    <a:cubicBezTo>
                      <a:pt x="91786" y="169612"/>
                      <a:pt x="88938" y="163886"/>
                      <a:pt x="91728" y="157294"/>
                    </a:cubicBezTo>
                    <a:cubicBezTo>
                      <a:pt x="92189" y="156203"/>
                      <a:pt x="90772" y="143179"/>
                      <a:pt x="100714" y="138881"/>
                    </a:cubicBezTo>
                    <a:cubicBezTo>
                      <a:pt x="105074" y="136996"/>
                      <a:pt x="108614" y="131977"/>
                      <a:pt x="113469" y="125352"/>
                    </a:cubicBezTo>
                    <a:cubicBezTo>
                      <a:pt x="118406" y="118616"/>
                      <a:pt x="136468" y="111467"/>
                      <a:pt x="141434" y="104760"/>
                    </a:cubicBezTo>
                    <a:cubicBezTo>
                      <a:pt x="192754" y="35390"/>
                      <a:pt x="216805" y="73909"/>
                      <a:pt x="159045" y="19880"/>
                    </a:cubicBezTo>
                    <a:cubicBezTo>
                      <a:pt x="152173" y="13457"/>
                      <a:pt x="149723" y="6889"/>
                      <a:pt x="142606" y="0"/>
                    </a:cubicBezTo>
                    <a:cubicBezTo>
                      <a:pt x="95858" y="1245"/>
                      <a:pt x="50167" y="2447"/>
                      <a:pt x="5931" y="3606"/>
                    </a:cubicBezTo>
                    <a:cubicBezTo>
                      <a:pt x="24291" y="22385"/>
                      <a:pt x="-4668" y="-4740"/>
                      <a:pt x="47862" y="43688"/>
                    </a:cubicBezTo>
                    <a:cubicBezTo>
                      <a:pt x="80000" y="73351"/>
                      <a:pt x="99359" y="55303"/>
                      <a:pt x="25545" y="123655"/>
                    </a:cubicBezTo>
                    <a:cubicBezTo>
                      <a:pt x="23811" y="137102"/>
                      <a:pt x="7319" y="128390"/>
                      <a:pt x="32062" y="158039"/>
                    </a:cubicBezTo>
                    <a:cubicBezTo>
                      <a:pt x="37075" y="164044"/>
                      <a:pt x="55704" y="170198"/>
                      <a:pt x="60368" y="176487"/>
                    </a:cubicBezTo>
                    <a:cubicBezTo>
                      <a:pt x="82426" y="206242"/>
                      <a:pt x="86791" y="203174"/>
                      <a:pt x="85629" y="212121"/>
                    </a:cubicBezTo>
                    <a:cubicBezTo>
                      <a:pt x="103874" y="227328"/>
                      <a:pt x="20704" y="293136"/>
                      <a:pt x="5105" y="324420"/>
                    </a:cubicBezTo>
                    <a:cubicBezTo>
                      <a:pt x="24488" y="341964"/>
                      <a:pt x="22687" y="342781"/>
                      <a:pt x="24752" y="344036"/>
                    </a:cubicBezTo>
                    <a:cubicBezTo>
                      <a:pt x="40850" y="353815"/>
                      <a:pt x="59277" y="379877"/>
                      <a:pt x="64459" y="381988"/>
                    </a:cubicBezTo>
                    <a:cubicBezTo>
                      <a:pt x="66448" y="382800"/>
                      <a:pt x="68815" y="384555"/>
                      <a:pt x="69478" y="386430"/>
                    </a:cubicBezTo>
                    <a:cubicBezTo>
                      <a:pt x="74362" y="400252"/>
                      <a:pt x="101885" y="400916"/>
                      <a:pt x="97943" y="434392"/>
                    </a:cubicBezTo>
                    <a:cubicBezTo>
                      <a:pt x="79410" y="448267"/>
                      <a:pt x="78060" y="462084"/>
                      <a:pt x="63614" y="472666"/>
                    </a:cubicBezTo>
                    <a:cubicBezTo>
                      <a:pt x="50801" y="482046"/>
                      <a:pt x="11656" y="525537"/>
                      <a:pt x="6527" y="536248"/>
                    </a:cubicBezTo>
                    <a:cubicBezTo>
                      <a:pt x="523" y="548792"/>
                      <a:pt x="-14134" y="532835"/>
                      <a:pt x="38377" y="587023"/>
                    </a:cubicBezTo>
                    <a:cubicBezTo>
                      <a:pt x="40221" y="588931"/>
                      <a:pt x="40778" y="592061"/>
                      <a:pt x="42579" y="594032"/>
                    </a:cubicBezTo>
                    <a:cubicBezTo>
                      <a:pt x="46532" y="598354"/>
                      <a:pt x="75717" y="629456"/>
                      <a:pt x="80836" y="631148"/>
                    </a:cubicBezTo>
                    <a:cubicBezTo>
                      <a:pt x="86690" y="633095"/>
                      <a:pt x="101453" y="642946"/>
                      <a:pt x="99542" y="648350"/>
                    </a:cubicBezTo>
                    <a:cubicBezTo>
                      <a:pt x="109118" y="673023"/>
                      <a:pt x="92261" y="682797"/>
                      <a:pt x="86104" y="689966"/>
                    </a:cubicBezTo>
                    <a:cubicBezTo>
                      <a:pt x="71937" y="706422"/>
                      <a:pt x="59892" y="708124"/>
                      <a:pt x="59157" y="710778"/>
                    </a:cubicBezTo>
                    <a:cubicBezTo>
                      <a:pt x="57933" y="715168"/>
                      <a:pt x="56593" y="717672"/>
                      <a:pt x="51834" y="719086"/>
                    </a:cubicBezTo>
                    <a:cubicBezTo>
                      <a:pt x="81820" y="719124"/>
                      <a:pt x="112120" y="719225"/>
                      <a:pt x="142664" y="719374"/>
                    </a:cubicBezTo>
                    <a:cubicBezTo>
                      <a:pt x="191020" y="666566"/>
                      <a:pt x="194608" y="673432"/>
                      <a:pt x="191462" y="67056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19" name="Google Shape;919;p2"/>
              <p:cNvSpPr/>
              <p:nvPr/>
            </p:nvSpPr>
            <p:spPr>
              <a:xfrm>
                <a:off x="8925168" y="3920021"/>
                <a:ext cx="429912" cy="732033"/>
              </a:xfrm>
              <a:custGeom>
                <a:rect b="b" l="l" r="r" t="t"/>
                <a:pathLst>
                  <a:path extrusionOk="0" h="732033" w="429912">
                    <a:moveTo>
                      <a:pt x="403782" y="701836"/>
                    </a:moveTo>
                    <a:cubicBezTo>
                      <a:pt x="404929" y="699831"/>
                      <a:pt x="409761" y="700124"/>
                      <a:pt x="410472" y="699192"/>
                    </a:cubicBezTo>
                    <a:cubicBezTo>
                      <a:pt x="416110" y="691807"/>
                      <a:pt x="423947" y="686600"/>
                      <a:pt x="429912" y="679571"/>
                    </a:cubicBezTo>
                    <a:cubicBezTo>
                      <a:pt x="418338" y="664711"/>
                      <a:pt x="418107" y="671590"/>
                      <a:pt x="417310" y="668893"/>
                    </a:cubicBezTo>
                    <a:cubicBezTo>
                      <a:pt x="413574" y="656244"/>
                      <a:pt x="393154" y="646763"/>
                      <a:pt x="391972" y="642595"/>
                    </a:cubicBezTo>
                    <a:cubicBezTo>
                      <a:pt x="387837" y="627989"/>
                      <a:pt x="365150" y="610609"/>
                      <a:pt x="359704" y="603292"/>
                    </a:cubicBezTo>
                    <a:cubicBezTo>
                      <a:pt x="355257" y="597306"/>
                      <a:pt x="352111" y="590090"/>
                      <a:pt x="344874" y="586561"/>
                    </a:cubicBezTo>
                    <a:cubicBezTo>
                      <a:pt x="328392" y="551503"/>
                      <a:pt x="329813" y="559133"/>
                      <a:pt x="340720" y="540032"/>
                    </a:cubicBezTo>
                    <a:cubicBezTo>
                      <a:pt x="346199" y="539763"/>
                      <a:pt x="361058" y="513830"/>
                      <a:pt x="361375" y="513585"/>
                    </a:cubicBezTo>
                    <a:cubicBezTo>
                      <a:pt x="367475" y="508902"/>
                      <a:pt x="370990" y="502301"/>
                      <a:pt x="375336" y="496200"/>
                    </a:cubicBezTo>
                    <a:cubicBezTo>
                      <a:pt x="381695" y="487277"/>
                      <a:pt x="391612" y="481695"/>
                      <a:pt x="399829" y="468503"/>
                    </a:cubicBezTo>
                    <a:cubicBezTo>
                      <a:pt x="411456" y="449839"/>
                      <a:pt x="417987" y="450580"/>
                      <a:pt x="419923" y="446613"/>
                    </a:cubicBezTo>
                    <a:cubicBezTo>
                      <a:pt x="430930" y="424055"/>
                      <a:pt x="442130" y="451483"/>
                      <a:pt x="395925" y="401887"/>
                    </a:cubicBezTo>
                    <a:cubicBezTo>
                      <a:pt x="395627" y="401570"/>
                      <a:pt x="372157" y="379118"/>
                      <a:pt x="362787" y="370993"/>
                    </a:cubicBezTo>
                    <a:cubicBezTo>
                      <a:pt x="357442" y="366358"/>
                      <a:pt x="358206" y="359416"/>
                      <a:pt x="344432" y="351690"/>
                    </a:cubicBezTo>
                    <a:cubicBezTo>
                      <a:pt x="340672" y="341281"/>
                      <a:pt x="344994" y="347146"/>
                      <a:pt x="339389" y="337464"/>
                    </a:cubicBezTo>
                    <a:cubicBezTo>
                      <a:pt x="334472" y="328968"/>
                      <a:pt x="336647" y="316189"/>
                      <a:pt x="346420" y="309959"/>
                    </a:cubicBezTo>
                    <a:cubicBezTo>
                      <a:pt x="348596" y="306175"/>
                      <a:pt x="363119" y="284367"/>
                      <a:pt x="371134" y="277329"/>
                    </a:cubicBezTo>
                    <a:cubicBezTo>
                      <a:pt x="379827" y="269694"/>
                      <a:pt x="392500" y="251761"/>
                      <a:pt x="392817" y="251694"/>
                    </a:cubicBezTo>
                    <a:cubicBezTo>
                      <a:pt x="402125" y="249766"/>
                      <a:pt x="403177" y="238593"/>
                      <a:pt x="411216" y="235251"/>
                    </a:cubicBezTo>
                    <a:cubicBezTo>
                      <a:pt x="413867" y="234146"/>
                      <a:pt x="415524" y="232357"/>
                      <a:pt x="415730" y="229222"/>
                    </a:cubicBezTo>
                    <a:cubicBezTo>
                      <a:pt x="416129" y="223208"/>
                      <a:pt x="420600" y="229896"/>
                      <a:pt x="422516" y="220530"/>
                    </a:cubicBezTo>
                    <a:cubicBezTo>
                      <a:pt x="410620" y="209746"/>
                      <a:pt x="411274" y="209953"/>
                      <a:pt x="402802" y="200492"/>
                    </a:cubicBezTo>
                    <a:cubicBezTo>
                      <a:pt x="394916" y="191689"/>
                      <a:pt x="328276" y="173044"/>
                      <a:pt x="359666" y="130890"/>
                    </a:cubicBezTo>
                    <a:cubicBezTo>
                      <a:pt x="365169" y="123501"/>
                      <a:pt x="362677" y="116760"/>
                      <a:pt x="369544" y="115313"/>
                    </a:cubicBezTo>
                    <a:cubicBezTo>
                      <a:pt x="369866" y="115251"/>
                      <a:pt x="382588" y="92034"/>
                      <a:pt x="384336" y="91154"/>
                    </a:cubicBezTo>
                    <a:cubicBezTo>
                      <a:pt x="395646" y="85481"/>
                      <a:pt x="401044" y="73270"/>
                      <a:pt x="406020" y="69217"/>
                    </a:cubicBezTo>
                    <a:cubicBezTo>
                      <a:pt x="362864" y="34106"/>
                      <a:pt x="343145" y="18447"/>
                      <a:pt x="331960" y="0"/>
                    </a:cubicBezTo>
                    <a:cubicBezTo>
                      <a:pt x="240140" y="2548"/>
                      <a:pt x="148604" y="5034"/>
                      <a:pt x="60070" y="7404"/>
                    </a:cubicBezTo>
                    <a:cubicBezTo>
                      <a:pt x="62942" y="10832"/>
                      <a:pt x="68609" y="17096"/>
                      <a:pt x="81849" y="30890"/>
                    </a:cubicBezTo>
                    <a:cubicBezTo>
                      <a:pt x="88352" y="37664"/>
                      <a:pt x="108767" y="55457"/>
                      <a:pt x="106875" y="62366"/>
                    </a:cubicBezTo>
                    <a:cubicBezTo>
                      <a:pt x="108950" y="71265"/>
                      <a:pt x="102279" y="71313"/>
                      <a:pt x="105732" y="76101"/>
                    </a:cubicBezTo>
                    <a:cubicBezTo>
                      <a:pt x="94807" y="82707"/>
                      <a:pt x="85494" y="90674"/>
                      <a:pt x="77186" y="99981"/>
                    </a:cubicBezTo>
                    <a:cubicBezTo>
                      <a:pt x="48256" y="132414"/>
                      <a:pt x="26928" y="138842"/>
                      <a:pt x="10590" y="155761"/>
                    </a:cubicBezTo>
                    <a:cubicBezTo>
                      <a:pt x="6733" y="159756"/>
                      <a:pt x="4413" y="165140"/>
                      <a:pt x="0" y="168958"/>
                    </a:cubicBezTo>
                    <a:cubicBezTo>
                      <a:pt x="6099" y="182318"/>
                      <a:pt x="11886" y="182943"/>
                      <a:pt x="13769" y="185203"/>
                    </a:cubicBezTo>
                    <a:cubicBezTo>
                      <a:pt x="30573" y="205328"/>
                      <a:pt x="56790" y="257463"/>
                      <a:pt x="85533" y="265497"/>
                    </a:cubicBezTo>
                    <a:cubicBezTo>
                      <a:pt x="91281" y="279333"/>
                      <a:pt x="90825" y="267915"/>
                      <a:pt x="85269" y="296622"/>
                    </a:cubicBezTo>
                    <a:cubicBezTo>
                      <a:pt x="85014" y="297934"/>
                      <a:pt x="85177" y="300401"/>
                      <a:pt x="84827" y="300458"/>
                    </a:cubicBezTo>
                    <a:cubicBezTo>
                      <a:pt x="78007" y="301632"/>
                      <a:pt x="78905" y="310261"/>
                      <a:pt x="73171" y="312382"/>
                    </a:cubicBezTo>
                    <a:cubicBezTo>
                      <a:pt x="62390" y="316367"/>
                      <a:pt x="28080" y="352613"/>
                      <a:pt x="27979" y="352944"/>
                    </a:cubicBezTo>
                    <a:cubicBezTo>
                      <a:pt x="23854" y="367180"/>
                      <a:pt x="-6637" y="379464"/>
                      <a:pt x="10239" y="385752"/>
                    </a:cubicBezTo>
                    <a:cubicBezTo>
                      <a:pt x="10820" y="385973"/>
                      <a:pt x="11483" y="386493"/>
                      <a:pt x="11723" y="387041"/>
                    </a:cubicBezTo>
                    <a:cubicBezTo>
                      <a:pt x="18898" y="403175"/>
                      <a:pt x="35294" y="411108"/>
                      <a:pt x="45283" y="424954"/>
                    </a:cubicBezTo>
                    <a:cubicBezTo>
                      <a:pt x="67547" y="455830"/>
                      <a:pt x="110520" y="480536"/>
                      <a:pt x="89889" y="496883"/>
                    </a:cubicBezTo>
                    <a:cubicBezTo>
                      <a:pt x="88419" y="502205"/>
                      <a:pt x="81739" y="510811"/>
                      <a:pt x="79246" y="514633"/>
                    </a:cubicBezTo>
                    <a:cubicBezTo>
                      <a:pt x="45048" y="545450"/>
                      <a:pt x="41950" y="564657"/>
                      <a:pt x="22951" y="575979"/>
                    </a:cubicBezTo>
                    <a:cubicBezTo>
                      <a:pt x="20977" y="577152"/>
                      <a:pt x="19412" y="579277"/>
                      <a:pt x="18129" y="581407"/>
                    </a:cubicBezTo>
                    <a:cubicBezTo>
                      <a:pt x="28743" y="595326"/>
                      <a:pt x="39659" y="606470"/>
                      <a:pt x="51152" y="616960"/>
                    </a:cubicBezTo>
                    <a:cubicBezTo>
                      <a:pt x="71495" y="635528"/>
                      <a:pt x="64085" y="637585"/>
                      <a:pt x="74333" y="644917"/>
                    </a:cubicBezTo>
                    <a:cubicBezTo>
                      <a:pt x="100791" y="663855"/>
                      <a:pt x="82757" y="658504"/>
                      <a:pt x="98072" y="664961"/>
                    </a:cubicBezTo>
                    <a:cubicBezTo>
                      <a:pt x="111356" y="670566"/>
                      <a:pt x="105108" y="676172"/>
                      <a:pt x="101833" y="687302"/>
                    </a:cubicBezTo>
                    <a:cubicBezTo>
                      <a:pt x="97693" y="701379"/>
                      <a:pt x="88400" y="705778"/>
                      <a:pt x="77263" y="715341"/>
                    </a:cubicBezTo>
                    <a:cubicBezTo>
                      <a:pt x="70688" y="720980"/>
                      <a:pt x="66030" y="725322"/>
                      <a:pt x="62351" y="728653"/>
                    </a:cubicBezTo>
                    <a:cubicBezTo>
                      <a:pt x="103057" y="728932"/>
                      <a:pt x="144100" y="729293"/>
                      <a:pt x="185315" y="729716"/>
                    </a:cubicBezTo>
                    <a:cubicBezTo>
                      <a:pt x="186030" y="728634"/>
                      <a:pt x="188235" y="726999"/>
                      <a:pt x="190093" y="724461"/>
                    </a:cubicBezTo>
                    <a:cubicBezTo>
                      <a:pt x="190319" y="724148"/>
                      <a:pt x="230151" y="678677"/>
                      <a:pt x="230463" y="678542"/>
                    </a:cubicBezTo>
                    <a:cubicBezTo>
                      <a:pt x="244165" y="672518"/>
                      <a:pt x="166114" y="615355"/>
                      <a:pt x="143293" y="579715"/>
                    </a:cubicBezTo>
                    <a:cubicBezTo>
                      <a:pt x="135642" y="574138"/>
                      <a:pt x="131032" y="572431"/>
                      <a:pt x="134029" y="566349"/>
                    </a:cubicBezTo>
                    <a:cubicBezTo>
                      <a:pt x="135883" y="562580"/>
                      <a:pt x="131445" y="551513"/>
                      <a:pt x="142063" y="543296"/>
                    </a:cubicBezTo>
                    <a:cubicBezTo>
                      <a:pt x="144085" y="541729"/>
                      <a:pt x="198983" y="474142"/>
                      <a:pt x="199117" y="473825"/>
                    </a:cubicBezTo>
                    <a:cubicBezTo>
                      <a:pt x="200011" y="471801"/>
                      <a:pt x="204727" y="471541"/>
                      <a:pt x="205303" y="470580"/>
                    </a:cubicBezTo>
                    <a:cubicBezTo>
                      <a:pt x="206821" y="468075"/>
                      <a:pt x="221718" y="448964"/>
                      <a:pt x="233590" y="437551"/>
                    </a:cubicBezTo>
                    <a:cubicBezTo>
                      <a:pt x="176776" y="387185"/>
                      <a:pt x="192884" y="389291"/>
                      <a:pt x="170466" y="378449"/>
                    </a:cubicBezTo>
                    <a:cubicBezTo>
                      <a:pt x="151472" y="369262"/>
                      <a:pt x="147985" y="345026"/>
                      <a:pt x="153205" y="337766"/>
                    </a:cubicBezTo>
                    <a:cubicBezTo>
                      <a:pt x="156452" y="333242"/>
                      <a:pt x="154391" y="325564"/>
                      <a:pt x="161653" y="323588"/>
                    </a:cubicBezTo>
                    <a:cubicBezTo>
                      <a:pt x="162244" y="321622"/>
                      <a:pt x="183817" y="290468"/>
                      <a:pt x="198008" y="278973"/>
                    </a:cubicBezTo>
                    <a:cubicBezTo>
                      <a:pt x="205807" y="272651"/>
                      <a:pt x="193009" y="274213"/>
                      <a:pt x="218390" y="255612"/>
                    </a:cubicBezTo>
                    <a:cubicBezTo>
                      <a:pt x="222602" y="252526"/>
                      <a:pt x="222458" y="254506"/>
                      <a:pt x="221391" y="252723"/>
                    </a:cubicBezTo>
                    <a:cubicBezTo>
                      <a:pt x="166465" y="161184"/>
                      <a:pt x="168304" y="174809"/>
                      <a:pt x="178505" y="143294"/>
                    </a:cubicBezTo>
                    <a:cubicBezTo>
                      <a:pt x="188307" y="143073"/>
                      <a:pt x="240150" y="89693"/>
                      <a:pt x="240333" y="89380"/>
                    </a:cubicBezTo>
                    <a:cubicBezTo>
                      <a:pt x="236587" y="87174"/>
                      <a:pt x="235713" y="87832"/>
                      <a:pt x="233119" y="84731"/>
                    </a:cubicBezTo>
                    <a:cubicBezTo>
                      <a:pt x="220143" y="69241"/>
                      <a:pt x="203661" y="65597"/>
                      <a:pt x="194843" y="52068"/>
                    </a:cubicBezTo>
                    <a:cubicBezTo>
                      <a:pt x="191793" y="47390"/>
                      <a:pt x="168424" y="24212"/>
                      <a:pt x="163526" y="22625"/>
                    </a:cubicBezTo>
                    <a:cubicBezTo>
                      <a:pt x="160971" y="21798"/>
                      <a:pt x="158863" y="17832"/>
                      <a:pt x="152581" y="10543"/>
                    </a:cubicBezTo>
                    <a:cubicBezTo>
                      <a:pt x="147216" y="4327"/>
                      <a:pt x="142155" y="6457"/>
                      <a:pt x="215249" y="4005"/>
                    </a:cubicBezTo>
                    <a:cubicBezTo>
                      <a:pt x="235170" y="23755"/>
                      <a:pt x="229027" y="22245"/>
                      <a:pt x="257780" y="44034"/>
                    </a:cubicBezTo>
                    <a:cubicBezTo>
                      <a:pt x="332940" y="100991"/>
                      <a:pt x="255437" y="120472"/>
                      <a:pt x="246629" y="134078"/>
                    </a:cubicBezTo>
                    <a:cubicBezTo>
                      <a:pt x="238536" y="146583"/>
                      <a:pt x="225728" y="155655"/>
                      <a:pt x="220359" y="170164"/>
                    </a:cubicBezTo>
                    <a:cubicBezTo>
                      <a:pt x="220258" y="170438"/>
                      <a:pt x="219965" y="170679"/>
                      <a:pt x="219773" y="170939"/>
                    </a:cubicBezTo>
                    <a:cubicBezTo>
                      <a:pt x="222899" y="173669"/>
                      <a:pt x="219307" y="187775"/>
                      <a:pt x="225113" y="195794"/>
                    </a:cubicBezTo>
                    <a:cubicBezTo>
                      <a:pt x="225872" y="196847"/>
                      <a:pt x="227135" y="197684"/>
                      <a:pt x="227510" y="198833"/>
                    </a:cubicBezTo>
                    <a:cubicBezTo>
                      <a:pt x="233921" y="218420"/>
                      <a:pt x="254846" y="225170"/>
                      <a:pt x="260811" y="260415"/>
                    </a:cubicBezTo>
                    <a:cubicBezTo>
                      <a:pt x="261171" y="262559"/>
                      <a:pt x="261809" y="266429"/>
                      <a:pt x="261156" y="266694"/>
                    </a:cubicBezTo>
                    <a:cubicBezTo>
                      <a:pt x="253655" y="269766"/>
                      <a:pt x="266165" y="268372"/>
                      <a:pt x="239790" y="290507"/>
                    </a:cubicBezTo>
                    <a:cubicBezTo>
                      <a:pt x="242062" y="301771"/>
                      <a:pt x="228273" y="302031"/>
                      <a:pt x="199113" y="342233"/>
                    </a:cubicBezTo>
                    <a:cubicBezTo>
                      <a:pt x="204501" y="346665"/>
                      <a:pt x="206201" y="345709"/>
                      <a:pt x="206945" y="347382"/>
                    </a:cubicBezTo>
                    <a:cubicBezTo>
                      <a:pt x="213909" y="363045"/>
                      <a:pt x="229834" y="370747"/>
                      <a:pt x="239531" y="384195"/>
                    </a:cubicBezTo>
                    <a:cubicBezTo>
                      <a:pt x="258726" y="410815"/>
                      <a:pt x="311256" y="446382"/>
                      <a:pt x="277230" y="456950"/>
                    </a:cubicBezTo>
                    <a:cubicBezTo>
                      <a:pt x="272947" y="470450"/>
                      <a:pt x="249352" y="487238"/>
                      <a:pt x="184023" y="563700"/>
                    </a:cubicBezTo>
                    <a:cubicBezTo>
                      <a:pt x="209150" y="586859"/>
                      <a:pt x="199843" y="581162"/>
                      <a:pt x="204213" y="583816"/>
                    </a:cubicBezTo>
                    <a:cubicBezTo>
                      <a:pt x="220311" y="593595"/>
                      <a:pt x="238738" y="619657"/>
                      <a:pt x="243920" y="621768"/>
                    </a:cubicBezTo>
                    <a:cubicBezTo>
                      <a:pt x="245908" y="622581"/>
                      <a:pt x="248281" y="624335"/>
                      <a:pt x="248939" y="626210"/>
                    </a:cubicBezTo>
                    <a:cubicBezTo>
                      <a:pt x="253006" y="637710"/>
                      <a:pt x="267889" y="637244"/>
                      <a:pt x="274613" y="655023"/>
                    </a:cubicBezTo>
                    <a:cubicBezTo>
                      <a:pt x="290092" y="658648"/>
                      <a:pt x="296239" y="677663"/>
                      <a:pt x="281730" y="687783"/>
                    </a:cubicBezTo>
                    <a:cubicBezTo>
                      <a:pt x="281442" y="687985"/>
                      <a:pt x="255898" y="715927"/>
                      <a:pt x="244242" y="730365"/>
                    </a:cubicBezTo>
                    <a:cubicBezTo>
                      <a:pt x="287100" y="730865"/>
                      <a:pt x="330048" y="731427"/>
                      <a:pt x="372916" y="732033"/>
                    </a:cubicBezTo>
                    <a:cubicBezTo>
                      <a:pt x="386617" y="718884"/>
                      <a:pt x="402581" y="703932"/>
                      <a:pt x="403782" y="70183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0" name="Google Shape;920;p2"/>
              <p:cNvSpPr/>
              <p:nvPr/>
            </p:nvSpPr>
            <p:spPr>
              <a:xfrm>
                <a:off x="8565210" y="3933954"/>
                <a:ext cx="264940" cy="714763"/>
              </a:xfrm>
              <a:custGeom>
                <a:rect b="b" l="l" r="r" t="t"/>
                <a:pathLst>
                  <a:path extrusionOk="0" h="714763" w="264940">
                    <a:moveTo>
                      <a:pt x="239497" y="677980"/>
                    </a:moveTo>
                    <a:cubicBezTo>
                      <a:pt x="240616" y="676033"/>
                      <a:pt x="245303" y="676316"/>
                      <a:pt x="245995" y="675413"/>
                    </a:cubicBezTo>
                    <a:cubicBezTo>
                      <a:pt x="251470" y="668244"/>
                      <a:pt x="259077" y="663187"/>
                      <a:pt x="264869" y="656350"/>
                    </a:cubicBezTo>
                    <a:cubicBezTo>
                      <a:pt x="253631" y="641922"/>
                      <a:pt x="253400" y="648600"/>
                      <a:pt x="252632" y="645980"/>
                    </a:cubicBezTo>
                    <a:cubicBezTo>
                      <a:pt x="248968" y="633576"/>
                      <a:pt x="229186" y="624518"/>
                      <a:pt x="228033" y="620446"/>
                    </a:cubicBezTo>
                    <a:cubicBezTo>
                      <a:pt x="224019" y="606263"/>
                      <a:pt x="201989" y="589393"/>
                      <a:pt x="196707" y="582287"/>
                    </a:cubicBezTo>
                    <a:cubicBezTo>
                      <a:pt x="192389" y="576475"/>
                      <a:pt x="189335" y="569470"/>
                      <a:pt x="182309" y="566042"/>
                    </a:cubicBezTo>
                    <a:cubicBezTo>
                      <a:pt x="181262" y="563825"/>
                      <a:pt x="163223" y="534772"/>
                      <a:pt x="173491" y="528768"/>
                    </a:cubicBezTo>
                    <a:cubicBezTo>
                      <a:pt x="177424" y="526465"/>
                      <a:pt x="175523" y="521066"/>
                      <a:pt x="180584" y="520710"/>
                    </a:cubicBezTo>
                    <a:cubicBezTo>
                      <a:pt x="229013" y="454681"/>
                      <a:pt x="211028" y="479892"/>
                      <a:pt x="227361" y="462128"/>
                    </a:cubicBezTo>
                    <a:cubicBezTo>
                      <a:pt x="237941" y="450628"/>
                      <a:pt x="239968" y="440902"/>
                      <a:pt x="252469" y="432882"/>
                    </a:cubicBezTo>
                    <a:cubicBezTo>
                      <a:pt x="256839" y="430075"/>
                      <a:pt x="255144" y="426262"/>
                      <a:pt x="264941" y="418892"/>
                    </a:cubicBezTo>
                    <a:cubicBezTo>
                      <a:pt x="241159" y="394998"/>
                      <a:pt x="181804" y="343185"/>
                      <a:pt x="179763" y="328963"/>
                    </a:cubicBezTo>
                    <a:cubicBezTo>
                      <a:pt x="167829" y="308617"/>
                      <a:pt x="179321" y="302853"/>
                      <a:pt x="188024" y="291007"/>
                    </a:cubicBezTo>
                    <a:cubicBezTo>
                      <a:pt x="195472" y="280862"/>
                      <a:pt x="234959" y="229838"/>
                      <a:pt x="246725" y="224948"/>
                    </a:cubicBezTo>
                    <a:cubicBezTo>
                      <a:pt x="252747" y="222444"/>
                      <a:pt x="250418" y="215977"/>
                      <a:pt x="253050" y="216069"/>
                    </a:cubicBezTo>
                    <a:cubicBezTo>
                      <a:pt x="257156" y="216208"/>
                      <a:pt x="257213" y="213049"/>
                      <a:pt x="257703" y="210655"/>
                    </a:cubicBezTo>
                    <a:cubicBezTo>
                      <a:pt x="246158" y="200189"/>
                      <a:pt x="246778" y="200376"/>
                      <a:pt x="238561" y="191198"/>
                    </a:cubicBezTo>
                    <a:cubicBezTo>
                      <a:pt x="231064" y="182828"/>
                      <a:pt x="166388" y="164289"/>
                      <a:pt x="196678" y="123621"/>
                    </a:cubicBezTo>
                    <a:cubicBezTo>
                      <a:pt x="202018" y="116448"/>
                      <a:pt x="199602" y="109904"/>
                      <a:pt x="206268" y="108496"/>
                    </a:cubicBezTo>
                    <a:cubicBezTo>
                      <a:pt x="206825" y="108380"/>
                      <a:pt x="204496" y="111029"/>
                      <a:pt x="219346" y="86486"/>
                    </a:cubicBezTo>
                    <a:cubicBezTo>
                      <a:pt x="221877" y="82303"/>
                      <a:pt x="220820" y="89717"/>
                      <a:pt x="239612" y="65784"/>
                    </a:cubicBezTo>
                    <a:cubicBezTo>
                      <a:pt x="244737" y="59265"/>
                      <a:pt x="194752" y="31991"/>
                      <a:pt x="172363" y="0"/>
                    </a:cubicBezTo>
                    <a:cubicBezTo>
                      <a:pt x="131628" y="1063"/>
                      <a:pt x="92372" y="2077"/>
                      <a:pt x="54941" y="3043"/>
                    </a:cubicBezTo>
                    <a:cubicBezTo>
                      <a:pt x="59892" y="7726"/>
                      <a:pt x="66573" y="13510"/>
                      <a:pt x="75962" y="20625"/>
                    </a:cubicBezTo>
                    <a:cubicBezTo>
                      <a:pt x="153806" y="79616"/>
                      <a:pt x="72725" y="100621"/>
                      <a:pt x="64479" y="113366"/>
                    </a:cubicBezTo>
                    <a:cubicBezTo>
                      <a:pt x="56141" y="126246"/>
                      <a:pt x="42954" y="135587"/>
                      <a:pt x="37431" y="150544"/>
                    </a:cubicBezTo>
                    <a:cubicBezTo>
                      <a:pt x="37325" y="150828"/>
                      <a:pt x="37023" y="151073"/>
                      <a:pt x="36831" y="151342"/>
                    </a:cubicBezTo>
                    <a:cubicBezTo>
                      <a:pt x="40063" y="154164"/>
                      <a:pt x="36326" y="168655"/>
                      <a:pt x="42329" y="176943"/>
                    </a:cubicBezTo>
                    <a:cubicBezTo>
                      <a:pt x="43107" y="178030"/>
                      <a:pt x="44414" y="178890"/>
                      <a:pt x="44798" y="180073"/>
                    </a:cubicBezTo>
                    <a:cubicBezTo>
                      <a:pt x="47992" y="189833"/>
                      <a:pt x="55714" y="196660"/>
                      <a:pt x="60853" y="205150"/>
                    </a:cubicBezTo>
                    <a:cubicBezTo>
                      <a:pt x="68100" y="217131"/>
                      <a:pt x="74401" y="214852"/>
                      <a:pt x="74631" y="231372"/>
                    </a:cubicBezTo>
                    <a:cubicBezTo>
                      <a:pt x="76888" y="232530"/>
                      <a:pt x="77109" y="234391"/>
                      <a:pt x="77474" y="240078"/>
                    </a:cubicBezTo>
                    <a:cubicBezTo>
                      <a:pt x="77556" y="241247"/>
                      <a:pt x="78891" y="242299"/>
                      <a:pt x="79093" y="243497"/>
                    </a:cubicBezTo>
                    <a:cubicBezTo>
                      <a:pt x="79467" y="245708"/>
                      <a:pt x="80120" y="249694"/>
                      <a:pt x="79453" y="249968"/>
                    </a:cubicBezTo>
                    <a:cubicBezTo>
                      <a:pt x="71759" y="253117"/>
                      <a:pt x="84611" y="251694"/>
                      <a:pt x="57443" y="274492"/>
                    </a:cubicBezTo>
                    <a:cubicBezTo>
                      <a:pt x="59791" y="286103"/>
                      <a:pt x="45600" y="286333"/>
                      <a:pt x="15546" y="327771"/>
                    </a:cubicBezTo>
                    <a:cubicBezTo>
                      <a:pt x="21093" y="332334"/>
                      <a:pt x="22850" y="331348"/>
                      <a:pt x="23614" y="333074"/>
                    </a:cubicBezTo>
                    <a:cubicBezTo>
                      <a:pt x="30789" y="349209"/>
                      <a:pt x="47185" y="357142"/>
                      <a:pt x="57174" y="370988"/>
                    </a:cubicBezTo>
                    <a:cubicBezTo>
                      <a:pt x="76946" y="398406"/>
                      <a:pt x="131046" y="435041"/>
                      <a:pt x="96002" y="445926"/>
                    </a:cubicBezTo>
                    <a:cubicBezTo>
                      <a:pt x="91584" y="459849"/>
                      <a:pt x="67567" y="476796"/>
                      <a:pt x="0" y="555878"/>
                    </a:cubicBezTo>
                    <a:cubicBezTo>
                      <a:pt x="21885" y="576051"/>
                      <a:pt x="18475" y="575191"/>
                      <a:pt x="20795" y="576595"/>
                    </a:cubicBezTo>
                    <a:cubicBezTo>
                      <a:pt x="37373" y="586667"/>
                      <a:pt x="56353" y="613508"/>
                      <a:pt x="61693" y="615686"/>
                    </a:cubicBezTo>
                    <a:cubicBezTo>
                      <a:pt x="63739" y="616523"/>
                      <a:pt x="66184" y="618331"/>
                      <a:pt x="66866" y="620258"/>
                    </a:cubicBezTo>
                    <a:cubicBezTo>
                      <a:pt x="71068" y="632143"/>
                      <a:pt x="86349" y="631552"/>
                      <a:pt x="93308" y="649932"/>
                    </a:cubicBezTo>
                    <a:cubicBezTo>
                      <a:pt x="109257" y="653663"/>
                      <a:pt x="115582" y="673254"/>
                      <a:pt x="100642" y="683672"/>
                    </a:cubicBezTo>
                    <a:cubicBezTo>
                      <a:pt x="100517" y="683759"/>
                      <a:pt x="83708" y="702293"/>
                      <a:pt x="72585" y="714764"/>
                    </a:cubicBezTo>
                    <a:cubicBezTo>
                      <a:pt x="114891" y="714384"/>
                      <a:pt x="158267" y="714168"/>
                      <a:pt x="202494" y="714091"/>
                    </a:cubicBezTo>
                    <a:cubicBezTo>
                      <a:pt x="216219" y="700749"/>
                      <a:pt x="238157" y="680316"/>
                      <a:pt x="239497" y="67798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1" name="Google Shape;921;p2"/>
              <p:cNvSpPr/>
              <p:nvPr/>
            </p:nvSpPr>
            <p:spPr>
              <a:xfrm>
                <a:off x="9458690" y="3910050"/>
                <a:ext cx="241425" cy="747687"/>
              </a:xfrm>
              <a:custGeom>
                <a:rect b="b" l="l" r="r" t="t"/>
                <a:pathLst>
                  <a:path extrusionOk="0" h="747687" w="241425">
                    <a:moveTo>
                      <a:pt x="237014" y="694701"/>
                    </a:moveTo>
                    <a:cubicBezTo>
                      <a:pt x="236097" y="692898"/>
                      <a:pt x="175057" y="632908"/>
                      <a:pt x="158690" y="618715"/>
                    </a:cubicBezTo>
                    <a:cubicBezTo>
                      <a:pt x="155386" y="615850"/>
                      <a:pt x="146395" y="599148"/>
                      <a:pt x="135498" y="591701"/>
                    </a:cubicBezTo>
                    <a:cubicBezTo>
                      <a:pt x="129831" y="587830"/>
                      <a:pt x="131128" y="585080"/>
                      <a:pt x="133419" y="580253"/>
                    </a:cubicBezTo>
                    <a:cubicBezTo>
                      <a:pt x="131263" y="571412"/>
                      <a:pt x="134994" y="560513"/>
                      <a:pt x="145257" y="556104"/>
                    </a:cubicBezTo>
                    <a:cubicBezTo>
                      <a:pt x="159847" y="531133"/>
                      <a:pt x="196543" y="493719"/>
                      <a:pt x="199406" y="487200"/>
                    </a:cubicBezTo>
                    <a:cubicBezTo>
                      <a:pt x="200323" y="485113"/>
                      <a:pt x="205178" y="484844"/>
                      <a:pt x="205778" y="483854"/>
                    </a:cubicBezTo>
                    <a:cubicBezTo>
                      <a:pt x="207334" y="481286"/>
                      <a:pt x="222683" y="461584"/>
                      <a:pt x="234915" y="449834"/>
                    </a:cubicBezTo>
                    <a:cubicBezTo>
                      <a:pt x="229143" y="444714"/>
                      <a:pt x="199564" y="418401"/>
                      <a:pt x="195391" y="411666"/>
                    </a:cubicBezTo>
                    <a:cubicBezTo>
                      <a:pt x="182347" y="390608"/>
                      <a:pt x="163473" y="387699"/>
                      <a:pt x="160020" y="382570"/>
                    </a:cubicBezTo>
                    <a:cubicBezTo>
                      <a:pt x="153724" y="373209"/>
                      <a:pt x="145512" y="356247"/>
                      <a:pt x="152120" y="347060"/>
                    </a:cubicBezTo>
                    <a:cubicBezTo>
                      <a:pt x="155467" y="342401"/>
                      <a:pt x="153345" y="334492"/>
                      <a:pt x="160817" y="332459"/>
                    </a:cubicBezTo>
                    <a:cubicBezTo>
                      <a:pt x="162729" y="326069"/>
                      <a:pt x="168492" y="322483"/>
                      <a:pt x="171902" y="317194"/>
                    </a:cubicBezTo>
                    <a:cubicBezTo>
                      <a:pt x="190050" y="289064"/>
                      <a:pt x="200731" y="286819"/>
                      <a:pt x="201255" y="282631"/>
                    </a:cubicBezTo>
                    <a:cubicBezTo>
                      <a:pt x="202537" y="272463"/>
                      <a:pt x="213823" y="264819"/>
                      <a:pt x="222986" y="260343"/>
                    </a:cubicBezTo>
                    <a:cubicBezTo>
                      <a:pt x="221243" y="258175"/>
                      <a:pt x="193921" y="210612"/>
                      <a:pt x="186242" y="203218"/>
                    </a:cubicBezTo>
                    <a:cubicBezTo>
                      <a:pt x="175489" y="192862"/>
                      <a:pt x="177645" y="184030"/>
                      <a:pt x="172497" y="170501"/>
                    </a:cubicBezTo>
                    <a:cubicBezTo>
                      <a:pt x="171075" y="166770"/>
                      <a:pt x="172771" y="163405"/>
                      <a:pt x="178159" y="146760"/>
                    </a:cubicBezTo>
                    <a:cubicBezTo>
                      <a:pt x="187601" y="146544"/>
                      <a:pt x="212305" y="119683"/>
                      <a:pt x="217127" y="114885"/>
                    </a:cubicBezTo>
                    <a:cubicBezTo>
                      <a:pt x="241889" y="90251"/>
                      <a:pt x="245130" y="92015"/>
                      <a:pt x="238311" y="89486"/>
                    </a:cubicBezTo>
                    <a:cubicBezTo>
                      <a:pt x="231962" y="87130"/>
                      <a:pt x="240433" y="87068"/>
                      <a:pt x="208626" y="65837"/>
                    </a:cubicBezTo>
                    <a:cubicBezTo>
                      <a:pt x="200962" y="60726"/>
                      <a:pt x="165913" y="20091"/>
                      <a:pt x="159122" y="19452"/>
                    </a:cubicBezTo>
                    <a:cubicBezTo>
                      <a:pt x="154343" y="13553"/>
                      <a:pt x="148710" y="8019"/>
                      <a:pt x="146707" y="0"/>
                    </a:cubicBezTo>
                    <a:cubicBezTo>
                      <a:pt x="109910" y="1091"/>
                      <a:pt x="72552" y="2183"/>
                      <a:pt x="34823" y="3269"/>
                    </a:cubicBezTo>
                    <a:cubicBezTo>
                      <a:pt x="106827" y="77832"/>
                      <a:pt x="98317" y="69111"/>
                      <a:pt x="104133" y="79125"/>
                    </a:cubicBezTo>
                    <a:cubicBezTo>
                      <a:pt x="103965" y="80741"/>
                      <a:pt x="103706" y="80549"/>
                      <a:pt x="103864" y="81294"/>
                    </a:cubicBezTo>
                    <a:cubicBezTo>
                      <a:pt x="105646" y="89549"/>
                      <a:pt x="99307" y="89683"/>
                      <a:pt x="102659" y="94323"/>
                    </a:cubicBezTo>
                    <a:cubicBezTo>
                      <a:pt x="87723" y="103347"/>
                      <a:pt x="81542" y="110563"/>
                      <a:pt x="58331" y="134111"/>
                    </a:cubicBezTo>
                    <a:cubicBezTo>
                      <a:pt x="41681" y="151001"/>
                      <a:pt x="20127" y="157770"/>
                      <a:pt x="4433" y="179419"/>
                    </a:cubicBezTo>
                    <a:cubicBezTo>
                      <a:pt x="3030" y="181357"/>
                      <a:pt x="1599" y="183097"/>
                      <a:pt x="0" y="184477"/>
                    </a:cubicBezTo>
                    <a:cubicBezTo>
                      <a:pt x="2747" y="190496"/>
                      <a:pt x="6315" y="196112"/>
                      <a:pt x="12727" y="199516"/>
                    </a:cubicBezTo>
                    <a:cubicBezTo>
                      <a:pt x="22514" y="204718"/>
                      <a:pt x="49735" y="268901"/>
                      <a:pt x="83040" y="278208"/>
                    </a:cubicBezTo>
                    <a:cubicBezTo>
                      <a:pt x="83718" y="279838"/>
                      <a:pt x="84947" y="283742"/>
                      <a:pt x="87219" y="286011"/>
                    </a:cubicBezTo>
                    <a:cubicBezTo>
                      <a:pt x="81451" y="315040"/>
                      <a:pt x="82661" y="312098"/>
                      <a:pt x="82354" y="312151"/>
                    </a:cubicBezTo>
                    <a:cubicBezTo>
                      <a:pt x="75731" y="313290"/>
                      <a:pt x="76605" y="321670"/>
                      <a:pt x="71034" y="323728"/>
                    </a:cubicBezTo>
                    <a:cubicBezTo>
                      <a:pt x="63811" y="326396"/>
                      <a:pt x="69070" y="326545"/>
                      <a:pt x="57270" y="333545"/>
                    </a:cubicBezTo>
                    <a:cubicBezTo>
                      <a:pt x="50647" y="337473"/>
                      <a:pt x="11320" y="381348"/>
                      <a:pt x="3808" y="391276"/>
                    </a:cubicBezTo>
                    <a:cubicBezTo>
                      <a:pt x="9024" y="395478"/>
                      <a:pt x="10647" y="394579"/>
                      <a:pt x="11377" y="396219"/>
                    </a:cubicBezTo>
                    <a:cubicBezTo>
                      <a:pt x="18129" y="411416"/>
                      <a:pt x="89043" y="475272"/>
                      <a:pt x="92290" y="490291"/>
                    </a:cubicBezTo>
                    <a:cubicBezTo>
                      <a:pt x="95272" y="504085"/>
                      <a:pt x="62798" y="530941"/>
                      <a:pt x="41302" y="560676"/>
                    </a:cubicBezTo>
                    <a:cubicBezTo>
                      <a:pt x="26568" y="581066"/>
                      <a:pt x="22764" y="576335"/>
                      <a:pt x="17592" y="584936"/>
                    </a:cubicBezTo>
                    <a:cubicBezTo>
                      <a:pt x="42056" y="617023"/>
                      <a:pt x="58216" y="622460"/>
                      <a:pt x="66356" y="640518"/>
                    </a:cubicBezTo>
                    <a:cubicBezTo>
                      <a:pt x="69853" y="648268"/>
                      <a:pt x="83818" y="650220"/>
                      <a:pt x="88030" y="661706"/>
                    </a:cubicBezTo>
                    <a:cubicBezTo>
                      <a:pt x="89721" y="666292"/>
                      <a:pt x="111241" y="667307"/>
                      <a:pt x="100190" y="682105"/>
                    </a:cubicBezTo>
                    <a:cubicBezTo>
                      <a:pt x="96127" y="704845"/>
                      <a:pt x="84928" y="703845"/>
                      <a:pt x="40293" y="745120"/>
                    </a:cubicBezTo>
                    <a:cubicBezTo>
                      <a:pt x="90331" y="745961"/>
                      <a:pt x="139821" y="746826"/>
                      <a:pt x="188461" y="747687"/>
                    </a:cubicBezTo>
                    <a:cubicBezTo>
                      <a:pt x="213549" y="720067"/>
                      <a:pt x="223144" y="705870"/>
                      <a:pt x="237014" y="6947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2" name="Google Shape;922;p2"/>
              <p:cNvSpPr/>
              <p:nvPr/>
            </p:nvSpPr>
            <p:spPr>
              <a:xfrm>
                <a:off x="8063083" y="3941853"/>
                <a:ext cx="214759" cy="728571"/>
              </a:xfrm>
              <a:custGeom>
                <a:rect b="b" l="l" r="r" t="t"/>
                <a:pathLst>
                  <a:path extrusionOk="0" h="728571" w="214759">
                    <a:moveTo>
                      <a:pt x="188513" y="680004"/>
                    </a:moveTo>
                    <a:cubicBezTo>
                      <a:pt x="189660" y="677999"/>
                      <a:pt x="194492" y="678292"/>
                      <a:pt x="195203" y="677360"/>
                    </a:cubicBezTo>
                    <a:cubicBezTo>
                      <a:pt x="200841" y="669975"/>
                      <a:pt x="208678" y="664768"/>
                      <a:pt x="214638" y="657730"/>
                    </a:cubicBezTo>
                    <a:cubicBezTo>
                      <a:pt x="203064" y="642869"/>
                      <a:pt x="202829" y="649749"/>
                      <a:pt x="202037" y="647052"/>
                    </a:cubicBezTo>
                    <a:cubicBezTo>
                      <a:pt x="198262" y="634278"/>
                      <a:pt x="177885" y="624946"/>
                      <a:pt x="176698" y="620749"/>
                    </a:cubicBezTo>
                    <a:cubicBezTo>
                      <a:pt x="172563" y="606143"/>
                      <a:pt x="149876" y="588763"/>
                      <a:pt x="144430" y="581446"/>
                    </a:cubicBezTo>
                    <a:cubicBezTo>
                      <a:pt x="139978" y="575460"/>
                      <a:pt x="136837" y="568244"/>
                      <a:pt x="129619" y="564724"/>
                    </a:cubicBezTo>
                    <a:cubicBezTo>
                      <a:pt x="111764" y="526753"/>
                      <a:pt x="113584" y="537032"/>
                      <a:pt x="132731" y="511498"/>
                    </a:cubicBezTo>
                    <a:cubicBezTo>
                      <a:pt x="150635" y="487628"/>
                      <a:pt x="143499" y="493762"/>
                      <a:pt x="146121" y="491753"/>
                    </a:cubicBezTo>
                    <a:cubicBezTo>
                      <a:pt x="152220" y="487070"/>
                      <a:pt x="155735" y="480469"/>
                      <a:pt x="160082" y="474368"/>
                    </a:cubicBezTo>
                    <a:cubicBezTo>
                      <a:pt x="166426" y="465469"/>
                      <a:pt x="176353" y="459858"/>
                      <a:pt x="184575" y="446671"/>
                    </a:cubicBezTo>
                    <a:cubicBezTo>
                      <a:pt x="196201" y="428007"/>
                      <a:pt x="202733" y="428748"/>
                      <a:pt x="204668" y="424781"/>
                    </a:cubicBezTo>
                    <a:cubicBezTo>
                      <a:pt x="213375" y="406930"/>
                      <a:pt x="220017" y="418781"/>
                      <a:pt x="208971" y="407950"/>
                    </a:cubicBezTo>
                    <a:cubicBezTo>
                      <a:pt x="193565" y="392844"/>
                      <a:pt x="164029" y="363473"/>
                      <a:pt x="147528" y="349156"/>
                    </a:cubicBezTo>
                    <a:cubicBezTo>
                      <a:pt x="142192" y="344526"/>
                      <a:pt x="142937" y="337569"/>
                      <a:pt x="129173" y="329853"/>
                    </a:cubicBezTo>
                    <a:cubicBezTo>
                      <a:pt x="125383" y="319353"/>
                      <a:pt x="129773" y="325367"/>
                      <a:pt x="124130" y="315627"/>
                    </a:cubicBezTo>
                    <a:cubicBezTo>
                      <a:pt x="119207" y="307132"/>
                      <a:pt x="121388" y="294343"/>
                      <a:pt x="131161" y="288122"/>
                    </a:cubicBezTo>
                    <a:cubicBezTo>
                      <a:pt x="133336" y="284338"/>
                      <a:pt x="147859" y="262535"/>
                      <a:pt x="155875" y="255492"/>
                    </a:cubicBezTo>
                    <a:cubicBezTo>
                      <a:pt x="164567" y="247857"/>
                      <a:pt x="177236" y="229924"/>
                      <a:pt x="177558" y="229857"/>
                    </a:cubicBezTo>
                    <a:cubicBezTo>
                      <a:pt x="186865" y="227929"/>
                      <a:pt x="187917" y="216756"/>
                      <a:pt x="195957" y="213415"/>
                    </a:cubicBezTo>
                    <a:cubicBezTo>
                      <a:pt x="198608" y="212309"/>
                      <a:pt x="200264" y="210520"/>
                      <a:pt x="200471" y="207386"/>
                    </a:cubicBezTo>
                    <a:cubicBezTo>
                      <a:pt x="200870" y="201371"/>
                      <a:pt x="205341" y="208059"/>
                      <a:pt x="207257" y="198693"/>
                    </a:cubicBezTo>
                    <a:cubicBezTo>
                      <a:pt x="195332" y="187886"/>
                      <a:pt x="196000" y="188102"/>
                      <a:pt x="187543" y="178655"/>
                    </a:cubicBezTo>
                    <a:cubicBezTo>
                      <a:pt x="180286" y="170544"/>
                      <a:pt x="113368" y="150732"/>
                      <a:pt x="144406" y="109054"/>
                    </a:cubicBezTo>
                    <a:cubicBezTo>
                      <a:pt x="149910" y="101664"/>
                      <a:pt x="147417" y="94924"/>
                      <a:pt x="154285" y="93477"/>
                    </a:cubicBezTo>
                    <a:cubicBezTo>
                      <a:pt x="154607" y="93414"/>
                      <a:pt x="167329" y="70198"/>
                      <a:pt x="169077" y="69318"/>
                    </a:cubicBezTo>
                    <a:cubicBezTo>
                      <a:pt x="180348" y="63664"/>
                      <a:pt x="185799" y="51419"/>
                      <a:pt x="190760" y="47380"/>
                    </a:cubicBezTo>
                    <a:cubicBezTo>
                      <a:pt x="190458" y="47130"/>
                      <a:pt x="152729" y="15370"/>
                      <a:pt x="140920" y="5428"/>
                    </a:cubicBezTo>
                    <a:cubicBezTo>
                      <a:pt x="114573" y="4933"/>
                      <a:pt x="81114" y="1413"/>
                      <a:pt x="48072" y="0"/>
                    </a:cubicBezTo>
                    <a:cubicBezTo>
                      <a:pt x="67984" y="20577"/>
                      <a:pt x="111283" y="45193"/>
                      <a:pt x="106327" y="65871"/>
                    </a:cubicBezTo>
                    <a:cubicBezTo>
                      <a:pt x="108858" y="86337"/>
                      <a:pt x="64608" y="109260"/>
                      <a:pt x="62677" y="112246"/>
                    </a:cubicBezTo>
                    <a:cubicBezTo>
                      <a:pt x="54580" y="124751"/>
                      <a:pt x="41776" y="133823"/>
                      <a:pt x="36402" y="148347"/>
                    </a:cubicBezTo>
                    <a:cubicBezTo>
                      <a:pt x="36302" y="148621"/>
                      <a:pt x="36009" y="148861"/>
                      <a:pt x="35816" y="149121"/>
                    </a:cubicBezTo>
                    <a:cubicBezTo>
                      <a:pt x="38938" y="151842"/>
                      <a:pt x="35351" y="165958"/>
                      <a:pt x="41157" y="173977"/>
                    </a:cubicBezTo>
                    <a:cubicBezTo>
                      <a:pt x="60108" y="200160"/>
                      <a:pt x="73166" y="216713"/>
                      <a:pt x="76859" y="238593"/>
                    </a:cubicBezTo>
                    <a:cubicBezTo>
                      <a:pt x="77219" y="240737"/>
                      <a:pt x="77858" y="244607"/>
                      <a:pt x="77205" y="244872"/>
                    </a:cubicBezTo>
                    <a:cubicBezTo>
                      <a:pt x="69703" y="247944"/>
                      <a:pt x="82214" y="246550"/>
                      <a:pt x="55838" y="268684"/>
                    </a:cubicBezTo>
                    <a:cubicBezTo>
                      <a:pt x="58105" y="279901"/>
                      <a:pt x="44144" y="280449"/>
                      <a:pt x="15161" y="320411"/>
                    </a:cubicBezTo>
                    <a:cubicBezTo>
                      <a:pt x="20549" y="324843"/>
                      <a:pt x="22245" y="323887"/>
                      <a:pt x="22994" y="325560"/>
                    </a:cubicBezTo>
                    <a:cubicBezTo>
                      <a:pt x="26336" y="333088"/>
                      <a:pt x="88539" y="398166"/>
                      <a:pt x="97246" y="407983"/>
                    </a:cubicBezTo>
                    <a:cubicBezTo>
                      <a:pt x="109300" y="421584"/>
                      <a:pt x="103844" y="431849"/>
                      <a:pt x="93279" y="435128"/>
                    </a:cubicBezTo>
                    <a:cubicBezTo>
                      <a:pt x="90873" y="442724"/>
                      <a:pt x="88966" y="441310"/>
                      <a:pt x="81709" y="451839"/>
                    </a:cubicBezTo>
                    <a:cubicBezTo>
                      <a:pt x="69386" y="469729"/>
                      <a:pt x="57596" y="472714"/>
                      <a:pt x="57149" y="475426"/>
                    </a:cubicBezTo>
                    <a:cubicBezTo>
                      <a:pt x="56218" y="481070"/>
                      <a:pt x="14849" y="521513"/>
                      <a:pt x="8312" y="533359"/>
                    </a:cubicBezTo>
                    <a:cubicBezTo>
                      <a:pt x="-1105" y="550422"/>
                      <a:pt x="-7291" y="530426"/>
                      <a:pt x="17019" y="558489"/>
                    </a:cubicBezTo>
                    <a:cubicBezTo>
                      <a:pt x="18066" y="559696"/>
                      <a:pt x="18955" y="561200"/>
                      <a:pt x="20261" y="561998"/>
                    </a:cubicBezTo>
                    <a:cubicBezTo>
                      <a:pt x="36359" y="571777"/>
                      <a:pt x="54786" y="597840"/>
                      <a:pt x="59968" y="599951"/>
                    </a:cubicBezTo>
                    <a:cubicBezTo>
                      <a:pt x="61957" y="600763"/>
                      <a:pt x="64324" y="602518"/>
                      <a:pt x="64987" y="604393"/>
                    </a:cubicBezTo>
                    <a:cubicBezTo>
                      <a:pt x="69064" y="615932"/>
                      <a:pt x="83904" y="615355"/>
                      <a:pt x="90661" y="633206"/>
                    </a:cubicBezTo>
                    <a:cubicBezTo>
                      <a:pt x="106145" y="636831"/>
                      <a:pt x="112287" y="655845"/>
                      <a:pt x="97779" y="665965"/>
                    </a:cubicBezTo>
                    <a:cubicBezTo>
                      <a:pt x="96564" y="666812"/>
                      <a:pt x="56554" y="712721"/>
                      <a:pt x="41776" y="728572"/>
                    </a:cubicBezTo>
                    <a:cubicBezTo>
                      <a:pt x="73406" y="725187"/>
                      <a:pt x="108911" y="722264"/>
                      <a:pt x="147792" y="719745"/>
                    </a:cubicBezTo>
                    <a:cubicBezTo>
                      <a:pt x="165201" y="702350"/>
                      <a:pt x="186313" y="683831"/>
                      <a:pt x="188513" y="68000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3" name="Google Shape;923;p2"/>
              <p:cNvSpPr/>
              <p:nvPr/>
            </p:nvSpPr>
            <p:spPr>
              <a:xfrm>
                <a:off x="10155376" y="4379581"/>
                <a:ext cx="189256" cy="287467"/>
              </a:xfrm>
              <a:custGeom>
                <a:rect b="b" l="l" r="r" t="t"/>
                <a:pathLst>
                  <a:path extrusionOk="0" h="287467" w="189256">
                    <a:moveTo>
                      <a:pt x="91720" y="168905"/>
                    </a:moveTo>
                    <a:cubicBezTo>
                      <a:pt x="195392" y="109313"/>
                      <a:pt x="185422" y="117506"/>
                      <a:pt x="155531" y="73630"/>
                    </a:cubicBezTo>
                    <a:cubicBezTo>
                      <a:pt x="136389" y="47159"/>
                      <a:pt x="114388" y="23241"/>
                      <a:pt x="91619" y="0"/>
                    </a:cubicBezTo>
                    <a:cubicBezTo>
                      <a:pt x="86937" y="7101"/>
                      <a:pt x="75425" y="25481"/>
                      <a:pt x="59370" y="35265"/>
                    </a:cubicBezTo>
                    <a:cubicBezTo>
                      <a:pt x="54635" y="38149"/>
                      <a:pt x="58650" y="41635"/>
                      <a:pt x="49031" y="48342"/>
                    </a:cubicBezTo>
                    <a:cubicBezTo>
                      <a:pt x="47023" y="49745"/>
                      <a:pt x="2288" y="101568"/>
                      <a:pt x="1995" y="101880"/>
                    </a:cubicBezTo>
                    <a:cubicBezTo>
                      <a:pt x="-1458" y="105626"/>
                      <a:pt x="-1492" y="102135"/>
                      <a:pt x="10625" y="113655"/>
                    </a:cubicBezTo>
                    <a:cubicBezTo>
                      <a:pt x="14083" y="116938"/>
                      <a:pt x="18242" y="123183"/>
                      <a:pt x="20018" y="124260"/>
                    </a:cubicBezTo>
                    <a:cubicBezTo>
                      <a:pt x="36117" y="134039"/>
                      <a:pt x="54544" y="160102"/>
                      <a:pt x="59726" y="162212"/>
                    </a:cubicBezTo>
                    <a:cubicBezTo>
                      <a:pt x="61714" y="163025"/>
                      <a:pt x="64087" y="164780"/>
                      <a:pt x="64744" y="166655"/>
                    </a:cubicBezTo>
                    <a:cubicBezTo>
                      <a:pt x="68764" y="178020"/>
                      <a:pt x="83642" y="177568"/>
                      <a:pt x="90419" y="195468"/>
                    </a:cubicBezTo>
                    <a:cubicBezTo>
                      <a:pt x="105902" y="199093"/>
                      <a:pt x="112045" y="218107"/>
                      <a:pt x="97536" y="228222"/>
                    </a:cubicBezTo>
                    <a:cubicBezTo>
                      <a:pt x="96403" y="229011"/>
                      <a:pt x="53675" y="277771"/>
                      <a:pt x="45554" y="286910"/>
                    </a:cubicBezTo>
                    <a:cubicBezTo>
                      <a:pt x="79094" y="287213"/>
                      <a:pt x="110695" y="287410"/>
                      <a:pt x="140034" y="287468"/>
                    </a:cubicBezTo>
                    <a:cubicBezTo>
                      <a:pt x="237270" y="263819"/>
                      <a:pt x="174045" y="226107"/>
                      <a:pt x="91720" y="168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4" name="Google Shape;924;p2"/>
              <p:cNvSpPr/>
              <p:nvPr/>
            </p:nvSpPr>
            <p:spPr>
              <a:xfrm>
                <a:off x="8875372" y="3927425"/>
                <a:ext cx="157075" cy="721249"/>
              </a:xfrm>
              <a:custGeom>
                <a:rect b="b" l="l" r="r" t="t"/>
                <a:pathLst>
                  <a:path extrusionOk="0" h="721249" w="157075">
                    <a:moveTo>
                      <a:pt x="151624" y="679898"/>
                    </a:moveTo>
                    <a:cubicBezTo>
                      <a:pt x="154899" y="668768"/>
                      <a:pt x="161147" y="663163"/>
                      <a:pt x="147863" y="657557"/>
                    </a:cubicBezTo>
                    <a:cubicBezTo>
                      <a:pt x="132553" y="651095"/>
                      <a:pt x="150582" y="656446"/>
                      <a:pt x="124124" y="637513"/>
                    </a:cubicBezTo>
                    <a:cubicBezTo>
                      <a:pt x="113881" y="630182"/>
                      <a:pt x="121286" y="628124"/>
                      <a:pt x="100943" y="609556"/>
                    </a:cubicBezTo>
                    <a:cubicBezTo>
                      <a:pt x="89450" y="599066"/>
                      <a:pt x="78534" y="587922"/>
                      <a:pt x="67921" y="574003"/>
                    </a:cubicBezTo>
                    <a:cubicBezTo>
                      <a:pt x="69203" y="571874"/>
                      <a:pt x="70768" y="569749"/>
                      <a:pt x="72742" y="568575"/>
                    </a:cubicBezTo>
                    <a:cubicBezTo>
                      <a:pt x="91741" y="557253"/>
                      <a:pt x="94839" y="538051"/>
                      <a:pt x="129037" y="507229"/>
                    </a:cubicBezTo>
                    <a:cubicBezTo>
                      <a:pt x="131535" y="503407"/>
                      <a:pt x="138210" y="494796"/>
                      <a:pt x="139680" y="489479"/>
                    </a:cubicBezTo>
                    <a:cubicBezTo>
                      <a:pt x="160311" y="473133"/>
                      <a:pt x="117339" y="448421"/>
                      <a:pt x="95074" y="417551"/>
                    </a:cubicBezTo>
                    <a:cubicBezTo>
                      <a:pt x="85085" y="403699"/>
                      <a:pt x="68689" y="395767"/>
                      <a:pt x="61514" y="379637"/>
                    </a:cubicBezTo>
                    <a:cubicBezTo>
                      <a:pt x="61269" y="379089"/>
                      <a:pt x="60611" y="378565"/>
                      <a:pt x="60030" y="378348"/>
                    </a:cubicBezTo>
                    <a:cubicBezTo>
                      <a:pt x="43154" y="372060"/>
                      <a:pt x="73645" y="359776"/>
                      <a:pt x="77771" y="345540"/>
                    </a:cubicBezTo>
                    <a:cubicBezTo>
                      <a:pt x="77871" y="345209"/>
                      <a:pt x="112181" y="308963"/>
                      <a:pt x="122962" y="304978"/>
                    </a:cubicBezTo>
                    <a:cubicBezTo>
                      <a:pt x="128701" y="302858"/>
                      <a:pt x="127798" y="294228"/>
                      <a:pt x="134618" y="293055"/>
                    </a:cubicBezTo>
                    <a:cubicBezTo>
                      <a:pt x="134969" y="292997"/>
                      <a:pt x="134805" y="290531"/>
                      <a:pt x="135060" y="289218"/>
                    </a:cubicBezTo>
                    <a:cubicBezTo>
                      <a:pt x="140616" y="260516"/>
                      <a:pt x="141068" y="271929"/>
                      <a:pt x="135324" y="258093"/>
                    </a:cubicBezTo>
                    <a:cubicBezTo>
                      <a:pt x="106581" y="250054"/>
                      <a:pt x="80364" y="197924"/>
                      <a:pt x="63560" y="177799"/>
                    </a:cubicBezTo>
                    <a:cubicBezTo>
                      <a:pt x="61677" y="175539"/>
                      <a:pt x="55890" y="174919"/>
                      <a:pt x="49791" y="161554"/>
                    </a:cubicBezTo>
                    <a:cubicBezTo>
                      <a:pt x="54205" y="157736"/>
                      <a:pt x="56519" y="152352"/>
                      <a:pt x="60381" y="148357"/>
                    </a:cubicBezTo>
                    <a:cubicBezTo>
                      <a:pt x="76719" y="131438"/>
                      <a:pt x="98047" y="125006"/>
                      <a:pt x="126977" y="92577"/>
                    </a:cubicBezTo>
                    <a:cubicBezTo>
                      <a:pt x="135286" y="83265"/>
                      <a:pt x="144593" y="75299"/>
                      <a:pt x="155523" y="68698"/>
                    </a:cubicBezTo>
                    <a:cubicBezTo>
                      <a:pt x="152070" y="63909"/>
                      <a:pt x="158741" y="63861"/>
                      <a:pt x="156666" y="54962"/>
                    </a:cubicBezTo>
                    <a:cubicBezTo>
                      <a:pt x="158559" y="48053"/>
                      <a:pt x="138143" y="30260"/>
                      <a:pt x="131640" y="23486"/>
                    </a:cubicBezTo>
                    <a:cubicBezTo>
                      <a:pt x="118400" y="9692"/>
                      <a:pt x="112733" y="3428"/>
                      <a:pt x="109861" y="0"/>
                    </a:cubicBezTo>
                    <a:cubicBezTo>
                      <a:pt x="90420" y="519"/>
                      <a:pt x="71119" y="1034"/>
                      <a:pt x="51995" y="1543"/>
                    </a:cubicBezTo>
                    <a:cubicBezTo>
                      <a:pt x="59113" y="8438"/>
                      <a:pt x="61562" y="15000"/>
                      <a:pt x="68434" y="21423"/>
                    </a:cubicBezTo>
                    <a:cubicBezTo>
                      <a:pt x="126194" y="75452"/>
                      <a:pt x="102143" y="36928"/>
                      <a:pt x="50824" y="106304"/>
                    </a:cubicBezTo>
                    <a:cubicBezTo>
                      <a:pt x="45858" y="113010"/>
                      <a:pt x="27791" y="120164"/>
                      <a:pt x="22858" y="126895"/>
                    </a:cubicBezTo>
                    <a:cubicBezTo>
                      <a:pt x="18003" y="133525"/>
                      <a:pt x="14464" y="138539"/>
                      <a:pt x="10103" y="140424"/>
                    </a:cubicBezTo>
                    <a:cubicBezTo>
                      <a:pt x="162" y="144722"/>
                      <a:pt x="1579" y="157746"/>
                      <a:pt x="1118" y="158837"/>
                    </a:cubicBezTo>
                    <a:cubicBezTo>
                      <a:pt x="-1673" y="165434"/>
                      <a:pt x="1175" y="171155"/>
                      <a:pt x="5118" y="175314"/>
                    </a:cubicBezTo>
                    <a:cubicBezTo>
                      <a:pt x="14358" y="185073"/>
                      <a:pt x="16269" y="194376"/>
                      <a:pt x="27872" y="202141"/>
                    </a:cubicBezTo>
                    <a:cubicBezTo>
                      <a:pt x="32507" y="205242"/>
                      <a:pt x="43999" y="230328"/>
                      <a:pt x="47932" y="234819"/>
                    </a:cubicBezTo>
                    <a:cubicBezTo>
                      <a:pt x="52077" y="239549"/>
                      <a:pt x="57955" y="242881"/>
                      <a:pt x="61653" y="247876"/>
                    </a:cubicBezTo>
                    <a:cubicBezTo>
                      <a:pt x="81872" y="275199"/>
                      <a:pt x="65476" y="252953"/>
                      <a:pt x="87534" y="273429"/>
                    </a:cubicBezTo>
                    <a:cubicBezTo>
                      <a:pt x="81593" y="279867"/>
                      <a:pt x="76354" y="286934"/>
                      <a:pt x="70773" y="293612"/>
                    </a:cubicBezTo>
                    <a:cubicBezTo>
                      <a:pt x="51280" y="316930"/>
                      <a:pt x="44398" y="316237"/>
                      <a:pt x="42083" y="322766"/>
                    </a:cubicBezTo>
                    <a:cubicBezTo>
                      <a:pt x="37967" y="334406"/>
                      <a:pt x="19324" y="351507"/>
                      <a:pt x="16183" y="365906"/>
                    </a:cubicBezTo>
                    <a:cubicBezTo>
                      <a:pt x="12634" y="371007"/>
                      <a:pt x="7668" y="371228"/>
                      <a:pt x="8753" y="384526"/>
                    </a:cubicBezTo>
                    <a:cubicBezTo>
                      <a:pt x="9604" y="394998"/>
                      <a:pt x="19790" y="409623"/>
                      <a:pt x="23939" y="411627"/>
                    </a:cubicBezTo>
                    <a:cubicBezTo>
                      <a:pt x="44864" y="421743"/>
                      <a:pt x="46352" y="433147"/>
                      <a:pt x="56524" y="442666"/>
                    </a:cubicBezTo>
                    <a:cubicBezTo>
                      <a:pt x="110034" y="492714"/>
                      <a:pt x="93470" y="471339"/>
                      <a:pt x="83404" y="485940"/>
                    </a:cubicBezTo>
                    <a:cubicBezTo>
                      <a:pt x="18123" y="580710"/>
                      <a:pt x="-3229" y="576100"/>
                      <a:pt x="37338" y="611340"/>
                    </a:cubicBezTo>
                    <a:cubicBezTo>
                      <a:pt x="83966" y="652004"/>
                      <a:pt x="94637" y="666437"/>
                      <a:pt x="100851" y="672110"/>
                    </a:cubicBezTo>
                    <a:cubicBezTo>
                      <a:pt x="103997" y="674975"/>
                      <a:pt x="100410" y="668110"/>
                      <a:pt x="52072" y="720898"/>
                    </a:cubicBezTo>
                    <a:cubicBezTo>
                      <a:pt x="72003" y="720995"/>
                      <a:pt x="92029" y="721110"/>
                      <a:pt x="112142" y="721249"/>
                    </a:cubicBezTo>
                    <a:cubicBezTo>
                      <a:pt x="115821" y="717918"/>
                      <a:pt x="120479" y="713576"/>
                      <a:pt x="127054" y="707937"/>
                    </a:cubicBezTo>
                    <a:cubicBezTo>
                      <a:pt x="138191" y="698374"/>
                      <a:pt x="147484" y="693975"/>
                      <a:pt x="151624" y="67989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5" name="Google Shape;925;p2"/>
              <p:cNvSpPr/>
              <p:nvPr/>
            </p:nvSpPr>
            <p:spPr>
              <a:xfrm>
                <a:off x="8180325" y="3946112"/>
                <a:ext cx="155289" cy="715480"/>
              </a:xfrm>
              <a:custGeom>
                <a:rect b="b" l="l" r="r" t="t"/>
                <a:pathLst>
                  <a:path extrusionOk="0" h="715480" w="155289">
                    <a:moveTo>
                      <a:pt x="114455" y="702158"/>
                    </a:moveTo>
                    <a:cubicBezTo>
                      <a:pt x="155449" y="682889"/>
                      <a:pt x="171850" y="634932"/>
                      <a:pt x="134001" y="622369"/>
                    </a:cubicBezTo>
                    <a:cubicBezTo>
                      <a:pt x="132503" y="621869"/>
                      <a:pt x="131206" y="620590"/>
                      <a:pt x="129976" y="619504"/>
                    </a:cubicBezTo>
                    <a:cubicBezTo>
                      <a:pt x="91345" y="585354"/>
                      <a:pt x="92387" y="579100"/>
                      <a:pt x="90274" y="576926"/>
                    </a:cubicBezTo>
                    <a:cubicBezTo>
                      <a:pt x="48939" y="534268"/>
                      <a:pt x="47671" y="535729"/>
                      <a:pt x="53352" y="528950"/>
                    </a:cubicBezTo>
                    <a:cubicBezTo>
                      <a:pt x="53621" y="528633"/>
                      <a:pt x="95038" y="474681"/>
                      <a:pt x="116270" y="459142"/>
                    </a:cubicBezTo>
                    <a:cubicBezTo>
                      <a:pt x="126168" y="451897"/>
                      <a:pt x="141968" y="427498"/>
                      <a:pt x="142175" y="426829"/>
                    </a:cubicBezTo>
                    <a:cubicBezTo>
                      <a:pt x="149143" y="421301"/>
                      <a:pt x="158638" y="419613"/>
                      <a:pt x="145762" y="393060"/>
                    </a:cubicBezTo>
                    <a:cubicBezTo>
                      <a:pt x="142655" y="386656"/>
                      <a:pt x="125496" y="379334"/>
                      <a:pt x="122312" y="370324"/>
                    </a:cubicBezTo>
                    <a:cubicBezTo>
                      <a:pt x="121630" y="368392"/>
                      <a:pt x="119190" y="366589"/>
                      <a:pt x="117144" y="365752"/>
                    </a:cubicBezTo>
                    <a:cubicBezTo>
                      <a:pt x="111804" y="363579"/>
                      <a:pt x="92824" y="336733"/>
                      <a:pt x="76246" y="326661"/>
                    </a:cubicBezTo>
                    <a:cubicBezTo>
                      <a:pt x="74896" y="325838"/>
                      <a:pt x="73984" y="324290"/>
                      <a:pt x="72903" y="323050"/>
                    </a:cubicBezTo>
                    <a:cubicBezTo>
                      <a:pt x="48929" y="295377"/>
                      <a:pt x="42863" y="318853"/>
                      <a:pt x="118273" y="233439"/>
                    </a:cubicBezTo>
                    <a:cubicBezTo>
                      <a:pt x="156991" y="189588"/>
                      <a:pt x="140604" y="191424"/>
                      <a:pt x="112923" y="154087"/>
                    </a:cubicBezTo>
                    <a:cubicBezTo>
                      <a:pt x="102669" y="140256"/>
                      <a:pt x="87709" y="150934"/>
                      <a:pt x="69128" y="112481"/>
                    </a:cubicBezTo>
                    <a:cubicBezTo>
                      <a:pt x="92152" y="79928"/>
                      <a:pt x="122484" y="62947"/>
                      <a:pt x="130217" y="44039"/>
                    </a:cubicBezTo>
                    <a:cubicBezTo>
                      <a:pt x="129218" y="35678"/>
                      <a:pt x="99994" y="17890"/>
                      <a:pt x="79372" y="0"/>
                    </a:cubicBezTo>
                    <a:cubicBezTo>
                      <a:pt x="54793" y="606"/>
                      <a:pt x="41384" y="933"/>
                      <a:pt x="41355" y="933"/>
                    </a:cubicBezTo>
                    <a:cubicBezTo>
                      <a:pt x="35953" y="1236"/>
                      <a:pt x="30017" y="1288"/>
                      <a:pt x="23682" y="1168"/>
                    </a:cubicBezTo>
                    <a:cubicBezTo>
                      <a:pt x="35487" y="11111"/>
                      <a:pt x="73220" y="42870"/>
                      <a:pt x="73523" y="43120"/>
                    </a:cubicBezTo>
                    <a:cubicBezTo>
                      <a:pt x="68562" y="47154"/>
                      <a:pt x="63106" y="59404"/>
                      <a:pt x="51839" y="65058"/>
                    </a:cubicBezTo>
                    <a:cubicBezTo>
                      <a:pt x="50091" y="65938"/>
                      <a:pt x="37369" y="89154"/>
                      <a:pt x="37048" y="89217"/>
                    </a:cubicBezTo>
                    <a:cubicBezTo>
                      <a:pt x="30185" y="90664"/>
                      <a:pt x="32672" y="97404"/>
                      <a:pt x="27169" y="104794"/>
                    </a:cubicBezTo>
                    <a:cubicBezTo>
                      <a:pt x="-3870" y="146472"/>
                      <a:pt x="63044" y="166285"/>
                      <a:pt x="70305" y="174395"/>
                    </a:cubicBezTo>
                    <a:cubicBezTo>
                      <a:pt x="78762" y="183847"/>
                      <a:pt x="78095" y="183626"/>
                      <a:pt x="90019" y="194434"/>
                    </a:cubicBezTo>
                    <a:cubicBezTo>
                      <a:pt x="88108" y="203799"/>
                      <a:pt x="83632" y="197112"/>
                      <a:pt x="83233" y="203126"/>
                    </a:cubicBezTo>
                    <a:cubicBezTo>
                      <a:pt x="83032" y="206256"/>
                      <a:pt x="81370" y="208049"/>
                      <a:pt x="78719" y="209155"/>
                    </a:cubicBezTo>
                    <a:cubicBezTo>
                      <a:pt x="70680" y="212496"/>
                      <a:pt x="69628" y="223670"/>
                      <a:pt x="60321" y="225597"/>
                    </a:cubicBezTo>
                    <a:cubicBezTo>
                      <a:pt x="59999" y="225660"/>
                      <a:pt x="47330" y="243598"/>
                      <a:pt x="38637" y="251232"/>
                    </a:cubicBezTo>
                    <a:cubicBezTo>
                      <a:pt x="30617" y="258276"/>
                      <a:pt x="16099" y="280079"/>
                      <a:pt x="13923" y="283862"/>
                    </a:cubicBezTo>
                    <a:cubicBezTo>
                      <a:pt x="4150" y="290083"/>
                      <a:pt x="1975" y="302872"/>
                      <a:pt x="6893" y="311367"/>
                    </a:cubicBezTo>
                    <a:cubicBezTo>
                      <a:pt x="12536" y="321112"/>
                      <a:pt x="8146" y="315093"/>
                      <a:pt x="11935" y="325593"/>
                    </a:cubicBezTo>
                    <a:cubicBezTo>
                      <a:pt x="25694" y="333310"/>
                      <a:pt x="24955" y="340271"/>
                      <a:pt x="30290" y="344896"/>
                    </a:cubicBezTo>
                    <a:cubicBezTo>
                      <a:pt x="46787" y="359214"/>
                      <a:pt x="76327" y="388584"/>
                      <a:pt x="91734" y="403690"/>
                    </a:cubicBezTo>
                    <a:cubicBezTo>
                      <a:pt x="102780" y="414517"/>
                      <a:pt x="96138" y="402671"/>
                      <a:pt x="87431" y="420522"/>
                    </a:cubicBezTo>
                    <a:cubicBezTo>
                      <a:pt x="85495" y="424488"/>
                      <a:pt x="78964" y="423752"/>
                      <a:pt x="67337" y="442411"/>
                    </a:cubicBezTo>
                    <a:cubicBezTo>
                      <a:pt x="59115" y="455599"/>
                      <a:pt x="49188" y="461214"/>
                      <a:pt x="42844" y="470109"/>
                    </a:cubicBezTo>
                    <a:cubicBezTo>
                      <a:pt x="38498" y="476210"/>
                      <a:pt x="34982" y="482811"/>
                      <a:pt x="28883" y="487493"/>
                    </a:cubicBezTo>
                    <a:cubicBezTo>
                      <a:pt x="26261" y="489503"/>
                      <a:pt x="33402" y="483368"/>
                      <a:pt x="15494" y="507239"/>
                    </a:cubicBezTo>
                    <a:cubicBezTo>
                      <a:pt x="-3654" y="532772"/>
                      <a:pt x="-5474" y="522498"/>
                      <a:pt x="12382" y="560465"/>
                    </a:cubicBezTo>
                    <a:cubicBezTo>
                      <a:pt x="19600" y="563984"/>
                      <a:pt x="22736" y="571200"/>
                      <a:pt x="27193" y="577186"/>
                    </a:cubicBezTo>
                    <a:cubicBezTo>
                      <a:pt x="32634" y="584508"/>
                      <a:pt x="55326" y="601883"/>
                      <a:pt x="59461" y="616489"/>
                    </a:cubicBezTo>
                    <a:cubicBezTo>
                      <a:pt x="60647" y="620686"/>
                      <a:pt x="81024" y="630013"/>
                      <a:pt x="84799" y="642792"/>
                    </a:cubicBezTo>
                    <a:cubicBezTo>
                      <a:pt x="85591" y="645489"/>
                      <a:pt x="85827" y="638614"/>
                      <a:pt x="97401" y="653470"/>
                    </a:cubicBezTo>
                    <a:cubicBezTo>
                      <a:pt x="91441" y="660513"/>
                      <a:pt x="83603" y="665715"/>
                      <a:pt x="77965" y="673100"/>
                    </a:cubicBezTo>
                    <a:cubicBezTo>
                      <a:pt x="77254" y="674033"/>
                      <a:pt x="72423" y="673740"/>
                      <a:pt x="71275" y="675744"/>
                    </a:cubicBezTo>
                    <a:cubicBezTo>
                      <a:pt x="69076" y="679571"/>
                      <a:pt x="47959" y="698091"/>
                      <a:pt x="30559" y="715480"/>
                    </a:cubicBezTo>
                    <a:cubicBezTo>
                      <a:pt x="54817" y="713908"/>
                      <a:pt x="80381" y="712499"/>
                      <a:pt x="107126" y="711235"/>
                    </a:cubicBezTo>
                    <a:cubicBezTo>
                      <a:pt x="111900" y="707105"/>
                      <a:pt x="110291" y="704120"/>
                      <a:pt x="114455" y="7021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6" name="Google Shape;926;p2"/>
              <p:cNvSpPr/>
              <p:nvPr/>
            </p:nvSpPr>
            <p:spPr>
              <a:xfrm>
                <a:off x="9952741" y="3896444"/>
                <a:ext cx="157094" cy="768143"/>
              </a:xfrm>
              <a:custGeom>
                <a:rect b="b" l="l" r="r" t="t"/>
                <a:pathLst>
                  <a:path extrusionOk="0" h="768143" w="157094">
                    <a:moveTo>
                      <a:pt x="152988" y="705052"/>
                    </a:moveTo>
                    <a:cubicBezTo>
                      <a:pt x="164370" y="689807"/>
                      <a:pt x="142206" y="688764"/>
                      <a:pt x="140472" y="684042"/>
                    </a:cubicBezTo>
                    <a:cubicBezTo>
                      <a:pt x="136126" y="672215"/>
                      <a:pt x="121747" y="670201"/>
                      <a:pt x="118145" y="662220"/>
                    </a:cubicBezTo>
                    <a:cubicBezTo>
                      <a:pt x="109770" y="643643"/>
                      <a:pt x="93086" y="637975"/>
                      <a:pt x="67916" y="604970"/>
                    </a:cubicBezTo>
                    <a:cubicBezTo>
                      <a:pt x="73242" y="596114"/>
                      <a:pt x="77156" y="600984"/>
                      <a:pt x="92332" y="579984"/>
                    </a:cubicBezTo>
                    <a:cubicBezTo>
                      <a:pt x="122751" y="537907"/>
                      <a:pt x="127237" y="545796"/>
                      <a:pt x="138652" y="523205"/>
                    </a:cubicBezTo>
                    <a:cubicBezTo>
                      <a:pt x="145995" y="508647"/>
                      <a:pt x="154741" y="512181"/>
                      <a:pt x="119721" y="475710"/>
                    </a:cubicBezTo>
                    <a:cubicBezTo>
                      <a:pt x="111268" y="466907"/>
                      <a:pt x="102143" y="458334"/>
                      <a:pt x="95064" y="448522"/>
                    </a:cubicBezTo>
                    <a:cubicBezTo>
                      <a:pt x="85080" y="434671"/>
                      <a:pt x="68679" y="426738"/>
                      <a:pt x="61504" y="410608"/>
                    </a:cubicBezTo>
                    <a:cubicBezTo>
                      <a:pt x="60755" y="408921"/>
                      <a:pt x="59084" y="409849"/>
                      <a:pt x="53710" y="405517"/>
                    </a:cubicBezTo>
                    <a:cubicBezTo>
                      <a:pt x="59771" y="397512"/>
                      <a:pt x="107690" y="341584"/>
                      <a:pt x="122953" y="335939"/>
                    </a:cubicBezTo>
                    <a:cubicBezTo>
                      <a:pt x="128687" y="333819"/>
                      <a:pt x="127789" y="325189"/>
                      <a:pt x="134608" y="324016"/>
                    </a:cubicBezTo>
                    <a:cubicBezTo>
                      <a:pt x="134925" y="323963"/>
                      <a:pt x="133826" y="326199"/>
                      <a:pt x="138763" y="301396"/>
                    </a:cubicBezTo>
                    <a:cubicBezTo>
                      <a:pt x="141010" y="298449"/>
                      <a:pt x="138671" y="297141"/>
                      <a:pt x="135319" y="289055"/>
                    </a:cubicBezTo>
                    <a:cubicBezTo>
                      <a:pt x="104463" y="280425"/>
                      <a:pt x="68627" y="211045"/>
                      <a:pt x="62902" y="208001"/>
                    </a:cubicBezTo>
                    <a:cubicBezTo>
                      <a:pt x="56299" y="204496"/>
                      <a:pt x="52620" y="198713"/>
                      <a:pt x="49791" y="192516"/>
                    </a:cubicBezTo>
                    <a:cubicBezTo>
                      <a:pt x="51438" y="191092"/>
                      <a:pt x="52908" y="189299"/>
                      <a:pt x="54354" y="187304"/>
                    </a:cubicBezTo>
                    <a:cubicBezTo>
                      <a:pt x="70519" y="165011"/>
                      <a:pt x="92716" y="158039"/>
                      <a:pt x="109866" y="140640"/>
                    </a:cubicBezTo>
                    <a:cubicBezTo>
                      <a:pt x="133773" y="116385"/>
                      <a:pt x="140136" y="108953"/>
                      <a:pt x="155519" y="99659"/>
                    </a:cubicBezTo>
                    <a:cubicBezTo>
                      <a:pt x="152070" y="94876"/>
                      <a:pt x="158597" y="94736"/>
                      <a:pt x="156762" y="86236"/>
                    </a:cubicBezTo>
                    <a:cubicBezTo>
                      <a:pt x="153876" y="72582"/>
                      <a:pt x="101533" y="24322"/>
                      <a:pt x="81022" y="0"/>
                    </a:cubicBezTo>
                    <a:cubicBezTo>
                      <a:pt x="62220" y="659"/>
                      <a:pt x="42775" y="1327"/>
                      <a:pt x="22758" y="2005"/>
                    </a:cubicBezTo>
                    <a:cubicBezTo>
                      <a:pt x="26230" y="11639"/>
                      <a:pt x="32862" y="19918"/>
                      <a:pt x="35849" y="21361"/>
                    </a:cubicBezTo>
                    <a:cubicBezTo>
                      <a:pt x="56841" y="31515"/>
                      <a:pt x="58229" y="42856"/>
                      <a:pt x="68434" y="52399"/>
                    </a:cubicBezTo>
                    <a:cubicBezTo>
                      <a:pt x="125863" y="106116"/>
                      <a:pt x="102067" y="68015"/>
                      <a:pt x="50824" y="137280"/>
                    </a:cubicBezTo>
                    <a:cubicBezTo>
                      <a:pt x="45858" y="143986"/>
                      <a:pt x="27791" y="151140"/>
                      <a:pt x="22859" y="157871"/>
                    </a:cubicBezTo>
                    <a:cubicBezTo>
                      <a:pt x="18003" y="164501"/>
                      <a:pt x="14464" y="169520"/>
                      <a:pt x="10103" y="171400"/>
                    </a:cubicBezTo>
                    <a:cubicBezTo>
                      <a:pt x="167" y="175698"/>
                      <a:pt x="1579" y="188722"/>
                      <a:pt x="1117" y="189814"/>
                    </a:cubicBezTo>
                    <a:cubicBezTo>
                      <a:pt x="-1673" y="196410"/>
                      <a:pt x="1175" y="202131"/>
                      <a:pt x="5118" y="206290"/>
                    </a:cubicBezTo>
                    <a:cubicBezTo>
                      <a:pt x="14358" y="216049"/>
                      <a:pt x="16269" y="225352"/>
                      <a:pt x="27872" y="233117"/>
                    </a:cubicBezTo>
                    <a:cubicBezTo>
                      <a:pt x="32507" y="236218"/>
                      <a:pt x="43999" y="261304"/>
                      <a:pt x="47933" y="265795"/>
                    </a:cubicBezTo>
                    <a:cubicBezTo>
                      <a:pt x="52077" y="270526"/>
                      <a:pt x="57955" y="273857"/>
                      <a:pt x="61653" y="278853"/>
                    </a:cubicBezTo>
                    <a:cubicBezTo>
                      <a:pt x="82804" y="307435"/>
                      <a:pt x="62527" y="281199"/>
                      <a:pt x="87539" y="304406"/>
                    </a:cubicBezTo>
                    <a:cubicBezTo>
                      <a:pt x="81598" y="310843"/>
                      <a:pt x="76359" y="317910"/>
                      <a:pt x="70778" y="324588"/>
                    </a:cubicBezTo>
                    <a:cubicBezTo>
                      <a:pt x="51275" y="347920"/>
                      <a:pt x="44403" y="347209"/>
                      <a:pt x="42088" y="353742"/>
                    </a:cubicBezTo>
                    <a:cubicBezTo>
                      <a:pt x="37977" y="365368"/>
                      <a:pt x="19329" y="382493"/>
                      <a:pt x="16188" y="396882"/>
                    </a:cubicBezTo>
                    <a:cubicBezTo>
                      <a:pt x="12629" y="401993"/>
                      <a:pt x="7673" y="402204"/>
                      <a:pt x="8758" y="415502"/>
                    </a:cubicBezTo>
                    <a:cubicBezTo>
                      <a:pt x="9608" y="425974"/>
                      <a:pt x="19794" y="440599"/>
                      <a:pt x="23944" y="442604"/>
                    </a:cubicBezTo>
                    <a:cubicBezTo>
                      <a:pt x="49609" y="455017"/>
                      <a:pt x="33088" y="456589"/>
                      <a:pt x="94306" y="508123"/>
                    </a:cubicBezTo>
                    <a:cubicBezTo>
                      <a:pt x="84566" y="517094"/>
                      <a:pt x="85315" y="514162"/>
                      <a:pt x="83409" y="516912"/>
                    </a:cubicBezTo>
                    <a:cubicBezTo>
                      <a:pt x="39019" y="581369"/>
                      <a:pt x="30716" y="579816"/>
                      <a:pt x="18200" y="610662"/>
                    </a:cubicBezTo>
                    <a:cubicBezTo>
                      <a:pt x="11827" y="626374"/>
                      <a:pt x="30389" y="636254"/>
                      <a:pt x="37343" y="642311"/>
                    </a:cubicBezTo>
                    <a:cubicBezTo>
                      <a:pt x="83971" y="682970"/>
                      <a:pt x="94627" y="697398"/>
                      <a:pt x="100856" y="703081"/>
                    </a:cubicBezTo>
                    <a:cubicBezTo>
                      <a:pt x="102369" y="704461"/>
                      <a:pt x="103555" y="701937"/>
                      <a:pt x="87928" y="715384"/>
                    </a:cubicBezTo>
                    <a:cubicBezTo>
                      <a:pt x="60928" y="738600"/>
                      <a:pt x="46996" y="757384"/>
                      <a:pt x="40594" y="767322"/>
                    </a:cubicBezTo>
                    <a:cubicBezTo>
                      <a:pt x="58753" y="767610"/>
                      <a:pt x="76599" y="767884"/>
                      <a:pt x="94123" y="768144"/>
                    </a:cubicBezTo>
                    <a:cubicBezTo>
                      <a:pt x="102888" y="760259"/>
                      <a:pt x="116292" y="747485"/>
                      <a:pt x="141879" y="726980"/>
                    </a:cubicBezTo>
                    <a:cubicBezTo>
                      <a:pt x="148598" y="719773"/>
                      <a:pt x="151432" y="713759"/>
                      <a:pt x="152988" y="70505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7" name="Google Shape;927;p2"/>
              <p:cNvSpPr/>
              <p:nvPr/>
            </p:nvSpPr>
            <p:spPr>
              <a:xfrm>
                <a:off x="8512741" y="3936992"/>
                <a:ext cx="161914" cy="712388"/>
              </a:xfrm>
              <a:custGeom>
                <a:rect b="b" l="l" r="r" t="t"/>
                <a:pathLst>
                  <a:path extrusionOk="0" h="712388" w="161914">
                    <a:moveTo>
                      <a:pt x="145758" y="646888"/>
                    </a:moveTo>
                    <a:cubicBezTo>
                      <a:pt x="138799" y="628504"/>
                      <a:pt x="123517" y="629100"/>
                      <a:pt x="119315" y="617215"/>
                    </a:cubicBezTo>
                    <a:cubicBezTo>
                      <a:pt x="118633" y="615282"/>
                      <a:pt x="116194" y="613480"/>
                      <a:pt x="114143" y="612643"/>
                    </a:cubicBezTo>
                    <a:cubicBezTo>
                      <a:pt x="108802" y="610470"/>
                      <a:pt x="89823" y="583624"/>
                      <a:pt x="73245" y="573551"/>
                    </a:cubicBezTo>
                    <a:cubicBezTo>
                      <a:pt x="70930" y="572148"/>
                      <a:pt x="74335" y="573008"/>
                      <a:pt x="52450" y="552835"/>
                    </a:cubicBezTo>
                    <a:cubicBezTo>
                      <a:pt x="120016" y="473753"/>
                      <a:pt x="144034" y="456810"/>
                      <a:pt x="148452" y="442882"/>
                    </a:cubicBezTo>
                    <a:cubicBezTo>
                      <a:pt x="183491" y="431998"/>
                      <a:pt x="129391" y="395368"/>
                      <a:pt x="109624" y="367944"/>
                    </a:cubicBezTo>
                    <a:cubicBezTo>
                      <a:pt x="99634" y="354093"/>
                      <a:pt x="83239" y="346161"/>
                      <a:pt x="76064" y="330031"/>
                    </a:cubicBezTo>
                    <a:cubicBezTo>
                      <a:pt x="75300" y="328305"/>
                      <a:pt x="73542" y="329290"/>
                      <a:pt x="67995" y="324728"/>
                    </a:cubicBezTo>
                    <a:cubicBezTo>
                      <a:pt x="98050" y="283290"/>
                      <a:pt x="112236" y="283059"/>
                      <a:pt x="109893" y="271449"/>
                    </a:cubicBezTo>
                    <a:cubicBezTo>
                      <a:pt x="137065" y="248650"/>
                      <a:pt x="124209" y="250074"/>
                      <a:pt x="131903" y="246925"/>
                    </a:cubicBezTo>
                    <a:cubicBezTo>
                      <a:pt x="132575" y="246650"/>
                      <a:pt x="131917" y="242665"/>
                      <a:pt x="131542" y="240453"/>
                    </a:cubicBezTo>
                    <a:cubicBezTo>
                      <a:pt x="131341" y="239256"/>
                      <a:pt x="130001" y="238203"/>
                      <a:pt x="129924" y="237035"/>
                    </a:cubicBezTo>
                    <a:cubicBezTo>
                      <a:pt x="129554" y="231348"/>
                      <a:pt x="129338" y="229487"/>
                      <a:pt x="127081" y="228328"/>
                    </a:cubicBezTo>
                    <a:cubicBezTo>
                      <a:pt x="126845" y="211814"/>
                      <a:pt x="120549" y="214088"/>
                      <a:pt x="113302" y="202107"/>
                    </a:cubicBezTo>
                    <a:cubicBezTo>
                      <a:pt x="108164" y="193617"/>
                      <a:pt x="100436" y="186790"/>
                      <a:pt x="97248" y="177030"/>
                    </a:cubicBezTo>
                    <a:cubicBezTo>
                      <a:pt x="96859" y="175847"/>
                      <a:pt x="95557" y="174987"/>
                      <a:pt x="94779" y="173900"/>
                    </a:cubicBezTo>
                    <a:cubicBezTo>
                      <a:pt x="88781" y="165616"/>
                      <a:pt x="92512" y="151121"/>
                      <a:pt x="89280" y="148299"/>
                    </a:cubicBezTo>
                    <a:cubicBezTo>
                      <a:pt x="89472" y="148030"/>
                      <a:pt x="89780" y="147785"/>
                      <a:pt x="89880" y="147501"/>
                    </a:cubicBezTo>
                    <a:cubicBezTo>
                      <a:pt x="95403" y="132539"/>
                      <a:pt x="108591" y="123203"/>
                      <a:pt x="116928" y="110323"/>
                    </a:cubicBezTo>
                    <a:cubicBezTo>
                      <a:pt x="125174" y="97577"/>
                      <a:pt x="206255" y="76573"/>
                      <a:pt x="128411" y="17582"/>
                    </a:cubicBezTo>
                    <a:cubicBezTo>
                      <a:pt x="119022" y="10466"/>
                      <a:pt x="112347" y="4683"/>
                      <a:pt x="107390" y="0"/>
                    </a:cubicBezTo>
                    <a:cubicBezTo>
                      <a:pt x="83824" y="606"/>
                      <a:pt x="60988" y="1192"/>
                      <a:pt x="38969" y="1755"/>
                    </a:cubicBezTo>
                    <a:cubicBezTo>
                      <a:pt x="48329" y="9683"/>
                      <a:pt x="58510" y="18077"/>
                      <a:pt x="63582" y="25861"/>
                    </a:cubicBezTo>
                    <a:cubicBezTo>
                      <a:pt x="72673" y="39808"/>
                      <a:pt x="89636" y="43548"/>
                      <a:pt x="103001" y="59500"/>
                    </a:cubicBezTo>
                    <a:cubicBezTo>
                      <a:pt x="105676" y="62697"/>
                      <a:pt x="106574" y="62015"/>
                      <a:pt x="110430" y="64289"/>
                    </a:cubicBezTo>
                    <a:cubicBezTo>
                      <a:pt x="110243" y="64606"/>
                      <a:pt x="56743" y="119587"/>
                      <a:pt x="46749" y="119818"/>
                    </a:cubicBezTo>
                    <a:cubicBezTo>
                      <a:pt x="41361" y="136462"/>
                      <a:pt x="39665" y="139828"/>
                      <a:pt x="41087" y="143559"/>
                    </a:cubicBezTo>
                    <a:cubicBezTo>
                      <a:pt x="65589" y="207886"/>
                      <a:pt x="27371" y="126611"/>
                      <a:pt x="90927" y="232521"/>
                    </a:cubicBezTo>
                    <a:cubicBezTo>
                      <a:pt x="92027" y="234362"/>
                      <a:pt x="92181" y="232314"/>
                      <a:pt x="87835" y="235497"/>
                    </a:cubicBezTo>
                    <a:cubicBezTo>
                      <a:pt x="61685" y="254655"/>
                      <a:pt x="74873" y="253050"/>
                      <a:pt x="66843" y="259559"/>
                    </a:cubicBezTo>
                    <a:cubicBezTo>
                      <a:pt x="52229" y="271401"/>
                      <a:pt x="30012" y="303487"/>
                      <a:pt x="29402" y="305511"/>
                    </a:cubicBezTo>
                    <a:cubicBezTo>
                      <a:pt x="21925" y="307545"/>
                      <a:pt x="24048" y="315454"/>
                      <a:pt x="20705" y="320112"/>
                    </a:cubicBezTo>
                    <a:cubicBezTo>
                      <a:pt x="15177" y="327795"/>
                      <a:pt x="19682" y="352920"/>
                      <a:pt x="38484" y="362017"/>
                    </a:cubicBezTo>
                    <a:cubicBezTo>
                      <a:pt x="59456" y="372161"/>
                      <a:pt x="60873" y="383521"/>
                      <a:pt x="71069" y="393055"/>
                    </a:cubicBezTo>
                    <a:cubicBezTo>
                      <a:pt x="116909" y="435930"/>
                      <a:pt x="102473" y="417147"/>
                      <a:pt x="93180" y="433031"/>
                    </a:cubicBezTo>
                    <a:cubicBezTo>
                      <a:pt x="88022" y="441854"/>
                      <a:pt x="79666" y="448166"/>
                      <a:pt x="74364" y="456907"/>
                    </a:cubicBezTo>
                    <a:cubicBezTo>
                      <a:pt x="73768" y="457897"/>
                      <a:pt x="68913" y="458166"/>
                      <a:pt x="67991" y="460253"/>
                    </a:cubicBezTo>
                    <a:cubicBezTo>
                      <a:pt x="67851" y="460575"/>
                      <a:pt x="11258" y="530229"/>
                      <a:pt x="9227" y="531806"/>
                    </a:cubicBezTo>
                    <a:cubicBezTo>
                      <a:pt x="-1713" y="540268"/>
                      <a:pt x="2864" y="551667"/>
                      <a:pt x="952" y="555547"/>
                    </a:cubicBezTo>
                    <a:cubicBezTo>
                      <a:pt x="-2136" y="561811"/>
                      <a:pt x="2614" y="563571"/>
                      <a:pt x="10490" y="569311"/>
                    </a:cubicBezTo>
                    <a:cubicBezTo>
                      <a:pt x="35055" y="607677"/>
                      <a:pt x="114839" y="664696"/>
                      <a:pt x="100273" y="671100"/>
                    </a:cubicBezTo>
                    <a:cubicBezTo>
                      <a:pt x="100023" y="671211"/>
                      <a:pt x="75050" y="699677"/>
                      <a:pt x="63932" y="712389"/>
                    </a:cubicBezTo>
                    <a:cubicBezTo>
                      <a:pt x="84021" y="712124"/>
                      <a:pt x="104394" y="711903"/>
                      <a:pt x="125030" y="711716"/>
                    </a:cubicBezTo>
                    <a:cubicBezTo>
                      <a:pt x="136148" y="699240"/>
                      <a:pt x="152957" y="680711"/>
                      <a:pt x="153086" y="680624"/>
                    </a:cubicBezTo>
                    <a:cubicBezTo>
                      <a:pt x="168037" y="670211"/>
                      <a:pt x="161707" y="650624"/>
                      <a:pt x="145758" y="64688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8" name="Google Shape;928;p2"/>
              <p:cNvSpPr/>
              <p:nvPr/>
            </p:nvSpPr>
            <p:spPr>
              <a:xfrm>
                <a:off x="9257128" y="3918526"/>
                <a:ext cx="156761" cy="734542"/>
              </a:xfrm>
              <a:custGeom>
                <a:rect b="b" l="l" r="r" t="t"/>
                <a:pathLst>
                  <a:path extrusionOk="0" h="734542" w="156761">
                    <a:moveTo>
                      <a:pt x="139979" y="710523"/>
                    </a:moveTo>
                    <a:cubicBezTo>
                      <a:pt x="146170" y="703336"/>
                      <a:pt x="163660" y="693047"/>
                      <a:pt x="153820" y="667677"/>
                    </a:cubicBezTo>
                    <a:cubicBezTo>
                      <a:pt x="155784" y="662114"/>
                      <a:pt x="140584" y="651965"/>
                      <a:pt x="134552" y="649961"/>
                    </a:cubicBezTo>
                    <a:cubicBezTo>
                      <a:pt x="129284" y="648215"/>
                      <a:pt x="99225" y="616186"/>
                      <a:pt x="95152" y="611730"/>
                    </a:cubicBezTo>
                    <a:cubicBezTo>
                      <a:pt x="93299" y="609701"/>
                      <a:pt x="92722" y="606475"/>
                      <a:pt x="90821" y="604508"/>
                    </a:cubicBezTo>
                    <a:cubicBezTo>
                      <a:pt x="36758" y="548720"/>
                      <a:pt x="51829" y="565133"/>
                      <a:pt x="58014" y="552210"/>
                    </a:cubicBezTo>
                    <a:cubicBezTo>
                      <a:pt x="63297" y="541176"/>
                      <a:pt x="103614" y="496383"/>
                      <a:pt x="116812" y="486724"/>
                    </a:cubicBezTo>
                    <a:cubicBezTo>
                      <a:pt x="131714" y="475810"/>
                      <a:pt x="133049" y="461628"/>
                      <a:pt x="152173" y="447306"/>
                    </a:cubicBezTo>
                    <a:cubicBezTo>
                      <a:pt x="156236" y="412829"/>
                      <a:pt x="127886" y="412147"/>
                      <a:pt x="122853" y="397911"/>
                    </a:cubicBezTo>
                    <a:cubicBezTo>
                      <a:pt x="122171" y="395978"/>
                      <a:pt x="119732" y="394175"/>
                      <a:pt x="117681" y="393339"/>
                    </a:cubicBezTo>
                    <a:cubicBezTo>
                      <a:pt x="112341" y="391166"/>
                      <a:pt x="93361" y="364319"/>
                      <a:pt x="76783" y="354247"/>
                    </a:cubicBezTo>
                    <a:cubicBezTo>
                      <a:pt x="74655" y="352954"/>
                      <a:pt x="76509" y="352113"/>
                      <a:pt x="56545" y="334040"/>
                    </a:cubicBezTo>
                    <a:cubicBezTo>
                      <a:pt x="62793" y="321507"/>
                      <a:pt x="61818" y="323074"/>
                      <a:pt x="96680" y="285381"/>
                    </a:cubicBezTo>
                    <a:cubicBezTo>
                      <a:pt x="161187" y="215641"/>
                      <a:pt x="147000" y="226910"/>
                      <a:pt x="113464" y="181674"/>
                    </a:cubicBezTo>
                    <a:cubicBezTo>
                      <a:pt x="108662" y="175193"/>
                      <a:pt x="89476" y="168862"/>
                      <a:pt x="84308" y="162674"/>
                    </a:cubicBezTo>
                    <a:cubicBezTo>
                      <a:pt x="58826" y="132145"/>
                      <a:pt x="75813" y="141116"/>
                      <a:pt x="77599" y="127260"/>
                    </a:cubicBezTo>
                    <a:cubicBezTo>
                      <a:pt x="153628" y="56861"/>
                      <a:pt x="133688" y="75452"/>
                      <a:pt x="100584" y="44899"/>
                    </a:cubicBezTo>
                    <a:cubicBezTo>
                      <a:pt x="74915" y="21236"/>
                      <a:pt x="60886" y="7750"/>
                      <a:pt x="53337" y="0"/>
                    </a:cubicBezTo>
                    <a:cubicBezTo>
                      <a:pt x="35563" y="495"/>
                      <a:pt x="17774" y="990"/>
                      <a:pt x="0" y="1486"/>
                    </a:cubicBezTo>
                    <a:cubicBezTo>
                      <a:pt x="11180" y="19933"/>
                      <a:pt x="30899" y="35592"/>
                      <a:pt x="74060" y="70702"/>
                    </a:cubicBezTo>
                    <a:cubicBezTo>
                      <a:pt x="69084" y="74755"/>
                      <a:pt x="63686" y="86967"/>
                      <a:pt x="52376" y="92640"/>
                    </a:cubicBezTo>
                    <a:cubicBezTo>
                      <a:pt x="50628" y="93520"/>
                      <a:pt x="37906" y="116736"/>
                      <a:pt x="37584" y="116799"/>
                    </a:cubicBezTo>
                    <a:cubicBezTo>
                      <a:pt x="30717" y="118246"/>
                      <a:pt x="33209" y="124986"/>
                      <a:pt x="27706" y="132376"/>
                    </a:cubicBezTo>
                    <a:cubicBezTo>
                      <a:pt x="-3688" y="174530"/>
                      <a:pt x="62956" y="193174"/>
                      <a:pt x="70842" y="201977"/>
                    </a:cubicBezTo>
                    <a:cubicBezTo>
                      <a:pt x="79314" y="211444"/>
                      <a:pt x="78661" y="211232"/>
                      <a:pt x="90556" y="222016"/>
                    </a:cubicBezTo>
                    <a:cubicBezTo>
                      <a:pt x="88640" y="231381"/>
                      <a:pt x="84169" y="224694"/>
                      <a:pt x="83770" y="230708"/>
                    </a:cubicBezTo>
                    <a:cubicBezTo>
                      <a:pt x="83569" y="233838"/>
                      <a:pt x="81907" y="235631"/>
                      <a:pt x="79256" y="236737"/>
                    </a:cubicBezTo>
                    <a:cubicBezTo>
                      <a:pt x="71217" y="240078"/>
                      <a:pt x="70165" y="251251"/>
                      <a:pt x="60858" y="253179"/>
                    </a:cubicBezTo>
                    <a:cubicBezTo>
                      <a:pt x="60541" y="253242"/>
                      <a:pt x="47867" y="271179"/>
                      <a:pt x="39174" y="278814"/>
                    </a:cubicBezTo>
                    <a:cubicBezTo>
                      <a:pt x="31154" y="285857"/>
                      <a:pt x="16636" y="307660"/>
                      <a:pt x="14460" y="311444"/>
                    </a:cubicBezTo>
                    <a:cubicBezTo>
                      <a:pt x="4687" y="317675"/>
                      <a:pt x="2516" y="330454"/>
                      <a:pt x="7429" y="338949"/>
                    </a:cubicBezTo>
                    <a:cubicBezTo>
                      <a:pt x="13034" y="348632"/>
                      <a:pt x="8712" y="342766"/>
                      <a:pt x="12472" y="353175"/>
                    </a:cubicBezTo>
                    <a:cubicBezTo>
                      <a:pt x="26241" y="360901"/>
                      <a:pt x="25482" y="367844"/>
                      <a:pt x="30827" y="372478"/>
                    </a:cubicBezTo>
                    <a:cubicBezTo>
                      <a:pt x="40197" y="380603"/>
                      <a:pt x="63667" y="403055"/>
                      <a:pt x="63965" y="403373"/>
                    </a:cubicBezTo>
                    <a:cubicBezTo>
                      <a:pt x="110170" y="452974"/>
                      <a:pt x="98970" y="425541"/>
                      <a:pt x="87963" y="448099"/>
                    </a:cubicBezTo>
                    <a:cubicBezTo>
                      <a:pt x="86028" y="452065"/>
                      <a:pt x="79496" y="451330"/>
                      <a:pt x="67869" y="469988"/>
                    </a:cubicBezTo>
                    <a:cubicBezTo>
                      <a:pt x="59652" y="483181"/>
                      <a:pt x="49735" y="488762"/>
                      <a:pt x="43376" y="497686"/>
                    </a:cubicBezTo>
                    <a:cubicBezTo>
                      <a:pt x="39030" y="503787"/>
                      <a:pt x="35515" y="510388"/>
                      <a:pt x="29415" y="515070"/>
                    </a:cubicBezTo>
                    <a:cubicBezTo>
                      <a:pt x="29098" y="515315"/>
                      <a:pt x="14239" y="541248"/>
                      <a:pt x="8760" y="541518"/>
                    </a:cubicBezTo>
                    <a:cubicBezTo>
                      <a:pt x="-2147" y="560619"/>
                      <a:pt x="-3568" y="552989"/>
                      <a:pt x="12914" y="588047"/>
                    </a:cubicBezTo>
                    <a:cubicBezTo>
                      <a:pt x="20151" y="591576"/>
                      <a:pt x="23292" y="598792"/>
                      <a:pt x="27744" y="604778"/>
                    </a:cubicBezTo>
                    <a:cubicBezTo>
                      <a:pt x="33185" y="612100"/>
                      <a:pt x="55877" y="629475"/>
                      <a:pt x="60012" y="644081"/>
                    </a:cubicBezTo>
                    <a:cubicBezTo>
                      <a:pt x="61194" y="648249"/>
                      <a:pt x="81614" y="657730"/>
                      <a:pt x="85350" y="670379"/>
                    </a:cubicBezTo>
                    <a:cubicBezTo>
                      <a:pt x="86148" y="673076"/>
                      <a:pt x="86378" y="666201"/>
                      <a:pt x="97952" y="681057"/>
                    </a:cubicBezTo>
                    <a:cubicBezTo>
                      <a:pt x="91987" y="688091"/>
                      <a:pt x="84150" y="693293"/>
                      <a:pt x="78512" y="700677"/>
                    </a:cubicBezTo>
                    <a:cubicBezTo>
                      <a:pt x="77801" y="701610"/>
                      <a:pt x="72970" y="701317"/>
                      <a:pt x="71822" y="703321"/>
                    </a:cubicBezTo>
                    <a:cubicBezTo>
                      <a:pt x="70621" y="705413"/>
                      <a:pt x="54658" y="720370"/>
                      <a:pt x="40946" y="733509"/>
                    </a:cubicBezTo>
                    <a:cubicBezTo>
                      <a:pt x="64407" y="733841"/>
                      <a:pt x="87838" y="734187"/>
                      <a:pt x="111207" y="734543"/>
                    </a:cubicBezTo>
                    <a:cubicBezTo>
                      <a:pt x="111601" y="733774"/>
                      <a:pt x="111952" y="732927"/>
                      <a:pt x="112221" y="731947"/>
                    </a:cubicBezTo>
                    <a:cubicBezTo>
                      <a:pt x="112984" y="729235"/>
                      <a:pt x="125327" y="727548"/>
                      <a:pt x="139979" y="710523"/>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29" name="Google Shape;929;p2"/>
              <p:cNvSpPr/>
              <p:nvPr/>
            </p:nvSpPr>
            <p:spPr>
              <a:xfrm>
                <a:off x="9590157" y="3908141"/>
                <a:ext cx="161827" cy="750648"/>
              </a:xfrm>
              <a:custGeom>
                <a:rect b="b" l="l" r="r" t="t"/>
                <a:pathLst>
                  <a:path extrusionOk="0" h="750648" w="161827">
                    <a:moveTo>
                      <a:pt x="121126" y="744504"/>
                    </a:moveTo>
                    <a:cubicBezTo>
                      <a:pt x="131293" y="734961"/>
                      <a:pt x="150907" y="710961"/>
                      <a:pt x="153034" y="709480"/>
                    </a:cubicBezTo>
                    <a:cubicBezTo>
                      <a:pt x="167980" y="699062"/>
                      <a:pt x="161650" y="679470"/>
                      <a:pt x="145701" y="675740"/>
                    </a:cubicBezTo>
                    <a:cubicBezTo>
                      <a:pt x="138742" y="657355"/>
                      <a:pt x="123460" y="657946"/>
                      <a:pt x="119258" y="646066"/>
                    </a:cubicBezTo>
                    <a:cubicBezTo>
                      <a:pt x="118576" y="644134"/>
                      <a:pt x="116137" y="642331"/>
                      <a:pt x="114086" y="641494"/>
                    </a:cubicBezTo>
                    <a:cubicBezTo>
                      <a:pt x="108745" y="639321"/>
                      <a:pt x="89766" y="612475"/>
                      <a:pt x="73188" y="602403"/>
                    </a:cubicBezTo>
                    <a:cubicBezTo>
                      <a:pt x="71838" y="601580"/>
                      <a:pt x="70926" y="600032"/>
                      <a:pt x="69845" y="598787"/>
                    </a:cubicBezTo>
                    <a:cubicBezTo>
                      <a:pt x="44805" y="569883"/>
                      <a:pt x="51178" y="590475"/>
                      <a:pt x="60879" y="572902"/>
                    </a:cubicBezTo>
                    <a:cubicBezTo>
                      <a:pt x="67626" y="560676"/>
                      <a:pt x="110215" y="519056"/>
                      <a:pt x="111180" y="513234"/>
                    </a:cubicBezTo>
                    <a:cubicBezTo>
                      <a:pt x="111641" y="510436"/>
                      <a:pt x="123787" y="507364"/>
                      <a:pt x="136480" y="488940"/>
                    </a:cubicBezTo>
                    <a:cubicBezTo>
                      <a:pt x="143953" y="478099"/>
                      <a:pt x="145917" y="479551"/>
                      <a:pt x="148395" y="471729"/>
                    </a:cubicBezTo>
                    <a:cubicBezTo>
                      <a:pt x="159278" y="468349"/>
                      <a:pt x="164901" y="457782"/>
                      <a:pt x="152482" y="443772"/>
                    </a:cubicBezTo>
                    <a:cubicBezTo>
                      <a:pt x="143516" y="433661"/>
                      <a:pt x="79450" y="366632"/>
                      <a:pt x="76007" y="358877"/>
                    </a:cubicBezTo>
                    <a:cubicBezTo>
                      <a:pt x="75238" y="357151"/>
                      <a:pt x="73485" y="358137"/>
                      <a:pt x="67938" y="353574"/>
                    </a:cubicBezTo>
                    <a:cubicBezTo>
                      <a:pt x="97791" y="312415"/>
                      <a:pt x="112170" y="311848"/>
                      <a:pt x="109836" y="300295"/>
                    </a:cubicBezTo>
                    <a:cubicBezTo>
                      <a:pt x="137004" y="277497"/>
                      <a:pt x="124118" y="278934"/>
                      <a:pt x="131841" y="275771"/>
                    </a:cubicBezTo>
                    <a:cubicBezTo>
                      <a:pt x="132513" y="275497"/>
                      <a:pt x="131855" y="271511"/>
                      <a:pt x="131481" y="269300"/>
                    </a:cubicBezTo>
                    <a:cubicBezTo>
                      <a:pt x="125362" y="233040"/>
                      <a:pt x="103746" y="225944"/>
                      <a:pt x="97181" y="205876"/>
                    </a:cubicBezTo>
                    <a:cubicBezTo>
                      <a:pt x="96792" y="204694"/>
                      <a:pt x="95490" y="203833"/>
                      <a:pt x="94713" y="202746"/>
                    </a:cubicBezTo>
                    <a:cubicBezTo>
                      <a:pt x="88733" y="194492"/>
                      <a:pt x="92431" y="179948"/>
                      <a:pt x="89214" y="177145"/>
                    </a:cubicBezTo>
                    <a:cubicBezTo>
                      <a:pt x="89406" y="176876"/>
                      <a:pt x="89713" y="176631"/>
                      <a:pt x="89814" y="176347"/>
                    </a:cubicBezTo>
                    <a:cubicBezTo>
                      <a:pt x="95337" y="161386"/>
                      <a:pt x="108524" y="152049"/>
                      <a:pt x="116862" y="139169"/>
                    </a:cubicBezTo>
                    <a:cubicBezTo>
                      <a:pt x="125929" y="125155"/>
                      <a:pt x="205756" y="105092"/>
                      <a:pt x="128345" y="46428"/>
                    </a:cubicBezTo>
                    <a:cubicBezTo>
                      <a:pt x="91471" y="18486"/>
                      <a:pt x="97829" y="15697"/>
                      <a:pt x="79239" y="0"/>
                    </a:cubicBezTo>
                    <a:cubicBezTo>
                      <a:pt x="58127" y="635"/>
                      <a:pt x="36780" y="1274"/>
                      <a:pt x="15240" y="1909"/>
                    </a:cubicBezTo>
                    <a:cubicBezTo>
                      <a:pt x="17243" y="9928"/>
                      <a:pt x="22876" y="15462"/>
                      <a:pt x="27655" y="21361"/>
                    </a:cubicBezTo>
                    <a:cubicBezTo>
                      <a:pt x="34446" y="22005"/>
                      <a:pt x="69490" y="62635"/>
                      <a:pt x="77159" y="67746"/>
                    </a:cubicBezTo>
                    <a:cubicBezTo>
                      <a:pt x="108966" y="88976"/>
                      <a:pt x="100495" y="89039"/>
                      <a:pt x="106844" y="91395"/>
                    </a:cubicBezTo>
                    <a:cubicBezTo>
                      <a:pt x="113663" y="93924"/>
                      <a:pt x="110422" y="92159"/>
                      <a:pt x="85660" y="116794"/>
                    </a:cubicBezTo>
                    <a:cubicBezTo>
                      <a:pt x="80838" y="121592"/>
                      <a:pt x="56134" y="148453"/>
                      <a:pt x="46692" y="148669"/>
                    </a:cubicBezTo>
                    <a:cubicBezTo>
                      <a:pt x="41304" y="165313"/>
                      <a:pt x="39608" y="168679"/>
                      <a:pt x="41030" y="172410"/>
                    </a:cubicBezTo>
                    <a:cubicBezTo>
                      <a:pt x="46178" y="185934"/>
                      <a:pt x="44022" y="194770"/>
                      <a:pt x="54775" y="205126"/>
                    </a:cubicBezTo>
                    <a:cubicBezTo>
                      <a:pt x="62454" y="212520"/>
                      <a:pt x="89775" y="260083"/>
                      <a:pt x="91519" y="262252"/>
                    </a:cubicBezTo>
                    <a:cubicBezTo>
                      <a:pt x="82351" y="266732"/>
                      <a:pt x="71070" y="274372"/>
                      <a:pt x="69787" y="284540"/>
                    </a:cubicBezTo>
                    <a:cubicBezTo>
                      <a:pt x="69259" y="288728"/>
                      <a:pt x="58583" y="290968"/>
                      <a:pt x="40434" y="319103"/>
                    </a:cubicBezTo>
                    <a:cubicBezTo>
                      <a:pt x="37025" y="324387"/>
                      <a:pt x="31262" y="327978"/>
                      <a:pt x="29350" y="334367"/>
                    </a:cubicBezTo>
                    <a:cubicBezTo>
                      <a:pt x="21873" y="336401"/>
                      <a:pt x="23995" y="344310"/>
                      <a:pt x="20653" y="348968"/>
                    </a:cubicBezTo>
                    <a:cubicBezTo>
                      <a:pt x="14040" y="358161"/>
                      <a:pt x="22252" y="375118"/>
                      <a:pt x="28553" y="384478"/>
                    </a:cubicBezTo>
                    <a:cubicBezTo>
                      <a:pt x="32001" y="389608"/>
                      <a:pt x="50880" y="392522"/>
                      <a:pt x="63924" y="413575"/>
                    </a:cubicBezTo>
                    <a:cubicBezTo>
                      <a:pt x="68097" y="420315"/>
                      <a:pt x="97676" y="446623"/>
                      <a:pt x="103448" y="451743"/>
                    </a:cubicBezTo>
                    <a:cubicBezTo>
                      <a:pt x="91221" y="463493"/>
                      <a:pt x="75867" y="483195"/>
                      <a:pt x="74311" y="485762"/>
                    </a:cubicBezTo>
                    <a:cubicBezTo>
                      <a:pt x="73711" y="486753"/>
                      <a:pt x="68861" y="487022"/>
                      <a:pt x="67938" y="489109"/>
                    </a:cubicBezTo>
                    <a:cubicBezTo>
                      <a:pt x="65076" y="495628"/>
                      <a:pt x="28380" y="533042"/>
                      <a:pt x="13790" y="558013"/>
                    </a:cubicBezTo>
                    <a:cubicBezTo>
                      <a:pt x="3532" y="562422"/>
                      <a:pt x="-205" y="573321"/>
                      <a:pt x="1952" y="582162"/>
                    </a:cubicBezTo>
                    <a:cubicBezTo>
                      <a:pt x="-339" y="586989"/>
                      <a:pt x="-1636" y="589734"/>
                      <a:pt x="4031" y="593609"/>
                    </a:cubicBezTo>
                    <a:cubicBezTo>
                      <a:pt x="14928" y="601056"/>
                      <a:pt x="23914" y="617754"/>
                      <a:pt x="27223" y="620624"/>
                    </a:cubicBezTo>
                    <a:cubicBezTo>
                      <a:pt x="43590" y="634816"/>
                      <a:pt x="104630" y="694807"/>
                      <a:pt x="105547" y="696610"/>
                    </a:cubicBezTo>
                    <a:cubicBezTo>
                      <a:pt x="91677" y="707778"/>
                      <a:pt x="82087" y="721975"/>
                      <a:pt x="57008" y="749605"/>
                    </a:cubicBezTo>
                    <a:cubicBezTo>
                      <a:pt x="76631" y="749952"/>
                      <a:pt x="96110" y="750302"/>
                      <a:pt x="115431" y="750649"/>
                    </a:cubicBezTo>
                    <a:cubicBezTo>
                      <a:pt x="116852" y="748836"/>
                      <a:pt x="118672" y="746802"/>
                      <a:pt x="121126" y="74450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0" name="Google Shape;930;p2"/>
              <p:cNvSpPr/>
              <p:nvPr/>
            </p:nvSpPr>
            <p:spPr>
              <a:xfrm>
                <a:off x="10104329" y="3890338"/>
                <a:ext cx="157149" cy="776153"/>
              </a:xfrm>
              <a:custGeom>
                <a:rect b="b" l="l" r="r" t="t"/>
                <a:pathLst>
                  <a:path extrusionOk="0" h="776153" w="157149">
                    <a:moveTo>
                      <a:pt x="148583" y="717466"/>
                    </a:moveTo>
                    <a:cubicBezTo>
                      <a:pt x="163092" y="707355"/>
                      <a:pt x="156949" y="688336"/>
                      <a:pt x="141466" y="684711"/>
                    </a:cubicBezTo>
                    <a:cubicBezTo>
                      <a:pt x="134695" y="666816"/>
                      <a:pt x="119816" y="667263"/>
                      <a:pt x="115792" y="655898"/>
                    </a:cubicBezTo>
                    <a:cubicBezTo>
                      <a:pt x="115129" y="654023"/>
                      <a:pt x="112761" y="652268"/>
                      <a:pt x="110773" y="651456"/>
                    </a:cubicBezTo>
                    <a:cubicBezTo>
                      <a:pt x="105591" y="649345"/>
                      <a:pt x="87164" y="623282"/>
                      <a:pt x="71066" y="613504"/>
                    </a:cubicBezTo>
                    <a:cubicBezTo>
                      <a:pt x="69289" y="612427"/>
                      <a:pt x="65130" y="606181"/>
                      <a:pt x="61672" y="602898"/>
                    </a:cubicBezTo>
                    <a:cubicBezTo>
                      <a:pt x="49555" y="591378"/>
                      <a:pt x="49589" y="594869"/>
                      <a:pt x="53042" y="591124"/>
                    </a:cubicBezTo>
                    <a:cubicBezTo>
                      <a:pt x="53330" y="590811"/>
                      <a:pt x="98070" y="538984"/>
                      <a:pt x="100078" y="537585"/>
                    </a:cubicBezTo>
                    <a:cubicBezTo>
                      <a:pt x="109697" y="530873"/>
                      <a:pt x="105682" y="527393"/>
                      <a:pt x="110418" y="524508"/>
                    </a:cubicBezTo>
                    <a:cubicBezTo>
                      <a:pt x="126477" y="514729"/>
                      <a:pt x="137984" y="496344"/>
                      <a:pt x="142667" y="489243"/>
                    </a:cubicBezTo>
                    <a:cubicBezTo>
                      <a:pt x="135665" y="482099"/>
                      <a:pt x="128600" y="475012"/>
                      <a:pt x="121512" y="467945"/>
                    </a:cubicBezTo>
                    <a:cubicBezTo>
                      <a:pt x="128898" y="462580"/>
                      <a:pt x="135765" y="457681"/>
                      <a:pt x="142158" y="453142"/>
                    </a:cubicBezTo>
                    <a:cubicBezTo>
                      <a:pt x="129762" y="439959"/>
                      <a:pt x="76593" y="383324"/>
                      <a:pt x="73808" y="377070"/>
                    </a:cubicBezTo>
                    <a:cubicBezTo>
                      <a:pt x="73064" y="375392"/>
                      <a:pt x="71359" y="376348"/>
                      <a:pt x="65975" y="371920"/>
                    </a:cubicBezTo>
                    <a:cubicBezTo>
                      <a:pt x="95141" y="331699"/>
                      <a:pt x="108929" y="331459"/>
                      <a:pt x="106652" y="320194"/>
                    </a:cubicBezTo>
                    <a:cubicBezTo>
                      <a:pt x="133033" y="298059"/>
                      <a:pt x="120551" y="299444"/>
                      <a:pt x="128019" y="296382"/>
                    </a:cubicBezTo>
                    <a:cubicBezTo>
                      <a:pt x="128672" y="296117"/>
                      <a:pt x="128033" y="292247"/>
                      <a:pt x="127673" y="290103"/>
                    </a:cubicBezTo>
                    <a:cubicBezTo>
                      <a:pt x="127476" y="288939"/>
                      <a:pt x="126175" y="287920"/>
                      <a:pt x="126098" y="286785"/>
                    </a:cubicBezTo>
                    <a:cubicBezTo>
                      <a:pt x="125743" y="281261"/>
                      <a:pt x="125527" y="279454"/>
                      <a:pt x="123336" y="278329"/>
                    </a:cubicBezTo>
                    <a:cubicBezTo>
                      <a:pt x="123116" y="262290"/>
                      <a:pt x="116997" y="264502"/>
                      <a:pt x="109957" y="252872"/>
                    </a:cubicBezTo>
                    <a:cubicBezTo>
                      <a:pt x="104967" y="244626"/>
                      <a:pt x="97465" y="238001"/>
                      <a:pt x="94368" y="228525"/>
                    </a:cubicBezTo>
                    <a:cubicBezTo>
                      <a:pt x="93993" y="227376"/>
                      <a:pt x="92725" y="226540"/>
                      <a:pt x="91966" y="225487"/>
                    </a:cubicBezTo>
                    <a:cubicBezTo>
                      <a:pt x="86160" y="217472"/>
                      <a:pt x="89753" y="203352"/>
                      <a:pt x="86626" y="200631"/>
                    </a:cubicBezTo>
                    <a:cubicBezTo>
                      <a:pt x="86813" y="200371"/>
                      <a:pt x="87111" y="200131"/>
                      <a:pt x="87212" y="199857"/>
                    </a:cubicBezTo>
                    <a:cubicBezTo>
                      <a:pt x="92576" y="185333"/>
                      <a:pt x="105380" y="176265"/>
                      <a:pt x="113472" y="163761"/>
                    </a:cubicBezTo>
                    <a:cubicBezTo>
                      <a:pt x="121473" y="151395"/>
                      <a:pt x="200201" y="130991"/>
                      <a:pt x="124624" y="73717"/>
                    </a:cubicBezTo>
                    <a:cubicBezTo>
                      <a:pt x="85939" y="44404"/>
                      <a:pt x="96289" y="43616"/>
                      <a:pt x="72098" y="24702"/>
                    </a:cubicBezTo>
                    <a:cubicBezTo>
                      <a:pt x="64698" y="18914"/>
                      <a:pt x="74740" y="22505"/>
                      <a:pt x="77871" y="13856"/>
                    </a:cubicBezTo>
                    <a:cubicBezTo>
                      <a:pt x="78961" y="10851"/>
                      <a:pt x="81507" y="9620"/>
                      <a:pt x="83351" y="7558"/>
                    </a:cubicBezTo>
                    <a:cubicBezTo>
                      <a:pt x="86693" y="3813"/>
                      <a:pt x="89306" y="1462"/>
                      <a:pt x="90862" y="0"/>
                    </a:cubicBezTo>
                    <a:cubicBezTo>
                      <a:pt x="70163" y="865"/>
                      <a:pt x="47634" y="1760"/>
                      <a:pt x="23492" y="2683"/>
                    </a:cubicBezTo>
                    <a:cubicBezTo>
                      <a:pt x="13849" y="8303"/>
                      <a:pt x="13042" y="23866"/>
                      <a:pt x="15213" y="29428"/>
                    </a:cubicBezTo>
                    <a:cubicBezTo>
                      <a:pt x="14924" y="36390"/>
                      <a:pt x="27723" y="51452"/>
                      <a:pt x="30369" y="52308"/>
                    </a:cubicBezTo>
                    <a:cubicBezTo>
                      <a:pt x="39268" y="55193"/>
                      <a:pt x="65898" y="88390"/>
                      <a:pt x="74922" y="94414"/>
                    </a:cubicBezTo>
                    <a:cubicBezTo>
                      <a:pt x="105802" y="115025"/>
                      <a:pt x="97581" y="115087"/>
                      <a:pt x="103742" y="117376"/>
                    </a:cubicBezTo>
                    <a:cubicBezTo>
                      <a:pt x="106187" y="118280"/>
                      <a:pt x="109865" y="119390"/>
                      <a:pt x="102114" y="124116"/>
                    </a:cubicBezTo>
                    <a:cubicBezTo>
                      <a:pt x="93859" y="129145"/>
                      <a:pt x="57081" y="172717"/>
                      <a:pt x="45344" y="172982"/>
                    </a:cubicBezTo>
                    <a:cubicBezTo>
                      <a:pt x="40114" y="189145"/>
                      <a:pt x="38466" y="192410"/>
                      <a:pt x="39845" y="196035"/>
                    </a:cubicBezTo>
                    <a:cubicBezTo>
                      <a:pt x="44844" y="209169"/>
                      <a:pt x="42750" y="217742"/>
                      <a:pt x="53191" y="227799"/>
                    </a:cubicBezTo>
                    <a:cubicBezTo>
                      <a:pt x="60664" y="234992"/>
                      <a:pt x="87159" y="281146"/>
                      <a:pt x="88874" y="283261"/>
                    </a:cubicBezTo>
                    <a:cubicBezTo>
                      <a:pt x="79979" y="287612"/>
                      <a:pt x="69015" y="295031"/>
                      <a:pt x="67771" y="304901"/>
                    </a:cubicBezTo>
                    <a:cubicBezTo>
                      <a:pt x="67257" y="308968"/>
                      <a:pt x="56894" y="311136"/>
                      <a:pt x="39268" y="338459"/>
                    </a:cubicBezTo>
                    <a:cubicBezTo>
                      <a:pt x="35959" y="343589"/>
                      <a:pt x="30365" y="347074"/>
                      <a:pt x="28506" y="353276"/>
                    </a:cubicBezTo>
                    <a:cubicBezTo>
                      <a:pt x="21244" y="355252"/>
                      <a:pt x="23310" y="362930"/>
                      <a:pt x="20058" y="367454"/>
                    </a:cubicBezTo>
                    <a:cubicBezTo>
                      <a:pt x="13637" y="376377"/>
                      <a:pt x="21614" y="392844"/>
                      <a:pt x="27728" y="401935"/>
                    </a:cubicBezTo>
                    <a:cubicBezTo>
                      <a:pt x="31080" y="406916"/>
                      <a:pt x="49402" y="409743"/>
                      <a:pt x="62071" y="430185"/>
                    </a:cubicBezTo>
                    <a:cubicBezTo>
                      <a:pt x="66115" y="436714"/>
                      <a:pt x="94661" y="462113"/>
                      <a:pt x="100448" y="467243"/>
                    </a:cubicBezTo>
                    <a:cubicBezTo>
                      <a:pt x="83115" y="483897"/>
                      <a:pt x="26157" y="548580"/>
                      <a:pt x="13397" y="570422"/>
                    </a:cubicBezTo>
                    <a:cubicBezTo>
                      <a:pt x="3437" y="574696"/>
                      <a:pt x="-189" y="585282"/>
                      <a:pt x="1905" y="593869"/>
                    </a:cubicBezTo>
                    <a:cubicBezTo>
                      <a:pt x="-319" y="598547"/>
                      <a:pt x="-1606" y="601210"/>
                      <a:pt x="3922" y="604980"/>
                    </a:cubicBezTo>
                    <a:cubicBezTo>
                      <a:pt x="14497" y="612210"/>
                      <a:pt x="23228" y="628422"/>
                      <a:pt x="26436" y="631206"/>
                    </a:cubicBezTo>
                    <a:cubicBezTo>
                      <a:pt x="50818" y="652355"/>
                      <a:pt x="102325" y="704668"/>
                      <a:pt x="102484" y="704980"/>
                    </a:cubicBezTo>
                    <a:cubicBezTo>
                      <a:pt x="97091" y="709317"/>
                      <a:pt x="98474" y="706350"/>
                      <a:pt x="94833" y="710898"/>
                    </a:cubicBezTo>
                    <a:cubicBezTo>
                      <a:pt x="59501" y="755057"/>
                      <a:pt x="37871" y="770437"/>
                      <a:pt x="39580" y="775557"/>
                    </a:cubicBezTo>
                    <a:cubicBezTo>
                      <a:pt x="59160" y="775788"/>
                      <a:pt x="78164" y="775985"/>
                      <a:pt x="96596" y="776154"/>
                    </a:cubicBezTo>
                    <a:cubicBezTo>
                      <a:pt x="104722" y="767014"/>
                      <a:pt x="147450" y="718259"/>
                      <a:pt x="148583" y="7174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1" name="Google Shape;931;p2"/>
              <p:cNvSpPr/>
              <p:nvPr/>
            </p:nvSpPr>
            <p:spPr>
              <a:xfrm>
                <a:off x="8364331" y="3940742"/>
                <a:ext cx="152537" cy="712268"/>
              </a:xfrm>
              <a:custGeom>
                <a:rect b="b" l="l" r="r" t="t"/>
                <a:pathLst>
                  <a:path extrusionOk="0" h="712268" w="152537">
                    <a:moveTo>
                      <a:pt x="148532" y="651412"/>
                    </a:moveTo>
                    <a:cubicBezTo>
                      <a:pt x="159582" y="636614"/>
                      <a:pt x="138062" y="635600"/>
                      <a:pt x="136372" y="631013"/>
                    </a:cubicBezTo>
                    <a:cubicBezTo>
                      <a:pt x="132155" y="619528"/>
                      <a:pt x="118189" y="617576"/>
                      <a:pt x="114698" y="609826"/>
                    </a:cubicBezTo>
                    <a:cubicBezTo>
                      <a:pt x="106567" y="591787"/>
                      <a:pt x="90368" y="586287"/>
                      <a:pt x="65933" y="554244"/>
                    </a:cubicBezTo>
                    <a:cubicBezTo>
                      <a:pt x="71100" y="545643"/>
                      <a:pt x="74904" y="550373"/>
                      <a:pt x="89643" y="529984"/>
                    </a:cubicBezTo>
                    <a:cubicBezTo>
                      <a:pt x="119178" y="489133"/>
                      <a:pt x="123534" y="496791"/>
                      <a:pt x="134619" y="474854"/>
                    </a:cubicBezTo>
                    <a:cubicBezTo>
                      <a:pt x="141746" y="460719"/>
                      <a:pt x="150236" y="464152"/>
                      <a:pt x="116239" y="428738"/>
                    </a:cubicBezTo>
                    <a:cubicBezTo>
                      <a:pt x="108037" y="420190"/>
                      <a:pt x="99171" y="411873"/>
                      <a:pt x="92304" y="402344"/>
                    </a:cubicBezTo>
                    <a:cubicBezTo>
                      <a:pt x="82607" y="388897"/>
                      <a:pt x="66682" y="381195"/>
                      <a:pt x="59718" y="365531"/>
                    </a:cubicBezTo>
                    <a:cubicBezTo>
                      <a:pt x="58988" y="363892"/>
                      <a:pt x="57370" y="364791"/>
                      <a:pt x="52150" y="360589"/>
                    </a:cubicBezTo>
                    <a:cubicBezTo>
                      <a:pt x="58057" y="352786"/>
                      <a:pt x="104555" y="298521"/>
                      <a:pt x="119380" y="293035"/>
                    </a:cubicBezTo>
                    <a:cubicBezTo>
                      <a:pt x="124951" y="290978"/>
                      <a:pt x="124077" y="282598"/>
                      <a:pt x="130700" y="281458"/>
                    </a:cubicBezTo>
                    <a:cubicBezTo>
                      <a:pt x="131007" y="281405"/>
                      <a:pt x="129941" y="283579"/>
                      <a:pt x="134734" y="259497"/>
                    </a:cubicBezTo>
                    <a:cubicBezTo>
                      <a:pt x="136914" y="256636"/>
                      <a:pt x="134647" y="255367"/>
                      <a:pt x="131391" y="247516"/>
                    </a:cubicBezTo>
                    <a:cubicBezTo>
                      <a:pt x="101496" y="239155"/>
                      <a:pt x="66591" y="171756"/>
                      <a:pt x="61078" y="168823"/>
                    </a:cubicBezTo>
                    <a:cubicBezTo>
                      <a:pt x="54666" y="165419"/>
                      <a:pt x="51098" y="159809"/>
                      <a:pt x="48351" y="153785"/>
                    </a:cubicBezTo>
                    <a:cubicBezTo>
                      <a:pt x="49950" y="152405"/>
                      <a:pt x="51376" y="150664"/>
                      <a:pt x="52784" y="148727"/>
                    </a:cubicBezTo>
                    <a:cubicBezTo>
                      <a:pt x="68478" y="127082"/>
                      <a:pt x="90032" y="120313"/>
                      <a:pt x="106682" y="103419"/>
                    </a:cubicBezTo>
                    <a:cubicBezTo>
                      <a:pt x="129893" y="79871"/>
                      <a:pt x="136069" y="72654"/>
                      <a:pt x="151010" y="63630"/>
                    </a:cubicBezTo>
                    <a:cubicBezTo>
                      <a:pt x="147662" y="58986"/>
                      <a:pt x="153997" y="58851"/>
                      <a:pt x="152215" y="50596"/>
                    </a:cubicBezTo>
                    <a:cubicBezTo>
                      <a:pt x="149838" y="39390"/>
                      <a:pt x="123189" y="16188"/>
                      <a:pt x="109266" y="0"/>
                    </a:cubicBezTo>
                    <a:cubicBezTo>
                      <a:pt x="89686" y="495"/>
                      <a:pt x="71014" y="971"/>
                      <a:pt x="53331" y="1413"/>
                    </a:cubicBezTo>
                    <a:cubicBezTo>
                      <a:pt x="59229" y="7827"/>
                      <a:pt x="59267" y="11014"/>
                      <a:pt x="66452" y="17736"/>
                    </a:cubicBezTo>
                    <a:cubicBezTo>
                      <a:pt x="122156" y="69837"/>
                      <a:pt x="99306" y="32625"/>
                      <a:pt x="49350" y="100145"/>
                    </a:cubicBezTo>
                    <a:cubicBezTo>
                      <a:pt x="44528" y="106659"/>
                      <a:pt x="26989" y="113602"/>
                      <a:pt x="22196" y="120140"/>
                    </a:cubicBezTo>
                    <a:cubicBezTo>
                      <a:pt x="17312" y="126813"/>
                      <a:pt x="13994" y="131472"/>
                      <a:pt x="9811" y="133280"/>
                    </a:cubicBezTo>
                    <a:cubicBezTo>
                      <a:pt x="158" y="137453"/>
                      <a:pt x="1531" y="150097"/>
                      <a:pt x="1084" y="151160"/>
                    </a:cubicBezTo>
                    <a:cubicBezTo>
                      <a:pt x="-1624" y="157563"/>
                      <a:pt x="1142" y="163116"/>
                      <a:pt x="4970" y="167160"/>
                    </a:cubicBezTo>
                    <a:cubicBezTo>
                      <a:pt x="13941" y="176636"/>
                      <a:pt x="15795" y="185669"/>
                      <a:pt x="27061" y="193208"/>
                    </a:cubicBezTo>
                    <a:cubicBezTo>
                      <a:pt x="31561" y="196217"/>
                      <a:pt x="42718" y="220573"/>
                      <a:pt x="46536" y="224934"/>
                    </a:cubicBezTo>
                    <a:cubicBezTo>
                      <a:pt x="50560" y="229530"/>
                      <a:pt x="56265" y="232761"/>
                      <a:pt x="59858" y="237612"/>
                    </a:cubicBezTo>
                    <a:cubicBezTo>
                      <a:pt x="80389" y="265362"/>
                      <a:pt x="60698" y="239876"/>
                      <a:pt x="84985" y="262425"/>
                    </a:cubicBezTo>
                    <a:cubicBezTo>
                      <a:pt x="79217" y="268675"/>
                      <a:pt x="74131" y="275540"/>
                      <a:pt x="68709" y="282021"/>
                    </a:cubicBezTo>
                    <a:cubicBezTo>
                      <a:pt x="49772" y="304670"/>
                      <a:pt x="43102" y="303983"/>
                      <a:pt x="40854" y="310324"/>
                    </a:cubicBezTo>
                    <a:cubicBezTo>
                      <a:pt x="36863" y="321612"/>
                      <a:pt x="18758" y="338238"/>
                      <a:pt x="15708" y="352209"/>
                    </a:cubicBezTo>
                    <a:cubicBezTo>
                      <a:pt x="12255" y="357170"/>
                      <a:pt x="7438" y="357372"/>
                      <a:pt x="8490" y="370291"/>
                    </a:cubicBezTo>
                    <a:cubicBezTo>
                      <a:pt x="9316" y="380459"/>
                      <a:pt x="19204" y="394656"/>
                      <a:pt x="23234" y="396603"/>
                    </a:cubicBezTo>
                    <a:cubicBezTo>
                      <a:pt x="48154" y="408651"/>
                      <a:pt x="32109" y="410180"/>
                      <a:pt x="91550" y="460219"/>
                    </a:cubicBezTo>
                    <a:cubicBezTo>
                      <a:pt x="82093" y="468931"/>
                      <a:pt x="82819" y="466080"/>
                      <a:pt x="80970" y="468753"/>
                    </a:cubicBezTo>
                    <a:cubicBezTo>
                      <a:pt x="37862" y="531340"/>
                      <a:pt x="29813" y="529820"/>
                      <a:pt x="17658" y="559777"/>
                    </a:cubicBezTo>
                    <a:cubicBezTo>
                      <a:pt x="11468" y="575037"/>
                      <a:pt x="29491" y="584624"/>
                      <a:pt x="36244" y="590508"/>
                    </a:cubicBezTo>
                    <a:cubicBezTo>
                      <a:pt x="81517" y="629984"/>
                      <a:pt x="91862" y="643989"/>
                      <a:pt x="97913" y="649509"/>
                    </a:cubicBezTo>
                    <a:cubicBezTo>
                      <a:pt x="98206" y="649778"/>
                      <a:pt x="47410" y="696658"/>
                      <a:pt x="37968" y="712269"/>
                    </a:cubicBezTo>
                    <a:cubicBezTo>
                      <a:pt x="55238" y="711754"/>
                      <a:pt x="72849" y="711288"/>
                      <a:pt x="90776" y="710860"/>
                    </a:cubicBezTo>
                    <a:cubicBezTo>
                      <a:pt x="99944" y="707273"/>
                      <a:pt x="106058" y="698105"/>
                      <a:pt x="137745" y="672715"/>
                    </a:cubicBezTo>
                    <a:cubicBezTo>
                      <a:pt x="144224" y="665754"/>
                      <a:pt x="147004" y="659932"/>
                      <a:pt x="148532" y="65141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2" name="Google Shape;932;p2"/>
              <p:cNvSpPr/>
              <p:nvPr/>
            </p:nvSpPr>
            <p:spPr>
              <a:xfrm>
                <a:off x="8735542" y="3932554"/>
                <a:ext cx="151656" cy="715475"/>
              </a:xfrm>
              <a:custGeom>
                <a:rect b="b" l="l" r="r" t="t"/>
                <a:pathLst>
                  <a:path extrusionOk="0" h="715475" w="151656">
                    <a:moveTo>
                      <a:pt x="108392" y="707172"/>
                    </a:moveTo>
                    <a:cubicBezTo>
                      <a:pt x="109126" y="704519"/>
                      <a:pt x="121171" y="702817"/>
                      <a:pt x="135338" y="686360"/>
                    </a:cubicBezTo>
                    <a:cubicBezTo>
                      <a:pt x="141495" y="679191"/>
                      <a:pt x="158352" y="669422"/>
                      <a:pt x="148776" y="644744"/>
                    </a:cubicBezTo>
                    <a:cubicBezTo>
                      <a:pt x="150687" y="639340"/>
                      <a:pt x="135924" y="629489"/>
                      <a:pt x="130070" y="627542"/>
                    </a:cubicBezTo>
                    <a:cubicBezTo>
                      <a:pt x="124955" y="625845"/>
                      <a:pt x="95771" y="594749"/>
                      <a:pt x="91813" y="590427"/>
                    </a:cubicBezTo>
                    <a:cubicBezTo>
                      <a:pt x="90012" y="588455"/>
                      <a:pt x="89455" y="585326"/>
                      <a:pt x="87611" y="583417"/>
                    </a:cubicBezTo>
                    <a:cubicBezTo>
                      <a:pt x="35100" y="529229"/>
                      <a:pt x="49758" y="545181"/>
                      <a:pt x="55761" y="532643"/>
                    </a:cubicBezTo>
                    <a:cubicBezTo>
                      <a:pt x="60890" y="521931"/>
                      <a:pt x="100035" y="478440"/>
                      <a:pt x="112848" y="469060"/>
                    </a:cubicBezTo>
                    <a:cubicBezTo>
                      <a:pt x="127299" y="458479"/>
                      <a:pt x="128644" y="444666"/>
                      <a:pt x="147177" y="430786"/>
                    </a:cubicBezTo>
                    <a:cubicBezTo>
                      <a:pt x="151120" y="397310"/>
                      <a:pt x="123596" y="396651"/>
                      <a:pt x="118712" y="382824"/>
                    </a:cubicBezTo>
                    <a:cubicBezTo>
                      <a:pt x="118049" y="380949"/>
                      <a:pt x="115682" y="379195"/>
                      <a:pt x="113694" y="378382"/>
                    </a:cubicBezTo>
                    <a:cubicBezTo>
                      <a:pt x="108512" y="376271"/>
                      <a:pt x="90084" y="350209"/>
                      <a:pt x="73986" y="340430"/>
                    </a:cubicBezTo>
                    <a:cubicBezTo>
                      <a:pt x="71921" y="339175"/>
                      <a:pt x="73722" y="338358"/>
                      <a:pt x="54339" y="320814"/>
                    </a:cubicBezTo>
                    <a:cubicBezTo>
                      <a:pt x="69938" y="289531"/>
                      <a:pt x="153108" y="223722"/>
                      <a:pt x="134863" y="208516"/>
                    </a:cubicBezTo>
                    <a:cubicBezTo>
                      <a:pt x="136025" y="199568"/>
                      <a:pt x="131660" y="202636"/>
                      <a:pt x="109602" y="172881"/>
                    </a:cubicBezTo>
                    <a:cubicBezTo>
                      <a:pt x="104939" y="166592"/>
                      <a:pt x="86310" y="160438"/>
                      <a:pt x="81296" y="154434"/>
                    </a:cubicBezTo>
                    <a:cubicBezTo>
                      <a:pt x="56553" y="124784"/>
                      <a:pt x="73045" y="133496"/>
                      <a:pt x="74779" y="120049"/>
                    </a:cubicBezTo>
                    <a:cubicBezTo>
                      <a:pt x="148593" y="51697"/>
                      <a:pt x="129234" y="69746"/>
                      <a:pt x="97096" y="40082"/>
                    </a:cubicBezTo>
                    <a:cubicBezTo>
                      <a:pt x="44561" y="-8346"/>
                      <a:pt x="73520" y="18779"/>
                      <a:pt x="55165" y="0"/>
                    </a:cubicBezTo>
                    <a:cubicBezTo>
                      <a:pt x="37194" y="471"/>
                      <a:pt x="19478" y="933"/>
                      <a:pt x="2020" y="1389"/>
                    </a:cubicBezTo>
                    <a:cubicBezTo>
                      <a:pt x="24405" y="33380"/>
                      <a:pt x="74394" y="60654"/>
                      <a:pt x="69270" y="67173"/>
                    </a:cubicBezTo>
                    <a:cubicBezTo>
                      <a:pt x="50478" y="91111"/>
                      <a:pt x="51534" y="83693"/>
                      <a:pt x="49004" y="87876"/>
                    </a:cubicBezTo>
                    <a:cubicBezTo>
                      <a:pt x="34159" y="112414"/>
                      <a:pt x="36483" y="109770"/>
                      <a:pt x="35926" y="109885"/>
                    </a:cubicBezTo>
                    <a:cubicBezTo>
                      <a:pt x="29260" y="111289"/>
                      <a:pt x="31681" y="117832"/>
                      <a:pt x="26336" y="125010"/>
                    </a:cubicBezTo>
                    <a:cubicBezTo>
                      <a:pt x="-3949" y="165679"/>
                      <a:pt x="60726" y="184217"/>
                      <a:pt x="68218" y="192588"/>
                    </a:cubicBezTo>
                    <a:cubicBezTo>
                      <a:pt x="76431" y="201766"/>
                      <a:pt x="75816" y="201578"/>
                      <a:pt x="87361" y="212045"/>
                    </a:cubicBezTo>
                    <a:cubicBezTo>
                      <a:pt x="86871" y="214434"/>
                      <a:pt x="86814" y="217597"/>
                      <a:pt x="82708" y="217458"/>
                    </a:cubicBezTo>
                    <a:cubicBezTo>
                      <a:pt x="80076" y="217367"/>
                      <a:pt x="82410" y="223838"/>
                      <a:pt x="76383" y="226338"/>
                    </a:cubicBezTo>
                    <a:cubicBezTo>
                      <a:pt x="64617" y="231227"/>
                      <a:pt x="25130" y="282252"/>
                      <a:pt x="17681" y="292396"/>
                    </a:cubicBezTo>
                    <a:cubicBezTo>
                      <a:pt x="8979" y="304242"/>
                      <a:pt x="-2513" y="310007"/>
                      <a:pt x="9421" y="330353"/>
                    </a:cubicBezTo>
                    <a:cubicBezTo>
                      <a:pt x="11462" y="344574"/>
                      <a:pt x="70817" y="396387"/>
                      <a:pt x="94599" y="420281"/>
                    </a:cubicBezTo>
                    <a:cubicBezTo>
                      <a:pt x="84802" y="427656"/>
                      <a:pt x="86497" y="431469"/>
                      <a:pt x="82127" y="434272"/>
                    </a:cubicBezTo>
                    <a:cubicBezTo>
                      <a:pt x="69626" y="442291"/>
                      <a:pt x="67599" y="452017"/>
                      <a:pt x="57019" y="463517"/>
                    </a:cubicBezTo>
                    <a:cubicBezTo>
                      <a:pt x="40681" y="481277"/>
                      <a:pt x="58671" y="456065"/>
                      <a:pt x="10242" y="522099"/>
                    </a:cubicBezTo>
                    <a:cubicBezTo>
                      <a:pt x="5181" y="522455"/>
                      <a:pt x="7082" y="527854"/>
                      <a:pt x="3149" y="530157"/>
                    </a:cubicBezTo>
                    <a:cubicBezTo>
                      <a:pt x="-7119" y="536162"/>
                      <a:pt x="10920" y="565215"/>
                      <a:pt x="11966" y="567431"/>
                    </a:cubicBezTo>
                    <a:cubicBezTo>
                      <a:pt x="18993" y="570859"/>
                      <a:pt x="22042" y="577864"/>
                      <a:pt x="26364" y="583676"/>
                    </a:cubicBezTo>
                    <a:cubicBezTo>
                      <a:pt x="31647" y="590782"/>
                      <a:pt x="53676" y="607657"/>
                      <a:pt x="57691" y="621835"/>
                    </a:cubicBezTo>
                    <a:cubicBezTo>
                      <a:pt x="58844" y="625907"/>
                      <a:pt x="78630" y="634970"/>
                      <a:pt x="82290" y="647369"/>
                    </a:cubicBezTo>
                    <a:cubicBezTo>
                      <a:pt x="83058" y="649989"/>
                      <a:pt x="83289" y="643311"/>
                      <a:pt x="94527" y="657739"/>
                    </a:cubicBezTo>
                    <a:cubicBezTo>
                      <a:pt x="88740" y="664576"/>
                      <a:pt x="81128" y="669629"/>
                      <a:pt x="75653" y="676802"/>
                    </a:cubicBezTo>
                    <a:cubicBezTo>
                      <a:pt x="74961" y="677706"/>
                      <a:pt x="70274" y="677422"/>
                      <a:pt x="69155" y="679369"/>
                    </a:cubicBezTo>
                    <a:cubicBezTo>
                      <a:pt x="67815" y="681701"/>
                      <a:pt x="45877" y="702139"/>
                      <a:pt x="32137" y="715475"/>
                    </a:cubicBezTo>
                    <a:cubicBezTo>
                      <a:pt x="54901" y="715437"/>
                      <a:pt x="77891" y="715437"/>
                      <a:pt x="101063" y="715466"/>
                    </a:cubicBezTo>
                    <a:cubicBezTo>
                      <a:pt x="105827" y="714072"/>
                      <a:pt x="107167" y="711562"/>
                      <a:pt x="108392" y="70717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3" name="Google Shape;933;p2"/>
              <p:cNvSpPr/>
              <p:nvPr/>
            </p:nvSpPr>
            <p:spPr>
              <a:xfrm>
                <a:off x="8012306" y="3941275"/>
                <a:ext cx="157505" cy="739259"/>
              </a:xfrm>
              <a:custGeom>
                <a:rect b="b" l="l" r="r" t="t"/>
                <a:pathLst>
                  <a:path extrusionOk="0" h="739259" w="157505">
                    <a:moveTo>
                      <a:pt x="148565" y="666538"/>
                    </a:moveTo>
                    <a:cubicBezTo>
                      <a:pt x="163074" y="656423"/>
                      <a:pt x="156931" y="637404"/>
                      <a:pt x="141448" y="633779"/>
                    </a:cubicBezTo>
                    <a:cubicBezTo>
                      <a:pt x="134691" y="615932"/>
                      <a:pt x="119856" y="616504"/>
                      <a:pt x="115774" y="604966"/>
                    </a:cubicBezTo>
                    <a:cubicBezTo>
                      <a:pt x="115111" y="603091"/>
                      <a:pt x="112743" y="601336"/>
                      <a:pt x="110755" y="600524"/>
                    </a:cubicBezTo>
                    <a:cubicBezTo>
                      <a:pt x="105573" y="598413"/>
                      <a:pt x="87146" y="572350"/>
                      <a:pt x="71048" y="562571"/>
                    </a:cubicBezTo>
                    <a:cubicBezTo>
                      <a:pt x="69741" y="561773"/>
                      <a:pt x="68853" y="560273"/>
                      <a:pt x="67806" y="559062"/>
                    </a:cubicBezTo>
                    <a:cubicBezTo>
                      <a:pt x="43496" y="530999"/>
                      <a:pt x="49681" y="550994"/>
                      <a:pt x="59099" y="533932"/>
                    </a:cubicBezTo>
                    <a:cubicBezTo>
                      <a:pt x="65640" y="522086"/>
                      <a:pt x="107009" y="481643"/>
                      <a:pt x="107936" y="475999"/>
                    </a:cubicBezTo>
                    <a:cubicBezTo>
                      <a:pt x="108383" y="473282"/>
                      <a:pt x="120177" y="470297"/>
                      <a:pt x="132496" y="452412"/>
                    </a:cubicBezTo>
                    <a:cubicBezTo>
                      <a:pt x="139748" y="441883"/>
                      <a:pt x="141654" y="443297"/>
                      <a:pt x="144065" y="435700"/>
                    </a:cubicBezTo>
                    <a:cubicBezTo>
                      <a:pt x="154631" y="432422"/>
                      <a:pt x="160091" y="422157"/>
                      <a:pt x="148032" y="408556"/>
                    </a:cubicBezTo>
                    <a:cubicBezTo>
                      <a:pt x="139325" y="398739"/>
                      <a:pt x="77128" y="333661"/>
                      <a:pt x="73780" y="326133"/>
                    </a:cubicBezTo>
                    <a:cubicBezTo>
                      <a:pt x="73031" y="324455"/>
                      <a:pt x="71331" y="325411"/>
                      <a:pt x="65947" y="320983"/>
                    </a:cubicBezTo>
                    <a:cubicBezTo>
                      <a:pt x="94931" y="281022"/>
                      <a:pt x="108892" y="280469"/>
                      <a:pt x="106625" y="269257"/>
                    </a:cubicBezTo>
                    <a:cubicBezTo>
                      <a:pt x="133000" y="247122"/>
                      <a:pt x="120490" y="248521"/>
                      <a:pt x="127991" y="245445"/>
                    </a:cubicBezTo>
                    <a:cubicBezTo>
                      <a:pt x="128644" y="245180"/>
                      <a:pt x="128006" y="241310"/>
                      <a:pt x="127645" y="239166"/>
                    </a:cubicBezTo>
                    <a:cubicBezTo>
                      <a:pt x="123952" y="217286"/>
                      <a:pt x="110894" y="200733"/>
                      <a:pt x="91943" y="174550"/>
                    </a:cubicBezTo>
                    <a:cubicBezTo>
                      <a:pt x="86137" y="166535"/>
                      <a:pt x="89729" y="152415"/>
                      <a:pt x="86603" y="149694"/>
                    </a:cubicBezTo>
                    <a:cubicBezTo>
                      <a:pt x="86790" y="149434"/>
                      <a:pt x="87088" y="149194"/>
                      <a:pt x="87189" y="148920"/>
                    </a:cubicBezTo>
                    <a:cubicBezTo>
                      <a:pt x="92568" y="134396"/>
                      <a:pt x="105367" y="125324"/>
                      <a:pt x="113464" y="112819"/>
                    </a:cubicBezTo>
                    <a:cubicBezTo>
                      <a:pt x="115394" y="109833"/>
                      <a:pt x="159645" y="86910"/>
                      <a:pt x="157114" y="66444"/>
                    </a:cubicBezTo>
                    <a:cubicBezTo>
                      <a:pt x="162065" y="45766"/>
                      <a:pt x="118770" y="21145"/>
                      <a:pt x="98859" y="573"/>
                    </a:cubicBezTo>
                    <a:cubicBezTo>
                      <a:pt x="75701" y="-417"/>
                      <a:pt x="52779" y="-336"/>
                      <a:pt x="32647" y="2530"/>
                    </a:cubicBezTo>
                    <a:cubicBezTo>
                      <a:pt x="43203" y="9078"/>
                      <a:pt x="66428" y="37814"/>
                      <a:pt x="74909" y="43472"/>
                    </a:cubicBezTo>
                    <a:cubicBezTo>
                      <a:pt x="105789" y="64083"/>
                      <a:pt x="97562" y="64145"/>
                      <a:pt x="103729" y="66434"/>
                    </a:cubicBezTo>
                    <a:cubicBezTo>
                      <a:pt x="110352" y="68891"/>
                      <a:pt x="107206" y="67179"/>
                      <a:pt x="83164" y="91093"/>
                    </a:cubicBezTo>
                    <a:cubicBezTo>
                      <a:pt x="78482" y="95751"/>
                      <a:pt x="54493" y="121833"/>
                      <a:pt x="45330" y="122040"/>
                    </a:cubicBezTo>
                    <a:cubicBezTo>
                      <a:pt x="40100" y="138204"/>
                      <a:pt x="38453" y="141468"/>
                      <a:pt x="39831" y="145093"/>
                    </a:cubicBezTo>
                    <a:cubicBezTo>
                      <a:pt x="44831" y="158228"/>
                      <a:pt x="42737" y="166800"/>
                      <a:pt x="53178" y="176858"/>
                    </a:cubicBezTo>
                    <a:cubicBezTo>
                      <a:pt x="60636" y="184036"/>
                      <a:pt x="87160" y="230214"/>
                      <a:pt x="88855" y="232319"/>
                    </a:cubicBezTo>
                    <a:cubicBezTo>
                      <a:pt x="79956" y="236666"/>
                      <a:pt x="68997" y="244089"/>
                      <a:pt x="67753" y="253959"/>
                    </a:cubicBezTo>
                    <a:cubicBezTo>
                      <a:pt x="67239" y="258022"/>
                      <a:pt x="56875" y="260199"/>
                      <a:pt x="39255" y="287517"/>
                    </a:cubicBezTo>
                    <a:cubicBezTo>
                      <a:pt x="35946" y="292647"/>
                      <a:pt x="30351" y="296132"/>
                      <a:pt x="28493" y="302334"/>
                    </a:cubicBezTo>
                    <a:cubicBezTo>
                      <a:pt x="21236" y="304310"/>
                      <a:pt x="23296" y="311988"/>
                      <a:pt x="20045" y="316512"/>
                    </a:cubicBezTo>
                    <a:cubicBezTo>
                      <a:pt x="13624" y="325435"/>
                      <a:pt x="21601" y="341902"/>
                      <a:pt x="27715" y="350993"/>
                    </a:cubicBezTo>
                    <a:cubicBezTo>
                      <a:pt x="31062" y="355974"/>
                      <a:pt x="49388" y="358801"/>
                      <a:pt x="62057" y="379243"/>
                    </a:cubicBezTo>
                    <a:cubicBezTo>
                      <a:pt x="66111" y="385787"/>
                      <a:pt x="94830" y="411330"/>
                      <a:pt x="100434" y="416301"/>
                    </a:cubicBezTo>
                    <a:cubicBezTo>
                      <a:pt x="88562" y="427710"/>
                      <a:pt x="73655" y="446840"/>
                      <a:pt x="72147" y="449330"/>
                    </a:cubicBezTo>
                    <a:cubicBezTo>
                      <a:pt x="71562" y="450292"/>
                      <a:pt x="66855" y="450552"/>
                      <a:pt x="65962" y="452576"/>
                    </a:cubicBezTo>
                    <a:cubicBezTo>
                      <a:pt x="63181" y="458907"/>
                      <a:pt x="27551" y="495230"/>
                      <a:pt x="13389" y="519475"/>
                    </a:cubicBezTo>
                    <a:cubicBezTo>
                      <a:pt x="3428" y="523754"/>
                      <a:pt x="-198" y="534336"/>
                      <a:pt x="1896" y="542922"/>
                    </a:cubicBezTo>
                    <a:cubicBezTo>
                      <a:pt x="-327" y="547610"/>
                      <a:pt x="-1590" y="550278"/>
                      <a:pt x="3913" y="554033"/>
                    </a:cubicBezTo>
                    <a:cubicBezTo>
                      <a:pt x="14493" y="561259"/>
                      <a:pt x="23219" y="577475"/>
                      <a:pt x="26427" y="580259"/>
                    </a:cubicBezTo>
                    <a:cubicBezTo>
                      <a:pt x="42314" y="594038"/>
                      <a:pt x="101582" y="652283"/>
                      <a:pt x="102475" y="654033"/>
                    </a:cubicBezTo>
                    <a:cubicBezTo>
                      <a:pt x="90267" y="663860"/>
                      <a:pt x="35509" y="729039"/>
                      <a:pt x="30803" y="731019"/>
                    </a:cubicBezTo>
                    <a:cubicBezTo>
                      <a:pt x="26207" y="732952"/>
                      <a:pt x="21255" y="732957"/>
                      <a:pt x="17884" y="739260"/>
                    </a:cubicBezTo>
                    <a:cubicBezTo>
                      <a:pt x="39471" y="735505"/>
                      <a:pt x="64483" y="732140"/>
                      <a:pt x="92568" y="729135"/>
                    </a:cubicBezTo>
                    <a:cubicBezTo>
                      <a:pt x="107340" y="713298"/>
                      <a:pt x="147350" y="667385"/>
                      <a:pt x="148565" y="66653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4" name="Google Shape;934;p2"/>
              <p:cNvSpPr/>
              <p:nvPr/>
            </p:nvSpPr>
            <p:spPr>
              <a:xfrm>
                <a:off x="9774828" y="3902857"/>
                <a:ext cx="158383" cy="758807"/>
              </a:xfrm>
              <a:custGeom>
                <a:rect b="b" l="l" r="r" t="t"/>
                <a:pathLst>
                  <a:path extrusionOk="0" h="758807" w="158383">
                    <a:moveTo>
                      <a:pt x="106143" y="746615"/>
                    </a:moveTo>
                    <a:cubicBezTo>
                      <a:pt x="109817" y="744600"/>
                      <a:pt x="113774" y="741706"/>
                      <a:pt x="115119" y="736875"/>
                    </a:cubicBezTo>
                    <a:cubicBezTo>
                      <a:pt x="115854" y="734230"/>
                      <a:pt x="127831" y="732596"/>
                      <a:pt x="142066" y="716067"/>
                    </a:cubicBezTo>
                    <a:cubicBezTo>
                      <a:pt x="148218" y="708903"/>
                      <a:pt x="165079" y="699129"/>
                      <a:pt x="155503" y="674446"/>
                    </a:cubicBezTo>
                    <a:cubicBezTo>
                      <a:pt x="157410" y="669042"/>
                      <a:pt x="142652" y="659191"/>
                      <a:pt x="136797" y="657244"/>
                    </a:cubicBezTo>
                    <a:cubicBezTo>
                      <a:pt x="131683" y="655547"/>
                      <a:pt x="102498" y="624451"/>
                      <a:pt x="98541" y="620129"/>
                    </a:cubicBezTo>
                    <a:cubicBezTo>
                      <a:pt x="96740" y="618157"/>
                      <a:pt x="96183" y="615028"/>
                      <a:pt x="94338" y="613119"/>
                    </a:cubicBezTo>
                    <a:cubicBezTo>
                      <a:pt x="41852" y="558950"/>
                      <a:pt x="56480" y="574893"/>
                      <a:pt x="62488" y="562345"/>
                    </a:cubicBezTo>
                    <a:cubicBezTo>
                      <a:pt x="67617" y="551633"/>
                      <a:pt x="106763" y="508142"/>
                      <a:pt x="119576" y="498763"/>
                    </a:cubicBezTo>
                    <a:cubicBezTo>
                      <a:pt x="134026" y="488181"/>
                      <a:pt x="135371" y="474368"/>
                      <a:pt x="153904" y="460488"/>
                    </a:cubicBezTo>
                    <a:cubicBezTo>
                      <a:pt x="157847" y="427012"/>
                      <a:pt x="130324" y="426353"/>
                      <a:pt x="125439" y="412526"/>
                    </a:cubicBezTo>
                    <a:cubicBezTo>
                      <a:pt x="124777" y="410651"/>
                      <a:pt x="122409" y="408897"/>
                      <a:pt x="120421" y="408084"/>
                    </a:cubicBezTo>
                    <a:cubicBezTo>
                      <a:pt x="115239" y="405974"/>
                      <a:pt x="96812" y="379911"/>
                      <a:pt x="80714" y="370132"/>
                    </a:cubicBezTo>
                    <a:cubicBezTo>
                      <a:pt x="78649" y="368877"/>
                      <a:pt x="80454" y="368060"/>
                      <a:pt x="61066" y="350516"/>
                    </a:cubicBezTo>
                    <a:cubicBezTo>
                      <a:pt x="76660" y="319237"/>
                      <a:pt x="159825" y="253434"/>
                      <a:pt x="141590" y="238218"/>
                    </a:cubicBezTo>
                    <a:cubicBezTo>
                      <a:pt x="142748" y="229271"/>
                      <a:pt x="138387" y="232338"/>
                      <a:pt x="116329" y="202583"/>
                    </a:cubicBezTo>
                    <a:cubicBezTo>
                      <a:pt x="111666" y="196294"/>
                      <a:pt x="93037" y="190141"/>
                      <a:pt x="88023" y="184136"/>
                    </a:cubicBezTo>
                    <a:cubicBezTo>
                      <a:pt x="63280" y="154491"/>
                      <a:pt x="79772" y="163203"/>
                      <a:pt x="81506" y="149751"/>
                    </a:cubicBezTo>
                    <a:cubicBezTo>
                      <a:pt x="155172" y="81539"/>
                      <a:pt x="136207" y="99669"/>
                      <a:pt x="103823" y="69784"/>
                    </a:cubicBezTo>
                    <a:cubicBezTo>
                      <a:pt x="40248" y="11168"/>
                      <a:pt x="47965" y="17558"/>
                      <a:pt x="53642" y="12591"/>
                    </a:cubicBezTo>
                    <a:cubicBezTo>
                      <a:pt x="68222" y="-159"/>
                      <a:pt x="57513" y="8774"/>
                      <a:pt x="65859" y="0"/>
                    </a:cubicBezTo>
                    <a:cubicBezTo>
                      <a:pt x="44627" y="673"/>
                      <a:pt x="22973" y="1356"/>
                      <a:pt x="972" y="2038"/>
                    </a:cubicBezTo>
                    <a:cubicBezTo>
                      <a:pt x="-10467" y="40438"/>
                      <a:pt x="82932" y="88053"/>
                      <a:pt x="75993" y="96880"/>
                    </a:cubicBezTo>
                    <a:cubicBezTo>
                      <a:pt x="57239" y="120770"/>
                      <a:pt x="58238" y="113433"/>
                      <a:pt x="55726" y="117582"/>
                    </a:cubicBezTo>
                    <a:cubicBezTo>
                      <a:pt x="40881" y="142121"/>
                      <a:pt x="43206" y="139477"/>
                      <a:pt x="42649" y="139592"/>
                    </a:cubicBezTo>
                    <a:cubicBezTo>
                      <a:pt x="35983" y="140996"/>
                      <a:pt x="38403" y="147539"/>
                      <a:pt x="33058" y="154717"/>
                    </a:cubicBezTo>
                    <a:cubicBezTo>
                      <a:pt x="23333" y="167775"/>
                      <a:pt x="23040" y="182155"/>
                      <a:pt x="31723" y="193674"/>
                    </a:cubicBezTo>
                    <a:cubicBezTo>
                      <a:pt x="37212" y="200953"/>
                      <a:pt x="74081" y="221328"/>
                      <a:pt x="74946" y="222295"/>
                    </a:cubicBezTo>
                    <a:cubicBezTo>
                      <a:pt x="83153" y="231468"/>
                      <a:pt x="82510" y="231256"/>
                      <a:pt x="94089" y="241751"/>
                    </a:cubicBezTo>
                    <a:cubicBezTo>
                      <a:pt x="93599" y="244141"/>
                      <a:pt x="93541" y="247304"/>
                      <a:pt x="89435" y="247165"/>
                    </a:cubicBezTo>
                    <a:cubicBezTo>
                      <a:pt x="86803" y="247074"/>
                      <a:pt x="89137" y="253545"/>
                      <a:pt x="83110" y="256045"/>
                    </a:cubicBezTo>
                    <a:cubicBezTo>
                      <a:pt x="75306" y="259285"/>
                      <a:pt x="74283" y="270141"/>
                      <a:pt x="65249" y="272006"/>
                    </a:cubicBezTo>
                    <a:cubicBezTo>
                      <a:pt x="63247" y="272420"/>
                      <a:pt x="18871" y="329372"/>
                      <a:pt x="18564" y="329613"/>
                    </a:cubicBezTo>
                    <a:cubicBezTo>
                      <a:pt x="-12657" y="353752"/>
                      <a:pt x="62747" y="411204"/>
                      <a:pt x="101336" y="449983"/>
                    </a:cubicBezTo>
                    <a:cubicBezTo>
                      <a:pt x="91462" y="457416"/>
                      <a:pt x="93344" y="461094"/>
                      <a:pt x="88863" y="463974"/>
                    </a:cubicBezTo>
                    <a:cubicBezTo>
                      <a:pt x="76362" y="471993"/>
                      <a:pt x="74336" y="481719"/>
                      <a:pt x="63756" y="493219"/>
                    </a:cubicBezTo>
                    <a:cubicBezTo>
                      <a:pt x="58694" y="498724"/>
                      <a:pt x="52556" y="503388"/>
                      <a:pt x="48273" y="509407"/>
                    </a:cubicBezTo>
                    <a:cubicBezTo>
                      <a:pt x="-26" y="577186"/>
                      <a:pt x="-785" y="555705"/>
                      <a:pt x="18699" y="597138"/>
                    </a:cubicBezTo>
                    <a:cubicBezTo>
                      <a:pt x="25725" y="600566"/>
                      <a:pt x="28774" y="607571"/>
                      <a:pt x="33097" y="613383"/>
                    </a:cubicBezTo>
                    <a:cubicBezTo>
                      <a:pt x="38379" y="620489"/>
                      <a:pt x="60409" y="637364"/>
                      <a:pt x="64423" y="651542"/>
                    </a:cubicBezTo>
                    <a:cubicBezTo>
                      <a:pt x="65576" y="655614"/>
                      <a:pt x="85362" y="664677"/>
                      <a:pt x="89022" y="677076"/>
                    </a:cubicBezTo>
                    <a:cubicBezTo>
                      <a:pt x="89790" y="679696"/>
                      <a:pt x="90021" y="673018"/>
                      <a:pt x="101259" y="687446"/>
                    </a:cubicBezTo>
                    <a:cubicBezTo>
                      <a:pt x="95472" y="694283"/>
                      <a:pt x="87860" y="699336"/>
                      <a:pt x="82385" y="706509"/>
                    </a:cubicBezTo>
                    <a:cubicBezTo>
                      <a:pt x="81693" y="707413"/>
                      <a:pt x="77001" y="707129"/>
                      <a:pt x="75887" y="709076"/>
                    </a:cubicBezTo>
                    <a:cubicBezTo>
                      <a:pt x="75839" y="709158"/>
                      <a:pt x="35762" y="748173"/>
                      <a:pt x="26700" y="757644"/>
                    </a:cubicBezTo>
                    <a:cubicBezTo>
                      <a:pt x="48969" y="758038"/>
                      <a:pt x="70955" y="758428"/>
                      <a:pt x="92638" y="758807"/>
                    </a:cubicBezTo>
                    <a:cubicBezTo>
                      <a:pt x="98334" y="757649"/>
                      <a:pt x="91807" y="754480"/>
                      <a:pt x="106143" y="7466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5" name="Google Shape;935;p2"/>
              <p:cNvSpPr/>
              <p:nvPr/>
            </p:nvSpPr>
            <p:spPr>
              <a:xfrm>
                <a:off x="9410358" y="3913328"/>
                <a:ext cx="152528" cy="741860"/>
              </a:xfrm>
              <a:custGeom>
                <a:rect b="b" l="l" r="r" t="t"/>
                <a:pathLst>
                  <a:path extrusionOk="0" h="741860" w="152528">
                    <a:moveTo>
                      <a:pt x="148532" y="678836"/>
                    </a:moveTo>
                    <a:cubicBezTo>
                      <a:pt x="159582" y="664038"/>
                      <a:pt x="138062" y="663023"/>
                      <a:pt x="136372" y="658437"/>
                    </a:cubicBezTo>
                    <a:cubicBezTo>
                      <a:pt x="132160" y="646951"/>
                      <a:pt x="118189" y="644999"/>
                      <a:pt x="114698" y="637249"/>
                    </a:cubicBezTo>
                    <a:cubicBezTo>
                      <a:pt x="106557" y="619186"/>
                      <a:pt x="90397" y="613754"/>
                      <a:pt x="65933" y="581667"/>
                    </a:cubicBezTo>
                    <a:cubicBezTo>
                      <a:pt x="71100" y="573066"/>
                      <a:pt x="74904" y="577797"/>
                      <a:pt x="89643" y="557407"/>
                    </a:cubicBezTo>
                    <a:cubicBezTo>
                      <a:pt x="111139" y="527671"/>
                      <a:pt x="143614" y="500820"/>
                      <a:pt x="140631" y="487022"/>
                    </a:cubicBezTo>
                    <a:cubicBezTo>
                      <a:pt x="137390" y="471998"/>
                      <a:pt x="66471" y="408147"/>
                      <a:pt x="59718" y="392949"/>
                    </a:cubicBezTo>
                    <a:cubicBezTo>
                      <a:pt x="58988" y="391310"/>
                      <a:pt x="57370" y="392209"/>
                      <a:pt x="52150" y="388007"/>
                    </a:cubicBezTo>
                    <a:cubicBezTo>
                      <a:pt x="59666" y="378084"/>
                      <a:pt x="98989" y="334204"/>
                      <a:pt x="105611" y="330276"/>
                    </a:cubicBezTo>
                    <a:cubicBezTo>
                      <a:pt x="117411" y="323276"/>
                      <a:pt x="112152" y="323127"/>
                      <a:pt x="119375" y="320459"/>
                    </a:cubicBezTo>
                    <a:cubicBezTo>
                      <a:pt x="124946" y="318401"/>
                      <a:pt x="124072" y="310021"/>
                      <a:pt x="130695" y="308882"/>
                    </a:cubicBezTo>
                    <a:cubicBezTo>
                      <a:pt x="131002" y="308829"/>
                      <a:pt x="129792" y="311771"/>
                      <a:pt x="135560" y="282742"/>
                    </a:cubicBezTo>
                    <a:cubicBezTo>
                      <a:pt x="133288" y="280473"/>
                      <a:pt x="132054" y="276569"/>
                      <a:pt x="131382" y="274939"/>
                    </a:cubicBezTo>
                    <a:cubicBezTo>
                      <a:pt x="98081" y="265627"/>
                      <a:pt x="70856" y="201448"/>
                      <a:pt x="61068" y="196246"/>
                    </a:cubicBezTo>
                    <a:cubicBezTo>
                      <a:pt x="54657" y="192847"/>
                      <a:pt x="51088" y="187232"/>
                      <a:pt x="48341" y="181208"/>
                    </a:cubicBezTo>
                    <a:cubicBezTo>
                      <a:pt x="49941" y="179828"/>
                      <a:pt x="51367" y="178088"/>
                      <a:pt x="52774" y="176150"/>
                    </a:cubicBezTo>
                    <a:cubicBezTo>
                      <a:pt x="68469" y="154506"/>
                      <a:pt x="90018" y="147736"/>
                      <a:pt x="106673" y="130842"/>
                    </a:cubicBezTo>
                    <a:cubicBezTo>
                      <a:pt x="129883" y="107294"/>
                      <a:pt x="136059" y="100078"/>
                      <a:pt x="151000" y="91053"/>
                    </a:cubicBezTo>
                    <a:cubicBezTo>
                      <a:pt x="147653" y="86409"/>
                      <a:pt x="153987" y="86275"/>
                      <a:pt x="152205" y="78024"/>
                    </a:cubicBezTo>
                    <a:cubicBezTo>
                      <a:pt x="152047" y="77279"/>
                      <a:pt x="152306" y="77467"/>
                      <a:pt x="152474" y="75856"/>
                    </a:cubicBezTo>
                    <a:cubicBezTo>
                      <a:pt x="146659" y="65837"/>
                      <a:pt x="155164" y="74563"/>
                      <a:pt x="83164" y="0"/>
                    </a:cubicBezTo>
                    <a:cubicBezTo>
                      <a:pt x="63671" y="563"/>
                      <a:pt x="44086" y="1125"/>
                      <a:pt x="24425" y="1688"/>
                    </a:cubicBezTo>
                    <a:cubicBezTo>
                      <a:pt x="36604" y="24063"/>
                      <a:pt x="44576" y="12909"/>
                      <a:pt x="59550" y="37068"/>
                    </a:cubicBezTo>
                    <a:cubicBezTo>
                      <a:pt x="63863" y="44034"/>
                      <a:pt x="97769" y="74029"/>
                      <a:pt x="99959" y="75957"/>
                    </a:cubicBezTo>
                    <a:cubicBezTo>
                      <a:pt x="75663" y="103409"/>
                      <a:pt x="73074" y="95481"/>
                      <a:pt x="49340" y="127568"/>
                    </a:cubicBezTo>
                    <a:cubicBezTo>
                      <a:pt x="42790" y="136419"/>
                      <a:pt x="32517" y="133866"/>
                      <a:pt x="14349" y="157655"/>
                    </a:cubicBezTo>
                    <a:cubicBezTo>
                      <a:pt x="7602" y="163068"/>
                      <a:pt x="4547" y="160910"/>
                      <a:pt x="1493" y="172871"/>
                    </a:cubicBezTo>
                    <a:cubicBezTo>
                      <a:pt x="1032" y="174693"/>
                      <a:pt x="1781" y="176919"/>
                      <a:pt x="1084" y="178578"/>
                    </a:cubicBezTo>
                    <a:cubicBezTo>
                      <a:pt x="-1624" y="184982"/>
                      <a:pt x="1142" y="190535"/>
                      <a:pt x="4970" y="194578"/>
                    </a:cubicBezTo>
                    <a:cubicBezTo>
                      <a:pt x="13941" y="204054"/>
                      <a:pt x="15795" y="213088"/>
                      <a:pt x="27061" y="220626"/>
                    </a:cubicBezTo>
                    <a:cubicBezTo>
                      <a:pt x="31561" y="223636"/>
                      <a:pt x="42718" y="247992"/>
                      <a:pt x="46536" y="252352"/>
                    </a:cubicBezTo>
                    <a:cubicBezTo>
                      <a:pt x="50560" y="256949"/>
                      <a:pt x="56266" y="260179"/>
                      <a:pt x="59858" y="265030"/>
                    </a:cubicBezTo>
                    <a:cubicBezTo>
                      <a:pt x="80393" y="292781"/>
                      <a:pt x="60708" y="267304"/>
                      <a:pt x="84984" y="289843"/>
                    </a:cubicBezTo>
                    <a:cubicBezTo>
                      <a:pt x="74438" y="301281"/>
                      <a:pt x="63556" y="318108"/>
                      <a:pt x="49662" y="328790"/>
                    </a:cubicBezTo>
                    <a:cubicBezTo>
                      <a:pt x="46339" y="331353"/>
                      <a:pt x="42127" y="334156"/>
                      <a:pt x="40859" y="337742"/>
                    </a:cubicBezTo>
                    <a:cubicBezTo>
                      <a:pt x="36762" y="349329"/>
                      <a:pt x="25851" y="356396"/>
                      <a:pt x="21937" y="367901"/>
                    </a:cubicBezTo>
                    <a:cubicBezTo>
                      <a:pt x="15257" y="373098"/>
                      <a:pt x="17869" y="378747"/>
                      <a:pt x="13211" y="382531"/>
                    </a:cubicBezTo>
                    <a:cubicBezTo>
                      <a:pt x="1565" y="391997"/>
                      <a:pt x="12279" y="410204"/>
                      <a:pt x="20804" y="422608"/>
                    </a:cubicBezTo>
                    <a:cubicBezTo>
                      <a:pt x="21831" y="424108"/>
                      <a:pt x="36921" y="428204"/>
                      <a:pt x="47991" y="446060"/>
                    </a:cubicBezTo>
                    <a:cubicBezTo>
                      <a:pt x="52308" y="453031"/>
                      <a:pt x="85047" y="482157"/>
                      <a:pt x="91554" y="487633"/>
                    </a:cubicBezTo>
                    <a:cubicBezTo>
                      <a:pt x="72527" y="505157"/>
                      <a:pt x="93557" y="479354"/>
                      <a:pt x="65943" y="517825"/>
                    </a:cubicBezTo>
                    <a:cubicBezTo>
                      <a:pt x="40355" y="553426"/>
                      <a:pt x="28574" y="560297"/>
                      <a:pt x="17663" y="587196"/>
                    </a:cubicBezTo>
                    <a:cubicBezTo>
                      <a:pt x="11895" y="601417"/>
                      <a:pt x="22494" y="604883"/>
                      <a:pt x="56054" y="635321"/>
                    </a:cubicBezTo>
                    <a:cubicBezTo>
                      <a:pt x="86363" y="662807"/>
                      <a:pt x="90383" y="670268"/>
                      <a:pt x="98835" y="677687"/>
                    </a:cubicBezTo>
                    <a:cubicBezTo>
                      <a:pt x="67811" y="703168"/>
                      <a:pt x="81123" y="691860"/>
                      <a:pt x="47871" y="727600"/>
                    </a:cubicBezTo>
                    <a:cubicBezTo>
                      <a:pt x="41065" y="734918"/>
                      <a:pt x="36844" y="738860"/>
                      <a:pt x="37228" y="741009"/>
                    </a:cubicBezTo>
                    <a:cubicBezTo>
                      <a:pt x="54421" y="741288"/>
                      <a:pt x="71566" y="741572"/>
                      <a:pt x="88649" y="741860"/>
                    </a:cubicBezTo>
                    <a:cubicBezTo>
                      <a:pt x="133269" y="700576"/>
                      <a:pt x="144469" y="701576"/>
                      <a:pt x="148532" y="67883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36" name="Google Shape;936;p2"/>
              <p:cNvSpPr/>
              <p:nvPr/>
            </p:nvSpPr>
            <p:spPr>
              <a:xfrm>
                <a:off x="9058264" y="3924021"/>
                <a:ext cx="157180" cy="726355"/>
              </a:xfrm>
              <a:custGeom>
                <a:rect b="b" l="l" r="r" t="t"/>
                <a:pathLst>
                  <a:path extrusionOk="0" h="726355" w="157180">
                    <a:moveTo>
                      <a:pt x="141508" y="651018"/>
                    </a:moveTo>
                    <a:cubicBezTo>
                      <a:pt x="134785" y="633244"/>
                      <a:pt x="119906" y="633706"/>
                      <a:pt x="115834" y="622206"/>
                    </a:cubicBezTo>
                    <a:cubicBezTo>
                      <a:pt x="115171" y="620331"/>
                      <a:pt x="112803" y="618576"/>
                      <a:pt x="110815" y="617763"/>
                    </a:cubicBezTo>
                    <a:cubicBezTo>
                      <a:pt x="105633" y="615653"/>
                      <a:pt x="87206" y="589590"/>
                      <a:pt x="71108" y="579811"/>
                    </a:cubicBezTo>
                    <a:cubicBezTo>
                      <a:pt x="66742" y="577157"/>
                      <a:pt x="76045" y="582854"/>
                      <a:pt x="50918" y="559696"/>
                    </a:cubicBezTo>
                    <a:cubicBezTo>
                      <a:pt x="116252" y="483234"/>
                      <a:pt x="139842" y="466445"/>
                      <a:pt x="144125" y="452945"/>
                    </a:cubicBezTo>
                    <a:cubicBezTo>
                      <a:pt x="178151" y="442378"/>
                      <a:pt x="125621" y="406810"/>
                      <a:pt x="106426" y="380190"/>
                    </a:cubicBezTo>
                    <a:cubicBezTo>
                      <a:pt x="96729" y="366743"/>
                      <a:pt x="80809" y="359041"/>
                      <a:pt x="73841" y="343377"/>
                    </a:cubicBezTo>
                    <a:cubicBezTo>
                      <a:pt x="73096" y="341699"/>
                      <a:pt x="71391" y="342656"/>
                      <a:pt x="66008" y="338228"/>
                    </a:cubicBezTo>
                    <a:cubicBezTo>
                      <a:pt x="95169" y="298021"/>
                      <a:pt x="108957" y="297761"/>
                      <a:pt x="106685" y="286502"/>
                    </a:cubicBezTo>
                    <a:cubicBezTo>
                      <a:pt x="133060" y="264367"/>
                      <a:pt x="120550" y="265766"/>
                      <a:pt x="128051" y="262689"/>
                    </a:cubicBezTo>
                    <a:cubicBezTo>
                      <a:pt x="128705" y="262425"/>
                      <a:pt x="128066" y="258554"/>
                      <a:pt x="127706" y="256410"/>
                    </a:cubicBezTo>
                    <a:cubicBezTo>
                      <a:pt x="121741" y="221170"/>
                      <a:pt x="100812" y="214420"/>
                      <a:pt x="94405" y="194828"/>
                    </a:cubicBezTo>
                    <a:cubicBezTo>
                      <a:pt x="94030" y="193679"/>
                      <a:pt x="92762" y="192842"/>
                      <a:pt x="92008" y="191790"/>
                    </a:cubicBezTo>
                    <a:cubicBezTo>
                      <a:pt x="86202" y="183775"/>
                      <a:pt x="89799" y="169664"/>
                      <a:pt x="86668" y="166934"/>
                    </a:cubicBezTo>
                    <a:cubicBezTo>
                      <a:pt x="86855" y="166674"/>
                      <a:pt x="87148" y="166434"/>
                      <a:pt x="87254" y="166160"/>
                    </a:cubicBezTo>
                    <a:cubicBezTo>
                      <a:pt x="92628" y="151650"/>
                      <a:pt x="105432" y="142578"/>
                      <a:pt x="113524" y="130073"/>
                    </a:cubicBezTo>
                    <a:cubicBezTo>
                      <a:pt x="122327" y="116467"/>
                      <a:pt x="199830" y="96986"/>
                      <a:pt x="124675" y="40029"/>
                    </a:cubicBezTo>
                    <a:cubicBezTo>
                      <a:pt x="95923" y="18236"/>
                      <a:pt x="102065" y="19750"/>
                      <a:pt x="82144" y="0"/>
                    </a:cubicBezTo>
                    <a:cubicBezTo>
                      <a:pt x="9050" y="2452"/>
                      <a:pt x="14116" y="317"/>
                      <a:pt x="19476" y="6539"/>
                    </a:cubicBezTo>
                    <a:cubicBezTo>
                      <a:pt x="25762" y="13832"/>
                      <a:pt x="27871" y="17798"/>
                      <a:pt x="30421" y="18620"/>
                    </a:cubicBezTo>
                    <a:cubicBezTo>
                      <a:pt x="35319" y="20212"/>
                      <a:pt x="58689" y="43390"/>
                      <a:pt x="61738" y="48063"/>
                    </a:cubicBezTo>
                    <a:cubicBezTo>
                      <a:pt x="70551" y="61592"/>
                      <a:pt x="87033" y="65236"/>
                      <a:pt x="100014" y="80726"/>
                    </a:cubicBezTo>
                    <a:cubicBezTo>
                      <a:pt x="102612" y="83827"/>
                      <a:pt x="103486" y="83169"/>
                      <a:pt x="107228" y="85375"/>
                    </a:cubicBezTo>
                    <a:cubicBezTo>
                      <a:pt x="107045" y="85683"/>
                      <a:pt x="55202" y="139063"/>
                      <a:pt x="45400" y="139289"/>
                    </a:cubicBezTo>
                    <a:cubicBezTo>
                      <a:pt x="35199" y="170804"/>
                      <a:pt x="33365" y="157179"/>
                      <a:pt x="88287" y="248718"/>
                    </a:cubicBezTo>
                    <a:cubicBezTo>
                      <a:pt x="89353" y="250501"/>
                      <a:pt x="89497" y="248521"/>
                      <a:pt x="85285" y="251607"/>
                    </a:cubicBezTo>
                    <a:cubicBezTo>
                      <a:pt x="59904" y="270208"/>
                      <a:pt x="72702" y="268651"/>
                      <a:pt x="64903" y="274968"/>
                    </a:cubicBezTo>
                    <a:cubicBezTo>
                      <a:pt x="50712" y="286463"/>
                      <a:pt x="29139" y="317617"/>
                      <a:pt x="28548" y="319584"/>
                    </a:cubicBezTo>
                    <a:cubicBezTo>
                      <a:pt x="21291" y="321560"/>
                      <a:pt x="23352" y="329238"/>
                      <a:pt x="20100" y="333762"/>
                    </a:cubicBezTo>
                    <a:cubicBezTo>
                      <a:pt x="14880" y="341021"/>
                      <a:pt x="18367" y="365262"/>
                      <a:pt x="37361" y="374444"/>
                    </a:cubicBezTo>
                    <a:cubicBezTo>
                      <a:pt x="59779" y="385286"/>
                      <a:pt x="43676" y="383180"/>
                      <a:pt x="100485" y="433546"/>
                    </a:cubicBezTo>
                    <a:cubicBezTo>
                      <a:pt x="88613" y="444959"/>
                      <a:pt x="73711" y="464075"/>
                      <a:pt x="72198" y="466575"/>
                    </a:cubicBezTo>
                    <a:cubicBezTo>
                      <a:pt x="71617" y="467536"/>
                      <a:pt x="66906" y="467796"/>
                      <a:pt x="66012" y="469820"/>
                    </a:cubicBezTo>
                    <a:cubicBezTo>
                      <a:pt x="65878" y="470133"/>
                      <a:pt x="10980" y="537724"/>
                      <a:pt x="8958" y="539292"/>
                    </a:cubicBezTo>
                    <a:cubicBezTo>
                      <a:pt x="-1660" y="547503"/>
                      <a:pt x="2778" y="558575"/>
                      <a:pt x="924" y="562345"/>
                    </a:cubicBezTo>
                    <a:cubicBezTo>
                      <a:pt x="-2073" y="568426"/>
                      <a:pt x="2537" y="570133"/>
                      <a:pt x="10188" y="575710"/>
                    </a:cubicBezTo>
                    <a:cubicBezTo>
                      <a:pt x="33014" y="611350"/>
                      <a:pt x="111060" y="668514"/>
                      <a:pt x="97358" y="674538"/>
                    </a:cubicBezTo>
                    <a:cubicBezTo>
                      <a:pt x="97051" y="674672"/>
                      <a:pt x="57214" y="720144"/>
                      <a:pt x="56989" y="720456"/>
                    </a:cubicBezTo>
                    <a:cubicBezTo>
                      <a:pt x="55125" y="722999"/>
                      <a:pt x="52926" y="724629"/>
                      <a:pt x="52210" y="725711"/>
                    </a:cubicBezTo>
                    <a:cubicBezTo>
                      <a:pt x="71823" y="725913"/>
                      <a:pt x="91471" y="726129"/>
                      <a:pt x="111137" y="726355"/>
                    </a:cubicBezTo>
                    <a:cubicBezTo>
                      <a:pt x="122793" y="711918"/>
                      <a:pt x="148332" y="683980"/>
                      <a:pt x="148625" y="683773"/>
                    </a:cubicBezTo>
                    <a:cubicBezTo>
                      <a:pt x="163134" y="673663"/>
                      <a:pt x="156987" y="654643"/>
                      <a:pt x="141508" y="65101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937" name="Google Shape;937;p2"/>
          <p:cNvGrpSpPr/>
          <p:nvPr/>
        </p:nvGrpSpPr>
        <p:grpSpPr>
          <a:xfrm>
            <a:off x="1273273" y="2024414"/>
            <a:ext cx="2570548" cy="409228"/>
            <a:chOff x="13576758" y="3885999"/>
            <a:chExt cx="2401259" cy="818456"/>
          </a:xfrm>
        </p:grpSpPr>
        <p:grpSp>
          <p:nvGrpSpPr>
            <p:cNvPr id="938" name="Google Shape;938;p2"/>
            <p:cNvGrpSpPr/>
            <p:nvPr/>
          </p:nvGrpSpPr>
          <p:grpSpPr>
            <a:xfrm>
              <a:off x="13576758" y="3885999"/>
              <a:ext cx="2401259" cy="818456"/>
              <a:chOff x="13576758" y="3885999"/>
              <a:chExt cx="2401259" cy="818456"/>
            </a:xfrm>
          </p:grpSpPr>
          <p:sp>
            <p:nvSpPr>
              <p:cNvPr id="939" name="Google Shape;939;p2"/>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0" name="Google Shape;940;p2"/>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1" name="Google Shape;941;p2"/>
              <p:cNvSpPr/>
              <p:nvPr/>
            </p:nvSpPr>
            <p:spPr>
              <a:xfrm>
                <a:off x="15008348" y="3902364"/>
                <a:ext cx="9" cy="4"/>
              </a:xfrm>
              <a:custGeom>
                <a:rect b="b" l="l" r="r" t="t"/>
                <a:pathLst>
                  <a:path extrusionOk="0" h="4"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2" name="Google Shape;942;p2"/>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943" name="Google Shape;943;p2"/>
            <p:cNvGrpSpPr/>
            <p:nvPr/>
          </p:nvGrpSpPr>
          <p:grpSpPr>
            <a:xfrm>
              <a:off x="13576758" y="3885999"/>
              <a:ext cx="2401259" cy="818456"/>
              <a:chOff x="13576758" y="3885999"/>
              <a:chExt cx="2401259" cy="818456"/>
            </a:xfrm>
          </p:grpSpPr>
          <p:sp>
            <p:nvSpPr>
              <p:cNvPr id="944" name="Google Shape;944;p2"/>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5" name="Google Shape;945;p2"/>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6" name="Google Shape;946;p2"/>
              <p:cNvSpPr/>
              <p:nvPr/>
            </p:nvSpPr>
            <p:spPr>
              <a:xfrm>
                <a:off x="15008348" y="3902364"/>
                <a:ext cx="9" cy="4"/>
              </a:xfrm>
              <a:custGeom>
                <a:rect b="b" l="l" r="r" t="t"/>
                <a:pathLst>
                  <a:path extrusionOk="0" h="4"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47" name="Google Shape;947;p2"/>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948" name="Google Shape;948;p2"/>
          <p:cNvSpPr txBox="1"/>
          <p:nvPr/>
        </p:nvSpPr>
        <p:spPr>
          <a:xfrm>
            <a:off x="514350" y="361950"/>
            <a:ext cx="7562100" cy="5079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3300"/>
              <a:buFont typeface="Arial"/>
              <a:buNone/>
            </a:pPr>
            <a:r>
              <a:rPr b="0" i="0" lang="nl" sz="3300" u="none" cap="none" strike="noStrike">
                <a:solidFill>
                  <a:srgbClr val="000000"/>
                </a:solidFill>
                <a:latin typeface="Mali SemiBold"/>
                <a:ea typeface="Mali SemiBold"/>
                <a:cs typeface="Mali SemiBold"/>
                <a:sym typeface="Mali SemiBold"/>
              </a:rPr>
              <a:t>Waarom is deze cursus gemaakt?</a:t>
            </a:r>
            <a:endParaRPr b="0" i="0" sz="3300" u="none" cap="none" strike="noStrike">
              <a:solidFill>
                <a:schemeClr val="dk1"/>
              </a:solidFill>
              <a:latin typeface="Mali SemiBold"/>
              <a:ea typeface="Mali SemiBold"/>
              <a:cs typeface="Mali SemiBold"/>
              <a:sym typeface="Mali SemiBold"/>
            </a:endParaRPr>
          </a:p>
        </p:txBody>
      </p:sp>
      <p:sp>
        <p:nvSpPr>
          <p:cNvPr id="949" name="Google Shape;949;p2"/>
          <p:cNvSpPr txBox="1"/>
          <p:nvPr/>
        </p:nvSpPr>
        <p:spPr>
          <a:xfrm>
            <a:off x="791525" y="2433650"/>
            <a:ext cx="3341700" cy="1034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200"/>
              <a:buFont typeface="Arial"/>
              <a:buNone/>
            </a:pPr>
            <a:r>
              <a:rPr b="0" i="0" lang="nl" sz="1200" u="none" cap="none" strike="noStrike">
                <a:solidFill>
                  <a:srgbClr val="000000"/>
                </a:solidFill>
                <a:latin typeface="Nunito"/>
                <a:ea typeface="Nunito"/>
                <a:cs typeface="Nunito"/>
                <a:sym typeface="Nunito"/>
              </a:rPr>
              <a:t>Het opbouwen van Hongaarse en Nederlandse gemeenschappen, gemeenschapsleren op lange termijn en vooruitstrevende online gemeenschapsruimtes in de context van volwasseneneducatie.</a:t>
            </a:r>
            <a:endParaRPr b="0" i="0" sz="1200" u="none" cap="none" strike="noStrike">
              <a:solidFill>
                <a:schemeClr val="dk1"/>
              </a:solidFill>
              <a:latin typeface="Nunito"/>
              <a:ea typeface="Nunito"/>
              <a:cs typeface="Nunito"/>
              <a:sym typeface="Nunito"/>
            </a:endParaRPr>
          </a:p>
        </p:txBody>
      </p:sp>
      <p:sp>
        <p:nvSpPr>
          <p:cNvPr id="950" name="Google Shape;950;p2"/>
          <p:cNvSpPr txBox="1"/>
          <p:nvPr/>
        </p:nvSpPr>
        <p:spPr>
          <a:xfrm>
            <a:off x="514350" y="1197875"/>
            <a:ext cx="7704600" cy="6603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rgbClr val="000000"/>
                </a:solidFill>
                <a:latin typeface="Mali"/>
                <a:ea typeface="Mali"/>
                <a:cs typeface="Mali"/>
                <a:sym typeface="Mali"/>
              </a:rPr>
              <a:t>DigInclude is een gezamenlijk project van </a:t>
            </a:r>
            <a:r>
              <a:rPr b="0" i="0" lang="nl" sz="1300" u="none" cap="none" strike="noStrike">
                <a:solidFill>
                  <a:srgbClr val="000000"/>
                </a:solidFill>
                <a:latin typeface="Mali SemiBold"/>
                <a:ea typeface="Mali SemiBold"/>
                <a:cs typeface="Mali SemiBold"/>
                <a:sym typeface="Mali SemiBold"/>
              </a:rPr>
              <a:t>SignCoders </a:t>
            </a:r>
            <a:r>
              <a:rPr b="0" i="0" lang="nl" sz="1300" u="none" cap="none" strike="noStrike">
                <a:solidFill>
                  <a:srgbClr val="000000"/>
                </a:solidFill>
                <a:latin typeface="Mali"/>
                <a:ea typeface="Mali"/>
                <a:cs typeface="Mali"/>
                <a:sym typeface="Mali"/>
              </a:rPr>
              <a:t>en de </a:t>
            </a:r>
            <a:r>
              <a:rPr b="1" i="0" lang="nl" sz="1300" u="none" cap="none" strike="noStrike">
                <a:solidFill>
                  <a:srgbClr val="000000"/>
                </a:solidFill>
                <a:latin typeface="Mali"/>
                <a:ea typeface="Mali"/>
                <a:cs typeface="Mali"/>
                <a:sym typeface="Mali"/>
              </a:rPr>
              <a:t>Stichting </a:t>
            </a:r>
            <a:r>
              <a:rPr b="0" i="0" lang="nl" sz="1300" u="none" cap="none" strike="noStrike">
                <a:solidFill>
                  <a:srgbClr val="000000"/>
                </a:solidFill>
                <a:latin typeface="Mali SemiBold"/>
                <a:ea typeface="Mali SemiBold"/>
                <a:cs typeface="Mali SemiBold"/>
                <a:sym typeface="Mali SemiBold"/>
              </a:rPr>
              <a:t>Hekate </a:t>
            </a:r>
            <a:r>
              <a:rPr lang="nl" sz="1300">
                <a:latin typeface="Mali SemiBold"/>
                <a:ea typeface="Mali SemiBold"/>
                <a:cs typeface="Mali SemiBold"/>
                <a:sym typeface="Mali SemiBold"/>
              </a:rPr>
              <a:t>Conscious </a:t>
            </a:r>
            <a:r>
              <a:rPr b="0" i="0" lang="nl" sz="1300" u="none" cap="none" strike="noStrike">
                <a:solidFill>
                  <a:srgbClr val="000000"/>
                </a:solidFill>
                <a:latin typeface="Mali SemiBold"/>
                <a:ea typeface="Mali SemiBold"/>
                <a:cs typeface="Mali SemiBold"/>
                <a:sym typeface="Mali SemiBold"/>
              </a:rPr>
              <a:t>Ageing</a:t>
            </a:r>
            <a:r>
              <a:rPr b="0" i="0" lang="nl" sz="1300" u="none" cap="none" strike="noStrike">
                <a:solidFill>
                  <a:srgbClr val="000000"/>
                </a:solidFill>
                <a:latin typeface="Mali"/>
                <a:ea typeface="Mali"/>
                <a:cs typeface="Mali"/>
                <a:sym typeface="Mali"/>
              </a:rPr>
              <a:t>. We werken samen om digitale vaardigheden te ontwikkelen in gemeenschappen van kansarme mensen. Het project heeft de volgende doelstellingen:</a:t>
            </a:r>
            <a:endParaRPr b="0" i="0" sz="1300" u="none" cap="none" strike="noStrike">
              <a:solidFill>
                <a:schemeClr val="dk1"/>
              </a:solidFill>
              <a:latin typeface="Mali Light"/>
              <a:ea typeface="Mali Light"/>
              <a:cs typeface="Mali Light"/>
              <a:sym typeface="Mali Light"/>
            </a:endParaRPr>
          </a:p>
        </p:txBody>
      </p:sp>
      <p:grpSp>
        <p:nvGrpSpPr>
          <p:cNvPr id="951" name="Google Shape;951;p2"/>
          <p:cNvGrpSpPr/>
          <p:nvPr/>
        </p:nvGrpSpPr>
        <p:grpSpPr>
          <a:xfrm rot="-610912">
            <a:off x="8505696" y="-18573"/>
            <a:ext cx="2003692" cy="2694440"/>
            <a:chOff x="16880120" y="-910586"/>
            <a:chExt cx="4006779" cy="5388068"/>
          </a:xfrm>
        </p:grpSpPr>
        <p:sp>
          <p:nvSpPr>
            <p:cNvPr id="952" name="Google Shape;952;p2"/>
            <p:cNvSpPr/>
            <p:nvPr/>
          </p:nvSpPr>
          <p:spPr>
            <a:xfrm>
              <a:off x="16884405" y="-910586"/>
              <a:ext cx="4002494" cy="5388068"/>
            </a:xfrm>
            <a:custGeom>
              <a:rect b="b" l="l" r="r" t="t"/>
              <a:pathLst>
                <a:path extrusionOk="0" h="5388068" w="4002494">
                  <a:moveTo>
                    <a:pt x="3980049" y="5193005"/>
                  </a:moveTo>
                  <a:cubicBezTo>
                    <a:pt x="3972369" y="5062388"/>
                    <a:pt x="3993093" y="4908838"/>
                    <a:pt x="3984551" y="4749729"/>
                  </a:cubicBezTo>
                  <a:cubicBezTo>
                    <a:pt x="3963581" y="4381283"/>
                    <a:pt x="3975547" y="4648951"/>
                    <a:pt x="3975547" y="4285796"/>
                  </a:cubicBezTo>
                  <a:cubicBezTo>
                    <a:pt x="3976355" y="3876712"/>
                    <a:pt x="3921542" y="3617665"/>
                    <a:pt x="3940983" y="2956443"/>
                  </a:cubicBezTo>
                  <a:cubicBezTo>
                    <a:pt x="3948243" y="2801493"/>
                    <a:pt x="3951108" y="2883381"/>
                    <a:pt x="3930148" y="2513867"/>
                  </a:cubicBezTo>
                  <a:cubicBezTo>
                    <a:pt x="3893807" y="1990309"/>
                    <a:pt x="3890285" y="6738"/>
                    <a:pt x="3851402" y="5779"/>
                  </a:cubicBezTo>
                  <a:cubicBezTo>
                    <a:pt x="3522514" y="-3273"/>
                    <a:pt x="3143930" y="12740"/>
                    <a:pt x="3145976" y="12740"/>
                  </a:cubicBezTo>
                  <a:cubicBezTo>
                    <a:pt x="2774974" y="12740"/>
                    <a:pt x="3118715" y="-23694"/>
                    <a:pt x="2666350" y="26663"/>
                  </a:cubicBezTo>
                  <a:cubicBezTo>
                    <a:pt x="2465290" y="48937"/>
                    <a:pt x="1969508" y="21329"/>
                    <a:pt x="1946189" y="19928"/>
                  </a:cubicBezTo>
                  <a:cubicBezTo>
                    <a:pt x="1927577" y="21318"/>
                    <a:pt x="1509722" y="54045"/>
                    <a:pt x="1466358" y="50328"/>
                  </a:cubicBezTo>
                  <a:cubicBezTo>
                    <a:pt x="1038637" y="13861"/>
                    <a:pt x="216304" y="70026"/>
                    <a:pt x="267379" y="66125"/>
                  </a:cubicBezTo>
                  <a:cubicBezTo>
                    <a:pt x="254088" y="66125"/>
                    <a:pt x="36872" y="61944"/>
                    <a:pt x="38919" y="62181"/>
                  </a:cubicBezTo>
                  <a:cubicBezTo>
                    <a:pt x="37540" y="62181"/>
                    <a:pt x="36463" y="706787"/>
                    <a:pt x="36463" y="1180581"/>
                  </a:cubicBezTo>
                  <a:cubicBezTo>
                    <a:pt x="36420" y="1181378"/>
                    <a:pt x="11033" y="1565687"/>
                    <a:pt x="8847" y="1739194"/>
                  </a:cubicBezTo>
                  <a:cubicBezTo>
                    <a:pt x="8847" y="1761015"/>
                    <a:pt x="35849" y="2016937"/>
                    <a:pt x="32370" y="2050882"/>
                  </a:cubicBezTo>
                  <a:cubicBezTo>
                    <a:pt x="-13212" y="2502994"/>
                    <a:pt x="57262" y="2948921"/>
                    <a:pt x="15395" y="3850429"/>
                  </a:cubicBezTo>
                  <a:cubicBezTo>
                    <a:pt x="-1160" y="4173271"/>
                    <a:pt x="21082" y="4125231"/>
                    <a:pt x="15600" y="4293005"/>
                  </a:cubicBezTo>
                  <a:cubicBezTo>
                    <a:pt x="-11963" y="5054650"/>
                    <a:pt x="3332" y="4660223"/>
                    <a:pt x="13553" y="5151700"/>
                  </a:cubicBezTo>
                  <a:cubicBezTo>
                    <a:pt x="18034" y="5361209"/>
                    <a:pt x="9482" y="5370315"/>
                    <a:pt x="22956" y="5370552"/>
                  </a:cubicBezTo>
                  <a:cubicBezTo>
                    <a:pt x="886057" y="5383731"/>
                    <a:pt x="1626682" y="5391835"/>
                    <a:pt x="2748758" y="5371942"/>
                  </a:cubicBezTo>
                  <a:cubicBezTo>
                    <a:pt x="3194025" y="5363354"/>
                    <a:pt x="3200369" y="5391436"/>
                    <a:pt x="3248019" y="5387729"/>
                  </a:cubicBezTo>
                  <a:cubicBezTo>
                    <a:pt x="4154311" y="5318557"/>
                    <a:pt x="4000708" y="5500049"/>
                    <a:pt x="3980049" y="5193005"/>
                  </a:cubicBezTo>
                  <a:close/>
                  <a:moveTo>
                    <a:pt x="216864" y="606634"/>
                  </a:moveTo>
                  <a:cubicBezTo>
                    <a:pt x="179026" y="591321"/>
                    <a:pt x="158982" y="540264"/>
                    <a:pt x="175342" y="498711"/>
                  </a:cubicBezTo>
                  <a:cubicBezTo>
                    <a:pt x="202754" y="428386"/>
                    <a:pt x="297042" y="435822"/>
                    <a:pt x="321578" y="503819"/>
                  </a:cubicBezTo>
                  <a:cubicBezTo>
                    <a:pt x="345716" y="561848"/>
                    <a:pt x="286605" y="635180"/>
                    <a:pt x="216864" y="606634"/>
                  </a:cubicBezTo>
                  <a:close/>
                  <a:moveTo>
                    <a:pt x="209701" y="1047593"/>
                  </a:moveTo>
                  <a:cubicBezTo>
                    <a:pt x="179435" y="1031342"/>
                    <a:pt x="163678" y="990964"/>
                    <a:pt x="172477" y="954530"/>
                  </a:cubicBezTo>
                  <a:cubicBezTo>
                    <a:pt x="191908" y="874927"/>
                    <a:pt x="295814" y="874690"/>
                    <a:pt x="322397" y="948496"/>
                  </a:cubicBezTo>
                  <a:cubicBezTo>
                    <a:pt x="348172" y="1010221"/>
                    <a:pt x="280272" y="1085654"/>
                    <a:pt x="209701" y="1047593"/>
                  </a:cubicBezTo>
                  <a:close/>
                  <a:moveTo>
                    <a:pt x="218501" y="1496203"/>
                  </a:moveTo>
                  <a:cubicBezTo>
                    <a:pt x="180663" y="1480890"/>
                    <a:pt x="160619" y="1430296"/>
                    <a:pt x="176775" y="1388517"/>
                  </a:cubicBezTo>
                  <a:cubicBezTo>
                    <a:pt x="203982" y="1317729"/>
                    <a:pt x="298884" y="1325390"/>
                    <a:pt x="323215" y="1393388"/>
                  </a:cubicBezTo>
                  <a:cubicBezTo>
                    <a:pt x="347558" y="1451644"/>
                    <a:pt x="288038" y="1524512"/>
                    <a:pt x="218501" y="1496203"/>
                  </a:cubicBezTo>
                  <a:close/>
                  <a:moveTo>
                    <a:pt x="219524" y="1941095"/>
                  </a:moveTo>
                  <a:cubicBezTo>
                    <a:pt x="181686" y="1925782"/>
                    <a:pt x="161642" y="1875188"/>
                    <a:pt x="177798" y="1833646"/>
                  </a:cubicBezTo>
                  <a:cubicBezTo>
                    <a:pt x="205005" y="1762631"/>
                    <a:pt x="299907" y="1770293"/>
                    <a:pt x="324239" y="1838291"/>
                  </a:cubicBezTo>
                  <a:cubicBezTo>
                    <a:pt x="348785" y="1896999"/>
                    <a:pt x="288447" y="1969177"/>
                    <a:pt x="219524" y="1941095"/>
                  </a:cubicBezTo>
                  <a:close/>
                  <a:moveTo>
                    <a:pt x="175138" y="2289218"/>
                  </a:moveTo>
                  <a:cubicBezTo>
                    <a:pt x="194568" y="2209614"/>
                    <a:pt x="298475" y="2209151"/>
                    <a:pt x="325057" y="2283183"/>
                  </a:cubicBezTo>
                  <a:cubicBezTo>
                    <a:pt x="378642" y="2411526"/>
                    <a:pt x="139551" y="2435665"/>
                    <a:pt x="175138" y="2289218"/>
                  </a:cubicBezTo>
                  <a:close/>
                  <a:moveTo>
                    <a:pt x="176161" y="2733883"/>
                  </a:moveTo>
                  <a:cubicBezTo>
                    <a:pt x="195592" y="2654517"/>
                    <a:pt x="299293" y="2653580"/>
                    <a:pt x="326081" y="2727849"/>
                  </a:cubicBezTo>
                  <a:cubicBezTo>
                    <a:pt x="379870" y="2856882"/>
                    <a:pt x="140779" y="2880331"/>
                    <a:pt x="176161" y="2733883"/>
                  </a:cubicBezTo>
                  <a:close/>
                  <a:moveTo>
                    <a:pt x="222185" y="3275556"/>
                  </a:moveTo>
                  <a:cubicBezTo>
                    <a:pt x="184347" y="3260243"/>
                    <a:pt x="164302" y="3209649"/>
                    <a:pt x="180459" y="3168107"/>
                  </a:cubicBezTo>
                  <a:cubicBezTo>
                    <a:pt x="207666" y="3097093"/>
                    <a:pt x="302568" y="3104754"/>
                    <a:pt x="326899" y="3172752"/>
                  </a:cubicBezTo>
                  <a:cubicBezTo>
                    <a:pt x="351241" y="3231234"/>
                    <a:pt x="291312" y="3303638"/>
                    <a:pt x="222185" y="3275556"/>
                  </a:cubicBezTo>
                  <a:close/>
                  <a:moveTo>
                    <a:pt x="177798" y="3623678"/>
                  </a:moveTo>
                  <a:cubicBezTo>
                    <a:pt x="197229" y="3543838"/>
                    <a:pt x="301135" y="3543838"/>
                    <a:pt x="327718" y="3617644"/>
                  </a:cubicBezTo>
                  <a:cubicBezTo>
                    <a:pt x="381303" y="3745987"/>
                    <a:pt x="142211" y="3770126"/>
                    <a:pt x="177798" y="3623678"/>
                  </a:cubicBezTo>
                  <a:close/>
                  <a:moveTo>
                    <a:pt x="216045" y="4161407"/>
                  </a:moveTo>
                  <a:cubicBezTo>
                    <a:pt x="185779" y="4145156"/>
                    <a:pt x="170022" y="4104778"/>
                    <a:pt x="178821" y="4068344"/>
                  </a:cubicBezTo>
                  <a:cubicBezTo>
                    <a:pt x="198252" y="3988741"/>
                    <a:pt x="302158" y="3988504"/>
                    <a:pt x="328741" y="4062309"/>
                  </a:cubicBezTo>
                  <a:cubicBezTo>
                    <a:pt x="354516" y="4124046"/>
                    <a:pt x="286810" y="4199468"/>
                    <a:pt x="216045" y="4161407"/>
                  </a:cubicBezTo>
                  <a:close/>
                  <a:moveTo>
                    <a:pt x="224834" y="4610017"/>
                  </a:moveTo>
                  <a:cubicBezTo>
                    <a:pt x="186997" y="4594704"/>
                    <a:pt x="166952" y="4544110"/>
                    <a:pt x="183108" y="4502568"/>
                  </a:cubicBezTo>
                  <a:cubicBezTo>
                    <a:pt x="210315" y="4431553"/>
                    <a:pt x="305217" y="4439215"/>
                    <a:pt x="329549" y="4507213"/>
                  </a:cubicBezTo>
                  <a:cubicBezTo>
                    <a:pt x="353902" y="4565695"/>
                    <a:pt x="293973" y="4638099"/>
                    <a:pt x="224834" y="4610017"/>
                  </a:cubicBezTo>
                  <a:close/>
                  <a:moveTo>
                    <a:pt x="225653" y="5054920"/>
                  </a:moveTo>
                  <a:cubicBezTo>
                    <a:pt x="145680" y="5022430"/>
                    <a:pt x="172477" y="4882017"/>
                    <a:pt x="268198" y="4898267"/>
                  </a:cubicBezTo>
                  <a:cubicBezTo>
                    <a:pt x="384168" y="4918451"/>
                    <a:pt x="335085" y="5099479"/>
                    <a:pt x="225653" y="505492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953" name="Google Shape;953;p2"/>
            <p:cNvGrpSpPr/>
            <p:nvPr/>
          </p:nvGrpSpPr>
          <p:grpSpPr>
            <a:xfrm>
              <a:off x="16880120" y="-629756"/>
              <a:ext cx="3990799" cy="4912173"/>
              <a:chOff x="16880120" y="-629756"/>
              <a:chExt cx="3990799" cy="4912173"/>
            </a:xfrm>
          </p:grpSpPr>
          <p:sp>
            <p:nvSpPr>
              <p:cNvPr id="954" name="Google Shape;954;p2"/>
              <p:cNvSpPr/>
              <p:nvPr/>
            </p:nvSpPr>
            <p:spPr>
              <a:xfrm>
                <a:off x="16916433" y="-629756"/>
                <a:ext cx="3844732" cy="38955"/>
              </a:xfrm>
              <a:custGeom>
                <a:rect b="b" l="l" r="r" t="t"/>
                <a:pathLst>
                  <a:path extrusionOk="0" h="38955" w="3844732">
                    <a:moveTo>
                      <a:pt x="3842886" y="38955"/>
                    </a:moveTo>
                    <a:cubicBezTo>
                      <a:pt x="3841852" y="38966"/>
                      <a:pt x="6815" y="25970"/>
                      <a:pt x="5458" y="25959"/>
                    </a:cubicBezTo>
                    <a:cubicBezTo>
                      <a:pt x="5458" y="-13557"/>
                      <a:pt x="-271278" y="140"/>
                      <a:pt x="3116392" y="14353"/>
                    </a:cubicBezTo>
                    <a:cubicBezTo>
                      <a:pt x="3922591" y="17457"/>
                      <a:pt x="3841938" y="5517"/>
                      <a:pt x="3842886" y="38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5" name="Google Shape;955;p2"/>
              <p:cNvSpPr/>
              <p:nvPr/>
            </p:nvSpPr>
            <p:spPr>
              <a:xfrm>
                <a:off x="16916688" y="-188474"/>
                <a:ext cx="3855780" cy="40711"/>
              </a:xfrm>
              <a:custGeom>
                <a:rect b="b" l="l" r="r" t="t"/>
                <a:pathLst>
                  <a:path extrusionOk="0" h="40711" w="3855780">
                    <a:moveTo>
                      <a:pt x="3853684" y="40712"/>
                    </a:moveTo>
                    <a:cubicBezTo>
                      <a:pt x="3852456" y="40733"/>
                      <a:pt x="5172" y="27726"/>
                      <a:pt x="4385" y="27716"/>
                    </a:cubicBezTo>
                    <a:cubicBezTo>
                      <a:pt x="5301" y="-13676"/>
                      <a:pt x="-256549" y="-927"/>
                      <a:pt x="3126565" y="16110"/>
                    </a:cubicBezTo>
                    <a:cubicBezTo>
                      <a:pt x="3932311" y="19202"/>
                      <a:pt x="3853684" y="6864"/>
                      <a:pt x="3853684" y="407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6" name="Google Shape;956;p2"/>
              <p:cNvSpPr/>
              <p:nvPr/>
            </p:nvSpPr>
            <p:spPr>
              <a:xfrm>
                <a:off x="16917798" y="254434"/>
                <a:ext cx="3881401" cy="32230"/>
              </a:xfrm>
              <a:custGeom>
                <a:rect b="b" l="l" r="r" t="t"/>
                <a:pathLst>
                  <a:path extrusionOk="0" h="32230" w="3881401">
                    <a:moveTo>
                      <a:pt x="515223" y="29710"/>
                    </a:moveTo>
                    <a:cubicBezTo>
                      <a:pt x="-71659" y="29710"/>
                      <a:pt x="3080" y="37479"/>
                      <a:pt x="3080" y="0"/>
                    </a:cubicBezTo>
                    <a:cubicBezTo>
                      <a:pt x="4728263" y="26897"/>
                      <a:pt x="5412320" y="37566"/>
                      <a:pt x="515223" y="297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7" name="Google Shape;957;p2"/>
              <p:cNvSpPr/>
              <p:nvPr/>
            </p:nvSpPr>
            <p:spPr>
              <a:xfrm>
                <a:off x="16892252" y="698830"/>
                <a:ext cx="3896768" cy="39494"/>
              </a:xfrm>
              <a:custGeom>
                <a:rect b="b" l="l" r="r" t="t"/>
                <a:pathLst>
                  <a:path extrusionOk="0" h="39494" w="3896768">
                    <a:moveTo>
                      <a:pt x="3894684" y="39495"/>
                    </a:moveTo>
                    <a:cubicBezTo>
                      <a:pt x="3893844" y="39506"/>
                      <a:pt x="5243" y="26272"/>
                      <a:pt x="4069" y="26262"/>
                    </a:cubicBezTo>
                    <a:cubicBezTo>
                      <a:pt x="5975" y="-13879"/>
                      <a:pt x="-258718" y="270"/>
                      <a:pt x="3172068" y="14656"/>
                    </a:cubicBezTo>
                    <a:cubicBezTo>
                      <a:pt x="3972837" y="17748"/>
                      <a:pt x="3894684" y="5798"/>
                      <a:pt x="3894684" y="3949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8" name="Google Shape;958;p2"/>
              <p:cNvSpPr/>
              <p:nvPr/>
            </p:nvSpPr>
            <p:spPr>
              <a:xfrm>
                <a:off x="16910189" y="1141930"/>
                <a:ext cx="3888819" cy="39206"/>
              </a:xfrm>
              <a:custGeom>
                <a:rect b="b" l="l" r="r" t="t"/>
                <a:pathLst>
                  <a:path extrusionOk="0" h="39206" w="3888819">
                    <a:moveTo>
                      <a:pt x="3886968" y="39207"/>
                    </a:moveTo>
                    <a:cubicBezTo>
                      <a:pt x="3886020" y="39218"/>
                      <a:pt x="4033" y="25985"/>
                      <a:pt x="2902" y="25974"/>
                    </a:cubicBezTo>
                    <a:cubicBezTo>
                      <a:pt x="8858" y="-13725"/>
                      <a:pt x="-260058" y="230"/>
                      <a:pt x="3164761" y="14605"/>
                    </a:cubicBezTo>
                    <a:cubicBezTo>
                      <a:pt x="3966576" y="17698"/>
                      <a:pt x="3885999" y="6027"/>
                      <a:pt x="3886968" y="3920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59" name="Google Shape;959;p2"/>
              <p:cNvSpPr/>
              <p:nvPr/>
            </p:nvSpPr>
            <p:spPr>
              <a:xfrm>
                <a:off x="16896198" y="1584712"/>
                <a:ext cx="3921113" cy="39463"/>
              </a:xfrm>
              <a:custGeom>
                <a:rect b="b" l="l" r="r" t="t"/>
                <a:pathLst>
                  <a:path extrusionOk="0" h="39463" w="3921113">
                    <a:moveTo>
                      <a:pt x="3919980" y="39463"/>
                    </a:moveTo>
                    <a:cubicBezTo>
                      <a:pt x="3919194" y="39474"/>
                      <a:pt x="96176" y="26629"/>
                      <a:pt x="5238" y="26004"/>
                    </a:cubicBezTo>
                    <a:cubicBezTo>
                      <a:pt x="4355" y="-13943"/>
                      <a:pt x="-265466" y="367"/>
                      <a:pt x="3189188" y="14861"/>
                    </a:cubicBezTo>
                    <a:cubicBezTo>
                      <a:pt x="3999846" y="17965"/>
                      <a:pt x="3916942" y="6025"/>
                      <a:pt x="3919980" y="394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0" name="Google Shape;960;p2"/>
              <p:cNvSpPr/>
              <p:nvPr/>
            </p:nvSpPr>
            <p:spPr>
              <a:xfrm>
                <a:off x="16908105" y="2026362"/>
                <a:ext cx="3929224" cy="35926"/>
              </a:xfrm>
              <a:custGeom>
                <a:rect b="b" l="l" r="r" t="t"/>
                <a:pathLst>
                  <a:path extrusionOk="0" h="35926" w="3929224">
                    <a:moveTo>
                      <a:pt x="1435497" y="31337"/>
                    </a:moveTo>
                    <a:cubicBezTo>
                      <a:pt x="-131189" y="25313"/>
                      <a:pt x="3490" y="43115"/>
                      <a:pt x="2542" y="0"/>
                    </a:cubicBezTo>
                    <a:cubicBezTo>
                      <a:pt x="4190982" y="11649"/>
                      <a:pt x="5573766" y="48794"/>
                      <a:pt x="1435497" y="313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1" name="Google Shape;961;p2"/>
              <p:cNvSpPr/>
              <p:nvPr/>
            </p:nvSpPr>
            <p:spPr>
              <a:xfrm>
                <a:off x="16907405" y="2469915"/>
                <a:ext cx="3920672" cy="40338"/>
              </a:xfrm>
              <a:custGeom>
                <a:rect b="b" l="l" r="r" t="t"/>
                <a:pathLst>
                  <a:path extrusionOk="0" h="40338" w="3920672">
                    <a:moveTo>
                      <a:pt x="3918596" y="40338"/>
                    </a:moveTo>
                    <a:cubicBezTo>
                      <a:pt x="3917810" y="40349"/>
                      <a:pt x="88600" y="27450"/>
                      <a:pt x="4663" y="26879"/>
                    </a:cubicBezTo>
                    <a:cubicBezTo>
                      <a:pt x="4663" y="-15029"/>
                      <a:pt x="-260020" y="995"/>
                      <a:pt x="3199050" y="15510"/>
                    </a:cubicBezTo>
                    <a:cubicBezTo>
                      <a:pt x="3996427" y="19368"/>
                      <a:pt x="3918596" y="5229"/>
                      <a:pt x="3918596" y="403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2" name="Google Shape;962;p2"/>
              <p:cNvSpPr/>
              <p:nvPr/>
            </p:nvSpPr>
            <p:spPr>
              <a:xfrm>
                <a:off x="16895773" y="2912345"/>
                <a:ext cx="3950136" cy="40946"/>
              </a:xfrm>
              <a:custGeom>
                <a:rect b="b" l="l" r="r" t="t"/>
                <a:pathLst>
                  <a:path extrusionOk="0" h="40946" w="3950136">
                    <a:moveTo>
                      <a:pt x="3949250" y="40946"/>
                    </a:moveTo>
                    <a:cubicBezTo>
                      <a:pt x="3948463" y="40957"/>
                      <a:pt x="73897" y="27939"/>
                      <a:pt x="4026" y="27487"/>
                    </a:cubicBezTo>
                    <a:cubicBezTo>
                      <a:pt x="6040" y="-15887"/>
                      <a:pt x="-260980" y="1506"/>
                      <a:pt x="3221312" y="16118"/>
                    </a:cubicBezTo>
                    <a:cubicBezTo>
                      <a:pt x="4028566" y="19222"/>
                      <a:pt x="3945534" y="7249"/>
                      <a:pt x="3949250" y="4094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3" name="Google Shape;963;p2"/>
              <p:cNvSpPr/>
              <p:nvPr/>
            </p:nvSpPr>
            <p:spPr>
              <a:xfrm>
                <a:off x="16896555" y="3355025"/>
                <a:ext cx="3974364" cy="36624"/>
              </a:xfrm>
              <a:custGeom>
                <a:rect b="b" l="l" r="r" t="t"/>
                <a:pathLst>
                  <a:path extrusionOk="0" h="36624" w="3974364">
                    <a:moveTo>
                      <a:pt x="1478745" y="31563"/>
                    </a:moveTo>
                    <a:cubicBezTo>
                      <a:pt x="-155431" y="25292"/>
                      <a:pt x="4269" y="44570"/>
                      <a:pt x="4269" y="0"/>
                    </a:cubicBezTo>
                    <a:cubicBezTo>
                      <a:pt x="4167397" y="16046"/>
                      <a:pt x="5675985" y="49279"/>
                      <a:pt x="1478745" y="315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4" name="Google Shape;964;p2"/>
              <p:cNvSpPr/>
              <p:nvPr/>
            </p:nvSpPr>
            <p:spPr>
              <a:xfrm>
                <a:off x="16880120" y="3799080"/>
                <a:ext cx="3990333" cy="40062"/>
              </a:xfrm>
              <a:custGeom>
                <a:rect b="b" l="l" r="r" t="t"/>
                <a:pathLst>
                  <a:path extrusionOk="0" h="40062" w="3990333">
                    <a:moveTo>
                      <a:pt x="3988835" y="40062"/>
                    </a:moveTo>
                    <a:cubicBezTo>
                      <a:pt x="3988017" y="40073"/>
                      <a:pt x="169211" y="27530"/>
                      <a:pt x="4955" y="26139"/>
                    </a:cubicBezTo>
                    <a:cubicBezTo>
                      <a:pt x="4955" y="-14444"/>
                      <a:pt x="-269055" y="665"/>
                      <a:pt x="3258044" y="15460"/>
                    </a:cubicBezTo>
                    <a:cubicBezTo>
                      <a:pt x="4068464" y="18564"/>
                      <a:pt x="3986929" y="6613"/>
                      <a:pt x="3988835" y="4006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65" name="Google Shape;965;p2"/>
              <p:cNvSpPr/>
              <p:nvPr/>
            </p:nvSpPr>
            <p:spPr>
              <a:xfrm>
                <a:off x="16893473" y="4241008"/>
                <a:ext cx="3972413" cy="41409"/>
              </a:xfrm>
              <a:custGeom>
                <a:rect b="b" l="l" r="r" t="t"/>
                <a:pathLst>
                  <a:path extrusionOk="0" h="41409" w="3972413">
                    <a:moveTo>
                      <a:pt x="3970980" y="41410"/>
                    </a:moveTo>
                    <a:cubicBezTo>
                      <a:pt x="3970205" y="41421"/>
                      <a:pt x="109231" y="28123"/>
                      <a:pt x="5099" y="27250"/>
                    </a:cubicBezTo>
                    <a:cubicBezTo>
                      <a:pt x="4129" y="-13440"/>
                      <a:pt x="-265562" y="-1156"/>
                      <a:pt x="3255117" y="16571"/>
                    </a:cubicBezTo>
                    <a:cubicBezTo>
                      <a:pt x="4049338" y="19674"/>
                      <a:pt x="3968945" y="6819"/>
                      <a:pt x="3970980" y="414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966" name="Google Shape;966;p2"/>
            <p:cNvSpPr/>
            <p:nvPr/>
          </p:nvSpPr>
          <p:spPr>
            <a:xfrm>
              <a:off x="17405811" y="-863266"/>
              <a:ext cx="107173" cy="5336227"/>
            </a:xfrm>
            <a:custGeom>
              <a:rect b="b" l="l" r="r" t="t"/>
              <a:pathLst>
                <a:path extrusionOk="0" h="5336227" w="107173">
                  <a:moveTo>
                    <a:pt x="107173" y="5336228"/>
                  </a:moveTo>
                  <a:cubicBezTo>
                    <a:pt x="48019" y="5336228"/>
                    <a:pt x="-45116" y="2253665"/>
                    <a:pt x="25153" y="1"/>
                  </a:cubicBezTo>
                  <a:cubicBezTo>
                    <a:pt x="85039" y="-1820"/>
                    <a:pt x="-59237" y="2079211"/>
                    <a:pt x="107173" y="533622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967" name="Google Shape;967;p2"/>
          <p:cNvSpPr txBox="1"/>
          <p:nvPr/>
        </p:nvSpPr>
        <p:spPr>
          <a:xfrm>
            <a:off x="4817925" y="2430950"/>
            <a:ext cx="3597000" cy="1034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200"/>
              <a:buFont typeface="Arial"/>
              <a:buNone/>
            </a:pPr>
            <a:r>
              <a:rPr b="0" i="0" lang="nl" sz="1200" u="none" cap="none" strike="noStrike">
                <a:solidFill>
                  <a:srgbClr val="000000"/>
                </a:solidFill>
                <a:latin typeface="Nunito"/>
                <a:ea typeface="Nunito"/>
                <a:cs typeface="Nunito"/>
                <a:sym typeface="Nunito"/>
              </a:rPr>
              <a:t>Het opleiden van jongeren met een handicap en achterstanden in digitale vaardigheden, digitale geletterdheid en digitaal welzijn, en het ondersteunen van hun succesvolle werkgelegenheid in de digitale wereld.</a:t>
            </a:r>
            <a:endParaRPr b="0" i="0" sz="1200" u="none" cap="none" strike="noStrike">
              <a:solidFill>
                <a:srgbClr val="000000"/>
              </a:solidFill>
              <a:latin typeface="Nunito"/>
              <a:ea typeface="Nunito"/>
              <a:cs typeface="Nunito"/>
              <a:sym typeface="Nunito"/>
            </a:endParaRPr>
          </a:p>
        </p:txBody>
      </p:sp>
      <p:sp>
        <p:nvSpPr>
          <p:cNvPr id="968" name="Google Shape;968;p2"/>
          <p:cNvSpPr txBox="1"/>
          <p:nvPr/>
        </p:nvSpPr>
        <p:spPr>
          <a:xfrm>
            <a:off x="443100" y="3661350"/>
            <a:ext cx="7704600" cy="200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rgbClr val="000000"/>
                </a:solidFill>
                <a:latin typeface="Mali SemiBold"/>
                <a:ea typeface="Mali SemiBold"/>
                <a:cs typeface="Mali SemiBold"/>
                <a:sym typeface="Mali SemiBold"/>
              </a:rPr>
              <a:t>Het project wordt gefinancierd door de Europese Unie.</a:t>
            </a:r>
            <a:endParaRPr b="0" i="0" sz="1300" u="none" cap="none" strike="noStrike">
              <a:solidFill>
                <a:srgbClr val="000000"/>
              </a:solidFill>
              <a:latin typeface="Mali SemiBold"/>
              <a:ea typeface="Mali SemiBold"/>
              <a:cs typeface="Mali SemiBold"/>
              <a:sym typeface="Mali SemiBold"/>
            </a:endParaRPr>
          </a:p>
        </p:txBody>
      </p:sp>
      <p:sp>
        <p:nvSpPr>
          <p:cNvPr id="969" name="Google Shape;969;p2"/>
          <p:cNvSpPr txBox="1"/>
          <p:nvPr/>
        </p:nvSpPr>
        <p:spPr>
          <a:xfrm>
            <a:off x="443100" y="4238150"/>
            <a:ext cx="6773400" cy="6603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300"/>
              <a:buFont typeface="Arial"/>
              <a:buNone/>
            </a:pPr>
            <a:r>
              <a:rPr b="1" i="0" lang="nl" sz="1300" u="none" cap="none" strike="noStrike">
                <a:solidFill>
                  <a:srgbClr val="000000"/>
                </a:solidFill>
                <a:latin typeface="Mali"/>
                <a:ea typeface="Mali"/>
                <a:cs typeface="Mali"/>
                <a:sym typeface="Mali"/>
              </a:rPr>
              <a:t>De auteurs</a:t>
            </a:r>
            <a:endParaRPr b="1" i="0" sz="13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300"/>
              <a:buFont typeface="Arial"/>
              <a:buNone/>
            </a:pPr>
            <a:r>
              <a:rPr b="0" i="0" lang="nl" sz="1300" u="none" cap="none" strike="noStrike">
                <a:solidFill>
                  <a:srgbClr val="000000"/>
                </a:solidFill>
                <a:latin typeface="Mali"/>
                <a:ea typeface="Mali"/>
                <a:cs typeface="Mali"/>
                <a:sym typeface="Mali"/>
              </a:rPr>
              <a:t>Het cursusmateriaal is ontwikkeld binnen het </a:t>
            </a:r>
            <a:r>
              <a:rPr b="0" i="0" lang="nl" sz="1300" u="none" cap="none" strike="noStrike">
                <a:solidFill>
                  <a:srgbClr val="000000"/>
                </a:solidFill>
                <a:latin typeface="Mali SemiBold"/>
                <a:ea typeface="Mali SemiBold"/>
                <a:cs typeface="Mali SemiBold"/>
                <a:sym typeface="Mali SemiBold"/>
              </a:rPr>
              <a:t>DigInclude </a:t>
            </a:r>
            <a:r>
              <a:rPr lang="nl" sz="1300">
                <a:latin typeface="Mali"/>
                <a:ea typeface="Mali"/>
                <a:cs typeface="Mali"/>
                <a:sym typeface="Mali"/>
              </a:rPr>
              <a:t>project </a:t>
            </a:r>
            <a:r>
              <a:rPr b="0" i="0" lang="nl" sz="1300" u="none" cap="none" strike="noStrike">
                <a:solidFill>
                  <a:srgbClr val="000000"/>
                </a:solidFill>
                <a:latin typeface="Mali SemiBold"/>
                <a:ea typeface="Mali SemiBold"/>
                <a:cs typeface="Mali SemiBold"/>
                <a:sym typeface="Mali SemiBold"/>
              </a:rPr>
              <a:t>door SignCoders</a:t>
            </a:r>
            <a:r>
              <a:rPr b="0" i="0" lang="nl" sz="1300" u="none" cap="none" strike="noStrike">
                <a:solidFill>
                  <a:srgbClr val="000000"/>
                </a:solidFill>
                <a:latin typeface="Mali"/>
                <a:ea typeface="Mali"/>
                <a:cs typeface="Mali"/>
                <a:sym typeface="Mali"/>
              </a:rPr>
              <a:t>, in samenwerking met dove en horende collega’s.</a:t>
            </a:r>
            <a:endParaRPr b="0" i="0" sz="1300" u="none" cap="none" strike="noStrike">
              <a:solidFill>
                <a:srgbClr val="000000"/>
              </a:solidFill>
              <a:latin typeface="Mali"/>
              <a:ea typeface="Mali"/>
              <a:cs typeface="Mali"/>
              <a:sym typeface="Mali"/>
            </a:endParaRPr>
          </a:p>
        </p:txBody>
      </p:sp>
      <p:grpSp>
        <p:nvGrpSpPr>
          <p:cNvPr id="970" name="Google Shape;970;p2"/>
          <p:cNvGrpSpPr/>
          <p:nvPr/>
        </p:nvGrpSpPr>
        <p:grpSpPr>
          <a:xfrm rot="-389217">
            <a:off x="-255134" y="323361"/>
            <a:ext cx="939641" cy="3296771"/>
            <a:chOff x="15958408" y="76731"/>
            <a:chExt cx="1878901" cy="6592200"/>
          </a:xfrm>
        </p:grpSpPr>
        <p:sp>
          <p:nvSpPr>
            <p:cNvPr id="971" name="Google Shape;971;p2"/>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2" name="Google Shape;972;p2"/>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3" name="Google Shape;973;p2"/>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4" name="Google Shape;974;p2"/>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5" name="Google Shape;975;p2"/>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6" name="Google Shape;976;p2"/>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7" name="Google Shape;977;p2"/>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8" name="Google Shape;978;p2"/>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79" name="Google Shape;979;p2"/>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0" name="Google Shape;980;p2"/>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81" name="Google Shape;981;p2"/>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982" name="Google Shape;982;p2"/>
          <p:cNvPicPr preferRelativeResize="0"/>
          <p:nvPr/>
        </p:nvPicPr>
        <p:blipFill rotWithShape="1">
          <a:blip r:embed="rId3">
            <a:alphaModFix/>
          </a:blip>
          <a:srcRect b="0" l="0" r="0" t="0"/>
          <a:stretch/>
        </p:blipFill>
        <p:spPr>
          <a:xfrm>
            <a:off x="7371400" y="3536725"/>
            <a:ext cx="1417199" cy="1491300"/>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986" name="Shape 986"/>
        <p:cNvGrpSpPr/>
        <p:nvPr/>
      </p:nvGrpSpPr>
      <p:grpSpPr>
        <a:xfrm>
          <a:off x="0" y="0"/>
          <a:ext cx="0" cy="0"/>
          <a:chOff x="0" y="0"/>
          <a:chExt cx="0" cy="0"/>
        </a:xfrm>
      </p:grpSpPr>
      <p:grpSp>
        <p:nvGrpSpPr>
          <p:cNvPr id="987" name="Google Shape;987;p3"/>
          <p:cNvGrpSpPr/>
          <p:nvPr/>
        </p:nvGrpSpPr>
        <p:grpSpPr>
          <a:xfrm rot="-384435">
            <a:off x="441956" y="368536"/>
            <a:ext cx="3276885" cy="4406552"/>
            <a:chOff x="883753" y="737154"/>
            <a:chExt cx="6553465" cy="8812694"/>
          </a:xfrm>
        </p:grpSpPr>
        <p:sp>
          <p:nvSpPr>
            <p:cNvPr id="988" name="Google Shape;988;p3"/>
            <p:cNvSpPr/>
            <p:nvPr/>
          </p:nvSpPr>
          <p:spPr>
            <a:xfrm>
              <a:off x="890760" y="737154"/>
              <a:ext cx="6546458" cy="8812694"/>
            </a:xfrm>
            <a:custGeom>
              <a:rect b="b" l="l" r="r" t="t"/>
              <a:pathLst>
                <a:path extrusionOk="0" h="8812694" w="6546458">
                  <a:moveTo>
                    <a:pt x="6509747" y="8493649"/>
                  </a:moveTo>
                  <a:cubicBezTo>
                    <a:pt x="6497186" y="8280013"/>
                    <a:pt x="6531081" y="8028869"/>
                    <a:pt x="6517111" y="7768631"/>
                  </a:cubicBezTo>
                  <a:cubicBezTo>
                    <a:pt x="6482811" y="7166002"/>
                    <a:pt x="6502383" y="7603798"/>
                    <a:pt x="6502383" y="7009823"/>
                  </a:cubicBezTo>
                  <a:cubicBezTo>
                    <a:pt x="6503704" y="6340729"/>
                    <a:pt x="6414053" y="5917033"/>
                    <a:pt x="6445851" y="4835541"/>
                  </a:cubicBezTo>
                  <a:cubicBezTo>
                    <a:pt x="6457724" y="4582106"/>
                    <a:pt x="6462410" y="4716041"/>
                    <a:pt x="6428128" y="4111667"/>
                  </a:cubicBezTo>
                  <a:cubicBezTo>
                    <a:pt x="6368690" y="3255339"/>
                    <a:pt x="6362929" y="11021"/>
                    <a:pt x="6299332" y="9452"/>
                  </a:cubicBezTo>
                  <a:cubicBezTo>
                    <a:pt x="5761405" y="-5353"/>
                    <a:pt x="5142194" y="20838"/>
                    <a:pt x="5145541" y="20838"/>
                  </a:cubicBezTo>
                  <a:cubicBezTo>
                    <a:pt x="4538732" y="20838"/>
                    <a:pt x="5100953" y="-38753"/>
                    <a:pt x="4361067" y="43610"/>
                  </a:cubicBezTo>
                  <a:cubicBezTo>
                    <a:pt x="4032216" y="80042"/>
                    <a:pt x="3221317" y="34886"/>
                    <a:pt x="3183176" y="32594"/>
                  </a:cubicBezTo>
                  <a:cubicBezTo>
                    <a:pt x="3152735" y="34868"/>
                    <a:pt x="2469293" y="88396"/>
                    <a:pt x="2398368" y="82316"/>
                  </a:cubicBezTo>
                  <a:cubicBezTo>
                    <a:pt x="1698789" y="22671"/>
                    <a:pt x="353786" y="114535"/>
                    <a:pt x="437324" y="108154"/>
                  </a:cubicBezTo>
                  <a:cubicBezTo>
                    <a:pt x="415585" y="108154"/>
                    <a:pt x="60308" y="101316"/>
                    <a:pt x="63655" y="101703"/>
                  </a:cubicBezTo>
                  <a:cubicBezTo>
                    <a:pt x="61400" y="101703"/>
                    <a:pt x="59639" y="1156017"/>
                    <a:pt x="59639" y="1930952"/>
                  </a:cubicBezTo>
                  <a:cubicBezTo>
                    <a:pt x="59568" y="1932256"/>
                    <a:pt x="18046" y="2560829"/>
                    <a:pt x="14469" y="2844615"/>
                  </a:cubicBezTo>
                  <a:cubicBezTo>
                    <a:pt x="14469" y="2880307"/>
                    <a:pt x="58635" y="3298891"/>
                    <a:pt x="52944" y="3354411"/>
                  </a:cubicBezTo>
                  <a:cubicBezTo>
                    <a:pt x="-21610" y="4093883"/>
                    <a:pt x="93657" y="4823239"/>
                    <a:pt x="25180" y="6297741"/>
                  </a:cubicBezTo>
                  <a:cubicBezTo>
                    <a:pt x="-1897" y="6825779"/>
                    <a:pt x="34482" y="6747206"/>
                    <a:pt x="25515" y="7021615"/>
                  </a:cubicBezTo>
                  <a:cubicBezTo>
                    <a:pt x="-19566" y="8267358"/>
                    <a:pt x="5450" y="7622234"/>
                    <a:pt x="22168" y="8426092"/>
                  </a:cubicBezTo>
                  <a:cubicBezTo>
                    <a:pt x="29497" y="8768764"/>
                    <a:pt x="15509" y="8783657"/>
                    <a:pt x="37547" y="8784045"/>
                  </a:cubicBezTo>
                  <a:cubicBezTo>
                    <a:pt x="1449230" y="8805601"/>
                    <a:pt x="2660593" y="8818855"/>
                    <a:pt x="4495853" y="8786318"/>
                  </a:cubicBezTo>
                  <a:cubicBezTo>
                    <a:pt x="5224130" y="8772271"/>
                    <a:pt x="5234506" y="8818203"/>
                    <a:pt x="5312442" y="8812140"/>
                  </a:cubicBezTo>
                  <a:cubicBezTo>
                    <a:pt x="6794768" y="8699002"/>
                    <a:pt x="6543536" y="8995849"/>
                    <a:pt x="6509747" y="8493649"/>
                  </a:cubicBezTo>
                  <a:close/>
                  <a:moveTo>
                    <a:pt x="354702" y="992207"/>
                  </a:moveTo>
                  <a:cubicBezTo>
                    <a:pt x="292814" y="967162"/>
                    <a:pt x="260029" y="883653"/>
                    <a:pt x="286789" y="815689"/>
                  </a:cubicBezTo>
                  <a:cubicBezTo>
                    <a:pt x="331624" y="700666"/>
                    <a:pt x="485841" y="712828"/>
                    <a:pt x="525972" y="824044"/>
                  </a:cubicBezTo>
                  <a:cubicBezTo>
                    <a:pt x="565451" y="918956"/>
                    <a:pt x="468770" y="1038897"/>
                    <a:pt x="354702" y="992207"/>
                  </a:cubicBezTo>
                  <a:close/>
                  <a:moveTo>
                    <a:pt x="342987" y="1713437"/>
                  </a:moveTo>
                  <a:cubicBezTo>
                    <a:pt x="293483" y="1686858"/>
                    <a:pt x="267710" y="1620816"/>
                    <a:pt x="282103" y="1561224"/>
                  </a:cubicBezTo>
                  <a:cubicBezTo>
                    <a:pt x="313884" y="1431026"/>
                    <a:pt x="483832" y="1430638"/>
                    <a:pt x="527311" y="1551354"/>
                  </a:cubicBezTo>
                  <a:cubicBezTo>
                    <a:pt x="569467" y="1652312"/>
                    <a:pt x="458411" y="1775690"/>
                    <a:pt x="342987" y="1713437"/>
                  </a:cubicBezTo>
                  <a:close/>
                  <a:moveTo>
                    <a:pt x="357379" y="2447181"/>
                  </a:moveTo>
                  <a:cubicBezTo>
                    <a:pt x="295492" y="2422135"/>
                    <a:pt x="262707" y="2339384"/>
                    <a:pt x="289132" y="2271051"/>
                  </a:cubicBezTo>
                  <a:cubicBezTo>
                    <a:pt x="333632" y="2155270"/>
                    <a:pt x="488853" y="2167801"/>
                    <a:pt x="528649" y="2279017"/>
                  </a:cubicBezTo>
                  <a:cubicBezTo>
                    <a:pt x="568463" y="2374300"/>
                    <a:pt x="471113" y="2493483"/>
                    <a:pt x="357379" y="2447181"/>
                  </a:cubicBezTo>
                  <a:close/>
                  <a:moveTo>
                    <a:pt x="359053" y="3174844"/>
                  </a:moveTo>
                  <a:cubicBezTo>
                    <a:pt x="297165" y="3149798"/>
                    <a:pt x="264381" y="3067047"/>
                    <a:pt x="290806" y="2999102"/>
                  </a:cubicBezTo>
                  <a:cubicBezTo>
                    <a:pt x="335306" y="2882950"/>
                    <a:pt x="490527" y="2895482"/>
                    <a:pt x="530323" y="3006698"/>
                  </a:cubicBezTo>
                  <a:cubicBezTo>
                    <a:pt x="570472" y="3102721"/>
                    <a:pt x="471783" y="3220776"/>
                    <a:pt x="359053" y="3174844"/>
                  </a:cubicBezTo>
                  <a:close/>
                  <a:moveTo>
                    <a:pt x="286454" y="3744231"/>
                  </a:moveTo>
                  <a:cubicBezTo>
                    <a:pt x="318235" y="3614033"/>
                    <a:pt x="488184" y="3613275"/>
                    <a:pt x="531662" y="3734361"/>
                  </a:cubicBezTo>
                  <a:cubicBezTo>
                    <a:pt x="619305" y="3944279"/>
                    <a:pt x="228249" y="3983760"/>
                    <a:pt x="286454" y="3744231"/>
                  </a:cubicBezTo>
                  <a:close/>
                  <a:moveTo>
                    <a:pt x="288128" y="4471524"/>
                  </a:moveTo>
                  <a:cubicBezTo>
                    <a:pt x="319909" y="4341713"/>
                    <a:pt x="489523" y="4340180"/>
                    <a:pt x="533336" y="4461654"/>
                  </a:cubicBezTo>
                  <a:cubicBezTo>
                    <a:pt x="621314" y="4672700"/>
                    <a:pt x="230257" y="4711053"/>
                    <a:pt x="288128" y="4471524"/>
                  </a:cubicBezTo>
                  <a:close/>
                  <a:moveTo>
                    <a:pt x="363404" y="5357481"/>
                  </a:moveTo>
                  <a:cubicBezTo>
                    <a:pt x="301517" y="5332435"/>
                    <a:pt x="268732" y="5249684"/>
                    <a:pt x="295157" y="5181739"/>
                  </a:cubicBezTo>
                  <a:cubicBezTo>
                    <a:pt x="339657" y="5065588"/>
                    <a:pt x="494878" y="5078119"/>
                    <a:pt x="534674" y="5189335"/>
                  </a:cubicBezTo>
                  <a:cubicBezTo>
                    <a:pt x="574488" y="5284988"/>
                    <a:pt x="476469" y="5403413"/>
                    <a:pt x="363404" y="5357481"/>
                  </a:cubicBezTo>
                  <a:close/>
                  <a:moveTo>
                    <a:pt x="290806" y="5926868"/>
                  </a:moveTo>
                  <a:cubicBezTo>
                    <a:pt x="322586" y="5796282"/>
                    <a:pt x="492535" y="5796282"/>
                    <a:pt x="536013" y="5916998"/>
                  </a:cubicBezTo>
                  <a:cubicBezTo>
                    <a:pt x="623657" y="6126916"/>
                    <a:pt x="232600" y="6166397"/>
                    <a:pt x="290806" y="5926868"/>
                  </a:cubicBezTo>
                  <a:close/>
                  <a:moveTo>
                    <a:pt x="353363" y="6806374"/>
                  </a:moveTo>
                  <a:cubicBezTo>
                    <a:pt x="303860" y="6779795"/>
                    <a:pt x="278086" y="6713752"/>
                    <a:pt x="292479" y="6654161"/>
                  </a:cubicBezTo>
                  <a:cubicBezTo>
                    <a:pt x="324260" y="6523962"/>
                    <a:pt x="494209" y="6523575"/>
                    <a:pt x="537687" y="6644291"/>
                  </a:cubicBezTo>
                  <a:cubicBezTo>
                    <a:pt x="579844" y="6745267"/>
                    <a:pt x="469105" y="6868626"/>
                    <a:pt x="353363" y="6806374"/>
                  </a:cubicBezTo>
                  <a:close/>
                  <a:moveTo>
                    <a:pt x="367738" y="7540118"/>
                  </a:moveTo>
                  <a:cubicBezTo>
                    <a:pt x="305850" y="7515072"/>
                    <a:pt x="273066" y="7432321"/>
                    <a:pt x="299491" y="7364375"/>
                  </a:cubicBezTo>
                  <a:cubicBezTo>
                    <a:pt x="343991" y="7248224"/>
                    <a:pt x="499212" y="7260756"/>
                    <a:pt x="539008" y="7371972"/>
                  </a:cubicBezTo>
                  <a:cubicBezTo>
                    <a:pt x="578840" y="7467625"/>
                    <a:pt x="480820" y="7586049"/>
                    <a:pt x="367738" y="7540118"/>
                  </a:cubicBezTo>
                  <a:close/>
                  <a:moveTo>
                    <a:pt x="369077" y="8267798"/>
                  </a:moveTo>
                  <a:cubicBezTo>
                    <a:pt x="238273" y="8214658"/>
                    <a:pt x="282103" y="7984999"/>
                    <a:pt x="438663" y="8011578"/>
                  </a:cubicBezTo>
                  <a:cubicBezTo>
                    <a:pt x="628343" y="8044590"/>
                    <a:pt x="548063" y="8340679"/>
                    <a:pt x="369077" y="826779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989" name="Google Shape;989;p3"/>
            <p:cNvGrpSpPr/>
            <p:nvPr/>
          </p:nvGrpSpPr>
          <p:grpSpPr>
            <a:xfrm>
              <a:off x="883753" y="1196477"/>
              <a:ext cx="6527328" cy="8034326"/>
              <a:chOff x="883753" y="1196477"/>
              <a:chExt cx="6527328" cy="8034326"/>
            </a:xfrm>
          </p:grpSpPr>
          <p:sp>
            <p:nvSpPr>
              <p:cNvPr id="990" name="Google Shape;990;p3"/>
              <p:cNvSpPr/>
              <p:nvPr/>
            </p:nvSpPr>
            <p:spPr>
              <a:xfrm>
                <a:off x="943146" y="1196477"/>
                <a:ext cx="6288424" cy="63714"/>
              </a:xfrm>
              <a:custGeom>
                <a:rect b="b" l="l" r="r" t="t"/>
                <a:pathLst>
                  <a:path extrusionOk="0" h="63714" w="6288424">
                    <a:moveTo>
                      <a:pt x="6285404" y="63715"/>
                    </a:moveTo>
                    <a:cubicBezTo>
                      <a:pt x="6283713" y="63732"/>
                      <a:pt x="11146" y="42476"/>
                      <a:pt x="8927" y="42459"/>
                    </a:cubicBezTo>
                    <a:cubicBezTo>
                      <a:pt x="8927" y="-22174"/>
                      <a:pt x="-443701" y="228"/>
                      <a:pt x="5097154" y="23476"/>
                    </a:cubicBezTo>
                    <a:cubicBezTo>
                      <a:pt x="6415768" y="28552"/>
                      <a:pt x="6283854" y="9023"/>
                      <a:pt x="6285404" y="6371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1" name="Google Shape;991;p3"/>
              <p:cNvSpPr/>
              <p:nvPr/>
            </p:nvSpPr>
            <p:spPr>
              <a:xfrm>
                <a:off x="943560" y="1918236"/>
                <a:ext cx="6306493" cy="66587"/>
              </a:xfrm>
              <a:custGeom>
                <a:rect b="b" l="l" r="r" t="t"/>
                <a:pathLst>
                  <a:path extrusionOk="0" h="66587" w="6306493">
                    <a:moveTo>
                      <a:pt x="6303064" y="66588"/>
                    </a:moveTo>
                    <a:cubicBezTo>
                      <a:pt x="6301056" y="66623"/>
                      <a:pt x="8459" y="45349"/>
                      <a:pt x="7173" y="45331"/>
                    </a:cubicBezTo>
                    <a:cubicBezTo>
                      <a:pt x="8670" y="-22368"/>
                      <a:pt x="-419610" y="-1517"/>
                      <a:pt x="5113792" y="26349"/>
                    </a:cubicBezTo>
                    <a:cubicBezTo>
                      <a:pt x="6431666" y="31407"/>
                      <a:pt x="6303064" y="11226"/>
                      <a:pt x="6303064" y="665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2" name="Google Shape;992;p3"/>
              <p:cNvSpPr/>
              <p:nvPr/>
            </p:nvSpPr>
            <p:spPr>
              <a:xfrm>
                <a:off x="945379" y="2642655"/>
                <a:ext cx="6348399" cy="52716"/>
              </a:xfrm>
              <a:custGeom>
                <a:rect b="b" l="l" r="r" t="t"/>
                <a:pathLst>
                  <a:path extrusionOk="0" h="52716" w="6348399">
                    <a:moveTo>
                      <a:pt x="842696" y="48593"/>
                    </a:moveTo>
                    <a:cubicBezTo>
                      <a:pt x="-117205" y="48593"/>
                      <a:pt x="5037" y="61301"/>
                      <a:pt x="5037" y="0"/>
                    </a:cubicBezTo>
                    <a:cubicBezTo>
                      <a:pt x="7733522" y="43993"/>
                      <a:pt x="8852361" y="61442"/>
                      <a:pt x="842696" y="4859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3" name="Google Shape;993;p3"/>
              <p:cNvSpPr/>
              <p:nvPr/>
            </p:nvSpPr>
            <p:spPr>
              <a:xfrm>
                <a:off x="903595" y="3369507"/>
                <a:ext cx="6373533" cy="64597"/>
              </a:xfrm>
              <a:custGeom>
                <a:rect b="b" l="l" r="r" t="t"/>
                <a:pathLst>
                  <a:path extrusionOk="0" h="64597" w="6373533">
                    <a:moveTo>
                      <a:pt x="6370124" y="64597"/>
                    </a:moveTo>
                    <a:cubicBezTo>
                      <a:pt x="6368750" y="64615"/>
                      <a:pt x="8576" y="42971"/>
                      <a:pt x="6655" y="42953"/>
                    </a:cubicBezTo>
                    <a:cubicBezTo>
                      <a:pt x="9773" y="-22701"/>
                      <a:pt x="-423158" y="441"/>
                      <a:pt x="5188217" y="23971"/>
                    </a:cubicBezTo>
                    <a:cubicBezTo>
                      <a:pt x="6497951" y="29029"/>
                      <a:pt x="6370124" y="9483"/>
                      <a:pt x="6370124" y="6459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4" name="Google Shape;994;p3"/>
              <p:cNvSpPr/>
              <p:nvPr/>
            </p:nvSpPr>
            <p:spPr>
              <a:xfrm>
                <a:off x="932933" y="4094239"/>
                <a:ext cx="6360531" cy="64126"/>
              </a:xfrm>
              <a:custGeom>
                <a:rect b="b" l="l" r="r" t="t"/>
                <a:pathLst>
                  <a:path extrusionOk="0" h="64126" w="6360531">
                    <a:moveTo>
                      <a:pt x="6357504" y="64126"/>
                    </a:moveTo>
                    <a:cubicBezTo>
                      <a:pt x="6355954" y="64144"/>
                      <a:pt x="6596" y="42500"/>
                      <a:pt x="4746" y="42483"/>
                    </a:cubicBezTo>
                    <a:cubicBezTo>
                      <a:pt x="14488" y="-22449"/>
                      <a:pt x="-425349" y="376"/>
                      <a:pt x="5176266" y="23888"/>
                    </a:cubicBezTo>
                    <a:cubicBezTo>
                      <a:pt x="6487709" y="28946"/>
                      <a:pt x="6355918" y="9858"/>
                      <a:pt x="6357504" y="6412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5" name="Google Shape;995;p3"/>
              <p:cNvSpPr/>
              <p:nvPr/>
            </p:nvSpPr>
            <p:spPr>
              <a:xfrm>
                <a:off x="910051" y="4818452"/>
                <a:ext cx="6413352" cy="64545"/>
              </a:xfrm>
              <a:custGeom>
                <a:rect b="b" l="l" r="r" t="t"/>
                <a:pathLst>
                  <a:path extrusionOk="0" h="64545" w="6413352">
                    <a:moveTo>
                      <a:pt x="6411498" y="64546"/>
                    </a:moveTo>
                    <a:cubicBezTo>
                      <a:pt x="6410212" y="64563"/>
                      <a:pt x="157305" y="43554"/>
                      <a:pt x="8567" y="42531"/>
                    </a:cubicBezTo>
                    <a:cubicBezTo>
                      <a:pt x="7123" y="-22806"/>
                      <a:pt x="-434195" y="601"/>
                      <a:pt x="5216219" y="24307"/>
                    </a:cubicBezTo>
                    <a:cubicBezTo>
                      <a:pt x="6542126" y="29383"/>
                      <a:pt x="6406530" y="9854"/>
                      <a:pt x="6411498" y="6454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6" name="Google Shape;996;p3"/>
              <p:cNvSpPr/>
              <p:nvPr/>
            </p:nvSpPr>
            <p:spPr>
              <a:xfrm>
                <a:off x="929522" y="5540811"/>
                <a:ext cx="6426617" cy="58761"/>
              </a:xfrm>
              <a:custGeom>
                <a:rect b="b" l="l" r="r" t="t"/>
                <a:pathLst>
                  <a:path extrusionOk="0" h="58761" w="6426617">
                    <a:moveTo>
                      <a:pt x="2347890" y="51255"/>
                    </a:moveTo>
                    <a:cubicBezTo>
                      <a:pt x="-214571" y="41402"/>
                      <a:pt x="5709" y="70519"/>
                      <a:pt x="4158" y="0"/>
                    </a:cubicBezTo>
                    <a:cubicBezTo>
                      <a:pt x="6854748" y="19053"/>
                      <a:pt x="9116421" y="79808"/>
                      <a:pt x="2347890" y="512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7" name="Google Shape;997;p3"/>
              <p:cNvSpPr/>
              <p:nvPr/>
            </p:nvSpPr>
            <p:spPr>
              <a:xfrm>
                <a:off x="928380" y="6266283"/>
                <a:ext cx="6412630" cy="65977"/>
              </a:xfrm>
              <a:custGeom>
                <a:rect b="b" l="l" r="r" t="t"/>
                <a:pathLst>
                  <a:path extrusionOk="0" h="65977" w="6412630">
                    <a:moveTo>
                      <a:pt x="6409235" y="65977"/>
                    </a:moveTo>
                    <a:cubicBezTo>
                      <a:pt x="6407949" y="65994"/>
                      <a:pt x="144914" y="44897"/>
                      <a:pt x="7626" y="43963"/>
                    </a:cubicBezTo>
                    <a:cubicBezTo>
                      <a:pt x="7626" y="-24582"/>
                      <a:pt x="-425288" y="1627"/>
                      <a:pt x="5232349" y="25368"/>
                    </a:cubicBezTo>
                    <a:cubicBezTo>
                      <a:pt x="6536534" y="31678"/>
                      <a:pt x="6409235" y="8553"/>
                      <a:pt x="6409235" y="6597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8" name="Google Shape;998;p3"/>
              <p:cNvSpPr/>
              <p:nvPr/>
            </p:nvSpPr>
            <p:spPr>
              <a:xfrm>
                <a:off x="909355" y="6989920"/>
                <a:ext cx="6460822" cy="66971"/>
              </a:xfrm>
              <a:custGeom>
                <a:rect b="b" l="l" r="r" t="t"/>
                <a:pathLst>
                  <a:path extrusionOk="0" h="66971" w="6460822">
                    <a:moveTo>
                      <a:pt x="6459371" y="66971"/>
                    </a:moveTo>
                    <a:cubicBezTo>
                      <a:pt x="6458085" y="66989"/>
                      <a:pt x="120865" y="45698"/>
                      <a:pt x="6585" y="44957"/>
                    </a:cubicBezTo>
                    <a:cubicBezTo>
                      <a:pt x="9880" y="-25985"/>
                      <a:pt x="-426857" y="2462"/>
                      <a:pt x="5268761" y="26363"/>
                    </a:cubicBezTo>
                    <a:cubicBezTo>
                      <a:pt x="6589101" y="31439"/>
                      <a:pt x="6453293" y="11857"/>
                      <a:pt x="6459371" y="6697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999" name="Google Shape;999;p3"/>
              <p:cNvSpPr/>
              <p:nvPr/>
            </p:nvSpPr>
            <p:spPr>
              <a:xfrm>
                <a:off x="910632" y="7713965"/>
                <a:ext cx="6500449" cy="59902"/>
              </a:xfrm>
              <a:custGeom>
                <a:rect b="b" l="l" r="r" t="t"/>
                <a:pathLst>
                  <a:path extrusionOk="0" h="59902" w="6500449">
                    <a:moveTo>
                      <a:pt x="2418627" y="51625"/>
                    </a:moveTo>
                    <a:cubicBezTo>
                      <a:pt x="-254221" y="41367"/>
                      <a:pt x="6982" y="72899"/>
                      <a:pt x="6982" y="0"/>
                    </a:cubicBezTo>
                    <a:cubicBezTo>
                      <a:pt x="6816172" y="26244"/>
                      <a:pt x="9283609" y="80601"/>
                      <a:pt x="2418627" y="5162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0" name="Google Shape;1000;p3"/>
              <p:cNvSpPr/>
              <p:nvPr/>
            </p:nvSpPr>
            <p:spPr>
              <a:xfrm>
                <a:off x="883753" y="8440259"/>
                <a:ext cx="6526567" cy="65525"/>
              </a:xfrm>
              <a:custGeom>
                <a:rect b="b" l="l" r="r" t="t"/>
                <a:pathLst>
                  <a:path extrusionOk="0" h="65525" w="6526567">
                    <a:moveTo>
                      <a:pt x="6524117" y="65525"/>
                    </a:moveTo>
                    <a:cubicBezTo>
                      <a:pt x="6522779" y="65543"/>
                      <a:pt x="276760" y="45027"/>
                      <a:pt x="8105" y="42753"/>
                    </a:cubicBezTo>
                    <a:cubicBezTo>
                      <a:pt x="8105" y="-23624"/>
                      <a:pt x="-440065" y="1087"/>
                      <a:pt x="5328839" y="25286"/>
                    </a:cubicBezTo>
                    <a:cubicBezTo>
                      <a:pt x="6654358" y="30363"/>
                      <a:pt x="6520999" y="10816"/>
                      <a:pt x="6524117" y="6552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1" name="Google Shape;1001;p3"/>
              <p:cNvSpPr/>
              <p:nvPr/>
            </p:nvSpPr>
            <p:spPr>
              <a:xfrm>
                <a:off x="905593" y="9163074"/>
                <a:ext cx="6497258" cy="67729"/>
              </a:xfrm>
              <a:custGeom>
                <a:rect b="b" l="l" r="r" t="t"/>
                <a:pathLst>
                  <a:path extrusionOk="0" h="67729" w="6497258">
                    <a:moveTo>
                      <a:pt x="6494914" y="67730"/>
                    </a:moveTo>
                    <a:cubicBezTo>
                      <a:pt x="6493646" y="67748"/>
                      <a:pt x="178658" y="45998"/>
                      <a:pt x="8339" y="44570"/>
                    </a:cubicBezTo>
                    <a:cubicBezTo>
                      <a:pt x="6754" y="-21983"/>
                      <a:pt x="-434352" y="-1890"/>
                      <a:pt x="5324052" y="27103"/>
                    </a:cubicBezTo>
                    <a:cubicBezTo>
                      <a:pt x="6623076" y="32179"/>
                      <a:pt x="6491584" y="11153"/>
                      <a:pt x="6494914" y="6773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002" name="Google Shape;1002;p3"/>
            <p:cNvSpPr/>
            <p:nvPr/>
          </p:nvSpPr>
          <p:spPr>
            <a:xfrm>
              <a:off x="1743570" y="814551"/>
              <a:ext cx="175291" cy="8727904"/>
            </a:xfrm>
            <a:custGeom>
              <a:rect b="b" l="l" r="r" t="t"/>
              <a:pathLst>
                <a:path extrusionOk="0" h="8727904" w="175291">
                  <a:moveTo>
                    <a:pt x="175292" y="8727905"/>
                  </a:moveTo>
                  <a:cubicBezTo>
                    <a:pt x="78540" y="8727905"/>
                    <a:pt x="-73792" y="3686082"/>
                    <a:pt x="41140" y="2"/>
                  </a:cubicBezTo>
                  <a:cubicBezTo>
                    <a:pt x="139089" y="-2977"/>
                    <a:pt x="-96887" y="3400745"/>
                    <a:pt x="175292" y="872790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03" name="Google Shape;1003;p3"/>
          <p:cNvGrpSpPr/>
          <p:nvPr/>
        </p:nvGrpSpPr>
        <p:grpSpPr>
          <a:xfrm rot="865684">
            <a:off x="8524802" y="2642418"/>
            <a:ext cx="2829438" cy="3504211"/>
            <a:chOff x="17047059" y="5284049"/>
            <a:chExt cx="5658064" cy="7007417"/>
          </a:xfrm>
        </p:grpSpPr>
        <p:sp>
          <p:nvSpPr>
            <p:cNvPr id="1004" name="Google Shape;1004;p3"/>
            <p:cNvSpPr/>
            <p:nvPr/>
          </p:nvSpPr>
          <p:spPr>
            <a:xfrm>
              <a:off x="21935480" y="7531387"/>
              <a:ext cx="769643" cy="4685389"/>
            </a:xfrm>
            <a:custGeom>
              <a:rect b="b" l="l" r="r" t="t"/>
              <a:pathLst>
                <a:path extrusionOk="0" h="4685389" w="769643">
                  <a:moveTo>
                    <a:pt x="317361" y="4681288"/>
                  </a:moveTo>
                  <a:cubicBezTo>
                    <a:pt x="665680" y="4648185"/>
                    <a:pt x="656663" y="4667498"/>
                    <a:pt x="709787" y="4651493"/>
                  </a:cubicBezTo>
                  <a:cubicBezTo>
                    <a:pt x="822617" y="4617479"/>
                    <a:pt x="755659" y="4559051"/>
                    <a:pt x="675020" y="2176976"/>
                  </a:cubicBezTo>
                  <a:cubicBezTo>
                    <a:pt x="670287" y="2037094"/>
                    <a:pt x="609545" y="179273"/>
                    <a:pt x="578460" y="40064"/>
                  </a:cubicBezTo>
                  <a:cubicBezTo>
                    <a:pt x="548566" y="-93792"/>
                    <a:pt x="411148" y="130908"/>
                    <a:pt x="115771" y="372496"/>
                  </a:cubicBezTo>
                  <a:cubicBezTo>
                    <a:pt x="-76536" y="538529"/>
                    <a:pt x="20234" y="285141"/>
                    <a:pt x="57871" y="1174271"/>
                  </a:cubicBezTo>
                  <a:cubicBezTo>
                    <a:pt x="312880" y="4688086"/>
                    <a:pt x="77475" y="4709696"/>
                    <a:pt x="317361" y="468128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5" name="Google Shape;1005;p3"/>
            <p:cNvSpPr/>
            <p:nvPr/>
          </p:nvSpPr>
          <p:spPr>
            <a:xfrm>
              <a:off x="22376045" y="10533207"/>
              <a:ext cx="140" cy="5283"/>
            </a:xfrm>
            <a:custGeom>
              <a:rect b="b" l="l" r="r" t="t"/>
              <a:pathLst>
                <a:path extrusionOk="0" h="5283" w="140">
                  <a:moveTo>
                    <a:pt x="0" y="0"/>
                  </a:moveTo>
                  <a:cubicBezTo>
                    <a:pt x="0" y="1682"/>
                    <a:pt x="126" y="3475"/>
                    <a:pt x="140" y="5284"/>
                  </a:cubicBezTo>
                  <a:cubicBezTo>
                    <a:pt x="14" y="3490"/>
                    <a:pt x="0" y="1696"/>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6" name="Google Shape;1006;p3"/>
            <p:cNvSpPr/>
            <p:nvPr/>
          </p:nvSpPr>
          <p:spPr>
            <a:xfrm>
              <a:off x="17047059" y="5284049"/>
              <a:ext cx="5656788" cy="7007417"/>
            </a:xfrm>
            <a:custGeom>
              <a:rect b="b" l="l" r="r" t="t"/>
              <a:pathLst>
                <a:path extrusionOk="0" h="7007417" w="5656788">
                  <a:moveTo>
                    <a:pt x="5093569" y="3342298"/>
                  </a:moveTo>
                  <a:cubicBezTo>
                    <a:pt x="5076584" y="3087677"/>
                    <a:pt x="5191598" y="3109442"/>
                    <a:pt x="5558737" y="2735190"/>
                  </a:cubicBezTo>
                  <a:cubicBezTo>
                    <a:pt x="5708462" y="2582554"/>
                    <a:pt x="5655114" y="2593682"/>
                    <a:pt x="5604636" y="1659494"/>
                  </a:cubicBezTo>
                  <a:cubicBezTo>
                    <a:pt x="5591236" y="1411586"/>
                    <a:pt x="5553080" y="145948"/>
                    <a:pt x="5515428" y="62643"/>
                  </a:cubicBezTo>
                  <a:cubicBezTo>
                    <a:pt x="5475465" y="-25790"/>
                    <a:pt x="5398733" y="-1446"/>
                    <a:pt x="4950438" y="21118"/>
                  </a:cubicBezTo>
                  <a:cubicBezTo>
                    <a:pt x="2627259" y="138113"/>
                    <a:pt x="37295" y="164728"/>
                    <a:pt x="7148" y="266195"/>
                  </a:cubicBezTo>
                  <a:cubicBezTo>
                    <a:pt x="-29370" y="389091"/>
                    <a:pt x="81038" y="2901588"/>
                    <a:pt x="179403" y="5830353"/>
                  </a:cubicBezTo>
                  <a:cubicBezTo>
                    <a:pt x="222222" y="7111338"/>
                    <a:pt x="157588" y="6995281"/>
                    <a:pt x="601487" y="7007417"/>
                  </a:cubicBezTo>
                  <a:cubicBezTo>
                    <a:pt x="5397165" y="6965023"/>
                    <a:pt x="5167374" y="7031915"/>
                    <a:pt x="5220891" y="6967153"/>
                  </a:cubicBezTo>
                  <a:cubicBezTo>
                    <a:pt x="5341618" y="6821076"/>
                    <a:pt x="5128966" y="3873026"/>
                    <a:pt x="5093569" y="334229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07" name="Google Shape;1007;p3"/>
            <p:cNvSpPr/>
            <p:nvPr/>
          </p:nvSpPr>
          <p:spPr>
            <a:xfrm>
              <a:off x="18282236" y="6619200"/>
              <a:ext cx="3235806" cy="602195"/>
            </a:xfrm>
            <a:custGeom>
              <a:rect b="b" l="l" r="r" t="t"/>
              <a:pathLst>
                <a:path extrusionOk="0" h="602195" w="3235806">
                  <a:moveTo>
                    <a:pt x="3153505" y="685"/>
                  </a:moveTo>
                  <a:cubicBezTo>
                    <a:pt x="3223068" y="-9714"/>
                    <a:pt x="3194742" y="99644"/>
                    <a:pt x="3209262" y="235041"/>
                  </a:cubicBezTo>
                  <a:cubicBezTo>
                    <a:pt x="3238218" y="458914"/>
                    <a:pt x="3248188" y="498408"/>
                    <a:pt x="3215031" y="501996"/>
                  </a:cubicBezTo>
                  <a:cubicBezTo>
                    <a:pt x="3199236" y="503622"/>
                    <a:pt x="82859" y="628662"/>
                    <a:pt x="60231" y="597087"/>
                  </a:cubicBezTo>
                  <a:cubicBezTo>
                    <a:pt x="59559" y="594242"/>
                    <a:pt x="288" y="189984"/>
                    <a:pt x="8" y="187082"/>
                  </a:cubicBezTo>
                  <a:cubicBezTo>
                    <a:pt x="-5551" y="96378"/>
                    <a:pt x="2938347" y="-5061"/>
                    <a:pt x="3153505" y="68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08" name="Google Shape;1008;p3"/>
          <p:cNvGrpSpPr/>
          <p:nvPr/>
        </p:nvGrpSpPr>
        <p:grpSpPr>
          <a:xfrm rot="-189150">
            <a:off x="839632" y="840877"/>
            <a:ext cx="3416445" cy="3462072"/>
            <a:chOff x="1678844" y="1681815"/>
            <a:chExt cx="6832114" cy="6923359"/>
          </a:xfrm>
        </p:grpSpPr>
        <p:sp>
          <p:nvSpPr>
            <p:cNvPr id="1009" name="Google Shape;1009;p3"/>
            <p:cNvSpPr/>
            <p:nvPr/>
          </p:nvSpPr>
          <p:spPr>
            <a:xfrm>
              <a:off x="1678844" y="1681815"/>
              <a:ext cx="6832114" cy="6923359"/>
            </a:xfrm>
            <a:custGeom>
              <a:rect b="b" l="l" r="r" t="t"/>
              <a:pathLst>
                <a:path extrusionOk="0" h="6923359" w="6832114">
                  <a:moveTo>
                    <a:pt x="6702602" y="5165094"/>
                  </a:moveTo>
                  <a:cubicBezTo>
                    <a:pt x="6163393" y="6195469"/>
                    <a:pt x="5827234" y="6434145"/>
                    <a:pt x="5305736" y="6778582"/>
                  </a:cubicBezTo>
                  <a:cubicBezTo>
                    <a:pt x="4893864" y="7004118"/>
                    <a:pt x="5456803" y="6890824"/>
                    <a:pt x="116208" y="6920192"/>
                  </a:cubicBezTo>
                  <a:cubicBezTo>
                    <a:pt x="-77531" y="6921287"/>
                    <a:pt x="38309" y="7150657"/>
                    <a:pt x="1462" y="1456347"/>
                  </a:cubicBezTo>
                  <a:cubicBezTo>
                    <a:pt x="5447" y="734643"/>
                    <a:pt x="3690" y="1050736"/>
                    <a:pt x="8436" y="203773"/>
                  </a:cubicBezTo>
                  <a:cubicBezTo>
                    <a:pt x="9321" y="-1573"/>
                    <a:pt x="-60484" y="126772"/>
                    <a:pt x="6715580" y="19"/>
                  </a:cubicBezTo>
                  <a:cubicBezTo>
                    <a:pt x="6778647" y="-1130"/>
                    <a:pt x="6830244" y="49881"/>
                    <a:pt x="6829967" y="112897"/>
                  </a:cubicBezTo>
                  <a:cubicBezTo>
                    <a:pt x="6800647" y="5404572"/>
                    <a:pt x="6906787" y="4771182"/>
                    <a:pt x="6702602" y="51650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0" name="Google Shape;1010;p3"/>
            <p:cNvSpPr/>
            <p:nvPr/>
          </p:nvSpPr>
          <p:spPr>
            <a:xfrm>
              <a:off x="6677367" y="6572882"/>
              <a:ext cx="1829160" cy="2027975"/>
            </a:xfrm>
            <a:custGeom>
              <a:rect b="b" l="l" r="r" t="t"/>
              <a:pathLst>
                <a:path extrusionOk="0" h="2027975" w="1829160">
                  <a:moveTo>
                    <a:pt x="1829161" y="0"/>
                  </a:moveTo>
                  <a:cubicBezTo>
                    <a:pt x="1718676" y="377392"/>
                    <a:pt x="950638" y="1729413"/>
                    <a:pt x="0" y="2027976"/>
                  </a:cubicBezTo>
                  <a:cubicBezTo>
                    <a:pt x="517541" y="1674733"/>
                    <a:pt x="708264" y="1042672"/>
                    <a:pt x="807430" y="419085"/>
                  </a:cubicBezTo>
                  <a:cubicBezTo>
                    <a:pt x="821364" y="331366"/>
                    <a:pt x="1048283" y="403715"/>
                    <a:pt x="1285828" y="302758"/>
                  </a:cubicBezTo>
                  <a:cubicBezTo>
                    <a:pt x="1477242" y="220731"/>
                    <a:pt x="1687834" y="168390"/>
                    <a:pt x="1829161"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11" name="Google Shape;1011;p3"/>
            <p:cNvSpPr/>
            <p:nvPr/>
          </p:nvSpPr>
          <p:spPr>
            <a:xfrm>
              <a:off x="1683489" y="1681815"/>
              <a:ext cx="6825336" cy="880891"/>
            </a:xfrm>
            <a:custGeom>
              <a:rect b="b" l="l" r="r" t="t"/>
              <a:pathLst>
                <a:path extrusionOk="0" h="880891" w="6825336">
                  <a:moveTo>
                    <a:pt x="6825336" y="112911"/>
                  </a:moveTo>
                  <a:lnTo>
                    <a:pt x="6821808" y="750165"/>
                  </a:lnTo>
                  <a:lnTo>
                    <a:pt x="0" y="880892"/>
                  </a:lnTo>
                  <a:lnTo>
                    <a:pt x="3791" y="203773"/>
                  </a:lnTo>
                  <a:cubicBezTo>
                    <a:pt x="4691" y="-4329"/>
                    <a:pt x="-50628" y="126495"/>
                    <a:pt x="6710936" y="19"/>
                  </a:cubicBezTo>
                  <a:cubicBezTo>
                    <a:pt x="6774017" y="-1130"/>
                    <a:pt x="6825599" y="49881"/>
                    <a:pt x="6825336" y="11291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012" name="Google Shape;1012;p3"/>
          <p:cNvSpPr txBox="1"/>
          <p:nvPr/>
        </p:nvSpPr>
        <p:spPr>
          <a:xfrm>
            <a:off x="1118511" y="1506538"/>
            <a:ext cx="2536500" cy="25860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200"/>
              <a:buFont typeface="Arial"/>
              <a:buNone/>
            </a:pPr>
            <a:r>
              <a:rPr b="0" i="0" lang="nl" sz="4200" u="none" cap="none" strike="noStrike">
                <a:solidFill>
                  <a:srgbClr val="000000"/>
                </a:solidFill>
                <a:latin typeface="Mali Medium"/>
                <a:ea typeface="Mali Medium"/>
                <a:cs typeface="Mali Medium"/>
                <a:sym typeface="Mali Medium"/>
              </a:rPr>
              <a:t>Wat is het doel van de cursus?</a:t>
            </a:r>
            <a:endParaRPr b="0" i="0" sz="4200" u="none" cap="none" strike="noStrike">
              <a:solidFill>
                <a:schemeClr val="dk1"/>
              </a:solidFill>
              <a:latin typeface="Mali Medium"/>
              <a:ea typeface="Mali Medium"/>
              <a:cs typeface="Mali Medium"/>
              <a:sym typeface="Mali Medium"/>
            </a:endParaRPr>
          </a:p>
        </p:txBody>
      </p:sp>
      <p:sp>
        <p:nvSpPr>
          <p:cNvPr id="1013" name="Google Shape;1013;p3"/>
          <p:cNvSpPr txBox="1"/>
          <p:nvPr/>
        </p:nvSpPr>
        <p:spPr>
          <a:xfrm>
            <a:off x="4507275" y="520350"/>
            <a:ext cx="4152300" cy="3297000"/>
          </a:xfrm>
          <a:prstGeom prst="rect">
            <a:avLst/>
          </a:prstGeom>
          <a:noFill/>
          <a:ln>
            <a:noFill/>
          </a:ln>
        </p:spPr>
        <p:txBody>
          <a:bodyPr anchorCtr="0" anchor="t" bIns="0" lIns="0" spcFirstLastPara="1" rIns="0" wrap="square" tIns="0">
            <a:spAutoFit/>
          </a:bodyPr>
          <a:lstStyle/>
          <a:p>
            <a:pPr indent="-247650" lvl="1" marL="457200" marR="0" rtl="0" algn="l">
              <a:lnSpc>
                <a:spcPct val="115000"/>
              </a:lnSpc>
              <a:spcBef>
                <a:spcPts val="0"/>
              </a:spcBef>
              <a:spcAft>
                <a:spcPts val="0"/>
              </a:spcAft>
              <a:buClr>
                <a:schemeClr val="dk1"/>
              </a:buClr>
              <a:buSzPts val="2100"/>
              <a:buFont typeface="Arial"/>
              <a:buChar char="•"/>
            </a:pPr>
            <a:r>
              <a:rPr b="0" i="0" lang="nl" sz="2100" u="none" cap="none" strike="noStrike">
                <a:solidFill>
                  <a:srgbClr val="000000"/>
                </a:solidFill>
                <a:latin typeface="Mali Medium"/>
                <a:ea typeface="Mali Medium"/>
                <a:cs typeface="Mali Medium"/>
                <a:sym typeface="Mali Medium"/>
              </a:rPr>
              <a:t>Bewustmaking van de situatie van jongeren met een handicap, versterking van hun zelfwaardering en identiteit.</a:t>
            </a:r>
            <a:endParaRPr b="0" i="0" sz="2100" u="none" cap="none" strike="noStrike">
              <a:solidFill>
                <a:srgbClr val="000000"/>
              </a:solidFill>
              <a:latin typeface="Mali Medium"/>
              <a:ea typeface="Mali Medium"/>
              <a:cs typeface="Mali Medium"/>
              <a:sym typeface="Mali Medium"/>
            </a:endParaRPr>
          </a:p>
          <a:p>
            <a:pPr indent="0" lvl="0" marL="457200" marR="0" rtl="0" algn="l">
              <a:lnSpc>
                <a:spcPct val="115000"/>
              </a:lnSpc>
              <a:spcBef>
                <a:spcPts val="0"/>
              </a:spcBef>
              <a:spcAft>
                <a:spcPts val="0"/>
              </a:spcAft>
              <a:buClr>
                <a:srgbClr val="000000"/>
              </a:buClr>
              <a:buSzPts val="2100"/>
              <a:buFont typeface="Arial"/>
              <a:buNone/>
            </a:pPr>
            <a:r>
              <a:t/>
            </a:r>
            <a:endParaRPr b="0" i="0" sz="2100" u="none" cap="none" strike="noStrike">
              <a:solidFill>
                <a:srgbClr val="000000"/>
              </a:solidFill>
              <a:latin typeface="Mali Medium"/>
              <a:ea typeface="Mali Medium"/>
              <a:cs typeface="Mali Medium"/>
              <a:sym typeface="Mali Medium"/>
            </a:endParaRPr>
          </a:p>
          <a:p>
            <a:pPr indent="-247650" lvl="1" marL="457200" marR="0" rtl="0" algn="l">
              <a:lnSpc>
                <a:spcPct val="115000"/>
              </a:lnSpc>
              <a:spcBef>
                <a:spcPts val="0"/>
              </a:spcBef>
              <a:spcAft>
                <a:spcPts val="0"/>
              </a:spcAft>
              <a:buClr>
                <a:schemeClr val="dk1"/>
              </a:buClr>
              <a:buSzPts val="2100"/>
              <a:buFont typeface="Arial"/>
              <a:buChar char="•"/>
            </a:pPr>
            <a:r>
              <a:rPr b="0" i="0" lang="nl" sz="2100" u="none" cap="none" strike="noStrike">
                <a:solidFill>
                  <a:srgbClr val="000000"/>
                </a:solidFill>
                <a:latin typeface="Mali Medium"/>
                <a:ea typeface="Mali Medium"/>
                <a:cs typeface="Mali Medium"/>
                <a:sym typeface="Mali Medium"/>
              </a:rPr>
              <a:t>Inclusie, gelijke kansen</a:t>
            </a:r>
            <a:endParaRPr b="0" i="0" sz="2100" u="none" cap="none" strike="noStrike">
              <a:solidFill>
                <a:srgbClr val="000000"/>
              </a:solidFill>
              <a:latin typeface="Mali Medium"/>
              <a:ea typeface="Mali Medium"/>
              <a:cs typeface="Mali Medium"/>
              <a:sym typeface="Mali Medium"/>
            </a:endParaRPr>
          </a:p>
          <a:p>
            <a:pPr indent="0" lvl="0" marL="457200" marR="0" rtl="0" algn="l">
              <a:lnSpc>
                <a:spcPct val="115000"/>
              </a:lnSpc>
              <a:spcBef>
                <a:spcPts val="0"/>
              </a:spcBef>
              <a:spcAft>
                <a:spcPts val="0"/>
              </a:spcAft>
              <a:buClr>
                <a:srgbClr val="000000"/>
              </a:buClr>
              <a:buSzPts val="2100"/>
              <a:buFont typeface="Arial"/>
              <a:buNone/>
            </a:pPr>
            <a:r>
              <a:rPr b="0" i="0" lang="nl" sz="2100" u="none" cap="none" strike="noStrike">
                <a:solidFill>
                  <a:srgbClr val="000000"/>
                </a:solidFill>
                <a:latin typeface="Mali Medium"/>
                <a:ea typeface="Mali Medium"/>
                <a:cs typeface="Mali Medium"/>
                <a:sym typeface="Mali Medium"/>
              </a:rPr>
              <a:t>en digitale inclusie.</a:t>
            </a:r>
            <a:endParaRPr b="0" i="0" sz="2100" u="none" cap="none" strike="noStrike">
              <a:solidFill>
                <a:srgbClr val="000000"/>
              </a:solidFill>
              <a:latin typeface="Mali Medium"/>
              <a:ea typeface="Mali Medium"/>
              <a:cs typeface="Mali Medium"/>
              <a:sym typeface="Mali Medium"/>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017" name="Shape 1017"/>
        <p:cNvGrpSpPr/>
        <p:nvPr/>
      </p:nvGrpSpPr>
      <p:grpSpPr>
        <a:xfrm>
          <a:off x="0" y="0"/>
          <a:ext cx="0" cy="0"/>
          <a:chOff x="0" y="0"/>
          <a:chExt cx="0" cy="0"/>
        </a:xfrm>
      </p:grpSpPr>
      <p:sp>
        <p:nvSpPr>
          <p:cNvPr id="1018" name="Google Shape;1018;p4"/>
          <p:cNvSpPr/>
          <p:nvPr/>
        </p:nvSpPr>
        <p:spPr>
          <a:xfrm rot="111691">
            <a:off x="5757952" y="1826574"/>
            <a:ext cx="2669009" cy="3094952"/>
          </a:xfrm>
          <a:prstGeom prst="rect">
            <a:avLst/>
          </a:prstGeom>
          <a:solidFill>
            <a:srgbClr val="EEF0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4"/>
          <p:cNvSpPr/>
          <p:nvPr/>
        </p:nvSpPr>
        <p:spPr>
          <a:xfrm rot="111691">
            <a:off x="2999275" y="1869470"/>
            <a:ext cx="2669009" cy="3027409"/>
          </a:xfrm>
          <a:prstGeom prst="rect">
            <a:avLst/>
          </a:prstGeom>
          <a:solidFill>
            <a:srgbClr val="EEF0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4"/>
          <p:cNvSpPr/>
          <p:nvPr/>
        </p:nvSpPr>
        <p:spPr>
          <a:xfrm rot="111691">
            <a:off x="252756" y="1674121"/>
            <a:ext cx="2669009" cy="3300857"/>
          </a:xfrm>
          <a:prstGeom prst="rect">
            <a:avLst/>
          </a:prstGeom>
          <a:solidFill>
            <a:srgbClr val="EEF0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1" name="Google Shape;1021;p4"/>
          <p:cNvGrpSpPr/>
          <p:nvPr/>
        </p:nvGrpSpPr>
        <p:grpSpPr>
          <a:xfrm>
            <a:off x="8058081" y="-444706"/>
            <a:ext cx="2171029" cy="3135198"/>
            <a:chOff x="8058081" y="-444706"/>
            <a:chExt cx="2171029" cy="3135198"/>
          </a:xfrm>
        </p:grpSpPr>
        <p:sp>
          <p:nvSpPr>
            <p:cNvPr id="1022" name="Google Shape;1022;p4"/>
            <p:cNvSpPr/>
            <p:nvPr/>
          </p:nvSpPr>
          <p:spPr>
            <a:xfrm>
              <a:off x="8058081" y="-444706"/>
              <a:ext cx="2171029" cy="3135198"/>
            </a:xfrm>
            <a:custGeom>
              <a:rect b="b" l="l" r="r" t="t"/>
              <a:pathLst>
                <a:path extrusionOk="0" h="6270395" w="4342057">
                  <a:moveTo>
                    <a:pt x="1274505" y="6241237"/>
                  </a:moveTo>
                  <a:cubicBezTo>
                    <a:pt x="1243447" y="6241237"/>
                    <a:pt x="1214146" y="6237537"/>
                    <a:pt x="1180966" y="6227567"/>
                  </a:cubicBezTo>
                  <a:cubicBezTo>
                    <a:pt x="1123519" y="6208957"/>
                    <a:pt x="995707" y="6004743"/>
                    <a:pt x="944311" y="5850529"/>
                  </a:cubicBezTo>
                  <a:cubicBezTo>
                    <a:pt x="873193" y="5635266"/>
                    <a:pt x="912575" y="5566317"/>
                    <a:pt x="869728" y="5557501"/>
                  </a:cubicBezTo>
                  <a:cubicBezTo>
                    <a:pt x="500303" y="5481968"/>
                    <a:pt x="185625" y="5212291"/>
                    <a:pt x="11891" y="4885979"/>
                  </a:cubicBezTo>
                  <a:cubicBezTo>
                    <a:pt x="-4141" y="4885979"/>
                    <a:pt x="680" y="4812240"/>
                    <a:pt x="680" y="102272"/>
                  </a:cubicBezTo>
                  <a:cubicBezTo>
                    <a:pt x="230869" y="73453"/>
                    <a:pt x="460645" y="51131"/>
                    <a:pt x="692127" y="51081"/>
                  </a:cubicBezTo>
                  <a:cubicBezTo>
                    <a:pt x="2422930" y="50679"/>
                    <a:pt x="3305950" y="-22935"/>
                    <a:pt x="4221235" y="7276"/>
                  </a:cubicBezTo>
                  <a:cubicBezTo>
                    <a:pt x="4266843" y="9056"/>
                    <a:pt x="4346762" y="4403096"/>
                    <a:pt x="4341840" y="6236760"/>
                  </a:cubicBezTo>
                  <a:cubicBezTo>
                    <a:pt x="4341840" y="6309735"/>
                    <a:pt x="3613622" y="6241237"/>
                    <a:pt x="1274505" y="6241237"/>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023" name="Google Shape;1023;p4"/>
            <p:cNvGrpSpPr/>
            <p:nvPr/>
          </p:nvGrpSpPr>
          <p:grpSpPr>
            <a:xfrm>
              <a:off x="8217727" y="-222758"/>
              <a:ext cx="1788690" cy="2649462"/>
              <a:chOff x="16435453" y="-445516"/>
              <a:chExt cx="3577381" cy="5298924"/>
            </a:xfrm>
          </p:grpSpPr>
          <p:grpSp>
            <p:nvGrpSpPr>
              <p:cNvPr id="1024" name="Google Shape;1024;p4"/>
              <p:cNvGrpSpPr/>
              <p:nvPr/>
            </p:nvGrpSpPr>
            <p:grpSpPr>
              <a:xfrm>
                <a:off x="16435495" y="-445516"/>
                <a:ext cx="3577334" cy="72027"/>
                <a:chOff x="16435495" y="-445516"/>
                <a:chExt cx="3577334" cy="72027"/>
              </a:xfrm>
            </p:grpSpPr>
            <p:grpSp>
              <p:nvGrpSpPr>
                <p:cNvPr id="1025" name="Google Shape;1025;p4"/>
                <p:cNvGrpSpPr/>
                <p:nvPr/>
              </p:nvGrpSpPr>
              <p:grpSpPr>
                <a:xfrm>
                  <a:off x="16435495" y="-445516"/>
                  <a:ext cx="64084" cy="71994"/>
                  <a:chOff x="16435495" y="-445516"/>
                  <a:chExt cx="64084" cy="71994"/>
                </a:xfrm>
              </p:grpSpPr>
              <p:sp>
                <p:nvSpPr>
                  <p:cNvPr id="1026" name="Google Shape;1026;p4"/>
                  <p:cNvSpPr/>
                  <p:nvPr/>
                </p:nvSpPr>
                <p:spPr>
                  <a:xfrm>
                    <a:off x="16476903"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27" name="Google Shape;1027;p4"/>
                  <p:cNvSpPr/>
                  <p:nvPr/>
                </p:nvSpPr>
                <p:spPr>
                  <a:xfrm>
                    <a:off x="16435495" y="-445516"/>
                    <a:ext cx="64084" cy="71994"/>
                  </a:xfrm>
                  <a:custGeom>
                    <a:rect b="b" l="l" r="r" t="t"/>
                    <a:pathLst>
                      <a:path extrusionOk="0" h="71994" w="64084">
                        <a:moveTo>
                          <a:pt x="63966" y="35476"/>
                        </a:moveTo>
                        <a:cubicBezTo>
                          <a:pt x="61179" y="2381"/>
                          <a:pt x="30862" y="-3075"/>
                          <a:pt x="44257" y="3346"/>
                        </a:cubicBezTo>
                        <a:cubicBezTo>
                          <a:pt x="34239" y="-1708"/>
                          <a:pt x="24484" y="-905"/>
                          <a:pt x="15709" y="4864"/>
                        </a:cubicBezTo>
                        <a:cubicBezTo>
                          <a:pt x="-18438" y="27751"/>
                          <a:pt x="9131" y="84096"/>
                          <a:pt x="40980" y="69662"/>
                        </a:cubicBezTo>
                        <a:cubicBezTo>
                          <a:pt x="68398" y="57058"/>
                          <a:pt x="63615" y="31011"/>
                          <a:pt x="63966" y="3547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28" name="Google Shape;1028;p4"/>
                <p:cNvGrpSpPr/>
                <p:nvPr/>
              </p:nvGrpSpPr>
              <p:grpSpPr>
                <a:xfrm>
                  <a:off x="16874681" y="-445494"/>
                  <a:ext cx="64064" cy="72005"/>
                  <a:chOff x="16874681" y="-445494"/>
                  <a:chExt cx="64064" cy="72005"/>
                </a:xfrm>
              </p:grpSpPr>
              <p:sp>
                <p:nvSpPr>
                  <p:cNvPr id="1029" name="Google Shape;1029;p4"/>
                  <p:cNvSpPr/>
                  <p:nvPr/>
                </p:nvSpPr>
                <p:spPr>
                  <a:xfrm>
                    <a:off x="16916059"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0" name="Google Shape;1030;p4"/>
                  <p:cNvSpPr/>
                  <p:nvPr/>
                </p:nvSpPr>
                <p:spPr>
                  <a:xfrm>
                    <a:off x="16874681"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31" name="Google Shape;1031;p4"/>
                <p:cNvGrpSpPr/>
                <p:nvPr/>
              </p:nvGrpSpPr>
              <p:grpSpPr>
                <a:xfrm>
                  <a:off x="17313845" y="-445494"/>
                  <a:ext cx="64064" cy="72005"/>
                  <a:chOff x="17313845" y="-445494"/>
                  <a:chExt cx="64064" cy="72005"/>
                </a:xfrm>
              </p:grpSpPr>
              <p:sp>
                <p:nvSpPr>
                  <p:cNvPr id="1032" name="Google Shape;1032;p4"/>
                  <p:cNvSpPr/>
                  <p:nvPr/>
                </p:nvSpPr>
                <p:spPr>
                  <a:xfrm>
                    <a:off x="17355216" y="-443800"/>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3" name="Google Shape;1033;p4"/>
                  <p:cNvSpPr/>
                  <p:nvPr/>
                </p:nvSpPr>
                <p:spPr>
                  <a:xfrm>
                    <a:off x="17313845"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34" name="Google Shape;1034;p4"/>
                <p:cNvGrpSpPr/>
                <p:nvPr/>
              </p:nvGrpSpPr>
              <p:grpSpPr>
                <a:xfrm>
                  <a:off x="17752995" y="-445494"/>
                  <a:ext cx="64064" cy="72005"/>
                  <a:chOff x="17752995" y="-445494"/>
                  <a:chExt cx="64064" cy="72005"/>
                </a:xfrm>
              </p:grpSpPr>
              <p:sp>
                <p:nvSpPr>
                  <p:cNvPr id="1035" name="Google Shape;1035;p4"/>
                  <p:cNvSpPr/>
                  <p:nvPr/>
                </p:nvSpPr>
                <p:spPr>
                  <a:xfrm>
                    <a:off x="17794370"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6" name="Google Shape;1036;p4"/>
                  <p:cNvSpPr/>
                  <p:nvPr/>
                </p:nvSpPr>
                <p:spPr>
                  <a:xfrm>
                    <a:off x="17752995"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37" name="Google Shape;1037;p4"/>
                <p:cNvGrpSpPr/>
                <p:nvPr/>
              </p:nvGrpSpPr>
              <p:grpSpPr>
                <a:xfrm>
                  <a:off x="18192158" y="-445494"/>
                  <a:ext cx="64064" cy="72005"/>
                  <a:chOff x="18192158" y="-445494"/>
                  <a:chExt cx="64064" cy="72005"/>
                </a:xfrm>
              </p:grpSpPr>
              <p:sp>
                <p:nvSpPr>
                  <p:cNvPr id="1038" name="Google Shape;1038;p4"/>
                  <p:cNvSpPr/>
                  <p:nvPr/>
                </p:nvSpPr>
                <p:spPr>
                  <a:xfrm>
                    <a:off x="18233525"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39" name="Google Shape;1039;p4"/>
                  <p:cNvSpPr/>
                  <p:nvPr/>
                </p:nvSpPr>
                <p:spPr>
                  <a:xfrm>
                    <a:off x="1819215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40" name="Google Shape;1040;p4"/>
                <p:cNvGrpSpPr/>
                <p:nvPr/>
              </p:nvGrpSpPr>
              <p:grpSpPr>
                <a:xfrm>
                  <a:off x="18631308" y="-445494"/>
                  <a:ext cx="64064" cy="72005"/>
                  <a:chOff x="18631308" y="-445494"/>
                  <a:chExt cx="64064" cy="72005"/>
                </a:xfrm>
              </p:grpSpPr>
              <p:sp>
                <p:nvSpPr>
                  <p:cNvPr id="1041" name="Google Shape;1041;p4"/>
                  <p:cNvSpPr/>
                  <p:nvPr/>
                </p:nvSpPr>
                <p:spPr>
                  <a:xfrm>
                    <a:off x="18672684"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2" name="Google Shape;1042;p4"/>
                  <p:cNvSpPr/>
                  <p:nvPr/>
                </p:nvSpPr>
                <p:spPr>
                  <a:xfrm>
                    <a:off x="18631308"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43" name="Google Shape;1043;p4"/>
                <p:cNvGrpSpPr/>
                <p:nvPr/>
              </p:nvGrpSpPr>
              <p:grpSpPr>
                <a:xfrm>
                  <a:off x="19070470" y="-445494"/>
                  <a:ext cx="64064" cy="72005"/>
                  <a:chOff x="19070470" y="-445494"/>
                  <a:chExt cx="64064" cy="72005"/>
                </a:xfrm>
              </p:grpSpPr>
              <p:sp>
                <p:nvSpPr>
                  <p:cNvPr id="1044" name="Google Shape;1044;p4"/>
                  <p:cNvSpPr/>
                  <p:nvPr/>
                </p:nvSpPr>
                <p:spPr>
                  <a:xfrm>
                    <a:off x="19111838"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5" name="Google Shape;1045;p4"/>
                  <p:cNvSpPr/>
                  <p:nvPr/>
                </p:nvSpPr>
                <p:spPr>
                  <a:xfrm>
                    <a:off x="19070470" y="-445494"/>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46" name="Google Shape;1046;p4"/>
                <p:cNvGrpSpPr/>
                <p:nvPr/>
              </p:nvGrpSpPr>
              <p:grpSpPr>
                <a:xfrm>
                  <a:off x="19509620" y="-445494"/>
                  <a:ext cx="64064" cy="72005"/>
                  <a:chOff x="19509620" y="-445494"/>
                  <a:chExt cx="64064" cy="72005"/>
                </a:xfrm>
              </p:grpSpPr>
              <p:sp>
                <p:nvSpPr>
                  <p:cNvPr id="1047" name="Google Shape;1047;p4"/>
                  <p:cNvSpPr/>
                  <p:nvPr/>
                </p:nvSpPr>
                <p:spPr>
                  <a:xfrm>
                    <a:off x="19550997" y="-443800"/>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48" name="Google Shape;1048;p4"/>
                  <p:cNvSpPr/>
                  <p:nvPr/>
                </p:nvSpPr>
                <p:spPr>
                  <a:xfrm>
                    <a:off x="19509620" y="-445494"/>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49" name="Google Shape;1049;p4"/>
                <p:cNvGrpSpPr/>
                <p:nvPr/>
              </p:nvGrpSpPr>
              <p:grpSpPr>
                <a:xfrm>
                  <a:off x="19948745" y="-445516"/>
                  <a:ext cx="64084" cy="71994"/>
                  <a:chOff x="19948745" y="-445516"/>
                  <a:chExt cx="64084" cy="71994"/>
                </a:xfrm>
              </p:grpSpPr>
              <p:sp>
                <p:nvSpPr>
                  <p:cNvPr id="1050" name="Google Shape;1050;p4"/>
                  <p:cNvSpPr/>
                  <p:nvPr/>
                </p:nvSpPr>
                <p:spPr>
                  <a:xfrm>
                    <a:off x="19990150" y="-443800"/>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1" name="Google Shape;1051;p4"/>
                  <p:cNvSpPr/>
                  <p:nvPr/>
                </p:nvSpPr>
                <p:spPr>
                  <a:xfrm>
                    <a:off x="19948745" y="-445516"/>
                    <a:ext cx="64084" cy="71994"/>
                  </a:xfrm>
                  <a:custGeom>
                    <a:rect b="b" l="l" r="r" t="t"/>
                    <a:pathLst>
                      <a:path extrusionOk="0" h="71994" w="64084">
                        <a:moveTo>
                          <a:pt x="63966" y="35476"/>
                        </a:moveTo>
                        <a:cubicBezTo>
                          <a:pt x="61179" y="2381"/>
                          <a:pt x="30862" y="-3075"/>
                          <a:pt x="44256" y="3346"/>
                        </a:cubicBezTo>
                        <a:cubicBezTo>
                          <a:pt x="34238" y="-1708"/>
                          <a:pt x="24484" y="-905"/>
                          <a:pt x="15709" y="4864"/>
                        </a:cubicBezTo>
                        <a:cubicBezTo>
                          <a:pt x="-18438" y="27751"/>
                          <a:pt x="9130" y="84096"/>
                          <a:pt x="40980" y="69662"/>
                        </a:cubicBezTo>
                        <a:cubicBezTo>
                          <a:pt x="68398" y="57058"/>
                          <a:pt x="63615" y="31011"/>
                          <a:pt x="63966" y="3547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052" name="Google Shape;1052;p4"/>
              <p:cNvGrpSpPr/>
              <p:nvPr/>
            </p:nvGrpSpPr>
            <p:grpSpPr>
              <a:xfrm>
                <a:off x="16435453" y="29641"/>
                <a:ext cx="3577381" cy="72039"/>
                <a:chOff x="16435453" y="29641"/>
                <a:chExt cx="3577381" cy="72039"/>
              </a:xfrm>
            </p:grpSpPr>
            <p:grpSp>
              <p:nvGrpSpPr>
                <p:cNvPr id="1053" name="Google Shape;1053;p4"/>
                <p:cNvGrpSpPr/>
                <p:nvPr/>
              </p:nvGrpSpPr>
              <p:grpSpPr>
                <a:xfrm>
                  <a:off x="16435453" y="29641"/>
                  <a:ext cx="64131" cy="72022"/>
                  <a:chOff x="16435453" y="29641"/>
                  <a:chExt cx="64131" cy="72022"/>
                </a:xfrm>
              </p:grpSpPr>
              <p:sp>
                <p:nvSpPr>
                  <p:cNvPr id="1054" name="Google Shape;1054;p4"/>
                  <p:cNvSpPr/>
                  <p:nvPr/>
                </p:nvSpPr>
                <p:spPr>
                  <a:xfrm>
                    <a:off x="16476903"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5" name="Google Shape;1055;p4"/>
                  <p:cNvSpPr/>
                  <p:nvPr/>
                </p:nvSpPr>
                <p:spPr>
                  <a:xfrm>
                    <a:off x="16435453" y="2964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56" name="Google Shape;1056;p4"/>
                <p:cNvGrpSpPr/>
                <p:nvPr/>
              </p:nvGrpSpPr>
              <p:grpSpPr>
                <a:xfrm>
                  <a:off x="16874681" y="29675"/>
                  <a:ext cx="64064" cy="72005"/>
                  <a:chOff x="16874681" y="29675"/>
                  <a:chExt cx="64064" cy="72005"/>
                </a:xfrm>
              </p:grpSpPr>
              <p:sp>
                <p:nvSpPr>
                  <p:cNvPr id="1057" name="Google Shape;1057;p4"/>
                  <p:cNvSpPr/>
                  <p:nvPr/>
                </p:nvSpPr>
                <p:spPr>
                  <a:xfrm>
                    <a:off x="16916059"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58" name="Google Shape;1058;p4"/>
                  <p:cNvSpPr/>
                  <p:nvPr/>
                </p:nvSpPr>
                <p:spPr>
                  <a:xfrm>
                    <a:off x="16874681"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59" name="Google Shape;1059;p4"/>
                <p:cNvGrpSpPr/>
                <p:nvPr/>
              </p:nvGrpSpPr>
              <p:grpSpPr>
                <a:xfrm>
                  <a:off x="17313845" y="29675"/>
                  <a:ext cx="64064" cy="72005"/>
                  <a:chOff x="17313845" y="29675"/>
                  <a:chExt cx="64064" cy="72005"/>
                </a:xfrm>
              </p:grpSpPr>
              <p:sp>
                <p:nvSpPr>
                  <p:cNvPr id="1060" name="Google Shape;1060;p4"/>
                  <p:cNvSpPr/>
                  <p:nvPr/>
                </p:nvSpPr>
                <p:spPr>
                  <a:xfrm>
                    <a:off x="17355216" y="3137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1" name="Google Shape;1061;p4"/>
                  <p:cNvSpPr/>
                  <p:nvPr/>
                </p:nvSpPr>
                <p:spPr>
                  <a:xfrm>
                    <a:off x="17313845"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62" name="Google Shape;1062;p4"/>
                <p:cNvGrpSpPr/>
                <p:nvPr/>
              </p:nvGrpSpPr>
              <p:grpSpPr>
                <a:xfrm>
                  <a:off x="17752995" y="29675"/>
                  <a:ext cx="64064" cy="72005"/>
                  <a:chOff x="17752995" y="29675"/>
                  <a:chExt cx="64064" cy="72005"/>
                </a:xfrm>
              </p:grpSpPr>
              <p:sp>
                <p:nvSpPr>
                  <p:cNvPr id="1063" name="Google Shape;1063;p4"/>
                  <p:cNvSpPr/>
                  <p:nvPr/>
                </p:nvSpPr>
                <p:spPr>
                  <a:xfrm>
                    <a:off x="17794370"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4" name="Google Shape;1064;p4"/>
                  <p:cNvSpPr/>
                  <p:nvPr/>
                </p:nvSpPr>
                <p:spPr>
                  <a:xfrm>
                    <a:off x="17752995"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65" name="Google Shape;1065;p4"/>
                <p:cNvGrpSpPr/>
                <p:nvPr/>
              </p:nvGrpSpPr>
              <p:grpSpPr>
                <a:xfrm>
                  <a:off x="18192158" y="29675"/>
                  <a:ext cx="64064" cy="72005"/>
                  <a:chOff x="18192158" y="29675"/>
                  <a:chExt cx="64064" cy="72005"/>
                </a:xfrm>
              </p:grpSpPr>
              <p:sp>
                <p:nvSpPr>
                  <p:cNvPr id="1066" name="Google Shape;1066;p4"/>
                  <p:cNvSpPr/>
                  <p:nvPr/>
                </p:nvSpPr>
                <p:spPr>
                  <a:xfrm>
                    <a:off x="18233525"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67" name="Google Shape;1067;p4"/>
                  <p:cNvSpPr/>
                  <p:nvPr/>
                </p:nvSpPr>
                <p:spPr>
                  <a:xfrm>
                    <a:off x="1819215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68" name="Google Shape;1068;p4"/>
                <p:cNvGrpSpPr/>
                <p:nvPr/>
              </p:nvGrpSpPr>
              <p:grpSpPr>
                <a:xfrm>
                  <a:off x="18631308" y="29675"/>
                  <a:ext cx="64064" cy="72005"/>
                  <a:chOff x="18631308" y="29675"/>
                  <a:chExt cx="64064" cy="72005"/>
                </a:xfrm>
              </p:grpSpPr>
              <p:sp>
                <p:nvSpPr>
                  <p:cNvPr id="1069" name="Google Shape;1069;p4"/>
                  <p:cNvSpPr/>
                  <p:nvPr/>
                </p:nvSpPr>
                <p:spPr>
                  <a:xfrm>
                    <a:off x="18672684"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0" name="Google Shape;1070;p4"/>
                  <p:cNvSpPr/>
                  <p:nvPr/>
                </p:nvSpPr>
                <p:spPr>
                  <a:xfrm>
                    <a:off x="18631308"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71" name="Google Shape;1071;p4"/>
                <p:cNvGrpSpPr/>
                <p:nvPr/>
              </p:nvGrpSpPr>
              <p:grpSpPr>
                <a:xfrm>
                  <a:off x="19070470" y="29675"/>
                  <a:ext cx="64064" cy="72005"/>
                  <a:chOff x="19070470" y="29675"/>
                  <a:chExt cx="64064" cy="72005"/>
                </a:xfrm>
              </p:grpSpPr>
              <p:sp>
                <p:nvSpPr>
                  <p:cNvPr id="1072" name="Google Shape;1072;p4"/>
                  <p:cNvSpPr/>
                  <p:nvPr/>
                </p:nvSpPr>
                <p:spPr>
                  <a:xfrm>
                    <a:off x="19111838"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3" name="Google Shape;1073;p4"/>
                  <p:cNvSpPr/>
                  <p:nvPr/>
                </p:nvSpPr>
                <p:spPr>
                  <a:xfrm>
                    <a:off x="19070470" y="2967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74" name="Google Shape;1074;p4"/>
                <p:cNvGrpSpPr/>
                <p:nvPr/>
              </p:nvGrpSpPr>
              <p:grpSpPr>
                <a:xfrm>
                  <a:off x="19509620" y="29675"/>
                  <a:ext cx="64064" cy="72005"/>
                  <a:chOff x="19509620" y="29675"/>
                  <a:chExt cx="64064" cy="72005"/>
                </a:xfrm>
              </p:grpSpPr>
              <p:sp>
                <p:nvSpPr>
                  <p:cNvPr id="1075" name="Google Shape;1075;p4"/>
                  <p:cNvSpPr/>
                  <p:nvPr/>
                </p:nvSpPr>
                <p:spPr>
                  <a:xfrm>
                    <a:off x="19550997" y="3137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6" name="Google Shape;1076;p4"/>
                  <p:cNvSpPr/>
                  <p:nvPr/>
                </p:nvSpPr>
                <p:spPr>
                  <a:xfrm>
                    <a:off x="19509620" y="2967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77" name="Google Shape;1077;p4"/>
                <p:cNvGrpSpPr/>
                <p:nvPr/>
              </p:nvGrpSpPr>
              <p:grpSpPr>
                <a:xfrm>
                  <a:off x="19948705" y="29641"/>
                  <a:ext cx="64129" cy="72022"/>
                  <a:chOff x="19948705" y="29641"/>
                  <a:chExt cx="64129" cy="72022"/>
                </a:xfrm>
              </p:grpSpPr>
              <p:sp>
                <p:nvSpPr>
                  <p:cNvPr id="1078" name="Google Shape;1078;p4"/>
                  <p:cNvSpPr/>
                  <p:nvPr/>
                </p:nvSpPr>
                <p:spPr>
                  <a:xfrm>
                    <a:off x="19990150" y="3137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79" name="Google Shape;1079;p4"/>
                  <p:cNvSpPr/>
                  <p:nvPr/>
                </p:nvSpPr>
                <p:spPr>
                  <a:xfrm>
                    <a:off x="19948705" y="2964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080" name="Google Shape;1080;p4"/>
              <p:cNvGrpSpPr/>
              <p:nvPr/>
            </p:nvGrpSpPr>
            <p:grpSpPr>
              <a:xfrm>
                <a:off x="16435453" y="504811"/>
                <a:ext cx="3577381" cy="72039"/>
                <a:chOff x="16435453" y="504811"/>
                <a:chExt cx="3577381" cy="72039"/>
              </a:xfrm>
            </p:grpSpPr>
            <p:grpSp>
              <p:nvGrpSpPr>
                <p:cNvPr id="1081" name="Google Shape;1081;p4"/>
                <p:cNvGrpSpPr/>
                <p:nvPr/>
              </p:nvGrpSpPr>
              <p:grpSpPr>
                <a:xfrm>
                  <a:off x="16435453" y="504811"/>
                  <a:ext cx="64131" cy="72022"/>
                  <a:chOff x="16435453" y="504811"/>
                  <a:chExt cx="64131" cy="72022"/>
                </a:xfrm>
              </p:grpSpPr>
              <p:sp>
                <p:nvSpPr>
                  <p:cNvPr id="1082" name="Google Shape;1082;p4"/>
                  <p:cNvSpPr/>
                  <p:nvPr/>
                </p:nvSpPr>
                <p:spPr>
                  <a:xfrm>
                    <a:off x="16476903"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3" name="Google Shape;1083;p4"/>
                  <p:cNvSpPr/>
                  <p:nvPr/>
                </p:nvSpPr>
                <p:spPr>
                  <a:xfrm>
                    <a:off x="16435453" y="504811"/>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84" name="Google Shape;1084;p4"/>
                <p:cNvGrpSpPr/>
                <p:nvPr/>
              </p:nvGrpSpPr>
              <p:grpSpPr>
                <a:xfrm>
                  <a:off x="16874681" y="504845"/>
                  <a:ext cx="64064" cy="72005"/>
                  <a:chOff x="16874681" y="504845"/>
                  <a:chExt cx="64064" cy="72005"/>
                </a:xfrm>
              </p:grpSpPr>
              <p:sp>
                <p:nvSpPr>
                  <p:cNvPr id="1085" name="Google Shape;1085;p4"/>
                  <p:cNvSpPr/>
                  <p:nvPr/>
                </p:nvSpPr>
                <p:spPr>
                  <a:xfrm>
                    <a:off x="16916059"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6" name="Google Shape;1086;p4"/>
                  <p:cNvSpPr/>
                  <p:nvPr/>
                </p:nvSpPr>
                <p:spPr>
                  <a:xfrm>
                    <a:off x="16874681"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87" name="Google Shape;1087;p4"/>
                <p:cNvGrpSpPr/>
                <p:nvPr/>
              </p:nvGrpSpPr>
              <p:grpSpPr>
                <a:xfrm>
                  <a:off x="17313845" y="504845"/>
                  <a:ext cx="64064" cy="72005"/>
                  <a:chOff x="17313845" y="504845"/>
                  <a:chExt cx="64064" cy="72005"/>
                </a:xfrm>
              </p:grpSpPr>
              <p:sp>
                <p:nvSpPr>
                  <p:cNvPr id="1088" name="Google Shape;1088;p4"/>
                  <p:cNvSpPr/>
                  <p:nvPr/>
                </p:nvSpPr>
                <p:spPr>
                  <a:xfrm>
                    <a:off x="17355216" y="506548"/>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89" name="Google Shape;1089;p4"/>
                  <p:cNvSpPr/>
                  <p:nvPr/>
                </p:nvSpPr>
                <p:spPr>
                  <a:xfrm>
                    <a:off x="17313845"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90" name="Google Shape;1090;p4"/>
                <p:cNvGrpSpPr/>
                <p:nvPr/>
              </p:nvGrpSpPr>
              <p:grpSpPr>
                <a:xfrm>
                  <a:off x="17752995" y="504845"/>
                  <a:ext cx="64064" cy="72005"/>
                  <a:chOff x="17752995" y="504845"/>
                  <a:chExt cx="64064" cy="72005"/>
                </a:xfrm>
              </p:grpSpPr>
              <p:sp>
                <p:nvSpPr>
                  <p:cNvPr id="1091" name="Google Shape;1091;p4"/>
                  <p:cNvSpPr/>
                  <p:nvPr/>
                </p:nvSpPr>
                <p:spPr>
                  <a:xfrm>
                    <a:off x="17794370"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2" name="Google Shape;1092;p4"/>
                  <p:cNvSpPr/>
                  <p:nvPr/>
                </p:nvSpPr>
                <p:spPr>
                  <a:xfrm>
                    <a:off x="17752995"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93" name="Google Shape;1093;p4"/>
                <p:cNvGrpSpPr/>
                <p:nvPr/>
              </p:nvGrpSpPr>
              <p:grpSpPr>
                <a:xfrm>
                  <a:off x="18192158" y="504845"/>
                  <a:ext cx="64064" cy="72005"/>
                  <a:chOff x="18192158" y="504845"/>
                  <a:chExt cx="64064" cy="72005"/>
                </a:xfrm>
              </p:grpSpPr>
              <p:sp>
                <p:nvSpPr>
                  <p:cNvPr id="1094" name="Google Shape;1094;p4"/>
                  <p:cNvSpPr/>
                  <p:nvPr/>
                </p:nvSpPr>
                <p:spPr>
                  <a:xfrm>
                    <a:off x="18233525"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5" name="Google Shape;1095;p4"/>
                  <p:cNvSpPr/>
                  <p:nvPr/>
                </p:nvSpPr>
                <p:spPr>
                  <a:xfrm>
                    <a:off x="1819215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96" name="Google Shape;1096;p4"/>
                <p:cNvGrpSpPr/>
                <p:nvPr/>
              </p:nvGrpSpPr>
              <p:grpSpPr>
                <a:xfrm>
                  <a:off x="18631308" y="504845"/>
                  <a:ext cx="64064" cy="72005"/>
                  <a:chOff x="18631308" y="504845"/>
                  <a:chExt cx="64064" cy="72005"/>
                </a:xfrm>
              </p:grpSpPr>
              <p:sp>
                <p:nvSpPr>
                  <p:cNvPr id="1097" name="Google Shape;1097;p4"/>
                  <p:cNvSpPr/>
                  <p:nvPr/>
                </p:nvSpPr>
                <p:spPr>
                  <a:xfrm>
                    <a:off x="18672684"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098" name="Google Shape;1098;p4"/>
                  <p:cNvSpPr/>
                  <p:nvPr/>
                </p:nvSpPr>
                <p:spPr>
                  <a:xfrm>
                    <a:off x="18631308"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099" name="Google Shape;1099;p4"/>
                <p:cNvGrpSpPr/>
                <p:nvPr/>
              </p:nvGrpSpPr>
              <p:grpSpPr>
                <a:xfrm>
                  <a:off x="19070470" y="504845"/>
                  <a:ext cx="64064" cy="72005"/>
                  <a:chOff x="19070470" y="504845"/>
                  <a:chExt cx="64064" cy="72005"/>
                </a:xfrm>
              </p:grpSpPr>
              <p:sp>
                <p:nvSpPr>
                  <p:cNvPr id="1100" name="Google Shape;1100;p4"/>
                  <p:cNvSpPr/>
                  <p:nvPr/>
                </p:nvSpPr>
                <p:spPr>
                  <a:xfrm>
                    <a:off x="19111838"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1" name="Google Shape;1101;p4"/>
                  <p:cNvSpPr/>
                  <p:nvPr/>
                </p:nvSpPr>
                <p:spPr>
                  <a:xfrm>
                    <a:off x="19070470" y="504845"/>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02" name="Google Shape;1102;p4"/>
                <p:cNvGrpSpPr/>
                <p:nvPr/>
              </p:nvGrpSpPr>
              <p:grpSpPr>
                <a:xfrm>
                  <a:off x="19509620" y="504845"/>
                  <a:ext cx="64064" cy="72005"/>
                  <a:chOff x="19509620" y="504845"/>
                  <a:chExt cx="64064" cy="72005"/>
                </a:xfrm>
              </p:grpSpPr>
              <p:sp>
                <p:nvSpPr>
                  <p:cNvPr id="1103" name="Google Shape;1103;p4"/>
                  <p:cNvSpPr/>
                  <p:nvPr/>
                </p:nvSpPr>
                <p:spPr>
                  <a:xfrm>
                    <a:off x="19550997" y="506548"/>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4" name="Google Shape;1104;p4"/>
                  <p:cNvSpPr/>
                  <p:nvPr/>
                </p:nvSpPr>
                <p:spPr>
                  <a:xfrm>
                    <a:off x="19509620" y="504845"/>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05" name="Google Shape;1105;p4"/>
                <p:cNvGrpSpPr/>
                <p:nvPr/>
              </p:nvGrpSpPr>
              <p:grpSpPr>
                <a:xfrm>
                  <a:off x="19948705" y="504811"/>
                  <a:ext cx="64129" cy="72022"/>
                  <a:chOff x="19948705" y="504811"/>
                  <a:chExt cx="64129" cy="72022"/>
                </a:xfrm>
              </p:grpSpPr>
              <p:sp>
                <p:nvSpPr>
                  <p:cNvPr id="1106" name="Google Shape;1106;p4"/>
                  <p:cNvSpPr/>
                  <p:nvPr/>
                </p:nvSpPr>
                <p:spPr>
                  <a:xfrm>
                    <a:off x="19990150" y="506548"/>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07" name="Google Shape;1107;p4"/>
                  <p:cNvSpPr/>
                  <p:nvPr/>
                </p:nvSpPr>
                <p:spPr>
                  <a:xfrm>
                    <a:off x="19948705" y="504811"/>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08" name="Google Shape;1108;p4"/>
              <p:cNvGrpSpPr/>
              <p:nvPr/>
            </p:nvGrpSpPr>
            <p:grpSpPr>
              <a:xfrm>
                <a:off x="16435453" y="979994"/>
                <a:ext cx="3577381" cy="72039"/>
                <a:chOff x="16435453" y="979994"/>
                <a:chExt cx="3577381" cy="72039"/>
              </a:xfrm>
            </p:grpSpPr>
            <p:grpSp>
              <p:nvGrpSpPr>
                <p:cNvPr id="1109" name="Google Shape;1109;p4"/>
                <p:cNvGrpSpPr/>
                <p:nvPr/>
              </p:nvGrpSpPr>
              <p:grpSpPr>
                <a:xfrm>
                  <a:off x="16435453" y="979994"/>
                  <a:ext cx="64131" cy="72022"/>
                  <a:chOff x="16435453" y="979994"/>
                  <a:chExt cx="64131" cy="72022"/>
                </a:xfrm>
              </p:grpSpPr>
              <p:sp>
                <p:nvSpPr>
                  <p:cNvPr id="1110" name="Google Shape;1110;p4"/>
                  <p:cNvSpPr/>
                  <p:nvPr/>
                </p:nvSpPr>
                <p:spPr>
                  <a:xfrm>
                    <a:off x="16476903"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1" name="Google Shape;1111;p4"/>
                  <p:cNvSpPr/>
                  <p:nvPr/>
                </p:nvSpPr>
                <p:spPr>
                  <a:xfrm>
                    <a:off x="16435453" y="97999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12" name="Google Shape;1112;p4"/>
                <p:cNvGrpSpPr/>
                <p:nvPr/>
              </p:nvGrpSpPr>
              <p:grpSpPr>
                <a:xfrm>
                  <a:off x="16874681" y="980028"/>
                  <a:ext cx="64064" cy="72005"/>
                  <a:chOff x="16874681" y="980028"/>
                  <a:chExt cx="64064" cy="72005"/>
                </a:xfrm>
              </p:grpSpPr>
              <p:sp>
                <p:nvSpPr>
                  <p:cNvPr id="1113" name="Google Shape;1113;p4"/>
                  <p:cNvSpPr/>
                  <p:nvPr/>
                </p:nvSpPr>
                <p:spPr>
                  <a:xfrm>
                    <a:off x="16916059"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4" name="Google Shape;1114;p4"/>
                  <p:cNvSpPr/>
                  <p:nvPr/>
                </p:nvSpPr>
                <p:spPr>
                  <a:xfrm>
                    <a:off x="16874681"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15" name="Google Shape;1115;p4"/>
                <p:cNvGrpSpPr/>
                <p:nvPr/>
              </p:nvGrpSpPr>
              <p:grpSpPr>
                <a:xfrm>
                  <a:off x="17313845" y="980028"/>
                  <a:ext cx="64064" cy="72005"/>
                  <a:chOff x="17313845" y="980028"/>
                  <a:chExt cx="64064" cy="72005"/>
                </a:xfrm>
              </p:grpSpPr>
              <p:sp>
                <p:nvSpPr>
                  <p:cNvPr id="1116" name="Google Shape;1116;p4"/>
                  <p:cNvSpPr/>
                  <p:nvPr/>
                </p:nvSpPr>
                <p:spPr>
                  <a:xfrm>
                    <a:off x="17355216" y="98172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17" name="Google Shape;1117;p4"/>
                  <p:cNvSpPr/>
                  <p:nvPr/>
                </p:nvSpPr>
                <p:spPr>
                  <a:xfrm>
                    <a:off x="17313845"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18" name="Google Shape;1118;p4"/>
                <p:cNvGrpSpPr/>
                <p:nvPr/>
              </p:nvGrpSpPr>
              <p:grpSpPr>
                <a:xfrm>
                  <a:off x="17752995" y="980028"/>
                  <a:ext cx="64064" cy="72005"/>
                  <a:chOff x="17752995" y="980028"/>
                  <a:chExt cx="64064" cy="72005"/>
                </a:xfrm>
              </p:grpSpPr>
              <p:sp>
                <p:nvSpPr>
                  <p:cNvPr id="1119" name="Google Shape;1119;p4"/>
                  <p:cNvSpPr/>
                  <p:nvPr/>
                </p:nvSpPr>
                <p:spPr>
                  <a:xfrm>
                    <a:off x="17794370"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0" name="Google Shape;1120;p4"/>
                  <p:cNvSpPr/>
                  <p:nvPr/>
                </p:nvSpPr>
                <p:spPr>
                  <a:xfrm>
                    <a:off x="17752995"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21" name="Google Shape;1121;p4"/>
                <p:cNvGrpSpPr/>
                <p:nvPr/>
              </p:nvGrpSpPr>
              <p:grpSpPr>
                <a:xfrm>
                  <a:off x="18192158" y="980028"/>
                  <a:ext cx="64064" cy="72005"/>
                  <a:chOff x="18192158" y="980028"/>
                  <a:chExt cx="64064" cy="72005"/>
                </a:xfrm>
              </p:grpSpPr>
              <p:sp>
                <p:nvSpPr>
                  <p:cNvPr id="1122" name="Google Shape;1122;p4"/>
                  <p:cNvSpPr/>
                  <p:nvPr/>
                </p:nvSpPr>
                <p:spPr>
                  <a:xfrm>
                    <a:off x="18233525"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3" name="Google Shape;1123;p4"/>
                  <p:cNvSpPr/>
                  <p:nvPr/>
                </p:nvSpPr>
                <p:spPr>
                  <a:xfrm>
                    <a:off x="1819215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24" name="Google Shape;1124;p4"/>
                <p:cNvGrpSpPr/>
                <p:nvPr/>
              </p:nvGrpSpPr>
              <p:grpSpPr>
                <a:xfrm>
                  <a:off x="18631308" y="980028"/>
                  <a:ext cx="64064" cy="72005"/>
                  <a:chOff x="18631308" y="980028"/>
                  <a:chExt cx="64064" cy="72005"/>
                </a:xfrm>
              </p:grpSpPr>
              <p:sp>
                <p:nvSpPr>
                  <p:cNvPr id="1125" name="Google Shape;1125;p4"/>
                  <p:cNvSpPr/>
                  <p:nvPr/>
                </p:nvSpPr>
                <p:spPr>
                  <a:xfrm>
                    <a:off x="18672684"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6" name="Google Shape;1126;p4"/>
                  <p:cNvSpPr/>
                  <p:nvPr/>
                </p:nvSpPr>
                <p:spPr>
                  <a:xfrm>
                    <a:off x="18631308"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27" name="Google Shape;1127;p4"/>
                <p:cNvGrpSpPr/>
                <p:nvPr/>
              </p:nvGrpSpPr>
              <p:grpSpPr>
                <a:xfrm>
                  <a:off x="19070470" y="980028"/>
                  <a:ext cx="64064" cy="72005"/>
                  <a:chOff x="19070470" y="980028"/>
                  <a:chExt cx="64064" cy="72005"/>
                </a:xfrm>
              </p:grpSpPr>
              <p:sp>
                <p:nvSpPr>
                  <p:cNvPr id="1128" name="Google Shape;1128;p4"/>
                  <p:cNvSpPr/>
                  <p:nvPr/>
                </p:nvSpPr>
                <p:spPr>
                  <a:xfrm>
                    <a:off x="19111838"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29" name="Google Shape;1129;p4"/>
                  <p:cNvSpPr/>
                  <p:nvPr/>
                </p:nvSpPr>
                <p:spPr>
                  <a:xfrm>
                    <a:off x="19070470" y="98002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30" name="Google Shape;1130;p4"/>
                <p:cNvGrpSpPr/>
                <p:nvPr/>
              </p:nvGrpSpPr>
              <p:grpSpPr>
                <a:xfrm>
                  <a:off x="19509620" y="980028"/>
                  <a:ext cx="64064" cy="72005"/>
                  <a:chOff x="19509620" y="980028"/>
                  <a:chExt cx="64064" cy="72005"/>
                </a:xfrm>
              </p:grpSpPr>
              <p:sp>
                <p:nvSpPr>
                  <p:cNvPr id="1131" name="Google Shape;1131;p4"/>
                  <p:cNvSpPr/>
                  <p:nvPr/>
                </p:nvSpPr>
                <p:spPr>
                  <a:xfrm>
                    <a:off x="19550997" y="98172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2" name="Google Shape;1132;p4"/>
                  <p:cNvSpPr/>
                  <p:nvPr/>
                </p:nvSpPr>
                <p:spPr>
                  <a:xfrm>
                    <a:off x="19509620" y="98002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33" name="Google Shape;1133;p4"/>
                <p:cNvGrpSpPr/>
                <p:nvPr/>
              </p:nvGrpSpPr>
              <p:grpSpPr>
                <a:xfrm>
                  <a:off x="19948705" y="979994"/>
                  <a:ext cx="64129" cy="72022"/>
                  <a:chOff x="19948705" y="979994"/>
                  <a:chExt cx="64129" cy="72022"/>
                </a:xfrm>
              </p:grpSpPr>
              <p:sp>
                <p:nvSpPr>
                  <p:cNvPr id="1134" name="Google Shape;1134;p4"/>
                  <p:cNvSpPr/>
                  <p:nvPr/>
                </p:nvSpPr>
                <p:spPr>
                  <a:xfrm>
                    <a:off x="19990150" y="98172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5" name="Google Shape;1135;p4"/>
                  <p:cNvSpPr/>
                  <p:nvPr/>
                </p:nvSpPr>
                <p:spPr>
                  <a:xfrm>
                    <a:off x="19948705" y="97999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36" name="Google Shape;1136;p4"/>
              <p:cNvGrpSpPr/>
              <p:nvPr/>
            </p:nvGrpSpPr>
            <p:grpSpPr>
              <a:xfrm>
                <a:off x="16435453" y="1455164"/>
                <a:ext cx="3577381" cy="72039"/>
                <a:chOff x="16435453" y="1455164"/>
                <a:chExt cx="3577381" cy="72039"/>
              </a:xfrm>
            </p:grpSpPr>
            <p:grpSp>
              <p:nvGrpSpPr>
                <p:cNvPr id="1137" name="Google Shape;1137;p4"/>
                <p:cNvGrpSpPr/>
                <p:nvPr/>
              </p:nvGrpSpPr>
              <p:grpSpPr>
                <a:xfrm>
                  <a:off x="16435453" y="1455164"/>
                  <a:ext cx="64131" cy="72022"/>
                  <a:chOff x="16435453" y="1455164"/>
                  <a:chExt cx="64131" cy="72022"/>
                </a:xfrm>
              </p:grpSpPr>
              <p:sp>
                <p:nvSpPr>
                  <p:cNvPr id="1138" name="Google Shape;1138;p4"/>
                  <p:cNvSpPr/>
                  <p:nvPr/>
                </p:nvSpPr>
                <p:spPr>
                  <a:xfrm>
                    <a:off x="16476903"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39" name="Google Shape;1139;p4"/>
                  <p:cNvSpPr/>
                  <p:nvPr/>
                </p:nvSpPr>
                <p:spPr>
                  <a:xfrm>
                    <a:off x="16435453" y="1455164"/>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40" name="Google Shape;1140;p4"/>
                <p:cNvGrpSpPr/>
                <p:nvPr/>
              </p:nvGrpSpPr>
              <p:grpSpPr>
                <a:xfrm>
                  <a:off x="16874681" y="1455198"/>
                  <a:ext cx="64064" cy="72005"/>
                  <a:chOff x="16874681" y="1455198"/>
                  <a:chExt cx="64064" cy="72005"/>
                </a:xfrm>
              </p:grpSpPr>
              <p:sp>
                <p:nvSpPr>
                  <p:cNvPr id="1141" name="Google Shape;1141;p4"/>
                  <p:cNvSpPr/>
                  <p:nvPr/>
                </p:nvSpPr>
                <p:spPr>
                  <a:xfrm>
                    <a:off x="16916059"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2" name="Google Shape;1142;p4"/>
                  <p:cNvSpPr/>
                  <p:nvPr/>
                </p:nvSpPr>
                <p:spPr>
                  <a:xfrm>
                    <a:off x="16874681"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43" name="Google Shape;1143;p4"/>
                <p:cNvGrpSpPr/>
                <p:nvPr/>
              </p:nvGrpSpPr>
              <p:grpSpPr>
                <a:xfrm>
                  <a:off x="17313845" y="1455198"/>
                  <a:ext cx="64064" cy="72005"/>
                  <a:chOff x="17313845" y="1455198"/>
                  <a:chExt cx="64064" cy="72005"/>
                </a:xfrm>
              </p:grpSpPr>
              <p:sp>
                <p:nvSpPr>
                  <p:cNvPr id="1144" name="Google Shape;1144;p4"/>
                  <p:cNvSpPr/>
                  <p:nvPr/>
                </p:nvSpPr>
                <p:spPr>
                  <a:xfrm>
                    <a:off x="17355216" y="1456892"/>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5" name="Google Shape;1145;p4"/>
                  <p:cNvSpPr/>
                  <p:nvPr/>
                </p:nvSpPr>
                <p:spPr>
                  <a:xfrm>
                    <a:off x="17313845"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46" name="Google Shape;1146;p4"/>
                <p:cNvGrpSpPr/>
                <p:nvPr/>
              </p:nvGrpSpPr>
              <p:grpSpPr>
                <a:xfrm>
                  <a:off x="17752995" y="1455198"/>
                  <a:ext cx="64064" cy="72005"/>
                  <a:chOff x="17752995" y="1455198"/>
                  <a:chExt cx="64064" cy="72005"/>
                </a:xfrm>
              </p:grpSpPr>
              <p:sp>
                <p:nvSpPr>
                  <p:cNvPr id="1147" name="Google Shape;1147;p4"/>
                  <p:cNvSpPr/>
                  <p:nvPr/>
                </p:nvSpPr>
                <p:spPr>
                  <a:xfrm>
                    <a:off x="17794370"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48" name="Google Shape;1148;p4"/>
                  <p:cNvSpPr/>
                  <p:nvPr/>
                </p:nvSpPr>
                <p:spPr>
                  <a:xfrm>
                    <a:off x="17752995"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49" name="Google Shape;1149;p4"/>
                <p:cNvGrpSpPr/>
                <p:nvPr/>
              </p:nvGrpSpPr>
              <p:grpSpPr>
                <a:xfrm>
                  <a:off x="18192158" y="1455198"/>
                  <a:ext cx="64064" cy="72005"/>
                  <a:chOff x="18192158" y="1455198"/>
                  <a:chExt cx="64064" cy="72005"/>
                </a:xfrm>
              </p:grpSpPr>
              <p:sp>
                <p:nvSpPr>
                  <p:cNvPr id="1150" name="Google Shape;1150;p4"/>
                  <p:cNvSpPr/>
                  <p:nvPr/>
                </p:nvSpPr>
                <p:spPr>
                  <a:xfrm>
                    <a:off x="18233525"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1" name="Google Shape;1151;p4"/>
                  <p:cNvSpPr/>
                  <p:nvPr/>
                </p:nvSpPr>
                <p:spPr>
                  <a:xfrm>
                    <a:off x="1819215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52" name="Google Shape;1152;p4"/>
                <p:cNvGrpSpPr/>
                <p:nvPr/>
              </p:nvGrpSpPr>
              <p:grpSpPr>
                <a:xfrm>
                  <a:off x="18631308" y="1455198"/>
                  <a:ext cx="64064" cy="72005"/>
                  <a:chOff x="18631308" y="1455198"/>
                  <a:chExt cx="64064" cy="72005"/>
                </a:xfrm>
              </p:grpSpPr>
              <p:sp>
                <p:nvSpPr>
                  <p:cNvPr id="1153" name="Google Shape;1153;p4"/>
                  <p:cNvSpPr/>
                  <p:nvPr/>
                </p:nvSpPr>
                <p:spPr>
                  <a:xfrm>
                    <a:off x="18672684"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4" name="Google Shape;1154;p4"/>
                  <p:cNvSpPr/>
                  <p:nvPr/>
                </p:nvSpPr>
                <p:spPr>
                  <a:xfrm>
                    <a:off x="18631308"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55" name="Google Shape;1155;p4"/>
                <p:cNvGrpSpPr/>
                <p:nvPr/>
              </p:nvGrpSpPr>
              <p:grpSpPr>
                <a:xfrm>
                  <a:off x="19070470" y="1455198"/>
                  <a:ext cx="64064" cy="72005"/>
                  <a:chOff x="19070470" y="1455198"/>
                  <a:chExt cx="64064" cy="72005"/>
                </a:xfrm>
              </p:grpSpPr>
              <p:sp>
                <p:nvSpPr>
                  <p:cNvPr id="1156" name="Google Shape;1156;p4"/>
                  <p:cNvSpPr/>
                  <p:nvPr/>
                </p:nvSpPr>
                <p:spPr>
                  <a:xfrm>
                    <a:off x="19111838"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57" name="Google Shape;1157;p4"/>
                  <p:cNvSpPr/>
                  <p:nvPr/>
                </p:nvSpPr>
                <p:spPr>
                  <a:xfrm>
                    <a:off x="19070470" y="1455198"/>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58" name="Google Shape;1158;p4"/>
                <p:cNvGrpSpPr/>
                <p:nvPr/>
              </p:nvGrpSpPr>
              <p:grpSpPr>
                <a:xfrm>
                  <a:off x="19509620" y="1455198"/>
                  <a:ext cx="64064" cy="72005"/>
                  <a:chOff x="19509620" y="1455198"/>
                  <a:chExt cx="64064" cy="72005"/>
                </a:xfrm>
              </p:grpSpPr>
              <p:sp>
                <p:nvSpPr>
                  <p:cNvPr id="1159" name="Google Shape;1159;p4"/>
                  <p:cNvSpPr/>
                  <p:nvPr/>
                </p:nvSpPr>
                <p:spPr>
                  <a:xfrm>
                    <a:off x="19550997" y="1456892"/>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0" name="Google Shape;1160;p4"/>
                  <p:cNvSpPr/>
                  <p:nvPr/>
                </p:nvSpPr>
                <p:spPr>
                  <a:xfrm>
                    <a:off x="19509620" y="1455198"/>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61" name="Google Shape;1161;p4"/>
                <p:cNvGrpSpPr/>
                <p:nvPr/>
              </p:nvGrpSpPr>
              <p:grpSpPr>
                <a:xfrm>
                  <a:off x="19948705" y="1455164"/>
                  <a:ext cx="64129" cy="72022"/>
                  <a:chOff x="19948705" y="1455164"/>
                  <a:chExt cx="64129" cy="72022"/>
                </a:xfrm>
              </p:grpSpPr>
              <p:sp>
                <p:nvSpPr>
                  <p:cNvPr id="1162" name="Google Shape;1162;p4"/>
                  <p:cNvSpPr/>
                  <p:nvPr/>
                </p:nvSpPr>
                <p:spPr>
                  <a:xfrm>
                    <a:off x="19990150" y="1456892"/>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3" name="Google Shape;1163;p4"/>
                  <p:cNvSpPr/>
                  <p:nvPr/>
                </p:nvSpPr>
                <p:spPr>
                  <a:xfrm>
                    <a:off x="19948705" y="1455164"/>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64" name="Google Shape;1164;p4"/>
              <p:cNvGrpSpPr/>
              <p:nvPr/>
            </p:nvGrpSpPr>
            <p:grpSpPr>
              <a:xfrm>
                <a:off x="16435453" y="1930335"/>
                <a:ext cx="3577381" cy="72039"/>
                <a:chOff x="16435453" y="1930335"/>
                <a:chExt cx="3577381" cy="72039"/>
              </a:xfrm>
            </p:grpSpPr>
            <p:grpSp>
              <p:nvGrpSpPr>
                <p:cNvPr id="1165" name="Google Shape;1165;p4"/>
                <p:cNvGrpSpPr/>
                <p:nvPr/>
              </p:nvGrpSpPr>
              <p:grpSpPr>
                <a:xfrm>
                  <a:off x="16435453" y="1930335"/>
                  <a:ext cx="64131" cy="72022"/>
                  <a:chOff x="16435453" y="1930335"/>
                  <a:chExt cx="64131" cy="72022"/>
                </a:xfrm>
              </p:grpSpPr>
              <p:sp>
                <p:nvSpPr>
                  <p:cNvPr id="1166" name="Google Shape;1166;p4"/>
                  <p:cNvSpPr/>
                  <p:nvPr/>
                </p:nvSpPr>
                <p:spPr>
                  <a:xfrm>
                    <a:off x="16476903"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67" name="Google Shape;1167;p4"/>
                  <p:cNvSpPr/>
                  <p:nvPr/>
                </p:nvSpPr>
                <p:spPr>
                  <a:xfrm>
                    <a:off x="16435453" y="193033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68" name="Google Shape;1168;p4"/>
                <p:cNvGrpSpPr/>
                <p:nvPr/>
              </p:nvGrpSpPr>
              <p:grpSpPr>
                <a:xfrm>
                  <a:off x="16874681" y="1930369"/>
                  <a:ext cx="64064" cy="72005"/>
                  <a:chOff x="16874681" y="1930369"/>
                  <a:chExt cx="64064" cy="72005"/>
                </a:xfrm>
              </p:grpSpPr>
              <p:sp>
                <p:nvSpPr>
                  <p:cNvPr id="1169" name="Google Shape;1169;p4"/>
                  <p:cNvSpPr/>
                  <p:nvPr/>
                </p:nvSpPr>
                <p:spPr>
                  <a:xfrm>
                    <a:off x="16916059"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0" name="Google Shape;1170;p4"/>
                  <p:cNvSpPr/>
                  <p:nvPr/>
                </p:nvSpPr>
                <p:spPr>
                  <a:xfrm>
                    <a:off x="16874681"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71" name="Google Shape;1171;p4"/>
                <p:cNvGrpSpPr/>
                <p:nvPr/>
              </p:nvGrpSpPr>
              <p:grpSpPr>
                <a:xfrm>
                  <a:off x="17313845" y="1930369"/>
                  <a:ext cx="64064" cy="72005"/>
                  <a:chOff x="17313845" y="1930369"/>
                  <a:chExt cx="64064" cy="72005"/>
                </a:xfrm>
              </p:grpSpPr>
              <p:sp>
                <p:nvSpPr>
                  <p:cNvPr id="1172" name="Google Shape;1172;p4"/>
                  <p:cNvSpPr/>
                  <p:nvPr/>
                </p:nvSpPr>
                <p:spPr>
                  <a:xfrm>
                    <a:off x="17355216" y="1932063"/>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3" name="Google Shape;1173;p4"/>
                  <p:cNvSpPr/>
                  <p:nvPr/>
                </p:nvSpPr>
                <p:spPr>
                  <a:xfrm>
                    <a:off x="17313845"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74" name="Google Shape;1174;p4"/>
                <p:cNvGrpSpPr/>
                <p:nvPr/>
              </p:nvGrpSpPr>
              <p:grpSpPr>
                <a:xfrm>
                  <a:off x="17752995" y="1930369"/>
                  <a:ext cx="64064" cy="72005"/>
                  <a:chOff x="17752995" y="1930369"/>
                  <a:chExt cx="64064" cy="72005"/>
                </a:xfrm>
              </p:grpSpPr>
              <p:sp>
                <p:nvSpPr>
                  <p:cNvPr id="1175" name="Google Shape;1175;p4"/>
                  <p:cNvSpPr/>
                  <p:nvPr/>
                </p:nvSpPr>
                <p:spPr>
                  <a:xfrm>
                    <a:off x="17794370"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6" name="Google Shape;1176;p4"/>
                  <p:cNvSpPr/>
                  <p:nvPr/>
                </p:nvSpPr>
                <p:spPr>
                  <a:xfrm>
                    <a:off x="17752995"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77" name="Google Shape;1177;p4"/>
                <p:cNvGrpSpPr/>
                <p:nvPr/>
              </p:nvGrpSpPr>
              <p:grpSpPr>
                <a:xfrm>
                  <a:off x="18192158" y="1930369"/>
                  <a:ext cx="64064" cy="72005"/>
                  <a:chOff x="18192158" y="1930369"/>
                  <a:chExt cx="64064" cy="72005"/>
                </a:xfrm>
              </p:grpSpPr>
              <p:sp>
                <p:nvSpPr>
                  <p:cNvPr id="1178" name="Google Shape;1178;p4"/>
                  <p:cNvSpPr/>
                  <p:nvPr/>
                </p:nvSpPr>
                <p:spPr>
                  <a:xfrm>
                    <a:off x="18233525"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79" name="Google Shape;1179;p4"/>
                  <p:cNvSpPr/>
                  <p:nvPr/>
                </p:nvSpPr>
                <p:spPr>
                  <a:xfrm>
                    <a:off x="1819215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80" name="Google Shape;1180;p4"/>
                <p:cNvGrpSpPr/>
                <p:nvPr/>
              </p:nvGrpSpPr>
              <p:grpSpPr>
                <a:xfrm>
                  <a:off x="18631308" y="1930369"/>
                  <a:ext cx="64064" cy="72005"/>
                  <a:chOff x="18631308" y="1930369"/>
                  <a:chExt cx="64064" cy="72005"/>
                </a:xfrm>
              </p:grpSpPr>
              <p:sp>
                <p:nvSpPr>
                  <p:cNvPr id="1181" name="Google Shape;1181;p4"/>
                  <p:cNvSpPr/>
                  <p:nvPr/>
                </p:nvSpPr>
                <p:spPr>
                  <a:xfrm>
                    <a:off x="18672684"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2" name="Google Shape;1182;p4"/>
                  <p:cNvSpPr/>
                  <p:nvPr/>
                </p:nvSpPr>
                <p:spPr>
                  <a:xfrm>
                    <a:off x="18631308"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83" name="Google Shape;1183;p4"/>
                <p:cNvGrpSpPr/>
                <p:nvPr/>
              </p:nvGrpSpPr>
              <p:grpSpPr>
                <a:xfrm>
                  <a:off x="19070470" y="1930369"/>
                  <a:ext cx="64064" cy="72005"/>
                  <a:chOff x="19070470" y="1930369"/>
                  <a:chExt cx="64064" cy="72005"/>
                </a:xfrm>
              </p:grpSpPr>
              <p:sp>
                <p:nvSpPr>
                  <p:cNvPr id="1184" name="Google Shape;1184;p4"/>
                  <p:cNvSpPr/>
                  <p:nvPr/>
                </p:nvSpPr>
                <p:spPr>
                  <a:xfrm>
                    <a:off x="19111838"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5" name="Google Shape;1185;p4"/>
                  <p:cNvSpPr/>
                  <p:nvPr/>
                </p:nvSpPr>
                <p:spPr>
                  <a:xfrm>
                    <a:off x="19070470" y="193036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86" name="Google Shape;1186;p4"/>
                <p:cNvGrpSpPr/>
                <p:nvPr/>
              </p:nvGrpSpPr>
              <p:grpSpPr>
                <a:xfrm>
                  <a:off x="19509620" y="1930369"/>
                  <a:ext cx="64064" cy="72005"/>
                  <a:chOff x="19509620" y="1930369"/>
                  <a:chExt cx="64064" cy="72005"/>
                </a:xfrm>
              </p:grpSpPr>
              <p:sp>
                <p:nvSpPr>
                  <p:cNvPr id="1187" name="Google Shape;1187;p4"/>
                  <p:cNvSpPr/>
                  <p:nvPr/>
                </p:nvSpPr>
                <p:spPr>
                  <a:xfrm>
                    <a:off x="19550997" y="1932063"/>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88" name="Google Shape;1188;p4"/>
                  <p:cNvSpPr/>
                  <p:nvPr/>
                </p:nvSpPr>
                <p:spPr>
                  <a:xfrm>
                    <a:off x="19509620" y="193036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89" name="Google Shape;1189;p4"/>
                <p:cNvGrpSpPr/>
                <p:nvPr/>
              </p:nvGrpSpPr>
              <p:grpSpPr>
                <a:xfrm>
                  <a:off x="19948705" y="1930335"/>
                  <a:ext cx="64129" cy="72022"/>
                  <a:chOff x="19948705" y="1930335"/>
                  <a:chExt cx="64129" cy="72022"/>
                </a:xfrm>
              </p:grpSpPr>
              <p:sp>
                <p:nvSpPr>
                  <p:cNvPr id="1190" name="Google Shape;1190;p4"/>
                  <p:cNvSpPr/>
                  <p:nvPr/>
                </p:nvSpPr>
                <p:spPr>
                  <a:xfrm>
                    <a:off x="19990150" y="1932063"/>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1" name="Google Shape;1191;p4"/>
                  <p:cNvSpPr/>
                  <p:nvPr/>
                </p:nvSpPr>
                <p:spPr>
                  <a:xfrm>
                    <a:off x="19948705" y="193033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192" name="Google Shape;1192;p4"/>
              <p:cNvGrpSpPr/>
              <p:nvPr/>
            </p:nvGrpSpPr>
            <p:grpSpPr>
              <a:xfrm>
                <a:off x="16435453" y="2405505"/>
                <a:ext cx="3577381" cy="72039"/>
                <a:chOff x="16435453" y="2405505"/>
                <a:chExt cx="3577381" cy="72039"/>
              </a:xfrm>
            </p:grpSpPr>
            <p:grpSp>
              <p:nvGrpSpPr>
                <p:cNvPr id="1193" name="Google Shape;1193;p4"/>
                <p:cNvGrpSpPr/>
                <p:nvPr/>
              </p:nvGrpSpPr>
              <p:grpSpPr>
                <a:xfrm>
                  <a:off x="16435453" y="2405505"/>
                  <a:ext cx="64131" cy="72022"/>
                  <a:chOff x="16435453" y="2405505"/>
                  <a:chExt cx="64131" cy="72022"/>
                </a:xfrm>
              </p:grpSpPr>
              <p:sp>
                <p:nvSpPr>
                  <p:cNvPr id="1194" name="Google Shape;1194;p4"/>
                  <p:cNvSpPr/>
                  <p:nvPr/>
                </p:nvSpPr>
                <p:spPr>
                  <a:xfrm>
                    <a:off x="16476903"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5" name="Google Shape;1195;p4"/>
                  <p:cNvSpPr/>
                  <p:nvPr/>
                </p:nvSpPr>
                <p:spPr>
                  <a:xfrm>
                    <a:off x="16435453" y="240550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2"/>
                          <a:pt x="9210" y="84184"/>
                          <a:pt x="41022" y="69674"/>
                        </a:cubicBezTo>
                        <a:cubicBezTo>
                          <a:pt x="68478" y="57146"/>
                          <a:pt x="63657" y="31036"/>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96" name="Google Shape;1196;p4"/>
                <p:cNvGrpSpPr/>
                <p:nvPr/>
              </p:nvGrpSpPr>
              <p:grpSpPr>
                <a:xfrm>
                  <a:off x="16874681" y="2405539"/>
                  <a:ext cx="64064" cy="72005"/>
                  <a:chOff x="16874681" y="2405539"/>
                  <a:chExt cx="64064" cy="72005"/>
                </a:xfrm>
              </p:grpSpPr>
              <p:sp>
                <p:nvSpPr>
                  <p:cNvPr id="1197" name="Google Shape;1197;p4"/>
                  <p:cNvSpPr/>
                  <p:nvPr/>
                </p:nvSpPr>
                <p:spPr>
                  <a:xfrm>
                    <a:off x="16916059"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198" name="Google Shape;1198;p4"/>
                  <p:cNvSpPr/>
                  <p:nvPr/>
                </p:nvSpPr>
                <p:spPr>
                  <a:xfrm>
                    <a:off x="16874681"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199" name="Google Shape;1199;p4"/>
                <p:cNvGrpSpPr/>
                <p:nvPr/>
              </p:nvGrpSpPr>
              <p:grpSpPr>
                <a:xfrm>
                  <a:off x="17313845" y="2405539"/>
                  <a:ext cx="64064" cy="72005"/>
                  <a:chOff x="17313845" y="2405539"/>
                  <a:chExt cx="64064" cy="72005"/>
                </a:xfrm>
              </p:grpSpPr>
              <p:sp>
                <p:nvSpPr>
                  <p:cNvPr id="1200" name="Google Shape;1200;p4"/>
                  <p:cNvSpPr/>
                  <p:nvPr/>
                </p:nvSpPr>
                <p:spPr>
                  <a:xfrm>
                    <a:off x="17355216" y="2407242"/>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1" name="Google Shape;1201;p4"/>
                  <p:cNvSpPr/>
                  <p:nvPr/>
                </p:nvSpPr>
                <p:spPr>
                  <a:xfrm>
                    <a:off x="17313845"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02" name="Google Shape;1202;p4"/>
                <p:cNvGrpSpPr/>
                <p:nvPr/>
              </p:nvGrpSpPr>
              <p:grpSpPr>
                <a:xfrm>
                  <a:off x="17752995" y="2405539"/>
                  <a:ext cx="64064" cy="72005"/>
                  <a:chOff x="17752995" y="2405539"/>
                  <a:chExt cx="64064" cy="72005"/>
                </a:xfrm>
              </p:grpSpPr>
              <p:sp>
                <p:nvSpPr>
                  <p:cNvPr id="1203" name="Google Shape;1203;p4"/>
                  <p:cNvSpPr/>
                  <p:nvPr/>
                </p:nvSpPr>
                <p:spPr>
                  <a:xfrm>
                    <a:off x="17794370"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4" name="Google Shape;1204;p4"/>
                  <p:cNvSpPr/>
                  <p:nvPr/>
                </p:nvSpPr>
                <p:spPr>
                  <a:xfrm>
                    <a:off x="17752995"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05" name="Google Shape;1205;p4"/>
                <p:cNvGrpSpPr/>
                <p:nvPr/>
              </p:nvGrpSpPr>
              <p:grpSpPr>
                <a:xfrm>
                  <a:off x="18192158" y="2405539"/>
                  <a:ext cx="64064" cy="72005"/>
                  <a:chOff x="18192158" y="2405539"/>
                  <a:chExt cx="64064" cy="72005"/>
                </a:xfrm>
              </p:grpSpPr>
              <p:sp>
                <p:nvSpPr>
                  <p:cNvPr id="1206" name="Google Shape;1206;p4"/>
                  <p:cNvSpPr/>
                  <p:nvPr/>
                </p:nvSpPr>
                <p:spPr>
                  <a:xfrm>
                    <a:off x="18233525"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07" name="Google Shape;1207;p4"/>
                  <p:cNvSpPr/>
                  <p:nvPr/>
                </p:nvSpPr>
                <p:spPr>
                  <a:xfrm>
                    <a:off x="1819215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08" name="Google Shape;1208;p4"/>
                <p:cNvGrpSpPr/>
                <p:nvPr/>
              </p:nvGrpSpPr>
              <p:grpSpPr>
                <a:xfrm>
                  <a:off x="18631308" y="2405539"/>
                  <a:ext cx="64064" cy="72005"/>
                  <a:chOff x="18631308" y="2405539"/>
                  <a:chExt cx="64064" cy="72005"/>
                </a:xfrm>
              </p:grpSpPr>
              <p:sp>
                <p:nvSpPr>
                  <p:cNvPr id="1209" name="Google Shape;1209;p4"/>
                  <p:cNvSpPr/>
                  <p:nvPr/>
                </p:nvSpPr>
                <p:spPr>
                  <a:xfrm>
                    <a:off x="18672684"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0" name="Google Shape;1210;p4"/>
                  <p:cNvSpPr/>
                  <p:nvPr/>
                </p:nvSpPr>
                <p:spPr>
                  <a:xfrm>
                    <a:off x="18631308"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11" name="Google Shape;1211;p4"/>
                <p:cNvGrpSpPr/>
                <p:nvPr/>
              </p:nvGrpSpPr>
              <p:grpSpPr>
                <a:xfrm>
                  <a:off x="19070470" y="2405539"/>
                  <a:ext cx="64064" cy="72005"/>
                  <a:chOff x="19070470" y="2405539"/>
                  <a:chExt cx="64064" cy="72005"/>
                </a:xfrm>
              </p:grpSpPr>
              <p:sp>
                <p:nvSpPr>
                  <p:cNvPr id="1212" name="Google Shape;1212;p4"/>
                  <p:cNvSpPr/>
                  <p:nvPr/>
                </p:nvSpPr>
                <p:spPr>
                  <a:xfrm>
                    <a:off x="19111838"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3" name="Google Shape;1213;p4"/>
                  <p:cNvSpPr/>
                  <p:nvPr/>
                </p:nvSpPr>
                <p:spPr>
                  <a:xfrm>
                    <a:off x="19070470" y="2405539"/>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14" name="Google Shape;1214;p4"/>
                <p:cNvGrpSpPr/>
                <p:nvPr/>
              </p:nvGrpSpPr>
              <p:grpSpPr>
                <a:xfrm>
                  <a:off x="19509620" y="2405539"/>
                  <a:ext cx="64064" cy="72005"/>
                  <a:chOff x="19509620" y="2405539"/>
                  <a:chExt cx="64064" cy="72005"/>
                </a:xfrm>
              </p:grpSpPr>
              <p:sp>
                <p:nvSpPr>
                  <p:cNvPr id="1215" name="Google Shape;1215;p4"/>
                  <p:cNvSpPr/>
                  <p:nvPr/>
                </p:nvSpPr>
                <p:spPr>
                  <a:xfrm>
                    <a:off x="19550997" y="2407242"/>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6" name="Google Shape;1216;p4"/>
                  <p:cNvSpPr/>
                  <p:nvPr/>
                </p:nvSpPr>
                <p:spPr>
                  <a:xfrm>
                    <a:off x="19509620" y="2405539"/>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17" name="Google Shape;1217;p4"/>
                <p:cNvGrpSpPr/>
                <p:nvPr/>
              </p:nvGrpSpPr>
              <p:grpSpPr>
                <a:xfrm>
                  <a:off x="19948705" y="2405505"/>
                  <a:ext cx="64129" cy="72022"/>
                  <a:chOff x="19948705" y="2405505"/>
                  <a:chExt cx="64129" cy="72022"/>
                </a:xfrm>
              </p:grpSpPr>
              <p:sp>
                <p:nvSpPr>
                  <p:cNvPr id="1218" name="Google Shape;1218;p4"/>
                  <p:cNvSpPr/>
                  <p:nvPr/>
                </p:nvSpPr>
                <p:spPr>
                  <a:xfrm>
                    <a:off x="19990150" y="2407242"/>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19" name="Google Shape;1219;p4"/>
                  <p:cNvSpPr/>
                  <p:nvPr/>
                </p:nvSpPr>
                <p:spPr>
                  <a:xfrm>
                    <a:off x="19948705" y="240550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2"/>
                          <a:pt x="9210" y="84184"/>
                          <a:pt x="41022" y="69674"/>
                        </a:cubicBezTo>
                        <a:cubicBezTo>
                          <a:pt x="68465" y="57146"/>
                          <a:pt x="63657" y="31036"/>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220" name="Google Shape;1220;p4"/>
              <p:cNvGrpSpPr/>
              <p:nvPr/>
            </p:nvGrpSpPr>
            <p:grpSpPr>
              <a:xfrm>
                <a:off x="16435453" y="2880675"/>
                <a:ext cx="3577381" cy="72039"/>
                <a:chOff x="16435453" y="2880675"/>
                <a:chExt cx="3577381" cy="72039"/>
              </a:xfrm>
            </p:grpSpPr>
            <p:grpSp>
              <p:nvGrpSpPr>
                <p:cNvPr id="1221" name="Google Shape;1221;p4"/>
                <p:cNvGrpSpPr/>
                <p:nvPr/>
              </p:nvGrpSpPr>
              <p:grpSpPr>
                <a:xfrm>
                  <a:off x="16435453" y="2880675"/>
                  <a:ext cx="64131" cy="72022"/>
                  <a:chOff x="16435453" y="2880675"/>
                  <a:chExt cx="64131" cy="72022"/>
                </a:xfrm>
              </p:grpSpPr>
              <p:sp>
                <p:nvSpPr>
                  <p:cNvPr id="1222" name="Google Shape;1222;p4"/>
                  <p:cNvSpPr/>
                  <p:nvPr/>
                </p:nvSpPr>
                <p:spPr>
                  <a:xfrm>
                    <a:off x="16476903"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3" name="Google Shape;1223;p4"/>
                  <p:cNvSpPr/>
                  <p:nvPr/>
                </p:nvSpPr>
                <p:spPr>
                  <a:xfrm>
                    <a:off x="16435453" y="2880675"/>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46"/>
                          <a:pt x="63657" y="31036"/>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24" name="Google Shape;1224;p4"/>
                <p:cNvGrpSpPr/>
                <p:nvPr/>
              </p:nvGrpSpPr>
              <p:grpSpPr>
                <a:xfrm>
                  <a:off x="16874681" y="2880709"/>
                  <a:ext cx="64064" cy="72005"/>
                  <a:chOff x="16874681" y="2880709"/>
                  <a:chExt cx="64064" cy="72005"/>
                </a:xfrm>
              </p:grpSpPr>
              <p:sp>
                <p:nvSpPr>
                  <p:cNvPr id="1225" name="Google Shape;1225;p4"/>
                  <p:cNvSpPr/>
                  <p:nvPr/>
                </p:nvSpPr>
                <p:spPr>
                  <a:xfrm>
                    <a:off x="16916059"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6" name="Google Shape;1226;p4"/>
                  <p:cNvSpPr/>
                  <p:nvPr/>
                </p:nvSpPr>
                <p:spPr>
                  <a:xfrm>
                    <a:off x="16874681"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27" name="Google Shape;1227;p4"/>
                <p:cNvGrpSpPr/>
                <p:nvPr/>
              </p:nvGrpSpPr>
              <p:grpSpPr>
                <a:xfrm>
                  <a:off x="17313845" y="2880709"/>
                  <a:ext cx="64064" cy="72005"/>
                  <a:chOff x="17313845" y="2880709"/>
                  <a:chExt cx="64064" cy="72005"/>
                </a:xfrm>
              </p:grpSpPr>
              <p:sp>
                <p:nvSpPr>
                  <p:cNvPr id="1228" name="Google Shape;1228;p4"/>
                  <p:cNvSpPr/>
                  <p:nvPr/>
                </p:nvSpPr>
                <p:spPr>
                  <a:xfrm>
                    <a:off x="17355216" y="2882413"/>
                    <a:ext cx="36" cy="28"/>
                  </a:xfrm>
                  <a:custGeom>
                    <a:rect b="b" l="l" r="r" t="t"/>
                    <a:pathLst>
                      <a:path extrusionOk="0" h="28"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29" name="Google Shape;1229;p4"/>
                  <p:cNvSpPr/>
                  <p:nvPr/>
                </p:nvSpPr>
                <p:spPr>
                  <a:xfrm>
                    <a:off x="17313845"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30" name="Google Shape;1230;p4"/>
                <p:cNvGrpSpPr/>
                <p:nvPr/>
              </p:nvGrpSpPr>
              <p:grpSpPr>
                <a:xfrm>
                  <a:off x="17752995" y="2880709"/>
                  <a:ext cx="64064" cy="72005"/>
                  <a:chOff x="17752995" y="2880709"/>
                  <a:chExt cx="64064" cy="72005"/>
                </a:xfrm>
              </p:grpSpPr>
              <p:sp>
                <p:nvSpPr>
                  <p:cNvPr id="1231" name="Google Shape;1231;p4"/>
                  <p:cNvSpPr/>
                  <p:nvPr/>
                </p:nvSpPr>
                <p:spPr>
                  <a:xfrm>
                    <a:off x="17794370"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32" name="Google Shape;1232;p4"/>
                  <p:cNvSpPr/>
                  <p:nvPr/>
                </p:nvSpPr>
                <p:spPr>
                  <a:xfrm>
                    <a:off x="17752995"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33" name="Google Shape;1233;p4"/>
                <p:cNvGrpSpPr/>
                <p:nvPr/>
              </p:nvGrpSpPr>
              <p:grpSpPr>
                <a:xfrm>
                  <a:off x="18192158" y="2880709"/>
                  <a:ext cx="64064" cy="72005"/>
                  <a:chOff x="18192158" y="2880709"/>
                  <a:chExt cx="64064" cy="72005"/>
                </a:xfrm>
              </p:grpSpPr>
              <p:sp>
                <p:nvSpPr>
                  <p:cNvPr id="1234" name="Google Shape;1234;p4"/>
                  <p:cNvSpPr/>
                  <p:nvPr/>
                </p:nvSpPr>
                <p:spPr>
                  <a:xfrm>
                    <a:off x="18233525"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35" name="Google Shape;1235;p4"/>
                  <p:cNvSpPr/>
                  <p:nvPr/>
                </p:nvSpPr>
                <p:spPr>
                  <a:xfrm>
                    <a:off x="1819215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36" name="Google Shape;1236;p4"/>
                <p:cNvGrpSpPr/>
                <p:nvPr/>
              </p:nvGrpSpPr>
              <p:grpSpPr>
                <a:xfrm>
                  <a:off x="18631308" y="2880709"/>
                  <a:ext cx="64064" cy="72005"/>
                  <a:chOff x="18631308" y="2880709"/>
                  <a:chExt cx="64064" cy="72005"/>
                </a:xfrm>
              </p:grpSpPr>
              <p:sp>
                <p:nvSpPr>
                  <p:cNvPr id="1237" name="Google Shape;1237;p4"/>
                  <p:cNvSpPr/>
                  <p:nvPr/>
                </p:nvSpPr>
                <p:spPr>
                  <a:xfrm>
                    <a:off x="18672684"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38" name="Google Shape;1238;p4"/>
                  <p:cNvSpPr/>
                  <p:nvPr/>
                </p:nvSpPr>
                <p:spPr>
                  <a:xfrm>
                    <a:off x="18631308"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39" name="Google Shape;1239;p4"/>
                <p:cNvGrpSpPr/>
                <p:nvPr/>
              </p:nvGrpSpPr>
              <p:grpSpPr>
                <a:xfrm>
                  <a:off x="19070470" y="2880709"/>
                  <a:ext cx="64064" cy="72005"/>
                  <a:chOff x="19070470" y="2880709"/>
                  <a:chExt cx="64064" cy="72005"/>
                </a:xfrm>
              </p:grpSpPr>
              <p:sp>
                <p:nvSpPr>
                  <p:cNvPr id="1240" name="Google Shape;1240;p4"/>
                  <p:cNvSpPr/>
                  <p:nvPr/>
                </p:nvSpPr>
                <p:spPr>
                  <a:xfrm>
                    <a:off x="19111838"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1" name="Google Shape;1241;p4"/>
                  <p:cNvSpPr/>
                  <p:nvPr/>
                </p:nvSpPr>
                <p:spPr>
                  <a:xfrm>
                    <a:off x="19070470" y="2880709"/>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42" name="Google Shape;1242;p4"/>
                <p:cNvGrpSpPr/>
                <p:nvPr/>
              </p:nvGrpSpPr>
              <p:grpSpPr>
                <a:xfrm>
                  <a:off x="19509620" y="2880709"/>
                  <a:ext cx="64064" cy="72005"/>
                  <a:chOff x="19509620" y="2880709"/>
                  <a:chExt cx="64064" cy="72005"/>
                </a:xfrm>
              </p:grpSpPr>
              <p:sp>
                <p:nvSpPr>
                  <p:cNvPr id="1243" name="Google Shape;1243;p4"/>
                  <p:cNvSpPr/>
                  <p:nvPr/>
                </p:nvSpPr>
                <p:spPr>
                  <a:xfrm>
                    <a:off x="19550997" y="2882413"/>
                    <a:ext cx="30" cy="28"/>
                  </a:xfrm>
                  <a:custGeom>
                    <a:rect b="b" l="l" r="r" t="t"/>
                    <a:pathLst>
                      <a:path extrusionOk="0" h="28"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4" name="Google Shape;1244;p4"/>
                  <p:cNvSpPr/>
                  <p:nvPr/>
                </p:nvSpPr>
                <p:spPr>
                  <a:xfrm>
                    <a:off x="19509620" y="2880709"/>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45" name="Google Shape;1245;p4"/>
                <p:cNvGrpSpPr/>
                <p:nvPr/>
              </p:nvGrpSpPr>
              <p:grpSpPr>
                <a:xfrm>
                  <a:off x="19948705" y="2880675"/>
                  <a:ext cx="64129" cy="72022"/>
                  <a:chOff x="19948705" y="2880675"/>
                  <a:chExt cx="64129" cy="72022"/>
                </a:xfrm>
              </p:grpSpPr>
              <p:sp>
                <p:nvSpPr>
                  <p:cNvPr id="1246" name="Google Shape;1246;p4"/>
                  <p:cNvSpPr/>
                  <p:nvPr/>
                </p:nvSpPr>
                <p:spPr>
                  <a:xfrm>
                    <a:off x="19990150" y="2882413"/>
                    <a:ext cx="27" cy="28"/>
                  </a:xfrm>
                  <a:custGeom>
                    <a:rect b="b" l="l" r="r" t="t"/>
                    <a:pathLst>
                      <a:path extrusionOk="0" h="28"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47" name="Google Shape;1247;p4"/>
                  <p:cNvSpPr/>
                  <p:nvPr/>
                </p:nvSpPr>
                <p:spPr>
                  <a:xfrm>
                    <a:off x="19948705" y="2880675"/>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36"/>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248" name="Google Shape;1248;p4"/>
              <p:cNvGrpSpPr/>
              <p:nvPr/>
            </p:nvGrpSpPr>
            <p:grpSpPr>
              <a:xfrm>
                <a:off x="16435453" y="3355858"/>
                <a:ext cx="3577381" cy="72039"/>
                <a:chOff x="16435453" y="3355858"/>
                <a:chExt cx="3577381" cy="72039"/>
              </a:xfrm>
            </p:grpSpPr>
            <p:grpSp>
              <p:nvGrpSpPr>
                <p:cNvPr id="1249" name="Google Shape;1249;p4"/>
                <p:cNvGrpSpPr/>
                <p:nvPr/>
              </p:nvGrpSpPr>
              <p:grpSpPr>
                <a:xfrm>
                  <a:off x="16435453" y="3355858"/>
                  <a:ext cx="64131" cy="72022"/>
                  <a:chOff x="16435453" y="3355858"/>
                  <a:chExt cx="64131" cy="72022"/>
                </a:xfrm>
              </p:grpSpPr>
              <p:sp>
                <p:nvSpPr>
                  <p:cNvPr id="1250" name="Google Shape;1250;p4"/>
                  <p:cNvSpPr/>
                  <p:nvPr/>
                </p:nvSpPr>
                <p:spPr>
                  <a:xfrm>
                    <a:off x="16476903"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1" name="Google Shape;1251;p4"/>
                  <p:cNvSpPr/>
                  <p:nvPr/>
                </p:nvSpPr>
                <p:spPr>
                  <a:xfrm>
                    <a:off x="16435453" y="3355858"/>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4"/>
                        </a:cubicBezTo>
                        <a:cubicBezTo>
                          <a:pt x="68478" y="57134"/>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52" name="Google Shape;1252;p4"/>
                <p:cNvGrpSpPr/>
                <p:nvPr/>
              </p:nvGrpSpPr>
              <p:grpSpPr>
                <a:xfrm>
                  <a:off x="16874681" y="3355892"/>
                  <a:ext cx="64064" cy="72005"/>
                  <a:chOff x="16874681" y="3355892"/>
                  <a:chExt cx="64064" cy="72005"/>
                </a:xfrm>
              </p:grpSpPr>
              <p:sp>
                <p:nvSpPr>
                  <p:cNvPr id="1253" name="Google Shape;1253;p4"/>
                  <p:cNvSpPr/>
                  <p:nvPr/>
                </p:nvSpPr>
                <p:spPr>
                  <a:xfrm>
                    <a:off x="16916059"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4" name="Google Shape;1254;p4"/>
                  <p:cNvSpPr/>
                  <p:nvPr/>
                </p:nvSpPr>
                <p:spPr>
                  <a:xfrm>
                    <a:off x="16874681"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55" name="Google Shape;1255;p4"/>
                <p:cNvGrpSpPr/>
                <p:nvPr/>
              </p:nvGrpSpPr>
              <p:grpSpPr>
                <a:xfrm>
                  <a:off x="17313845" y="3355892"/>
                  <a:ext cx="64064" cy="72005"/>
                  <a:chOff x="17313845" y="3355892"/>
                  <a:chExt cx="64064" cy="72005"/>
                </a:xfrm>
              </p:grpSpPr>
              <p:sp>
                <p:nvSpPr>
                  <p:cNvPr id="1256" name="Google Shape;1256;p4"/>
                  <p:cNvSpPr/>
                  <p:nvPr/>
                </p:nvSpPr>
                <p:spPr>
                  <a:xfrm>
                    <a:off x="17355216" y="3357586"/>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57" name="Google Shape;1257;p4"/>
                  <p:cNvSpPr/>
                  <p:nvPr/>
                </p:nvSpPr>
                <p:spPr>
                  <a:xfrm>
                    <a:off x="17313845"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58" name="Google Shape;1258;p4"/>
                <p:cNvGrpSpPr/>
                <p:nvPr/>
              </p:nvGrpSpPr>
              <p:grpSpPr>
                <a:xfrm>
                  <a:off x="17752995" y="3355892"/>
                  <a:ext cx="64064" cy="72005"/>
                  <a:chOff x="17752995" y="3355892"/>
                  <a:chExt cx="64064" cy="72005"/>
                </a:xfrm>
              </p:grpSpPr>
              <p:sp>
                <p:nvSpPr>
                  <p:cNvPr id="1259" name="Google Shape;1259;p4"/>
                  <p:cNvSpPr/>
                  <p:nvPr/>
                </p:nvSpPr>
                <p:spPr>
                  <a:xfrm>
                    <a:off x="17794370"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0" name="Google Shape;1260;p4"/>
                  <p:cNvSpPr/>
                  <p:nvPr/>
                </p:nvSpPr>
                <p:spPr>
                  <a:xfrm>
                    <a:off x="17752995"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61" name="Google Shape;1261;p4"/>
                <p:cNvGrpSpPr/>
                <p:nvPr/>
              </p:nvGrpSpPr>
              <p:grpSpPr>
                <a:xfrm>
                  <a:off x="18192158" y="3355892"/>
                  <a:ext cx="64064" cy="72005"/>
                  <a:chOff x="18192158" y="3355892"/>
                  <a:chExt cx="64064" cy="72005"/>
                </a:xfrm>
              </p:grpSpPr>
              <p:sp>
                <p:nvSpPr>
                  <p:cNvPr id="1262" name="Google Shape;1262;p4"/>
                  <p:cNvSpPr/>
                  <p:nvPr/>
                </p:nvSpPr>
                <p:spPr>
                  <a:xfrm>
                    <a:off x="18233525"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3" name="Google Shape;1263;p4"/>
                  <p:cNvSpPr/>
                  <p:nvPr/>
                </p:nvSpPr>
                <p:spPr>
                  <a:xfrm>
                    <a:off x="1819215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64" name="Google Shape;1264;p4"/>
                <p:cNvGrpSpPr/>
                <p:nvPr/>
              </p:nvGrpSpPr>
              <p:grpSpPr>
                <a:xfrm>
                  <a:off x="18631308" y="3355892"/>
                  <a:ext cx="64064" cy="72005"/>
                  <a:chOff x="18631308" y="3355892"/>
                  <a:chExt cx="64064" cy="72005"/>
                </a:xfrm>
              </p:grpSpPr>
              <p:sp>
                <p:nvSpPr>
                  <p:cNvPr id="1265" name="Google Shape;1265;p4"/>
                  <p:cNvSpPr/>
                  <p:nvPr/>
                </p:nvSpPr>
                <p:spPr>
                  <a:xfrm>
                    <a:off x="18672684"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6" name="Google Shape;1266;p4"/>
                  <p:cNvSpPr/>
                  <p:nvPr/>
                </p:nvSpPr>
                <p:spPr>
                  <a:xfrm>
                    <a:off x="18631308"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67" name="Google Shape;1267;p4"/>
                <p:cNvGrpSpPr/>
                <p:nvPr/>
              </p:nvGrpSpPr>
              <p:grpSpPr>
                <a:xfrm>
                  <a:off x="19070470" y="3355892"/>
                  <a:ext cx="64064" cy="72005"/>
                  <a:chOff x="19070470" y="3355892"/>
                  <a:chExt cx="64064" cy="72005"/>
                </a:xfrm>
              </p:grpSpPr>
              <p:sp>
                <p:nvSpPr>
                  <p:cNvPr id="1268" name="Google Shape;1268;p4"/>
                  <p:cNvSpPr/>
                  <p:nvPr/>
                </p:nvSpPr>
                <p:spPr>
                  <a:xfrm>
                    <a:off x="19111838"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69" name="Google Shape;1269;p4"/>
                  <p:cNvSpPr/>
                  <p:nvPr/>
                </p:nvSpPr>
                <p:spPr>
                  <a:xfrm>
                    <a:off x="19070470" y="3355892"/>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70" name="Google Shape;1270;p4"/>
                <p:cNvGrpSpPr/>
                <p:nvPr/>
              </p:nvGrpSpPr>
              <p:grpSpPr>
                <a:xfrm>
                  <a:off x="19509620" y="3355892"/>
                  <a:ext cx="64064" cy="72005"/>
                  <a:chOff x="19509620" y="3355892"/>
                  <a:chExt cx="64064" cy="72005"/>
                </a:xfrm>
              </p:grpSpPr>
              <p:sp>
                <p:nvSpPr>
                  <p:cNvPr id="1271" name="Google Shape;1271;p4"/>
                  <p:cNvSpPr/>
                  <p:nvPr/>
                </p:nvSpPr>
                <p:spPr>
                  <a:xfrm>
                    <a:off x="19550997" y="3357586"/>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2" name="Google Shape;1272;p4"/>
                  <p:cNvSpPr/>
                  <p:nvPr/>
                </p:nvSpPr>
                <p:spPr>
                  <a:xfrm>
                    <a:off x="19509620" y="3355892"/>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73" name="Google Shape;1273;p4"/>
                <p:cNvGrpSpPr/>
                <p:nvPr/>
              </p:nvGrpSpPr>
              <p:grpSpPr>
                <a:xfrm>
                  <a:off x="19948705" y="3355858"/>
                  <a:ext cx="64129" cy="72022"/>
                  <a:chOff x="19948705" y="3355858"/>
                  <a:chExt cx="64129" cy="72022"/>
                </a:xfrm>
              </p:grpSpPr>
              <p:sp>
                <p:nvSpPr>
                  <p:cNvPr id="1274" name="Google Shape;1274;p4"/>
                  <p:cNvSpPr/>
                  <p:nvPr/>
                </p:nvSpPr>
                <p:spPr>
                  <a:xfrm>
                    <a:off x="19990150" y="3357586"/>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5" name="Google Shape;1275;p4"/>
                  <p:cNvSpPr/>
                  <p:nvPr/>
                </p:nvSpPr>
                <p:spPr>
                  <a:xfrm>
                    <a:off x="19948705" y="3355858"/>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4"/>
                        </a:cubicBezTo>
                        <a:cubicBezTo>
                          <a:pt x="68465" y="57134"/>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276" name="Google Shape;1276;p4"/>
              <p:cNvGrpSpPr/>
              <p:nvPr/>
            </p:nvGrpSpPr>
            <p:grpSpPr>
              <a:xfrm>
                <a:off x="16435453" y="3831029"/>
                <a:ext cx="3577381" cy="72039"/>
                <a:chOff x="16435453" y="3831029"/>
                <a:chExt cx="3577381" cy="72039"/>
              </a:xfrm>
            </p:grpSpPr>
            <p:grpSp>
              <p:nvGrpSpPr>
                <p:cNvPr id="1277" name="Google Shape;1277;p4"/>
                <p:cNvGrpSpPr/>
                <p:nvPr/>
              </p:nvGrpSpPr>
              <p:grpSpPr>
                <a:xfrm>
                  <a:off x="16435453" y="3831029"/>
                  <a:ext cx="64131" cy="72022"/>
                  <a:chOff x="16435453" y="3831029"/>
                  <a:chExt cx="64131" cy="72022"/>
                </a:xfrm>
              </p:grpSpPr>
              <p:sp>
                <p:nvSpPr>
                  <p:cNvPr id="1278" name="Google Shape;1278;p4"/>
                  <p:cNvSpPr/>
                  <p:nvPr/>
                </p:nvSpPr>
                <p:spPr>
                  <a:xfrm>
                    <a:off x="16476903"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79" name="Google Shape;1279;p4"/>
                  <p:cNvSpPr/>
                  <p:nvPr/>
                </p:nvSpPr>
                <p:spPr>
                  <a:xfrm>
                    <a:off x="16435453" y="3831029"/>
                    <a:ext cx="64131" cy="72022"/>
                  </a:xfrm>
                  <a:custGeom>
                    <a:rect b="b" l="l" r="r" t="t"/>
                    <a:pathLst>
                      <a:path extrusionOk="0" h="72022" w="64131">
                        <a:moveTo>
                          <a:pt x="64008" y="35488"/>
                        </a:moveTo>
                        <a:cubicBezTo>
                          <a:pt x="61221" y="2393"/>
                          <a:pt x="30904" y="-3062"/>
                          <a:pt x="44299" y="3359"/>
                        </a:cubicBezTo>
                        <a:cubicBezTo>
                          <a:pt x="34281" y="-1695"/>
                          <a:pt x="24501" y="-930"/>
                          <a:pt x="15751" y="4876"/>
                        </a:cubicBezTo>
                        <a:cubicBezTo>
                          <a:pt x="-18509" y="27613"/>
                          <a:pt x="9210" y="84184"/>
                          <a:pt x="41022" y="69675"/>
                        </a:cubicBezTo>
                        <a:cubicBezTo>
                          <a:pt x="68478" y="57134"/>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80" name="Google Shape;1280;p4"/>
                <p:cNvGrpSpPr/>
                <p:nvPr/>
              </p:nvGrpSpPr>
              <p:grpSpPr>
                <a:xfrm>
                  <a:off x="16874681" y="3831063"/>
                  <a:ext cx="64064" cy="72005"/>
                  <a:chOff x="16874681" y="3831063"/>
                  <a:chExt cx="64064" cy="72005"/>
                </a:xfrm>
              </p:grpSpPr>
              <p:sp>
                <p:nvSpPr>
                  <p:cNvPr id="1281" name="Google Shape;1281;p4"/>
                  <p:cNvSpPr/>
                  <p:nvPr/>
                </p:nvSpPr>
                <p:spPr>
                  <a:xfrm>
                    <a:off x="16916059"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2" name="Google Shape;1282;p4"/>
                  <p:cNvSpPr/>
                  <p:nvPr/>
                </p:nvSpPr>
                <p:spPr>
                  <a:xfrm>
                    <a:off x="16874681"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83" name="Google Shape;1283;p4"/>
                <p:cNvGrpSpPr/>
                <p:nvPr/>
              </p:nvGrpSpPr>
              <p:grpSpPr>
                <a:xfrm>
                  <a:off x="17313845" y="3831063"/>
                  <a:ext cx="64064" cy="72005"/>
                  <a:chOff x="17313845" y="3831063"/>
                  <a:chExt cx="64064" cy="72005"/>
                </a:xfrm>
              </p:grpSpPr>
              <p:sp>
                <p:nvSpPr>
                  <p:cNvPr id="1284" name="Google Shape;1284;p4"/>
                  <p:cNvSpPr/>
                  <p:nvPr/>
                </p:nvSpPr>
                <p:spPr>
                  <a:xfrm>
                    <a:off x="17355216" y="3832757"/>
                    <a:ext cx="36" cy="38"/>
                  </a:xfrm>
                  <a:custGeom>
                    <a:rect b="b" l="l" r="r" t="t"/>
                    <a:pathLst>
                      <a:path extrusionOk="0" h="38" w="36">
                        <a:moveTo>
                          <a:pt x="36" y="38"/>
                        </a:moveTo>
                        <a:cubicBezTo>
                          <a:pt x="24" y="1"/>
                          <a:pt x="-39" y="-25"/>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5" name="Google Shape;1285;p4"/>
                  <p:cNvSpPr/>
                  <p:nvPr/>
                </p:nvSpPr>
                <p:spPr>
                  <a:xfrm>
                    <a:off x="17313845"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86" name="Google Shape;1286;p4"/>
                <p:cNvGrpSpPr/>
                <p:nvPr/>
              </p:nvGrpSpPr>
              <p:grpSpPr>
                <a:xfrm>
                  <a:off x="17752995" y="3831063"/>
                  <a:ext cx="64064" cy="72005"/>
                  <a:chOff x="17752995" y="3831063"/>
                  <a:chExt cx="64064" cy="72005"/>
                </a:xfrm>
              </p:grpSpPr>
              <p:sp>
                <p:nvSpPr>
                  <p:cNvPr id="1287" name="Google Shape;1287;p4"/>
                  <p:cNvSpPr/>
                  <p:nvPr/>
                </p:nvSpPr>
                <p:spPr>
                  <a:xfrm>
                    <a:off x="17794370"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88" name="Google Shape;1288;p4"/>
                  <p:cNvSpPr/>
                  <p:nvPr/>
                </p:nvSpPr>
                <p:spPr>
                  <a:xfrm>
                    <a:off x="17752995"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89" name="Google Shape;1289;p4"/>
                <p:cNvGrpSpPr/>
                <p:nvPr/>
              </p:nvGrpSpPr>
              <p:grpSpPr>
                <a:xfrm>
                  <a:off x="18192158" y="3831063"/>
                  <a:ext cx="64064" cy="72005"/>
                  <a:chOff x="18192158" y="3831063"/>
                  <a:chExt cx="64064" cy="72005"/>
                </a:xfrm>
              </p:grpSpPr>
              <p:sp>
                <p:nvSpPr>
                  <p:cNvPr id="1290" name="Google Shape;1290;p4"/>
                  <p:cNvSpPr/>
                  <p:nvPr/>
                </p:nvSpPr>
                <p:spPr>
                  <a:xfrm>
                    <a:off x="18233525"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1" name="Google Shape;1291;p4"/>
                  <p:cNvSpPr/>
                  <p:nvPr/>
                </p:nvSpPr>
                <p:spPr>
                  <a:xfrm>
                    <a:off x="1819215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92" name="Google Shape;1292;p4"/>
                <p:cNvGrpSpPr/>
                <p:nvPr/>
              </p:nvGrpSpPr>
              <p:grpSpPr>
                <a:xfrm>
                  <a:off x="18631308" y="3831063"/>
                  <a:ext cx="64064" cy="72005"/>
                  <a:chOff x="18631308" y="3831063"/>
                  <a:chExt cx="64064" cy="72005"/>
                </a:xfrm>
              </p:grpSpPr>
              <p:sp>
                <p:nvSpPr>
                  <p:cNvPr id="1293" name="Google Shape;1293;p4"/>
                  <p:cNvSpPr/>
                  <p:nvPr/>
                </p:nvSpPr>
                <p:spPr>
                  <a:xfrm>
                    <a:off x="18672684"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4" name="Google Shape;1294;p4"/>
                  <p:cNvSpPr/>
                  <p:nvPr/>
                </p:nvSpPr>
                <p:spPr>
                  <a:xfrm>
                    <a:off x="18631308"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95" name="Google Shape;1295;p4"/>
                <p:cNvGrpSpPr/>
                <p:nvPr/>
              </p:nvGrpSpPr>
              <p:grpSpPr>
                <a:xfrm>
                  <a:off x="19070470" y="3831063"/>
                  <a:ext cx="64064" cy="72005"/>
                  <a:chOff x="19070470" y="3831063"/>
                  <a:chExt cx="64064" cy="72005"/>
                </a:xfrm>
              </p:grpSpPr>
              <p:sp>
                <p:nvSpPr>
                  <p:cNvPr id="1296" name="Google Shape;1296;p4"/>
                  <p:cNvSpPr/>
                  <p:nvPr/>
                </p:nvSpPr>
                <p:spPr>
                  <a:xfrm>
                    <a:off x="19111838"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297" name="Google Shape;1297;p4"/>
                  <p:cNvSpPr/>
                  <p:nvPr/>
                </p:nvSpPr>
                <p:spPr>
                  <a:xfrm>
                    <a:off x="19070470" y="383106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298" name="Google Shape;1298;p4"/>
                <p:cNvGrpSpPr/>
                <p:nvPr/>
              </p:nvGrpSpPr>
              <p:grpSpPr>
                <a:xfrm>
                  <a:off x="19509620" y="3831063"/>
                  <a:ext cx="64064" cy="72005"/>
                  <a:chOff x="19509620" y="3831063"/>
                  <a:chExt cx="64064" cy="72005"/>
                </a:xfrm>
              </p:grpSpPr>
              <p:sp>
                <p:nvSpPr>
                  <p:cNvPr id="1299" name="Google Shape;1299;p4"/>
                  <p:cNvSpPr/>
                  <p:nvPr/>
                </p:nvSpPr>
                <p:spPr>
                  <a:xfrm>
                    <a:off x="19550997" y="3832757"/>
                    <a:ext cx="30" cy="38"/>
                  </a:xfrm>
                  <a:custGeom>
                    <a:rect b="b" l="l" r="r" t="t"/>
                    <a:pathLst>
                      <a:path extrusionOk="0" h="38" w="30">
                        <a:moveTo>
                          <a:pt x="31" y="38"/>
                        </a:moveTo>
                        <a:cubicBezTo>
                          <a:pt x="18" y="1"/>
                          <a:pt x="-32" y="-25"/>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0" name="Google Shape;1300;p4"/>
                  <p:cNvSpPr/>
                  <p:nvPr/>
                </p:nvSpPr>
                <p:spPr>
                  <a:xfrm>
                    <a:off x="19509620" y="383106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12"/>
                          <a:pt x="63615" y="31567"/>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01" name="Google Shape;1301;p4"/>
                <p:cNvGrpSpPr/>
                <p:nvPr/>
              </p:nvGrpSpPr>
              <p:grpSpPr>
                <a:xfrm>
                  <a:off x="19948705" y="3831029"/>
                  <a:ext cx="64129" cy="72022"/>
                  <a:chOff x="19948705" y="3831029"/>
                  <a:chExt cx="64129" cy="72022"/>
                </a:xfrm>
              </p:grpSpPr>
              <p:sp>
                <p:nvSpPr>
                  <p:cNvPr id="1302" name="Google Shape;1302;p4"/>
                  <p:cNvSpPr/>
                  <p:nvPr/>
                </p:nvSpPr>
                <p:spPr>
                  <a:xfrm>
                    <a:off x="19990150" y="3832757"/>
                    <a:ext cx="27" cy="38"/>
                  </a:xfrm>
                  <a:custGeom>
                    <a:rect b="b" l="l" r="r" t="t"/>
                    <a:pathLst>
                      <a:path extrusionOk="0" h="38" w="27">
                        <a:moveTo>
                          <a:pt x="28" y="38"/>
                        </a:moveTo>
                        <a:cubicBezTo>
                          <a:pt x="28" y="1"/>
                          <a:pt x="-35" y="-25"/>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3" name="Google Shape;1303;p4"/>
                  <p:cNvSpPr/>
                  <p:nvPr/>
                </p:nvSpPr>
                <p:spPr>
                  <a:xfrm>
                    <a:off x="19948705" y="3831029"/>
                    <a:ext cx="64129" cy="72022"/>
                  </a:xfrm>
                  <a:custGeom>
                    <a:rect b="b" l="l" r="r" t="t"/>
                    <a:pathLst>
                      <a:path extrusionOk="0" h="72022" w="64129">
                        <a:moveTo>
                          <a:pt x="64008" y="35488"/>
                        </a:moveTo>
                        <a:cubicBezTo>
                          <a:pt x="61221" y="2393"/>
                          <a:pt x="30904" y="-3062"/>
                          <a:pt x="44299" y="3359"/>
                        </a:cubicBezTo>
                        <a:cubicBezTo>
                          <a:pt x="34280" y="-1695"/>
                          <a:pt x="24501" y="-930"/>
                          <a:pt x="15751" y="4876"/>
                        </a:cubicBezTo>
                        <a:cubicBezTo>
                          <a:pt x="-18509" y="27613"/>
                          <a:pt x="9210" y="84184"/>
                          <a:pt x="41022" y="69675"/>
                        </a:cubicBezTo>
                        <a:cubicBezTo>
                          <a:pt x="68465" y="57134"/>
                          <a:pt x="63657" y="31024"/>
                          <a:pt x="64008" y="3548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304" name="Google Shape;1304;p4"/>
              <p:cNvGrpSpPr/>
              <p:nvPr/>
            </p:nvGrpSpPr>
            <p:grpSpPr>
              <a:xfrm>
                <a:off x="16874681" y="4306199"/>
                <a:ext cx="3138153" cy="72039"/>
                <a:chOff x="16874681" y="4306199"/>
                <a:chExt cx="3138153" cy="72039"/>
              </a:xfrm>
            </p:grpSpPr>
            <p:grpSp>
              <p:nvGrpSpPr>
                <p:cNvPr id="1305" name="Google Shape;1305;p4"/>
                <p:cNvGrpSpPr/>
                <p:nvPr/>
              </p:nvGrpSpPr>
              <p:grpSpPr>
                <a:xfrm>
                  <a:off x="16874681" y="4306233"/>
                  <a:ext cx="64064" cy="72005"/>
                  <a:chOff x="16874681" y="4306233"/>
                  <a:chExt cx="64064" cy="72005"/>
                </a:xfrm>
              </p:grpSpPr>
              <p:sp>
                <p:nvSpPr>
                  <p:cNvPr id="1306" name="Google Shape;1306;p4"/>
                  <p:cNvSpPr/>
                  <p:nvPr/>
                </p:nvSpPr>
                <p:spPr>
                  <a:xfrm>
                    <a:off x="16916059"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07" name="Google Shape;1307;p4"/>
                  <p:cNvSpPr/>
                  <p:nvPr/>
                </p:nvSpPr>
                <p:spPr>
                  <a:xfrm>
                    <a:off x="16874681"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08" name="Google Shape;1308;p4"/>
                <p:cNvGrpSpPr/>
                <p:nvPr/>
              </p:nvGrpSpPr>
              <p:grpSpPr>
                <a:xfrm>
                  <a:off x="17313845" y="4306233"/>
                  <a:ext cx="64064" cy="72005"/>
                  <a:chOff x="17313845" y="4306233"/>
                  <a:chExt cx="64064" cy="72005"/>
                </a:xfrm>
              </p:grpSpPr>
              <p:sp>
                <p:nvSpPr>
                  <p:cNvPr id="1309" name="Google Shape;1309;p4"/>
                  <p:cNvSpPr/>
                  <p:nvPr/>
                </p:nvSpPr>
                <p:spPr>
                  <a:xfrm>
                    <a:off x="17355216" y="4307927"/>
                    <a:ext cx="36" cy="38"/>
                  </a:xfrm>
                  <a:custGeom>
                    <a:rect b="b" l="l" r="r" t="t"/>
                    <a:pathLst>
                      <a:path extrusionOk="0" h="38" w="36">
                        <a:moveTo>
                          <a:pt x="36" y="38"/>
                        </a:moveTo>
                        <a:cubicBezTo>
                          <a:pt x="24" y="1"/>
                          <a:pt x="-39" y="-24"/>
                          <a:pt x="36" y="38"/>
                        </a:cubicBezTo>
                        <a:lnTo>
                          <a:pt x="36"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0" name="Google Shape;1310;p4"/>
                  <p:cNvSpPr/>
                  <p:nvPr/>
                </p:nvSpPr>
                <p:spPr>
                  <a:xfrm>
                    <a:off x="17313845"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11" name="Google Shape;1311;p4"/>
                <p:cNvGrpSpPr/>
                <p:nvPr/>
              </p:nvGrpSpPr>
              <p:grpSpPr>
                <a:xfrm>
                  <a:off x="17752995" y="4306233"/>
                  <a:ext cx="64064" cy="72005"/>
                  <a:chOff x="17752995" y="4306233"/>
                  <a:chExt cx="64064" cy="72005"/>
                </a:xfrm>
              </p:grpSpPr>
              <p:sp>
                <p:nvSpPr>
                  <p:cNvPr id="1312" name="Google Shape;1312;p4"/>
                  <p:cNvSpPr/>
                  <p:nvPr/>
                </p:nvSpPr>
                <p:spPr>
                  <a:xfrm>
                    <a:off x="17794370"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3" name="Google Shape;1313;p4"/>
                  <p:cNvSpPr/>
                  <p:nvPr/>
                </p:nvSpPr>
                <p:spPr>
                  <a:xfrm>
                    <a:off x="17752995"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14" name="Google Shape;1314;p4"/>
                <p:cNvGrpSpPr/>
                <p:nvPr/>
              </p:nvGrpSpPr>
              <p:grpSpPr>
                <a:xfrm>
                  <a:off x="18192158" y="4306233"/>
                  <a:ext cx="64064" cy="72005"/>
                  <a:chOff x="18192158" y="4306233"/>
                  <a:chExt cx="64064" cy="72005"/>
                </a:xfrm>
              </p:grpSpPr>
              <p:sp>
                <p:nvSpPr>
                  <p:cNvPr id="1315" name="Google Shape;1315;p4"/>
                  <p:cNvSpPr/>
                  <p:nvPr/>
                </p:nvSpPr>
                <p:spPr>
                  <a:xfrm>
                    <a:off x="18233525"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6" name="Google Shape;1316;p4"/>
                  <p:cNvSpPr/>
                  <p:nvPr/>
                </p:nvSpPr>
                <p:spPr>
                  <a:xfrm>
                    <a:off x="1819215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17" name="Google Shape;1317;p4"/>
                <p:cNvGrpSpPr/>
                <p:nvPr/>
              </p:nvGrpSpPr>
              <p:grpSpPr>
                <a:xfrm>
                  <a:off x="18631308" y="4306233"/>
                  <a:ext cx="64064" cy="72005"/>
                  <a:chOff x="18631308" y="4306233"/>
                  <a:chExt cx="64064" cy="72005"/>
                </a:xfrm>
              </p:grpSpPr>
              <p:sp>
                <p:nvSpPr>
                  <p:cNvPr id="1318" name="Google Shape;1318;p4"/>
                  <p:cNvSpPr/>
                  <p:nvPr/>
                </p:nvSpPr>
                <p:spPr>
                  <a:xfrm>
                    <a:off x="18672684"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19" name="Google Shape;1319;p4"/>
                  <p:cNvSpPr/>
                  <p:nvPr/>
                </p:nvSpPr>
                <p:spPr>
                  <a:xfrm>
                    <a:off x="18631308"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20" name="Google Shape;1320;p4"/>
                <p:cNvGrpSpPr/>
                <p:nvPr/>
              </p:nvGrpSpPr>
              <p:grpSpPr>
                <a:xfrm>
                  <a:off x="19070470" y="4306233"/>
                  <a:ext cx="64064" cy="72005"/>
                  <a:chOff x="19070470" y="4306233"/>
                  <a:chExt cx="64064" cy="72005"/>
                </a:xfrm>
              </p:grpSpPr>
              <p:sp>
                <p:nvSpPr>
                  <p:cNvPr id="1321" name="Google Shape;1321;p4"/>
                  <p:cNvSpPr/>
                  <p:nvPr/>
                </p:nvSpPr>
                <p:spPr>
                  <a:xfrm>
                    <a:off x="19111838"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2" name="Google Shape;1322;p4"/>
                  <p:cNvSpPr/>
                  <p:nvPr/>
                </p:nvSpPr>
                <p:spPr>
                  <a:xfrm>
                    <a:off x="19070470" y="4306233"/>
                    <a:ext cx="64064" cy="72005"/>
                  </a:xfrm>
                  <a:custGeom>
                    <a:rect b="b" l="l" r="r" t="t"/>
                    <a:pathLst>
                      <a:path extrusionOk="0" h="72005" w="64064">
                        <a:moveTo>
                          <a:pt x="63929" y="35455"/>
                        </a:moveTo>
                        <a:cubicBezTo>
                          <a:pt x="61243" y="2372"/>
                          <a:pt x="30736" y="-3146"/>
                          <a:pt x="44219" y="3325"/>
                        </a:cubicBezTo>
                        <a:cubicBezTo>
                          <a:pt x="34000" y="-1817"/>
                          <a:pt x="24095" y="-751"/>
                          <a:pt x="15672" y="4842"/>
                        </a:cubicBezTo>
                        <a:cubicBezTo>
                          <a:pt x="-18324" y="27403"/>
                          <a:pt x="8955" y="84238"/>
                          <a:pt x="40943" y="69640"/>
                        </a:cubicBezTo>
                        <a:cubicBezTo>
                          <a:pt x="68373" y="57112"/>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23" name="Google Shape;1323;p4"/>
                <p:cNvGrpSpPr/>
                <p:nvPr/>
              </p:nvGrpSpPr>
              <p:grpSpPr>
                <a:xfrm>
                  <a:off x="19509620" y="4306233"/>
                  <a:ext cx="64064" cy="72005"/>
                  <a:chOff x="19509620" y="4306233"/>
                  <a:chExt cx="64064" cy="72005"/>
                </a:xfrm>
              </p:grpSpPr>
              <p:sp>
                <p:nvSpPr>
                  <p:cNvPr id="1324" name="Google Shape;1324;p4"/>
                  <p:cNvSpPr/>
                  <p:nvPr/>
                </p:nvSpPr>
                <p:spPr>
                  <a:xfrm>
                    <a:off x="19550997" y="4307927"/>
                    <a:ext cx="30" cy="38"/>
                  </a:xfrm>
                  <a:custGeom>
                    <a:rect b="b" l="l" r="r" t="t"/>
                    <a:pathLst>
                      <a:path extrusionOk="0" h="38" w="30">
                        <a:moveTo>
                          <a:pt x="31" y="38"/>
                        </a:moveTo>
                        <a:cubicBezTo>
                          <a:pt x="18" y="1"/>
                          <a:pt x="-32" y="-24"/>
                          <a:pt x="31" y="38"/>
                        </a:cubicBezTo>
                        <a:lnTo>
                          <a:pt x="31"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5" name="Google Shape;1325;p4"/>
                  <p:cNvSpPr/>
                  <p:nvPr/>
                </p:nvSpPr>
                <p:spPr>
                  <a:xfrm>
                    <a:off x="19509620" y="4306233"/>
                    <a:ext cx="64064" cy="72005"/>
                  </a:xfrm>
                  <a:custGeom>
                    <a:rect b="b" l="l" r="r" t="t"/>
                    <a:pathLst>
                      <a:path extrusionOk="0" h="72005" w="64064">
                        <a:moveTo>
                          <a:pt x="63929" y="35455"/>
                        </a:moveTo>
                        <a:cubicBezTo>
                          <a:pt x="61242" y="2372"/>
                          <a:pt x="30736" y="-3146"/>
                          <a:pt x="44219" y="3325"/>
                        </a:cubicBezTo>
                        <a:cubicBezTo>
                          <a:pt x="34000" y="-1817"/>
                          <a:pt x="24095" y="-751"/>
                          <a:pt x="15672" y="4842"/>
                        </a:cubicBezTo>
                        <a:cubicBezTo>
                          <a:pt x="-18325" y="27403"/>
                          <a:pt x="8955" y="84238"/>
                          <a:pt x="40943" y="69640"/>
                        </a:cubicBezTo>
                        <a:cubicBezTo>
                          <a:pt x="68373" y="57112"/>
                          <a:pt x="63615" y="31579"/>
                          <a:pt x="63929" y="354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26" name="Google Shape;1326;p4"/>
                <p:cNvGrpSpPr/>
                <p:nvPr/>
              </p:nvGrpSpPr>
              <p:grpSpPr>
                <a:xfrm>
                  <a:off x="19948705" y="4306199"/>
                  <a:ext cx="64129" cy="72022"/>
                  <a:chOff x="19948705" y="4306199"/>
                  <a:chExt cx="64129" cy="72022"/>
                </a:xfrm>
              </p:grpSpPr>
              <p:sp>
                <p:nvSpPr>
                  <p:cNvPr id="1327" name="Google Shape;1327;p4"/>
                  <p:cNvSpPr/>
                  <p:nvPr/>
                </p:nvSpPr>
                <p:spPr>
                  <a:xfrm>
                    <a:off x="19990150" y="4307927"/>
                    <a:ext cx="27" cy="38"/>
                  </a:xfrm>
                  <a:custGeom>
                    <a:rect b="b" l="l" r="r" t="t"/>
                    <a:pathLst>
                      <a:path extrusionOk="0" h="38" w="27">
                        <a:moveTo>
                          <a:pt x="28" y="38"/>
                        </a:moveTo>
                        <a:cubicBezTo>
                          <a:pt x="28" y="1"/>
                          <a:pt x="-35" y="-24"/>
                          <a:pt x="28" y="38"/>
                        </a:cubicBezTo>
                        <a:lnTo>
                          <a:pt x="28" y="3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28" name="Google Shape;1328;p4"/>
                  <p:cNvSpPr/>
                  <p:nvPr/>
                </p:nvSpPr>
                <p:spPr>
                  <a:xfrm>
                    <a:off x="19948705" y="4306199"/>
                    <a:ext cx="64129" cy="72022"/>
                  </a:xfrm>
                  <a:custGeom>
                    <a:rect b="b" l="l" r="r" t="t"/>
                    <a:pathLst>
                      <a:path extrusionOk="0" h="72022" w="64129">
                        <a:moveTo>
                          <a:pt x="64008" y="35489"/>
                        </a:moveTo>
                        <a:cubicBezTo>
                          <a:pt x="61221" y="2393"/>
                          <a:pt x="30904" y="-3062"/>
                          <a:pt x="44299" y="3359"/>
                        </a:cubicBezTo>
                        <a:cubicBezTo>
                          <a:pt x="34280" y="-1695"/>
                          <a:pt x="24501" y="-930"/>
                          <a:pt x="15751" y="4876"/>
                        </a:cubicBezTo>
                        <a:cubicBezTo>
                          <a:pt x="-18509" y="27613"/>
                          <a:pt x="9210" y="84184"/>
                          <a:pt x="41022" y="69674"/>
                        </a:cubicBezTo>
                        <a:cubicBezTo>
                          <a:pt x="68465" y="57146"/>
                          <a:pt x="63657" y="31024"/>
                          <a:pt x="64008" y="354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329" name="Google Shape;1329;p4"/>
              <p:cNvGrpSpPr/>
              <p:nvPr/>
            </p:nvGrpSpPr>
            <p:grpSpPr>
              <a:xfrm>
                <a:off x="17313845" y="4781382"/>
                <a:ext cx="2698984" cy="72026"/>
                <a:chOff x="17313845" y="4781382"/>
                <a:chExt cx="2698984" cy="72026"/>
              </a:xfrm>
            </p:grpSpPr>
            <p:grpSp>
              <p:nvGrpSpPr>
                <p:cNvPr id="1330" name="Google Shape;1330;p4"/>
                <p:cNvGrpSpPr/>
                <p:nvPr/>
              </p:nvGrpSpPr>
              <p:grpSpPr>
                <a:xfrm>
                  <a:off x="17313845" y="4781403"/>
                  <a:ext cx="64064" cy="72005"/>
                  <a:chOff x="17313845" y="4781403"/>
                  <a:chExt cx="64064" cy="72005"/>
                </a:xfrm>
              </p:grpSpPr>
              <p:sp>
                <p:nvSpPr>
                  <p:cNvPr id="1331" name="Google Shape;1331;p4"/>
                  <p:cNvSpPr/>
                  <p:nvPr/>
                </p:nvSpPr>
                <p:spPr>
                  <a:xfrm>
                    <a:off x="17355216" y="4783106"/>
                    <a:ext cx="36" cy="29"/>
                  </a:xfrm>
                  <a:custGeom>
                    <a:rect b="b" l="l" r="r" t="t"/>
                    <a:pathLst>
                      <a:path extrusionOk="0" h="29" w="36">
                        <a:moveTo>
                          <a:pt x="36" y="29"/>
                        </a:moveTo>
                        <a:cubicBezTo>
                          <a:pt x="24" y="4"/>
                          <a:pt x="-39" y="-21"/>
                          <a:pt x="36" y="29"/>
                        </a:cubicBezTo>
                        <a:lnTo>
                          <a:pt x="36"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32" name="Google Shape;1332;p4"/>
                  <p:cNvSpPr/>
                  <p:nvPr/>
                </p:nvSpPr>
                <p:spPr>
                  <a:xfrm>
                    <a:off x="17313845"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33" name="Google Shape;1333;p4"/>
                <p:cNvGrpSpPr/>
                <p:nvPr/>
              </p:nvGrpSpPr>
              <p:grpSpPr>
                <a:xfrm>
                  <a:off x="17752995" y="4781403"/>
                  <a:ext cx="64064" cy="72005"/>
                  <a:chOff x="17752995" y="4781403"/>
                  <a:chExt cx="64064" cy="72005"/>
                </a:xfrm>
              </p:grpSpPr>
              <p:sp>
                <p:nvSpPr>
                  <p:cNvPr id="1334" name="Google Shape;1334;p4"/>
                  <p:cNvSpPr/>
                  <p:nvPr/>
                </p:nvSpPr>
                <p:spPr>
                  <a:xfrm>
                    <a:off x="17794370"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35" name="Google Shape;1335;p4"/>
                  <p:cNvSpPr/>
                  <p:nvPr/>
                </p:nvSpPr>
                <p:spPr>
                  <a:xfrm>
                    <a:off x="17752995"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36" name="Google Shape;1336;p4"/>
                <p:cNvGrpSpPr/>
                <p:nvPr/>
              </p:nvGrpSpPr>
              <p:grpSpPr>
                <a:xfrm>
                  <a:off x="18192158" y="4781403"/>
                  <a:ext cx="64064" cy="72005"/>
                  <a:chOff x="18192158" y="4781403"/>
                  <a:chExt cx="64064" cy="72005"/>
                </a:xfrm>
              </p:grpSpPr>
              <p:sp>
                <p:nvSpPr>
                  <p:cNvPr id="1337" name="Google Shape;1337;p4"/>
                  <p:cNvSpPr/>
                  <p:nvPr/>
                </p:nvSpPr>
                <p:spPr>
                  <a:xfrm>
                    <a:off x="18233525"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38" name="Google Shape;1338;p4"/>
                  <p:cNvSpPr/>
                  <p:nvPr/>
                </p:nvSpPr>
                <p:spPr>
                  <a:xfrm>
                    <a:off x="1819215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39" name="Google Shape;1339;p4"/>
                <p:cNvGrpSpPr/>
                <p:nvPr/>
              </p:nvGrpSpPr>
              <p:grpSpPr>
                <a:xfrm>
                  <a:off x="18631308" y="4781403"/>
                  <a:ext cx="64064" cy="72005"/>
                  <a:chOff x="18631308" y="4781403"/>
                  <a:chExt cx="64064" cy="72005"/>
                </a:xfrm>
              </p:grpSpPr>
              <p:sp>
                <p:nvSpPr>
                  <p:cNvPr id="1340" name="Google Shape;1340;p4"/>
                  <p:cNvSpPr/>
                  <p:nvPr/>
                </p:nvSpPr>
                <p:spPr>
                  <a:xfrm>
                    <a:off x="18672684"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1" name="Google Shape;1341;p4"/>
                  <p:cNvSpPr/>
                  <p:nvPr/>
                </p:nvSpPr>
                <p:spPr>
                  <a:xfrm>
                    <a:off x="18631308"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42" name="Google Shape;1342;p4"/>
                <p:cNvGrpSpPr/>
                <p:nvPr/>
              </p:nvGrpSpPr>
              <p:grpSpPr>
                <a:xfrm>
                  <a:off x="19070470" y="4781403"/>
                  <a:ext cx="64064" cy="72005"/>
                  <a:chOff x="19070470" y="4781403"/>
                  <a:chExt cx="64064" cy="72005"/>
                </a:xfrm>
              </p:grpSpPr>
              <p:sp>
                <p:nvSpPr>
                  <p:cNvPr id="1343" name="Google Shape;1343;p4"/>
                  <p:cNvSpPr/>
                  <p:nvPr/>
                </p:nvSpPr>
                <p:spPr>
                  <a:xfrm>
                    <a:off x="19111838"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4" name="Google Shape;1344;p4"/>
                  <p:cNvSpPr/>
                  <p:nvPr/>
                </p:nvSpPr>
                <p:spPr>
                  <a:xfrm>
                    <a:off x="19070470" y="4781403"/>
                    <a:ext cx="64064" cy="72005"/>
                  </a:xfrm>
                  <a:custGeom>
                    <a:rect b="b" l="l" r="r" t="t"/>
                    <a:pathLst>
                      <a:path extrusionOk="0" h="72005" w="64064">
                        <a:moveTo>
                          <a:pt x="63929" y="35454"/>
                        </a:moveTo>
                        <a:cubicBezTo>
                          <a:pt x="61243" y="2372"/>
                          <a:pt x="30736" y="-3146"/>
                          <a:pt x="44219" y="3325"/>
                        </a:cubicBezTo>
                        <a:cubicBezTo>
                          <a:pt x="34000" y="-1817"/>
                          <a:pt x="24095" y="-751"/>
                          <a:pt x="15672" y="4842"/>
                        </a:cubicBezTo>
                        <a:cubicBezTo>
                          <a:pt x="-18324"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45" name="Google Shape;1345;p4"/>
                <p:cNvGrpSpPr/>
                <p:nvPr/>
              </p:nvGrpSpPr>
              <p:grpSpPr>
                <a:xfrm>
                  <a:off x="19509620" y="4781403"/>
                  <a:ext cx="64064" cy="72005"/>
                  <a:chOff x="19509620" y="4781403"/>
                  <a:chExt cx="64064" cy="72005"/>
                </a:xfrm>
              </p:grpSpPr>
              <p:sp>
                <p:nvSpPr>
                  <p:cNvPr id="1346" name="Google Shape;1346;p4"/>
                  <p:cNvSpPr/>
                  <p:nvPr/>
                </p:nvSpPr>
                <p:spPr>
                  <a:xfrm>
                    <a:off x="19550997" y="4783106"/>
                    <a:ext cx="30" cy="29"/>
                  </a:xfrm>
                  <a:custGeom>
                    <a:rect b="b" l="l" r="r" t="t"/>
                    <a:pathLst>
                      <a:path extrusionOk="0" h="29" w="30">
                        <a:moveTo>
                          <a:pt x="31" y="29"/>
                        </a:moveTo>
                        <a:cubicBezTo>
                          <a:pt x="18" y="4"/>
                          <a:pt x="-32" y="-21"/>
                          <a:pt x="31" y="29"/>
                        </a:cubicBezTo>
                        <a:lnTo>
                          <a:pt x="31"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47" name="Google Shape;1347;p4"/>
                  <p:cNvSpPr/>
                  <p:nvPr/>
                </p:nvSpPr>
                <p:spPr>
                  <a:xfrm>
                    <a:off x="19509620" y="4781403"/>
                    <a:ext cx="64064" cy="72005"/>
                  </a:xfrm>
                  <a:custGeom>
                    <a:rect b="b" l="l" r="r" t="t"/>
                    <a:pathLst>
                      <a:path extrusionOk="0" h="72005" w="64064">
                        <a:moveTo>
                          <a:pt x="63929" y="35454"/>
                        </a:moveTo>
                        <a:cubicBezTo>
                          <a:pt x="61242" y="2372"/>
                          <a:pt x="30736" y="-3146"/>
                          <a:pt x="44219" y="3325"/>
                        </a:cubicBezTo>
                        <a:cubicBezTo>
                          <a:pt x="34000" y="-1817"/>
                          <a:pt x="24095" y="-751"/>
                          <a:pt x="15672" y="4842"/>
                        </a:cubicBezTo>
                        <a:cubicBezTo>
                          <a:pt x="-18325" y="27403"/>
                          <a:pt x="8955" y="84238"/>
                          <a:pt x="40943" y="69641"/>
                        </a:cubicBezTo>
                        <a:cubicBezTo>
                          <a:pt x="68373" y="57125"/>
                          <a:pt x="63615" y="31579"/>
                          <a:pt x="63929" y="3545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348" name="Google Shape;1348;p4"/>
                <p:cNvGrpSpPr/>
                <p:nvPr/>
              </p:nvGrpSpPr>
              <p:grpSpPr>
                <a:xfrm>
                  <a:off x="19948745" y="4781382"/>
                  <a:ext cx="64084" cy="71995"/>
                  <a:chOff x="19948745" y="4781382"/>
                  <a:chExt cx="64084" cy="71995"/>
                </a:xfrm>
              </p:grpSpPr>
              <p:sp>
                <p:nvSpPr>
                  <p:cNvPr id="1349" name="Google Shape;1349;p4"/>
                  <p:cNvSpPr/>
                  <p:nvPr/>
                </p:nvSpPr>
                <p:spPr>
                  <a:xfrm>
                    <a:off x="19990150" y="4783106"/>
                    <a:ext cx="27" cy="29"/>
                  </a:xfrm>
                  <a:custGeom>
                    <a:rect b="b" l="l" r="r" t="t"/>
                    <a:pathLst>
                      <a:path extrusionOk="0" h="29" w="27">
                        <a:moveTo>
                          <a:pt x="28" y="29"/>
                        </a:moveTo>
                        <a:cubicBezTo>
                          <a:pt x="28" y="4"/>
                          <a:pt x="-35" y="-21"/>
                          <a:pt x="28" y="29"/>
                        </a:cubicBezTo>
                        <a:lnTo>
                          <a:pt x="28" y="2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50" name="Google Shape;1350;p4"/>
                  <p:cNvSpPr/>
                  <p:nvPr/>
                </p:nvSpPr>
                <p:spPr>
                  <a:xfrm>
                    <a:off x="19948745" y="4781382"/>
                    <a:ext cx="64084" cy="71995"/>
                  </a:xfrm>
                  <a:custGeom>
                    <a:rect b="b" l="l" r="r" t="t"/>
                    <a:pathLst>
                      <a:path extrusionOk="0" h="71995" w="64084">
                        <a:moveTo>
                          <a:pt x="63966" y="35476"/>
                        </a:moveTo>
                        <a:cubicBezTo>
                          <a:pt x="61179" y="2381"/>
                          <a:pt x="30862" y="-3075"/>
                          <a:pt x="44256" y="3346"/>
                        </a:cubicBezTo>
                        <a:cubicBezTo>
                          <a:pt x="34238" y="-1708"/>
                          <a:pt x="24484" y="-905"/>
                          <a:pt x="15709" y="4864"/>
                        </a:cubicBezTo>
                        <a:cubicBezTo>
                          <a:pt x="-18438" y="27751"/>
                          <a:pt x="9130" y="84097"/>
                          <a:pt x="40980" y="69662"/>
                        </a:cubicBezTo>
                        <a:cubicBezTo>
                          <a:pt x="68398" y="57059"/>
                          <a:pt x="63615" y="31024"/>
                          <a:pt x="63966" y="3547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1351" name="Google Shape;1351;p4"/>
            <p:cNvSpPr/>
            <p:nvPr/>
          </p:nvSpPr>
          <p:spPr>
            <a:xfrm>
              <a:off x="8064033" y="1998276"/>
              <a:ext cx="575479" cy="667370"/>
            </a:xfrm>
            <a:custGeom>
              <a:rect b="b" l="l" r="r" t="t"/>
              <a:pathLst>
                <a:path extrusionOk="0" h="1334740" w="1150959">
                  <a:moveTo>
                    <a:pt x="780819" y="1067083"/>
                  </a:moveTo>
                  <a:cubicBezTo>
                    <a:pt x="858013" y="1141776"/>
                    <a:pt x="942037" y="1209145"/>
                    <a:pt x="1032149" y="1267635"/>
                  </a:cubicBezTo>
                  <a:cubicBezTo>
                    <a:pt x="1078159" y="1297507"/>
                    <a:pt x="1122312" y="1323918"/>
                    <a:pt x="1150960" y="1334741"/>
                  </a:cubicBezTo>
                  <a:cubicBezTo>
                    <a:pt x="1055261" y="1231693"/>
                    <a:pt x="1025596" y="1077943"/>
                    <a:pt x="979046" y="938264"/>
                  </a:cubicBezTo>
                  <a:cubicBezTo>
                    <a:pt x="921837" y="765089"/>
                    <a:pt x="962726" y="599362"/>
                    <a:pt x="913012" y="589129"/>
                  </a:cubicBezTo>
                  <a:cubicBezTo>
                    <a:pt x="509113" y="506547"/>
                    <a:pt x="186652" y="350603"/>
                    <a:pt x="0" y="0"/>
                  </a:cubicBezTo>
                  <a:cubicBezTo>
                    <a:pt x="10332" y="42150"/>
                    <a:pt x="25849" y="90846"/>
                    <a:pt x="46186" y="143818"/>
                  </a:cubicBezTo>
                  <a:cubicBezTo>
                    <a:pt x="132921" y="369740"/>
                    <a:pt x="270086" y="572938"/>
                    <a:pt x="444084" y="741273"/>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352" name="Google Shape;1352;p4"/>
          <p:cNvSpPr txBox="1"/>
          <p:nvPr/>
        </p:nvSpPr>
        <p:spPr>
          <a:xfrm>
            <a:off x="438150" y="438150"/>
            <a:ext cx="7276800" cy="507900"/>
          </a:xfrm>
          <a:prstGeom prst="rect">
            <a:avLst/>
          </a:prstGeom>
          <a:noFill/>
          <a:ln>
            <a:noFill/>
          </a:ln>
        </p:spPr>
        <p:txBody>
          <a:bodyPr anchorCtr="0" anchor="t" bIns="0" lIns="0" spcFirstLastPara="1" rIns="0" wrap="square" tIns="0">
            <a:spAutoFit/>
          </a:bodyPr>
          <a:lstStyle/>
          <a:p>
            <a:pPr indent="0" lvl="0" marL="0" marR="0" rtl="0" algn="l">
              <a:lnSpc>
                <a:spcPct val="120000"/>
              </a:lnSpc>
              <a:spcBef>
                <a:spcPts val="0"/>
              </a:spcBef>
              <a:spcAft>
                <a:spcPts val="0"/>
              </a:spcAft>
              <a:buClr>
                <a:srgbClr val="000000"/>
              </a:buClr>
              <a:buSzPts val="3300"/>
              <a:buFont typeface="Arial"/>
              <a:buNone/>
            </a:pPr>
            <a:r>
              <a:rPr b="0" i="0" lang="nl" sz="3300" u="none" cap="none" strike="noStrike">
                <a:solidFill>
                  <a:srgbClr val="000000"/>
                </a:solidFill>
                <a:latin typeface="Mali Medium"/>
                <a:ea typeface="Mali Medium"/>
                <a:cs typeface="Mali Medium"/>
                <a:sym typeface="Mali Medium"/>
              </a:rPr>
              <a:t>Hoe leer je met het curriculum?</a:t>
            </a:r>
            <a:endParaRPr b="0" i="0" sz="700" u="none" cap="none" strike="noStrike">
              <a:solidFill>
                <a:schemeClr val="dk1"/>
              </a:solidFill>
              <a:latin typeface="Mali Medium"/>
              <a:ea typeface="Mali Medium"/>
              <a:cs typeface="Mali Medium"/>
              <a:sym typeface="Mali Medium"/>
            </a:endParaRPr>
          </a:p>
        </p:txBody>
      </p:sp>
      <p:sp>
        <p:nvSpPr>
          <p:cNvPr id="1353" name="Google Shape;1353;p4"/>
          <p:cNvSpPr txBox="1"/>
          <p:nvPr/>
        </p:nvSpPr>
        <p:spPr>
          <a:xfrm>
            <a:off x="465925" y="1892019"/>
            <a:ext cx="2292000" cy="7389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Het helpt als je </a:t>
            </a:r>
            <a:r>
              <a:rPr lang="nl" sz="1600">
                <a:latin typeface="Mali"/>
                <a:ea typeface="Mali"/>
                <a:cs typeface="Mali"/>
                <a:sym typeface="Mali"/>
              </a:rPr>
              <a:t>leert technieken</a:t>
            </a:r>
            <a:r>
              <a:rPr b="0" i="0" lang="nl" sz="1600" u="none" cap="none" strike="noStrike">
                <a:solidFill>
                  <a:srgbClr val="000000"/>
                </a:solidFill>
                <a:latin typeface="Mali"/>
                <a:ea typeface="Mali"/>
                <a:cs typeface="Mali"/>
                <a:sym typeface="Mali"/>
              </a:rPr>
              <a:t> gebruikt zoals:</a:t>
            </a:r>
            <a:endParaRPr b="0" i="0" sz="1600" u="none" cap="none" strike="noStrike">
              <a:solidFill>
                <a:schemeClr val="dk1"/>
              </a:solidFill>
              <a:latin typeface="Mali Light"/>
              <a:ea typeface="Mali Light"/>
              <a:cs typeface="Mali Light"/>
              <a:sym typeface="Mali Light"/>
            </a:endParaRPr>
          </a:p>
        </p:txBody>
      </p:sp>
      <p:sp>
        <p:nvSpPr>
          <p:cNvPr id="1354" name="Google Shape;1354;p4"/>
          <p:cNvSpPr txBox="1"/>
          <p:nvPr/>
        </p:nvSpPr>
        <p:spPr>
          <a:xfrm>
            <a:off x="365063" y="2703625"/>
            <a:ext cx="2444400" cy="2096400"/>
          </a:xfrm>
          <a:prstGeom prst="rect">
            <a:avLst/>
          </a:prstGeom>
          <a:noFill/>
          <a:ln>
            <a:noFill/>
          </a:ln>
        </p:spPr>
        <p:txBody>
          <a:bodyPr anchorCtr="0" anchor="t" bIns="0" lIns="0" spcFirstLastPara="1" rIns="0" wrap="square" tIns="0">
            <a:spAutoFit/>
          </a:bodyPr>
          <a:lstStyle/>
          <a:p>
            <a:pPr indent="-304800" lvl="0" marL="457200" marR="0" rtl="0" algn="l">
              <a:lnSpc>
                <a:spcPct val="115000"/>
              </a:lnSpc>
              <a:spcBef>
                <a:spcPts val="0"/>
              </a:spcBef>
              <a:spcAft>
                <a:spcPts val="0"/>
              </a:spcAft>
              <a:buClr>
                <a:srgbClr val="000000"/>
              </a:buClr>
              <a:buSzPts val="1200"/>
              <a:buFont typeface="Mali"/>
              <a:buAutoNum type="arabicPeriod"/>
            </a:pPr>
            <a:r>
              <a:rPr b="0" i="0" lang="nl" sz="1200" u="none" cap="none" strike="noStrike">
                <a:solidFill>
                  <a:srgbClr val="000000"/>
                </a:solidFill>
                <a:latin typeface="Mali"/>
                <a:ea typeface="Mali"/>
                <a:cs typeface="Mali"/>
                <a:sym typeface="Mali"/>
              </a:rPr>
              <a:t>samenvattingen voorbereiden,</a:t>
            </a:r>
            <a:endParaRPr b="0" i="0" sz="1200" u="none" cap="none" strike="noStrike">
              <a:solidFill>
                <a:srgbClr val="000000"/>
              </a:solidFill>
              <a:latin typeface="Mali"/>
              <a:ea typeface="Mali"/>
              <a:cs typeface="Mali"/>
              <a:sym typeface="Mali"/>
            </a:endParaRPr>
          </a:p>
          <a:p>
            <a:pPr indent="-304800" lvl="0" marL="457200" marR="0" rtl="0" algn="l">
              <a:lnSpc>
                <a:spcPct val="115000"/>
              </a:lnSpc>
              <a:spcBef>
                <a:spcPts val="0"/>
              </a:spcBef>
              <a:spcAft>
                <a:spcPts val="0"/>
              </a:spcAft>
              <a:buClr>
                <a:srgbClr val="000000"/>
              </a:buClr>
              <a:buSzPts val="1200"/>
              <a:buFont typeface="Mali"/>
              <a:buAutoNum type="arabicPeriod"/>
            </a:pPr>
            <a:r>
              <a:rPr b="0" i="0" lang="nl" sz="1200" u="none" cap="none" strike="noStrike">
                <a:solidFill>
                  <a:srgbClr val="000000"/>
                </a:solidFill>
                <a:latin typeface="Mali"/>
                <a:ea typeface="Mali"/>
                <a:cs typeface="Mali"/>
                <a:sym typeface="Mali"/>
              </a:rPr>
              <a:t>vragen formuleren over </a:t>
            </a:r>
            <a:r>
              <a:rPr lang="nl" sz="1200">
                <a:latin typeface="Mali"/>
                <a:ea typeface="Mali"/>
                <a:cs typeface="Mali"/>
                <a:sym typeface="Mali"/>
              </a:rPr>
              <a:t>het</a:t>
            </a:r>
            <a:r>
              <a:rPr b="0" i="0" lang="nl" sz="1200" u="none" cap="none" strike="noStrike">
                <a:solidFill>
                  <a:srgbClr val="000000"/>
                </a:solidFill>
                <a:latin typeface="Mali"/>
                <a:ea typeface="Mali"/>
                <a:cs typeface="Mali"/>
                <a:sym typeface="Mali"/>
              </a:rPr>
              <a:t> cursus</a:t>
            </a:r>
            <a:r>
              <a:rPr lang="nl" sz="1200">
                <a:latin typeface="Mali"/>
                <a:ea typeface="Mali"/>
                <a:cs typeface="Mali"/>
                <a:sym typeface="Mali"/>
              </a:rPr>
              <a:t>materiaal</a:t>
            </a:r>
            <a:r>
              <a:rPr b="0" i="0" lang="nl" sz="1200" u="none" cap="none" strike="noStrike">
                <a:solidFill>
                  <a:srgbClr val="000000"/>
                </a:solidFill>
                <a:latin typeface="Mali"/>
                <a:ea typeface="Mali"/>
                <a:cs typeface="Mali"/>
                <a:sym typeface="Mali"/>
              </a:rPr>
              <a:t>,</a:t>
            </a:r>
            <a:endParaRPr b="0" i="0" sz="1200" u="none" cap="none" strike="noStrike">
              <a:solidFill>
                <a:srgbClr val="000000"/>
              </a:solidFill>
              <a:latin typeface="Mali"/>
              <a:ea typeface="Mali"/>
              <a:cs typeface="Mali"/>
              <a:sym typeface="Mali"/>
            </a:endParaRPr>
          </a:p>
          <a:p>
            <a:pPr indent="-304800" lvl="0" marL="457200" marR="0" rtl="0" algn="l">
              <a:lnSpc>
                <a:spcPct val="115000"/>
              </a:lnSpc>
              <a:spcBef>
                <a:spcPts val="0"/>
              </a:spcBef>
              <a:spcAft>
                <a:spcPts val="0"/>
              </a:spcAft>
              <a:buClr>
                <a:srgbClr val="000000"/>
              </a:buClr>
              <a:buSzPts val="1200"/>
              <a:buFont typeface="Mali"/>
              <a:buAutoNum type="arabicPeriod"/>
            </a:pPr>
            <a:r>
              <a:rPr b="0" i="0" lang="nl" sz="1200" u="none" cap="none" strike="noStrike">
                <a:solidFill>
                  <a:srgbClr val="000000"/>
                </a:solidFill>
                <a:latin typeface="Mali"/>
                <a:ea typeface="Mali"/>
                <a:cs typeface="Mali"/>
                <a:sym typeface="Mali"/>
              </a:rPr>
              <a:t>lees </a:t>
            </a:r>
            <a:r>
              <a:rPr lang="nl" sz="1200">
                <a:latin typeface="Mali"/>
                <a:ea typeface="Mali"/>
                <a:cs typeface="Mali"/>
                <a:sym typeface="Mali"/>
              </a:rPr>
              <a:t>het materiaal</a:t>
            </a:r>
            <a:r>
              <a:rPr b="0" i="0" lang="nl" sz="1200" u="none" cap="none" strike="noStrike">
                <a:solidFill>
                  <a:srgbClr val="000000"/>
                </a:solidFill>
                <a:latin typeface="Mali"/>
                <a:ea typeface="Mali"/>
                <a:cs typeface="Mali"/>
                <a:sym typeface="Mali"/>
              </a:rPr>
              <a:t> hardop,</a:t>
            </a:r>
            <a:endParaRPr b="0" i="0" sz="1200" u="none" cap="none" strike="noStrike">
              <a:solidFill>
                <a:srgbClr val="000000"/>
              </a:solidFill>
              <a:latin typeface="Mali"/>
              <a:ea typeface="Mali"/>
              <a:cs typeface="Mali"/>
              <a:sym typeface="Mali"/>
            </a:endParaRPr>
          </a:p>
          <a:p>
            <a:pPr indent="-304800" lvl="0" marL="457200" marR="0" rtl="0" algn="l">
              <a:lnSpc>
                <a:spcPct val="115000"/>
              </a:lnSpc>
              <a:spcBef>
                <a:spcPts val="0"/>
              </a:spcBef>
              <a:spcAft>
                <a:spcPts val="0"/>
              </a:spcAft>
              <a:buClr>
                <a:srgbClr val="000000"/>
              </a:buClr>
              <a:buSzPts val="1200"/>
              <a:buFont typeface="Mali"/>
              <a:buAutoNum type="arabicPeriod"/>
            </a:pPr>
            <a:r>
              <a:rPr b="0" i="0" lang="nl" sz="1200" u="none" cap="none" strike="noStrike">
                <a:solidFill>
                  <a:srgbClr val="000000"/>
                </a:solidFill>
                <a:latin typeface="Mali"/>
                <a:ea typeface="Mali"/>
                <a:cs typeface="Mali"/>
                <a:sym typeface="Mali"/>
              </a:rPr>
              <a:t>het is nuttig om de informatie met vrienden te bespreken, vooral de praktische oefeningen.</a:t>
            </a:r>
            <a:endParaRPr b="0" i="0" sz="1200" u="none" cap="none" strike="noStrike">
              <a:solidFill>
                <a:srgbClr val="000000"/>
              </a:solidFill>
              <a:latin typeface="Mali"/>
              <a:ea typeface="Mali"/>
              <a:cs typeface="Mali"/>
              <a:sym typeface="Mali"/>
            </a:endParaRPr>
          </a:p>
        </p:txBody>
      </p:sp>
      <p:sp>
        <p:nvSpPr>
          <p:cNvPr id="1355" name="Google Shape;1355;p4"/>
          <p:cNvSpPr txBox="1"/>
          <p:nvPr/>
        </p:nvSpPr>
        <p:spPr>
          <a:xfrm>
            <a:off x="465925" y="1047550"/>
            <a:ext cx="6004500" cy="323100"/>
          </a:xfrm>
          <a:prstGeom prst="rect">
            <a:avLst/>
          </a:prstGeom>
          <a:noFill/>
          <a:ln>
            <a:noFill/>
          </a:ln>
        </p:spPr>
        <p:txBody>
          <a:bodyPr anchorCtr="0" anchor="t" bIns="0" lIns="0" spcFirstLastPara="1" rIns="0" wrap="square" tIns="0">
            <a:spAutoFit/>
          </a:bodyPr>
          <a:lstStyle/>
          <a:p>
            <a:pPr indent="0" lvl="0" marL="0" marR="0" rtl="0" algn="l">
              <a:lnSpc>
                <a:spcPct val="120000"/>
              </a:lnSpc>
              <a:spcBef>
                <a:spcPts val="0"/>
              </a:spcBef>
              <a:spcAft>
                <a:spcPts val="0"/>
              </a:spcAft>
              <a:buClr>
                <a:srgbClr val="000000"/>
              </a:buClr>
              <a:buSzPts val="2100"/>
              <a:buFont typeface="Arial"/>
              <a:buNone/>
            </a:pPr>
            <a:r>
              <a:rPr b="0" i="0" lang="nl" sz="2100" u="none" cap="none" strike="noStrike">
                <a:solidFill>
                  <a:srgbClr val="000000"/>
                </a:solidFill>
                <a:latin typeface="Mali"/>
                <a:ea typeface="Mali"/>
                <a:cs typeface="Mali"/>
                <a:sym typeface="Mali"/>
              </a:rPr>
              <a:t>Stel specifieke leerdoelen!</a:t>
            </a:r>
            <a:endParaRPr b="0" i="0" sz="1200" u="none" cap="none" strike="noStrike">
              <a:solidFill>
                <a:schemeClr val="dk1"/>
              </a:solidFill>
              <a:latin typeface="Mali"/>
              <a:ea typeface="Mali"/>
              <a:cs typeface="Mali"/>
              <a:sym typeface="Mali"/>
            </a:endParaRPr>
          </a:p>
        </p:txBody>
      </p:sp>
      <p:sp>
        <p:nvSpPr>
          <p:cNvPr id="1356" name="Google Shape;1356;p4"/>
          <p:cNvSpPr txBox="1"/>
          <p:nvPr/>
        </p:nvSpPr>
        <p:spPr>
          <a:xfrm>
            <a:off x="5994675" y="1984169"/>
            <a:ext cx="2292000" cy="1379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Herhaal regelmatig</a:t>
            </a:r>
            <a:endParaRPr b="0" i="0" sz="16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de informatie</a:t>
            </a:r>
            <a:endParaRPr b="0" i="0" sz="16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en neem korte pauzes in terwijl je aan het leren bent.</a:t>
            </a:r>
            <a:endParaRPr b="0" i="0" sz="1600" u="none" cap="none" strike="noStrike">
              <a:solidFill>
                <a:srgbClr val="000000"/>
              </a:solidFill>
              <a:latin typeface="Mali"/>
              <a:ea typeface="Mali"/>
              <a:cs typeface="Mali"/>
              <a:sym typeface="Mali"/>
            </a:endParaRPr>
          </a:p>
        </p:txBody>
      </p:sp>
      <p:sp>
        <p:nvSpPr>
          <p:cNvPr id="1357" name="Google Shape;1357;p4"/>
          <p:cNvSpPr txBox="1"/>
          <p:nvPr/>
        </p:nvSpPr>
        <p:spPr>
          <a:xfrm>
            <a:off x="3119325" y="2068600"/>
            <a:ext cx="2444400" cy="25119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Neem bij vragen contact op met de auteur van het cursusmateriaal of experts.</a:t>
            </a:r>
            <a:endParaRPr b="0" i="0" sz="16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Vragen en feedback helpen je een dieper inzicht te krijgen en je kennis aan te vullen.</a:t>
            </a:r>
            <a:endParaRPr b="0" i="0" sz="1600" u="none" cap="none" strike="noStrike">
              <a:solidFill>
                <a:srgbClr val="000000"/>
              </a:solidFill>
              <a:latin typeface="Mali"/>
              <a:ea typeface="Mali"/>
              <a:cs typeface="Mali"/>
              <a:sym typeface="Mali"/>
            </a:endParaRPr>
          </a:p>
        </p:txBody>
      </p:sp>
      <p:grpSp>
        <p:nvGrpSpPr>
          <p:cNvPr id="1358" name="Google Shape;1358;p4"/>
          <p:cNvGrpSpPr/>
          <p:nvPr/>
        </p:nvGrpSpPr>
        <p:grpSpPr>
          <a:xfrm>
            <a:off x="5116996" y="4498727"/>
            <a:ext cx="1353435" cy="455217"/>
            <a:chOff x="4571996" y="3581102"/>
            <a:chExt cx="1353435" cy="455217"/>
          </a:xfrm>
        </p:grpSpPr>
        <p:sp>
          <p:nvSpPr>
            <p:cNvPr id="1359" name="Google Shape;1359;p4"/>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360" name="Google Shape;1360;p4"/>
            <p:cNvGrpSpPr/>
            <p:nvPr/>
          </p:nvGrpSpPr>
          <p:grpSpPr>
            <a:xfrm>
              <a:off x="4571996" y="3581102"/>
              <a:ext cx="1353434" cy="455217"/>
              <a:chOff x="9143992" y="7009804"/>
              <a:chExt cx="2706868" cy="910434"/>
            </a:xfrm>
          </p:grpSpPr>
          <p:sp>
            <p:nvSpPr>
              <p:cNvPr id="1361" name="Google Shape;1361;p4"/>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2" name="Google Shape;1362;p4"/>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3" name="Google Shape;1363;p4"/>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4" name="Google Shape;1364;p4"/>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5" name="Google Shape;1365;p4"/>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6" name="Google Shape;1366;p4"/>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7" name="Google Shape;1367;p4"/>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8" name="Google Shape;1368;p4"/>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69" name="Google Shape;1369;p4"/>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0" name="Google Shape;1370;p4"/>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1" name="Google Shape;1371;p4"/>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2" name="Google Shape;1372;p4"/>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3" name="Google Shape;1373;p4"/>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4" name="Google Shape;1374;p4"/>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5" name="Google Shape;1375;p4"/>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6" name="Google Shape;1376;p4"/>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7" name="Google Shape;1377;p4"/>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8" name="Google Shape;1378;p4"/>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79" name="Google Shape;1379;p4"/>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0" name="Google Shape;1380;p4"/>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1" name="Google Shape;1381;p4"/>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2" name="Google Shape;1382;p4"/>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3" name="Google Shape;1383;p4"/>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4" name="Google Shape;1384;p4"/>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5" name="Google Shape;1385;p4"/>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6" name="Google Shape;1386;p4"/>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87" name="Google Shape;1387;p4"/>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388" name="Google Shape;1388;p4"/>
          <p:cNvGrpSpPr/>
          <p:nvPr/>
        </p:nvGrpSpPr>
        <p:grpSpPr>
          <a:xfrm>
            <a:off x="-501880" y="4558087"/>
            <a:ext cx="1103591" cy="455217"/>
            <a:chOff x="4571996" y="3581102"/>
            <a:chExt cx="1353435" cy="455217"/>
          </a:xfrm>
        </p:grpSpPr>
        <p:sp>
          <p:nvSpPr>
            <p:cNvPr id="1389" name="Google Shape;1389;p4"/>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390" name="Google Shape;1390;p4"/>
            <p:cNvGrpSpPr/>
            <p:nvPr/>
          </p:nvGrpSpPr>
          <p:grpSpPr>
            <a:xfrm>
              <a:off x="4571996" y="3581102"/>
              <a:ext cx="1353434" cy="455217"/>
              <a:chOff x="9143992" y="7009804"/>
              <a:chExt cx="2706868" cy="910434"/>
            </a:xfrm>
          </p:grpSpPr>
          <p:sp>
            <p:nvSpPr>
              <p:cNvPr id="1391" name="Google Shape;1391;p4"/>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2" name="Google Shape;1392;p4"/>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3" name="Google Shape;1393;p4"/>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4" name="Google Shape;1394;p4"/>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5" name="Google Shape;1395;p4"/>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6" name="Google Shape;1396;p4"/>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7" name="Google Shape;1397;p4"/>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8" name="Google Shape;1398;p4"/>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399" name="Google Shape;1399;p4"/>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0" name="Google Shape;1400;p4"/>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1" name="Google Shape;1401;p4"/>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2" name="Google Shape;1402;p4"/>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3" name="Google Shape;1403;p4"/>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4" name="Google Shape;1404;p4"/>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5" name="Google Shape;1405;p4"/>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6" name="Google Shape;1406;p4"/>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7" name="Google Shape;1407;p4"/>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8" name="Google Shape;1408;p4"/>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09" name="Google Shape;1409;p4"/>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0" name="Google Shape;1410;p4"/>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1" name="Google Shape;1411;p4"/>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2" name="Google Shape;1412;p4"/>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3" name="Google Shape;1413;p4"/>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4" name="Google Shape;1414;p4"/>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5" name="Google Shape;1415;p4"/>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6" name="Google Shape;1416;p4"/>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17" name="Google Shape;1417;p4"/>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418" name="Google Shape;1418;p4"/>
          <p:cNvGrpSpPr/>
          <p:nvPr/>
        </p:nvGrpSpPr>
        <p:grpSpPr>
          <a:xfrm>
            <a:off x="2504950" y="1631660"/>
            <a:ext cx="1063659" cy="386366"/>
            <a:chOff x="6312805" y="554242"/>
            <a:chExt cx="1063659" cy="357747"/>
          </a:xfrm>
        </p:grpSpPr>
        <p:sp>
          <p:nvSpPr>
            <p:cNvPr id="1419" name="Google Shape;1419;p4"/>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420" name="Google Shape;1420;p4"/>
            <p:cNvGrpSpPr/>
            <p:nvPr/>
          </p:nvGrpSpPr>
          <p:grpSpPr>
            <a:xfrm>
              <a:off x="6343339" y="556165"/>
              <a:ext cx="996290" cy="350024"/>
              <a:chOff x="12686678" y="1112329"/>
              <a:chExt cx="1992581" cy="700049"/>
            </a:xfrm>
          </p:grpSpPr>
          <p:sp>
            <p:nvSpPr>
              <p:cNvPr id="1421" name="Google Shape;1421;p4"/>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2" name="Google Shape;1422;p4"/>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3" name="Google Shape;1423;p4"/>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4" name="Google Shape;1424;p4"/>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5" name="Google Shape;1425;p4"/>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6" name="Google Shape;1426;p4"/>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7" name="Google Shape;1427;p4"/>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8" name="Google Shape;1428;p4"/>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29" name="Google Shape;1429;p4"/>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0" name="Google Shape;1430;p4"/>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1" name="Google Shape;1431;p4"/>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2" name="Google Shape;1432;p4"/>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3" name="Google Shape;1433;p4"/>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434" name="Google Shape;1434;p4"/>
          <p:cNvGrpSpPr/>
          <p:nvPr/>
        </p:nvGrpSpPr>
        <p:grpSpPr>
          <a:xfrm>
            <a:off x="7888025" y="3959960"/>
            <a:ext cx="1063659" cy="386366"/>
            <a:chOff x="6312805" y="554242"/>
            <a:chExt cx="1063659" cy="357747"/>
          </a:xfrm>
        </p:grpSpPr>
        <p:sp>
          <p:nvSpPr>
            <p:cNvPr id="1435" name="Google Shape;1435;p4"/>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436" name="Google Shape;1436;p4"/>
            <p:cNvGrpSpPr/>
            <p:nvPr/>
          </p:nvGrpSpPr>
          <p:grpSpPr>
            <a:xfrm>
              <a:off x="6343339" y="556165"/>
              <a:ext cx="996290" cy="350024"/>
              <a:chOff x="12686678" y="1112329"/>
              <a:chExt cx="1992581" cy="700049"/>
            </a:xfrm>
          </p:grpSpPr>
          <p:sp>
            <p:nvSpPr>
              <p:cNvPr id="1437" name="Google Shape;1437;p4"/>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8" name="Google Shape;1438;p4"/>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39" name="Google Shape;1439;p4"/>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0" name="Google Shape;1440;p4"/>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1" name="Google Shape;1441;p4"/>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2" name="Google Shape;1442;p4"/>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3" name="Google Shape;1443;p4"/>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4" name="Google Shape;1444;p4"/>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5" name="Google Shape;1445;p4"/>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6" name="Google Shape;1446;p4"/>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7" name="Google Shape;1447;p4"/>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8" name="Google Shape;1448;p4"/>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49" name="Google Shape;1449;p4"/>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1450" name="Google Shape;1450;p4"/>
          <p:cNvPicPr preferRelativeResize="0"/>
          <p:nvPr/>
        </p:nvPicPr>
        <p:blipFill rotWithShape="1">
          <a:blip r:embed="rId3">
            <a:alphaModFix/>
          </a:blip>
          <a:srcRect b="0" l="0" r="0" t="0"/>
          <a:stretch/>
        </p:blipFill>
        <p:spPr>
          <a:xfrm>
            <a:off x="6611375" y="3601350"/>
            <a:ext cx="1103575" cy="1103575"/>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1454" name="Shape 1454"/>
        <p:cNvGrpSpPr/>
        <p:nvPr/>
      </p:nvGrpSpPr>
      <p:grpSpPr>
        <a:xfrm>
          <a:off x="0" y="0"/>
          <a:ext cx="0" cy="0"/>
          <a:chOff x="0" y="0"/>
          <a:chExt cx="0" cy="0"/>
        </a:xfrm>
      </p:grpSpPr>
      <p:grpSp>
        <p:nvGrpSpPr>
          <p:cNvPr id="1455" name="Google Shape;1455;p5"/>
          <p:cNvGrpSpPr/>
          <p:nvPr/>
        </p:nvGrpSpPr>
        <p:grpSpPr>
          <a:xfrm>
            <a:off x="5750722" y="2525867"/>
            <a:ext cx="1671752" cy="1693743"/>
            <a:chOff x="4704572" y="1963292"/>
            <a:chExt cx="1671752" cy="1693743"/>
          </a:xfrm>
        </p:grpSpPr>
        <p:sp>
          <p:nvSpPr>
            <p:cNvPr id="1456" name="Google Shape;1456;p5"/>
            <p:cNvSpPr/>
            <p:nvPr/>
          </p:nvSpPr>
          <p:spPr>
            <a:xfrm rot="-80445">
              <a:off x="4723722" y="1982175"/>
              <a:ext cx="1633452" cy="1655976"/>
            </a:xfrm>
            <a:custGeom>
              <a:rect b="b" l="l" r="r" t="t"/>
              <a:pathLst>
                <a:path extrusionOk="0" h="3311708" w="3266662">
                  <a:moveTo>
                    <a:pt x="1" y="54024"/>
                  </a:moveTo>
                  <a:cubicBezTo>
                    <a:pt x="-165" y="23841"/>
                    <a:pt x="24540" y="-553"/>
                    <a:pt x="54700" y="10"/>
                  </a:cubicBezTo>
                  <a:cubicBezTo>
                    <a:pt x="3319322" y="61031"/>
                    <a:pt x="3263729" y="3758"/>
                    <a:pt x="3264252" y="97500"/>
                  </a:cubicBezTo>
                  <a:cubicBezTo>
                    <a:pt x="3265007" y="233975"/>
                    <a:pt x="3266662" y="3257271"/>
                    <a:pt x="3266662" y="3256828"/>
                  </a:cubicBezTo>
                  <a:cubicBezTo>
                    <a:pt x="3266827" y="3286732"/>
                    <a:pt x="3242559" y="3311014"/>
                    <a:pt x="3212671" y="3310848"/>
                  </a:cubicBezTo>
                  <a:cubicBezTo>
                    <a:pt x="-50237" y="3292846"/>
                    <a:pt x="2933" y="3349748"/>
                    <a:pt x="2410" y="3255026"/>
                  </a:cubicBezTo>
                  <a:cubicBezTo>
                    <a:pt x="1649" y="3116643"/>
                    <a:pt x="1" y="53586"/>
                    <a:pt x="1" y="5402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57" name="Google Shape;1457;p5"/>
            <p:cNvSpPr/>
            <p:nvPr/>
          </p:nvSpPr>
          <p:spPr>
            <a:xfrm rot="-80445">
              <a:off x="4837043" y="2115274"/>
              <a:ext cx="1414825" cy="1424308"/>
            </a:xfrm>
            <a:custGeom>
              <a:rect b="b" l="l" r="r" t="t"/>
              <a:pathLst>
                <a:path extrusionOk="0" h="2848406" w="2829441">
                  <a:moveTo>
                    <a:pt x="818017" y="338359"/>
                  </a:moveTo>
                  <a:cubicBezTo>
                    <a:pt x="818672" y="357103"/>
                    <a:pt x="794431" y="371582"/>
                    <a:pt x="776762" y="355136"/>
                  </a:cubicBezTo>
                  <a:cubicBezTo>
                    <a:pt x="762457" y="341817"/>
                    <a:pt x="771407" y="313932"/>
                    <a:pt x="794080" y="314084"/>
                  </a:cubicBezTo>
                  <a:cubicBezTo>
                    <a:pt x="805923" y="314164"/>
                    <a:pt x="817494" y="323125"/>
                    <a:pt x="818017" y="338359"/>
                  </a:cubicBezTo>
                  <a:close/>
                  <a:moveTo>
                    <a:pt x="796112" y="4982"/>
                  </a:moveTo>
                  <a:cubicBezTo>
                    <a:pt x="773486" y="4830"/>
                    <a:pt x="764463" y="32695"/>
                    <a:pt x="778795" y="46034"/>
                  </a:cubicBezTo>
                  <a:cubicBezTo>
                    <a:pt x="796476" y="62487"/>
                    <a:pt x="820691" y="47981"/>
                    <a:pt x="820056" y="29250"/>
                  </a:cubicBezTo>
                  <a:cubicBezTo>
                    <a:pt x="819526" y="14023"/>
                    <a:pt x="807961" y="5055"/>
                    <a:pt x="796112" y="4982"/>
                  </a:cubicBezTo>
                  <a:close/>
                  <a:moveTo>
                    <a:pt x="792034" y="623186"/>
                  </a:moveTo>
                  <a:cubicBezTo>
                    <a:pt x="769428" y="623041"/>
                    <a:pt x="760372" y="650885"/>
                    <a:pt x="774724" y="664245"/>
                  </a:cubicBezTo>
                  <a:cubicBezTo>
                    <a:pt x="792398" y="680698"/>
                    <a:pt x="816633" y="666179"/>
                    <a:pt x="815978" y="647468"/>
                  </a:cubicBezTo>
                  <a:cubicBezTo>
                    <a:pt x="815455" y="632254"/>
                    <a:pt x="803910" y="623266"/>
                    <a:pt x="792034" y="623186"/>
                  </a:cubicBezTo>
                  <a:close/>
                  <a:moveTo>
                    <a:pt x="789995" y="932288"/>
                  </a:moveTo>
                  <a:cubicBezTo>
                    <a:pt x="767376" y="932136"/>
                    <a:pt x="758340" y="959994"/>
                    <a:pt x="772678" y="973340"/>
                  </a:cubicBezTo>
                  <a:cubicBezTo>
                    <a:pt x="790353" y="989793"/>
                    <a:pt x="814588" y="975294"/>
                    <a:pt x="813932" y="956563"/>
                  </a:cubicBezTo>
                  <a:cubicBezTo>
                    <a:pt x="813416" y="941329"/>
                    <a:pt x="801845" y="932368"/>
                    <a:pt x="789995" y="932288"/>
                  </a:cubicBezTo>
                  <a:close/>
                  <a:moveTo>
                    <a:pt x="1028936" y="2788570"/>
                  </a:moveTo>
                  <a:cubicBezTo>
                    <a:pt x="1006356" y="2788417"/>
                    <a:pt x="997254" y="2816256"/>
                    <a:pt x="1011618" y="2829622"/>
                  </a:cubicBezTo>
                  <a:cubicBezTo>
                    <a:pt x="1029300" y="2846074"/>
                    <a:pt x="1053515" y="2831569"/>
                    <a:pt x="1052879" y="2812838"/>
                  </a:cubicBezTo>
                  <a:cubicBezTo>
                    <a:pt x="1052350" y="2797611"/>
                    <a:pt x="1040785" y="2788649"/>
                    <a:pt x="1028936" y="2788570"/>
                  </a:cubicBezTo>
                  <a:close/>
                  <a:moveTo>
                    <a:pt x="1033014" y="2170366"/>
                  </a:moveTo>
                  <a:cubicBezTo>
                    <a:pt x="1010400" y="2170213"/>
                    <a:pt x="1001351" y="2198065"/>
                    <a:pt x="1015703" y="2211418"/>
                  </a:cubicBezTo>
                  <a:cubicBezTo>
                    <a:pt x="1033371" y="2227864"/>
                    <a:pt x="1057599" y="2213385"/>
                    <a:pt x="1056957" y="2194641"/>
                  </a:cubicBezTo>
                  <a:cubicBezTo>
                    <a:pt x="1056434" y="2179407"/>
                    <a:pt x="1044863" y="2170445"/>
                    <a:pt x="1033014" y="2170366"/>
                  </a:cubicBezTo>
                  <a:close/>
                  <a:moveTo>
                    <a:pt x="1030975" y="2479468"/>
                  </a:moveTo>
                  <a:cubicBezTo>
                    <a:pt x="1008368" y="2479315"/>
                    <a:pt x="999312" y="2507167"/>
                    <a:pt x="1013664" y="2520520"/>
                  </a:cubicBezTo>
                  <a:cubicBezTo>
                    <a:pt x="1031332" y="2536966"/>
                    <a:pt x="1055560" y="2522487"/>
                    <a:pt x="1054918" y="2503736"/>
                  </a:cubicBezTo>
                  <a:cubicBezTo>
                    <a:pt x="1054395" y="2488509"/>
                    <a:pt x="1042824" y="2479547"/>
                    <a:pt x="1030975" y="2479468"/>
                  </a:cubicBezTo>
                  <a:close/>
                  <a:moveTo>
                    <a:pt x="783879" y="1859601"/>
                  </a:moveTo>
                  <a:cubicBezTo>
                    <a:pt x="761266" y="1859449"/>
                    <a:pt x="752216" y="1887300"/>
                    <a:pt x="766568" y="1900653"/>
                  </a:cubicBezTo>
                  <a:cubicBezTo>
                    <a:pt x="784144" y="1917013"/>
                    <a:pt x="808471" y="1902720"/>
                    <a:pt x="807829" y="1883876"/>
                  </a:cubicBezTo>
                  <a:cubicBezTo>
                    <a:pt x="807293" y="1868635"/>
                    <a:pt x="795728" y="1859681"/>
                    <a:pt x="783879" y="1859601"/>
                  </a:cubicBezTo>
                  <a:close/>
                  <a:moveTo>
                    <a:pt x="777756" y="2786914"/>
                  </a:moveTo>
                  <a:cubicBezTo>
                    <a:pt x="755149" y="2786762"/>
                    <a:pt x="746093" y="2814620"/>
                    <a:pt x="760445" y="2827966"/>
                  </a:cubicBezTo>
                  <a:cubicBezTo>
                    <a:pt x="778113" y="2844412"/>
                    <a:pt x="802341" y="2829933"/>
                    <a:pt x="801699" y="2811182"/>
                  </a:cubicBezTo>
                  <a:cubicBezTo>
                    <a:pt x="801176" y="2795955"/>
                    <a:pt x="789605" y="2786993"/>
                    <a:pt x="777756" y="2786914"/>
                  </a:cubicBezTo>
                  <a:close/>
                  <a:moveTo>
                    <a:pt x="779794" y="2477805"/>
                  </a:moveTo>
                  <a:cubicBezTo>
                    <a:pt x="757181" y="2477653"/>
                    <a:pt x="748132" y="2505505"/>
                    <a:pt x="762484" y="2518857"/>
                  </a:cubicBezTo>
                  <a:cubicBezTo>
                    <a:pt x="780152" y="2535303"/>
                    <a:pt x="804380" y="2520824"/>
                    <a:pt x="803738" y="2502080"/>
                  </a:cubicBezTo>
                  <a:cubicBezTo>
                    <a:pt x="803215" y="2486853"/>
                    <a:pt x="791644" y="2477885"/>
                    <a:pt x="779794" y="2477805"/>
                  </a:cubicBezTo>
                  <a:close/>
                  <a:moveTo>
                    <a:pt x="542900" y="312422"/>
                  </a:moveTo>
                  <a:cubicBezTo>
                    <a:pt x="520313" y="312269"/>
                    <a:pt x="511224" y="340108"/>
                    <a:pt x="525582" y="353474"/>
                  </a:cubicBezTo>
                  <a:cubicBezTo>
                    <a:pt x="543264" y="369926"/>
                    <a:pt x="567479" y="355421"/>
                    <a:pt x="566843" y="336690"/>
                  </a:cubicBezTo>
                  <a:cubicBezTo>
                    <a:pt x="566314" y="321463"/>
                    <a:pt x="554742" y="312501"/>
                    <a:pt x="542900" y="312422"/>
                  </a:cubicBezTo>
                  <a:close/>
                  <a:moveTo>
                    <a:pt x="1035052" y="1861264"/>
                  </a:moveTo>
                  <a:cubicBezTo>
                    <a:pt x="1012439" y="1861111"/>
                    <a:pt x="1003397" y="1888969"/>
                    <a:pt x="1017742" y="1902316"/>
                  </a:cubicBezTo>
                  <a:cubicBezTo>
                    <a:pt x="1035430" y="1918775"/>
                    <a:pt x="1059652" y="1904223"/>
                    <a:pt x="1058996" y="1885532"/>
                  </a:cubicBezTo>
                  <a:cubicBezTo>
                    <a:pt x="1058473" y="1870305"/>
                    <a:pt x="1046902" y="1861336"/>
                    <a:pt x="1035052" y="1861264"/>
                  </a:cubicBezTo>
                  <a:close/>
                  <a:moveTo>
                    <a:pt x="785918" y="1550499"/>
                  </a:moveTo>
                  <a:cubicBezTo>
                    <a:pt x="763318" y="1550347"/>
                    <a:pt x="754249" y="1578198"/>
                    <a:pt x="768607" y="1591551"/>
                  </a:cubicBezTo>
                  <a:cubicBezTo>
                    <a:pt x="786288" y="1608017"/>
                    <a:pt x="810503" y="1593472"/>
                    <a:pt x="809861" y="1574767"/>
                  </a:cubicBezTo>
                  <a:cubicBezTo>
                    <a:pt x="809338" y="1559540"/>
                    <a:pt x="797767" y="1550579"/>
                    <a:pt x="785918" y="1550499"/>
                  </a:cubicBezTo>
                  <a:close/>
                  <a:moveTo>
                    <a:pt x="781840" y="2168703"/>
                  </a:moveTo>
                  <a:cubicBezTo>
                    <a:pt x="759227" y="2168551"/>
                    <a:pt x="750178" y="2196402"/>
                    <a:pt x="764529" y="2209755"/>
                  </a:cubicBezTo>
                  <a:cubicBezTo>
                    <a:pt x="782217" y="2226214"/>
                    <a:pt x="806439" y="2211663"/>
                    <a:pt x="805784" y="2192972"/>
                  </a:cubicBezTo>
                  <a:cubicBezTo>
                    <a:pt x="805254" y="2177744"/>
                    <a:pt x="793683" y="2168783"/>
                    <a:pt x="781840" y="2168703"/>
                  </a:cubicBezTo>
                  <a:close/>
                  <a:moveTo>
                    <a:pt x="787957" y="1241397"/>
                  </a:moveTo>
                  <a:cubicBezTo>
                    <a:pt x="765350" y="1241245"/>
                    <a:pt x="756294" y="1269103"/>
                    <a:pt x="770646" y="1282449"/>
                  </a:cubicBezTo>
                  <a:cubicBezTo>
                    <a:pt x="788314" y="1298895"/>
                    <a:pt x="812542" y="1284416"/>
                    <a:pt x="811900" y="1265665"/>
                  </a:cubicBezTo>
                  <a:cubicBezTo>
                    <a:pt x="811377" y="1250431"/>
                    <a:pt x="799806" y="1241470"/>
                    <a:pt x="787957" y="1241397"/>
                  </a:cubicBezTo>
                  <a:close/>
                  <a:moveTo>
                    <a:pt x="544938" y="3320"/>
                  </a:moveTo>
                  <a:cubicBezTo>
                    <a:pt x="522332" y="3167"/>
                    <a:pt x="513269" y="31019"/>
                    <a:pt x="527628" y="44372"/>
                  </a:cubicBezTo>
                  <a:cubicBezTo>
                    <a:pt x="545183" y="60712"/>
                    <a:pt x="569531" y="46458"/>
                    <a:pt x="568882" y="27595"/>
                  </a:cubicBezTo>
                  <a:cubicBezTo>
                    <a:pt x="568353" y="12361"/>
                    <a:pt x="556781" y="3399"/>
                    <a:pt x="544938" y="3320"/>
                  </a:cubicBezTo>
                  <a:close/>
                  <a:moveTo>
                    <a:pt x="1286233" y="1862920"/>
                  </a:moveTo>
                  <a:cubicBezTo>
                    <a:pt x="1263620" y="1862767"/>
                    <a:pt x="1254570" y="1890619"/>
                    <a:pt x="1268915" y="1903972"/>
                  </a:cubicBezTo>
                  <a:cubicBezTo>
                    <a:pt x="1286584" y="1920418"/>
                    <a:pt x="1310825" y="1905932"/>
                    <a:pt x="1310170" y="1887194"/>
                  </a:cubicBezTo>
                  <a:cubicBezTo>
                    <a:pt x="1309653" y="1871960"/>
                    <a:pt x="1298082" y="1862999"/>
                    <a:pt x="1286233" y="1862920"/>
                  </a:cubicBezTo>
                  <a:close/>
                  <a:moveTo>
                    <a:pt x="1282155" y="2481124"/>
                  </a:moveTo>
                  <a:cubicBezTo>
                    <a:pt x="1259575" y="2480971"/>
                    <a:pt x="1250473" y="2508810"/>
                    <a:pt x="1264838" y="2522176"/>
                  </a:cubicBezTo>
                  <a:cubicBezTo>
                    <a:pt x="1282519" y="2538628"/>
                    <a:pt x="1306734" y="2524123"/>
                    <a:pt x="1306099" y="2505398"/>
                  </a:cubicBezTo>
                  <a:cubicBezTo>
                    <a:pt x="1305569" y="2490165"/>
                    <a:pt x="1294004" y="2481203"/>
                    <a:pt x="1282155" y="2481124"/>
                  </a:cubicBezTo>
                  <a:close/>
                  <a:moveTo>
                    <a:pt x="1288272" y="1553818"/>
                  </a:moveTo>
                  <a:cubicBezTo>
                    <a:pt x="1265659" y="1553665"/>
                    <a:pt x="1256616" y="1581523"/>
                    <a:pt x="1270961" y="1594870"/>
                  </a:cubicBezTo>
                  <a:cubicBezTo>
                    <a:pt x="1288649" y="1611329"/>
                    <a:pt x="1312871" y="1596777"/>
                    <a:pt x="1312215" y="1578092"/>
                  </a:cubicBezTo>
                  <a:cubicBezTo>
                    <a:pt x="1311692" y="1562858"/>
                    <a:pt x="1300121" y="1553897"/>
                    <a:pt x="1288272" y="1553818"/>
                  </a:cubicBezTo>
                  <a:close/>
                  <a:moveTo>
                    <a:pt x="1284194" y="2172022"/>
                  </a:moveTo>
                  <a:cubicBezTo>
                    <a:pt x="1261587" y="2171869"/>
                    <a:pt x="1252532" y="2199721"/>
                    <a:pt x="1266883" y="2213074"/>
                  </a:cubicBezTo>
                  <a:cubicBezTo>
                    <a:pt x="1284551" y="2229520"/>
                    <a:pt x="1308780" y="2215041"/>
                    <a:pt x="1308138" y="2196290"/>
                  </a:cubicBezTo>
                  <a:cubicBezTo>
                    <a:pt x="1307615" y="2181063"/>
                    <a:pt x="1296043" y="2172101"/>
                    <a:pt x="1284194" y="2172022"/>
                  </a:cubicBezTo>
                  <a:close/>
                  <a:moveTo>
                    <a:pt x="1296427" y="317403"/>
                  </a:moveTo>
                  <a:cubicBezTo>
                    <a:pt x="1273774" y="317250"/>
                    <a:pt x="1264798" y="345128"/>
                    <a:pt x="1279117" y="358455"/>
                  </a:cubicBezTo>
                  <a:cubicBezTo>
                    <a:pt x="1296791" y="374907"/>
                    <a:pt x="1321026" y="360389"/>
                    <a:pt x="1320371" y="341671"/>
                  </a:cubicBezTo>
                  <a:cubicBezTo>
                    <a:pt x="1319848" y="326444"/>
                    <a:pt x="1308277" y="317482"/>
                    <a:pt x="1296427" y="317403"/>
                  </a:cubicBezTo>
                  <a:close/>
                  <a:moveTo>
                    <a:pt x="1292349" y="935607"/>
                  </a:moveTo>
                  <a:cubicBezTo>
                    <a:pt x="1269723" y="935454"/>
                    <a:pt x="1260694" y="963319"/>
                    <a:pt x="1275039" y="976659"/>
                  </a:cubicBezTo>
                  <a:cubicBezTo>
                    <a:pt x="1292707" y="993105"/>
                    <a:pt x="1316935" y="978626"/>
                    <a:pt x="1316293" y="959882"/>
                  </a:cubicBezTo>
                  <a:cubicBezTo>
                    <a:pt x="1315770" y="944648"/>
                    <a:pt x="1304199" y="935686"/>
                    <a:pt x="1292349" y="935607"/>
                  </a:cubicBezTo>
                  <a:close/>
                  <a:moveTo>
                    <a:pt x="1290310" y="1244715"/>
                  </a:moveTo>
                  <a:cubicBezTo>
                    <a:pt x="1267737" y="1244563"/>
                    <a:pt x="1258622" y="1272388"/>
                    <a:pt x="1272993" y="1285767"/>
                  </a:cubicBezTo>
                  <a:cubicBezTo>
                    <a:pt x="1290569" y="1302127"/>
                    <a:pt x="1314896" y="1287834"/>
                    <a:pt x="1314254" y="1268984"/>
                  </a:cubicBezTo>
                  <a:cubicBezTo>
                    <a:pt x="1313725" y="1253723"/>
                    <a:pt x="1302061" y="1244788"/>
                    <a:pt x="1290310" y="1244715"/>
                  </a:cubicBezTo>
                  <a:close/>
                  <a:moveTo>
                    <a:pt x="1047292" y="6638"/>
                  </a:moveTo>
                  <a:cubicBezTo>
                    <a:pt x="1024686" y="6486"/>
                    <a:pt x="1015630" y="34337"/>
                    <a:pt x="1029975" y="47690"/>
                  </a:cubicBezTo>
                  <a:cubicBezTo>
                    <a:pt x="1047637" y="64129"/>
                    <a:pt x="1071885" y="49664"/>
                    <a:pt x="1071229" y="30913"/>
                  </a:cubicBezTo>
                  <a:cubicBezTo>
                    <a:pt x="1070713" y="15679"/>
                    <a:pt x="1059142" y="6718"/>
                    <a:pt x="1047292" y="6638"/>
                  </a:cubicBezTo>
                  <a:close/>
                  <a:moveTo>
                    <a:pt x="1041176" y="933951"/>
                  </a:moveTo>
                  <a:cubicBezTo>
                    <a:pt x="1018569" y="933798"/>
                    <a:pt x="1009513" y="961657"/>
                    <a:pt x="1023865" y="975003"/>
                  </a:cubicBezTo>
                  <a:cubicBezTo>
                    <a:pt x="1041533" y="991449"/>
                    <a:pt x="1065761" y="976970"/>
                    <a:pt x="1065119" y="958219"/>
                  </a:cubicBezTo>
                  <a:cubicBezTo>
                    <a:pt x="1064590" y="942992"/>
                    <a:pt x="1053019" y="934030"/>
                    <a:pt x="1041176" y="933951"/>
                  </a:cubicBezTo>
                  <a:close/>
                  <a:moveTo>
                    <a:pt x="1280116" y="2790232"/>
                  </a:moveTo>
                  <a:cubicBezTo>
                    <a:pt x="1257503" y="2790080"/>
                    <a:pt x="1248454" y="2817931"/>
                    <a:pt x="1262799" y="2831284"/>
                  </a:cubicBezTo>
                  <a:cubicBezTo>
                    <a:pt x="1280467" y="2847730"/>
                    <a:pt x="1304708" y="2833252"/>
                    <a:pt x="1304053" y="2814500"/>
                  </a:cubicBezTo>
                  <a:cubicBezTo>
                    <a:pt x="1303530" y="2799273"/>
                    <a:pt x="1291959" y="2790312"/>
                    <a:pt x="1280116" y="2790232"/>
                  </a:cubicBezTo>
                  <a:close/>
                  <a:moveTo>
                    <a:pt x="1043215" y="624842"/>
                  </a:moveTo>
                  <a:cubicBezTo>
                    <a:pt x="1020608" y="624696"/>
                    <a:pt x="1011552" y="652541"/>
                    <a:pt x="1025904" y="665901"/>
                  </a:cubicBezTo>
                  <a:cubicBezTo>
                    <a:pt x="1043579" y="682353"/>
                    <a:pt x="1067814" y="667835"/>
                    <a:pt x="1067158" y="649124"/>
                  </a:cubicBezTo>
                  <a:cubicBezTo>
                    <a:pt x="1066629" y="633890"/>
                    <a:pt x="1055057" y="624922"/>
                    <a:pt x="1043215" y="624842"/>
                  </a:cubicBezTo>
                  <a:close/>
                  <a:moveTo>
                    <a:pt x="1039137" y="1243053"/>
                  </a:moveTo>
                  <a:cubicBezTo>
                    <a:pt x="1016537" y="1242901"/>
                    <a:pt x="1007468" y="1270752"/>
                    <a:pt x="1021819" y="1284105"/>
                  </a:cubicBezTo>
                  <a:cubicBezTo>
                    <a:pt x="1039488" y="1300551"/>
                    <a:pt x="1063716" y="1286072"/>
                    <a:pt x="1063074" y="1267321"/>
                  </a:cubicBezTo>
                  <a:cubicBezTo>
                    <a:pt x="1062551" y="1252094"/>
                    <a:pt x="1050980" y="1243132"/>
                    <a:pt x="1039137" y="1243053"/>
                  </a:cubicBezTo>
                  <a:close/>
                  <a:moveTo>
                    <a:pt x="1037091" y="1552155"/>
                  </a:moveTo>
                  <a:cubicBezTo>
                    <a:pt x="1014511" y="1552003"/>
                    <a:pt x="1005409" y="1579834"/>
                    <a:pt x="1019774" y="1593207"/>
                  </a:cubicBezTo>
                  <a:cubicBezTo>
                    <a:pt x="1037349" y="1609567"/>
                    <a:pt x="1061677" y="1595273"/>
                    <a:pt x="1061035" y="1576423"/>
                  </a:cubicBezTo>
                  <a:cubicBezTo>
                    <a:pt x="1060512" y="1561196"/>
                    <a:pt x="1048941" y="1552234"/>
                    <a:pt x="1037091" y="1552155"/>
                  </a:cubicBezTo>
                  <a:close/>
                  <a:moveTo>
                    <a:pt x="1045253" y="315740"/>
                  </a:moveTo>
                  <a:cubicBezTo>
                    <a:pt x="1022587" y="315588"/>
                    <a:pt x="1013631" y="343479"/>
                    <a:pt x="1027943" y="356792"/>
                  </a:cubicBezTo>
                  <a:cubicBezTo>
                    <a:pt x="1045618" y="373245"/>
                    <a:pt x="1069853" y="358726"/>
                    <a:pt x="1069197" y="340008"/>
                  </a:cubicBezTo>
                  <a:cubicBezTo>
                    <a:pt x="1068674" y="324808"/>
                    <a:pt x="1057129" y="315820"/>
                    <a:pt x="1045253" y="315740"/>
                  </a:cubicBezTo>
                  <a:close/>
                  <a:moveTo>
                    <a:pt x="1294388" y="626505"/>
                  </a:moveTo>
                  <a:cubicBezTo>
                    <a:pt x="1271795" y="626359"/>
                    <a:pt x="1262713" y="654197"/>
                    <a:pt x="1277078" y="667557"/>
                  </a:cubicBezTo>
                  <a:cubicBezTo>
                    <a:pt x="1294752" y="684009"/>
                    <a:pt x="1318987" y="669497"/>
                    <a:pt x="1318332" y="650773"/>
                  </a:cubicBezTo>
                  <a:cubicBezTo>
                    <a:pt x="1317809" y="635546"/>
                    <a:pt x="1306238" y="626584"/>
                    <a:pt x="1294388" y="626505"/>
                  </a:cubicBezTo>
                  <a:close/>
                  <a:moveTo>
                    <a:pt x="38500" y="618212"/>
                  </a:moveTo>
                  <a:cubicBezTo>
                    <a:pt x="15887" y="618060"/>
                    <a:pt x="6838" y="645918"/>
                    <a:pt x="21189" y="659264"/>
                  </a:cubicBezTo>
                  <a:cubicBezTo>
                    <a:pt x="38858" y="675710"/>
                    <a:pt x="63086" y="661231"/>
                    <a:pt x="62444" y="642487"/>
                  </a:cubicBezTo>
                  <a:cubicBezTo>
                    <a:pt x="61914" y="627253"/>
                    <a:pt x="50349" y="618285"/>
                    <a:pt x="38500" y="618212"/>
                  </a:cubicBezTo>
                  <a:close/>
                  <a:moveTo>
                    <a:pt x="279479" y="2165385"/>
                  </a:moveTo>
                  <a:cubicBezTo>
                    <a:pt x="256906" y="2165232"/>
                    <a:pt x="247790" y="2193058"/>
                    <a:pt x="262162" y="2206437"/>
                  </a:cubicBezTo>
                  <a:cubicBezTo>
                    <a:pt x="279738" y="2222797"/>
                    <a:pt x="304065" y="2208503"/>
                    <a:pt x="303423" y="2189653"/>
                  </a:cubicBezTo>
                  <a:cubicBezTo>
                    <a:pt x="302893" y="2174426"/>
                    <a:pt x="291329" y="2165464"/>
                    <a:pt x="279479" y="2165385"/>
                  </a:cubicBezTo>
                  <a:close/>
                  <a:moveTo>
                    <a:pt x="40539" y="309103"/>
                  </a:moveTo>
                  <a:cubicBezTo>
                    <a:pt x="17886" y="308951"/>
                    <a:pt x="8910" y="336829"/>
                    <a:pt x="23228" y="350155"/>
                  </a:cubicBezTo>
                  <a:cubicBezTo>
                    <a:pt x="40896" y="366601"/>
                    <a:pt x="65125" y="352123"/>
                    <a:pt x="64483" y="333372"/>
                  </a:cubicBezTo>
                  <a:cubicBezTo>
                    <a:pt x="63960" y="318144"/>
                    <a:pt x="52388" y="309183"/>
                    <a:pt x="40539" y="309103"/>
                  </a:cubicBezTo>
                  <a:close/>
                  <a:moveTo>
                    <a:pt x="36461" y="927314"/>
                  </a:moveTo>
                  <a:cubicBezTo>
                    <a:pt x="13947" y="927168"/>
                    <a:pt x="4733" y="954954"/>
                    <a:pt x="19144" y="968366"/>
                  </a:cubicBezTo>
                  <a:cubicBezTo>
                    <a:pt x="36812" y="984812"/>
                    <a:pt x="61047" y="970333"/>
                    <a:pt x="60405" y="951589"/>
                  </a:cubicBezTo>
                  <a:cubicBezTo>
                    <a:pt x="59875" y="936322"/>
                    <a:pt x="48211" y="927394"/>
                    <a:pt x="36461" y="927314"/>
                  </a:cubicBezTo>
                  <a:close/>
                  <a:moveTo>
                    <a:pt x="277440" y="2474487"/>
                  </a:moveTo>
                  <a:cubicBezTo>
                    <a:pt x="254788" y="2474335"/>
                    <a:pt x="245811" y="2502213"/>
                    <a:pt x="260130" y="2515539"/>
                  </a:cubicBezTo>
                  <a:cubicBezTo>
                    <a:pt x="277818" y="2531998"/>
                    <a:pt x="302039" y="2517446"/>
                    <a:pt x="301384" y="2498755"/>
                  </a:cubicBezTo>
                  <a:cubicBezTo>
                    <a:pt x="300861" y="2483528"/>
                    <a:pt x="289290" y="2474566"/>
                    <a:pt x="277440" y="2474487"/>
                  </a:cubicBezTo>
                  <a:close/>
                  <a:moveTo>
                    <a:pt x="275402" y="2783596"/>
                  </a:moveTo>
                  <a:cubicBezTo>
                    <a:pt x="252735" y="2783443"/>
                    <a:pt x="243779" y="2811334"/>
                    <a:pt x="258091" y="2824648"/>
                  </a:cubicBezTo>
                  <a:cubicBezTo>
                    <a:pt x="275766" y="2841100"/>
                    <a:pt x="300001" y="2826601"/>
                    <a:pt x="299345" y="2807864"/>
                  </a:cubicBezTo>
                  <a:cubicBezTo>
                    <a:pt x="298822" y="2792637"/>
                    <a:pt x="287251" y="2783675"/>
                    <a:pt x="275402" y="2783596"/>
                  </a:cubicBezTo>
                  <a:close/>
                  <a:moveTo>
                    <a:pt x="25492" y="6949"/>
                  </a:moveTo>
                  <a:cubicBezTo>
                    <a:pt x="10889" y="20342"/>
                    <a:pt x="19779" y="48081"/>
                    <a:pt x="42260" y="48227"/>
                  </a:cubicBezTo>
                  <a:cubicBezTo>
                    <a:pt x="64920" y="48379"/>
                    <a:pt x="73883" y="20494"/>
                    <a:pt x="59571" y="7175"/>
                  </a:cubicBezTo>
                  <a:cubicBezTo>
                    <a:pt x="48655" y="-2986"/>
                    <a:pt x="34263" y="-1707"/>
                    <a:pt x="25492" y="6949"/>
                  </a:cubicBezTo>
                  <a:close/>
                  <a:moveTo>
                    <a:pt x="34422" y="1236416"/>
                  </a:moveTo>
                  <a:cubicBezTo>
                    <a:pt x="11809" y="1236264"/>
                    <a:pt x="2760" y="1264115"/>
                    <a:pt x="17112" y="1277468"/>
                  </a:cubicBezTo>
                  <a:cubicBezTo>
                    <a:pt x="34786" y="1293921"/>
                    <a:pt x="59021" y="1279402"/>
                    <a:pt x="58366" y="1260684"/>
                  </a:cubicBezTo>
                  <a:cubicBezTo>
                    <a:pt x="57843" y="1245484"/>
                    <a:pt x="46298" y="1236496"/>
                    <a:pt x="34422" y="1236416"/>
                  </a:cubicBezTo>
                  <a:close/>
                  <a:moveTo>
                    <a:pt x="26260" y="2472831"/>
                  </a:moveTo>
                  <a:cubicBezTo>
                    <a:pt x="3680" y="2472679"/>
                    <a:pt x="-5422" y="2500510"/>
                    <a:pt x="8949" y="2513883"/>
                  </a:cubicBezTo>
                  <a:cubicBezTo>
                    <a:pt x="26525" y="2530243"/>
                    <a:pt x="50853" y="2515950"/>
                    <a:pt x="50210" y="2497106"/>
                  </a:cubicBezTo>
                  <a:cubicBezTo>
                    <a:pt x="49681" y="2481866"/>
                    <a:pt x="38116" y="2472911"/>
                    <a:pt x="26260" y="2472831"/>
                  </a:cubicBezTo>
                  <a:close/>
                  <a:moveTo>
                    <a:pt x="32383" y="1545518"/>
                  </a:moveTo>
                  <a:cubicBezTo>
                    <a:pt x="9764" y="1545366"/>
                    <a:pt x="728" y="1573224"/>
                    <a:pt x="15066" y="1586570"/>
                  </a:cubicBezTo>
                  <a:cubicBezTo>
                    <a:pt x="32754" y="1603030"/>
                    <a:pt x="56976" y="1588478"/>
                    <a:pt x="56320" y="1569793"/>
                  </a:cubicBezTo>
                  <a:cubicBezTo>
                    <a:pt x="55804" y="1554559"/>
                    <a:pt x="44226" y="1545598"/>
                    <a:pt x="32383" y="1545518"/>
                  </a:cubicBezTo>
                  <a:close/>
                  <a:moveTo>
                    <a:pt x="2805217" y="66487"/>
                  </a:moveTo>
                  <a:cubicBezTo>
                    <a:pt x="2827850" y="66633"/>
                    <a:pt x="2836859" y="38768"/>
                    <a:pt x="2822534" y="25435"/>
                  </a:cubicBezTo>
                  <a:cubicBezTo>
                    <a:pt x="2804945" y="9069"/>
                    <a:pt x="2780690" y="23322"/>
                    <a:pt x="2781273" y="42219"/>
                  </a:cubicBezTo>
                  <a:cubicBezTo>
                    <a:pt x="2781856" y="57506"/>
                    <a:pt x="2793447" y="66408"/>
                    <a:pt x="2805217" y="66487"/>
                  </a:cubicBezTo>
                  <a:close/>
                  <a:moveTo>
                    <a:pt x="24221" y="2781933"/>
                  </a:moveTo>
                  <a:cubicBezTo>
                    <a:pt x="1568" y="2781781"/>
                    <a:pt x="-7408" y="2809659"/>
                    <a:pt x="6911" y="2822985"/>
                  </a:cubicBezTo>
                  <a:cubicBezTo>
                    <a:pt x="24486" y="2839345"/>
                    <a:pt x="48754" y="2825098"/>
                    <a:pt x="48165" y="2806201"/>
                  </a:cubicBezTo>
                  <a:cubicBezTo>
                    <a:pt x="47582" y="2790915"/>
                    <a:pt x="35991" y="2782013"/>
                    <a:pt x="24221" y="2781933"/>
                  </a:cubicBezTo>
                  <a:close/>
                  <a:moveTo>
                    <a:pt x="540861" y="621530"/>
                  </a:moveTo>
                  <a:cubicBezTo>
                    <a:pt x="518248" y="621378"/>
                    <a:pt x="509198" y="649230"/>
                    <a:pt x="523543" y="662582"/>
                  </a:cubicBezTo>
                  <a:cubicBezTo>
                    <a:pt x="541212" y="679028"/>
                    <a:pt x="565453" y="664550"/>
                    <a:pt x="564798" y="645799"/>
                  </a:cubicBezTo>
                  <a:cubicBezTo>
                    <a:pt x="564275" y="630571"/>
                    <a:pt x="552703" y="621603"/>
                    <a:pt x="540861" y="621530"/>
                  </a:cubicBezTo>
                  <a:close/>
                  <a:moveTo>
                    <a:pt x="30345" y="1854627"/>
                  </a:moveTo>
                  <a:cubicBezTo>
                    <a:pt x="7738" y="1854475"/>
                    <a:pt x="-1324" y="1882326"/>
                    <a:pt x="13034" y="1895679"/>
                  </a:cubicBezTo>
                  <a:cubicBezTo>
                    <a:pt x="30702" y="1912125"/>
                    <a:pt x="54930" y="1897646"/>
                    <a:pt x="54288" y="1878895"/>
                  </a:cubicBezTo>
                  <a:cubicBezTo>
                    <a:pt x="53759" y="1863668"/>
                    <a:pt x="42187" y="1854700"/>
                    <a:pt x="30345" y="1854627"/>
                  </a:cubicBezTo>
                  <a:close/>
                  <a:moveTo>
                    <a:pt x="28306" y="2163729"/>
                  </a:moveTo>
                  <a:cubicBezTo>
                    <a:pt x="5679" y="2163577"/>
                    <a:pt x="-3350" y="2191441"/>
                    <a:pt x="10995" y="2204781"/>
                  </a:cubicBezTo>
                  <a:cubicBezTo>
                    <a:pt x="28663" y="2221227"/>
                    <a:pt x="52891" y="2206748"/>
                    <a:pt x="52249" y="2188004"/>
                  </a:cubicBezTo>
                  <a:cubicBezTo>
                    <a:pt x="51720" y="2172770"/>
                    <a:pt x="40148" y="2163808"/>
                    <a:pt x="28306" y="2163729"/>
                  </a:cubicBezTo>
                  <a:close/>
                  <a:moveTo>
                    <a:pt x="526582" y="2785252"/>
                  </a:moveTo>
                  <a:cubicBezTo>
                    <a:pt x="503969" y="2785099"/>
                    <a:pt x="494926" y="2812957"/>
                    <a:pt x="509271" y="2826303"/>
                  </a:cubicBezTo>
                  <a:cubicBezTo>
                    <a:pt x="526939" y="2842749"/>
                    <a:pt x="551168" y="2828271"/>
                    <a:pt x="550526" y="2809526"/>
                  </a:cubicBezTo>
                  <a:cubicBezTo>
                    <a:pt x="549996" y="2794292"/>
                    <a:pt x="538425" y="2785331"/>
                    <a:pt x="526582" y="2785252"/>
                  </a:cubicBezTo>
                  <a:close/>
                  <a:moveTo>
                    <a:pt x="532698" y="1857939"/>
                  </a:moveTo>
                  <a:cubicBezTo>
                    <a:pt x="510125" y="1857793"/>
                    <a:pt x="501010" y="1885611"/>
                    <a:pt x="515381" y="1898991"/>
                  </a:cubicBezTo>
                  <a:cubicBezTo>
                    <a:pt x="533049" y="1915437"/>
                    <a:pt x="557284" y="1900958"/>
                    <a:pt x="556642" y="1882207"/>
                  </a:cubicBezTo>
                  <a:cubicBezTo>
                    <a:pt x="556113" y="1866986"/>
                    <a:pt x="544548" y="1858018"/>
                    <a:pt x="532698" y="1857939"/>
                  </a:cubicBezTo>
                  <a:close/>
                  <a:moveTo>
                    <a:pt x="528621" y="2476149"/>
                  </a:moveTo>
                  <a:cubicBezTo>
                    <a:pt x="506008" y="2475997"/>
                    <a:pt x="496958" y="2503849"/>
                    <a:pt x="511303" y="2517201"/>
                  </a:cubicBezTo>
                  <a:cubicBezTo>
                    <a:pt x="528978" y="2533654"/>
                    <a:pt x="553213" y="2519155"/>
                    <a:pt x="552558" y="2500418"/>
                  </a:cubicBezTo>
                  <a:cubicBezTo>
                    <a:pt x="552041" y="2485190"/>
                    <a:pt x="540463" y="2476229"/>
                    <a:pt x="528621" y="2476149"/>
                  </a:cubicBezTo>
                  <a:close/>
                  <a:moveTo>
                    <a:pt x="530660" y="2167047"/>
                  </a:moveTo>
                  <a:cubicBezTo>
                    <a:pt x="507994" y="2166895"/>
                    <a:pt x="499037" y="2194786"/>
                    <a:pt x="513349" y="2208099"/>
                  </a:cubicBezTo>
                  <a:cubicBezTo>
                    <a:pt x="531037" y="2224559"/>
                    <a:pt x="555259" y="2210007"/>
                    <a:pt x="554603" y="2191322"/>
                  </a:cubicBezTo>
                  <a:cubicBezTo>
                    <a:pt x="554080" y="2176115"/>
                    <a:pt x="542535" y="2167127"/>
                    <a:pt x="530660" y="2167047"/>
                  </a:cubicBezTo>
                  <a:close/>
                  <a:moveTo>
                    <a:pt x="538815" y="930633"/>
                  </a:moveTo>
                  <a:cubicBezTo>
                    <a:pt x="516202" y="930480"/>
                    <a:pt x="507153" y="958332"/>
                    <a:pt x="521504" y="971684"/>
                  </a:cubicBezTo>
                  <a:cubicBezTo>
                    <a:pt x="539192" y="988144"/>
                    <a:pt x="563414" y="973592"/>
                    <a:pt x="562759" y="954901"/>
                  </a:cubicBezTo>
                  <a:cubicBezTo>
                    <a:pt x="562236" y="939700"/>
                    <a:pt x="550691" y="930712"/>
                    <a:pt x="538815" y="930633"/>
                  </a:cubicBezTo>
                  <a:close/>
                  <a:moveTo>
                    <a:pt x="536776" y="1239735"/>
                  </a:moveTo>
                  <a:cubicBezTo>
                    <a:pt x="514170" y="1239582"/>
                    <a:pt x="505114" y="1267434"/>
                    <a:pt x="519466" y="1280787"/>
                  </a:cubicBezTo>
                  <a:cubicBezTo>
                    <a:pt x="537140" y="1297239"/>
                    <a:pt x="561375" y="1282740"/>
                    <a:pt x="560720" y="1264009"/>
                  </a:cubicBezTo>
                  <a:cubicBezTo>
                    <a:pt x="560197" y="1248776"/>
                    <a:pt x="548626" y="1239814"/>
                    <a:pt x="536776" y="1239735"/>
                  </a:cubicBezTo>
                  <a:close/>
                  <a:moveTo>
                    <a:pt x="534737" y="1548837"/>
                  </a:moveTo>
                  <a:cubicBezTo>
                    <a:pt x="512131" y="1548684"/>
                    <a:pt x="503075" y="1576542"/>
                    <a:pt x="517427" y="1589889"/>
                  </a:cubicBezTo>
                  <a:cubicBezTo>
                    <a:pt x="535095" y="1606335"/>
                    <a:pt x="559323" y="1591856"/>
                    <a:pt x="558681" y="1573112"/>
                  </a:cubicBezTo>
                  <a:cubicBezTo>
                    <a:pt x="558158" y="1557878"/>
                    <a:pt x="546587" y="1548916"/>
                    <a:pt x="534737" y="1548837"/>
                  </a:cubicBezTo>
                  <a:close/>
                  <a:moveTo>
                    <a:pt x="281518" y="1856283"/>
                  </a:moveTo>
                  <a:cubicBezTo>
                    <a:pt x="258912" y="1856130"/>
                    <a:pt x="249856" y="1883989"/>
                    <a:pt x="264201" y="1897335"/>
                  </a:cubicBezTo>
                  <a:cubicBezTo>
                    <a:pt x="281869" y="1913781"/>
                    <a:pt x="306097" y="1899302"/>
                    <a:pt x="305455" y="1880558"/>
                  </a:cubicBezTo>
                  <a:cubicBezTo>
                    <a:pt x="304939" y="1865324"/>
                    <a:pt x="293368" y="1856362"/>
                    <a:pt x="281518" y="1856283"/>
                  </a:cubicBezTo>
                  <a:close/>
                  <a:moveTo>
                    <a:pt x="285596" y="1238079"/>
                  </a:moveTo>
                  <a:cubicBezTo>
                    <a:pt x="262930" y="1237926"/>
                    <a:pt x="253973" y="1265818"/>
                    <a:pt x="268285" y="1279131"/>
                  </a:cubicBezTo>
                  <a:cubicBezTo>
                    <a:pt x="285973" y="1295590"/>
                    <a:pt x="310195" y="1281038"/>
                    <a:pt x="309540" y="1262347"/>
                  </a:cubicBezTo>
                  <a:cubicBezTo>
                    <a:pt x="309017" y="1247120"/>
                    <a:pt x="297445" y="1238152"/>
                    <a:pt x="285596" y="1238079"/>
                  </a:cubicBezTo>
                  <a:close/>
                  <a:moveTo>
                    <a:pt x="283557" y="1547181"/>
                  </a:moveTo>
                  <a:cubicBezTo>
                    <a:pt x="260951" y="1547028"/>
                    <a:pt x="251895" y="1574880"/>
                    <a:pt x="266246" y="1588233"/>
                  </a:cubicBezTo>
                  <a:cubicBezTo>
                    <a:pt x="283921" y="1604685"/>
                    <a:pt x="308156" y="1590187"/>
                    <a:pt x="307501" y="1571449"/>
                  </a:cubicBezTo>
                  <a:cubicBezTo>
                    <a:pt x="306978" y="1556222"/>
                    <a:pt x="295406" y="1547260"/>
                    <a:pt x="283557" y="1547181"/>
                  </a:cubicBezTo>
                  <a:close/>
                  <a:moveTo>
                    <a:pt x="287642" y="928970"/>
                  </a:moveTo>
                  <a:cubicBezTo>
                    <a:pt x="264975" y="928818"/>
                    <a:pt x="256019" y="956709"/>
                    <a:pt x="270331" y="970022"/>
                  </a:cubicBezTo>
                  <a:cubicBezTo>
                    <a:pt x="288019" y="986481"/>
                    <a:pt x="312241" y="971930"/>
                    <a:pt x="311585" y="953238"/>
                  </a:cubicBezTo>
                  <a:cubicBezTo>
                    <a:pt x="311056" y="938037"/>
                    <a:pt x="299511" y="929050"/>
                    <a:pt x="287642" y="928970"/>
                  </a:cubicBezTo>
                  <a:close/>
                  <a:moveTo>
                    <a:pt x="289680" y="619868"/>
                  </a:moveTo>
                  <a:cubicBezTo>
                    <a:pt x="267074" y="619716"/>
                    <a:pt x="258018" y="647567"/>
                    <a:pt x="272363" y="660920"/>
                  </a:cubicBezTo>
                  <a:cubicBezTo>
                    <a:pt x="290044" y="677373"/>
                    <a:pt x="314260" y="662867"/>
                    <a:pt x="313624" y="644136"/>
                  </a:cubicBezTo>
                  <a:cubicBezTo>
                    <a:pt x="313094" y="628909"/>
                    <a:pt x="301523" y="619947"/>
                    <a:pt x="289680" y="619868"/>
                  </a:cubicBezTo>
                  <a:close/>
                  <a:moveTo>
                    <a:pt x="293758" y="1664"/>
                  </a:moveTo>
                  <a:cubicBezTo>
                    <a:pt x="271145" y="1512"/>
                    <a:pt x="262096" y="29363"/>
                    <a:pt x="276447" y="42716"/>
                  </a:cubicBezTo>
                  <a:cubicBezTo>
                    <a:pt x="294116" y="59162"/>
                    <a:pt x="318344" y="44683"/>
                    <a:pt x="317702" y="25932"/>
                  </a:cubicBezTo>
                  <a:cubicBezTo>
                    <a:pt x="317179" y="10705"/>
                    <a:pt x="305608" y="1737"/>
                    <a:pt x="293758" y="1664"/>
                  </a:cubicBezTo>
                  <a:close/>
                  <a:moveTo>
                    <a:pt x="291719" y="310766"/>
                  </a:moveTo>
                  <a:cubicBezTo>
                    <a:pt x="269113" y="310614"/>
                    <a:pt x="260050" y="338465"/>
                    <a:pt x="274409" y="351818"/>
                  </a:cubicBezTo>
                  <a:cubicBezTo>
                    <a:pt x="292077" y="368264"/>
                    <a:pt x="316305" y="353785"/>
                    <a:pt x="315663" y="335041"/>
                  </a:cubicBezTo>
                  <a:cubicBezTo>
                    <a:pt x="315140" y="319807"/>
                    <a:pt x="303569" y="310845"/>
                    <a:pt x="291719" y="310766"/>
                  </a:cubicBezTo>
                  <a:close/>
                  <a:moveTo>
                    <a:pt x="2544166" y="1562110"/>
                  </a:moveTo>
                  <a:cubicBezTo>
                    <a:pt x="2521653" y="1561964"/>
                    <a:pt x="2512438" y="1589750"/>
                    <a:pt x="2526849" y="1603162"/>
                  </a:cubicBezTo>
                  <a:cubicBezTo>
                    <a:pt x="2544517" y="1619608"/>
                    <a:pt x="2568759" y="1605129"/>
                    <a:pt x="2568104" y="1586378"/>
                  </a:cubicBezTo>
                  <a:cubicBezTo>
                    <a:pt x="2567581" y="1571151"/>
                    <a:pt x="2556009" y="1562189"/>
                    <a:pt x="2544166" y="1562110"/>
                  </a:cubicBezTo>
                  <a:close/>
                  <a:moveTo>
                    <a:pt x="2301142" y="324039"/>
                  </a:moveTo>
                  <a:cubicBezTo>
                    <a:pt x="2278515" y="323894"/>
                    <a:pt x="2269493" y="351745"/>
                    <a:pt x="2283831" y="365091"/>
                  </a:cubicBezTo>
                  <a:cubicBezTo>
                    <a:pt x="2301407" y="381451"/>
                    <a:pt x="2325734" y="367158"/>
                    <a:pt x="2325092" y="348314"/>
                  </a:cubicBezTo>
                  <a:cubicBezTo>
                    <a:pt x="2324556" y="333074"/>
                    <a:pt x="2312991" y="324119"/>
                    <a:pt x="2301142" y="324039"/>
                  </a:cubicBezTo>
                  <a:close/>
                  <a:moveTo>
                    <a:pt x="2303181" y="14937"/>
                  </a:moveTo>
                  <a:cubicBezTo>
                    <a:pt x="2280561" y="14785"/>
                    <a:pt x="2271525" y="42650"/>
                    <a:pt x="2285870" y="55989"/>
                  </a:cubicBezTo>
                  <a:cubicBezTo>
                    <a:pt x="2303538" y="72435"/>
                    <a:pt x="2327766" y="57956"/>
                    <a:pt x="2327124" y="39212"/>
                  </a:cubicBezTo>
                  <a:cubicBezTo>
                    <a:pt x="2326601" y="23978"/>
                    <a:pt x="2315030" y="15010"/>
                    <a:pt x="2303181" y="14937"/>
                  </a:cubicBezTo>
                  <a:close/>
                  <a:moveTo>
                    <a:pt x="2299103" y="633141"/>
                  </a:moveTo>
                  <a:cubicBezTo>
                    <a:pt x="2276490" y="632989"/>
                    <a:pt x="2267440" y="660840"/>
                    <a:pt x="2281792" y="674193"/>
                  </a:cubicBezTo>
                  <a:cubicBezTo>
                    <a:pt x="2299460" y="690639"/>
                    <a:pt x="2323702" y="676147"/>
                    <a:pt x="2323046" y="657410"/>
                  </a:cubicBezTo>
                  <a:cubicBezTo>
                    <a:pt x="2322524" y="642182"/>
                    <a:pt x="2310952" y="633221"/>
                    <a:pt x="2299103" y="633141"/>
                  </a:cubicBezTo>
                  <a:close/>
                  <a:moveTo>
                    <a:pt x="2297064" y="942243"/>
                  </a:moveTo>
                  <a:cubicBezTo>
                    <a:pt x="2274398" y="942091"/>
                    <a:pt x="2265441" y="969982"/>
                    <a:pt x="2279753" y="983295"/>
                  </a:cubicBezTo>
                  <a:cubicBezTo>
                    <a:pt x="2297428" y="999748"/>
                    <a:pt x="2321663" y="985249"/>
                    <a:pt x="2321008" y="966518"/>
                  </a:cubicBezTo>
                  <a:cubicBezTo>
                    <a:pt x="2320485" y="951284"/>
                    <a:pt x="2308913" y="942323"/>
                    <a:pt x="2297064" y="942243"/>
                  </a:cubicBezTo>
                  <a:close/>
                  <a:moveTo>
                    <a:pt x="2540082" y="2180321"/>
                  </a:moveTo>
                  <a:cubicBezTo>
                    <a:pt x="2517469" y="2180168"/>
                    <a:pt x="2508426" y="2208026"/>
                    <a:pt x="2522771" y="2221373"/>
                  </a:cubicBezTo>
                  <a:cubicBezTo>
                    <a:pt x="2540446" y="2237825"/>
                    <a:pt x="2564681" y="2223327"/>
                    <a:pt x="2564026" y="2204589"/>
                  </a:cubicBezTo>
                  <a:cubicBezTo>
                    <a:pt x="2563503" y="2189362"/>
                    <a:pt x="2551932" y="2180400"/>
                    <a:pt x="2540082" y="2180321"/>
                  </a:cubicBezTo>
                  <a:close/>
                  <a:moveTo>
                    <a:pt x="2536004" y="2798525"/>
                  </a:moveTo>
                  <a:cubicBezTo>
                    <a:pt x="2513404" y="2798372"/>
                    <a:pt x="2504335" y="2826224"/>
                    <a:pt x="2518694" y="2839577"/>
                  </a:cubicBezTo>
                  <a:cubicBezTo>
                    <a:pt x="2536382" y="2856049"/>
                    <a:pt x="2560590" y="2841484"/>
                    <a:pt x="2559948" y="2822800"/>
                  </a:cubicBezTo>
                  <a:cubicBezTo>
                    <a:pt x="2559425" y="2807566"/>
                    <a:pt x="2547854" y="2798604"/>
                    <a:pt x="2536004" y="2798525"/>
                  </a:cubicBezTo>
                  <a:close/>
                  <a:moveTo>
                    <a:pt x="2538043" y="2489423"/>
                  </a:moveTo>
                  <a:cubicBezTo>
                    <a:pt x="2515430" y="2489270"/>
                    <a:pt x="2506381" y="2517128"/>
                    <a:pt x="2520732" y="2530475"/>
                  </a:cubicBezTo>
                  <a:cubicBezTo>
                    <a:pt x="2538401" y="2546921"/>
                    <a:pt x="2562629" y="2532442"/>
                    <a:pt x="2561987" y="2513691"/>
                  </a:cubicBezTo>
                  <a:cubicBezTo>
                    <a:pt x="2561464" y="2498464"/>
                    <a:pt x="2549893" y="2489502"/>
                    <a:pt x="2538043" y="2489423"/>
                  </a:cubicBezTo>
                  <a:close/>
                  <a:moveTo>
                    <a:pt x="2288902" y="2178658"/>
                  </a:moveTo>
                  <a:cubicBezTo>
                    <a:pt x="2266249" y="2178506"/>
                    <a:pt x="2257272" y="2206384"/>
                    <a:pt x="2271591" y="2219710"/>
                  </a:cubicBezTo>
                  <a:cubicBezTo>
                    <a:pt x="2289279" y="2236170"/>
                    <a:pt x="2313501" y="2221618"/>
                    <a:pt x="2312846" y="2202926"/>
                  </a:cubicBezTo>
                  <a:cubicBezTo>
                    <a:pt x="2312322" y="2187726"/>
                    <a:pt x="2300778" y="2178738"/>
                    <a:pt x="2288902" y="2178658"/>
                  </a:cubicBezTo>
                  <a:close/>
                  <a:moveTo>
                    <a:pt x="2542121" y="1871219"/>
                  </a:moveTo>
                  <a:cubicBezTo>
                    <a:pt x="2519515" y="1871066"/>
                    <a:pt x="2510459" y="1898918"/>
                    <a:pt x="2524810" y="1912271"/>
                  </a:cubicBezTo>
                  <a:cubicBezTo>
                    <a:pt x="2542498" y="1928730"/>
                    <a:pt x="2566720" y="1914178"/>
                    <a:pt x="2566065" y="1895487"/>
                  </a:cubicBezTo>
                  <a:cubicBezTo>
                    <a:pt x="2565542" y="1880279"/>
                    <a:pt x="2553997" y="1871291"/>
                    <a:pt x="2542121" y="1871219"/>
                  </a:cubicBezTo>
                  <a:close/>
                  <a:moveTo>
                    <a:pt x="2286863" y="2487760"/>
                  </a:moveTo>
                  <a:cubicBezTo>
                    <a:pt x="2264250" y="2487608"/>
                    <a:pt x="2255201" y="2515466"/>
                    <a:pt x="2269552" y="2528812"/>
                  </a:cubicBezTo>
                  <a:cubicBezTo>
                    <a:pt x="2287227" y="2545265"/>
                    <a:pt x="2311462" y="2530766"/>
                    <a:pt x="2310807" y="2512035"/>
                  </a:cubicBezTo>
                  <a:cubicBezTo>
                    <a:pt x="2310284" y="2496808"/>
                    <a:pt x="2298712" y="2487840"/>
                    <a:pt x="2286863" y="2487760"/>
                  </a:cubicBezTo>
                  <a:close/>
                  <a:moveTo>
                    <a:pt x="2284824" y="2796869"/>
                  </a:moveTo>
                  <a:cubicBezTo>
                    <a:pt x="2262211" y="2796717"/>
                    <a:pt x="2253162" y="2824575"/>
                    <a:pt x="2267513" y="2837921"/>
                  </a:cubicBezTo>
                  <a:cubicBezTo>
                    <a:pt x="2285181" y="2854367"/>
                    <a:pt x="2309410" y="2839888"/>
                    <a:pt x="2308768" y="2821137"/>
                  </a:cubicBezTo>
                  <a:cubicBezTo>
                    <a:pt x="2308245" y="2805910"/>
                    <a:pt x="2296673" y="2796948"/>
                    <a:pt x="2284824" y="2796869"/>
                  </a:cubicBezTo>
                  <a:close/>
                  <a:moveTo>
                    <a:pt x="2295025" y="1251352"/>
                  </a:moveTo>
                  <a:cubicBezTo>
                    <a:pt x="2272419" y="1251200"/>
                    <a:pt x="2263363" y="1279051"/>
                    <a:pt x="2277714" y="1292404"/>
                  </a:cubicBezTo>
                  <a:cubicBezTo>
                    <a:pt x="2295383" y="1308850"/>
                    <a:pt x="2319611" y="1294371"/>
                    <a:pt x="2318969" y="1275620"/>
                  </a:cubicBezTo>
                  <a:cubicBezTo>
                    <a:pt x="2318446" y="1260393"/>
                    <a:pt x="2306868" y="1251425"/>
                    <a:pt x="2295025" y="1251352"/>
                  </a:cubicBezTo>
                  <a:close/>
                  <a:moveTo>
                    <a:pt x="2290947" y="1869556"/>
                  </a:moveTo>
                  <a:cubicBezTo>
                    <a:pt x="2268334" y="1869404"/>
                    <a:pt x="2259278" y="1897255"/>
                    <a:pt x="2273630" y="1910608"/>
                  </a:cubicBezTo>
                  <a:cubicBezTo>
                    <a:pt x="2291298" y="1927054"/>
                    <a:pt x="2315540" y="1912575"/>
                    <a:pt x="2314884" y="1893831"/>
                  </a:cubicBezTo>
                  <a:cubicBezTo>
                    <a:pt x="2314361" y="1878597"/>
                    <a:pt x="2302790" y="1869636"/>
                    <a:pt x="2290947" y="1869556"/>
                  </a:cubicBezTo>
                  <a:close/>
                  <a:moveTo>
                    <a:pt x="2292986" y="1560454"/>
                  </a:moveTo>
                  <a:cubicBezTo>
                    <a:pt x="2270406" y="1560308"/>
                    <a:pt x="2261304" y="1588140"/>
                    <a:pt x="2275669" y="1601506"/>
                  </a:cubicBezTo>
                  <a:cubicBezTo>
                    <a:pt x="2293350" y="1617959"/>
                    <a:pt x="2317565" y="1603453"/>
                    <a:pt x="2316930" y="1584729"/>
                  </a:cubicBezTo>
                  <a:cubicBezTo>
                    <a:pt x="2316400" y="1569462"/>
                    <a:pt x="2304730" y="1560527"/>
                    <a:pt x="2292986" y="1560454"/>
                  </a:cubicBezTo>
                  <a:close/>
                  <a:moveTo>
                    <a:pt x="2554361" y="16593"/>
                  </a:moveTo>
                  <a:cubicBezTo>
                    <a:pt x="2531788" y="16441"/>
                    <a:pt x="2522672" y="44266"/>
                    <a:pt x="2537044" y="57645"/>
                  </a:cubicBezTo>
                  <a:cubicBezTo>
                    <a:pt x="2554712" y="74091"/>
                    <a:pt x="2578947" y="59612"/>
                    <a:pt x="2578304" y="40861"/>
                  </a:cubicBezTo>
                  <a:cubicBezTo>
                    <a:pt x="2577775" y="25634"/>
                    <a:pt x="2566210" y="16673"/>
                    <a:pt x="2554361" y="16593"/>
                  </a:cubicBezTo>
                  <a:close/>
                  <a:moveTo>
                    <a:pt x="2795340" y="1563772"/>
                  </a:moveTo>
                  <a:cubicBezTo>
                    <a:pt x="2772674" y="1563620"/>
                    <a:pt x="2763717" y="1591511"/>
                    <a:pt x="2778029" y="1604824"/>
                  </a:cubicBezTo>
                  <a:cubicBezTo>
                    <a:pt x="2795717" y="1621284"/>
                    <a:pt x="2819939" y="1606732"/>
                    <a:pt x="2819284" y="1588047"/>
                  </a:cubicBezTo>
                  <a:cubicBezTo>
                    <a:pt x="2818761" y="1572840"/>
                    <a:pt x="2807216" y="1563852"/>
                    <a:pt x="2795340" y="1563772"/>
                  </a:cubicBezTo>
                  <a:close/>
                  <a:moveTo>
                    <a:pt x="2797379" y="1254670"/>
                  </a:moveTo>
                  <a:cubicBezTo>
                    <a:pt x="2774766" y="1254518"/>
                    <a:pt x="2765717" y="1282370"/>
                    <a:pt x="2780062" y="1295722"/>
                  </a:cubicBezTo>
                  <a:cubicBezTo>
                    <a:pt x="2797743" y="1312175"/>
                    <a:pt x="2821958" y="1297670"/>
                    <a:pt x="2821323" y="1278939"/>
                  </a:cubicBezTo>
                  <a:cubicBezTo>
                    <a:pt x="2820793" y="1263711"/>
                    <a:pt x="2809228" y="1254743"/>
                    <a:pt x="2797379" y="1254670"/>
                  </a:cubicBezTo>
                  <a:close/>
                  <a:moveTo>
                    <a:pt x="2793301" y="1872875"/>
                  </a:moveTo>
                  <a:cubicBezTo>
                    <a:pt x="2770688" y="1872722"/>
                    <a:pt x="2761639" y="1900574"/>
                    <a:pt x="2775991" y="1913926"/>
                  </a:cubicBezTo>
                  <a:cubicBezTo>
                    <a:pt x="2793678" y="1930386"/>
                    <a:pt x="2817900" y="1915834"/>
                    <a:pt x="2817245" y="1897143"/>
                  </a:cubicBezTo>
                  <a:cubicBezTo>
                    <a:pt x="2816722" y="1881915"/>
                    <a:pt x="2805151" y="1872954"/>
                    <a:pt x="2793301" y="1872875"/>
                  </a:cubicBezTo>
                  <a:close/>
                  <a:moveTo>
                    <a:pt x="2791262" y="2181977"/>
                  </a:moveTo>
                  <a:cubicBezTo>
                    <a:pt x="2768656" y="2181824"/>
                    <a:pt x="2759600" y="2209676"/>
                    <a:pt x="2773952" y="2223029"/>
                  </a:cubicBezTo>
                  <a:cubicBezTo>
                    <a:pt x="2791620" y="2239475"/>
                    <a:pt x="2815848" y="2224996"/>
                    <a:pt x="2815206" y="2206252"/>
                  </a:cubicBezTo>
                  <a:cubicBezTo>
                    <a:pt x="2814683" y="2191018"/>
                    <a:pt x="2803105" y="2182056"/>
                    <a:pt x="2791262" y="2181977"/>
                  </a:cubicBezTo>
                  <a:close/>
                  <a:moveTo>
                    <a:pt x="2803496" y="327358"/>
                  </a:moveTo>
                  <a:cubicBezTo>
                    <a:pt x="2780883" y="327205"/>
                    <a:pt x="2771833" y="355057"/>
                    <a:pt x="2786185" y="368410"/>
                  </a:cubicBezTo>
                  <a:cubicBezTo>
                    <a:pt x="2803860" y="384862"/>
                    <a:pt x="2828095" y="370363"/>
                    <a:pt x="2827439" y="351626"/>
                  </a:cubicBezTo>
                  <a:cubicBezTo>
                    <a:pt x="2826916" y="336399"/>
                    <a:pt x="2815345" y="327437"/>
                    <a:pt x="2803496" y="327358"/>
                  </a:cubicBezTo>
                  <a:close/>
                  <a:moveTo>
                    <a:pt x="2799418" y="945562"/>
                  </a:moveTo>
                  <a:cubicBezTo>
                    <a:pt x="2776811" y="945409"/>
                    <a:pt x="2767756" y="973267"/>
                    <a:pt x="2782107" y="986614"/>
                  </a:cubicBezTo>
                  <a:cubicBezTo>
                    <a:pt x="2799775" y="1003060"/>
                    <a:pt x="2824004" y="988581"/>
                    <a:pt x="2823362" y="969837"/>
                  </a:cubicBezTo>
                  <a:cubicBezTo>
                    <a:pt x="2822839" y="954603"/>
                    <a:pt x="2811267" y="945641"/>
                    <a:pt x="2799418" y="945562"/>
                  </a:cubicBezTo>
                  <a:close/>
                  <a:moveTo>
                    <a:pt x="2801457" y="636460"/>
                  </a:moveTo>
                  <a:cubicBezTo>
                    <a:pt x="2778804" y="636307"/>
                    <a:pt x="2769828" y="664185"/>
                    <a:pt x="2784139" y="677512"/>
                  </a:cubicBezTo>
                  <a:cubicBezTo>
                    <a:pt x="2801808" y="693958"/>
                    <a:pt x="2826036" y="679479"/>
                    <a:pt x="2825394" y="660728"/>
                  </a:cubicBezTo>
                  <a:cubicBezTo>
                    <a:pt x="2824878" y="645501"/>
                    <a:pt x="2813306" y="636539"/>
                    <a:pt x="2801457" y="636460"/>
                  </a:cubicBezTo>
                  <a:close/>
                  <a:moveTo>
                    <a:pt x="2550283" y="634804"/>
                  </a:moveTo>
                  <a:cubicBezTo>
                    <a:pt x="2527630" y="634651"/>
                    <a:pt x="2518654" y="662529"/>
                    <a:pt x="2532972" y="675856"/>
                  </a:cubicBezTo>
                  <a:cubicBezTo>
                    <a:pt x="2550660" y="692322"/>
                    <a:pt x="2574882" y="677777"/>
                    <a:pt x="2574227" y="659072"/>
                  </a:cubicBezTo>
                  <a:cubicBezTo>
                    <a:pt x="2573697" y="643845"/>
                    <a:pt x="2562126" y="634877"/>
                    <a:pt x="2550283" y="634804"/>
                  </a:cubicBezTo>
                  <a:close/>
                  <a:moveTo>
                    <a:pt x="2789223" y="2491079"/>
                  </a:moveTo>
                  <a:cubicBezTo>
                    <a:pt x="2766604" y="2490926"/>
                    <a:pt x="2757568" y="2518791"/>
                    <a:pt x="2771913" y="2532131"/>
                  </a:cubicBezTo>
                  <a:cubicBezTo>
                    <a:pt x="2789581" y="2548577"/>
                    <a:pt x="2813809" y="2534098"/>
                    <a:pt x="2813167" y="2515354"/>
                  </a:cubicBezTo>
                  <a:cubicBezTo>
                    <a:pt x="2812644" y="2500120"/>
                    <a:pt x="2801066" y="2491158"/>
                    <a:pt x="2789223" y="2491079"/>
                  </a:cubicBezTo>
                  <a:close/>
                  <a:moveTo>
                    <a:pt x="2548244" y="943906"/>
                  </a:moveTo>
                  <a:cubicBezTo>
                    <a:pt x="2525631" y="943754"/>
                    <a:pt x="2516588" y="971612"/>
                    <a:pt x="2530933" y="984958"/>
                  </a:cubicBezTo>
                  <a:cubicBezTo>
                    <a:pt x="2548602" y="1001404"/>
                    <a:pt x="2572830" y="986925"/>
                    <a:pt x="2572188" y="968174"/>
                  </a:cubicBezTo>
                  <a:cubicBezTo>
                    <a:pt x="2571658" y="952947"/>
                    <a:pt x="2560087" y="943985"/>
                    <a:pt x="2548244" y="943906"/>
                  </a:cubicBezTo>
                  <a:close/>
                  <a:moveTo>
                    <a:pt x="2552322" y="325695"/>
                  </a:moveTo>
                  <a:cubicBezTo>
                    <a:pt x="2529709" y="325549"/>
                    <a:pt x="2520660" y="353394"/>
                    <a:pt x="2535005" y="366747"/>
                  </a:cubicBezTo>
                  <a:cubicBezTo>
                    <a:pt x="2552693" y="383206"/>
                    <a:pt x="2576914" y="368655"/>
                    <a:pt x="2576259" y="349963"/>
                  </a:cubicBezTo>
                  <a:cubicBezTo>
                    <a:pt x="2575743" y="334763"/>
                    <a:pt x="2564191" y="325775"/>
                    <a:pt x="2552322" y="325695"/>
                  </a:cubicBezTo>
                  <a:close/>
                  <a:moveTo>
                    <a:pt x="2546205" y="1253008"/>
                  </a:moveTo>
                  <a:cubicBezTo>
                    <a:pt x="2523605" y="1252856"/>
                    <a:pt x="2514536" y="1280707"/>
                    <a:pt x="2528888" y="1294060"/>
                  </a:cubicBezTo>
                  <a:cubicBezTo>
                    <a:pt x="2546569" y="1310513"/>
                    <a:pt x="2570785" y="1296007"/>
                    <a:pt x="2570149" y="1277283"/>
                  </a:cubicBezTo>
                  <a:cubicBezTo>
                    <a:pt x="2569613" y="1262022"/>
                    <a:pt x="2557949" y="1253087"/>
                    <a:pt x="2546205" y="1253008"/>
                  </a:cubicBezTo>
                  <a:close/>
                  <a:moveTo>
                    <a:pt x="2787178" y="2800187"/>
                  </a:moveTo>
                  <a:cubicBezTo>
                    <a:pt x="2764558" y="2800035"/>
                    <a:pt x="2755522" y="2827893"/>
                    <a:pt x="2769867" y="2841239"/>
                  </a:cubicBezTo>
                  <a:cubicBezTo>
                    <a:pt x="2787443" y="2857599"/>
                    <a:pt x="2811704" y="2843365"/>
                    <a:pt x="2811128" y="2824456"/>
                  </a:cubicBezTo>
                  <a:cubicBezTo>
                    <a:pt x="2810539" y="2809162"/>
                    <a:pt x="2798954" y="2800260"/>
                    <a:pt x="2787178" y="2800187"/>
                  </a:cubicBezTo>
                  <a:close/>
                  <a:moveTo>
                    <a:pt x="2052007" y="13275"/>
                  </a:moveTo>
                  <a:cubicBezTo>
                    <a:pt x="2029400" y="13122"/>
                    <a:pt x="2020338" y="40981"/>
                    <a:pt x="2034696" y="54327"/>
                  </a:cubicBezTo>
                  <a:cubicBezTo>
                    <a:pt x="2052364" y="70773"/>
                    <a:pt x="2076593" y="56294"/>
                    <a:pt x="2075951" y="37543"/>
                  </a:cubicBezTo>
                  <a:cubicBezTo>
                    <a:pt x="2075421" y="22316"/>
                    <a:pt x="2063850" y="13354"/>
                    <a:pt x="2052007" y="13275"/>
                  </a:cubicBezTo>
                  <a:close/>
                  <a:moveTo>
                    <a:pt x="1792664" y="1248034"/>
                  </a:moveTo>
                  <a:cubicBezTo>
                    <a:pt x="1770051" y="1247881"/>
                    <a:pt x="1761002" y="1275733"/>
                    <a:pt x="1775354" y="1289086"/>
                  </a:cubicBezTo>
                  <a:cubicBezTo>
                    <a:pt x="1793022" y="1305532"/>
                    <a:pt x="1817263" y="1291046"/>
                    <a:pt x="1816608" y="1272302"/>
                  </a:cubicBezTo>
                  <a:cubicBezTo>
                    <a:pt x="1816085" y="1257068"/>
                    <a:pt x="1804514" y="1248107"/>
                    <a:pt x="1792664" y="1248034"/>
                  </a:cubicBezTo>
                  <a:close/>
                  <a:moveTo>
                    <a:pt x="1549646" y="9956"/>
                  </a:moveTo>
                  <a:cubicBezTo>
                    <a:pt x="1526993" y="9804"/>
                    <a:pt x="1518017" y="37682"/>
                    <a:pt x="1532336" y="51008"/>
                  </a:cubicBezTo>
                  <a:cubicBezTo>
                    <a:pt x="1550024" y="67468"/>
                    <a:pt x="1574245" y="52916"/>
                    <a:pt x="1573590" y="34231"/>
                  </a:cubicBezTo>
                  <a:cubicBezTo>
                    <a:pt x="1573067" y="18997"/>
                    <a:pt x="1561496" y="10036"/>
                    <a:pt x="1549646" y="9956"/>
                  </a:cubicBezTo>
                  <a:close/>
                  <a:moveTo>
                    <a:pt x="2049968" y="322377"/>
                  </a:moveTo>
                  <a:cubicBezTo>
                    <a:pt x="2027342" y="322231"/>
                    <a:pt x="2018319" y="350089"/>
                    <a:pt x="2032657" y="363435"/>
                  </a:cubicBezTo>
                  <a:cubicBezTo>
                    <a:pt x="2050319" y="379881"/>
                    <a:pt x="2074554" y="365409"/>
                    <a:pt x="2073912" y="346652"/>
                  </a:cubicBezTo>
                  <a:cubicBezTo>
                    <a:pt x="2073382" y="331418"/>
                    <a:pt x="2061811" y="322456"/>
                    <a:pt x="2049968" y="322377"/>
                  </a:cubicBezTo>
                  <a:close/>
                  <a:moveTo>
                    <a:pt x="1788587" y="1866238"/>
                  </a:moveTo>
                  <a:cubicBezTo>
                    <a:pt x="1765980" y="1866086"/>
                    <a:pt x="1756918" y="1893937"/>
                    <a:pt x="1771276" y="1907290"/>
                  </a:cubicBezTo>
                  <a:cubicBezTo>
                    <a:pt x="1788944" y="1923736"/>
                    <a:pt x="1813173" y="1909257"/>
                    <a:pt x="1812530" y="1890506"/>
                  </a:cubicBezTo>
                  <a:cubicBezTo>
                    <a:pt x="1812007" y="1875279"/>
                    <a:pt x="1800436" y="1866317"/>
                    <a:pt x="1788587" y="1866238"/>
                  </a:cubicBezTo>
                  <a:close/>
                  <a:moveTo>
                    <a:pt x="1786548" y="2175340"/>
                  </a:moveTo>
                  <a:cubicBezTo>
                    <a:pt x="1763941" y="2175188"/>
                    <a:pt x="1754885" y="2203039"/>
                    <a:pt x="1769231" y="2216392"/>
                  </a:cubicBezTo>
                  <a:cubicBezTo>
                    <a:pt x="1786912" y="2232844"/>
                    <a:pt x="1811127" y="2218339"/>
                    <a:pt x="1810491" y="2199608"/>
                  </a:cubicBezTo>
                  <a:cubicBezTo>
                    <a:pt x="1809962" y="2184354"/>
                    <a:pt x="1798298" y="2175419"/>
                    <a:pt x="1786548" y="2175340"/>
                  </a:cubicBezTo>
                  <a:close/>
                  <a:moveTo>
                    <a:pt x="1782470" y="2793551"/>
                  </a:moveTo>
                  <a:cubicBezTo>
                    <a:pt x="1759857" y="2793398"/>
                    <a:pt x="1750808" y="2821250"/>
                    <a:pt x="1765159" y="2834603"/>
                  </a:cubicBezTo>
                  <a:cubicBezTo>
                    <a:pt x="1782834" y="2851055"/>
                    <a:pt x="1807069" y="2836537"/>
                    <a:pt x="1806414" y="2817819"/>
                  </a:cubicBezTo>
                  <a:cubicBezTo>
                    <a:pt x="1805891" y="2802592"/>
                    <a:pt x="1794319" y="2793630"/>
                    <a:pt x="1782470" y="2793551"/>
                  </a:cubicBezTo>
                  <a:close/>
                  <a:moveTo>
                    <a:pt x="1543530" y="937269"/>
                  </a:moveTo>
                  <a:cubicBezTo>
                    <a:pt x="1520956" y="937117"/>
                    <a:pt x="1511841" y="964942"/>
                    <a:pt x="1526212" y="978321"/>
                  </a:cubicBezTo>
                  <a:cubicBezTo>
                    <a:pt x="1543880" y="994767"/>
                    <a:pt x="1568109" y="980288"/>
                    <a:pt x="1567473" y="961537"/>
                  </a:cubicBezTo>
                  <a:cubicBezTo>
                    <a:pt x="1566944" y="946310"/>
                    <a:pt x="1555379" y="937349"/>
                    <a:pt x="1543530" y="937269"/>
                  </a:cubicBezTo>
                  <a:close/>
                  <a:moveTo>
                    <a:pt x="1784509" y="2484442"/>
                  </a:moveTo>
                  <a:cubicBezTo>
                    <a:pt x="1761896" y="2484290"/>
                    <a:pt x="1752847" y="2512141"/>
                    <a:pt x="1767198" y="2525494"/>
                  </a:cubicBezTo>
                  <a:cubicBezTo>
                    <a:pt x="1784873" y="2541947"/>
                    <a:pt x="1809108" y="2527428"/>
                    <a:pt x="1808453" y="2508710"/>
                  </a:cubicBezTo>
                  <a:cubicBezTo>
                    <a:pt x="1807930" y="2493509"/>
                    <a:pt x="1796385" y="2484522"/>
                    <a:pt x="1784509" y="2484442"/>
                  </a:cubicBezTo>
                  <a:close/>
                  <a:moveTo>
                    <a:pt x="1545569" y="628167"/>
                  </a:moveTo>
                  <a:cubicBezTo>
                    <a:pt x="1522956" y="628015"/>
                    <a:pt x="1513906" y="655873"/>
                    <a:pt x="1528258" y="669219"/>
                  </a:cubicBezTo>
                  <a:cubicBezTo>
                    <a:pt x="1545926" y="685665"/>
                    <a:pt x="1570154" y="671186"/>
                    <a:pt x="1569512" y="652442"/>
                  </a:cubicBezTo>
                  <a:cubicBezTo>
                    <a:pt x="1568989" y="637208"/>
                    <a:pt x="1557418" y="628240"/>
                    <a:pt x="1545569" y="628167"/>
                  </a:cubicBezTo>
                  <a:close/>
                  <a:moveTo>
                    <a:pt x="1533335" y="2482786"/>
                  </a:moveTo>
                  <a:cubicBezTo>
                    <a:pt x="1510729" y="2482634"/>
                    <a:pt x="1501666" y="2510485"/>
                    <a:pt x="1516018" y="2523838"/>
                  </a:cubicBezTo>
                  <a:cubicBezTo>
                    <a:pt x="1533686" y="2540284"/>
                    <a:pt x="1557928" y="2525805"/>
                    <a:pt x="1557272" y="2507054"/>
                  </a:cubicBezTo>
                  <a:cubicBezTo>
                    <a:pt x="1556749" y="2491827"/>
                    <a:pt x="1545178" y="2482866"/>
                    <a:pt x="1533335" y="2482786"/>
                  </a:cubicBezTo>
                  <a:close/>
                  <a:moveTo>
                    <a:pt x="1541491" y="1246371"/>
                  </a:moveTo>
                  <a:cubicBezTo>
                    <a:pt x="1518878" y="1246219"/>
                    <a:pt x="1509829" y="1274070"/>
                    <a:pt x="1524180" y="1287423"/>
                  </a:cubicBezTo>
                  <a:cubicBezTo>
                    <a:pt x="1541855" y="1303876"/>
                    <a:pt x="1566090" y="1289357"/>
                    <a:pt x="1565434" y="1270646"/>
                  </a:cubicBezTo>
                  <a:cubicBezTo>
                    <a:pt x="1564911" y="1255439"/>
                    <a:pt x="1553367" y="1246451"/>
                    <a:pt x="1541491" y="1246371"/>
                  </a:cubicBezTo>
                  <a:close/>
                  <a:moveTo>
                    <a:pt x="1531290" y="2791888"/>
                  </a:moveTo>
                  <a:cubicBezTo>
                    <a:pt x="1508677" y="2791736"/>
                    <a:pt x="1499627" y="2819587"/>
                    <a:pt x="1513979" y="2832940"/>
                  </a:cubicBezTo>
                  <a:cubicBezTo>
                    <a:pt x="1531654" y="2849393"/>
                    <a:pt x="1555889" y="2834874"/>
                    <a:pt x="1555233" y="2816163"/>
                  </a:cubicBezTo>
                  <a:cubicBezTo>
                    <a:pt x="1554710" y="2800956"/>
                    <a:pt x="1543166" y="2791968"/>
                    <a:pt x="1531290" y="2791888"/>
                  </a:cubicBezTo>
                  <a:close/>
                  <a:moveTo>
                    <a:pt x="1535374" y="2173684"/>
                  </a:moveTo>
                  <a:cubicBezTo>
                    <a:pt x="1512768" y="2173532"/>
                    <a:pt x="1503705" y="2201383"/>
                    <a:pt x="1518063" y="2214736"/>
                  </a:cubicBezTo>
                  <a:cubicBezTo>
                    <a:pt x="1535732" y="2231182"/>
                    <a:pt x="1559960" y="2216703"/>
                    <a:pt x="1559318" y="2197959"/>
                  </a:cubicBezTo>
                  <a:cubicBezTo>
                    <a:pt x="1558782" y="2182692"/>
                    <a:pt x="1547118" y="2173757"/>
                    <a:pt x="1535374" y="2173684"/>
                  </a:cubicBezTo>
                  <a:close/>
                  <a:moveTo>
                    <a:pt x="1539452" y="1555473"/>
                  </a:moveTo>
                  <a:cubicBezTo>
                    <a:pt x="1516839" y="1555321"/>
                    <a:pt x="1507790" y="1583172"/>
                    <a:pt x="1522141" y="1596525"/>
                  </a:cubicBezTo>
                  <a:cubicBezTo>
                    <a:pt x="1539809" y="1612971"/>
                    <a:pt x="1564051" y="1598486"/>
                    <a:pt x="1563396" y="1579748"/>
                  </a:cubicBezTo>
                  <a:cubicBezTo>
                    <a:pt x="1562866" y="1564514"/>
                    <a:pt x="1551295" y="1555553"/>
                    <a:pt x="1539452" y="1555473"/>
                  </a:cubicBezTo>
                  <a:close/>
                  <a:moveTo>
                    <a:pt x="1537413" y="1864582"/>
                  </a:moveTo>
                  <a:cubicBezTo>
                    <a:pt x="1514760" y="1864430"/>
                    <a:pt x="1505784" y="1892308"/>
                    <a:pt x="1520102" y="1905634"/>
                  </a:cubicBezTo>
                  <a:cubicBezTo>
                    <a:pt x="1537770" y="1922080"/>
                    <a:pt x="1561999" y="1907601"/>
                    <a:pt x="1561357" y="1888850"/>
                  </a:cubicBezTo>
                  <a:cubicBezTo>
                    <a:pt x="1560827" y="1873616"/>
                    <a:pt x="1549256" y="1864655"/>
                    <a:pt x="1537413" y="1864582"/>
                  </a:cubicBezTo>
                  <a:close/>
                  <a:moveTo>
                    <a:pt x="1547608" y="319058"/>
                  </a:moveTo>
                  <a:cubicBezTo>
                    <a:pt x="1525001" y="318906"/>
                    <a:pt x="1515945" y="346758"/>
                    <a:pt x="1530290" y="360110"/>
                  </a:cubicBezTo>
                  <a:cubicBezTo>
                    <a:pt x="1547965" y="376556"/>
                    <a:pt x="1572200" y="362064"/>
                    <a:pt x="1571545" y="343333"/>
                  </a:cubicBezTo>
                  <a:cubicBezTo>
                    <a:pt x="1571028" y="328099"/>
                    <a:pt x="1559457" y="319138"/>
                    <a:pt x="1547608" y="319058"/>
                  </a:cubicBezTo>
                  <a:close/>
                  <a:moveTo>
                    <a:pt x="2041806" y="1558792"/>
                  </a:moveTo>
                  <a:cubicBezTo>
                    <a:pt x="2019199" y="1558639"/>
                    <a:pt x="2010137" y="1586491"/>
                    <a:pt x="2024495" y="1599844"/>
                  </a:cubicBezTo>
                  <a:cubicBezTo>
                    <a:pt x="2042163" y="1616290"/>
                    <a:pt x="2066392" y="1601811"/>
                    <a:pt x="2065750" y="1583060"/>
                  </a:cubicBezTo>
                  <a:cubicBezTo>
                    <a:pt x="2065227" y="1567833"/>
                    <a:pt x="2053655" y="1558871"/>
                    <a:pt x="2041806" y="1558792"/>
                  </a:cubicBezTo>
                  <a:close/>
                  <a:moveTo>
                    <a:pt x="2039767" y="1867894"/>
                  </a:moveTo>
                  <a:cubicBezTo>
                    <a:pt x="2017160" y="1867741"/>
                    <a:pt x="2008105" y="1895593"/>
                    <a:pt x="2022450" y="1908946"/>
                  </a:cubicBezTo>
                  <a:cubicBezTo>
                    <a:pt x="2040131" y="1925398"/>
                    <a:pt x="2064346" y="1910893"/>
                    <a:pt x="2063711" y="1892169"/>
                  </a:cubicBezTo>
                  <a:cubicBezTo>
                    <a:pt x="2063181" y="1876908"/>
                    <a:pt x="2051517" y="1867973"/>
                    <a:pt x="2039767" y="1867894"/>
                  </a:cubicBezTo>
                  <a:close/>
                  <a:moveTo>
                    <a:pt x="2035689" y="2486104"/>
                  </a:moveTo>
                  <a:cubicBezTo>
                    <a:pt x="2013036" y="2485952"/>
                    <a:pt x="2004060" y="2513830"/>
                    <a:pt x="2018379" y="2527156"/>
                  </a:cubicBezTo>
                  <a:cubicBezTo>
                    <a:pt x="2036067" y="2543616"/>
                    <a:pt x="2060288" y="2529064"/>
                    <a:pt x="2059633" y="2510373"/>
                  </a:cubicBezTo>
                  <a:cubicBezTo>
                    <a:pt x="2059103" y="2495145"/>
                    <a:pt x="2047532" y="2486184"/>
                    <a:pt x="2035689" y="2486104"/>
                  </a:cubicBezTo>
                  <a:close/>
                  <a:moveTo>
                    <a:pt x="2037728" y="2177002"/>
                  </a:moveTo>
                  <a:cubicBezTo>
                    <a:pt x="2015115" y="2176850"/>
                    <a:pt x="2006066" y="2204702"/>
                    <a:pt x="2020411" y="2218054"/>
                  </a:cubicBezTo>
                  <a:cubicBezTo>
                    <a:pt x="2038085" y="2234507"/>
                    <a:pt x="2062321" y="2219988"/>
                    <a:pt x="2061665" y="2201277"/>
                  </a:cubicBezTo>
                  <a:cubicBezTo>
                    <a:pt x="2061142" y="2186043"/>
                    <a:pt x="2049577" y="2177082"/>
                    <a:pt x="2037728" y="2177002"/>
                  </a:cubicBezTo>
                  <a:close/>
                  <a:moveTo>
                    <a:pt x="2047922" y="631485"/>
                  </a:moveTo>
                  <a:cubicBezTo>
                    <a:pt x="2025343" y="631333"/>
                    <a:pt x="2016240" y="659165"/>
                    <a:pt x="2030612" y="672537"/>
                  </a:cubicBezTo>
                  <a:cubicBezTo>
                    <a:pt x="2048187" y="688897"/>
                    <a:pt x="2072515" y="674604"/>
                    <a:pt x="2071873" y="655760"/>
                  </a:cubicBezTo>
                  <a:cubicBezTo>
                    <a:pt x="2071343" y="640520"/>
                    <a:pt x="2059772" y="631558"/>
                    <a:pt x="2047922" y="631485"/>
                  </a:cubicBezTo>
                  <a:close/>
                  <a:moveTo>
                    <a:pt x="1790626" y="1557136"/>
                  </a:moveTo>
                  <a:cubicBezTo>
                    <a:pt x="1767973" y="1556983"/>
                    <a:pt x="1758996" y="1584861"/>
                    <a:pt x="1773315" y="1598188"/>
                  </a:cubicBezTo>
                  <a:cubicBezTo>
                    <a:pt x="1790983" y="1614634"/>
                    <a:pt x="1815211" y="1600155"/>
                    <a:pt x="1814569" y="1581404"/>
                  </a:cubicBezTo>
                  <a:cubicBezTo>
                    <a:pt x="1814046" y="1566177"/>
                    <a:pt x="1802475" y="1557215"/>
                    <a:pt x="1790626" y="1557136"/>
                  </a:cubicBezTo>
                  <a:close/>
                  <a:moveTo>
                    <a:pt x="2043845" y="1249690"/>
                  </a:moveTo>
                  <a:cubicBezTo>
                    <a:pt x="2021179" y="1249537"/>
                    <a:pt x="2012222" y="1277428"/>
                    <a:pt x="2026527" y="1290742"/>
                  </a:cubicBezTo>
                  <a:cubicBezTo>
                    <a:pt x="2044196" y="1307188"/>
                    <a:pt x="2068424" y="1292709"/>
                    <a:pt x="2067782" y="1273964"/>
                  </a:cubicBezTo>
                  <a:cubicBezTo>
                    <a:pt x="2067265" y="1258731"/>
                    <a:pt x="2055694" y="1249769"/>
                    <a:pt x="2043845" y="1249690"/>
                  </a:cubicBezTo>
                  <a:close/>
                  <a:moveTo>
                    <a:pt x="2045884" y="940588"/>
                  </a:moveTo>
                  <a:cubicBezTo>
                    <a:pt x="2023231" y="940435"/>
                    <a:pt x="2014254" y="968313"/>
                    <a:pt x="2028573" y="981640"/>
                  </a:cubicBezTo>
                  <a:cubicBezTo>
                    <a:pt x="2046261" y="998099"/>
                    <a:pt x="2070483" y="983547"/>
                    <a:pt x="2069827" y="964856"/>
                  </a:cubicBezTo>
                  <a:cubicBezTo>
                    <a:pt x="2069304" y="949628"/>
                    <a:pt x="2057733" y="940667"/>
                    <a:pt x="2045884" y="940588"/>
                  </a:cubicBezTo>
                  <a:close/>
                  <a:moveTo>
                    <a:pt x="1794710" y="938925"/>
                  </a:moveTo>
                  <a:cubicBezTo>
                    <a:pt x="1772097" y="938773"/>
                    <a:pt x="1763048" y="966624"/>
                    <a:pt x="1777393" y="979977"/>
                  </a:cubicBezTo>
                  <a:cubicBezTo>
                    <a:pt x="1794968" y="996337"/>
                    <a:pt x="1819296" y="982043"/>
                    <a:pt x="1818654" y="963200"/>
                  </a:cubicBezTo>
                  <a:cubicBezTo>
                    <a:pt x="1818124" y="947966"/>
                    <a:pt x="1806559" y="939004"/>
                    <a:pt x="1794710" y="938925"/>
                  </a:cubicBezTo>
                  <a:close/>
                  <a:moveTo>
                    <a:pt x="2033650" y="2795206"/>
                  </a:moveTo>
                  <a:cubicBezTo>
                    <a:pt x="2011044" y="2795054"/>
                    <a:pt x="2001988" y="2822906"/>
                    <a:pt x="2016340" y="2836258"/>
                  </a:cubicBezTo>
                  <a:cubicBezTo>
                    <a:pt x="2034014" y="2852711"/>
                    <a:pt x="2058249" y="2838212"/>
                    <a:pt x="2057594" y="2819481"/>
                  </a:cubicBezTo>
                  <a:cubicBezTo>
                    <a:pt x="2057064" y="2804247"/>
                    <a:pt x="2045493" y="2795286"/>
                    <a:pt x="2033650" y="2795206"/>
                  </a:cubicBezTo>
                  <a:close/>
                  <a:moveTo>
                    <a:pt x="1796749" y="629823"/>
                  </a:moveTo>
                  <a:cubicBezTo>
                    <a:pt x="1774169" y="629671"/>
                    <a:pt x="1765060" y="657502"/>
                    <a:pt x="1779432" y="670875"/>
                  </a:cubicBezTo>
                  <a:cubicBezTo>
                    <a:pt x="1797113" y="687341"/>
                    <a:pt x="1821328" y="672796"/>
                    <a:pt x="1820686" y="654091"/>
                  </a:cubicBezTo>
                  <a:cubicBezTo>
                    <a:pt x="1820163" y="638831"/>
                    <a:pt x="1808572" y="629902"/>
                    <a:pt x="1796749" y="629823"/>
                  </a:cubicBezTo>
                  <a:close/>
                  <a:moveTo>
                    <a:pt x="1298473" y="8301"/>
                  </a:moveTo>
                  <a:cubicBezTo>
                    <a:pt x="1275820" y="8148"/>
                    <a:pt x="1266843" y="36026"/>
                    <a:pt x="1281162" y="49353"/>
                  </a:cubicBezTo>
                  <a:cubicBezTo>
                    <a:pt x="1298850" y="65812"/>
                    <a:pt x="1323072" y="51260"/>
                    <a:pt x="1322416" y="32569"/>
                  </a:cubicBezTo>
                  <a:cubicBezTo>
                    <a:pt x="1321887" y="17361"/>
                    <a:pt x="1310342" y="8373"/>
                    <a:pt x="1298473" y="8301"/>
                  </a:cubicBezTo>
                  <a:close/>
                  <a:moveTo>
                    <a:pt x="1800827" y="11619"/>
                  </a:moveTo>
                  <a:cubicBezTo>
                    <a:pt x="1778174" y="11467"/>
                    <a:pt x="1769197" y="39345"/>
                    <a:pt x="1783516" y="52671"/>
                  </a:cubicBezTo>
                  <a:cubicBezTo>
                    <a:pt x="1801191" y="69123"/>
                    <a:pt x="1825426" y="54625"/>
                    <a:pt x="1824770" y="35887"/>
                  </a:cubicBezTo>
                  <a:cubicBezTo>
                    <a:pt x="1824247" y="20660"/>
                    <a:pt x="1812676" y="11692"/>
                    <a:pt x="1800827" y="11619"/>
                  </a:cubicBezTo>
                  <a:close/>
                  <a:moveTo>
                    <a:pt x="1798788" y="320721"/>
                  </a:moveTo>
                  <a:cubicBezTo>
                    <a:pt x="1776194" y="320575"/>
                    <a:pt x="1767112" y="348413"/>
                    <a:pt x="1781477" y="361780"/>
                  </a:cubicBezTo>
                  <a:cubicBezTo>
                    <a:pt x="1799145" y="378226"/>
                    <a:pt x="1823374" y="363747"/>
                    <a:pt x="1822731" y="344996"/>
                  </a:cubicBezTo>
                  <a:cubicBezTo>
                    <a:pt x="1822208" y="329762"/>
                    <a:pt x="1810631" y="320800"/>
                    <a:pt x="1798788" y="32072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458" name="Google Shape;1458;p5"/>
          <p:cNvSpPr txBox="1"/>
          <p:nvPr/>
        </p:nvSpPr>
        <p:spPr>
          <a:xfrm>
            <a:off x="870284" y="350943"/>
            <a:ext cx="74034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Ben je er klaar voor?</a:t>
            </a:r>
            <a:endParaRPr b="0" i="0" sz="700" u="none" cap="none" strike="noStrike">
              <a:solidFill>
                <a:schemeClr val="dk1"/>
              </a:solidFill>
              <a:latin typeface="Mali Medium"/>
              <a:ea typeface="Mali Medium"/>
              <a:cs typeface="Mali Medium"/>
              <a:sym typeface="Mali Medium"/>
            </a:endParaRPr>
          </a:p>
        </p:txBody>
      </p:sp>
      <p:sp>
        <p:nvSpPr>
          <p:cNvPr id="1459" name="Google Shape;1459;p5"/>
          <p:cNvSpPr txBox="1"/>
          <p:nvPr/>
        </p:nvSpPr>
        <p:spPr>
          <a:xfrm>
            <a:off x="1044574" y="4219600"/>
            <a:ext cx="3892200" cy="277200"/>
          </a:xfrm>
          <a:prstGeom prst="rect">
            <a:avLst/>
          </a:prstGeom>
          <a:noFill/>
          <a:ln>
            <a:noFill/>
          </a:ln>
        </p:spPr>
        <p:txBody>
          <a:bodyPr anchorCtr="0" anchor="t" bIns="0" lIns="0" spcFirstLastPara="1" rIns="0" wrap="square" tIns="0">
            <a:spAutoFit/>
          </a:bodyPr>
          <a:lstStyle/>
          <a:p>
            <a:pPr indent="0" lvl="0" marL="0" marR="0" rtl="0" algn="l">
              <a:lnSpc>
                <a:spcPct val="120000"/>
              </a:lnSpc>
              <a:spcBef>
                <a:spcPts val="0"/>
              </a:spcBef>
              <a:spcAft>
                <a:spcPts val="0"/>
              </a:spcAft>
              <a:buClr>
                <a:srgbClr val="000000"/>
              </a:buClr>
              <a:buSzPts val="1800"/>
              <a:buFont typeface="Arial"/>
              <a:buNone/>
            </a:pPr>
            <a:r>
              <a:rPr b="0" i="0" lang="nl" sz="1800" u="none" cap="none" strike="noStrike">
                <a:solidFill>
                  <a:schemeClr val="dk1"/>
                </a:solidFill>
                <a:latin typeface="Mali Medium"/>
                <a:ea typeface="Mali Medium"/>
                <a:cs typeface="Mali Medium"/>
                <a:sym typeface="Mali Medium"/>
              </a:rPr>
              <a:t>Laten we beginnen, doe mee!</a:t>
            </a:r>
            <a:endParaRPr b="0" i="0" sz="700" u="none" cap="none" strike="noStrike">
              <a:solidFill>
                <a:schemeClr val="dk1"/>
              </a:solidFill>
              <a:latin typeface="Mali Medium"/>
              <a:ea typeface="Mali Medium"/>
              <a:cs typeface="Mali Medium"/>
              <a:sym typeface="Mali Medium"/>
            </a:endParaRPr>
          </a:p>
        </p:txBody>
      </p:sp>
      <p:pic>
        <p:nvPicPr>
          <p:cNvPr id="1460" name="Google Shape;1460;p5"/>
          <p:cNvPicPr preferRelativeResize="0"/>
          <p:nvPr/>
        </p:nvPicPr>
        <p:blipFill rotWithShape="1">
          <a:blip r:embed="rId3">
            <a:alphaModFix/>
          </a:blip>
          <a:srcRect b="0" l="0" r="0" t="0"/>
          <a:stretch/>
        </p:blipFill>
        <p:spPr>
          <a:xfrm rot="-60962">
            <a:off x="1921790" y="1165612"/>
            <a:ext cx="5288271" cy="2825774"/>
          </a:xfrm>
          <a:prstGeom prst="rect">
            <a:avLst/>
          </a:prstGeom>
          <a:noFill/>
          <a:ln>
            <a:noFill/>
          </a:ln>
        </p:spPr>
      </p:pic>
      <p:grpSp>
        <p:nvGrpSpPr>
          <p:cNvPr id="1461" name="Google Shape;1461;p5"/>
          <p:cNvGrpSpPr/>
          <p:nvPr/>
        </p:nvGrpSpPr>
        <p:grpSpPr>
          <a:xfrm rot="-854346">
            <a:off x="1405082" y="1465996"/>
            <a:ext cx="971187" cy="316973"/>
            <a:chOff x="5250385" y="2757522"/>
            <a:chExt cx="1942129" cy="633867"/>
          </a:xfrm>
        </p:grpSpPr>
        <p:sp>
          <p:nvSpPr>
            <p:cNvPr id="1462" name="Google Shape;1462;p5"/>
            <p:cNvSpPr/>
            <p:nvPr/>
          </p:nvSpPr>
          <p:spPr>
            <a:xfrm>
              <a:off x="5250385" y="2757522"/>
              <a:ext cx="1942129" cy="633867"/>
            </a:xfrm>
            <a:custGeom>
              <a:rect b="b" l="l" r="r" t="t"/>
              <a:pathLst>
                <a:path extrusionOk="0" h="633867" w="1942129">
                  <a:moveTo>
                    <a:pt x="1941251" y="609865"/>
                  </a:moveTo>
                  <a:cubicBezTo>
                    <a:pt x="1923253" y="573595"/>
                    <a:pt x="1892850" y="540268"/>
                    <a:pt x="1860756" y="437736"/>
                  </a:cubicBezTo>
                  <a:cubicBezTo>
                    <a:pt x="1814634" y="285157"/>
                    <a:pt x="1811614" y="337288"/>
                    <a:pt x="1863514" y="233395"/>
                  </a:cubicBezTo>
                  <a:cubicBezTo>
                    <a:pt x="1945278" y="68216"/>
                    <a:pt x="1935717" y="69091"/>
                    <a:pt x="1898505" y="62765"/>
                  </a:cubicBezTo>
                  <a:cubicBezTo>
                    <a:pt x="1787942" y="44181"/>
                    <a:pt x="1647732" y="43286"/>
                    <a:pt x="1539463" y="34496"/>
                  </a:cubicBezTo>
                  <a:cubicBezTo>
                    <a:pt x="693169" y="-39845"/>
                    <a:pt x="480431" y="29532"/>
                    <a:pt x="13154" y="26789"/>
                  </a:cubicBezTo>
                  <a:cubicBezTo>
                    <a:pt x="-14248" y="27284"/>
                    <a:pt x="3173" y="60262"/>
                    <a:pt x="46801" y="216184"/>
                  </a:cubicBezTo>
                  <a:cubicBezTo>
                    <a:pt x="93570" y="385315"/>
                    <a:pt x="74450" y="278651"/>
                    <a:pt x="16100" y="575667"/>
                  </a:cubicBezTo>
                  <a:cubicBezTo>
                    <a:pt x="13178" y="593804"/>
                    <a:pt x="-2067" y="626641"/>
                    <a:pt x="26497" y="629957"/>
                  </a:cubicBezTo>
                  <a:cubicBezTo>
                    <a:pt x="448679" y="597096"/>
                    <a:pt x="873120" y="641215"/>
                    <a:pt x="1296137" y="632770"/>
                  </a:cubicBezTo>
                  <a:cubicBezTo>
                    <a:pt x="1505259" y="629160"/>
                    <a:pt x="1714617" y="622238"/>
                    <a:pt x="1923719" y="629690"/>
                  </a:cubicBezTo>
                  <a:cubicBezTo>
                    <a:pt x="1934819" y="631856"/>
                    <a:pt x="1945271" y="620676"/>
                    <a:pt x="1941251" y="60986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3" name="Google Shape;1463;p5"/>
            <p:cNvSpPr/>
            <p:nvPr/>
          </p:nvSpPr>
          <p:spPr>
            <a:xfrm>
              <a:off x="5250385" y="2757522"/>
              <a:ext cx="1942129" cy="633867"/>
            </a:xfrm>
            <a:custGeom>
              <a:rect b="b" l="l" r="r" t="t"/>
              <a:pathLst>
                <a:path extrusionOk="0" h="633867" w="1942129">
                  <a:moveTo>
                    <a:pt x="1941251" y="609865"/>
                  </a:moveTo>
                  <a:cubicBezTo>
                    <a:pt x="1923253" y="573595"/>
                    <a:pt x="1892850" y="540268"/>
                    <a:pt x="1860756" y="437736"/>
                  </a:cubicBezTo>
                  <a:cubicBezTo>
                    <a:pt x="1814634" y="285157"/>
                    <a:pt x="1811614" y="337288"/>
                    <a:pt x="1863514" y="233395"/>
                  </a:cubicBezTo>
                  <a:cubicBezTo>
                    <a:pt x="1945278" y="68216"/>
                    <a:pt x="1935717" y="69091"/>
                    <a:pt x="1898505" y="62765"/>
                  </a:cubicBezTo>
                  <a:cubicBezTo>
                    <a:pt x="1787942" y="44181"/>
                    <a:pt x="1647732" y="43286"/>
                    <a:pt x="1539463" y="34496"/>
                  </a:cubicBezTo>
                  <a:cubicBezTo>
                    <a:pt x="693169" y="-39845"/>
                    <a:pt x="480431" y="29532"/>
                    <a:pt x="13154" y="26789"/>
                  </a:cubicBezTo>
                  <a:cubicBezTo>
                    <a:pt x="-14248" y="27284"/>
                    <a:pt x="3173" y="60262"/>
                    <a:pt x="46801" y="216184"/>
                  </a:cubicBezTo>
                  <a:cubicBezTo>
                    <a:pt x="93570" y="385315"/>
                    <a:pt x="74450" y="278651"/>
                    <a:pt x="16100" y="575667"/>
                  </a:cubicBezTo>
                  <a:cubicBezTo>
                    <a:pt x="13178" y="593804"/>
                    <a:pt x="-2067" y="626641"/>
                    <a:pt x="26497" y="629957"/>
                  </a:cubicBezTo>
                  <a:cubicBezTo>
                    <a:pt x="448679" y="597096"/>
                    <a:pt x="873120" y="641215"/>
                    <a:pt x="1296137" y="632770"/>
                  </a:cubicBezTo>
                  <a:cubicBezTo>
                    <a:pt x="1505259" y="629160"/>
                    <a:pt x="1714617" y="622238"/>
                    <a:pt x="1923719" y="629690"/>
                  </a:cubicBezTo>
                  <a:cubicBezTo>
                    <a:pt x="1934819" y="631856"/>
                    <a:pt x="1945271" y="620676"/>
                    <a:pt x="1941251" y="60986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64" name="Google Shape;1464;p5"/>
          <p:cNvGrpSpPr/>
          <p:nvPr/>
        </p:nvGrpSpPr>
        <p:grpSpPr>
          <a:xfrm rot="-1917845">
            <a:off x="6701510" y="3204721"/>
            <a:ext cx="985809" cy="336043"/>
            <a:chOff x="11289602" y="6344253"/>
            <a:chExt cx="1971572" cy="671999"/>
          </a:xfrm>
        </p:grpSpPr>
        <p:grpSp>
          <p:nvGrpSpPr>
            <p:cNvPr id="1465" name="Google Shape;1465;p5"/>
            <p:cNvGrpSpPr/>
            <p:nvPr/>
          </p:nvGrpSpPr>
          <p:grpSpPr>
            <a:xfrm>
              <a:off x="11289602" y="6344253"/>
              <a:ext cx="1971572" cy="671999"/>
              <a:chOff x="11289602" y="6344253"/>
              <a:chExt cx="1971572" cy="671999"/>
            </a:xfrm>
          </p:grpSpPr>
          <p:sp>
            <p:nvSpPr>
              <p:cNvPr id="1466" name="Google Shape;1466;p5"/>
              <p:cNvSpPr/>
              <p:nvPr/>
            </p:nvSpPr>
            <p:spPr>
              <a:xfrm>
                <a:off x="12438149" y="6359346"/>
                <a:ext cx="366" cy="42"/>
              </a:xfrm>
              <a:custGeom>
                <a:rect b="b" l="l" r="r" t="t"/>
                <a:pathLst>
                  <a:path extrusionOk="0" h="42" w="366">
                    <a:moveTo>
                      <a:pt x="0" y="32"/>
                    </a:moveTo>
                    <a:cubicBezTo>
                      <a:pt x="264" y="51"/>
                      <a:pt x="106" y="47"/>
                      <a:pt x="367" y="0"/>
                    </a:cubicBezTo>
                    <a:cubicBezTo>
                      <a:pt x="256" y="20"/>
                      <a:pt x="114" y="12"/>
                      <a:pt x="0" y="3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7" name="Google Shape;1467;p5"/>
              <p:cNvSpPr/>
              <p:nvPr/>
            </p:nvSpPr>
            <p:spPr>
              <a:xfrm>
                <a:off x="12412972" y="6360813"/>
                <a:ext cx="51" cy="3"/>
              </a:xfrm>
              <a:custGeom>
                <a:rect b="b" l="l" r="r" t="t"/>
                <a:pathLst>
                  <a:path extrusionOk="0" h="3" w="51">
                    <a:moveTo>
                      <a:pt x="51" y="0"/>
                    </a:moveTo>
                    <a:cubicBezTo>
                      <a:pt x="32" y="0"/>
                      <a:pt x="16" y="0"/>
                      <a:pt x="0" y="4"/>
                    </a:cubicBezTo>
                    <a:cubicBezTo>
                      <a:pt x="8" y="4"/>
                      <a:pt x="39" y="0"/>
                      <a:pt x="51"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8" name="Google Shape;1468;p5"/>
              <p:cNvSpPr/>
              <p:nvPr/>
            </p:nvSpPr>
            <p:spPr>
              <a:xfrm>
                <a:off x="12465021" y="6357690"/>
                <a:ext cx="7" cy="3"/>
              </a:xfrm>
              <a:custGeom>
                <a:rect b="b" l="l" r="r" t="t"/>
                <a:pathLst>
                  <a:path extrusionOk="0" h="3" w="7">
                    <a:moveTo>
                      <a:pt x="8" y="0"/>
                    </a:moveTo>
                    <a:lnTo>
                      <a:pt x="0" y="4"/>
                    </a:lnTo>
                    <a:lnTo>
                      <a:pt x="8"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69" name="Google Shape;1469;p5"/>
              <p:cNvSpPr/>
              <p:nvPr/>
            </p:nvSpPr>
            <p:spPr>
              <a:xfrm>
                <a:off x="11289602" y="6344253"/>
                <a:ext cx="1971572" cy="671999"/>
              </a:xfrm>
              <a:custGeom>
                <a:rect b="b" l="l" r="r" t="t"/>
                <a:pathLst>
                  <a:path extrusionOk="0" h="671999" w="1971572">
                    <a:moveTo>
                      <a:pt x="1949771" y="10641"/>
                    </a:moveTo>
                    <a:cubicBezTo>
                      <a:pt x="1662820" y="-7490"/>
                      <a:pt x="1232528" y="-3606"/>
                      <a:pt x="944780" y="31252"/>
                    </a:cubicBezTo>
                    <a:cubicBezTo>
                      <a:pt x="938164" y="31662"/>
                      <a:pt x="29343" y="67083"/>
                      <a:pt x="13085" y="68562"/>
                    </a:cubicBezTo>
                    <a:cubicBezTo>
                      <a:pt x="-16216" y="69575"/>
                      <a:pt x="5262" y="98269"/>
                      <a:pt x="61831" y="180070"/>
                    </a:cubicBezTo>
                    <a:cubicBezTo>
                      <a:pt x="13618" y="288538"/>
                      <a:pt x="-17537" y="246339"/>
                      <a:pt x="71338" y="331645"/>
                    </a:cubicBezTo>
                    <a:cubicBezTo>
                      <a:pt x="75572" y="336321"/>
                      <a:pt x="81692" y="339775"/>
                      <a:pt x="84626" y="345430"/>
                    </a:cubicBezTo>
                    <a:cubicBezTo>
                      <a:pt x="86389" y="366096"/>
                      <a:pt x="27841" y="477908"/>
                      <a:pt x="26248" y="488404"/>
                    </a:cubicBezTo>
                    <a:cubicBezTo>
                      <a:pt x="29662" y="508621"/>
                      <a:pt x="59753" y="502718"/>
                      <a:pt x="109208" y="531243"/>
                    </a:cubicBezTo>
                    <a:cubicBezTo>
                      <a:pt x="74185" y="645113"/>
                      <a:pt x="21595" y="667443"/>
                      <a:pt x="86337" y="671863"/>
                    </a:cubicBezTo>
                    <a:cubicBezTo>
                      <a:pt x="104196" y="673082"/>
                      <a:pt x="268310" y="665803"/>
                      <a:pt x="270892" y="663677"/>
                    </a:cubicBezTo>
                    <a:cubicBezTo>
                      <a:pt x="431871" y="651217"/>
                      <a:pt x="425393" y="660184"/>
                      <a:pt x="577926" y="663177"/>
                    </a:cubicBezTo>
                    <a:cubicBezTo>
                      <a:pt x="833927" y="667644"/>
                      <a:pt x="1620490" y="616825"/>
                      <a:pt x="1620782" y="616809"/>
                    </a:cubicBezTo>
                    <a:cubicBezTo>
                      <a:pt x="2053420" y="640712"/>
                      <a:pt x="1985594" y="664781"/>
                      <a:pt x="1917571" y="534949"/>
                    </a:cubicBezTo>
                    <a:cubicBezTo>
                      <a:pt x="1936167" y="514311"/>
                      <a:pt x="1970232" y="491997"/>
                      <a:pt x="1966430" y="461287"/>
                    </a:cubicBezTo>
                    <a:cubicBezTo>
                      <a:pt x="1946667" y="419163"/>
                      <a:pt x="1919799" y="379787"/>
                      <a:pt x="1903987" y="335824"/>
                    </a:cubicBezTo>
                    <a:cubicBezTo>
                      <a:pt x="1914625" y="302528"/>
                      <a:pt x="1962716" y="248898"/>
                      <a:pt x="1961805" y="227005"/>
                    </a:cubicBezTo>
                    <a:cubicBezTo>
                      <a:pt x="1948229" y="186064"/>
                      <a:pt x="1914176" y="148430"/>
                      <a:pt x="1914345" y="127196"/>
                    </a:cubicBezTo>
                    <a:cubicBezTo>
                      <a:pt x="1947807" y="81874"/>
                      <a:pt x="2002218" y="8535"/>
                      <a:pt x="1949771" y="1064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70" name="Google Shape;1470;p5"/>
            <p:cNvGrpSpPr/>
            <p:nvPr/>
          </p:nvGrpSpPr>
          <p:grpSpPr>
            <a:xfrm>
              <a:off x="11289602" y="6344253"/>
              <a:ext cx="1971572" cy="671999"/>
              <a:chOff x="11289602" y="6344253"/>
              <a:chExt cx="1971572" cy="671999"/>
            </a:xfrm>
          </p:grpSpPr>
          <p:sp>
            <p:nvSpPr>
              <p:cNvPr id="1471" name="Google Shape;1471;p5"/>
              <p:cNvSpPr/>
              <p:nvPr/>
            </p:nvSpPr>
            <p:spPr>
              <a:xfrm>
                <a:off x="12438149" y="6359346"/>
                <a:ext cx="366" cy="42"/>
              </a:xfrm>
              <a:custGeom>
                <a:rect b="b" l="l" r="r" t="t"/>
                <a:pathLst>
                  <a:path extrusionOk="0" h="42" w="366">
                    <a:moveTo>
                      <a:pt x="0" y="32"/>
                    </a:moveTo>
                    <a:cubicBezTo>
                      <a:pt x="264" y="51"/>
                      <a:pt x="106" y="47"/>
                      <a:pt x="367" y="0"/>
                    </a:cubicBezTo>
                    <a:cubicBezTo>
                      <a:pt x="256" y="20"/>
                      <a:pt x="114" y="12"/>
                      <a:pt x="0" y="3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2" name="Google Shape;1472;p5"/>
              <p:cNvSpPr/>
              <p:nvPr/>
            </p:nvSpPr>
            <p:spPr>
              <a:xfrm>
                <a:off x="12412972" y="6360813"/>
                <a:ext cx="51" cy="3"/>
              </a:xfrm>
              <a:custGeom>
                <a:rect b="b" l="l" r="r" t="t"/>
                <a:pathLst>
                  <a:path extrusionOk="0" h="3" w="51">
                    <a:moveTo>
                      <a:pt x="51" y="0"/>
                    </a:moveTo>
                    <a:cubicBezTo>
                      <a:pt x="32" y="0"/>
                      <a:pt x="16" y="0"/>
                      <a:pt x="0" y="4"/>
                    </a:cubicBezTo>
                    <a:cubicBezTo>
                      <a:pt x="8" y="4"/>
                      <a:pt x="39" y="0"/>
                      <a:pt x="51"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3" name="Google Shape;1473;p5"/>
              <p:cNvSpPr/>
              <p:nvPr/>
            </p:nvSpPr>
            <p:spPr>
              <a:xfrm>
                <a:off x="12465021" y="6357690"/>
                <a:ext cx="7" cy="3"/>
              </a:xfrm>
              <a:custGeom>
                <a:rect b="b" l="l" r="r" t="t"/>
                <a:pathLst>
                  <a:path extrusionOk="0" h="3" w="7">
                    <a:moveTo>
                      <a:pt x="8" y="0"/>
                    </a:moveTo>
                    <a:lnTo>
                      <a:pt x="0" y="4"/>
                    </a:lnTo>
                    <a:lnTo>
                      <a:pt x="8"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74" name="Google Shape;1474;p5"/>
              <p:cNvSpPr/>
              <p:nvPr/>
            </p:nvSpPr>
            <p:spPr>
              <a:xfrm>
                <a:off x="11289602" y="6344253"/>
                <a:ext cx="1971572" cy="671999"/>
              </a:xfrm>
              <a:custGeom>
                <a:rect b="b" l="l" r="r" t="t"/>
                <a:pathLst>
                  <a:path extrusionOk="0" h="671999" w="1971572">
                    <a:moveTo>
                      <a:pt x="1949771" y="10641"/>
                    </a:moveTo>
                    <a:cubicBezTo>
                      <a:pt x="1662820" y="-7490"/>
                      <a:pt x="1232528" y="-3606"/>
                      <a:pt x="944780" y="31252"/>
                    </a:cubicBezTo>
                    <a:cubicBezTo>
                      <a:pt x="938164" y="31662"/>
                      <a:pt x="29343" y="67083"/>
                      <a:pt x="13085" y="68562"/>
                    </a:cubicBezTo>
                    <a:cubicBezTo>
                      <a:pt x="-16216" y="69575"/>
                      <a:pt x="5262" y="98269"/>
                      <a:pt x="61831" y="180070"/>
                    </a:cubicBezTo>
                    <a:cubicBezTo>
                      <a:pt x="13618" y="288538"/>
                      <a:pt x="-17537" y="246339"/>
                      <a:pt x="71338" y="331645"/>
                    </a:cubicBezTo>
                    <a:cubicBezTo>
                      <a:pt x="75572" y="336321"/>
                      <a:pt x="81692" y="339775"/>
                      <a:pt x="84626" y="345430"/>
                    </a:cubicBezTo>
                    <a:cubicBezTo>
                      <a:pt x="86389" y="366096"/>
                      <a:pt x="27841" y="477908"/>
                      <a:pt x="26248" y="488404"/>
                    </a:cubicBezTo>
                    <a:cubicBezTo>
                      <a:pt x="29662" y="508621"/>
                      <a:pt x="59753" y="502718"/>
                      <a:pt x="109208" y="531243"/>
                    </a:cubicBezTo>
                    <a:cubicBezTo>
                      <a:pt x="74185" y="645113"/>
                      <a:pt x="21595" y="667443"/>
                      <a:pt x="86337" y="671863"/>
                    </a:cubicBezTo>
                    <a:cubicBezTo>
                      <a:pt x="104196" y="673082"/>
                      <a:pt x="268310" y="665803"/>
                      <a:pt x="270892" y="663677"/>
                    </a:cubicBezTo>
                    <a:cubicBezTo>
                      <a:pt x="431871" y="651217"/>
                      <a:pt x="425393" y="660184"/>
                      <a:pt x="577926" y="663177"/>
                    </a:cubicBezTo>
                    <a:cubicBezTo>
                      <a:pt x="833927" y="667644"/>
                      <a:pt x="1620490" y="616825"/>
                      <a:pt x="1620782" y="616809"/>
                    </a:cubicBezTo>
                    <a:cubicBezTo>
                      <a:pt x="2053420" y="640712"/>
                      <a:pt x="1985594" y="664781"/>
                      <a:pt x="1917571" y="534949"/>
                    </a:cubicBezTo>
                    <a:cubicBezTo>
                      <a:pt x="1936167" y="514311"/>
                      <a:pt x="1970232" y="491997"/>
                      <a:pt x="1966430" y="461287"/>
                    </a:cubicBezTo>
                    <a:cubicBezTo>
                      <a:pt x="1946667" y="419163"/>
                      <a:pt x="1919799" y="379787"/>
                      <a:pt x="1903987" y="335824"/>
                    </a:cubicBezTo>
                    <a:cubicBezTo>
                      <a:pt x="1914625" y="302528"/>
                      <a:pt x="1962716" y="248898"/>
                      <a:pt x="1961805" y="227005"/>
                    </a:cubicBezTo>
                    <a:cubicBezTo>
                      <a:pt x="1948229" y="186064"/>
                      <a:pt x="1914176" y="148430"/>
                      <a:pt x="1914345" y="127196"/>
                    </a:cubicBezTo>
                    <a:cubicBezTo>
                      <a:pt x="1947807" y="81874"/>
                      <a:pt x="2002218" y="8535"/>
                      <a:pt x="1949771" y="1064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478" name="Shape 1478"/>
        <p:cNvGrpSpPr/>
        <p:nvPr/>
      </p:nvGrpSpPr>
      <p:grpSpPr>
        <a:xfrm>
          <a:off x="0" y="0"/>
          <a:ext cx="0" cy="0"/>
          <a:chOff x="0" y="0"/>
          <a:chExt cx="0" cy="0"/>
        </a:xfrm>
      </p:grpSpPr>
      <p:grpSp>
        <p:nvGrpSpPr>
          <p:cNvPr id="1479" name="Google Shape;1479;p6"/>
          <p:cNvGrpSpPr/>
          <p:nvPr/>
        </p:nvGrpSpPr>
        <p:grpSpPr>
          <a:xfrm>
            <a:off x="7234266" y="-701317"/>
            <a:ext cx="2477307" cy="3261722"/>
            <a:chOff x="7903276" y="-701317"/>
            <a:chExt cx="2477307" cy="3261722"/>
          </a:xfrm>
        </p:grpSpPr>
        <p:sp>
          <p:nvSpPr>
            <p:cNvPr id="1480" name="Google Shape;1480;p6"/>
            <p:cNvSpPr/>
            <p:nvPr/>
          </p:nvSpPr>
          <p:spPr>
            <a:xfrm rot="-482944">
              <a:off x="8103099" y="-57063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481" name="Google Shape;1481;p6"/>
            <p:cNvGrpSpPr/>
            <p:nvPr/>
          </p:nvGrpSpPr>
          <p:grpSpPr>
            <a:xfrm rot="-486348">
              <a:off x="8255029" y="-355036"/>
              <a:ext cx="1712007" cy="2535946"/>
              <a:chOff x="16514858" y="-719861"/>
              <a:chExt cx="3424046" cy="5071798"/>
            </a:xfrm>
          </p:grpSpPr>
          <p:grpSp>
            <p:nvGrpSpPr>
              <p:cNvPr id="1482" name="Google Shape;1482;p6"/>
              <p:cNvGrpSpPr/>
              <p:nvPr/>
            </p:nvGrpSpPr>
            <p:grpSpPr>
              <a:xfrm>
                <a:off x="16514898" y="-719861"/>
                <a:ext cx="3424002" cy="68939"/>
                <a:chOff x="16514898" y="-719861"/>
                <a:chExt cx="3424002" cy="68939"/>
              </a:xfrm>
            </p:grpSpPr>
            <p:grpSp>
              <p:nvGrpSpPr>
                <p:cNvPr id="1483" name="Google Shape;1483;p6"/>
                <p:cNvGrpSpPr/>
                <p:nvPr/>
              </p:nvGrpSpPr>
              <p:grpSpPr>
                <a:xfrm>
                  <a:off x="16514898" y="-719861"/>
                  <a:ext cx="61337" cy="68909"/>
                  <a:chOff x="16514898" y="-719861"/>
                  <a:chExt cx="61337" cy="68909"/>
                </a:xfrm>
              </p:grpSpPr>
              <p:sp>
                <p:nvSpPr>
                  <p:cNvPr id="1484" name="Google Shape;1484;p6"/>
                  <p:cNvSpPr/>
                  <p:nvPr/>
                </p:nvSpPr>
                <p:spPr>
                  <a:xfrm>
                    <a:off x="16554531"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5" name="Google Shape;1485;p6"/>
                  <p:cNvSpPr/>
                  <p:nvPr/>
                </p:nvSpPr>
                <p:spPr>
                  <a:xfrm>
                    <a:off x="16514898"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86" name="Google Shape;1486;p6"/>
                <p:cNvGrpSpPr/>
                <p:nvPr/>
              </p:nvGrpSpPr>
              <p:grpSpPr>
                <a:xfrm>
                  <a:off x="16935261" y="-719841"/>
                  <a:ext cx="61318" cy="68919"/>
                  <a:chOff x="16935261" y="-719841"/>
                  <a:chExt cx="61318" cy="68919"/>
                </a:xfrm>
              </p:grpSpPr>
              <p:sp>
                <p:nvSpPr>
                  <p:cNvPr id="1487" name="Google Shape;1487;p6"/>
                  <p:cNvSpPr/>
                  <p:nvPr/>
                </p:nvSpPr>
                <p:spPr>
                  <a:xfrm>
                    <a:off x="16974864" y="-718220"/>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88" name="Google Shape;1488;p6"/>
                  <p:cNvSpPr/>
                  <p:nvPr/>
                </p:nvSpPr>
                <p:spPr>
                  <a:xfrm>
                    <a:off x="1693526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89" name="Google Shape;1489;p6"/>
                <p:cNvGrpSpPr/>
                <p:nvPr/>
              </p:nvGrpSpPr>
              <p:grpSpPr>
                <a:xfrm>
                  <a:off x="17355600" y="-719841"/>
                  <a:ext cx="61318" cy="68919"/>
                  <a:chOff x="17355600" y="-719841"/>
                  <a:chExt cx="61318" cy="68919"/>
                </a:xfrm>
              </p:grpSpPr>
              <p:sp>
                <p:nvSpPr>
                  <p:cNvPr id="1490" name="Google Shape;1490;p6"/>
                  <p:cNvSpPr/>
                  <p:nvPr/>
                </p:nvSpPr>
                <p:spPr>
                  <a:xfrm>
                    <a:off x="17395198"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1" name="Google Shape;1491;p6"/>
                  <p:cNvSpPr/>
                  <p:nvPr/>
                </p:nvSpPr>
                <p:spPr>
                  <a:xfrm>
                    <a:off x="17355600"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92" name="Google Shape;1492;p6"/>
                <p:cNvGrpSpPr/>
                <p:nvPr/>
              </p:nvGrpSpPr>
              <p:grpSpPr>
                <a:xfrm>
                  <a:off x="17775927" y="-719841"/>
                  <a:ext cx="61318" cy="68919"/>
                  <a:chOff x="17775927" y="-719841"/>
                  <a:chExt cx="61318" cy="68919"/>
                </a:xfrm>
              </p:grpSpPr>
              <p:sp>
                <p:nvSpPr>
                  <p:cNvPr id="1493" name="Google Shape;1493;p6"/>
                  <p:cNvSpPr/>
                  <p:nvPr/>
                </p:nvSpPr>
                <p:spPr>
                  <a:xfrm>
                    <a:off x="17815530"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4" name="Google Shape;1494;p6"/>
                  <p:cNvSpPr/>
                  <p:nvPr/>
                </p:nvSpPr>
                <p:spPr>
                  <a:xfrm>
                    <a:off x="17775927"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95" name="Google Shape;1495;p6"/>
                <p:cNvGrpSpPr/>
                <p:nvPr/>
              </p:nvGrpSpPr>
              <p:grpSpPr>
                <a:xfrm>
                  <a:off x="18196266" y="-719841"/>
                  <a:ext cx="61318" cy="68919"/>
                  <a:chOff x="18196266" y="-719841"/>
                  <a:chExt cx="61318" cy="68919"/>
                </a:xfrm>
              </p:grpSpPr>
              <p:sp>
                <p:nvSpPr>
                  <p:cNvPr id="1496" name="Google Shape;1496;p6"/>
                  <p:cNvSpPr/>
                  <p:nvPr/>
                </p:nvSpPr>
                <p:spPr>
                  <a:xfrm>
                    <a:off x="18235859"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497" name="Google Shape;1497;p6"/>
                  <p:cNvSpPr/>
                  <p:nvPr/>
                </p:nvSpPr>
                <p:spPr>
                  <a:xfrm>
                    <a:off x="18196266"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498" name="Google Shape;1498;p6"/>
                <p:cNvGrpSpPr/>
                <p:nvPr/>
              </p:nvGrpSpPr>
              <p:grpSpPr>
                <a:xfrm>
                  <a:off x="18616594" y="-719841"/>
                  <a:ext cx="61318" cy="68919"/>
                  <a:chOff x="18616594" y="-719841"/>
                  <a:chExt cx="61318" cy="68919"/>
                </a:xfrm>
              </p:grpSpPr>
              <p:sp>
                <p:nvSpPr>
                  <p:cNvPr id="1499" name="Google Shape;1499;p6"/>
                  <p:cNvSpPr/>
                  <p:nvPr/>
                </p:nvSpPr>
                <p:spPr>
                  <a:xfrm>
                    <a:off x="18656195"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0" name="Google Shape;1500;p6"/>
                  <p:cNvSpPr/>
                  <p:nvPr/>
                </p:nvSpPr>
                <p:spPr>
                  <a:xfrm>
                    <a:off x="18616594"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01" name="Google Shape;1501;p6"/>
                <p:cNvGrpSpPr/>
                <p:nvPr/>
              </p:nvGrpSpPr>
              <p:grpSpPr>
                <a:xfrm>
                  <a:off x="19036931" y="-719841"/>
                  <a:ext cx="61318" cy="68919"/>
                  <a:chOff x="19036931" y="-719841"/>
                  <a:chExt cx="61318" cy="68919"/>
                </a:xfrm>
              </p:grpSpPr>
              <p:sp>
                <p:nvSpPr>
                  <p:cNvPr id="1502" name="Google Shape;1502;p6"/>
                  <p:cNvSpPr/>
                  <p:nvPr/>
                </p:nvSpPr>
                <p:spPr>
                  <a:xfrm>
                    <a:off x="19076527"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3" name="Google Shape;1503;p6"/>
                  <p:cNvSpPr/>
                  <p:nvPr/>
                </p:nvSpPr>
                <p:spPr>
                  <a:xfrm>
                    <a:off x="1903693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04" name="Google Shape;1504;p6"/>
                <p:cNvGrpSpPr/>
                <p:nvPr/>
              </p:nvGrpSpPr>
              <p:grpSpPr>
                <a:xfrm>
                  <a:off x="19457259" y="-719841"/>
                  <a:ext cx="61318" cy="68919"/>
                  <a:chOff x="19457259" y="-719841"/>
                  <a:chExt cx="61318" cy="68919"/>
                </a:xfrm>
              </p:grpSpPr>
              <p:sp>
                <p:nvSpPr>
                  <p:cNvPr id="1505" name="Google Shape;1505;p6"/>
                  <p:cNvSpPr/>
                  <p:nvPr/>
                </p:nvSpPr>
                <p:spPr>
                  <a:xfrm>
                    <a:off x="19496863"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6" name="Google Shape;1506;p6"/>
                  <p:cNvSpPr/>
                  <p:nvPr/>
                </p:nvSpPr>
                <p:spPr>
                  <a:xfrm>
                    <a:off x="19457259"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07" name="Google Shape;1507;p6"/>
                <p:cNvGrpSpPr/>
                <p:nvPr/>
              </p:nvGrpSpPr>
              <p:grpSpPr>
                <a:xfrm>
                  <a:off x="19877563" y="-719861"/>
                  <a:ext cx="61337" cy="68909"/>
                  <a:chOff x="19877563" y="-719861"/>
                  <a:chExt cx="61337" cy="68909"/>
                </a:xfrm>
              </p:grpSpPr>
              <p:sp>
                <p:nvSpPr>
                  <p:cNvPr id="1508" name="Google Shape;1508;p6"/>
                  <p:cNvSpPr/>
                  <p:nvPr/>
                </p:nvSpPr>
                <p:spPr>
                  <a:xfrm>
                    <a:off x="19917192"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09" name="Google Shape;1509;p6"/>
                  <p:cNvSpPr/>
                  <p:nvPr/>
                </p:nvSpPr>
                <p:spPr>
                  <a:xfrm>
                    <a:off x="19877563"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510" name="Google Shape;1510;p6"/>
              <p:cNvGrpSpPr/>
              <p:nvPr/>
            </p:nvGrpSpPr>
            <p:grpSpPr>
              <a:xfrm>
                <a:off x="16514858" y="-265070"/>
                <a:ext cx="3424046" cy="68951"/>
                <a:chOff x="16514858" y="-265070"/>
                <a:chExt cx="3424046" cy="68951"/>
              </a:xfrm>
            </p:grpSpPr>
            <p:grpSp>
              <p:nvGrpSpPr>
                <p:cNvPr id="1511" name="Google Shape;1511;p6"/>
                <p:cNvGrpSpPr/>
                <p:nvPr/>
              </p:nvGrpSpPr>
              <p:grpSpPr>
                <a:xfrm>
                  <a:off x="16514858" y="-265070"/>
                  <a:ext cx="61382" cy="68935"/>
                  <a:chOff x="16514858" y="-265070"/>
                  <a:chExt cx="61382" cy="68935"/>
                </a:xfrm>
              </p:grpSpPr>
              <p:sp>
                <p:nvSpPr>
                  <p:cNvPr id="1512" name="Google Shape;1512;p6"/>
                  <p:cNvSpPr/>
                  <p:nvPr/>
                </p:nvSpPr>
                <p:spPr>
                  <a:xfrm>
                    <a:off x="16554531"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3" name="Google Shape;1513;p6"/>
                  <p:cNvSpPr/>
                  <p:nvPr/>
                </p:nvSpPr>
                <p:spPr>
                  <a:xfrm>
                    <a:off x="16514858" y="-26507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14" name="Google Shape;1514;p6"/>
                <p:cNvGrpSpPr/>
                <p:nvPr/>
              </p:nvGrpSpPr>
              <p:grpSpPr>
                <a:xfrm>
                  <a:off x="16935261" y="-265038"/>
                  <a:ext cx="61318" cy="68919"/>
                  <a:chOff x="16935261" y="-265038"/>
                  <a:chExt cx="61318" cy="68919"/>
                </a:xfrm>
              </p:grpSpPr>
              <p:sp>
                <p:nvSpPr>
                  <p:cNvPr id="1515" name="Google Shape;1515;p6"/>
                  <p:cNvSpPr/>
                  <p:nvPr/>
                </p:nvSpPr>
                <p:spPr>
                  <a:xfrm>
                    <a:off x="16974864" y="-263407"/>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6" name="Google Shape;1516;p6"/>
                  <p:cNvSpPr/>
                  <p:nvPr/>
                </p:nvSpPr>
                <p:spPr>
                  <a:xfrm>
                    <a:off x="1693526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17" name="Google Shape;1517;p6"/>
                <p:cNvGrpSpPr/>
                <p:nvPr/>
              </p:nvGrpSpPr>
              <p:grpSpPr>
                <a:xfrm>
                  <a:off x="17355600" y="-265038"/>
                  <a:ext cx="61318" cy="68919"/>
                  <a:chOff x="17355600" y="-265038"/>
                  <a:chExt cx="61318" cy="68919"/>
                </a:xfrm>
              </p:grpSpPr>
              <p:sp>
                <p:nvSpPr>
                  <p:cNvPr id="1518" name="Google Shape;1518;p6"/>
                  <p:cNvSpPr/>
                  <p:nvPr/>
                </p:nvSpPr>
                <p:spPr>
                  <a:xfrm>
                    <a:off x="17395198"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19" name="Google Shape;1519;p6"/>
                  <p:cNvSpPr/>
                  <p:nvPr/>
                </p:nvSpPr>
                <p:spPr>
                  <a:xfrm>
                    <a:off x="17355600"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20" name="Google Shape;1520;p6"/>
                <p:cNvGrpSpPr/>
                <p:nvPr/>
              </p:nvGrpSpPr>
              <p:grpSpPr>
                <a:xfrm>
                  <a:off x="17775927" y="-265038"/>
                  <a:ext cx="61318" cy="68919"/>
                  <a:chOff x="17775927" y="-265038"/>
                  <a:chExt cx="61318" cy="68919"/>
                </a:xfrm>
              </p:grpSpPr>
              <p:sp>
                <p:nvSpPr>
                  <p:cNvPr id="1521" name="Google Shape;1521;p6"/>
                  <p:cNvSpPr/>
                  <p:nvPr/>
                </p:nvSpPr>
                <p:spPr>
                  <a:xfrm>
                    <a:off x="17815530"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2" name="Google Shape;1522;p6"/>
                  <p:cNvSpPr/>
                  <p:nvPr/>
                </p:nvSpPr>
                <p:spPr>
                  <a:xfrm>
                    <a:off x="17775927"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23" name="Google Shape;1523;p6"/>
                <p:cNvGrpSpPr/>
                <p:nvPr/>
              </p:nvGrpSpPr>
              <p:grpSpPr>
                <a:xfrm>
                  <a:off x="18196266" y="-265038"/>
                  <a:ext cx="61318" cy="68919"/>
                  <a:chOff x="18196266" y="-265038"/>
                  <a:chExt cx="61318" cy="68919"/>
                </a:xfrm>
              </p:grpSpPr>
              <p:sp>
                <p:nvSpPr>
                  <p:cNvPr id="1524" name="Google Shape;1524;p6"/>
                  <p:cNvSpPr/>
                  <p:nvPr/>
                </p:nvSpPr>
                <p:spPr>
                  <a:xfrm>
                    <a:off x="18235859"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5" name="Google Shape;1525;p6"/>
                  <p:cNvSpPr/>
                  <p:nvPr/>
                </p:nvSpPr>
                <p:spPr>
                  <a:xfrm>
                    <a:off x="18196266"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26" name="Google Shape;1526;p6"/>
                <p:cNvGrpSpPr/>
                <p:nvPr/>
              </p:nvGrpSpPr>
              <p:grpSpPr>
                <a:xfrm>
                  <a:off x="18616594" y="-265038"/>
                  <a:ext cx="61318" cy="68919"/>
                  <a:chOff x="18616594" y="-265038"/>
                  <a:chExt cx="61318" cy="68919"/>
                </a:xfrm>
              </p:grpSpPr>
              <p:sp>
                <p:nvSpPr>
                  <p:cNvPr id="1527" name="Google Shape;1527;p6"/>
                  <p:cNvSpPr/>
                  <p:nvPr/>
                </p:nvSpPr>
                <p:spPr>
                  <a:xfrm>
                    <a:off x="18656195"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28" name="Google Shape;1528;p6"/>
                  <p:cNvSpPr/>
                  <p:nvPr/>
                </p:nvSpPr>
                <p:spPr>
                  <a:xfrm>
                    <a:off x="18616594"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29" name="Google Shape;1529;p6"/>
                <p:cNvGrpSpPr/>
                <p:nvPr/>
              </p:nvGrpSpPr>
              <p:grpSpPr>
                <a:xfrm>
                  <a:off x="19036931" y="-265038"/>
                  <a:ext cx="61318" cy="68919"/>
                  <a:chOff x="19036931" y="-265038"/>
                  <a:chExt cx="61318" cy="68919"/>
                </a:xfrm>
              </p:grpSpPr>
              <p:sp>
                <p:nvSpPr>
                  <p:cNvPr id="1530" name="Google Shape;1530;p6"/>
                  <p:cNvSpPr/>
                  <p:nvPr/>
                </p:nvSpPr>
                <p:spPr>
                  <a:xfrm>
                    <a:off x="19076527"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1" name="Google Shape;1531;p6"/>
                  <p:cNvSpPr/>
                  <p:nvPr/>
                </p:nvSpPr>
                <p:spPr>
                  <a:xfrm>
                    <a:off x="1903693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32" name="Google Shape;1532;p6"/>
                <p:cNvGrpSpPr/>
                <p:nvPr/>
              </p:nvGrpSpPr>
              <p:grpSpPr>
                <a:xfrm>
                  <a:off x="19457259" y="-265038"/>
                  <a:ext cx="61318" cy="68919"/>
                  <a:chOff x="19457259" y="-265038"/>
                  <a:chExt cx="61318" cy="68919"/>
                </a:xfrm>
              </p:grpSpPr>
              <p:sp>
                <p:nvSpPr>
                  <p:cNvPr id="1533" name="Google Shape;1533;p6"/>
                  <p:cNvSpPr/>
                  <p:nvPr/>
                </p:nvSpPr>
                <p:spPr>
                  <a:xfrm>
                    <a:off x="19496863"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4" name="Google Shape;1534;p6"/>
                  <p:cNvSpPr/>
                  <p:nvPr/>
                </p:nvSpPr>
                <p:spPr>
                  <a:xfrm>
                    <a:off x="19457259"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35" name="Google Shape;1535;p6"/>
                <p:cNvGrpSpPr/>
                <p:nvPr/>
              </p:nvGrpSpPr>
              <p:grpSpPr>
                <a:xfrm>
                  <a:off x="19877523" y="-265070"/>
                  <a:ext cx="61381" cy="68935"/>
                  <a:chOff x="19877523" y="-265070"/>
                  <a:chExt cx="61381" cy="68935"/>
                </a:xfrm>
              </p:grpSpPr>
              <p:sp>
                <p:nvSpPr>
                  <p:cNvPr id="1536" name="Google Shape;1536;p6"/>
                  <p:cNvSpPr/>
                  <p:nvPr/>
                </p:nvSpPr>
                <p:spPr>
                  <a:xfrm>
                    <a:off x="19917192"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37" name="Google Shape;1537;p6"/>
                  <p:cNvSpPr/>
                  <p:nvPr/>
                </p:nvSpPr>
                <p:spPr>
                  <a:xfrm>
                    <a:off x="19877523" y="-26507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538" name="Google Shape;1538;p6"/>
              <p:cNvGrpSpPr/>
              <p:nvPr/>
            </p:nvGrpSpPr>
            <p:grpSpPr>
              <a:xfrm>
                <a:off x="16514858" y="189732"/>
                <a:ext cx="3424046" cy="68952"/>
                <a:chOff x="16514858" y="189732"/>
                <a:chExt cx="3424046" cy="68952"/>
              </a:xfrm>
            </p:grpSpPr>
            <p:grpSp>
              <p:nvGrpSpPr>
                <p:cNvPr id="1539" name="Google Shape;1539;p6"/>
                <p:cNvGrpSpPr/>
                <p:nvPr/>
              </p:nvGrpSpPr>
              <p:grpSpPr>
                <a:xfrm>
                  <a:off x="16514858" y="189732"/>
                  <a:ext cx="61382" cy="68935"/>
                  <a:chOff x="16514858" y="189732"/>
                  <a:chExt cx="61382" cy="68935"/>
                </a:xfrm>
              </p:grpSpPr>
              <p:sp>
                <p:nvSpPr>
                  <p:cNvPr id="1540" name="Google Shape;1540;p6"/>
                  <p:cNvSpPr/>
                  <p:nvPr/>
                </p:nvSpPr>
                <p:spPr>
                  <a:xfrm>
                    <a:off x="16554531"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1" name="Google Shape;1541;p6"/>
                  <p:cNvSpPr/>
                  <p:nvPr/>
                </p:nvSpPr>
                <p:spPr>
                  <a:xfrm>
                    <a:off x="16514858" y="18973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42" name="Google Shape;1542;p6"/>
                <p:cNvGrpSpPr/>
                <p:nvPr/>
              </p:nvGrpSpPr>
              <p:grpSpPr>
                <a:xfrm>
                  <a:off x="16935261" y="189765"/>
                  <a:ext cx="61318" cy="68919"/>
                  <a:chOff x="16935261" y="189765"/>
                  <a:chExt cx="61318" cy="68919"/>
                </a:xfrm>
              </p:grpSpPr>
              <p:sp>
                <p:nvSpPr>
                  <p:cNvPr id="1543" name="Google Shape;1543;p6"/>
                  <p:cNvSpPr/>
                  <p:nvPr/>
                </p:nvSpPr>
                <p:spPr>
                  <a:xfrm>
                    <a:off x="16974864" y="19139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4" name="Google Shape;1544;p6"/>
                  <p:cNvSpPr/>
                  <p:nvPr/>
                </p:nvSpPr>
                <p:spPr>
                  <a:xfrm>
                    <a:off x="1693526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45" name="Google Shape;1545;p6"/>
                <p:cNvGrpSpPr/>
                <p:nvPr/>
              </p:nvGrpSpPr>
              <p:grpSpPr>
                <a:xfrm>
                  <a:off x="17355600" y="189765"/>
                  <a:ext cx="61318" cy="68919"/>
                  <a:chOff x="17355600" y="189765"/>
                  <a:chExt cx="61318" cy="68919"/>
                </a:xfrm>
              </p:grpSpPr>
              <p:sp>
                <p:nvSpPr>
                  <p:cNvPr id="1546" name="Google Shape;1546;p6"/>
                  <p:cNvSpPr/>
                  <p:nvPr/>
                </p:nvSpPr>
                <p:spPr>
                  <a:xfrm>
                    <a:off x="17395198"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47" name="Google Shape;1547;p6"/>
                  <p:cNvSpPr/>
                  <p:nvPr/>
                </p:nvSpPr>
                <p:spPr>
                  <a:xfrm>
                    <a:off x="17355600"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48" name="Google Shape;1548;p6"/>
                <p:cNvGrpSpPr/>
                <p:nvPr/>
              </p:nvGrpSpPr>
              <p:grpSpPr>
                <a:xfrm>
                  <a:off x="17775927" y="189765"/>
                  <a:ext cx="61318" cy="68919"/>
                  <a:chOff x="17775927" y="189765"/>
                  <a:chExt cx="61318" cy="68919"/>
                </a:xfrm>
              </p:grpSpPr>
              <p:sp>
                <p:nvSpPr>
                  <p:cNvPr id="1549" name="Google Shape;1549;p6"/>
                  <p:cNvSpPr/>
                  <p:nvPr/>
                </p:nvSpPr>
                <p:spPr>
                  <a:xfrm>
                    <a:off x="17815530"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50" name="Google Shape;1550;p6"/>
                  <p:cNvSpPr/>
                  <p:nvPr/>
                </p:nvSpPr>
                <p:spPr>
                  <a:xfrm>
                    <a:off x="17775927"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51" name="Google Shape;1551;p6"/>
                <p:cNvGrpSpPr/>
                <p:nvPr/>
              </p:nvGrpSpPr>
              <p:grpSpPr>
                <a:xfrm>
                  <a:off x="18196266" y="189765"/>
                  <a:ext cx="61318" cy="68919"/>
                  <a:chOff x="18196266" y="189765"/>
                  <a:chExt cx="61318" cy="68919"/>
                </a:xfrm>
              </p:grpSpPr>
              <p:sp>
                <p:nvSpPr>
                  <p:cNvPr id="1552" name="Google Shape;1552;p6"/>
                  <p:cNvSpPr/>
                  <p:nvPr/>
                </p:nvSpPr>
                <p:spPr>
                  <a:xfrm>
                    <a:off x="18235859"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53" name="Google Shape;1553;p6"/>
                  <p:cNvSpPr/>
                  <p:nvPr/>
                </p:nvSpPr>
                <p:spPr>
                  <a:xfrm>
                    <a:off x="18196266"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54" name="Google Shape;1554;p6"/>
                <p:cNvGrpSpPr/>
                <p:nvPr/>
              </p:nvGrpSpPr>
              <p:grpSpPr>
                <a:xfrm>
                  <a:off x="18616594" y="189765"/>
                  <a:ext cx="61318" cy="68919"/>
                  <a:chOff x="18616594" y="189765"/>
                  <a:chExt cx="61318" cy="68919"/>
                </a:xfrm>
              </p:grpSpPr>
              <p:sp>
                <p:nvSpPr>
                  <p:cNvPr id="1555" name="Google Shape;1555;p6"/>
                  <p:cNvSpPr/>
                  <p:nvPr/>
                </p:nvSpPr>
                <p:spPr>
                  <a:xfrm>
                    <a:off x="18656195"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56" name="Google Shape;1556;p6"/>
                  <p:cNvSpPr/>
                  <p:nvPr/>
                </p:nvSpPr>
                <p:spPr>
                  <a:xfrm>
                    <a:off x="18616594"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57" name="Google Shape;1557;p6"/>
                <p:cNvGrpSpPr/>
                <p:nvPr/>
              </p:nvGrpSpPr>
              <p:grpSpPr>
                <a:xfrm>
                  <a:off x="19036931" y="189765"/>
                  <a:ext cx="61318" cy="68919"/>
                  <a:chOff x="19036931" y="189765"/>
                  <a:chExt cx="61318" cy="68919"/>
                </a:xfrm>
              </p:grpSpPr>
              <p:sp>
                <p:nvSpPr>
                  <p:cNvPr id="1558" name="Google Shape;1558;p6"/>
                  <p:cNvSpPr/>
                  <p:nvPr/>
                </p:nvSpPr>
                <p:spPr>
                  <a:xfrm>
                    <a:off x="19076527"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59" name="Google Shape;1559;p6"/>
                  <p:cNvSpPr/>
                  <p:nvPr/>
                </p:nvSpPr>
                <p:spPr>
                  <a:xfrm>
                    <a:off x="1903693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60" name="Google Shape;1560;p6"/>
                <p:cNvGrpSpPr/>
                <p:nvPr/>
              </p:nvGrpSpPr>
              <p:grpSpPr>
                <a:xfrm>
                  <a:off x="19457259" y="189765"/>
                  <a:ext cx="61318" cy="68919"/>
                  <a:chOff x="19457259" y="189765"/>
                  <a:chExt cx="61318" cy="68919"/>
                </a:xfrm>
              </p:grpSpPr>
              <p:sp>
                <p:nvSpPr>
                  <p:cNvPr id="1561" name="Google Shape;1561;p6"/>
                  <p:cNvSpPr/>
                  <p:nvPr/>
                </p:nvSpPr>
                <p:spPr>
                  <a:xfrm>
                    <a:off x="19496863"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62" name="Google Shape;1562;p6"/>
                  <p:cNvSpPr/>
                  <p:nvPr/>
                </p:nvSpPr>
                <p:spPr>
                  <a:xfrm>
                    <a:off x="19457259"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63" name="Google Shape;1563;p6"/>
                <p:cNvGrpSpPr/>
                <p:nvPr/>
              </p:nvGrpSpPr>
              <p:grpSpPr>
                <a:xfrm>
                  <a:off x="19877523" y="189732"/>
                  <a:ext cx="61381" cy="68935"/>
                  <a:chOff x="19877523" y="189732"/>
                  <a:chExt cx="61381" cy="68935"/>
                </a:xfrm>
              </p:grpSpPr>
              <p:sp>
                <p:nvSpPr>
                  <p:cNvPr id="1564" name="Google Shape;1564;p6"/>
                  <p:cNvSpPr/>
                  <p:nvPr/>
                </p:nvSpPr>
                <p:spPr>
                  <a:xfrm>
                    <a:off x="19917192"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65" name="Google Shape;1565;p6"/>
                  <p:cNvSpPr/>
                  <p:nvPr/>
                </p:nvSpPr>
                <p:spPr>
                  <a:xfrm>
                    <a:off x="19877523" y="18973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566" name="Google Shape;1566;p6"/>
              <p:cNvGrpSpPr/>
              <p:nvPr/>
            </p:nvGrpSpPr>
            <p:grpSpPr>
              <a:xfrm>
                <a:off x="16514858" y="644547"/>
                <a:ext cx="3424046" cy="68952"/>
                <a:chOff x="16514858" y="644547"/>
                <a:chExt cx="3424046" cy="68952"/>
              </a:xfrm>
            </p:grpSpPr>
            <p:grpSp>
              <p:nvGrpSpPr>
                <p:cNvPr id="1567" name="Google Shape;1567;p6"/>
                <p:cNvGrpSpPr/>
                <p:nvPr/>
              </p:nvGrpSpPr>
              <p:grpSpPr>
                <a:xfrm>
                  <a:off x="16514858" y="644547"/>
                  <a:ext cx="61382" cy="68935"/>
                  <a:chOff x="16514858" y="644547"/>
                  <a:chExt cx="61382" cy="68935"/>
                </a:xfrm>
              </p:grpSpPr>
              <p:sp>
                <p:nvSpPr>
                  <p:cNvPr id="1568" name="Google Shape;1568;p6"/>
                  <p:cNvSpPr/>
                  <p:nvPr/>
                </p:nvSpPr>
                <p:spPr>
                  <a:xfrm>
                    <a:off x="16554531"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69" name="Google Shape;1569;p6"/>
                  <p:cNvSpPr/>
                  <p:nvPr/>
                </p:nvSpPr>
                <p:spPr>
                  <a:xfrm>
                    <a:off x="16514858" y="64454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70" name="Google Shape;1570;p6"/>
                <p:cNvGrpSpPr/>
                <p:nvPr/>
              </p:nvGrpSpPr>
              <p:grpSpPr>
                <a:xfrm>
                  <a:off x="16935261" y="644580"/>
                  <a:ext cx="61318" cy="68919"/>
                  <a:chOff x="16935261" y="644580"/>
                  <a:chExt cx="61318" cy="68919"/>
                </a:xfrm>
              </p:grpSpPr>
              <p:sp>
                <p:nvSpPr>
                  <p:cNvPr id="1571" name="Google Shape;1571;p6"/>
                  <p:cNvSpPr/>
                  <p:nvPr/>
                </p:nvSpPr>
                <p:spPr>
                  <a:xfrm>
                    <a:off x="16974864" y="64620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72" name="Google Shape;1572;p6"/>
                  <p:cNvSpPr/>
                  <p:nvPr/>
                </p:nvSpPr>
                <p:spPr>
                  <a:xfrm>
                    <a:off x="1693526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73" name="Google Shape;1573;p6"/>
                <p:cNvGrpSpPr/>
                <p:nvPr/>
              </p:nvGrpSpPr>
              <p:grpSpPr>
                <a:xfrm>
                  <a:off x="17355600" y="644580"/>
                  <a:ext cx="61318" cy="68919"/>
                  <a:chOff x="17355600" y="644580"/>
                  <a:chExt cx="61318" cy="68919"/>
                </a:xfrm>
              </p:grpSpPr>
              <p:sp>
                <p:nvSpPr>
                  <p:cNvPr id="1574" name="Google Shape;1574;p6"/>
                  <p:cNvSpPr/>
                  <p:nvPr/>
                </p:nvSpPr>
                <p:spPr>
                  <a:xfrm>
                    <a:off x="17395198"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75" name="Google Shape;1575;p6"/>
                  <p:cNvSpPr/>
                  <p:nvPr/>
                </p:nvSpPr>
                <p:spPr>
                  <a:xfrm>
                    <a:off x="17355600"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76" name="Google Shape;1576;p6"/>
                <p:cNvGrpSpPr/>
                <p:nvPr/>
              </p:nvGrpSpPr>
              <p:grpSpPr>
                <a:xfrm>
                  <a:off x="17775927" y="644580"/>
                  <a:ext cx="61318" cy="68919"/>
                  <a:chOff x="17775927" y="644580"/>
                  <a:chExt cx="61318" cy="68919"/>
                </a:xfrm>
              </p:grpSpPr>
              <p:sp>
                <p:nvSpPr>
                  <p:cNvPr id="1577" name="Google Shape;1577;p6"/>
                  <p:cNvSpPr/>
                  <p:nvPr/>
                </p:nvSpPr>
                <p:spPr>
                  <a:xfrm>
                    <a:off x="17815530"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78" name="Google Shape;1578;p6"/>
                  <p:cNvSpPr/>
                  <p:nvPr/>
                </p:nvSpPr>
                <p:spPr>
                  <a:xfrm>
                    <a:off x="17775927"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79" name="Google Shape;1579;p6"/>
                <p:cNvGrpSpPr/>
                <p:nvPr/>
              </p:nvGrpSpPr>
              <p:grpSpPr>
                <a:xfrm>
                  <a:off x="18196266" y="644580"/>
                  <a:ext cx="61318" cy="68919"/>
                  <a:chOff x="18196266" y="644580"/>
                  <a:chExt cx="61318" cy="68919"/>
                </a:xfrm>
              </p:grpSpPr>
              <p:sp>
                <p:nvSpPr>
                  <p:cNvPr id="1580" name="Google Shape;1580;p6"/>
                  <p:cNvSpPr/>
                  <p:nvPr/>
                </p:nvSpPr>
                <p:spPr>
                  <a:xfrm>
                    <a:off x="18235859"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1" name="Google Shape;1581;p6"/>
                  <p:cNvSpPr/>
                  <p:nvPr/>
                </p:nvSpPr>
                <p:spPr>
                  <a:xfrm>
                    <a:off x="18196266"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82" name="Google Shape;1582;p6"/>
                <p:cNvGrpSpPr/>
                <p:nvPr/>
              </p:nvGrpSpPr>
              <p:grpSpPr>
                <a:xfrm>
                  <a:off x="18616594" y="644580"/>
                  <a:ext cx="61318" cy="68919"/>
                  <a:chOff x="18616594" y="644580"/>
                  <a:chExt cx="61318" cy="68919"/>
                </a:xfrm>
              </p:grpSpPr>
              <p:sp>
                <p:nvSpPr>
                  <p:cNvPr id="1583" name="Google Shape;1583;p6"/>
                  <p:cNvSpPr/>
                  <p:nvPr/>
                </p:nvSpPr>
                <p:spPr>
                  <a:xfrm>
                    <a:off x="18656195"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4" name="Google Shape;1584;p6"/>
                  <p:cNvSpPr/>
                  <p:nvPr/>
                </p:nvSpPr>
                <p:spPr>
                  <a:xfrm>
                    <a:off x="18616594"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85" name="Google Shape;1585;p6"/>
                <p:cNvGrpSpPr/>
                <p:nvPr/>
              </p:nvGrpSpPr>
              <p:grpSpPr>
                <a:xfrm>
                  <a:off x="19036931" y="644580"/>
                  <a:ext cx="61318" cy="68919"/>
                  <a:chOff x="19036931" y="644580"/>
                  <a:chExt cx="61318" cy="68919"/>
                </a:xfrm>
              </p:grpSpPr>
              <p:sp>
                <p:nvSpPr>
                  <p:cNvPr id="1586" name="Google Shape;1586;p6"/>
                  <p:cNvSpPr/>
                  <p:nvPr/>
                </p:nvSpPr>
                <p:spPr>
                  <a:xfrm>
                    <a:off x="19076527"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87" name="Google Shape;1587;p6"/>
                  <p:cNvSpPr/>
                  <p:nvPr/>
                </p:nvSpPr>
                <p:spPr>
                  <a:xfrm>
                    <a:off x="1903693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88" name="Google Shape;1588;p6"/>
                <p:cNvGrpSpPr/>
                <p:nvPr/>
              </p:nvGrpSpPr>
              <p:grpSpPr>
                <a:xfrm>
                  <a:off x="19457259" y="644580"/>
                  <a:ext cx="61318" cy="68919"/>
                  <a:chOff x="19457259" y="644580"/>
                  <a:chExt cx="61318" cy="68919"/>
                </a:xfrm>
              </p:grpSpPr>
              <p:sp>
                <p:nvSpPr>
                  <p:cNvPr id="1589" name="Google Shape;1589;p6"/>
                  <p:cNvSpPr/>
                  <p:nvPr/>
                </p:nvSpPr>
                <p:spPr>
                  <a:xfrm>
                    <a:off x="19496863"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90" name="Google Shape;1590;p6"/>
                  <p:cNvSpPr/>
                  <p:nvPr/>
                </p:nvSpPr>
                <p:spPr>
                  <a:xfrm>
                    <a:off x="19457259"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91" name="Google Shape;1591;p6"/>
                <p:cNvGrpSpPr/>
                <p:nvPr/>
              </p:nvGrpSpPr>
              <p:grpSpPr>
                <a:xfrm>
                  <a:off x="19877523" y="644547"/>
                  <a:ext cx="61381" cy="68935"/>
                  <a:chOff x="19877523" y="644547"/>
                  <a:chExt cx="61381" cy="68935"/>
                </a:xfrm>
              </p:grpSpPr>
              <p:sp>
                <p:nvSpPr>
                  <p:cNvPr id="1592" name="Google Shape;1592;p6"/>
                  <p:cNvSpPr/>
                  <p:nvPr/>
                </p:nvSpPr>
                <p:spPr>
                  <a:xfrm>
                    <a:off x="19917192"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93" name="Google Shape;1593;p6"/>
                  <p:cNvSpPr/>
                  <p:nvPr/>
                </p:nvSpPr>
                <p:spPr>
                  <a:xfrm>
                    <a:off x="19877523" y="64454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594" name="Google Shape;1594;p6"/>
              <p:cNvGrpSpPr/>
              <p:nvPr/>
            </p:nvGrpSpPr>
            <p:grpSpPr>
              <a:xfrm>
                <a:off x="16514858" y="1099351"/>
                <a:ext cx="3424046" cy="68951"/>
                <a:chOff x="16514858" y="1099351"/>
                <a:chExt cx="3424046" cy="68951"/>
              </a:xfrm>
            </p:grpSpPr>
            <p:grpSp>
              <p:nvGrpSpPr>
                <p:cNvPr id="1595" name="Google Shape;1595;p6"/>
                <p:cNvGrpSpPr/>
                <p:nvPr/>
              </p:nvGrpSpPr>
              <p:grpSpPr>
                <a:xfrm>
                  <a:off x="16514858" y="1099351"/>
                  <a:ext cx="61382" cy="68935"/>
                  <a:chOff x="16514858" y="1099351"/>
                  <a:chExt cx="61382" cy="68935"/>
                </a:xfrm>
              </p:grpSpPr>
              <p:sp>
                <p:nvSpPr>
                  <p:cNvPr id="1596" name="Google Shape;1596;p6"/>
                  <p:cNvSpPr/>
                  <p:nvPr/>
                </p:nvSpPr>
                <p:spPr>
                  <a:xfrm>
                    <a:off x="16554531"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597" name="Google Shape;1597;p6"/>
                  <p:cNvSpPr/>
                  <p:nvPr/>
                </p:nvSpPr>
                <p:spPr>
                  <a:xfrm>
                    <a:off x="16514858" y="1099351"/>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598" name="Google Shape;1598;p6"/>
                <p:cNvGrpSpPr/>
                <p:nvPr/>
              </p:nvGrpSpPr>
              <p:grpSpPr>
                <a:xfrm>
                  <a:off x="16935261" y="1099383"/>
                  <a:ext cx="61318" cy="68919"/>
                  <a:chOff x="16935261" y="1099383"/>
                  <a:chExt cx="61318" cy="68919"/>
                </a:xfrm>
              </p:grpSpPr>
              <p:sp>
                <p:nvSpPr>
                  <p:cNvPr id="1599" name="Google Shape;1599;p6"/>
                  <p:cNvSpPr/>
                  <p:nvPr/>
                </p:nvSpPr>
                <p:spPr>
                  <a:xfrm>
                    <a:off x="16974864" y="110100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0" name="Google Shape;1600;p6"/>
                  <p:cNvSpPr/>
                  <p:nvPr/>
                </p:nvSpPr>
                <p:spPr>
                  <a:xfrm>
                    <a:off x="1693526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01" name="Google Shape;1601;p6"/>
                <p:cNvGrpSpPr/>
                <p:nvPr/>
              </p:nvGrpSpPr>
              <p:grpSpPr>
                <a:xfrm>
                  <a:off x="17355600" y="1099383"/>
                  <a:ext cx="61318" cy="68919"/>
                  <a:chOff x="17355600" y="1099383"/>
                  <a:chExt cx="61318" cy="68919"/>
                </a:xfrm>
              </p:grpSpPr>
              <p:sp>
                <p:nvSpPr>
                  <p:cNvPr id="1602" name="Google Shape;1602;p6"/>
                  <p:cNvSpPr/>
                  <p:nvPr/>
                </p:nvSpPr>
                <p:spPr>
                  <a:xfrm>
                    <a:off x="17395198"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3" name="Google Shape;1603;p6"/>
                  <p:cNvSpPr/>
                  <p:nvPr/>
                </p:nvSpPr>
                <p:spPr>
                  <a:xfrm>
                    <a:off x="17355600"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04" name="Google Shape;1604;p6"/>
                <p:cNvGrpSpPr/>
                <p:nvPr/>
              </p:nvGrpSpPr>
              <p:grpSpPr>
                <a:xfrm>
                  <a:off x="17775927" y="1099383"/>
                  <a:ext cx="61318" cy="68919"/>
                  <a:chOff x="17775927" y="1099383"/>
                  <a:chExt cx="61318" cy="68919"/>
                </a:xfrm>
              </p:grpSpPr>
              <p:sp>
                <p:nvSpPr>
                  <p:cNvPr id="1605" name="Google Shape;1605;p6"/>
                  <p:cNvSpPr/>
                  <p:nvPr/>
                </p:nvSpPr>
                <p:spPr>
                  <a:xfrm>
                    <a:off x="17815530"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6" name="Google Shape;1606;p6"/>
                  <p:cNvSpPr/>
                  <p:nvPr/>
                </p:nvSpPr>
                <p:spPr>
                  <a:xfrm>
                    <a:off x="17775927"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07" name="Google Shape;1607;p6"/>
                <p:cNvGrpSpPr/>
                <p:nvPr/>
              </p:nvGrpSpPr>
              <p:grpSpPr>
                <a:xfrm>
                  <a:off x="18196266" y="1099383"/>
                  <a:ext cx="61318" cy="68919"/>
                  <a:chOff x="18196266" y="1099383"/>
                  <a:chExt cx="61318" cy="68919"/>
                </a:xfrm>
              </p:grpSpPr>
              <p:sp>
                <p:nvSpPr>
                  <p:cNvPr id="1608" name="Google Shape;1608;p6"/>
                  <p:cNvSpPr/>
                  <p:nvPr/>
                </p:nvSpPr>
                <p:spPr>
                  <a:xfrm>
                    <a:off x="18235859"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09" name="Google Shape;1609;p6"/>
                  <p:cNvSpPr/>
                  <p:nvPr/>
                </p:nvSpPr>
                <p:spPr>
                  <a:xfrm>
                    <a:off x="18196266"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10" name="Google Shape;1610;p6"/>
                <p:cNvGrpSpPr/>
                <p:nvPr/>
              </p:nvGrpSpPr>
              <p:grpSpPr>
                <a:xfrm>
                  <a:off x="18616594" y="1099383"/>
                  <a:ext cx="61318" cy="68919"/>
                  <a:chOff x="18616594" y="1099383"/>
                  <a:chExt cx="61318" cy="68919"/>
                </a:xfrm>
              </p:grpSpPr>
              <p:sp>
                <p:nvSpPr>
                  <p:cNvPr id="1611" name="Google Shape;1611;p6"/>
                  <p:cNvSpPr/>
                  <p:nvPr/>
                </p:nvSpPr>
                <p:spPr>
                  <a:xfrm>
                    <a:off x="18656195"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12" name="Google Shape;1612;p6"/>
                  <p:cNvSpPr/>
                  <p:nvPr/>
                </p:nvSpPr>
                <p:spPr>
                  <a:xfrm>
                    <a:off x="18616594"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13" name="Google Shape;1613;p6"/>
                <p:cNvGrpSpPr/>
                <p:nvPr/>
              </p:nvGrpSpPr>
              <p:grpSpPr>
                <a:xfrm>
                  <a:off x="19036931" y="1099383"/>
                  <a:ext cx="61318" cy="68919"/>
                  <a:chOff x="19036931" y="1099383"/>
                  <a:chExt cx="61318" cy="68919"/>
                </a:xfrm>
              </p:grpSpPr>
              <p:sp>
                <p:nvSpPr>
                  <p:cNvPr id="1614" name="Google Shape;1614;p6"/>
                  <p:cNvSpPr/>
                  <p:nvPr/>
                </p:nvSpPr>
                <p:spPr>
                  <a:xfrm>
                    <a:off x="19076527"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15" name="Google Shape;1615;p6"/>
                  <p:cNvSpPr/>
                  <p:nvPr/>
                </p:nvSpPr>
                <p:spPr>
                  <a:xfrm>
                    <a:off x="1903693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16" name="Google Shape;1616;p6"/>
                <p:cNvGrpSpPr/>
                <p:nvPr/>
              </p:nvGrpSpPr>
              <p:grpSpPr>
                <a:xfrm>
                  <a:off x="19457259" y="1099383"/>
                  <a:ext cx="61318" cy="68919"/>
                  <a:chOff x="19457259" y="1099383"/>
                  <a:chExt cx="61318" cy="68919"/>
                </a:xfrm>
              </p:grpSpPr>
              <p:sp>
                <p:nvSpPr>
                  <p:cNvPr id="1617" name="Google Shape;1617;p6"/>
                  <p:cNvSpPr/>
                  <p:nvPr/>
                </p:nvSpPr>
                <p:spPr>
                  <a:xfrm>
                    <a:off x="19496863"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18" name="Google Shape;1618;p6"/>
                  <p:cNvSpPr/>
                  <p:nvPr/>
                </p:nvSpPr>
                <p:spPr>
                  <a:xfrm>
                    <a:off x="19457259"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19" name="Google Shape;1619;p6"/>
                <p:cNvGrpSpPr/>
                <p:nvPr/>
              </p:nvGrpSpPr>
              <p:grpSpPr>
                <a:xfrm>
                  <a:off x="19877523" y="1099351"/>
                  <a:ext cx="61381" cy="68935"/>
                  <a:chOff x="19877523" y="1099351"/>
                  <a:chExt cx="61381" cy="68935"/>
                </a:xfrm>
              </p:grpSpPr>
              <p:sp>
                <p:nvSpPr>
                  <p:cNvPr id="1620" name="Google Shape;1620;p6"/>
                  <p:cNvSpPr/>
                  <p:nvPr/>
                </p:nvSpPr>
                <p:spPr>
                  <a:xfrm>
                    <a:off x="19917192"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21" name="Google Shape;1621;p6"/>
                  <p:cNvSpPr/>
                  <p:nvPr/>
                </p:nvSpPr>
                <p:spPr>
                  <a:xfrm>
                    <a:off x="19877523" y="1099351"/>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622" name="Google Shape;1622;p6"/>
              <p:cNvGrpSpPr/>
              <p:nvPr/>
            </p:nvGrpSpPr>
            <p:grpSpPr>
              <a:xfrm>
                <a:off x="16514858" y="1554154"/>
                <a:ext cx="3424046" cy="68951"/>
                <a:chOff x="16514858" y="1554154"/>
                <a:chExt cx="3424046" cy="68951"/>
              </a:xfrm>
            </p:grpSpPr>
            <p:grpSp>
              <p:nvGrpSpPr>
                <p:cNvPr id="1623" name="Google Shape;1623;p6"/>
                <p:cNvGrpSpPr/>
                <p:nvPr/>
              </p:nvGrpSpPr>
              <p:grpSpPr>
                <a:xfrm>
                  <a:off x="16514858" y="1554154"/>
                  <a:ext cx="61382" cy="68935"/>
                  <a:chOff x="16514858" y="1554154"/>
                  <a:chExt cx="61382" cy="68935"/>
                </a:xfrm>
              </p:grpSpPr>
              <p:sp>
                <p:nvSpPr>
                  <p:cNvPr id="1624" name="Google Shape;1624;p6"/>
                  <p:cNvSpPr/>
                  <p:nvPr/>
                </p:nvSpPr>
                <p:spPr>
                  <a:xfrm>
                    <a:off x="16554531"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25" name="Google Shape;1625;p6"/>
                  <p:cNvSpPr/>
                  <p:nvPr/>
                </p:nvSpPr>
                <p:spPr>
                  <a:xfrm>
                    <a:off x="16514858" y="155415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26" name="Google Shape;1626;p6"/>
                <p:cNvGrpSpPr/>
                <p:nvPr/>
              </p:nvGrpSpPr>
              <p:grpSpPr>
                <a:xfrm>
                  <a:off x="16935261" y="1554186"/>
                  <a:ext cx="61318" cy="68919"/>
                  <a:chOff x="16935261" y="1554186"/>
                  <a:chExt cx="61318" cy="68919"/>
                </a:xfrm>
              </p:grpSpPr>
              <p:sp>
                <p:nvSpPr>
                  <p:cNvPr id="1627" name="Google Shape;1627;p6"/>
                  <p:cNvSpPr/>
                  <p:nvPr/>
                </p:nvSpPr>
                <p:spPr>
                  <a:xfrm>
                    <a:off x="16974864" y="1555808"/>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28" name="Google Shape;1628;p6"/>
                  <p:cNvSpPr/>
                  <p:nvPr/>
                </p:nvSpPr>
                <p:spPr>
                  <a:xfrm>
                    <a:off x="1693526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29" name="Google Shape;1629;p6"/>
                <p:cNvGrpSpPr/>
                <p:nvPr/>
              </p:nvGrpSpPr>
              <p:grpSpPr>
                <a:xfrm>
                  <a:off x="17355600" y="1554186"/>
                  <a:ext cx="61318" cy="68919"/>
                  <a:chOff x="17355600" y="1554186"/>
                  <a:chExt cx="61318" cy="68919"/>
                </a:xfrm>
              </p:grpSpPr>
              <p:sp>
                <p:nvSpPr>
                  <p:cNvPr id="1630" name="Google Shape;1630;p6"/>
                  <p:cNvSpPr/>
                  <p:nvPr/>
                </p:nvSpPr>
                <p:spPr>
                  <a:xfrm>
                    <a:off x="17395198"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31" name="Google Shape;1631;p6"/>
                  <p:cNvSpPr/>
                  <p:nvPr/>
                </p:nvSpPr>
                <p:spPr>
                  <a:xfrm>
                    <a:off x="17355600"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32" name="Google Shape;1632;p6"/>
                <p:cNvGrpSpPr/>
                <p:nvPr/>
              </p:nvGrpSpPr>
              <p:grpSpPr>
                <a:xfrm>
                  <a:off x="17775927" y="1554186"/>
                  <a:ext cx="61318" cy="68919"/>
                  <a:chOff x="17775927" y="1554186"/>
                  <a:chExt cx="61318" cy="68919"/>
                </a:xfrm>
              </p:grpSpPr>
              <p:sp>
                <p:nvSpPr>
                  <p:cNvPr id="1633" name="Google Shape;1633;p6"/>
                  <p:cNvSpPr/>
                  <p:nvPr/>
                </p:nvSpPr>
                <p:spPr>
                  <a:xfrm>
                    <a:off x="17815530"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34" name="Google Shape;1634;p6"/>
                  <p:cNvSpPr/>
                  <p:nvPr/>
                </p:nvSpPr>
                <p:spPr>
                  <a:xfrm>
                    <a:off x="17775927"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35" name="Google Shape;1635;p6"/>
                <p:cNvGrpSpPr/>
                <p:nvPr/>
              </p:nvGrpSpPr>
              <p:grpSpPr>
                <a:xfrm>
                  <a:off x="18196266" y="1554186"/>
                  <a:ext cx="61318" cy="68919"/>
                  <a:chOff x="18196266" y="1554186"/>
                  <a:chExt cx="61318" cy="68919"/>
                </a:xfrm>
              </p:grpSpPr>
              <p:sp>
                <p:nvSpPr>
                  <p:cNvPr id="1636" name="Google Shape;1636;p6"/>
                  <p:cNvSpPr/>
                  <p:nvPr/>
                </p:nvSpPr>
                <p:spPr>
                  <a:xfrm>
                    <a:off x="18235859"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37" name="Google Shape;1637;p6"/>
                  <p:cNvSpPr/>
                  <p:nvPr/>
                </p:nvSpPr>
                <p:spPr>
                  <a:xfrm>
                    <a:off x="18196266"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38" name="Google Shape;1638;p6"/>
                <p:cNvGrpSpPr/>
                <p:nvPr/>
              </p:nvGrpSpPr>
              <p:grpSpPr>
                <a:xfrm>
                  <a:off x="18616594" y="1554186"/>
                  <a:ext cx="61318" cy="68919"/>
                  <a:chOff x="18616594" y="1554186"/>
                  <a:chExt cx="61318" cy="68919"/>
                </a:xfrm>
              </p:grpSpPr>
              <p:sp>
                <p:nvSpPr>
                  <p:cNvPr id="1639" name="Google Shape;1639;p6"/>
                  <p:cNvSpPr/>
                  <p:nvPr/>
                </p:nvSpPr>
                <p:spPr>
                  <a:xfrm>
                    <a:off x="18656195"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0" name="Google Shape;1640;p6"/>
                  <p:cNvSpPr/>
                  <p:nvPr/>
                </p:nvSpPr>
                <p:spPr>
                  <a:xfrm>
                    <a:off x="18616594"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41" name="Google Shape;1641;p6"/>
                <p:cNvGrpSpPr/>
                <p:nvPr/>
              </p:nvGrpSpPr>
              <p:grpSpPr>
                <a:xfrm>
                  <a:off x="19036931" y="1554186"/>
                  <a:ext cx="61318" cy="68919"/>
                  <a:chOff x="19036931" y="1554186"/>
                  <a:chExt cx="61318" cy="68919"/>
                </a:xfrm>
              </p:grpSpPr>
              <p:sp>
                <p:nvSpPr>
                  <p:cNvPr id="1642" name="Google Shape;1642;p6"/>
                  <p:cNvSpPr/>
                  <p:nvPr/>
                </p:nvSpPr>
                <p:spPr>
                  <a:xfrm>
                    <a:off x="19076527"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3" name="Google Shape;1643;p6"/>
                  <p:cNvSpPr/>
                  <p:nvPr/>
                </p:nvSpPr>
                <p:spPr>
                  <a:xfrm>
                    <a:off x="1903693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44" name="Google Shape;1644;p6"/>
                <p:cNvGrpSpPr/>
                <p:nvPr/>
              </p:nvGrpSpPr>
              <p:grpSpPr>
                <a:xfrm>
                  <a:off x="19457259" y="1554186"/>
                  <a:ext cx="61318" cy="68919"/>
                  <a:chOff x="19457259" y="1554186"/>
                  <a:chExt cx="61318" cy="68919"/>
                </a:xfrm>
              </p:grpSpPr>
              <p:sp>
                <p:nvSpPr>
                  <p:cNvPr id="1645" name="Google Shape;1645;p6"/>
                  <p:cNvSpPr/>
                  <p:nvPr/>
                </p:nvSpPr>
                <p:spPr>
                  <a:xfrm>
                    <a:off x="19496863"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6" name="Google Shape;1646;p6"/>
                  <p:cNvSpPr/>
                  <p:nvPr/>
                </p:nvSpPr>
                <p:spPr>
                  <a:xfrm>
                    <a:off x="19457259"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47" name="Google Shape;1647;p6"/>
                <p:cNvGrpSpPr/>
                <p:nvPr/>
              </p:nvGrpSpPr>
              <p:grpSpPr>
                <a:xfrm>
                  <a:off x="19877523" y="1554154"/>
                  <a:ext cx="61381" cy="68935"/>
                  <a:chOff x="19877523" y="1554154"/>
                  <a:chExt cx="61381" cy="68935"/>
                </a:xfrm>
              </p:grpSpPr>
              <p:sp>
                <p:nvSpPr>
                  <p:cNvPr id="1648" name="Google Shape;1648;p6"/>
                  <p:cNvSpPr/>
                  <p:nvPr/>
                </p:nvSpPr>
                <p:spPr>
                  <a:xfrm>
                    <a:off x="19917192"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49" name="Google Shape;1649;p6"/>
                  <p:cNvSpPr/>
                  <p:nvPr/>
                </p:nvSpPr>
                <p:spPr>
                  <a:xfrm>
                    <a:off x="19877523" y="155415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650" name="Google Shape;1650;p6"/>
              <p:cNvGrpSpPr/>
              <p:nvPr/>
            </p:nvGrpSpPr>
            <p:grpSpPr>
              <a:xfrm>
                <a:off x="16514858" y="2008957"/>
                <a:ext cx="3424046" cy="68951"/>
                <a:chOff x="16514858" y="2008957"/>
                <a:chExt cx="3424046" cy="68951"/>
              </a:xfrm>
            </p:grpSpPr>
            <p:grpSp>
              <p:nvGrpSpPr>
                <p:cNvPr id="1651" name="Google Shape;1651;p6"/>
                <p:cNvGrpSpPr/>
                <p:nvPr/>
              </p:nvGrpSpPr>
              <p:grpSpPr>
                <a:xfrm>
                  <a:off x="16514858" y="2008957"/>
                  <a:ext cx="61382" cy="68935"/>
                  <a:chOff x="16514858" y="2008957"/>
                  <a:chExt cx="61382" cy="68935"/>
                </a:xfrm>
              </p:grpSpPr>
              <p:sp>
                <p:nvSpPr>
                  <p:cNvPr id="1652" name="Google Shape;1652;p6"/>
                  <p:cNvSpPr/>
                  <p:nvPr/>
                </p:nvSpPr>
                <p:spPr>
                  <a:xfrm>
                    <a:off x="16554531"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53" name="Google Shape;1653;p6"/>
                  <p:cNvSpPr/>
                  <p:nvPr/>
                </p:nvSpPr>
                <p:spPr>
                  <a:xfrm>
                    <a:off x="16514858" y="2008957"/>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54" name="Google Shape;1654;p6"/>
                <p:cNvGrpSpPr/>
                <p:nvPr/>
              </p:nvGrpSpPr>
              <p:grpSpPr>
                <a:xfrm>
                  <a:off x="16935261" y="2008989"/>
                  <a:ext cx="61318" cy="68919"/>
                  <a:chOff x="16935261" y="2008989"/>
                  <a:chExt cx="61318" cy="68919"/>
                </a:xfrm>
              </p:grpSpPr>
              <p:sp>
                <p:nvSpPr>
                  <p:cNvPr id="1655" name="Google Shape;1655;p6"/>
                  <p:cNvSpPr/>
                  <p:nvPr/>
                </p:nvSpPr>
                <p:spPr>
                  <a:xfrm>
                    <a:off x="16974864" y="2010620"/>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56" name="Google Shape;1656;p6"/>
                  <p:cNvSpPr/>
                  <p:nvPr/>
                </p:nvSpPr>
                <p:spPr>
                  <a:xfrm>
                    <a:off x="1693526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57" name="Google Shape;1657;p6"/>
                <p:cNvGrpSpPr/>
                <p:nvPr/>
              </p:nvGrpSpPr>
              <p:grpSpPr>
                <a:xfrm>
                  <a:off x="17355600" y="2008989"/>
                  <a:ext cx="61318" cy="68919"/>
                  <a:chOff x="17355600" y="2008989"/>
                  <a:chExt cx="61318" cy="68919"/>
                </a:xfrm>
              </p:grpSpPr>
              <p:sp>
                <p:nvSpPr>
                  <p:cNvPr id="1658" name="Google Shape;1658;p6"/>
                  <p:cNvSpPr/>
                  <p:nvPr/>
                </p:nvSpPr>
                <p:spPr>
                  <a:xfrm>
                    <a:off x="17395198"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59" name="Google Shape;1659;p6"/>
                  <p:cNvSpPr/>
                  <p:nvPr/>
                </p:nvSpPr>
                <p:spPr>
                  <a:xfrm>
                    <a:off x="17355600"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60" name="Google Shape;1660;p6"/>
                <p:cNvGrpSpPr/>
                <p:nvPr/>
              </p:nvGrpSpPr>
              <p:grpSpPr>
                <a:xfrm>
                  <a:off x="17775927" y="2008989"/>
                  <a:ext cx="61318" cy="68919"/>
                  <a:chOff x="17775927" y="2008989"/>
                  <a:chExt cx="61318" cy="68919"/>
                </a:xfrm>
              </p:grpSpPr>
              <p:sp>
                <p:nvSpPr>
                  <p:cNvPr id="1661" name="Google Shape;1661;p6"/>
                  <p:cNvSpPr/>
                  <p:nvPr/>
                </p:nvSpPr>
                <p:spPr>
                  <a:xfrm>
                    <a:off x="17815530"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62" name="Google Shape;1662;p6"/>
                  <p:cNvSpPr/>
                  <p:nvPr/>
                </p:nvSpPr>
                <p:spPr>
                  <a:xfrm>
                    <a:off x="17775927"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63" name="Google Shape;1663;p6"/>
                <p:cNvGrpSpPr/>
                <p:nvPr/>
              </p:nvGrpSpPr>
              <p:grpSpPr>
                <a:xfrm>
                  <a:off x="18196266" y="2008989"/>
                  <a:ext cx="61318" cy="68919"/>
                  <a:chOff x="18196266" y="2008989"/>
                  <a:chExt cx="61318" cy="68919"/>
                </a:xfrm>
              </p:grpSpPr>
              <p:sp>
                <p:nvSpPr>
                  <p:cNvPr id="1664" name="Google Shape;1664;p6"/>
                  <p:cNvSpPr/>
                  <p:nvPr/>
                </p:nvSpPr>
                <p:spPr>
                  <a:xfrm>
                    <a:off x="18235859"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65" name="Google Shape;1665;p6"/>
                  <p:cNvSpPr/>
                  <p:nvPr/>
                </p:nvSpPr>
                <p:spPr>
                  <a:xfrm>
                    <a:off x="18196266"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66" name="Google Shape;1666;p6"/>
                <p:cNvGrpSpPr/>
                <p:nvPr/>
              </p:nvGrpSpPr>
              <p:grpSpPr>
                <a:xfrm>
                  <a:off x="18616594" y="2008989"/>
                  <a:ext cx="61318" cy="68919"/>
                  <a:chOff x="18616594" y="2008989"/>
                  <a:chExt cx="61318" cy="68919"/>
                </a:xfrm>
              </p:grpSpPr>
              <p:sp>
                <p:nvSpPr>
                  <p:cNvPr id="1667" name="Google Shape;1667;p6"/>
                  <p:cNvSpPr/>
                  <p:nvPr/>
                </p:nvSpPr>
                <p:spPr>
                  <a:xfrm>
                    <a:off x="18656195"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68" name="Google Shape;1668;p6"/>
                  <p:cNvSpPr/>
                  <p:nvPr/>
                </p:nvSpPr>
                <p:spPr>
                  <a:xfrm>
                    <a:off x="18616594"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69" name="Google Shape;1669;p6"/>
                <p:cNvGrpSpPr/>
                <p:nvPr/>
              </p:nvGrpSpPr>
              <p:grpSpPr>
                <a:xfrm>
                  <a:off x="19036931" y="2008989"/>
                  <a:ext cx="61318" cy="68919"/>
                  <a:chOff x="19036931" y="2008989"/>
                  <a:chExt cx="61318" cy="68919"/>
                </a:xfrm>
              </p:grpSpPr>
              <p:sp>
                <p:nvSpPr>
                  <p:cNvPr id="1670" name="Google Shape;1670;p6"/>
                  <p:cNvSpPr/>
                  <p:nvPr/>
                </p:nvSpPr>
                <p:spPr>
                  <a:xfrm>
                    <a:off x="19076527"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71" name="Google Shape;1671;p6"/>
                  <p:cNvSpPr/>
                  <p:nvPr/>
                </p:nvSpPr>
                <p:spPr>
                  <a:xfrm>
                    <a:off x="1903693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72" name="Google Shape;1672;p6"/>
                <p:cNvGrpSpPr/>
                <p:nvPr/>
              </p:nvGrpSpPr>
              <p:grpSpPr>
                <a:xfrm>
                  <a:off x="19457259" y="2008989"/>
                  <a:ext cx="61318" cy="68919"/>
                  <a:chOff x="19457259" y="2008989"/>
                  <a:chExt cx="61318" cy="68919"/>
                </a:xfrm>
              </p:grpSpPr>
              <p:sp>
                <p:nvSpPr>
                  <p:cNvPr id="1673" name="Google Shape;1673;p6"/>
                  <p:cNvSpPr/>
                  <p:nvPr/>
                </p:nvSpPr>
                <p:spPr>
                  <a:xfrm>
                    <a:off x="19496863"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74" name="Google Shape;1674;p6"/>
                  <p:cNvSpPr/>
                  <p:nvPr/>
                </p:nvSpPr>
                <p:spPr>
                  <a:xfrm>
                    <a:off x="19457259"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75" name="Google Shape;1675;p6"/>
                <p:cNvGrpSpPr/>
                <p:nvPr/>
              </p:nvGrpSpPr>
              <p:grpSpPr>
                <a:xfrm>
                  <a:off x="19877523" y="2008957"/>
                  <a:ext cx="61381" cy="68935"/>
                  <a:chOff x="19877523" y="2008957"/>
                  <a:chExt cx="61381" cy="68935"/>
                </a:xfrm>
              </p:grpSpPr>
              <p:sp>
                <p:nvSpPr>
                  <p:cNvPr id="1676" name="Google Shape;1676;p6"/>
                  <p:cNvSpPr/>
                  <p:nvPr/>
                </p:nvSpPr>
                <p:spPr>
                  <a:xfrm>
                    <a:off x="19917192"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77" name="Google Shape;1677;p6"/>
                  <p:cNvSpPr/>
                  <p:nvPr/>
                </p:nvSpPr>
                <p:spPr>
                  <a:xfrm>
                    <a:off x="19877523" y="2008957"/>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678" name="Google Shape;1678;p6"/>
              <p:cNvGrpSpPr/>
              <p:nvPr/>
            </p:nvGrpSpPr>
            <p:grpSpPr>
              <a:xfrm>
                <a:off x="16514858" y="2463760"/>
                <a:ext cx="3424046" cy="68952"/>
                <a:chOff x="16514858" y="2463760"/>
                <a:chExt cx="3424046" cy="68952"/>
              </a:xfrm>
            </p:grpSpPr>
            <p:grpSp>
              <p:nvGrpSpPr>
                <p:cNvPr id="1679" name="Google Shape;1679;p6"/>
                <p:cNvGrpSpPr/>
                <p:nvPr/>
              </p:nvGrpSpPr>
              <p:grpSpPr>
                <a:xfrm>
                  <a:off x="16514858" y="2463760"/>
                  <a:ext cx="61382" cy="68935"/>
                  <a:chOff x="16514858" y="2463760"/>
                  <a:chExt cx="61382" cy="68935"/>
                </a:xfrm>
              </p:grpSpPr>
              <p:sp>
                <p:nvSpPr>
                  <p:cNvPr id="1680" name="Google Shape;1680;p6"/>
                  <p:cNvSpPr/>
                  <p:nvPr/>
                </p:nvSpPr>
                <p:spPr>
                  <a:xfrm>
                    <a:off x="16554531"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81" name="Google Shape;1681;p6"/>
                  <p:cNvSpPr/>
                  <p:nvPr/>
                </p:nvSpPr>
                <p:spPr>
                  <a:xfrm>
                    <a:off x="16514858" y="2463760"/>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82" name="Google Shape;1682;p6"/>
                <p:cNvGrpSpPr/>
                <p:nvPr/>
              </p:nvGrpSpPr>
              <p:grpSpPr>
                <a:xfrm>
                  <a:off x="16935261" y="2463793"/>
                  <a:ext cx="61318" cy="68919"/>
                  <a:chOff x="16935261" y="2463793"/>
                  <a:chExt cx="61318" cy="68919"/>
                </a:xfrm>
              </p:grpSpPr>
              <p:sp>
                <p:nvSpPr>
                  <p:cNvPr id="1683" name="Google Shape;1683;p6"/>
                  <p:cNvSpPr/>
                  <p:nvPr/>
                </p:nvSpPr>
                <p:spPr>
                  <a:xfrm>
                    <a:off x="16974864" y="246542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84" name="Google Shape;1684;p6"/>
                  <p:cNvSpPr/>
                  <p:nvPr/>
                </p:nvSpPr>
                <p:spPr>
                  <a:xfrm>
                    <a:off x="1693526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85" name="Google Shape;1685;p6"/>
                <p:cNvGrpSpPr/>
                <p:nvPr/>
              </p:nvGrpSpPr>
              <p:grpSpPr>
                <a:xfrm>
                  <a:off x="17355600" y="2463793"/>
                  <a:ext cx="61318" cy="68919"/>
                  <a:chOff x="17355600" y="2463793"/>
                  <a:chExt cx="61318" cy="68919"/>
                </a:xfrm>
              </p:grpSpPr>
              <p:sp>
                <p:nvSpPr>
                  <p:cNvPr id="1686" name="Google Shape;1686;p6"/>
                  <p:cNvSpPr/>
                  <p:nvPr/>
                </p:nvSpPr>
                <p:spPr>
                  <a:xfrm>
                    <a:off x="17395198"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87" name="Google Shape;1687;p6"/>
                  <p:cNvSpPr/>
                  <p:nvPr/>
                </p:nvSpPr>
                <p:spPr>
                  <a:xfrm>
                    <a:off x="17355600"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88" name="Google Shape;1688;p6"/>
                <p:cNvGrpSpPr/>
                <p:nvPr/>
              </p:nvGrpSpPr>
              <p:grpSpPr>
                <a:xfrm>
                  <a:off x="17775927" y="2463793"/>
                  <a:ext cx="61318" cy="68919"/>
                  <a:chOff x="17775927" y="2463793"/>
                  <a:chExt cx="61318" cy="68919"/>
                </a:xfrm>
              </p:grpSpPr>
              <p:sp>
                <p:nvSpPr>
                  <p:cNvPr id="1689" name="Google Shape;1689;p6"/>
                  <p:cNvSpPr/>
                  <p:nvPr/>
                </p:nvSpPr>
                <p:spPr>
                  <a:xfrm>
                    <a:off x="17815530"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90" name="Google Shape;1690;p6"/>
                  <p:cNvSpPr/>
                  <p:nvPr/>
                </p:nvSpPr>
                <p:spPr>
                  <a:xfrm>
                    <a:off x="17775927"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91" name="Google Shape;1691;p6"/>
                <p:cNvGrpSpPr/>
                <p:nvPr/>
              </p:nvGrpSpPr>
              <p:grpSpPr>
                <a:xfrm>
                  <a:off x="18196266" y="2463793"/>
                  <a:ext cx="61318" cy="68919"/>
                  <a:chOff x="18196266" y="2463793"/>
                  <a:chExt cx="61318" cy="68919"/>
                </a:xfrm>
              </p:grpSpPr>
              <p:sp>
                <p:nvSpPr>
                  <p:cNvPr id="1692" name="Google Shape;1692;p6"/>
                  <p:cNvSpPr/>
                  <p:nvPr/>
                </p:nvSpPr>
                <p:spPr>
                  <a:xfrm>
                    <a:off x="18235859"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93" name="Google Shape;1693;p6"/>
                  <p:cNvSpPr/>
                  <p:nvPr/>
                </p:nvSpPr>
                <p:spPr>
                  <a:xfrm>
                    <a:off x="18196266"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94" name="Google Shape;1694;p6"/>
                <p:cNvGrpSpPr/>
                <p:nvPr/>
              </p:nvGrpSpPr>
              <p:grpSpPr>
                <a:xfrm>
                  <a:off x="18616594" y="2463793"/>
                  <a:ext cx="61318" cy="68919"/>
                  <a:chOff x="18616594" y="2463793"/>
                  <a:chExt cx="61318" cy="68919"/>
                </a:xfrm>
              </p:grpSpPr>
              <p:sp>
                <p:nvSpPr>
                  <p:cNvPr id="1695" name="Google Shape;1695;p6"/>
                  <p:cNvSpPr/>
                  <p:nvPr/>
                </p:nvSpPr>
                <p:spPr>
                  <a:xfrm>
                    <a:off x="18656195"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96" name="Google Shape;1696;p6"/>
                  <p:cNvSpPr/>
                  <p:nvPr/>
                </p:nvSpPr>
                <p:spPr>
                  <a:xfrm>
                    <a:off x="18616594"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697" name="Google Shape;1697;p6"/>
                <p:cNvGrpSpPr/>
                <p:nvPr/>
              </p:nvGrpSpPr>
              <p:grpSpPr>
                <a:xfrm>
                  <a:off x="19036931" y="2463793"/>
                  <a:ext cx="61318" cy="68919"/>
                  <a:chOff x="19036931" y="2463793"/>
                  <a:chExt cx="61318" cy="68919"/>
                </a:xfrm>
              </p:grpSpPr>
              <p:sp>
                <p:nvSpPr>
                  <p:cNvPr id="1698" name="Google Shape;1698;p6"/>
                  <p:cNvSpPr/>
                  <p:nvPr/>
                </p:nvSpPr>
                <p:spPr>
                  <a:xfrm>
                    <a:off x="19076527"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699" name="Google Shape;1699;p6"/>
                  <p:cNvSpPr/>
                  <p:nvPr/>
                </p:nvSpPr>
                <p:spPr>
                  <a:xfrm>
                    <a:off x="1903693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00" name="Google Shape;1700;p6"/>
                <p:cNvGrpSpPr/>
                <p:nvPr/>
              </p:nvGrpSpPr>
              <p:grpSpPr>
                <a:xfrm>
                  <a:off x="19457259" y="2463793"/>
                  <a:ext cx="61318" cy="68919"/>
                  <a:chOff x="19457259" y="2463793"/>
                  <a:chExt cx="61318" cy="68919"/>
                </a:xfrm>
              </p:grpSpPr>
              <p:sp>
                <p:nvSpPr>
                  <p:cNvPr id="1701" name="Google Shape;1701;p6"/>
                  <p:cNvSpPr/>
                  <p:nvPr/>
                </p:nvSpPr>
                <p:spPr>
                  <a:xfrm>
                    <a:off x="19496863"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02" name="Google Shape;1702;p6"/>
                  <p:cNvSpPr/>
                  <p:nvPr/>
                </p:nvSpPr>
                <p:spPr>
                  <a:xfrm>
                    <a:off x="19457259"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03" name="Google Shape;1703;p6"/>
                <p:cNvGrpSpPr/>
                <p:nvPr/>
              </p:nvGrpSpPr>
              <p:grpSpPr>
                <a:xfrm>
                  <a:off x="19877523" y="2463760"/>
                  <a:ext cx="61381" cy="68935"/>
                  <a:chOff x="19877523" y="2463760"/>
                  <a:chExt cx="61381" cy="68935"/>
                </a:xfrm>
              </p:grpSpPr>
              <p:sp>
                <p:nvSpPr>
                  <p:cNvPr id="1704" name="Google Shape;1704;p6"/>
                  <p:cNvSpPr/>
                  <p:nvPr/>
                </p:nvSpPr>
                <p:spPr>
                  <a:xfrm>
                    <a:off x="19917192"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05" name="Google Shape;1705;p6"/>
                  <p:cNvSpPr/>
                  <p:nvPr/>
                </p:nvSpPr>
                <p:spPr>
                  <a:xfrm>
                    <a:off x="19877523" y="2463760"/>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706" name="Google Shape;1706;p6"/>
              <p:cNvGrpSpPr/>
              <p:nvPr/>
            </p:nvGrpSpPr>
            <p:grpSpPr>
              <a:xfrm>
                <a:off x="16514858" y="2918575"/>
                <a:ext cx="3424046" cy="68952"/>
                <a:chOff x="16514858" y="2918575"/>
                <a:chExt cx="3424046" cy="68952"/>
              </a:xfrm>
            </p:grpSpPr>
            <p:grpSp>
              <p:nvGrpSpPr>
                <p:cNvPr id="1707" name="Google Shape;1707;p6"/>
                <p:cNvGrpSpPr/>
                <p:nvPr/>
              </p:nvGrpSpPr>
              <p:grpSpPr>
                <a:xfrm>
                  <a:off x="16514858" y="2918575"/>
                  <a:ext cx="61382" cy="68935"/>
                  <a:chOff x="16514858" y="2918575"/>
                  <a:chExt cx="61382" cy="68935"/>
                </a:xfrm>
              </p:grpSpPr>
              <p:sp>
                <p:nvSpPr>
                  <p:cNvPr id="1708" name="Google Shape;1708;p6"/>
                  <p:cNvSpPr/>
                  <p:nvPr/>
                </p:nvSpPr>
                <p:spPr>
                  <a:xfrm>
                    <a:off x="16554531"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09" name="Google Shape;1709;p6"/>
                  <p:cNvSpPr/>
                  <p:nvPr/>
                </p:nvSpPr>
                <p:spPr>
                  <a:xfrm>
                    <a:off x="16514858" y="29185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10" name="Google Shape;1710;p6"/>
                <p:cNvGrpSpPr/>
                <p:nvPr/>
              </p:nvGrpSpPr>
              <p:grpSpPr>
                <a:xfrm>
                  <a:off x="16935261" y="2918608"/>
                  <a:ext cx="61318" cy="68919"/>
                  <a:chOff x="16935261" y="2918608"/>
                  <a:chExt cx="61318" cy="68919"/>
                </a:xfrm>
              </p:grpSpPr>
              <p:sp>
                <p:nvSpPr>
                  <p:cNvPr id="1711" name="Google Shape;1711;p6"/>
                  <p:cNvSpPr/>
                  <p:nvPr/>
                </p:nvSpPr>
                <p:spPr>
                  <a:xfrm>
                    <a:off x="16974864" y="292022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12" name="Google Shape;1712;p6"/>
                  <p:cNvSpPr/>
                  <p:nvPr/>
                </p:nvSpPr>
                <p:spPr>
                  <a:xfrm>
                    <a:off x="1693526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13" name="Google Shape;1713;p6"/>
                <p:cNvGrpSpPr/>
                <p:nvPr/>
              </p:nvGrpSpPr>
              <p:grpSpPr>
                <a:xfrm>
                  <a:off x="17355600" y="2918608"/>
                  <a:ext cx="61318" cy="68919"/>
                  <a:chOff x="17355600" y="2918608"/>
                  <a:chExt cx="61318" cy="68919"/>
                </a:xfrm>
              </p:grpSpPr>
              <p:sp>
                <p:nvSpPr>
                  <p:cNvPr id="1714" name="Google Shape;1714;p6"/>
                  <p:cNvSpPr/>
                  <p:nvPr/>
                </p:nvSpPr>
                <p:spPr>
                  <a:xfrm>
                    <a:off x="17395198"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15" name="Google Shape;1715;p6"/>
                  <p:cNvSpPr/>
                  <p:nvPr/>
                </p:nvSpPr>
                <p:spPr>
                  <a:xfrm>
                    <a:off x="17355600"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16" name="Google Shape;1716;p6"/>
                <p:cNvGrpSpPr/>
                <p:nvPr/>
              </p:nvGrpSpPr>
              <p:grpSpPr>
                <a:xfrm>
                  <a:off x="17775927" y="2918608"/>
                  <a:ext cx="61318" cy="68919"/>
                  <a:chOff x="17775927" y="2918608"/>
                  <a:chExt cx="61318" cy="68919"/>
                </a:xfrm>
              </p:grpSpPr>
              <p:sp>
                <p:nvSpPr>
                  <p:cNvPr id="1717" name="Google Shape;1717;p6"/>
                  <p:cNvSpPr/>
                  <p:nvPr/>
                </p:nvSpPr>
                <p:spPr>
                  <a:xfrm>
                    <a:off x="17815530"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18" name="Google Shape;1718;p6"/>
                  <p:cNvSpPr/>
                  <p:nvPr/>
                </p:nvSpPr>
                <p:spPr>
                  <a:xfrm>
                    <a:off x="17775927"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19" name="Google Shape;1719;p6"/>
                <p:cNvGrpSpPr/>
                <p:nvPr/>
              </p:nvGrpSpPr>
              <p:grpSpPr>
                <a:xfrm>
                  <a:off x="18196266" y="2918608"/>
                  <a:ext cx="61318" cy="68919"/>
                  <a:chOff x="18196266" y="2918608"/>
                  <a:chExt cx="61318" cy="68919"/>
                </a:xfrm>
              </p:grpSpPr>
              <p:sp>
                <p:nvSpPr>
                  <p:cNvPr id="1720" name="Google Shape;1720;p6"/>
                  <p:cNvSpPr/>
                  <p:nvPr/>
                </p:nvSpPr>
                <p:spPr>
                  <a:xfrm>
                    <a:off x="18235859"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1" name="Google Shape;1721;p6"/>
                  <p:cNvSpPr/>
                  <p:nvPr/>
                </p:nvSpPr>
                <p:spPr>
                  <a:xfrm>
                    <a:off x="18196266"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22" name="Google Shape;1722;p6"/>
                <p:cNvGrpSpPr/>
                <p:nvPr/>
              </p:nvGrpSpPr>
              <p:grpSpPr>
                <a:xfrm>
                  <a:off x="18616594" y="2918608"/>
                  <a:ext cx="61318" cy="68919"/>
                  <a:chOff x="18616594" y="2918608"/>
                  <a:chExt cx="61318" cy="68919"/>
                </a:xfrm>
              </p:grpSpPr>
              <p:sp>
                <p:nvSpPr>
                  <p:cNvPr id="1723" name="Google Shape;1723;p6"/>
                  <p:cNvSpPr/>
                  <p:nvPr/>
                </p:nvSpPr>
                <p:spPr>
                  <a:xfrm>
                    <a:off x="18656195"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4" name="Google Shape;1724;p6"/>
                  <p:cNvSpPr/>
                  <p:nvPr/>
                </p:nvSpPr>
                <p:spPr>
                  <a:xfrm>
                    <a:off x="18616594"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25" name="Google Shape;1725;p6"/>
                <p:cNvGrpSpPr/>
                <p:nvPr/>
              </p:nvGrpSpPr>
              <p:grpSpPr>
                <a:xfrm>
                  <a:off x="19036931" y="2918608"/>
                  <a:ext cx="61318" cy="68919"/>
                  <a:chOff x="19036931" y="2918608"/>
                  <a:chExt cx="61318" cy="68919"/>
                </a:xfrm>
              </p:grpSpPr>
              <p:sp>
                <p:nvSpPr>
                  <p:cNvPr id="1726" name="Google Shape;1726;p6"/>
                  <p:cNvSpPr/>
                  <p:nvPr/>
                </p:nvSpPr>
                <p:spPr>
                  <a:xfrm>
                    <a:off x="19076527"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27" name="Google Shape;1727;p6"/>
                  <p:cNvSpPr/>
                  <p:nvPr/>
                </p:nvSpPr>
                <p:spPr>
                  <a:xfrm>
                    <a:off x="1903693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28" name="Google Shape;1728;p6"/>
                <p:cNvGrpSpPr/>
                <p:nvPr/>
              </p:nvGrpSpPr>
              <p:grpSpPr>
                <a:xfrm>
                  <a:off x="19457259" y="2918608"/>
                  <a:ext cx="61318" cy="68919"/>
                  <a:chOff x="19457259" y="2918608"/>
                  <a:chExt cx="61318" cy="68919"/>
                </a:xfrm>
              </p:grpSpPr>
              <p:sp>
                <p:nvSpPr>
                  <p:cNvPr id="1729" name="Google Shape;1729;p6"/>
                  <p:cNvSpPr/>
                  <p:nvPr/>
                </p:nvSpPr>
                <p:spPr>
                  <a:xfrm>
                    <a:off x="19496863"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0" name="Google Shape;1730;p6"/>
                  <p:cNvSpPr/>
                  <p:nvPr/>
                </p:nvSpPr>
                <p:spPr>
                  <a:xfrm>
                    <a:off x="19457259"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31" name="Google Shape;1731;p6"/>
                <p:cNvGrpSpPr/>
                <p:nvPr/>
              </p:nvGrpSpPr>
              <p:grpSpPr>
                <a:xfrm>
                  <a:off x="19877523" y="2918575"/>
                  <a:ext cx="61381" cy="68935"/>
                  <a:chOff x="19877523" y="2918575"/>
                  <a:chExt cx="61381" cy="68935"/>
                </a:xfrm>
              </p:grpSpPr>
              <p:sp>
                <p:nvSpPr>
                  <p:cNvPr id="1732" name="Google Shape;1732;p6"/>
                  <p:cNvSpPr/>
                  <p:nvPr/>
                </p:nvSpPr>
                <p:spPr>
                  <a:xfrm>
                    <a:off x="19917192"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3" name="Google Shape;1733;p6"/>
                  <p:cNvSpPr/>
                  <p:nvPr/>
                </p:nvSpPr>
                <p:spPr>
                  <a:xfrm>
                    <a:off x="19877523" y="29185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734" name="Google Shape;1734;p6"/>
              <p:cNvGrpSpPr/>
              <p:nvPr/>
            </p:nvGrpSpPr>
            <p:grpSpPr>
              <a:xfrm>
                <a:off x="16514858" y="3373379"/>
                <a:ext cx="3424046" cy="68951"/>
                <a:chOff x="16514858" y="3373379"/>
                <a:chExt cx="3424046" cy="68951"/>
              </a:xfrm>
            </p:grpSpPr>
            <p:grpSp>
              <p:nvGrpSpPr>
                <p:cNvPr id="1735" name="Google Shape;1735;p6"/>
                <p:cNvGrpSpPr/>
                <p:nvPr/>
              </p:nvGrpSpPr>
              <p:grpSpPr>
                <a:xfrm>
                  <a:off x="16514858" y="3373379"/>
                  <a:ext cx="61382" cy="68935"/>
                  <a:chOff x="16514858" y="3373379"/>
                  <a:chExt cx="61382" cy="68935"/>
                </a:xfrm>
              </p:grpSpPr>
              <p:sp>
                <p:nvSpPr>
                  <p:cNvPr id="1736" name="Google Shape;1736;p6"/>
                  <p:cNvSpPr/>
                  <p:nvPr/>
                </p:nvSpPr>
                <p:spPr>
                  <a:xfrm>
                    <a:off x="16554531"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37" name="Google Shape;1737;p6"/>
                  <p:cNvSpPr/>
                  <p:nvPr/>
                </p:nvSpPr>
                <p:spPr>
                  <a:xfrm>
                    <a:off x="16514858" y="3373379"/>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38" name="Google Shape;1738;p6"/>
                <p:cNvGrpSpPr/>
                <p:nvPr/>
              </p:nvGrpSpPr>
              <p:grpSpPr>
                <a:xfrm>
                  <a:off x="16935261" y="3373411"/>
                  <a:ext cx="61318" cy="68919"/>
                  <a:chOff x="16935261" y="3373411"/>
                  <a:chExt cx="61318" cy="68919"/>
                </a:xfrm>
              </p:grpSpPr>
              <p:sp>
                <p:nvSpPr>
                  <p:cNvPr id="1739" name="Google Shape;1739;p6"/>
                  <p:cNvSpPr/>
                  <p:nvPr/>
                </p:nvSpPr>
                <p:spPr>
                  <a:xfrm>
                    <a:off x="16974864" y="3375033"/>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0" name="Google Shape;1740;p6"/>
                  <p:cNvSpPr/>
                  <p:nvPr/>
                </p:nvSpPr>
                <p:spPr>
                  <a:xfrm>
                    <a:off x="1693526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41" name="Google Shape;1741;p6"/>
                <p:cNvGrpSpPr/>
                <p:nvPr/>
              </p:nvGrpSpPr>
              <p:grpSpPr>
                <a:xfrm>
                  <a:off x="17355600" y="3373411"/>
                  <a:ext cx="61318" cy="68919"/>
                  <a:chOff x="17355600" y="3373411"/>
                  <a:chExt cx="61318" cy="68919"/>
                </a:xfrm>
              </p:grpSpPr>
              <p:sp>
                <p:nvSpPr>
                  <p:cNvPr id="1742" name="Google Shape;1742;p6"/>
                  <p:cNvSpPr/>
                  <p:nvPr/>
                </p:nvSpPr>
                <p:spPr>
                  <a:xfrm>
                    <a:off x="17395198"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3" name="Google Shape;1743;p6"/>
                  <p:cNvSpPr/>
                  <p:nvPr/>
                </p:nvSpPr>
                <p:spPr>
                  <a:xfrm>
                    <a:off x="17355600"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44" name="Google Shape;1744;p6"/>
                <p:cNvGrpSpPr/>
                <p:nvPr/>
              </p:nvGrpSpPr>
              <p:grpSpPr>
                <a:xfrm>
                  <a:off x="17775927" y="3373411"/>
                  <a:ext cx="61318" cy="68919"/>
                  <a:chOff x="17775927" y="3373411"/>
                  <a:chExt cx="61318" cy="68919"/>
                </a:xfrm>
              </p:grpSpPr>
              <p:sp>
                <p:nvSpPr>
                  <p:cNvPr id="1745" name="Google Shape;1745;p6"/>
                  <p:cNvSpPr/>
                  <p:nvPr/>
                </p:nvSpPr>
                <p:spPr>
                  <a:xfrm>
                    <a:off x="17815530"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6" name="Google Shape;1746;p6"/>
                  <p:cNvSpPr/>
                  <p:nvPr/>
                </p:nvSpPr>
                <p:spPr>
                  <a:xfrm>
                    <a:off x="17775927"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47" name="Google Shape;1747;p6"/>
                <p:cNvGrpSpPr/>
                <p:nvPr/>
              </p:nvGrpSpPr>
              <p:grpSpPr>
                <a:xfrm>
                  <a:off x="18196266" y="3373411"/>
                  <a:ext cx="61318" cy="68919"/>
                  <a:chOff x="18196266" y="3373411"/>
                  <a:chExt cx="61318" cy="68919"/>
                </a:xfrm>
              </p:grpSpPr>
              <p:sp>
                <p:nvSpPr>
                  <p:cNvPr id="1748" name="Google Shape;1748;p6"/>
                  <p:cNvSpPr/>
                  <p:nvPr/>
                </p:nvSpPr>
                <p:spPr>
                  <a:xfrm>
                    <a:off x="18235859"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49" name="Google Shape;1749;p6"/>
                  <p:cNvSpPr/>
                  <p:nvPr/>
                </p:nvSpPr>
                <p:spPr>
                  <a:xfrm>
                    <a:off x="18196266"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50" name="Google Shape;1750;p6"/>
                <p:cNvGrpSpPr/>
                <p:nvPr/>
              </p:nvGrpSpPr>
              <p:grpSpPr>
                <a:xfrm>
                  <a:off x="18616594" y="3373411"/>
                  <a:ext cx="61318" cy="68919"/>
                  <a:chOff x="18616594" y="3373411"/>
                  <a:chExt cx="61318" cy="68919"/>
                </a:xfrm>
              </p:grpSpPr>
              <p:sp>
                <p:nvSpPr>
                  <p:cNvPr id="1751" name="Google Shape;1751;p6"/>
                  <p:cNvSpPr/>
                  <p:nvPr/>
                </p:nvSpPr>
                <p:spPr>
                  <a:xfrm>
                    <a:off x="18656195"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2" name="Google Shape;1752;p6"/>
                  <p:cNvSpPr/>
                  <p:nvPr/>
                </p:nvSpPr>
                <p:spPr>
                  <a:xfrm>
                    <a:off x="18616594"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53" name="Google Shape;1753;p6"/>
                <p:cNvGrpSpPr/>
                <p:nvPr/>
              </p:nvGrpSpPr>
              <p:grpSpPr>
                <a:xfrm>
                  <a:off x="19036931" y="3373411"/>
                  <a:ext cx="61318" cy="68919"/>
                  <a:chOff x="19036931" y="3373411"/>
                  <a:chExt cx="61318" cy="68919"/>
                </a:xfrm>
              </p:grpSpPr>
              <p:sp>
                <p:nvSpPr>
                  <p:cNvPr id="1754" name="Google Shape;1754;p6"/>
                  <p:cNvSpPr/>
                  <p:nvPr/>
                </p:nvSpPr>
                <p:spPr>
                  <a:xfrm>
                    <a:off x="19076527"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5" name="Google Shape;1755;p6"/>
                  <p:cNvSpPr/>
                  <p:nvPr/>
                </p:nvSpPr>
                <p:spPr>
                  <a:xfrm>
                    <a:off x="1903693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56" name="Google Shape;1756;p6"/>
                <p:cNvGrpSpPr/>
                <p:nvPr/>
              </p:nvGrpSpPr>
              <p:grpSpPr>
                <a:xfrm>
                  <a:off x="19457259" y="3373411"/>
                  <a:ext cx="61318" cy="68919"/>
                  <a:chOff x="19457259" y="3373411"/>
                  <a:chExt cx="61318" cy="68919"/>
                </a:xfrm>
              </p:grpSpPr>
              <p:sp>
                <p:nvSpPr>
                  <p:cNvPr id="1757" name="Google Shape;1757;p6"/>
                  <p:cNvSpPr/>
                  <p:nvPr/>
                </p:nvSpPr>
                <p:spPr>
                  <a:xfrm>
                    <a:off x="19496863"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58" name="Google Shape;1758;p6"/>
                  <p:cNvSpPr/>
                  <p:nvPr/>
                </p:nvSpPr>
                <p:spPr>
                  <a:xfrm>
                    <a:off x="19457259"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59" name="Google Shape;1759;p6"/>
                <p:cNvGrpSpPr/>
                <p:nvPr/>
              </p:nvGrpSpPr>
              <p:grpSpPr>
                <a:xfrm>
                  <a:off x="19877523" y="3373379"/>
                  <a:ext cx="61381" cy="68935"/>
                  <a:chOff x="19877523" y="3373379"/>
                  <a:chExt cx="61381" cy="68935"/>
                </a:xfrm>
              </p:grpSpPr>
              <p:sp>
                <p:nvSpPr>
                  <p:cNvPr id="1760" name="Google Shape;1760;p6"/>
                  <p:cNvSpPr/>
                  <p:nvPr/>
                </p:nvSpPr>
                <p:spPr>
                  <a:xfrm>
                    <a:off x="19917192"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1" name="Google Shape;1761;p6"/>
                  <p:cNvSpPr/>
                  <p:nvPr/>
                </p:nvSpPr>
                <p:spPr>
                  <a:xfrm>
                    <a:off x="19877523" y="3373379"/>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762" name="Google Shape;1762;p6"/>
              <p:cNvGrpSpPr/>
              <p:nvPr/>
            </p:nvGrpSpPr>
            <p:grpSpPr>
              <a:xfrm>
                <a:off x="16935261" y="3828182"/>
                <a:ext cx="3003643" cy="68951"/>
                <a:chOff x="16935261" y="3828182"/>
                <a:chExt cx="3003643" cy="68951"/>
              </a:xfrm>
            </p:grpSpPr>
            <p:grpSp>
              <p:nvGrpSpPr>
                <p:cNvPr id="1763" name="Google Shape;1763;p6"/>
                <p:cNvGrpSpPr/>
                <p:nvPr/>
              </p:nvGrpSpPr>
              <p:grpSpPr>
                <a:xfrm>
                  <a:off x="16935261" y="3828214"/>
                  <a:ext cx="61318" cy="68919"/>
                  <a:chOff x="16935261" y="3828214"/>
                  <a:chExt cx="61318" cy="68919"/>
                </a:xfrm>
              </p:grpSpPr>
              <p:sp>
                <p:nvSpPr>
                  <p:cNvPr id="1764" name="Google Shape;1764;p6"/>
                  <p:cNvSpPr/>
                  <p:nvPr/>
                </p:nvSpPr>
                <p:spPr>
                  <a:xfrm>
                    <a:off x="16974864" y="3829836"/>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5" name="Google Shape;1765;p6"/>
                  <p:cNvSpPr/>
                  <p:nvPr/>
                </p:nvSpPr>
                <p:spPr>
                  <a:xfrm>
                    <a:off x="1693526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66" name="Google Shape;1766;p6"/>
                <p:cNvGrpSpPr/>
                <p:nvPr/>
              </p:nvGrpSpPr>
              <p:grpSpPr>
                <a:xfrm>
                  <a:off x="17355600" y="3828214"/>
                  <a:ext cx="61318" cy="68919"/>
                  <a:chOff x="17355600" y="3828214"/>
                  <a:chExt cx="61318" cy="68919"/>
                </a:xfrm>
              </p:grpSpPr>
              <p:sp>
                <p:nvSpPr>
                  <p:cNvPr id="1767" name="Google Shape;1767;p6"/>
                  <p:cNvSpPr/>
                  <p:nvPr/>
                </p:nvSpPr>
                <p:spPr>
                  <a:xfrm>
                    <a:off x="17395198" y="3829836"/>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68" name="Google Shape;1768;p6"/>
                  <p:cNvSpPr/>
                  <p:nvPr/>
                </p:nvSpPr>
                <p:spPr>
                  <a:xfrm>
                    <a:off x="17355600"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69" name="Google Shape;1769;p6"/>
                <p:cNvGrpSpPr/>
                <p:nvPr/>
              </p:nvGrpSpPr>
              <p:grpSpPr>
                <a:xfrm>
                  <a:off x="17775927" y="3828214"/>
                  <a:ext cx="61318" cy="68919"/>
                  <a:chOff x="17775927" y="3828214"/>
                  <a:chExt cx="61318" cy="68919"/>
                </a:xfrm>
              </p:grpSpPr>
              <p:sp>
                <p:nvSpPr>
                  <p:cNvPr id="1770" name="Google Shape;1770;p6"/>
                  <p:cNvSpPr/>
                  <p:nvPr/>
                </p:nvSpPr>
                <p:spPr>
                  <a:xfrm>
                    <a:off x="17815530"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1" name="Google Shape;1771;p6"/>
                  <p:cNvSpPr/>
                  <p:nvPr/>
                </p:nvSpPr>
                <p:spPr>
                  <a:xfrm>
                    <a:off x="17775927"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72" name="Google Shape;1772;p6"/>
                <p:cNvGrpSpPr/>
                <p:nvPr/>
              </p:nvGrpSpPr>
              <p:grpSpPr>
                <a:xfrm>
                  <a:off x="18196266" y="3828214"/>
                  <a:ext cx="61318" cy="68919"/>
                  <a:chOff x="18196266" y="3828214"/>
                  <a:chExt cx="61318" cy="68919"/>
                </a:xfrm>
              </p:grpSpPr>
              <p:sp>
                <p:nvSpPr>
                  <p:cNvPr id="1773" name="Google Shape;1773;p6"/>
                  <p:cNvSpPr/>
                  <p:nvPr/>
                </p:nvSpPr>
                <p:spPr>
                  <a:xfrm>
                    <a:off x="18235859"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4" name="Google Shape;1774;p6"/>
                  <p:cNvSpPr/>
                  <p:nvPr/>
                </p:nvSpPr>
                <p:spPr>
                  <a:xfrm>
                    <a:off x="18196266"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75" name="Google Shape;1775;p6"/>
                <p:cNvGrpSpPr/>
                <p:nvPr/>
              </p:nvGrpSpPr>
              <p:grpSpPr>
                <a:xfrm>
                  <a:off x="18616594" y="3828214"/>
                  <a:ext cx="61318" cy="68919"/>
                  <a:chOff x="18616594" y="3828214"/>
                  <a:chExt cx="61318" cy="68919"/>
                </a:xfrm>
              </p:grpSpPr>
              <p:sp>
                <p:nvSpPr>
                  <p:cNvPr id="1776" name="Google Shape;1776;p6"/>
                  <p:cNvSpPr/>
                  <p:nvPr/>
                </p:nvSpPr>
                <p:spPr>
                  <a:xfrm>
                    <a:off x="18656195"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77" name="Google Shape;1777;p6"/>
                  <p:cNvSpPr/>
                  <p:nvPr/>
                </p:nvSpPr>
                <p:spPr>
                  <a:xfrm>
                    <a:off x="18616594"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78" name="Google Shape;1778;p6"/>
                <p:cNvGrpSpPr/>
                <p:nvPr/>
              </p:nvGrpSpPr>
              <p:grpSpPr>
                <a:xfrm>
                  <a:off x="19036931" y="3828214"/>
                  <a:ext cx="61318" cy="68919"/>
                  <a:chOff x="19036931" y="3828214"/>
                  <a:chExt cx="61318" cy="68919"/>
                </a:xfrm>
              </p:grpSpPr>
              <p:sp>
                <p:nvSpPr>
                  <p:cNvPr id="1779" name="Google Shape;1779;p6"/>
                  <p:cNvSpPr/>
                  <p:nvPr/>
                </p:nvSpPr>
                <p:spPr>
                  <a:xfrm>
                    <a:off x="19076527"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0" name="Google Shape;1780;p6"/>
                  <p:cNvSpPr/>
                  <p:nvPr/>
                </p:nvSpPr>
                <p:spPr>
                  <a:xfrm>
                    <a:off x="1903693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81" name="Google Shape;1781;p6"/>
                <p:cNvGrpSpPr/>
                <p:nvPr/>
              </p:nvGrpSpPr>
              <p:grpSpPr>
                <a:xfrm>
                  <a:off x="19457259" y="3828214"/>
                  <a:ext cx="61318" cy="68919"/>
                  <a:chOff x="19457259" y="3828214"/>
                  <a:chExt cx="61318" cy="68919"/>
                </a:xfrm>
              </p:grpSpPr>
              <p:sp>
                <p:nvSpPr>
                  <p:cNvPr id="1782" name="Google Shape;1782;p6"/>
                  <p:cNvSpPr/>
                  <p:nvPr/>
                </p:nvSpPr>
                <p:spPr>
                  <a:xfrm>
                    <a:off x="19496863"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3" name="Google Shape;1783;p6"/>
                  <p:cNvSpPr/>
                  <p:nvPr/>
                </p:nvSpPr>
                <p:spPr>
                  <a:xfrm>
                    <a:off x="19457259"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84" name="Google Shape;1784;p6"/>
                <p:cNvGrpSpPr/>
                <p:nvPr/>
              </p:nvGrpSpPr>
              <p:grpSpPr>
                <a:xfrm>
                  <a:off x="19877523" y="3828182"/>
                  <a:ext cx="61381" cy="68935"/>
                  <a:chOff x="19877523" y="3828182"/>
                  <a:chExt cx="61381" cy="68935"/>
                </a:xfrm>
              </p:grpSpPr>
              <p:sp>
                <p:nvSpPr>
                  <p:cNvPr id="1785" name="Google Shape;1785;p6"/>
                  <p:cNvSpPr/>
                  <p:nvPr/>
                </p:nvSpPr>
                <p:spPr>
                  <a:xfrm>
                    <a:off x="19917192"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86" name="Google Shape;1786;p6"/>
                  <p:cNvSpPr/>
                  <p:nvPr/>
                </p:nvSpPr>
                <p:spPr>
                  <a:xfrm>
                    <a:off x="19877523" y="382818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787" name="Google Shape;1787;p6"/>
              <p:cNvGrpSpPr/>
              <p:nvPr/>
            </p:nvGrpSpPr>
            <p:grpSpPr>
              <a:xfrm>
                <a:off x="17355600" y="4282997"/>
                <a:ext cx="2583300" cy="68940"/>
                <a:chOff x="17355600" y="4282997"/>
                <a:chExt cx="2583300" cy="68940"/>
              </a:xfrm>
            </p:grpSpPr>
            <p:grpSp>
              <p:nvGrpSpPr>
                <p:cNvPr id="1788" name="Google Shape;1788;p6"/>
                <p:cNvGrpSpPr/>
                <p:nvPr/>
              </p:nvGrpSpPr>
              <p:grpSpPr>
                <a:xfrm>
                  <a:off x="17355600" y="4283018"/>
                  <a:ext cx="61318" cy="68919"/>
                  <a:chOff x="17355600" y="4283018"/>
                  <a:chExt cx="61318" cy="68919"/>
                </a:xfrm>
              </p:grpSpPr>
              <p:sp>
                <p:nvSpPr>
                  <p:cNvPr id="1789" name="Google Shape;1789;p6"/>
                  <p:cNvSpPr/>
                  <p:nvPr/>
                </p:nvSpPr>
                <p:spPr>
                  <a:xfrm>
                    <a:off x="17395198" y="428464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0" name="Google Shape;1790;p6"/>
                  <p:cNvSpPr/>
                  <p:nvPr/>
                </p:nvSpPr>
                <p:spPr>
                  <a:xfrm>
                    <a:off x="17355600"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91" name="Google Shape;1791;p6"/>
                <p:cNvGrpSpPr/>
                <p:nvPr/>
              </p:nvGrpSpPr>
              <p:grpSpPr>
                <a:xfrm>
                  <a:off x="17775927" y="4283018"/>
                  <a:ext cx="61318" cy="68919"/>
                  <a:chOff x="17775927" y="4283018"/>
                  <a:chExt cx="61318" cy="68919"/>
                </a:xfrm>
              </p:grpSpPr>
              <p:sp>
                <p:nvSpPr>
                  <p:cNvPr id="1792" name="Google Shape;1792;p6"/>
                  <p:cNvSpPr/>
                  <p:nvPr/>
                </p:nvSpPr>
                <p:spPr>
                  <a:xfrm>
                    <a:off x="17815530"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3" name="Google Shape;1793;p6"/>
                  <p:cNvSpPr/>
                  <p:nvPr/>
                </p:nvSpPr>
                <p:spPr>
                  <a:xfrm>
                    <a:off x="17775927"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94" name="Google Shape;1794;p6"/>
                <p:cNvGrpSpPr/>
                <p:nvPr/>
              </p:nvGrpSpPr>
              <p:grpSpPr>
                <a:xfrm>
                  <a:off x="18196266" y="4283018"/>
                  <a:ext cx="61318" cy="68919"/>
                  <a:chOff x="18196266" y="4283018"/>
                  <a:chExt cx="61318" cy="68919"/>
                </a:xfrm>
              </p:grpSpPr>
              <p:sp>
                <p:nvSpPr>
                  <p:cNvPr id="1795" name="Google Shape;1795;p6"/>
                  <p:cNvSpPr/>
                  <p:nvPr/>
                </p:nvSpPr>
                <p:spPr>
                  <a:xfrm>
                    <a:off x="18235859"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6" name="Google Shape;1796;p6"/>
                  <p:cNvSpPr/>
                  <p:nvPr/>
                </p:nvSpPr>
                <p:spPr>
                  <a:xfrm>
                    <a:off x="18196266"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797" name="Google Shape;1797;p6"/>
                <p:cNvGrpSpPr/>
                <p:nvPr/>
              </p:nvGrpSpPr>
              <p:grpSpPr>
                <a:xfrm>
                  <a:off x="18616594" y="4283018"/>
                  <a:ext cx="61318" cy="68919"/>
                  <a:chOff x="18616594" y="4283018"/>
                  <a:chExt cx="61318" cy="68919"/>
                </a:xfrm>
              </p:grpSpPr>
              <p:sp>
                <p:nvSpPr>
                  <p:cNvPr id="1798" name="Google Shape;1798;p6"/>
                  <p:cNvSpPr/>
                  <p:nvPr/>
                </p:nvSpPr>
                <p:spPr>
                  <a:xfrm>
                    <a:off x="18656195"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799" name="Google Shape;1799;p6"/>
                  <p:cNvSpPr/>
                  <p:nvPr/>
                </p:nvSpPr>
                <p:spPr>
                  <a:xfrm>
                    <a:off x="18616594"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00" name="Google Shape;1800;p6"/>
                <p:cNvGrpSpPr/>
                <p:nvPr/>
              </p:nvGrpSpPr>
              <p:grpSpPr>
                <a:xfrm>
                  <a:off x="19036931" y="4283018"/>
                  <a:ext cx="61318" cy="68919"/>
                  <a:chOff x="19036931" y="4283018"/>
                  <a:chExt cx="61318" cy="68919"/>
                </a:xfrm>
              </p:grpSpPr>
              <p:sp>
                <p:nvSpPr>
                  <p:cNvPr id="1801" name="Google Shape;1801;p6"/>
                  <p:cNvSpPr/>
                  <p:nvPr/>
                </p:nvSpPr>
                <p:spPr>
                  <a:xfrm>
                    <a:off x="19076527"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2" name="Google Shape;1802;p6"/>
                  <p:cNvSpPr/>
                  <p:nvPr/>
                </p:nvSpPr>
                <p:spPr>
                  <a:xfrm>
                    <a:off x="19036931"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03" name="Google Shape;1803;p6"/>
                <p:cNvGrpSpPr/>
                <p:nvPr/>
              </p:nvGrpSpPr>
              <p:grpSpPr>
                <a:xfrm>
                  <a:off x="19457259" y="4283018"/>
                  <a:ext cx="61318" cy="68919"/>
                  <a:chOff x="19457259" y="4283018"/>
                  <a:chExt cx="61318" cy="68919"/>
                </a:xfrm>
              </p:grpSpPr>
              <p:sp>
                <p:nvSpPr>
                  <p:cNvPr id="1804" name="Google Shape;1804;p6"/>
                  <p:cNvSpPr/>
                  <p:nvPr/>
                </p:nvSpPr>
                <p:spPr>
                  <a:xfrm>
                    <a:off x="19496863"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5" name="Google Shape;1805;p6"/>
                  <p:cNvSpPr/>
                  <p:nvPr/>
                </p:nvSpPr>
                <p:spPr>
                  <a:xfrm>
                    <a:off x="19457259"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06" name="Google Shape;1806;p6"/>
                <p:cNvGrpSpPr/>
                <p:nvPr/>
              </p:nvGrpSpPr>
              <p:grpSpPr>
                <a:xfrm>
                  <a:off x="19877563" y="4282997"/>
                  <a:ext cx="61337" cy="68909"/>
                  <a:chOff x="19877563" y="4282997"/>
                  <a:chExt cx="61337" cy="68909"/>
                </a:xfrm>
              </p:grpSpPr>
              <p:sp>
                <p:nvSpPr>
                  <p:cNvPr id="1807" name="Google Shape;1807;p6"/>
                  <p:cNvSpPr/>
                  <p:nvPr/>
                </p:nvSpPr>
                <p:spPr>
                  <a:xfrm>
                    <a:off x="19917192"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08" name="Google Shape;1808;p6"/>
                  <p:cNvSpPr/>
                  <p:nvPr/>
                </p:nvSpPr>
                <p:spPr>
                  <a:xfrm>
                    <a:off x="19877563" y="4282997"/>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1809" name="Google Shape;1809;p6"/>
            <p:cNvSpPr/>
            <p:nvPr/>
          </p:nvSpPr>
          <p:spPr>
            <a:xfrm rot="-486348">
              <a:off x="8281424" y="1861651"/>
              <a:ext cx="550808" cy="638777"/>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810" name="Google Shape;1810;p6"/>
          <p:cNvSpPr txBox="1"/>
          <p:nvPr/>
        </p:nvSpPr>
        <p:spPr>
          <a:xfrm>
            <a:off x="2658150" y="204509"/>
            <a:ext cx="3827700" cy="2093400"/>
          </a:xfrm>
          <a:prstGeom prst="rect">
            <a:avLst/>
          </a:prstGeom>
          <a:noFill/>
          <a:ln>
            <a:noFill/>
          </a:ln>
        </p:spPr>
        <p:txBody>
          <a:bodyPr anchorCtr="0" anchor="t" bIns="0" lIns="0" spcFirstLastPara="1" rIns="0" wrap="square" tIns="0">
            <a:spAutoFit/>
          </a:bodyPr>
          <a:lstStyle/>
          <a:p>
            <a:pPr indent="0" lvl="0" marL="0" marR="0" rtl="0" algn="ctr">
              <a:lnSpc>
                <a:spcPct val="12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Onze identiteit begrijpen</a:t>
            </a:r>
            <a:endParaRPr b="0" i="0" sz="700" u="none" cap="none" strike="noStrike">
              <a:solidFill>
                <a:schemeClr val="dk1"/>
              </a:solidFill>
              <a:latin typeface="Mali Medium"/>
              <a:ea typeface="Mali Medium"/>
              <a:cs typeface="Mali Medium"/>
              <a:sym typeface="Mali Medium"/>
            </a:endParaRPr>
          </a:p>
        </p:txBody>
      </p:sp>
      <p:grpSp>
        <p:nvGrpSpPr>
          <p:cNvPr id="1811" name="Google Shape;1811;p6"/>
          <p:cNvGrpSpPr/>
          <p:nvPr/>
        </p:nvGrpSpPr>
        <p:grpSpPr>
          <a:xfrm>
            <a:off x="6682860" y="438108"/>
            <a:ext cx="1333217" cy="435132"/>
            <a:chOff x="14857413" y="876216"/>
            <a:chExt cx="2666433" cy="870263"/>
          </a:xfrm>
        </p:grpSpPr>
        <p:sp>
          <p:nvSpPr>
            <p:cNvPr id="1812" name="Google Shape;1812;p6"/>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3" name="Google Shape;1813;p6"/>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14" name="Google Shape;1814;p6"/>
          <p:cNvGrpSpPr/>
          <p:nvPr/>
        </p:nvGrpSpPr>
        <p:grpSpPr>
          <a:xfrm>
            <a:off x="6911607" y="3437050"/>
            <a:ext cx="1468048" cy="2277954"/>
            <a:chOff x="16070406" y="6554499"/>
            <a:chExt cx="2936096" cy="4555909"/>
          </a:xfrm>
        </p:grpSpPr>
        <p:sp>
          <p:nvSpPr>
            <p:cNvPr id="1815" name="Google Shape;1815;p6"/>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6" name="Google Shape;1816;p6"/>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7" name="Google Shape;1817;p6"/>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8" name="Google Shape;1818;p6"/>
            <p:cNvSpPr/>
            <p:nvPr/>
          </p:nvSpPr>
          <p:spPr>
            <a:xfrm>
              <a:off x="16513127" y="9329502"/>
              <a:ext cx="693546" cy="1532607"/>
            </a:xfrm>
            <a:custGeom>
              <a:rect b="b" l="l" r="r" t="t"/>
              <a:pathLst>
                <a:path extrusionOk="0" h="1532607" w="693546">
                  <a:moveTo>
                    <a:pt x="5919" y="1531589"/>
                  </a:moveTo>
                  <a:cubicBezTo>
                    <a:pt x="-2550" y="1527324"/>
                    <a:pt x="-565" y="1517620"/>
                    <a:pt x="3442" y="1510777"/>
                  </a:cubicBezTo>
                  <a:cubicBezTo>
                    <a:pt x="29241" y="1453272"/>
                    <a:pt x="55140" y="1395895"/>
                    <a:pt x="81295" y="1338536"/>
                  </a:cubicBezTo>
                  <a:cubicBezTo>
                    <a:pt x="149112" y="1191955"/>
                    <a:pt x="216784" y="1045245"/>
                    <a:pt x="282571" y="897715"/>
                  </a:cubicBezTo>
                  <a:cubicBezTo>
                    <a:pt x="409836" y="619340"/>
                    <a:pt x="516640" y="331789"/>
                    <a:pt x="650571" y="56530"/>
                  </a:cubicBezTo>
                  <a:cubicBezTo>
                    <a:pt x="659441" y="39218"/>
                    <a:pt x="669040" y="22288"/>
                    <a:pt x="677618" y="4875"/>
                  </a:cubicBezTo>
                  <a:cubicBezTo>
                    <a:pt x="679658" y="757"/>
                    <a:pt x="684457" y="-1184"/>
                    <a:pt x="688674" y="757"/>
                  </a:cubicBezTo>
                  <a:cubicBezTo>
                    <a:pt x="692790" y="2652"/>
                    <a:pt x="694730" y="7691"/>
                    <a:pt x="692790" y="11818"/>
                  </a:cubicBezTo>
                  <a:cubicBezTo>
                    <a:pt x="602224" y="194055"/>
                    <a:pt x="527786" y="383727"/>
                    <a:pt x="448221" y="570893"/>
                  </a:cubicBezTo>
                  <a:cubicBezTo>
                    <a:pt x="371415" y="754368"/>
                    <a:pt x="290393" y="936158"/>
                    <a:pt x="207723" y="1117064"/>
                  </a:cubicBezTo>
                  <a:cubicBezTo>
                    <a:pt x="152882" y="1237432"/>
                    <a:pt x="96385" y="1357179"/>
                    <a:pt x="42610" y="1478038"/>
                  </a:cubicBezTo>
                  <a:cubicBezTo>
                    <a:pt x="36499" y="1491497"/>
                    <a:pt x="30434" y="1504891"/>
                    <a:pt x="24141" y="1518249"/>
                  </a:cubicBezTo>
                  <a:cubicBezTo>
                    <a:pt x="21409" y="1525967"/>
                    <a:pt x="15417" y="1535826"/>
                    <a:pt x="5919" y="15315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19" name="Google Shape;1819;p6"/>
            <p:cNvSpPr/>
            <p:nvPr/>
          </p:nvSpPr>
          <p:spPr>
            <a:xfrm>
              <a:off x="16252330" y="9291160"/>
              <a:ext cx="737744" cy="1409814"/>
            </a:xfrm>
            <a:custGeom>
              <a:rect b="b" l="l" r="r" t="t"/>
              <a:pathLst>
                <a:path extrusionOk="0" h="1409814" w="737744">
                  <a:moveTo>
                    <a:pt x="6211" y="1408852"/>
                  </a:moveTo>
                  <a:cubicBezTo>
                    <a:pt x="-7540" y="1401171"/>
                    <a:pt x="5255" y="1386145"/>
                    <a:pt x="9262" y="1376113"/>
                  </a:cubicBezTo>
                  <a:cubicBezTo>
                    <a:pt x="32511" y="1328121"/>
                    <a:pt x="56607" y="1280494"/>
                    <a:pt x="81496" y="1233358"/>
                  </a:cubicBezTo>
                  <a:cubicBezTo>
                    <a:pt x="150852" y="1101037"/>
                    <a:pt x="222349" y="969854"/>
                    <a:pt x="290676" y="836967"/>
                  </a:cubicBezTo>
                  <a:cubicBezTo>
                    <a:pt x="435800" y="563248"/>
                    <a:pt x="561099" y="278376"/>
                    <a:pt x="718353" y="11354"/>
                  </a:cubicBezTo>
                  <a:cubicBezTo>
                    <a:pt x="721058" y="4738"/>
                    <a:pt x="726741" y="-4182"/>
                    <a:pt x="734691" y="2187"/>
                  </a:cubicBezTo>
                  <a:cubicBezTo>
                    <a:pt x="742349" y="9285"/>
                    <a:pt x="733571" y="19928"/>
                    <a:pt x="730420" y="27263"/>
                  </a:cubicBezTo>
                  <a:cubicBezTo>
                    <a:pt x="538961" y="376009"/>
                    <a:pt x="374157" y="738878"/>
                    <a:pt x="183627" y="1088198"/>
                  </a:cubicBezTo>
                  <a:cubicBezTo>
                    <a:pt x="134570" y="1180555"/>
                    <a:pt x="84519" y="1272548"/>
                    <a:pt x="38686" y="1366555"/>
                  </a:cubicBezTo>
                  <a:cubicBezTo>
                    <a:pt x="32356" y="1379138"/>
                    <a:pt x="26410" y="1392068"/>
                    <a:pt x="20117" y="1404679"/>
                  </a:cubicBezTo>
                  <a:cubicBezTo>
                    <a:pt x="17458" y="1409435"/>
                    <a:pt x="11029" y="1411039"/>
                    <a:pt x="6211" y="140885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0" name="Google Shape;1820;p6"/>
            <p:cNvSpPr/>
            <p:nvPr/>
          </p:nvSpPr>
          <p:spPr>
            <a:xfrm>
              <a:off x="16318184" y="9593539"/>
              <a:ext cx="669390" cy="1311704"/>
            </a:xfrm>
            <a:custGeom>
              <a:rect b="b" l="l" r="r" t="t"/>
              <a:pathLst>
                <a:path extrusionOk="0" h="1311704" w="669390">
                  <a:moveTo>
                    <a:pt x="7563" y="1311225"/>
                  </a:moveTo>
                  <a:cubicBezTo>
                    <a:pt x="2035" y="1309530"/>
                    <a:pt x="-1307" y="1303370"/>
                    <a:pt x="487" y="1297785"/>
                  </a:cubicBezTo>
                  <a:cubicBezTo>
                    <a:pt x="7627" y="1277565"/>
                    <a:pt x="16178" y="1257902"/>
                    <a:pt x="24920" y="1238366"/>
                  </a:cubicBezTo>
                  <a:cubicBezTo>
                    <a:pt x="61101" y="1161982"/>
                    <a:pt x="100934" y="1087147"/>
                    <a:pt x="140493" y="1012721"/>
                  </a:cubicBezTo>
                  <a:cubicBezTo>
                    <a:pt x="140457" y="1012776"/>
                    <a:pt x="140420" y="1012840"/>
                    <a:pt x="140384" y="1012904"/>
                  </a:cubicBezTo>
                  <a:cubicBezTo>
                    <a:pt x="140329" y="1012994"/>
                    <a:pt x="140284" y="1013086"/>
                    <a:pt x="140229" y="1013177"/>
                  </a:cubicBezTo>
                  <a:cubicBezTo>
                    <a:pt x="309968" y="703758"/>
                    <a:pt x="463871" y="386065"/>
                    <a:pt x="619450" y="69338"/>
                  </a:cubicBezTo>
                  <a:cubicBezTo>
                    <a:pt x="630596" y="47223"/>
                    <a:pt x="642335" y="25391"/>
                    <a:pt x="654401" y="3760"/>
                  </a:cubicBezTo>
                  <a:cubicBezTo>
                    <a:pt x="656341" y="270"/>
                    <a:pt x="661095" y="-896"/>
                    <a:pt x="664628" y="708"/>
                  </a:cubicBezTo>
                  <a:cubicBezTo>
                    <a:pt x="668407" y="2457"/>
                    <a:pt x="670684" y="7550"/>
                    <a:pt x="668598" y="11423"/>
                  </a:cubicBezTo>
                  <a:cubicBezTo>
                    <a:pt x="589188" y="167937"/>
                    <a:pt x="517318" y="328223"/>
                    <a:pt x="439347" y="485466"/>
                  </a:cubicBezTo>
                  <a:cubicBezTo>
                    <a:pt x="350611" y="666937"/>
                    <a:pt x="254918" y="844927"/>
                    <a:pt x="159918" y="1023145"/>
                  </a:cubicBezTo>
                  <a:cubicBezTo>
                    <a:pt x="120905" y="1096887"/>
                    <a:pt x="81700" y="1170620"/>
                    <a:pt x="45893" y="1245984"/>
                  </a:cubicBezTo>
                  <a:cubicBezTo>
                    <a:pt x="36467" y="1265383"/>
                    <a:pt x="29519" y="1285885"/>
                    <a:pt x="20494" y="1305448"/>
                  </a:cubicBezTo>
                  <a:cubicBezTo>
                    <a:pt x="18236" y="1310295"/>
                    <a:pt x="12590" y="1312828"/>
                    <a:pt x="7563" y="1311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1" name="Google Shape;1821;p6"/>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2" name="Google Shape;1822;p6"/>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3" name="Google Shape;1823;p6"/>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4" name="Google Shape;1824;p6"/>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5" name="Google Shape;1825;p6"/>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6" name="Google Shape;1826;p6"/>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7" name="Google Shape;1827;p6"/>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8" name="Google Shape;1828;p6"/>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29" name="Google Shape;1829;p6"/>
            <p:cNvSpPr/>
            <p:nvPr/>
          </p:nvSpPr>
          <p:spPr>
            <a:xfrm>
              <a:off x="17114600" y="6718750"/>
              <a:ext cx="143296" cy="97916"/>
            </a:xfrm>
            <a:custGeom>
              <a:rect b="b" l="l" r="r" t="t"/>
              <a:pathLst>
                <a:path extrusionOk="0" h="97916" w="143296">
                  <a:moveTo>
                    <a:pt x="19584" y="97748"/>
                  </a:moveTo>
                  <a:cubicBezTo>
                    <a:pt x="5141" y="96637"/>
                    <a:pt x="-3884" y="79753"/>
                    <a:pt x="1644" y="66896"/>
                  </a:cubicBezTo>
                  <a:cubicBezTo>
                    <a:pt x="6106" y="56463"/>
                    <a:pt x="14876" y="51087"/>
                    <a:pt x="24237" y="45601"/>
                  </a:cubicBezTo>
                  <a:cubicBezTo>
                    <a:pt x="46184" y="32827"/>
                    <a:pt x="68687" y="21072"/>
                    <a:pt x="91472" y="9801"/>
                  </a:cubicBezTo>
                  <a:cubicBezTo>
                    <a:pt x="103147" y="4917"/>
                    <a:pt x="116251" y="-3484"/>
                    <a:pt x="129137" y="1555"/>
                  </a:cubicBezTo>
                  <a:cubicBezTo>
                    <a:pt x="129128" y="1573"/>
                    <a:pt x="129110" y="1591"/>
                    <a:pt x="129101" y="1610"/>
                  </a:cubicBezTo>
                  <a:cubicBezTo>
                    <a:pt x="158361" y="18877"/>
                    <a:pt x="136951" y="43050"/>
                    <a:pt x="113674" y="52481"/>
                  </a:cubicBezTo>
                  <a:cubicBezTo>
                    <a:pt x="91800" y="64053"/>
                    <a:pt x="70099" y="76062"/>
                    <a:pt x="48807" y="88618"/>
                  </a:cubicBezTo>
                  <a:cubicBezTo>
                    <a:pt x="39928" y="94240"/>
                    <a:pt x="30157" y="98869"/>
                    <a:pt x="19584" y="9774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0" name="Google Shape;1830;p6"/>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1" name="Google Shape;1831;p6"/>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1832" name="Google Shape;1832;p6"/>
          <p:cNvPicPr preferRelativeResize="0"/>
          <p:nvPr/>
        </p:nvPicPr>
        <p:blipFill rotWithShape="1">
          <a:blip r:embed="rId3">
            <a:alphaModFix/>
          </a:blip>
          <a:srcRect b="0" l="0" r="0" t="0"/>
          <a:stretch/>
        </p:blipFill>
        <p:spPr>
          <a:xfrm>
            <a:off x="3782563" y="2748050"/>
            <a:ext cx="1578875" cy="1578875"/>
          </a:xfrm>
          <a:prstGeom prst="rect">
            <a:avLst/>
          </a:prstGeom>
          <a:noFill/>
          <a:ln>
            <a:noFill/>
          </a:ln>
        </p:spPr>
      </p:pic>
      <p:grpSp>
        <p:nvGrpSpPr>
          <p:cNvPr id="1833" name="Google Shape;1833;p6"/>
          <p:cNvGrpSpPr/>
          <p:nvPr/>
        </p:nvGrpSpPr>
        <p:grpSpPr>
          <a:xfrm>
            <a:off x="-1055109" y="114572"/>
            <a:ext cx="3516252" cy="4425687"/>
            <a:chOff x="-1959909" y="153297"/>
            <a:chExt cx="3516252" cy="4425687"/>
          </a:xfrm>
        </p:grpSpPr>
        <p:sp>
          <p:nvSpPr>
            <p:cNvPr id="1834" name="Google Shape;1834;p6"/>
            <p:cNvSpPr/>
            <p:nvPr/>
          </p:nvSpPr>
          <p:spPr>
            <a:xfrm rot="904748">
              <a:off x="-1514193" y="528555"/>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5" name="Google Shape;1835;p6"/>
            <p:cNvSpPr/>
            <p:nvPr/>
          </p:nvSpPr>
          <p:spPr>
            <a:xfrm rot="904748">
              <a:off x="-1503763" y="677935"/>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6" name="Google Shape;1836;p6"/>
            <p:cNvSpPr/>
            <p:nvPr/>
          </p:nvSpPr>
          <p:spPr>
            <a:xfrm rot="904748">
              <a:off x="-1543658" y="567616"/>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7" name="Google Shape;1837;p6"/>
            <p:cNvSpPr/>
            <p:nvPr/>
          </p:nvSpPr>
          <p:spPr>
            <a:xfrm rot="904748">
              <a:off x="-970292" y="955075"/>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8" name="Google Shape;1838;p6"/>
            <p:cNvSpPr/>
            <p:nvPr/>
          </p:nvSpPr>
          <p:spPr>
            <a:xfrm rot="904748">
              <a:off x="-1142104" y="1517228"/>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39" name="Google Shape;1839;p6"/>
            <p:cNvSpPr/>
            <p:nvPr/>
          </p:nvSpPr>
          <p:spPr>
            <a:xfrm rot="904748">
              <a:off x="-1322493" y="2180605"/>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0" name="Google Shape;1840;p6"/>
            <p:cNvSpPr/>
            <p:nvPr/>
          </p:nvSpPr>
          <p:spPr>
            <a:xfrm rot="904748">
              <a:off x="-1496666" y="2752741"/>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1" name="Google Shape;1841;p6"/>
            <p:cNvSpPr/>
            <p:nvPr/>
          </p:nvSpPr>
          <p:spPr>
            <a:xfrm rot="904748">
              <a:off x="-491794" y="1417434"/>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2" name="Google Shape;1842;p6"/>
            <p:cNvSpPr/>
            <p:nvPr/>
          </p:nvSpPr>
          <p:spPr>
            <a:xfrm rot="904748">
              <a:off x="-645531" y="2028218"/>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843" name="Google Shape;1843;p6"/>
            <p:cNvGrpSpPr/>
            <p:nvPr/>
          </p:nvGrpSpPr>
          <p:grpSpPr>
            <a:xfrm rot="912051">
              <a:off x="-834459" y="2642090"/>
              <a:ext cx="1422081" cy="309306"/>
              <a:chOff x="-1447522" y="5206067"/>
              <a:chExt cx="2844200" cy="618653"/>
            </a:xfrm>
          </p:grpSpPr>
          <p:sp>
            <p:nvSpPr>
              <p:cNvPr id="1844" name="Google Shape;1844;p6"/>
              <p:cNvSpPr/>
              <p:nvPr/>
            </p:nvSpPr>
            <p:spPr>
              <a:xfrm>
                <a:off x="1026706" y="5572668"/>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5" name="Google Shape;1845;p6"/>
              <p:cNvSpPr/>
              <p:nvPr/>
            </p:nvSpPr>
            <p:spPr>
              <a:xfrm>
                <a:off x="-832612" y="5413289"/>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6" name="Google Shape;1846;p6"/>
              <p:cNvSpPr/>
              <p:nvPr/>
            </p:nvSpPr>
            <p:spPr>
              <a:xfrm>
                <a:off x="-1447522" y="5206067"/>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47" name="Google Shape;1847;p6"/>
            <p:cNvGrpSpPr/>
            <p:nvPr/>
          </p:nvGrpSpPr>
          <p:grpSpPr>
            <a:xfrm rot="912051">
              <a:off x="-948458" y="3180226"/>
              <a:ext cx="1320262" cy="292758"/>
              <a:chOff x="-1386332" y="6331816"/>
              <a:chExt cx="2640558" cy="585554"/>
            </a:xfrm>
          </p:grpSpPr>
          <p:sp>
            <p:nvSpPr>
              <p:cNvPr id="1848" name="Google Shape;1848;p6"/>
              <p:cNvSpPr/>
              <p:nvPr/>
            </p:nvSpPr>
            <p:spPr>
              <a:xfrm>
                <a:off x="-1386332" y="6331816"/>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49" name="Google Shape;1849;p6"/>
              <p:cNvSpPr/>
              <p:nvPr/>
            </p:nvSpPr>
            <p:spPr>
              <a:xfrm>
                <a:off x="-210449" y="6733719"/>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0" name="Google Shape;1850;p6"/>
              <p:cNvSpPr/>
              <p:nvPr/>
            </p:nvSpPr>
            <p:spPr>
              <a:xfrm>
                <a:off x="257051" y="6712604"/>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51" name="Google Shape;1851;p6"/>
            <p:cNvGrpSpPr/>
            <p:nvPr/>
          </p:nvGrpSpPr>
          <p:grpSpPr>
            <a:xfrm rot="912051">
              <a:off x="-961764" y="712605"/>
              <a:ext cx="2241992" cy="148446"/>
              <a:chOff x="-2775165" y="1339264"/>
              <a:chExt cx="4484043" cy="296911"/>
            </a:xfrm>
          </p:grpSpPr>
          <p:sp>
            <p:nvSpPr>
              <p:cNvPr id="1852" name="Google Shape;1852;p6"/>
              <p:cNvSpPr/>
              <p:nvPr/>
            </p:nvSpPr>
            <p:spPr>
              <a:xfrm>
                <a:off x="1540513" y="146773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3" name="Google Shape;1853;p6"/>
              <p:cNvSpPr/>
              <p:nvPr/>
            </p:nvSpPr>
            <p:spPr>
              <a:xfrm>
                <a:off x="1180885" y="145703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4" name="Google Shape;1854;p6"/>
              <p:cNvSpPr/>
              <p:nvPr/>
            </p:nvSpPr>
            <p:spPr>
              <a:xfrm>
                <a:off x="821241" y="144632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5" name="Google Shape;1855;p6"/>
              <p:cNvSpPr/>
              <p:nvPr/>
            </p:nvSpPr>
            <p:spPr>
              <a:xfrm>
                <a:off x="461597" y="143562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6" name="Google Shape;1856;p6"/>
              <p:cNvSpPr/>
              <p:nvPr/>
            </p:nvSpPr>
            <p:spPr>
              <a:xfrm>
                <a:off x="101954" y="142491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7" name="Google Shape;1857;p6"/>
              <p:cNvSpPr/>
              <p:nvPr/>
            </p:nvSpPr>
            <p:spPr>
              <a:xfrm>
                <a:off x="-257674" y="141420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8" name="Google Shape;1858;p6"/>
              <p:cNvSpPr/>
              <p:nvPr/>
            </p:nvSpPr>
            <p:spPr>
              <a:xfrm>
                <a:off x="-617318" y="140350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59" name="Google Shape;1859;p6"/>
              <p:cNvSpPr/>
              <p:nvPr/>
            </p:nvSpPr>
            <p:spPr>
              <a:xfrm>
                <a:off x="-976961" y="139279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0" name="Google Shape;1860;p6"/>
              <p:cNvSpPr/>
              <p:nvPr/>
            </p:nvSpPr>
            <p:spPr>
              <a:xfrm>
                <a:off x="-1336605" y="138208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1" name="Google Shape;1861;p6"/>
              <p:cNvSpPr/>
              <p:nvPr/>
            </p:nvSpPr>
            <p:spPr>
              <a:xfrm>
                <a:off x="-1696249" y="1371383"/>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2" name="Google Shape;1862;p6"/>
              <p:cNvSpPr/>
              <p:nvPr/>
            </p:nvSpPr>
            <p:spPr>
              <a:xfrm>
                <a:off x="-2055878" y="136067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3" name="Google Shape;1863;p6"/>
              <p:cNvSpPr/>
              <p:nvPr/>
            </p:nvSpPr>
            <p:spPr>
              <a:xfrm>
                <a:off x="-2415521" y="134997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4" name="Google Shape;1864;p6"/>
              <p:cNvSpPr/>
              <p:nvPr/>
            </p:nvSpPr>
            <p:spPr>
              <a:xfrm>
                <a:off x="-2775165" y="133926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865" name="Google Shape;1865;p6"/>
            <p:cNvGrpSpPr/>
            <p:nvPr/>
          </p:nvGrpSpPr>
          <p:grpSpPr>
            <a:xfrm rot="912051">
              <a:off x="-1026367" y="462124"/>
              <a:ext cx="2404672" cy="367521"/>
              <a:chOff x="-2979402" y="839355"/>
              <a:chExt cx="4809406" cy="735091"/>
            </a:xfrm>
          </p:grpSpPr>
          <p:sp>
            <p:nvSpPr>
              <p:cNvPr id="1866" name="Google Shape;1866;p6"/>
              <p:cNvSpPr/>
              <p:nvPr/>
            </p:nvSpPr>
            <p:spPr>
              <a:xfrm>
                <a:off x="1337778" y="9627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7" name="Google Shape;1867;p6"/>
              <p:cNvSpPr/>
              <p:nvPr/>
            </p:nvSpPr>
            <p:spPr>
              <a:xfrm>
                <a:off x="978010" y="952476"/>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8" name="Google Shape;1868;p6"/>
              <p:cNvSpPr/>
              <p:nvPr/>
            </p:nvSpPr>
            <p:spPr>
              <a:xfrm>
                <a:off x="618242" y="942190"/>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69" name="Google Shape;1869;p6"/>
              <p:cNvSpPr/>
              <p:nvPr/>
            </p:nvSpPr>
            <p:spPr>
              <a:xfrm>
                <a:off x="258473" y="931904"/>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0" name="Google Shape;1870;p6"/>
              <p:cNvSpPr/>
              <p:nvPr/>
            </p:nvSpPr>
            <p:spPr>
              <a:xfrm>
                <a:off x="-101279" y="9216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1" name="Google Shape;1871;p6"/>
              <p:cNvSpPr/>
              <p:nvPr/>
            </p:nvSpPr>
            <p:spPr>
              <a:xfrm>
                <a:off x="-461047" y="911332"/>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2" name="Google Shape;1872;p6"/>
              <p:cNvSpPr/>
              <p:nvPr/>
            </p:nvSpPr>
            <p:spPr>
              <a:xfrm>
                <a:off x="-820815" y="901061"/>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3" name="Google Shape;1873;p6"/>
              <p:cNvSpPr/>
              <p:nvPr/>
            </p:nvSpPr>
            <p:spPr>
              <a:xfrm>
                <a:off x="-1180583" y="890775"/>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4" name="Google Shape;1874;p6"/>
              <p:cNvSpPr/>
              <p:nvPr/>
            </p:nvSpPr>
            <p:spPr>
              <a:xfrm>
                <a:off x="-1540341" y="880489"/>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5" name="Google Shape;1875;p6"/>
              <p:cNvSpPr/>
              <p:nvPr/>
            </p:nvSpPr>
            <p:spPr>
              <a:xfrm>
                <a:off x="-1900104" y="870206"/>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6" name="Google Shape;1876;p6"/>
              <p:cNvSpPr/>
              <p:nvPr/>
            </p:nvSpPr>
            <p:spPr>
              <a:xfrm>
                <a:off x="-2259873" y="85991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7" name="Google Shape;1877;p6"/>
              <p:cNvSpPr/>
              <p:nvPr/>
            </p:nvSpPr>
            <p:spPr>
              <a:xfrm>
                <a:off x="-2619625" y="849640"/>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78" name="Google Shape;1878;p6"/>
              <p:cNvSpPr/>
              <p:nvPr/>
            </p:nvSpPr>
            <p:spPr>
              <a:xfrm>
                <a:off x="-2979402" y="839355"/>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1879" name="Google Shape;1879;p6"/>
          <p:cNvGrpSpPr/>
          <p:nvPr/>
        </p:nvGrpSpPr>
        <p:grpSpPr>
          <a:xfrm rot="-409338">
            <a:off x="1090125" y="1341082"/>
            <a:ext cx="984885" cy="3455590"/>
            <a:chOff x="237346" y="4814658"/>
            <a:chExt cx="1969610" cy="6910455"/>
          </a:xfrm>
        </p:grpSpPr>
        <p:sp>
          <p:nvSpPr>
            <p:cNvPr id="1880" name="Google Shape;1880;p6"/>
            <p:cNvSpPr/>
            <p:nvPr/>
          </p:nvSpPr>
          <p:spPr>
            <a:xfrm>
              <a:off x="307542" y="5202239"/>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1" name="Google Shape;1881;p6"/>
            <p:cNvSpPr/>
            <p:nvPr/>
          </p:nvSpPr>
          <p:spPr>
            <a:xfrm>
              <a:off x="812878" y="4893392"/>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2" name="Google Shape;1882;p6"/>
            <p:cNvSpPr/>
            <p:nvPr/>
          </p:nvSpPr>
          <p:spPr>
            <a:xfrm>
              <a:off x="237742" y="503653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3" name="Google Shape;1883;p6"/>
            <p:cNvSpPr/>
            <p:nvPr/>
          </p:nvSpPr>
          <p:spPr>
            <a:xfrm>
              <a:off x="1664458" y="10790045"/>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4" name="Google Shape;1884;p6"/>
            <p:cNvSpPr/>
            <p:nvPr/>
          </p:nvSpPr>
          <p:spPr>
            <a:xfrm>
              <a:off x="469518" y="5909679"/>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5" name="Google Shape;1885;p6"/>
            <p:cNvSpPr/>
            <p:nvPr/>
          </p:nvSpPr>
          <p:spPr>
            <a:xfrm>
              <a:off x="310080" y="5222015"/>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6" name="Google Shape;1886;p6"/>
            <p:cNvSpPr/>
            <p:nvPr/>
          </p:nvSpPr>
          <p:spPr>
            <a:xfrm>
              <a:off x="1933272" y="11342191"/>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7" name="Google Shape;1887;p6"/>
            <p:cNvSpPr/>
            <p:nvPr/>
          </p:nvSpPr>
          <p:spPr>
            <a:xfrm>
              <a:off x="889450" y="5984678"/>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8" name="Google Shape;1888;p6"/>
            <p:cNvSpPr/>
            <p:nvPr/>
          </p:nvSpPr>
          <p:spPr>
            <a:xfrm>
              <a:off x="654547" y="6054060"/>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89" name="Google Shape;1889;p6"/>
            <p:cNvSpPr/>
            <p:nvPr/>
          </p:nvSpPr>
          <p:spPr>
            <a:xfrm>
              <a:off x="462703" y="5827884"/>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0" name="Google Shape;1890;p6"/>
            <p:cNvSpPr/>
            <p:nvPr/>
          </p:nvSpPr>
          <p:spPr>
            <a:xfrm>
              <a:off x="237346" y="4814658"/>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1894" name="Shape 1894"/>
        <p:cNvGrpSpPr/>
        <p:nvPr/>
      </p:nvGrpSpPr>
      <p:grpSpPr>
        <a:xfrm>
          <a:off x="0" y="0"/>
          <a:ext cx="0" cy="0"/>
          <a:chOff x="0" y="0"/>
          <a:chExt cx="0" cy="0"/>
        </a:xfrm>
      </p:grpSpPr>
      <p:grpSp>
        <p:nvGrpSpPr>
          <p:cNvPr id="1895" name="Google Shape;1895;p7"/>
          <p:cNvGrpSpPr/>
          <p:nvPr/>
        </p:nvGrpSpPr>
        <p:grpSpPr>
          <a:xfrm rot="-147850">
            <a:off x="4843591" y="-432107"/>
            <a:ext cx="4041387" cy="4080071"/>
            <a:chOff x="9685972" y="-864111"/>
            <a:chExt cx="8081765" cy="8159124"/>
          </a:xfrm>
        </p:grpSpPr>
        <p:sp>
          <p:nvSpPr>
            <p:cNvPr id="1896" name="Google Shape;1896;p7"/>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897" name="Google Shape;1897;p7"/>
            <p:cNvGrpSpPr/>
            <p:nvPr/>
          </p:nvGrpSpPr>
          <p:grpSpPr>
            <a:xfrm>
              <a:off x="9685972" y="-314528"/>
              <a:ext cx="8081765" cy="7148015"/>
              <a:chOff x="9685972" y="-314528"/>
              <a:chExt cx="8081765" cy="7148015"/>
            </a:xfrm>
          </p:grpSpPr>
          <p:sp>
            <p:nvSpPr>
              <p:cNvPr id="1898" name="Google Shape;1898;p7"/>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899" name="Google Shape;1899;p7"/>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0" name="Google Shape;1900;p7"/>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1" name="Google Shape;1901;p7"/>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2" name="Google Shape;1902;p7"/>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3" name="Google Shape;1903;p7"/>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4" name="Google Shape;1904;p7"/>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5" name="Google Shape;1905;p7"/>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6" name="Google Shape;1906;p7"/>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7" name="Google Shape;1907;p7"/>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8" name="Google Shape;1908;p7"/>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09" name="Google Shape;1909;p7"/>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1910" name="Google Shape;1910;p7"/>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11" name="Google Shape;1911;p7"/>
          <p:cNvGrpSpPr/>
          <p:nvPr/>
        </p:nvGrpSpPr>
        <p:grpSpPr>
          <a:xfrm>
            <a:off x="7666744" y="3240904"/>
            <a:ext cx="1479142" cy="2295172"/>
            <a:chOff x="15333488" y="6481808"/>
            <a:chExt cx="2958285" cy="4590344"/>
          </a:xfrm>
        </p:grpSpPr>
        <p:sp>
          <p:nvSpPr>
            <p:cNvPr id="1912" name="Google Shape;1912;p7"/>
            <p:cNvSpPr/>
            <p:nvPr/>
          </p:nvSpPr>
          <p:spPr>
            <a:xfrm>
              <a:off x="15333488" y="9020644"/>
              <a:ext cx="1290827" cy="2051489"/>
            </a:xfrm>
            <a:custGeom>
              <a:rect b="b" l="l" r="r" t="t"/>
              <a:pathLst>
                <a:path extrusionOk="0" h="2051489" w="1290827">
                  <a:moveTo>
                    <a:pt x="1161086" y="85436"/>
                  </a:moveTo>
                  <a:cubicBezTo>
                    <a:pt x="1080057" y="61098"/>
                    <a:pt x="1000873" y="31334"/>
                    <a:pt x="921504" y="2204"/>
                  </a:cubicBezTo>
                  <a:cubicBezTo>
                    <a:pt x="919256" y="1515"/>
                    <a:pt x="917008" y="790"/>
                    <a:pt x="914760" y="0"/>
                  </a:cubicBezTo>
                  <a:cubicBezTo>
                    <a:pt x="893611" y="44380"/>
                    <a:pt x="871975" y="88750"/>
                    <a:pt x="849211" y="132496"/>
                  </a:cubicBezTo>
                  <a:cubicBezTo>
                    <a:pt x="837337" y="155319"/>
                    <a:pt x="825180" y="177995"/>
                    <a:pt x="812674" y="200378"/>
                  </a:cubicBezTo>
                  <a:cubicBezTo>
                    <a:pt x="757823" y="314742"/>
                    <a:pt x="701797" y="428270"/>
                    <a:pt x="644551" y="541551"/>
                  </a:cubicBezTo>
                  <a:cubicBezTo>
                    <a:pt x="541244" y="744665"/>
                    <a:pt x="439937" y="949045"/>
                    <a:pt x="341273" y="1154702"/>
                  </a:cubicBezTo>
                  <a:cubicBezTo>
                    <a:pt x="234350" y="1343888"/>
                    <a:pt x="139402" y="1540548"/>
                    <a:pt x="46500" y="1737253"/>
                  </a:cubicBezTo>
                  <a:cubicBezTo>
                    <a:pt x="43619" y="1745121"/>
                    <a:pt x="39958" y="1753723"/>
                    <a:pt x="35903" y="1762812"/>
                  </a:cubicBezTo>
                  <a:cubicBezTo>
                    <a:pt x="34490" y="1766035"/>
                    <a:pt x="33021" y="1769358"/>
                    <a:pt x="31507" y="1772682"/>
                  </a:cubicBezTo>
                  <a:cubicBezTo>
                    <a:pt x="30241" y="1775518"/>
                    <a:pt x="28966" y="1778401"/>
                    <a:pt x="27645" y="1781330"/>
                  </a:cubicBezTo>
                  <a:cubicBezTo>
                    <a:pt x="27452" y="1781725"/>
                    <a:pt x="27305" y="1782064"/>
                    <a:pt x="27158" y="1782450"/>
                  </a:cubicBezTo>
                  <a:cubicBezTo>
                    <a:pt x="5082" y="1832255"/>
                    <a:pt x="-17774" y="1891241"/>
                    <a:pt x="20763" y="1928037"/>
                  </a:cubicBezTo>
                  <a:cubicBezTo>
                    <a:pt x="44014" y="1948905"/>
                    <a:pt x="71852" y="1963759"/>
                    <a:pt x="100131" y="1976667"/>
                  </a:cubicBezTo>
                  <a:cubicBezTo>
                    <a:pt x="159231" y="2003301"/>
                    <a:pt x="218532" y="2031944"/>
                    <a:pt x="282614" y="2044357"/>
                  </a:cubicBezTo>
                  <a:cubicBezTo>
                    <a:pt x="306011" y="2049094"/>
                    <a:pt x="325014" y="2051490"/>
                    <a:pt x="340832" y="2051490"/>
                  </a:cubicBezTo>
                  <a:cubicBezTo>
                    <a:pt x="392903" y="2051490"/>
                    <a:pt x="410777" y="2025536"/>
                    <a:pt x="440038" y="1972022"/>
                  </a:cubicBezTo>
                  <a:cubicBezTo>
                    <a:pt x="440864" y="1970461"/>
                    <a:pt x="441745" y="1968891"/>
                    <a:pt x="442625" y="1967285"/>
                  </a:cubicBezTo>
                  <a:cubicBezTo>
                    <a:pt x="444240" y="1964255"/>
                    <a:pt x="445947" y="1961180"/>
                    <a:pt x="447654" y="1958003"/>
                  </a:cubicBezTo>
                  <a:cubicBezTo>
                    <a:pt x="448681" y="1956149"/>
                    <a:pt x="449709" y="1954239"/>
                    <a:pt x="450727" y="1952329"/>
                  </a:cubicBezTo>
                  <a:cubicBezTo>
                    <a:pt x="452049" y="1949887"/>
                    <a:pt x="453361" y="1947445"/>
                    <a:pt x="454737" y="1944948"/>
                  </a:cubicBezTo>
                  <a:cubicBezTo>
                    <a:pt x="518232" y="1823791"/>
                    <a:pt x="586084" y="1704745"/>
                    <a:pt x="644110" y="1580805"/>
                  </a:cubicBezTo>
                  <a:cubicBezTo>
                    <a:pt x="818390" y="1218957"/>
                    <a:pt x="984999" y="853538"/>
                    <a:pt x="1138854" y="482546"/>
                  </a:cubicBezTo>
                  <a:cubicBezTo>
                    <a:pt x="1139634" y="482060"/>
                    <a:pt x="1140368" y="481518"/>
                    <a:pt x="1141056" y="480931"/>
                  </a:cubicBezTo>
                  <a:cubicBezTo>
                    <a:pt x="1141304" y="480389"/>
                    <a:pt x="1141542" y="479856"/>
                    <a:pt x="1141836" y="479315"/>
                  </a:cubicBezTo>
                  <a:cubicBezTo>
                    <a:pt x="1143396" y="475597"/>
                    <a:pt x="1144965" y="471842"/>
                    <a:pt x="1146525" y="468124"/>
                  </a:cubicBezTo>
                  <a:cubicBezTo>
                    <a:pt x="1152681" y="453655"/>
                    <a:pt x="1159031" y="439287"/>
                    <a:pt x="1165133" y="424828"/>
                  </a:cubicBezTo>
                  <a:cubicBezTo>
                    <a:pt x="1165178" y="424681"/>
                    <a:pt x="1165234" y="424534"/>
                    <a:pt x="1165279" y="424387"/>
                  </a:cubicBezTo>
                  <a:cubicBezTo>
                    <a:pt x="1165279" y="424387"/>
                    <a:pt x="1165279" y="424387"/>
                    <a:pt x="1165325" y="424387"/>
                  </a:cubicBezTo>
                  <a:cubicBezTo>
                    <a:pt x="1165573" y="423799"/>
                    <a:pt x="1165812" y="423212"/>
                    <a:pt x="1166059" y="422578"/>
                  </a:cubicBezTo>
                  <a:cubicBezTo>
                    <a:pt x="1166885" y="420577"/>
                    <a:pt x="1168206" y="418860"/>
                    <a:pt x="1169821" y="417547"/>
                  </a:cubicBezTo>
                  <a:cubicBezTo>
                    <a:pt x="1170069" y="417061"/>
                    <a:pt x="1170363" y="416620"/>
                    <a:pt x="1170702" y="416225"/>
                  </a:cubicBezTo>
                  <a:cubicBezTo>
                    <a:pt x="1202743" y="349959"/>
                    <a:pt x="1227168" y="280507"/>
                    <a:pt x="1253887" y="212083"/>
                  </a:cubicBezTo>
                  <a:lnTo>
                    <a:pt x="1253933" y="212083"/>
                  </a:lnTo>
                  <a:cubicBezTo>
                    <a:pt x="1258668" y="199965"/>
                    <a:pt x="1263457" y="187846"/>
                    <a:pt x="1268440" y="175819"/>
                  </a:cubicBezTo>
                  <a:cubicBezTo>
                    <a:pt x="1267513" y="175774"/>
                    <a:pt x="1266632" y="175774"/>
                    <a:pt x="1265705" y="175719"/>
                  </a:cubicBezTo>
                  <a:cubicBezTo>
                    <a:pt x="1271027" y="160864"/>
                    <a:pt x="1256667" y="148498"/>
                    <a:pt x="1242409" y="150793"/>
                  </a:cubicBezTo>
                  <a:cubicBezTo>
                    <a:pt x="1240996" y="150453"/>
                    <a:pt x="1237234" y="150206"/>
                    <a:pt x="1233518" y="149912"/>
                  </a:cubicBezTo>
                  <a:cubicBezTo>
                    <a:pt x="1233325" y="148737"/>
                    <a:pt x="1232976" y="147562"/>
                    <a:pt x="1232591" y="146487"/>
                  </a:cubicBezTo>
                  <a:cubicBezTo>
                    <a:pt x="1232444" y="146148"/>
                    <a:pt x="1232297" y="145799"/>
                    <a:pt x="1232150" y="145459"/>
                  </a:cubicBezTo>
                  <a:cubicBezTo>
                    <a:pt x="1232343" y="145211"/>
                    <a:pt x="1232490" y="145018"/>
                    <a:pt x="1232692" y="144770"/>
                  </a:cubicBezTo>
                  <a:cubicBezTo>
                    <a:pt x="1246804" y="149802"/>
                    <a:pt x="1261365" y="153859"/>
                    <a:pt x="1275826" y="158018"/>
                  </a:cubicBezTo>
                  <a:cubicBezTo>
                    <a:pt x="1278900" y="150692"/>
                    <a:pt x="1282074" y="143403"/>
                    <a:pt x="1285304" y="136168"/>
                  </a:cubicBezTo>
                  <a:cubicBezTo>
                    <a:pt x="1286965" y="131816"/>
                    <a:pt x="1288818" y="127520"/>
                    <a:pt x="1290828" y="123214"/>
                  </a:cubicBezTo>
                  <a:cubicBezTo>
                    <a:pt x="1248033" y="109379"/>
                    <a:pt x="1204073" y="98436"/>
                    <a:pt x="1161086" y="8543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3" name="Google Shape;1913;p7"/>
            <p:cNvSpPr/>
            <p:nvPr/>
          </p:nvSpPr>
          <p:spPr>
            <a:xfrm>
              <a:off x="16182688" y="9020663"/>
              <a:ext cx="441617" cy="212110"/>
            </a:xfrm>
            <a:custGeom>
              <a:rect b="b" l="l" r="r" t="t"/>
              <a:pathLst>
                <a:path extrusionOk="0" h="212110" w="441617">
                  <a:moveTo>
                    <a:pt x="441617" y="123242"/>
                  </a:moveTo>
                  <a:cubicBezTo>
                    <a:pt x="439617" y="127538"/>
                    <a:pt x="437754" y="131844"/>
                    <a:pt x="436094" y="136195"/>
                  </a:cubicBezTo>
                  <a:cubicBezTo>
                    <a:pt x="432873" y="143430"/>
                    <a:pt x="429698" y="150710"/>
                    <a:pt x="426615" y="158046"/>
                  </a:cubicBezTo>
                  <a:cubicBezTo>
                    <a:pt x="412155" y="153896"/>
                    <a:pt x="397602" y="149838"/>
                    <a:pt x="383481" y="144798"/>
                  </a:cubicBezTo>
                  <a:cubicBezTo>
                    <a:pt x="383289" y="145046"/>
                    <a:pt x="383142" y="145239"/>
                    <a:pt x="382940" y="145487"/>
                  </a:cubicBezTo>
                  <a:cubicBezTo>
                    <a:pt x="383087" y="145826"/>
                    <a:pt x="383233" y="146175"/>
                    <a:pt x="383380" y="146515"/>
                  </a:cubicBezTo>
                  <a:cubicBezTo>
                    <a:pt x="383775" y="147589"/>
                    <a:pt x="384114" y="148764"/>
                    <a:pt x="384307" y="149939"/>
                  </a:cubicBezTo>
                  <a:cubicBezTo>
                    <a:pt x="388023" y="150233"/>
                    <a:pt x="391776" y="150481"/>
                    <a:pt x="393198" y="150820"/>
                  </a:cubicBezTo>
                  <a:cubicBezTo>
                    <a:pt x="407457" y="148525"/>
                    <a:pt x="421816" y="160892"/>
                    <a:pt x="416495" y="175746"/>
                  </a:cubicBezTo>
                  <a:cubicBezTo>
                    <a:pt x="417421" y="175792"/>
                    <a:pt x="418302" y="175792"/>
                    <a:pt x="419229" y="175847"/>
                  </a:cubicBezTo>
                  <a:cubicBezTo>
                    <a:pt x="414247" y="187874"/>
                    <a:pt x="409457" y="199992"/>
                    <a:pt x="404723" y="212111"/>
                  </a:cubicBezTo>
                  <a:lnTo>
                    <a:pt x="404677" y="212111"/>
                  </a:lnTo>
                  <a:cubicBezTo>
                    <a:pt x="282661" y="201847"/>
                    <a:pt x="160938" y="181952"/>
                    <a:pt x="43373" y="147010"/>
                  </a:cubicBezTo>
                  <a:cubicBezTo>
                    <a:pt x="30086" y="142319"/>
                    <a:pt x="14406" y="138114"/>
                    <a:pt x="0" y="132496"/>
                  </a:cubicBezTo>
                  <a:cubicBezTo>
                    <a:pt x="22764" y="88759"/>
                    <a:pt x="44400" y="44380"/>
                    <a:pt x="65550" y="0"/>
                  </a:cubicBezTo>
                  <a:cubicBezTo>
                    <a:pt x="67798" y="780"/>
                    <a:pt x="70046" y="1515"/>
                    <a:pt x="72294" y="2203"/>
                  </a:cubicBezTo>
                  <a:cubicBezTo>
                    <a:pt x="151662" y="31334"/>
                    <a:pt x="230847" y="61097"/>
                    <a:pt x="311876" y="85436"/>
                  </a:cubicBezTo>
                  <a:cubicBezTo>
                    <a:pt x="354872" y="98417"/>
                    <a:pt x="398832" y="109360"/>
                    <a:pt x="441617" y="12324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4" name="Google Shape;1914;p7"/>
            <p:cNvSpPr/>
            <p:nvPr/>
          </p:nvSpPr>
          <p:spPr>
            <a:xfrm>
              <a:off x="15333495" y="10783475"/>
              <a:ext cx="450727" cy="288677"/>
            </a:xfrm>
            <a:custGeom>
              <a:rect b="b" l="l" r="r" t="t"/>
              <a:pathLst>
                <a:path extrusionOk="0" h="288677" w="450727">
                  <a:moveTo>
                    <a:pt x="450727" y="189517"/>
                  </a:moveTo>
                  <a:cubicBezTo>
                    <a:pt x="449700" y="191427"/>
                    <a:pt x="448672" y="193327"/>
                    <a:pt x="447654" y="195182"/>
                  </a:cubicBezTo>
                  <a:cubicBezTo>
                    <a:pt x="445947" y="198358"/>
                    <a:pt x="444231" y="201434"/>
                    <a:pt x="442625" y="204463"/>
                  </a:cubicBezTo>
                  <a:cubicBezTo>
                    <a:pt x="441745" y="206079"/>
                    <a:pt x="440864" y="207640"/>
                    <a:pt x="440038" y="209200"/>
                  </a:cubicBezTo>
                  <a:cubicBezTo>
                    <a:pt x="410777" y="262724"/>
                    <a:pt x="392903" y="288678"/>
                    <a:pt x="340832" y="288678"/>
                  </a:cubicBezTo>
                  <a:cubicBezTo>
                    <a:pt x="325005" y="288678"/>
                    <a:pt x="306002" y="286282"/>
                    <a:pt x="282614" y="281544"/>
                  </a:cubicBezTo>
                  <a:cubicBezTo>
                    <a:pt x="218532" y="269132"/>
                    <a:pt x="159231" y="240488"/>
                    <a:pt x="100131" y="213855"/>
                  </a:cubicBezTo>
                  <a:cubicBezTo>
                    <a:pt x="71852" y="200956"/>
                    <a:pt x="44005" y="186093"/>
                    <a:pt x="20763" y="165225"/>
                  </a:cubicBezTo>
                  <a:cubicBezTo>
                    <a:pt x="-17774" y="128429"/>
                    <a:pt x="5082" y="69433"/>
                    <a:pt x="27158" y="19638"/>
                  </a:cubicBezTo>
                  <a:cubicBezTo>
                    <a:pt x="27305" y="19243"/>
                    <a:pt x="27452" y="18903"/>
                    <a:pt x="27645" y="18517"/>
                  </a:cubicBezTo>
                  <a:cubicBezTo>
                    <a:pt x="28966" y="15589"/>
                    <a:pt x="30232" y="12706"/>
                    <a:pt x="31507" y="9869"/>
                  </a:cubicBezTo>
                  <a:cubicBezTo>
                    <a:pt x="33021" y="6546"/>
                    <a:pt x="34490" y="3223"/>
                    <a:pt x="35903" y="0"/>
                  </a:cubicBezTo>
                  <a:cubicBezTo>
                    <a:pt x="148734" y="85335"/>
                    <a:pt x="280714" y="145349"/>
                    <a:pt x="417374" y="181025"/>
                  </a:cubicBezTo>
                  <a:cubicBezTo>
                    <a:pt x="428413" y="184284"/>
                    <a:pt x="439542" y="187075"/>
                    <a:pt x="450727" y="1895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5" name="Google Shape;1915;p7"/>
            <p:cNvSpPr/>
            <p:nvPr/>
          </p:nvSpPr>
          <p:spPr>
            <a:xfrm>
              <a:off x="15779553" y="9277786"/>
              <a:ext cx="698788" cy="1544191"/>
            </a:xfrm>
            <a:custGeom>
              <a:rect b="b" l="l" r="r" t="t"/>
              <a:pathLst>
                <a:path extrusionOk="0" h="1544191" w="698788">
                  <a:moveTo>
                    <a:pt x="5964" y="1543165"/>
                  </a:moveTo>
                  <a:cubicBezTo>
                    <a:pt x="-2570" y="1538868"/>
                    <a:pt x="-569" y="1529091"/>
                    <a:pt x="3468" y="1522196"/>
                  </a:cubicBezTo>
                  <a:cubicBezTo>
                    <a:pt x="29462" y="1464257"/>
                    <a:pt x="55557" y="1406446"/>
                    <a:pt x="81909" y="1348653"/>
                  </a:cubicBezTo>
                  <a:cubicBezTo>
                    <a:pt x="150239" y="1200964"/>
                    <a:pt x="218423" y="1053145"/>
                    <a:pt x="284706" y="904501"/>
                  </a:cubicBezTo>
                  <a:cubicBezTo>
                    <a:pt x="412934" y="624021"/>
                    <a:pt x="520545" y="334297"/>
                    <a:pt x="655489" y="56958"/>
                  </a:cubicBezTo>
                  <a:cubicBezTo>
                    <a:pt x="664426" y="39514"/>
                    <a:pt x="674097" y="22457"/>
                    <a:pt x="682740" y="4912"/>
                  </a:cubicBezTo>
                  <a:cubicBezTo>
                    <a:pt x="684795" y="763"/>
                    <a:pt x="689631" y="-1193"/>
                    <a:pt x="693879" y="763"/>
                  </a:cubicBezTo>
                  <a:cubicBezTo>
                    <a:pt x="698026" y="2672"/>
                    <a:pt x="699981" y="7749"/>
                    <a:pt x="698026" y="11908"/>
                  </a:cubicBezTo>
                  <a:cubicBezTo>
                    <a:pt x="606776" y="195522"/>
                    <a:pt x="531775" y="386627"/>
                    <a:pt x="451609" y="575208"/>
                  </a:cubicBezTo>
                  <a:cubicBezTo>
                    <a:pt x="374223" y="760070"/>
                    <a:pt x="292588" y="943234"/>
                    <a:pt x="209293" y="1125507"/>
                  </a:cubicBezTo>
                  <a:cubicBezTo>
                    <a:pt x="154038" y="1246785"/>
                    <a:pt x="97113" y="1367437"/>
                    <a:pt x="42932" y="1489210"/>
                  </a:cubicBezTo>
                  <a:cubicBezTo>
                    <a:pt x="36775" y="1502770"/>
                    <a:pt x="30664" y="1516265"/>
                    <a:pt x="24324" y="1529724"/>
                  </a:cubicBezTo>
                  <a:cubicBezTo>
                    <a:pt x="21571" y="1537500"/>
                    <a:pt x="15534" y="1547434"/>
                    <a:pt x="5964" y="154316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6" name="Google Shape;1916;p7"/>
            <p:cNvSpPr/>
            <p:nvPr/>
          </p:nvSpPr>
          <p:spPr>
            <a:xfrm>
              <a:off x="15516784" y="9239154"/>
              <a:ext cx="743320" cy="1420469"/>
            </a:xfrm>
            <a:custGeom>
              <a:rect b="b" l="l" r="r" t="t"/>
              <a:pathLst>
                <a:path extrusionOk="0" h="1420469" w="743320">
                  <a:moveTo>
                    <a:pt x="6258" y="1419501"/>
                  </a:moveTo>
                  <a:cubicBezTo>
                    <a:pt x="-7597" y="1411761"/>
                    <a:pt x="5295" y="1396622"/>
                    <a:pt x="9332" y="1386514"/>
                  </a:cubicBezTo>
                  <a:cubicBezTo>
                    <a:pt x="32757" y="1338160"/>
                    <a:pt x="57035" y="1290172"/>
                    <a:pt x="82112" y="1242681"/>
                  </a:cubicBezTo>
                  <a:cubicBezTo>
                    <a:pt x="151993" y="1109359"/>
                    <a:pt x="224030" y="977184"/>
                    <a:pt x="292873" y="843293"/>
                  </a:cubicBezTo>
                  <a:cubicBezTo>
                    <a:pt x="439094" y="567505"/>
                    <a:pt x="565340" y="280480"/>
                    <a:pt x="723783" y="11440"/>
                  </a:cubicBezTo>
                  <a:cubicBezTo>
                    <a:pt x="726508" y="4774"/>
                    <a:pt x="732234" y="-4214"/>
                    <a:pt x="740244" y="2204"/>
                  </a:cubicBezTo>
                  <a:cubicBezTo>
                    <a:pt x="747960" y="9355"/>
                    <a:pt x="739115" y="20078"/>
                    <a:pt x="735940" y="27469"/>
                  </a:cubicBezTo>
                  <a:cubicBezTo>
                    <a:pt x="543035" y="378851"/>
                    <a:pt x="376985" y="744463"/>
                    <a:pt x="185015" y="1096423"/>
                  </a:cubicBezTo>
                  <a:cubicBezTo>
                    <a:pt x="135587" y="1189478"/>
                    <a:pt x="85158" y="1282167"/>
                    <a:pt x="38978" y="1376884"/>
                  </a:cubicBezTo>
                  <a:cubicBezTo>
                    <a:pt x="32601" y="1389562"/>
                    <a:pt x="26609" y="1402590"/>
                    <a:pt x="20269" y="1415296"/>
                  </a:cubicBezTo>
                  <a:cubicBezTo>
                    <a:pt x="17590" y="1420088"/>
                    <a:pt x="11112" y="1421704"/>
                    <a:pt x="6258" y="141950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7" name="Google Shape;1917;p7"/>
            <p:cNvSpPr/>
            <p:nvPr/>
          </p:nvSpPr>
          <p:spPr>
            <a:xfrm>
              <a:off x="15583138" y="9543818"/>
              <a:ext cx="674450" cy="1321619"/>
            </a:xfrm>
            <a:custGeom>
              <a:rect b="b" l="l" r="r" t="t"/>
              <a:pathLst>
                <a:path extrusionOk="0" h="1321619" w="674450">
                  <a:moveTo>
                    <a:pt x="7620" y="1321135"/>
                  </a:moveTo>
                  <a:cubicBezTo>
                    <a:pt x="2051" y="1319428"/>
                    <a:pt x="-1317" y="1313221"/>
                    <a:pt x="491" y="1307594"/>
                  </a:cubicBezTo>
                  <a:cubicBezTo>
                    <a:pt x="7684" y="1287222"/>
                    <a:pt x="16300" y="1267410"/>
                    <a:pt x="25109" y="1247726"/>
                  </a:cubicBezTo>
                  <a:cubicBezTo>
                    <a:pt x="61563" y="1170765"/>
                    <a:pt x="101697" y="1095364"/>
                    <a:pt x="141555" y="1020376"/>
                  </a:cubicBezTo>
                  <a:cubicBezTo>
                    <a:pt x="141518" y="1020431"/>
                    <a:pt x="141482" y="1020495"/>
                    <a:pt x="141445" y="1020559"/>
                  </a:cubicBezTo>
                  <a:cubicBezTo>
                    <a:pt x="141390" y="1020651"/>
                    <a:pt x="141344" y="1020743"/>
                    <a:pt x="141289" y="1020835"/>
                  </a:cubicBezTo>
                  <a:cubicBezTo>
                    <a:pt x="312311" y="709077"/>
                    <a:pt x="467377" y="388983"/>
                    <a:pt x="624132" y="69862"/>
                  </a:cubicBezTo>
                  <a:cubicBezTo>
                    <a:pt x="635363" y="47580"/>
                    <a:pt x="647190" y="25583"/>
                    <a:pt x="659347" y="3788"/>
                  </a:cubicBezTo>
                  <a:cubicBezTo>
                    <a:pt x="661302" y="272"/>
                    <a:pt x="666091" y="-903"/>
                    <a:pt x="669651" y="713"/>
                  </a:cubicBezTo>
                  <a:cubicBezTo>
                    <a:pt x="673459" y="2476"/>
                    <a:pt x="675753" y="7608"/>
                    <a:pt x="673652" y="11509"/>
                  </a:cubicBezTo>
                  <a:cubicBezTo>
                    <a:pt x="593642" y="169206"/>
                    <a:pt x="521228" y="330704"/>
                    <a:pt x="442668" y="489135"/>
                  </a:cubicBezTo>
                  <a:cubicBezTo>
                    <a:pt x="353262" y="671977"/>
                    <a:pt x="256845" y="851313"/>
                    <a:pt x="161126" y="1030878"/>
                  </a:cubicBezTo>
                  <a:cubicBezTo>
                    <a:pt x="121818" y="1105178"/>
                    <a:pt x="82318" y="1179468"/>
                    <a:pt x="46240" y="1255401"/>
                  </a:cubicBezTo>
                  <a:cubicBezTo>
                    <a:pt x="36743" y="1274947"/>
                    <a:pt x="29742" y="1295604"/>
                    <a:pt x="20649" y="1315315"/>
                  </a:cubicBezTo>
                  <a:cubicBezTo>
                    <a:pt x="18374" y="1320199"/>
                    <a:pt x="12685" y="1322751"/>
                    <a:pt x="7620" y="13211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8" name="Google Shape;1918;p7"/>
            <p:cNvSpPr/>
            <p:nvPr/>
          </p:nvSpPr>
          <p:spPr>
            <a:xfrm>
              <a:off x="15873869" y="6613256"/>
              <a:ext cx="2342994" cy="2271838"/>
            </a:xfrm>
            <a:custGeom>
              <a:rect b="b" l="l" r="r" t="t"/>
              <a:pathLst>
                <a:path extrusionOk="0" h="2271838" w="2342994">
                  <a:moveTo>
                    <a:pt x="2192984" y="1652864"/>
                  </a:moveTo>
                  <a:cubicBezTo>
                    <a:pt x="2113836" y="1771846"/>
                    <a:pt x="2036927" y="1894583"/>
                    <a:pt x="1930766" y="1991669"/>
                  </a:cubicBezTo>
                  <a:cubicBezTo>
                    <a:pt x="1856866" y="2058357"/>
                    <a:pt x="1765965" y="2099643"/>
                    <a:pt x="1679806" y="2147061"/>
                  </a:cubicBezTo>
                  <a:cubicBezTo>
                    <a:pt x="1501370" y="2242522"/>
                    <a:pt x="1294554" y="2280934"/>
                    <a:pt x="1093363" y="2270046"/>
                  </a:cubicBezTo>
                  <a:cubicBezTo>
                    <a:pt x="993332" y="2261535"/>
                    <a:pt x="896548" y="2232763"/>
                    <a:pt x="800013" y="2206616"/>
                  </a:cubicBezTo>
                  <a:cubicBezTo>
                    <a:pt x="705101" y="2175843"/>
                    <a:pt x="615576" y="2129801"/>
                    <a:pt x="529051" y="2080501"/>
                  </a:cubicBezTo>
                  <a:cubicBezTo>
                    <a:pt x="367745" y="1980165"/>
                    <a:pt x="220322" y="1848413"/>
                    <a:pt x="123035" y="1683766"/>
                  </a:cubicBezTo>
                  <a:cubicBezTo>
                    <a:pt x="20250" y="1512234"/>
                    <a:pt x="-10258" y="1305678"/>
                    <a:pt x="2872" y="1108376"/>
                  </a:cubicBezTo>
                  <a:cubicBezTo>
                    <a:pt x="22875" y="935595"/>
                    <a:pt x="78148" y="767818"/>
                    <a:pt x="148542" y="609424"/>
                  </a:cubicBezTo>
                  <a:cubicBezTo>
                    <a:pt x="213193" y="471924"/>
                    <a:pt x="321730" y="362206"/>
                    <a:pt x="441397" y="270996"/>
                  </a:cubicBezTo>
                  <a:cubicBezTo>
                    <a:pt x="539181" y="192547"/>
                    <a:pt x="642717" y="119358"/>
                    <a:pt x="758007" y="69066"/>
                  </a:cubicBezTo>
                  <a:cubicBezTo>
                    <a:pt x="839789" y="34281"/>
                    <a:pt x="926314" y="5013"/>
                    <a:pt x="1015720" y="0"/>
                  </a:cubicBezTo>
                  <a:cubicBezTo>
                    <a:pt x="1104878" y="1129"/>
                    <a:pt x="1194404" y="376"/>
                    <a:pt x="1283562" y="4251"/>
                  </a:cubicBezTo>
                  <a:cubicBezTo>
                    <a:pt x="1529521" y="4499"/>
                    <a:pt x="1775103" y="136241"/>
                    <a:pt x="1949658" y="303771"/>
                  </a:cubicBezTo>
                  <a:cubicBezTo>
                    <a:pt x="2060067" y="417997"/>
                    <a:pt x="2146225" y="555625"/>
                    <a:pt x="2212996" y="699376"/>
                  </a:cubicBezTo>
                  <a:cubicBezTo>
                    <a:pt x="2250386" y="793836"/>
                    <a:pt x="2268388" y="894925"/>
                    <a:pt x="2285647" y="994765"/>
                  </a:cubicBezTo>
                  <a:cubicBezTo>
                    <a:pt x="2291400" y="994140"/>
                    <a:pt x="2297401" y="997143"/>
                    <a:pt x="2300154" y="1002651"/>
                  </a:cubicBezTo>
                  <a:cubicBezTo>
                    <a:pt x="2313284" y="1029927"/>
                    <a:pt x="2325909" y="1057827"/>
                    <a:pt x="2333919" y="1087104"/>
                  </a:cubicBezTo>
                  <a:cubicBezTo>
                    <a:pt x="2373539" y="1238117"/>
                    <a:pt x="2275508" y="1522003"/>
                    <a:pt x="2192984" y="165286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19" name="Google Shape;1919;p7"/>
            <p:cNvSpPr/>
            <p:nvPr/>
          </p:nvSpPr>
          <p:spPr>
            <a:xfrm>
              <a:off x="16788273" y="7409545"/>
              <a:ext cx="1206807" cy="1270285"/>
            </a:xfrm>
            <a:custGeom>
              <a:rect b="b" l="l" r="r" t="t"/>
              <a:pathLst>
                <a:path extrusionOk="0" h="1270285" w="1206807">
                  <a:moveTo>
                    <a:pt x="1206807" y="294909"/>
                  </a:moveTo>
                  <a:cubicBezTo>
                    <a:pt x="1201486" y="359862"/>
                    <a:pt x="1188833" y="424522"/>
                    <a:pt x="1166022" y="485656"/>
                  </a:cubicBezTo>
                  <a:cubicBezTo>
                    <a:pt x="1143946" y="548314"/>
                    <a:pt x="1123916" y="611597"/>
                    <a:pt x="1090214" y="669224"/>
                  </a:cubicBezTo>
                  <a:cubicBezTo>
                    <a:pt x="991009" y="867500"/>
                    <a:pt x="826308" y="1042851"/>
                    <a:pt x="632641" y="1151008"/>
                  </a:cubicBezTo>
                  <a:cubicBezTo>
                    <a:pt x="482392" y="1234626"/>
                    <a:pt x="361991" y="1284817"/>
                    <a:pt x="186344" y="1266538"/>
                  </a:cubicBezTo>
                  <a:cubicBezTo>
                    <a:pt x="143944" y="1263316"/>
                    <a:pt x="101159" y="1257688"/>
                    <a:pt x="62521" y="1238831"/>
                  </a:cubicBezTo>
                  <a:cubicBezTo>
                    <a:pt x="26176" y="1221388"/>
                    <a:pt x="-24427" y="1195526"/>
                    <a:pt x="13386" y="1150522"/>
                  </a:cubicBezTo>
                  <a:cubicBezTo>
                    <a:pt x="39710" y="1123494"/>
                    <a:pt x="78981" y="1114010"/>
                    <a:pt x="113619" y="1101892"/>
                  </a:cubicBezTo>
                  <a:cubicBezTo>
                    <a:pt x="177113" y="1079463"/>
                    <a:pt x="243159" y="1063966"/>
                    <a:pt x="305139" y="1037627"/>
                  </a:cubicBezTo>
                  <a:cubicBezTo>
                    <a:pt x="478979" y="952641"/>
                    <a:pt x="642312" y="841500"/>
                    <a:pt x="764768" y="689807"/>
                  </a:cubicBezTo>
                  <a:cubicBezTo>
                    <a:pt x="854541" y="581998"/>
                    <a:pt x="920926" y="459225"/>
                    <a:pt x="962344" y="327032"/>
                  </a:cubicBezTo>
                  <a:cubicBezTo>
                    <a:pt x="997560" y="224548"/>
                    <a:pt x="1007671" y="68256"/>
                    <a:pt x="1100766" y="1687"/>
                  </a:cubicBezTo>
                  <a:cubicBezTo>
                    <a:pt x="1217304" y="-22615"/>
                    <a:pt x="1204651" y="222528"/>
                    <a:pt x="1206807" y="29490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0" name="Google Shape;1920;p7"/>
            <p:cNvSpPr/>
            <p:nvPr/>
          </p:nvSpPr>
          <p:spPr>
            <a:xfrm>
              <a:off x="17802498" y="7230093"/>
              <a:ext cx="96049" cy="105458"/>
            </a:xfrm>
            <a:custGeom>
              <a:rect b="b" l="l" r="r" t="t"/>
              <a:pathLst>
                <a:path extrusionOk="0" h="105458" w="96049">
                  <a:moveTo>
                    <a:pt x="28258" y="99513"/>
                  </a:moveTo>
                  <a:cubicBezTo>
                    <a:pt x="-26832" y="71650"/>
                    <a:pt x="5338" y="-23682"/>
                    <a:pt x="67181" y="5485"/>
                  </a:cubicBezTo>
                  <a:cubicBezTo>
                    <a:pt x="78577" y="10727"/>
                    <a:pt x="82357" y="23268"/>
                    <a:pt x="89064" y="32605"/>
                  </a:cubicBezTo>
                  <a:cubicBezTo>
                    <a:pt x="113324" y="71274"/>
                    <a:pt x="69851" y="123145"/>
                    <a:pt x="28258" y="9951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1" name="Google Shape;1921;p7"/>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2" name="Google Shape;1922;p7"/>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3" name="Google Shape;1923;p7"/>
            <p:cNvSpPr/>
            <p:nvPr/>
          </p:nvSpPr>
          <p:spPr>
            <a:xfrm>
              <a:off x="16171655" y="8749552"/>
              <a:ext cx="655335" cy="462796"/>
            </a:xfrm>
            <a:custGeom>
              <a:rect b="b" l="l" r="r" t="t"/>
              <a:pathLst>
                <a:path extrusionOk="0" h="462796" w="655335">
                  <a:moveTo>
                    <a:pt x="645548" y="190972"/>
                  </a:moveTo>
                  <a:cubicBezTo>
                    <a:pt x="677322" y="244468"/>
                    <a:pt x="624160" y="291950"/>
                    <a:pt x="593844" y="330656"/>
                  </a:cubicBezTo>
                  <a:cubicBezTo>
                    <a:pt x="589504" y="345511"/>
                    <a:pt x="592889" y="361384"/>
                    <a:pt x="588604" y="376321"/>
                  </a:cubicBezTo>
                  <a:cubicBezTo>
                    <a:pt x="576796" y="417616"/>
                    <a:pt x="543011" y="458442"/>
                    <a:pt x="498088" y="462629"/>
                  </a:cubicBezTo>
                  <a:cubicBezTo>
                    <a:pt x="441952" y="465401"/>
                    <a:pt x="391377" y="433003"/>
                    <a:pt x="337994" y="419654"/>
                  </a:cubicBezTo>
                  <a:cubicBezTo>
                    <a:pt x="270563" y="399741"/>
                    <a:pt x="203316" y="377873"/>
                    <a:pt x="141317" y="343950"/>
                  </a:cubicBezTo>
                  <a:cubicBezTo>
                    <a:pt x="103926" y="323257"/>
                    <a:pt x="64958" y="304096"/>
                    <a:pt x="31091" y="277922"/>
                  </a:cubicBezTo>
                  <a:cubicBezTo>
                    <a:pt x="-14043" y="238464"/>
                    <a:pt x="-9015" y="172133"/>
                    <a:pt x="39533" y="138064"/>
                  </a:cubicBezTo>
                  <a:cubicBezTo>
                    <a:pt x="53571" y="127772"/>
                    <a:pt x="46084" y="109815"/>
                    <a:pt x="46772" y="95291"/>
                  </a:cubicBezTo>
                  <a:cubicBezTo>
                    <a:pt x="47011" y="50618"/>
                    <a:pt x="86108" y="17723"/>
                    <a:pt x="126370" y="6110"/>
                  </a:cubicBezTo>
                  <a:cubicBezTo>
                    <a:pt x="164925" y="-8038"/>
                    <a:pt x="204976" y="4622"/>
                    <a:pt x="240431" y="21331"/>
                  </a:cubicBezTo>
                  <a:cubicBezTo>
                    <a:pt x="287850" y="42254"/>
                    <a:pt x="336461" y="59826"/>
                    <a:pt x="384807" y="78362"/>
                  </a:cubicBezTo>
                  <a:cubicBezTo>
                    <a:pt x="428629" y="94676"/>
                    <a:pt x="472406" y="111440"/>
                    <a:pt x="516733" y="126312"/>
                  </a:cubicBezTo>
                  <a:cubicBezTo>
                    <a:pt x="561041" y="142617"/>
                    <a:pt x="613709" y="153800"/>
                    <a:pt x="645548" y="19097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4" name="Google Shape;1924;p7"/>
            <p:cNvSpPr/>
            <p:nvPr/>
          </p:nvSpPr>
          <p:spPr>
            <a:xfrm>
              <a:off x="15769106" y="6481808"/>
              <a:ext cx="2522667" cy="2522649"/>
            </a:xfrm>
            <a:custGeom>
              <a:rect b="b" l="l" r="r" t="t"/>
              <a:pathLst>
                <a:path extrusionOk="0" h="2522649" w="2522667">
                  <a:moveTo>
                    <a:pt x="1306909" y="2331326"/>
                  </a:moveTo>
                  <a:cubicBezTo>
                    <a:pt x="2187473" y="2288957"/>
                    <a:pt x="2643193" y="1272562"/>
                    <a:pt x="2092911" y="586590"/>
                  </a:cubicBezTo>
                  <a:cubicBezTo>
                    <a:pt x="2092663" y="586250"/>
                    <a:pt x="2092369" y="585901"/>
                    <a:pt x="2092076" y="585562"/>
                  </a:cubicBezTo>
                  <a:cubicBezTo>
                    <a:pt x="2061842" y="548665"/>
                    <a:pt x="2029453" y="513870"/>
                    <a:pt x="1994925" y="481076"/>
                  </a:cubicBezTo>
                  <a:cubicBezTo>
                    <a:pt x="1339968" y="-128118"/>
                    <a:pt x="280481" y="275567"/>
                    <a:pt x="195057" y="1165240"/>
                  </a:cubicBezTo>
                  <a:cubicBezTo>
                    <a:pt x="148510" y="1641351"/>
                    <a:pt x="442989" y="2105297"/>
                    <a:pt x="892121" y="2266868"/>
                  </a:cubicBezTo>
                  <a:cubicBezTo>
                    <a:pt x="891680" y="2266721"/>
                    <a:pt x="891240" y="2266574"/>
                    <a:pt x="890800" y="2266427"/>
                  </a:cubicBezTo>
                  <a:cubicBezTo>
                    <a:pt x="1023514" y="2315351"/>
                    <a:pt x="1165753" y="2337238"/>
                    <a:pt x="1306909" y="2331326"/>
                  </a:cubicBezTo>
                  <a:close/>
                  <a:moveTo>
                    <a:pt x="1315360" y="1303"/>
                  </a:moveTo>
                  <a:cubicBezTo>
                    <a:pt x="2090718" y="31112"/>
                    <a:pt x="2659269" y="767174"/>
                    <a:pt x="2493926" y="1525527"/>
                  </a:cubicBezTo>
                  <a:cubicBezTo>
                    <a:pt x="2373525" y="2113945"/>
                    <a:pt x="1820701" y="2547008"/>
                    <a:pt x="1220742" y="2521586"/>
                  </a:cubicBezTo>
                  <a:cubicBezTo>
                    <a:pt x="695903" y="2511221"/>
                    <a:pt x="210243" y="2141120"/>
                    <a:pt x="58535" y="1638853"/>
                  </a:cubicBezTo>
                  <a:cubicBezTo>
                    <a:pt x="-202774" y="808129"/>
                    <a:pt x="445393" y="-37752"/>
                    <a:pt x="1315360" y="1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5" name="Google Shape;1925;p7"/>
            <p:cNvSpPr/>
            <p:nvPr/>
          </p:nvSpPr>
          <p:spPr>
            <a:xfrm>
              <a:off x="15801406" y="6520711"/>
              <a:ext cx="2453056" cy="2455708"/>
            </a:xfrm>
            <a:custGeom>
              <a:rect b="b" l="l" r="r" t="t"/>
              <a:pathLst>
                <a:path extrusionOk="0" h="2455708" w="2453056">
                  <a:moveTo>
                    <a:pt x="1193957" y="2455325"/>
                  </a:moveTo>
                  <a:cubicBezTo>
                    <a:pt x="640656" y="2444978"/>
                    <a:pt x="157473" y="2053871"/>
                    <a:pt x="34145" y="1513716"/>
                  </a:cubicBezTo>
                  <a:cubicBezTo>
                    <a:pt x="-74869" y="1074347"/>
                    <a:pt x="81840" y="580224"/>
                    <a:pt x="437207" y="296494"/>
                  </a:cubicBezTo>
                  <a:cubicBezTo>
                    <a:pt x="452705" y="283173"/>
                    <a:pt x="469349" y="271339"/>
                    <a:pt x="485709" y="259175"/>
                  </a:cubicBezTo>
                  <a:cubicBezTo>
                    <a:pt x="493068" y="252757"/>
                    <a:pt x="501894" y="246074"/>
                    <a:pt x="512327" y="249480"/>
                  </a:cubicBezTo>
                  <a:cubicBezTo>
                    <a:pt x="521805" y="252555"/>
                    <a:pt x="527815" y="260084"/>
                    <a:pt x="528201" y="270155"/>
                  </a:cubicBezTo>
                  <a:cubicBezTo>
                    <a:pt x="528687" y="281934"/>
                    <a:pt x="518970" y="288626"/>
                    <a:pt x="512813" y="292684"/>
                  </a:cubicBezTo>
                  <a:cubicBezTo>
                    <a:pt x="496619" y="305289"/>
                    <a:pt x="481589" y="319437"/>
                    <a:pt x="465789" y="332547"/>
                  </a:cubicBezTo>
                  <a:cubicBezTo>
                    <a:pt x="383246" y="405313"/>
                    <a:pt x="310668" y="489445"/>
                    <a:pt x="250339" y="581463"/>
                  </a:cubicBezTo>
                  <a:cubicBezTo>
                    <a:pt x="25539" y="916760"/>
                    <a:pt x="-9686" y="1371939"/>
                    <a:pt x="168374" y="1734264"/>
                  </a:cubicBezTo>
                  <a:cubicBezTo>
                    <a:pt x="374437" y="2160515"/>
                    <a:pt x="835488" y="2436908"/>
                    <a:pt x="1307770" y="2400176"/>
                  </a:cubicBezTo>
                  <a:cubicBezTo>
                    <a:pt x="1823058" y="2370927"/>
                    <a:pt x="2281053" y="1961835"/>
                    <a:pt x="2375414" y="1455749"/>
                  </a:cubicBezTo>
                  <a:cubicBezTo>
                    <a:pt x="2503073" y="825522"/>
                    <a:pt x="2083055" y="203439"/>
                    <a:pt x="1454725" y="82520"/>
                  </a:cubicBezTo>
                  <a:cubicBezTo>
                    <a:pt x="1310780" y="54693"/>
                    <a:pt x="1164467" y="52380"/>
                    <a:pt x="1022513" y="77204"/>
                  </a:cubicBezTo>
                  <a:cubicBezTo>
                    <a:pt x="948788" y="89580"/>
                    <a:pt x="882623" y="112945"/>
                    <a:pt x="814532" y="132472"/>
                  </a:cubicBezTo>
                  <a:cubicBezTo>
                    <a:pt x="779399" y="131765"/>
                    <a:pt x="774260" y="82024"/>
                    <a:pt x="808568" y="73247"/>
                  </a:cubicBezTo>
                  <a:cubicBezTo>
                    <a:pt x="1455725" y="-162173"/>
                    <a:pt x="2175700" y="189796"/>
                    <a:pt x="2390297" y="843911"/>
                  </a:cubicBezTo>
                  <a:cubicBezTo>
                    <a:pt x="2655689" y="1653887"/>
                    <a:pt x="2045747" y="2476036"/>
                    <a:pt x="1193957" y="24553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6" name="Google Shape;1926;p7"/>
            <p:cNvSpPr/>
            <p:nvPr/>
          </p:nvSpPr>
          <p:spPr>
            <a:xfrm>
              <a:off x="16385572" y="6647301"/>
              <a:ext cx="144379" cy="98657"/>
            </a:xfrm>
            <a:custGeom>
              <a:rect b="b" l="l" r="r" t="t"/>
              <a:pathLst>
                <a:path extrusionOk="0" h="98657" w="144379">
                  <a:moveTo>
                    <a:pt x="19732" y="98487"/>
                  </a:moveTo>
                  <a:cubicBezTo>
                    <a:pt x="5180" y="97367"/>
                    <a:pt x="-3913" y="80355"/>
                    <a:pt x="1656" y="67401"/>
                  </a:cubicBezTo>
                  <a:cubicBezTo>
                    <a:pt x="6152" y="56890"/>
                    <a:pt x="14988" y="51473"/>
                    <a:pt x="24421" y="45946"/>
                  </a:cubicBezTo>
                  <a:cubicBezTo>
                    <a:pt x="46534" y="33075"/>
                    <a:pt x="69206" y="21232"/>
                    <a:pt x="92163" y="9875"/>
                  </a:cubicBezTo>
                  <a:cubicBezTo>
                    <a:pt x="103926" y="4954"/>
                    <a:pt x="117130" y="-3510"/>
                    <a:pt x="130113" y="1567"/>
                  </a:cubicBezTo>
                  <a:cubicBezTo>
                    <a:pt x="130104" y="1585"/>
                    <a:pt x="130086" y="1603"/>
                    <a:pt x="130077" y="1622"/>
                  </a:cubicBezTo>
                  <a:cubicBezTo>
                    <a:pt x="159558" y="19019"/>
                    <a:pt x="137986" y="43376"/>
                    <a:pt x="114533" y="52878"/>
                  </a:cubicBezTo>
                  <a:cubicBezTo>
                    <a:pt x="92494" y="64537"/>
                    <a:pt x="70628" y="76637"/>
                    <a:pt x="49176" y="89288"/>
                  </a:cubicBezTo>
                  <a:cubicBezTo>
                    <a:pt x="40230" y="94953"/>
                    <a:pt x="30385" y="99616"/>
                    <a:pt x="19732" y="9848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7" name="Google Shape;1927;p7"/>
            <p:cNvSpPr/>
            <p:nvPr/>
          </p:nvSpPr>
          <p:spPr>
            <a:xfrm>
              <a:off x="16254952" y="8886275"/>
              <a:ext cx="189658" cy="113294"/>
            </a:xfrm>
            <a:custGeom>
              <a:rect b="b" l="l" r="r" t="t"/>
              <a:pathLst>
                <a:path extrusionOk="0" h="113294" w="189658">
                  <a:moveTo>
                    <a:pt x="185954" y="99207"/>
                  </a:moveTo>
                  <a:cubicBezTo>
                    <a:pt x="155831" y="84160"/>
                    <a:pt x="124790" y="71711"/>
                    <a:pt x="95364" y="55112"/>
                  </a:cubicBezTo>
                  <a:cubicBezTo>
                    <a:pt x="80720" y="46850"/>
                    <a:pt x="66388" y="38046"/>
                    <a:pt x="52258" y="28938"/>
                  </a:cubicBezTo>
                  <a:cubicBezTo>
                    <a:pt x="38357" y="19987"/>
                    <a:pt x="25144" y="8355"/>
                    <a:pt x="10472" y="845"/>
                  </a:cubicBezTo>
                  <a:cubicBezTo>
                    <a:pt x="3471" y="-2744"/>
                    <a:pt x="-3548" y="5895"/>
                    <a:pt x="2003" y="11825"/>
                  </a:cubicBezTo>
                  <a:cubicBezTo>
                    <a:pt x="13262" y="23834"/>
                    <a:pt x="29172" y="32932"/>
                    <a:pt x="42770" y="42048"/>
                  </a:cubicBezTo>
                  <a:cubicBezTo>
                    <a:pt x="57176" y="51706"/>
                    <a:pt x="72022" y="60694"/>
                    <a:pt x="87125" y="69214"/>
                  </a:cubicBezTo>
                  <a:cubicBezTo>
                    <a:pt x="116505" y="85785"/>
                    <a:pt x="147830" y="102971"/>
                    <a:pt x="180155" y="112969"/>
                  </a:cubicBezTo>
                  <a:cubicBezTo>
                    <a:pt x="188174" y="115448"/>
                    <a:pt x="193661" y="103054"/>
                    <a:pt x="185954" y="9920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28" name="Google Shape;1928;p7"/>
            <p:cNvSpPr/>
            <p:nvPr/>
          </p:nvSpPr>
          <p:spPr>
            <a:xfrm>
              <a:off x="16499469" y="9016395"/>
              <a:ext cx="217562" cy="70868"/>
            </a:xfrm>
            <a:custGeom>
              <a:rect b="b" l="l" r="r" t="t"/>
              <a:pathLst>
                <a:path extrusionOk="0" h="70868" w="217562">
                  <a:moveTo>
                    <a:pt x="212949" y="58177"/>
                  </a:moveTo>
                  <a:cubicBezTo>
                    <a:pt x="177991" y="52632"/>
                    <a:pt x="143160" y="46444"/>
                    <a:pt x="109037" y="36877"/>
                  </a:cubicBezTo>
                  <a:cubicBezTo>
                    <a:pt x="74702" y="27238"/>
                    <a:pt x="42386" y="13595"/>
                    <a:pt x="9317" y="485"/>
                  </a:cubicBezTo>
                  <a:cubicBezTo>
                    <a:pt x="1426" y="-2645"/>
                    <a:pt x="-3859" y="10244"/>
                    <a:pt x="3555" y="14155"/>
                  </a:cubicBezTo>
                  <a:cubicBezTo>
                    <a:pt x="35220" y="30818"/>
                    <a:pt x="70518" y="42303"/>
                    <a:pt x="104926" y="51787"/>
                  </a:cubicBezTo>
                  <a:cubicBezTo>
                    <a:pt x="139674" y="61362"/>
                    <a:pt x="175229" y="68487"/>
                    <a:pt x="211234" y="70855"/>
                  </a:cubicBezTo>
                  <a:cubicBezTo>
                    <a:pt x="218381" y="71323"/>
                    <a:pt x="220180" y="59324"/>
                    <a:pt x="212949" y="5817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929" name="Google Shape;1929;p7"/>
          <p:cNvSpPr txBox="1"/>
          <p:nvPr/>
        </p:nvSpPr>
        <p:spPr>
          <a:xfrm>
            <a:off x="5400227" y="685136"/>
            <a:ext cx="3013200" cy="26505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3200"/>
              <a:buFont typeface="Arial"/>
              <a:buNone/>
            </a:pPr>
            <a:r>
              <a:rPr b="0" i="0" lang="nl" sz="3200" u="none" cap="none" strike="noStrike">
                <a:solidFill>
                  <a:srgbClr val="000000"/>
                </a:solidFill>
                <a:latin typeface="Mali SemiBold"/>
                <a:ea typeface="Mali SemiBold"/>
                <a:cs typeface="Mali SemiBold"/>
                <a:sym typeface="Mali SemiBold"/>
              </a:rPr>
              <a:t>“Jezelf kennen is het begin van alle wijsheid.”</a:t>
            </a:r>
            <a:endParaRPr b="0" i="0" sz="3200" u="none" cap="none" strike="noStrike">
              <a:solidFill>
                <a:srgbClr val="000000"/>
              </a:solidFill>
              <a:latin typeface="Mali SemiBold"/>
              <a:ea typeface="Mali SemiBold"/>
              <a:cs typeface="Mali SemiBold"/>
              <a:sym typeface="Mali SemiBold"/>
            </a:endParaRPr>
          </a:p>
          <a:p>
            <a:pPr indent="0" lvl="0" marL="0" marR="0" rtl="0" algn="ctr">
              <a:lnSpc>
                <a:spcPct val="115000"/>
              </a:lnSpc>
              <a:spcBef>
                <a:spcPts val="0"/>
              </a:spcBef>
              <a:spcAft>
                <a:spcPts val="0"/>
              </a:spcAft>
              <a:buClr>
                <a:srgbClr val="000000"/>
              </a:buClr>
              <a:buSzPts val="2500"/>
              <a:buFont typeface="Arial"/>
              <a:buNone/>
            </a:pPr>
            <a:r>
              <a:rPr b="0" i="0" lang="nl" sz="2500" u="none" cap="none" strike="noStrike">
                <a:solidFill>
                  <a:srgbClr val="000000"/>
                </a:solidFill>
                <a:latin typeface="Mali Light"/>
                <a:ea typeface="Mali Light"/>
                <a:cs typeface="Mali Light"/>
                <a:sym typeface="Mali Light"/>
              </a:rPr>
              <a:t>Aristoteles</a:t>
            </a:r>
            <a:endParaRPr b="0" i="0" sz="2500" u="none" cap="none" strike="noStrike">
              <a:solidFill>
                <a:schemeClr val="dk1"/>
              </a:solidFill>
              <a:latin typeface="Mali Light"/>
              <a:ea typeface="Mali Light"/>
              <a:cs typeface="Mali Light"/>
              <a:sym typeface="Mali Light"/>
            </a:endParaRPr>
          </a:p>
        </p:txBody>
      </p:sp>
      <p:grpSp>
        <p:nvGrpSpPr>
          <p:cNvPr id="1930" name="Google Shape;1930;p7"/>
          <p:cNvGrpSpPr/>
          <p:nvPr/>
        </p:nvGrpSpPr>
        <p:grpSpPr>
          <a:xfrm>
            <a:off x="4571996" y="3581102"/>
            <a:ext cx="1353435" cy="455217"/>
            <a:chOff x="4571996" y="3581102"/>
            <a:chExt cx="1353435" cy="455217"/>
          </a:xfrm>
        </p:grpSpPr>
        <p:sp>
          <p:nvSpPr>
            <p:cNvPr id="1931" name="Google Shape;1931;p7"/>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1932" name="Google Shape;1932;p7"/>
            <p:cNvGrpSpPr/>
            <p:nvPr/>
          </p:nvGrpSpPr>
          <p:grpSpPr>
            <a:xfrm>
              <a:off x="4571996" y="3581102"/>
              <a:ext cx="1353434" cy="455217"/>
              <a:chOff x="9143992" y="7009804"/>
              <a:chExt cx="2706868" cy="910434"/>
            </a:xfrm>
          </p:grpSpPr>
          <p:sp>
            <p:nvSpPr>
              <p:cNvPr id="1933" name="Google Shape;1933;p7"/>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4" name="Google Shape;1934;p7"/>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5" name="Google Shape;1935;p7"/>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6" name="Google Shape;1936;p7"/>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7" name="Google Shape;1937;p7"/>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8" name="Google Shape;1938;p7"/>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39" name="Google Shape;1939;p7"/>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0" name="Google Shape;1940;p7"/>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1" name="Google Shape;1941;p7"/>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2" name="Google Shape;1942;p7"/>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3" name="Google Shape;1943;p7"/>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4" name="Google Shape;1944;p7"/>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5" name="Google Shape;1945;p7"/>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6" name="Google Shape;1946;p7"/>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7" name="Google Shape;1947;p7"/>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8" name="Google Shape;1948;p7"/>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49" name="Google Shape;1949;p7"/>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0" name="Google Shape;1950;p7"/>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1" name="Google Shape;1951;p7"/>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2" name="Google Shape;1952;p7"/>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3" name="Google Shape;1953;p7"/>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4" name="Google Shape;1954;p7"/>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5" name="Google Shape;1955;p7"/>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6" name="Google Shape;1956;p7"/>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7" name="Google Shape;1957;p7"/>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8" name="Google Shape;1958;p7"/>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59" name="Google Shape;1959;p7"/>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1960" name="Google Shape;1960;p7"/>
          <p:cNvSpPr txBox="1"/>
          <p:nvPr/>
        </p:nvSpPr>
        <p:spPr>
          <a:xfrm>
            <a:off x="456274" y="552100"/>
            <a:ext cx="4115700" cy="1723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SemiBold"/>
                <a:ea typeface="Nunito SemiBold"/>
                <a:cs typeface="Nunito SemiBold"/>
                <a:sym typeface="Nunito SemiBold"/>
              </a:rPr>
              <a:t>Het woord </a:t>
            </a:r>
            <a:r>
              <a:rPr b="0" i="0" lang="nl" sz="2000" u="none" cap="none" strike="noStrike">
                <a:solidFill>
                  <a:srgbClr val="000000"/>
                </a:solidFill>
                <a:latin typeface="Nunito ExtraBold"/>
                <a:ea typeface="Nunito ExtraBold"/>
                <a:cs typeface="Nunito ExtraBold"/>
                <a:sym typeface="Nunito ExtraBold"/>
              </a:rPr>
              <a:t>identiteit </a:t>
            </a:r>
            <a:r>
              <a:rPr b="0" i="0" lang="nl" sz="2000" u="none" cap="none" strike="noStrike">
                <a:solidFill>
                  <a:srgbClr val="000000"/>
                </a:solidFill>
                <a:latin typeface="Nunito SemiBold"/>
                <a:ea typeface="Nunito SemiBold"/>
                <a:cs typeface="Nunito SemiBold"/>
                <a:sym typeface="Nunito SemiBold"/>
              </a:rPr>
              <a:t>betekent een gevoel van identiteit, zelfidentiteit. De kenmerken, gevoelens of overtuigingen die mensen van anderen onderscheiden.</a:t>
            </a:r>
            <a:endParaRPr b="0" i="0" sz="2000" u="none" cap="none" strike="noStrike">
              <a:solidFill>
                <a:srgbClr val="000000"/>
              </a:solidFill>
              <a:latin typeface="Nunito SemiBold"/>
              <a:ea typeface="Nunito SemiBold"/>
              <a:cs typeface="Nunito SemiBold"/>
              <a:sym typeface="Nunito SemiBold"/>
            </a:endParaRPr>
          </a:p>
        </p:txBody>
      </p:sp>
      <p:pic>
        <p:nvPicPr>
          <p:cNvPr id="1961" name="Google Shape;1961;p7"/>
          <p:cNvPicPr preferRelativeResize="0"/>
          <p:nvPr/>
        </p:nvPicPr>
        <p:blipFill rotWithShape="1">
          <a:blip r:embed="rId3">
            <a:alphaModFix/>
          </a:blip>
          <a:srcRect b="0" l="0" r="0" t="0"/>
          <a:stretch/>
        </p:blipFill>
        <p:spPr>
          <a:xfrm>
            <a:off x="2034200" y="2660875"/>
            <a:ext cx="1578875" cy="157887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965" name="Shape 1965"/>
        <p:cNvGrpSpPr/>
        <p:nvPr/>
      </p:nvGrpSpPr>
      <p:grpSpPr>
        <a:xfrm>
          <a:off x="0" y="0"/>
          <a:ext cx="0" cy="0"/>
          <a:chOff x="0" y="0"/>
          <a:chExt cx="0" cy="0"/>
        </a:xfrm>
      </p:grpSpPr>
      <p:sp>
        <p:nvSpPr>
          <p:cNvPr id="1966" name="Google Shape;1966;p8"/>
          <p:cNvSpPr/>
          <p:nvPr/>
        </p:nvSpPr>
        <p:spPr>
          <a:xfrm rot="112247">
            <a:off x="5561397" y="1969886"/>
            <a:ext cx="3014207" cy="2868028"/>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67" name="Google Shape;1967;p8"/>
          <p:cNvGrpSpPr/>
          <p:nvPr/>
        </p:nvGrpSpPr>
        <p:grpSpPr>
          <a:xfrm>
            <a:off x="628329" y="3108360"/>
            <a:ext cx="4214904" cy="812697"/>
            <a:chOff x="2328094" y="3902978"/>
            <a:chExt cx="2365399" cy="772012"/>
          </a:xfrm>
        </p:grpSpPr>
        <p:sp>
          <p:nvSpPr>
            <p:cNvPr id="1968" name="Google Shape;1968;p8"/>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ctr">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69" name="Google Shape;1969;p8"/>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ctr">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970" name="Google Shape;1970;p8"/>
          <p:cNvSpPr txBox="1"/>
          <p:nvPr/>
        </p:nvSpPr>
        <p:spPr>
          <a:xfrm>
            <a:off x="514350" y="285750"/>
            <a:ext cx="6188700" cy="8127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In deze oefening kun je de kenmerken ontdekken die jouw identiteit vormen. Je kunt zien dat je identiteit vloeiend en toch centraal is.</a:t>
            </a:r>
            <a:endParaRPr b="0" i="0" sz="1600" u="none" cap="none" strike="noStrike">
              <a:solidFill>
                <a:schemeClr val="dk1"/>
              </a:solidFill>
              <a:latin typeface="Mali"/>
              <a:ea typeface="Mali"/>
              <a:cs typeface="Mali"/>
              <a:sym typeface="Mali"/>
            </a:endParaRPr>
          </a:p>
        </p:txBody>
      </p:sp>
      <p:sp>
        <p:nvSpPr>
          <p:cNvPr id="1971" name="Google Shape;1971;p8"/>
          <p:cNvSpPr txBox="1"/>
          <p:nvPr/>
        </p:nvSpPr>
        <p:spPr>
          <a:xfrm>
            <a:off x="978000" y="2075275"/>
            <a:ext cx="4320000" cy="8127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Nunito"/>
                <a:ea typeface="Nunito"/>
                <a:cs typeface="Nunito"/>
                <a:sym typeface="Nunito"/>
              </a:rPr>
              <a:t>Zoek 10 kenmerken die jou identificeren. Schrijf ze één voor één op een fl</a:t>
            </a:r>
            <a:r>
              <a:rPr lang="nl" sz="1600">
                <a:latin typeface="Nunito"/>
                <a:ea typeface="Nunito"/>
                <a:cs typeface="Nunito"/>
                <a:sym typeface="Nunito"/>
              </a:rPr>
              <a:t>itskaart</a:t>
            </a:r>
            <a:r>
              <a:rPr b="0" i="0" lang="nl" sz="1600" u="none" cap="none" strike="noStrike">
                <a:solidFill>
                  <a:srgbClr val="000000"/>
                </a:solidFill>
                <a:latin typeface="Nunito"/>
                <a:ea typeface="Nunito"/>
                <a:cs typeface="Nunito"/>
                <a:sym typeface="Nunito"/>
              </a:rPr>
              <a:t>.</a:t>
            </a:r>
            <a:endParaRPr b="0" i="0" sz="16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Nunito"/>
                <a:ea typeface="Nunito"/>
                <a:cs typeface="Nunito"/>
                <a:sym typeface="Nunito"/>
              </a:rPr>
              <a:t>De kenmerken kunnen bijvoorbeeld zijn:</a:t>
            </a:r>
            <a:endParaRPr b="0" i="0" sz="1600" u="none" cap="none" strike="noStrike">
              <a:solidFill>
                <a:schemeClr val="dk1"/>
              </a:solidFill>
              <a:latin typeface="Nunito"/>
              <a:ea typeface="Nunito"/>
              <a:cs typeface="Nunito"/>
              <a:sym typeface="Nunito"/>
            </a:endParaRPr>
          </a:p>
        </p:txBody>
      </p:sp>
      <p:grpSp>
        <p:nvGrpSpPr>
          <p:cNvPr id="1972" name="Google Shape;1972;p8"/>
          <p:cNvGrpSpPr/>
          <p:nvPr/>
        </p:nvGrpSpPr>
        <p:grpSpPr>
          <a:xfrm rot="1308261">
            <a:off x="6791318" y="7009"/>
            <a:ext cx="2745004" cy="1004664"/>
            <a:chOff x="11917437" y="249981"/>
            <a:chExt cx="7591957" cy="2778922"/>
          </a:xfrm>
        </p:grpSpPr>
        <p:sp>
          <p:nvSpPr>
            <p:cNvPr id="1973" name="Google Shape;1973;p8"/>
            <p:cNvSpPr/>
            <p:nvPr/>
          </p:nvSpPr>
          <p:spPr>
            <a:xfrm>
              <a:off x="16141855" y="400266"/>
              <a:ext cx="3062245" cy="2491046"/>
            </a:xfrm>
            <a:custGeom>
              <a:rect b="b" l="l" r="r" t="t"/>
              <a:pathLst>
                <a:path extrusionOk="0" h="2491046" w="3062245">
                  <a:moveTo>
                    <a:pt x="3034921" y="596972"/>
                  </a:moveTo>
                  <a:cubicBezTo>
                    <a:pt x="3061796" y="736835"/>
                    <a:pt x="3065015" y="882353"/>
                    <a:pt x="3060612" y="1023171"/>
                  </a:cubicBezTo>
                  <a:cubicBezTo>
                    <a:pt x="3052579" y="1279942"/>
                    <a:pt x="3020086" y="1540428"/>
                    <a:pt x="2915454" y="1775125"/>
                  </a:cubicBezTo>
                  <a:cubicBezTo>
                    <a:pt x="2672936" y="2319128"/>
                    <a:pt x="2055649" y="2486220"/>
                    <a:pt x="1506538" y="2490799"/>
                  </a:cubicBezTo>
                  <a:cubicBezTo>
                    <a:pt x="1213261" y="2493240"/>
                    <a:pt x="879791" y="2479777"/>
                    <a:pt x="610656" y="2351694"/>
                  </a:cubicBezTo>
                  <a:cubicBezTo>
                    <a:pt x="221918" y="2166681"/>
                    <a:pt x="140335" y="1757872"/>
                    <a:pt x="63382" y="1373533"/>
                  </a:cubicBezTo>
                  <a:cubicBezTo>
                    <a:pt x="34639" y="1230016"/>
                    <a:pt x="19015" y="1084180"/>
                    <a:pt x="11666" y="938101"/>
                  </a:cubicBezTo>
                  <a:cubicBezTo>
                    <a:pt x="10831" y="935053"/>
                    <a:pt x="10011" y="932264"/>
                    <a:pt x="9510" y="930247"/>
                  </a:cubicBezTo>
                  <a:cubicBezTo>
                    <a:pt x="-8620" y="865508"/>
                    <a:pt x="1964" y="795721"/>
                    <a:pt x="17998" y="731559"/>
                  </a:cubicBezTo>
                  <a:cubicBezTo>
                    <a:pt x="73328" y="546970"/>
                    <a:pt x="181028" y="398374"/>
                    <a:pt x="341476" y="290926"/>
                  </a:cubicBezTo>
                  <a:cubicBezTo>
                    <a:pt x="565287" y="141041"/>
                    <a:pt x="848847" y="75348"/>
                    <a:pt x="1112697" y="38111"/>
                  </a:cubicBezTo>
                  <a:cubicBezTo>
                    <a:pt x="1399901" y="-2430"/>
                    <a:pt x="1690947" y="-2445"/>
                    <a:pt x="1980367" y="1846"/>
                  </a:cubicBezTo>
                  <a:cubicBezTo>
                    <a:pt x="2137885" y="4180"/>
                    <a:pt x="2296178" y="7728"/>
                    <a:pt x="2451236" y="35579"/>
                  </a:cubicBezTo>
                  <a:cubicBezTo>
                    <a:pt x="2646698" y="70678"/>
                    <a:pt x="2851468" y="143740"/>
                    <a:pt x="2946581" y="331149"/>
                  </a:cubicBezTo>
                  <a:cubicBezTo>
                    <a:pt x="2989308" y="415324"/>
                    <a:pt x="3017231" y="504928"/>
                    <a:pt x="3034921" y="59697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4" name="Google Shape;1974;p8"/>
            <p:cNvSpPr/>
            <p:nvPr/>
          </p:nvSpPr>
          <p:spPr>
            <a:xfrm>
              <a:off x="12242590" y="482956"/>
              <a:ext cx="3059286" cy="2485670"/>
            </a:xfrm>
            <a:custGeom>
              <a:rect b="b" l="l" r="r" t="t"/>
              <a:pathLst>
                <a:path extrusionOk="0" h="2485670" w="3059286">
                  <a:moveTo>
                    <a:pt x="16075" y="653478"/>
                  </a:moveTo>
                  <a:cubicBezTo>
                    <a:pt x="-5137" y="794311"/>
                    <a:pt x="-2480" y="939829"/>
                    <a:pt x="7602" y="1080359"/>
                  </a:cubicBezTo>
                  <a:cubicBezTo>
                    <a:pt x="25990" y="1336600"/>
                    <a:pt x="68975" y="1595555"/>
                    <a:pt x="182976" y="1825855"/>
                  </a:cubicBezTo>
                  <a:cubicBezTo>
                    <a:pt x="447237" y="2359654"/>
                    <a:pt x="1070780" y="2501791"/>
                    <a:pt x="1619633" y="2484264"/>
                  </a:cubicBezTo>
                  <a:cubicBezTo>
                    <a:pt x="1912758" y="2474909"/>
                    <a:pt x="2245423" y="2448044"/>
                    <a:pt x="2509167" y="2309227"/>
                  </a:cubicBezTo>
                  <a:cubicBezTo>
                    <a:pt x="2890117" y="2108734"/>
                    <a:pt x="2955149" y="1696969"/>
                    <a:pt x="3016538" y="1309840"/>
                  </a:cubicBezTo>
                  <a:cubicBezTo>
                    <a:pt x="3039466" y="1165277"/>
                    <a:pt x="3049199" y="1018940"/>
                    <a:pt x="3050656" y="872680"/>
                  </a:cubicBezTo>
                  <a:cubicBezTo>
                    <a:pt x="3051370" y="869602"/>
                    <a:pt x="3052068" y="866782"/>
                    <a:pt x="3052494" y="864750"/>
                  </a:cubicBezTo>
                  <a:cubicBezTo>
                    <a:pt x="3067996" y="799329"/>
                    <a:pt x="3054604" y="730027"/>
                    <a:pt x="3035989" y="666577"/>
                  </a:cubicBezTo>
                  <a:cubicBezTo>
                    <a:pt x="2973264" y="484369"/>
                    <a:pt x="2859643" y="340230"/>
                    <a:pt x="2695003" y="239317"/>
                  </a:cubicBezTo>
                  <a:cubicBezTo>
                    <a:pt x="2465332" y="98559"/>
                    <a:pt x="2179342" y="44327"/>
                    <a:pt x="1914201" y="17719"/>
                  </a:cubicBezTo>
                  <a:cubicBezTo>
                    <a:pt x="1625600" y="-11239"/>
                    <a:pt x="1334783" y="451"/>
                    <a:pt x="1045772" y="16385"/>
                  </a:cubicBezTo>
                  <a:cubicBezTo>
                    <a:pt x="888467" y="25057"/>
                    <a:pt x="730463" y="34973"/>
                    <a:pt x="576650" y="69025"/>
                  </a:cubicBezTo>
                  <a:cubicBezTo>
                    <a:pt x="382766" y="111947"/>
                    <a:pt x="181093" y="193196"/>
                    <a:pt x="93634" y="384274"/>
                  </a:cubicBezTo>
                  <a:cubicBezTo>
                    <a:pt x="54323" y="470147"/>
                    <a:pt x="30029" y="560797"/>
                    <a:pt x="16075" y="65347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5" name="Google Shape;1975;p8"/>
            <p:cNvSpPr/>
            <p:nvPr/>
          </p:nvSpPr>
          <p:spPr>
            <a:xfrm>
              <a:off x="17217069" y="417259"/>
              <a:ext cx="1017415" cy="2155512"/>
            </a:xfrm>
            <a:custGeom>
              <a:rect b="b" l="l" r="r" t="t"/>
              <a:pathLst>
                <a:path extrusionOk="0" h="2155512" w="1017415">
                  <a:moveTo>
                    <a:pt x="893599" y="15615"/>
                  </a:moveTo>
                  <a:cubicBezTo>
                    <a:pt x="917847" y="-20712"/>
                    <a:pt x="976548" y="12522"/>
                    <a:pt x="956111" y="52305"/>
                  </a:cubicBezTo>
                  <a:cubicBezTo>
                    <a:pt x="934747" y="90117"/>
                    <a:pt x="914401" y="128278"/>
                    <a:pt x="896377" y="167789"/>
                  </a:cubicBezTo>
                  <a:cubicBezTo>
                    <a:pt x="844919" y="295932"/>
                    <a:pt x="803634" y="429518"/>
                    <a:pt x="779006" y="565454"/>
                  </a:cubicBezTo>
                  <a:cubicBezTo>
                    <a:pt x="740894" y="860296"/>
                    <a:pt x="922220" y="704893"/>
                    <a:pt x="1005337" y="865072"/>
                  </a:cubicBezTo>
                  <a:cubicBezTo>
                    <a:pt x="1047958" y="1007330"/>
                    <a:pt x="968091" y="1157700"/>
                    <a:pt x="916192" y="1287890"/>
                  </a:cubicBezTo>
                  <a:cubicBezTo>
                    <a:pt x="827473" y="1448736"/>
                    <a:pt x="554937" y="2239397"/>
                    <a:pt x="338323" y="2148217"/>
                  </a:cubicBezTo>
                  <a:cubicBezTo>
                    <a:pt x="258304" y="2109996"/>
                    <a:pt x="260141" y="2005185"/>
                    <a:pt x="256740" y="1928682"/>
                  </a:cubicBezTo>
                  <a:cubicBezTo>
                    <a:pt x="268583" y="1755206"/>
                    <a:pt x="334406" y="1589145"/>
                    <a:pt x="395065" y="1427601"/>
                  </a:cubicBezTo>
                  <a:cubicBezTo>
                    <a:pt x="425251" y="1344563"/>
                    <a:pt x="465974" y="1264693"/>
                    <a:pt x="486579" y="1178531"/>
                  </a:cubicBezTo>
                  <a:cubicBezTo>
                    <a:pt x="492015" y="1120069"/>
                    <a:pt x="392484" y="1154000"/>
                    <a:pt x="359080" y="1157017"/>
                  </a:cubicBezTo>
                  <a:cubicBezTo>
                    <a:pt x="290524" y="1165174"/>
                    <a:pt x="221969" y="1180184"/>
                    <a:pt x="152684" y="1178289"/>
                  </a:cubicBezTo>
                  <a:cubicBezTo>
                    <a:pt x="42252" y="1182868"/>
                    <a:pt x="-17193" y="1099480"/>
                    <a:pt x="4383" y="994701"/>
                  </a:cubicBezTo>
                  <a:cubicBezTo>
                    <a:pt x="74002" y="776939"/>
                    <a:pt x="174170" y="568820"/>
                    <a:pt x="254796" y="355288"/>
                  </a:cubicBezTo>
                  <a:cubicBezTo>
                    <a:pt x="291298" y="256452"/>
                    <a:pt x="334785" y="160163"/>
                    <a:pt x="373109" y="62160"/>
                  </a:cubicBezTo>
                  <a:cubicBezTo>
                    <a:pt x="389796" y="16161"/>
                    <a:pt x="448543" y="24560"/>
                    <a:pt x="462725" y="60144"/>
                  </a:cubicBezTo>
                  <a:cubicBezTo>
                    <a:pt x="469983" y="59492"/>
                    <a:pt x="477074" y="58597"/>
                    <a:pt x="483694" y="57187"/>
                  </a:cubicBezTo>
                  <a:cubicBezTo>
                    <a:pt x="612028" y="37811"/>
                    <a:pt x="742169" y="50031"/>
                    <a:pt x="871172" y="42769"/>
                  </a:cubicBezTo>
                  <a:cubicBezTo>
                    <a:pt x="871172" y="42829"/>
                    <a:pt x="871127" y="42905"/>
                    <a:pt x="871127" y="42966"/>
                  </a:cubicBezTo>
                  <a:lnTo>
                    <a:pt x="871066" y="42966"/>
                  </a:lnTo>
                  <a:cubicBezTo>
                    <a:pt x="871066" y="43027"/>
                    <a:pt x="871005" y="43027"/>
                    <a:pt x="871021" y="43102"/>
                  </a:cubicBezTo>
                  <a:cubicBezTo>
                    <a:pt x="872448" y="42966"/>
                    <a:pt x="873875" y="42905"/>
                    <a:pt x="875257" y="42966"/>
                  </a:cubicBezTo>
                  <a:cubicBezTo>
                    <a:pt x="881315" y="33824"/>
                    <a:pt x="887419" y="24666"/>
                    <a:pt x="893599" y="156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6" name="Google Shape;1976;p8"/>
            <p:cNvSpPr/>
            <p:nvPr/>
          </p:nvSpPr>
          <p:spPr>
            <a:xfrm>
              <a:off x="13569386" y="515155"/>
              <a:ext cx="1020482" cy="2131848"/>
            </a:xfrm>
            <a:custGeom>
              <a:rect b="b" l="l" r="r" t="t"/>
              <a:pathLst>
                <a:path extrusionOk="0" h="2131848" w="1020482">
                  <a:moveTo>
                    <a:pt x="934206" y="14494"/>
                  </a:moveTo>
                  <a:cubicBezTo>
                    <a:pt x="959912" y="-20832"/>
                    <a:pt x="1017216" y="14737"/>
                    <a:pt x="995184" y="53671"/>
                  </a:cubicBezTo>
                  <a:cubicBezTo>
                    <a:pt x="972302" y="90589"/>
                    <a:pt x="950453" y="127900"/>
                    <a:pt x="930835" y="166653"/>
                  </a:cubicBezTo>
                  <a:cubicBezTo>
                    <a:pt x="874245" y="292628"/>
                    <a:pt x="827615" y="424440"/>
                    <a:pt x="797520" y="559285"/>
                  </a:cubicBezTo>
                  <a:cubicBezTo>
                    <a:pt x="747550" y="852352"/>
                    <a:pt x="934995" y="704378"/>
                    <a:pt x="1011583" y="867771"/>
                  </a:cubicBezTo>
                  <a:cubicBezTo>
                    <a:pt x="1048434" y="1011637"/>
                    <a:pt x="962554" y="1158671"/>
                    <a:pt x="905447" y="1286663"/>
                  </a:cubicBezTo>
                  <a:cubicBezTo>
                    <a:pt x="810305" y="1443809"/>
                    <a:pt x="506111" y="2222857"/>
                    <a:pt x="293338" y="2123050"/>
                  </a:cubicBezTo>
                  <a:cubicBezTo>
                    <a:pt x="214928" y="2081630"/>
                    <a:pt x="220987" y="1976986"/>
                    <a:pt x="220683" y="1900422"/>
                  </a:cubicBezTo>
                  <a:cubicBezTo>
                    <a:pt x="239511" y="1727568"/>
                    <a:pt x="311984" y="1564281"/>
                    <a:pt x="379112" y="1405300"/>
                  </a:cubicBezTo>
                  <a:cubicBezTo>
                    <a:pt x="412623" y="1323550"/>
                    <a:pt x="456550" y="1245363"/>
                    <a:pt x="480601" y="1160111"/>
                  </a:cubicBezTo>
                  <a:cubicBezTo>
                    <a:pt x="488391" y="1101922"/>
                    <a:pt x="387585" y="1131805"/>
                    <a:pt x="354074" y="1133488"/>
                  </a:cubicBezTo>
                  <a:cubicBezTo>
                    <a:pt x="285245" y="1138870"/>
                    <a:pt x="216143" y="1151121"/>
                    <a:pt x="146980" y="1146436"/>
                  </a:cubicBezTo>
                  <a:cubicBezTo>
                    <a:pt x="36457" y="1146572"/>
                    <a:pt x="-19587" y="1060850"/>
                    <a:pt x="6210" y="957026"/>
                  </a:cubicBezTo>
                  <a:cubicBezTo>
                    <a:pt x="84559" y="742236"/>
                    <a:pt x="193048" y="538317"/>
                    <a:pt x="282208" y="328211"/>
                  </a:cubicBezTo>
                  <a:cubicBezTo>
                    <a:pt x="322674" y="230921"/>
                    <a:pt x="370002" y="136467"/>
                    <a:pt x="412243" y="40086"/>
                  </a:cubicBezTo>
                  <a:cubicBezTo>
                    <a:pt x="430768" y="-5201"/>
                    <a:pt x="489135" y="5549"/>
                    <a:pt x="501859" y="41678"/>
                  </a:cubicBezTo>
                  <a:cubicBezTo>
                    <a:pt x="509132" y="41314"/>
                    <a:pt x="516268" y="40708"/>
                    <a:pt x="522934" y="39556"/>
                  </a:cubicBezTo>
                  <a:cubicBezTo>
                    <a:pt x="651952" y="25365"/>
                    <a:pt x="781501" y="42800"/>
                    <a:pt x="910686" y="40738"/>
                  </a:cubicBezTo>
                  <a:cubicBezTo>
                    <a:pt x="910686" y="40799"/>
                    <a:pt x="910625" y="40859"/>
                    <a:pt x="910640" y="40920"/>
                  </a:cubicBezTo>
                  <a:lnTo>
                    <a:pt x="910580" y="40920"/>
                  </a:lnTo>
                  <a:cubicBezTo>
                    <a:pt x="910580" y="40981"/>
                    <a:pt x="910519" y="40981"/>
                    <a:pt x="910519" y="41041"/>
                  </a:cubicBezTo>
                  <a:cubicBezTo>
                    <a:pt x="911946" y="40966"/>
                    <a:pt x="913373" y="40966"/>
                    <a:pt x="914755" y="41072"/>
                  </a:cubicBezTo>
                  <a:cubicBezTo>
                    <a:pt x="921208" y="32202"/>
                    <a:pt x="927677" y="23288"/>
                    <a:pt x="934206" y="1449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7" name="Google Shape;1977;p8"/>
            <p:cNvSpPr/>
            <p:nvPr/>
          </p:nvSpPr>
          <p:spPr>
            <a:xfrm>
              <a:off x="16914545" y="1992100"/>
              <a:ext cx="440270" cy="876108"/>
            </a:xfrm>
            <a:custGeom>
              <a:rect b="b" l="l" r="r" t="t"/>
              <a:pathLst>
                <a:path extrusionOk="0" h="876108" w="440270">
                  <a:moveTo>
                    <a:pt x="172528" y="875101"/>
                  </a:moveTo>
                  <a:cubicBezTo>
                    <a:pt x="133490" y="868066"/>
                    <a:pt x="129163" y="825145"/>
                    <a:pt x="139913" y="793700"/>
                  </a:cubicBezTo>
                  <a:cubicBezTo>
                    <a:pt x="129132" y="799098"/>
                    <a:pt x="116590" y="800401"/>
                    <a:pt x="104246" y="796187"/>
                  </a:cubicBezTo>
                  <a:cubicBezTo>
                    <a:pt x="97641" y="793943"/>
                    <a:pt x="91977" y="790440"/>
                    <a:pt x="87362" y="786059"/>
                  </a:cubicBezTo>
                  <a:cubicBezTo>
                    <a:pt x="67227" y="818398"/>
                    <a:pt x="13993" y="811499"/>
                    <a:pt x="2787" y="775052"/>
                  </a:cubicBezTo>
                  <a:cubicBezTo>
                    <a:pt x="-4000" y="756752"/>
                    <a:pt x="3136" y="738376"/>
                    <a:pt x="8010" y="720547"/>
                  </a:cubicBezTo>
                  <a:cubicBezTo>
                    <a:pt x="61306" y="566205"/>
                    <a:pt x="111200" y="410347"/>
                    <a:pt x="167563" y="257036"/>
                  </a:cubicBezTo>
                  <a:cubicBezTo>
                    <a:pt x="202714" y="173391"/>
                    <a:pt x="234585" y="81104"/>
                    <a:pt x="305236" y="20186"/>
                  </a:cubicBezTo>
                  <a:cubicBezTo>
                    <a:pt x="342299" y="-12471"/>
                    <a:pt x="409898" y="-5815"/>
                    <a:pt x="430108" y="42428"/>
                  </a:cubicBezTo>
                  <a:cubicBezTo>
                    <a:pt x="446188" y="80013"/>
                    <a:pt x="438763" y="123404"/>
                    <a:pt x="437199" y="163081"/>
                  </a:cubicBezTo>
                  <a:cubicBezTo>
                    <a:pt x="429835" y="297259"/>
                    <a:pt x="392164" y="426797"/>
                    <a:pt x="350180" y="553697"/>
                  </a:cubicBezTo>
                  <a:cubicBezTo>
                    <a:pt x="330031" y="615600"/>
                    <a:pt x="309244" y="677201"/>
                    <a:pt x="285952" y="737907"/>
                  </a:cubicBezTo>
                  <a:cubicBezTo>
                    <a:pt x="269371" y="766789"/>
                    <a:pt x="267777" y="814153"/>
                    <a:pt x="231806" y="825342"/>
                  </a:cubicBezTo>
                  <a:cubicBezTo>
                    <a:pt x="227889" y="854876"/>
                    <a:pt x="204429" y="881696"/>
                    <a:pt x="172528" y="875101"/>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8" name="Google Shape;1978;p8"/>
            <p:cNvSpPr/>
            <p:nvPr/>
          </p:nvSpPr>
          <p:spPr>
            <a:xfrm>
              <a:off x="13144808" y="2135525"/>
              <a:ext cx="466691" cy="868317"/>
            </a:xfrm>
            <a:custGeom>
              <a:rect b="b" l="l" r="r" t="t"/>
              <a:pathLst>
                <a:path extrusionOk="0" h="868317" w="466691">
                  <a:moveTo>
                    <a:pt x="167757" y="866884"/>
                  </a:moveTo>
                  <a:cubicBezTo>
                    <a:pt x="129038" y="858288"/>
                    <a:pt x="126441" y="815230"/>
                    <a:pt x="138452" y="784240"/>
                  </a:cubicBezTo>
                  <a:cubicBezTo>
                    <a:pt x="127458" y="789198"/>
                    <a:pt x="114886" y="790001"/>
                    <a:pt x="102709" y="785286"/>
                  </a:cubicBezTo>
                  <a:cubicBezTo>
                    <a:pt x="96195" y="782769"/>
                    <a:pt x="90683" y="779055"/>
                    <a:pt x="86249" y="774491"/>
                  </a:cubicBezTo>
                  <a:cubicBezTo>
                    <a:pt x="64825" y="805981"/>
                    <a:pt x="11909" y="796945"/>
                    <a:pt x="2176" y="760103"/>
                  </a:cubicBezTo>
                  <a:cubicBezTo>
                    <a:pt x="-3867" y="741546"/>
                    <a:pt x="4013" y="723473"/>
                    <a:pt x="9586" y="705841"/>
                  </a:cubicBezTo>
                  <a:cubicBezTo>
                    <a:pt x="69061" y="553773"/>
                    <a:pt x="125211" y="400038"/>
                    <a:pt x="187723" y="249122"/>
                  </a:cubicBezTo>
                  <a:cubicBezTo>
                    <a:pt x="226215" y="166963"/>
                    <a:pt x="261791" y="76026"/>
                    <a:pt x="334840" y="18003"/>
                  </a:cubicBezTo>
                  <a:cubicBezTo>
                    <a:pt x="373195" y="-13138"/>
                    <a:pt x="440475" y="-3768"/>
                    <a:pt x="458711" y="45248"/>
                  </a:cubicBezTo>
                  <a:cubicBezTo>
                    <a:pt x="473257" y="83455"/>
                    <a:pt x="464086" y="126513"/>
                    <a:pt x="460928" y="166084"/>
                  </a:cubicBezTo>
                  <a:cubicBezTo>
                    <a:pt x="448158" y="299852"/>
                    <a:pt x="405294" y="427768"/>
                    <a:pt x="358224" y="552879"/>
                  </a:cubicBezTo>
                  <a:cubicBezTo>
                    <a:pt x="335600" y="613918"/>
                    <a:pt x="312338" y="674639"/>
                    <a:pt x="286616" y="734359"/>
                  </a:cubicBezTo>
                  <a:cubicBezTo>
                    <a:pt x="268882" y="762544"/>
                    <a:pt x="265389" y="809802"/>
                    <a:pt x="228978" y="819551"/>
                  </a:cubicBezTo>
                  <a:cubicBezTo>
                    <a:pt x="223892" y="848903"/>
                    <a:pt x="199370" y="874768"/>
                    <a:pt x="167757" y="8668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79" name="Google Shape;1979;p8"/>
            <p:cNvSpPr/>
            <p:nvPr/>
          </p:nvSpPr>
          <p:spPr>
            <a:xfrm>
              <a:off x="16133170" y="1311275"/>
              <a:ext cx="300583" cy="726688"/>
            </a:xfrm>
            <a:custGeom>
              <a:rect b="b" l="l" r="r" t="t"/>
              <a:pathLst>
                <a:path extrusionOk="0" h="726688" w="300583">
                  <a:moveTo>
                    <a:pt x="107947" y="2485"/>
                  </a:moveTo>
                  <a:cubicBezTo>
                    <a:pt x="134018" y="-3170"/>
                    <a:pt x="161774" y="514"/>
                    <a:pt x="185583" y="16752"/>
                  </a:cubicBezTo>
                  <a:cubicBezTo>
                    <a:pt x="257509" y="65784"/>
                    <a:pt x="277491" y="184830"/>
                    <a:pt x="289319" y="264942"/>
                  </a:cubicBezTo>
                  <a:cubicBezTo>
                    <a:pt x="304154" y="365386"/>
                    <a:pt x="301815" y="467543"/>
                    <a:pt x="296532" y="568623"/>
                  </a:cubicBezTo>
                  <a:cubicBezTo>
                    <a:pt x="294193" y="613288"/>
                    <a:pt x="289835" y="661744"/>
                    <a:pt x="259559" y="694720"/>
                  </a:cubicBezTo>
                  <a:cubicBezTo>
                    <a:pt x="237192" y="719084"/>
                    <a:pt x="202027" y="731000"/>
                    <a:pt x="169427" y="725270"/>
                  </a:cubicBezTo>
                  <a:cubicBezTo>
                    <a:pt x="106747" y="714247"/>
                    <a:pt x="78141" y="645294"/>
                    <a:pt x="60725" y="591820"/>
                  </a:cubicBezTo>
                  <a:cubicBezTo>
                    <a:pt x="21976" y="472849"/>
                    <a:pt x="3907" y="347890"/>
                    <a:pt x="323" y="223037"/>
                  </a:cubicBezTo>
                  <a:cubicBezTo>
                    <a:pt x="-1271" y="167895"/>
                    <a:pt x="2100" y="104582"/>
                    <a:pt x="31845" y="56293"/>
                  </a:cubicBezTo>
                  <a:cubicBezTo>
                    <a:pt x="48745" y="28851"/>
                    <a:pt x="77184" y="9156"/>
                    <a:pt x="107947" y="248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0" name="Google Shape;1980;p8"/>
            <p:cNvSpPr/>
            <p:nvPr/>
          </p:nvSpPr>
          <p:spPr>
            <a:xfrm>
              <a:off x="15028470" y="1332956"/>
              <a:ext cx="292793" cy="728471"/>
            </a:xfrm>
            <a:custGeom>
              <a:rect b="b" l="l" r="r" t="t"/>
              <a:pathLst>
                <a:path extrusionOk="0" h="728471" w="292793">
                  <a:moveTo>
                    <a:pt x="176239" y="1651"/>
                  </a:moveTo>
                  <a:cubicBezTo>
                    <a:pt x="149956" y="-2958"/>
                    <a:pt x="122382" y="1848"/>
                    <a:pt x="99242" y="19026"/>
                  </a:cubicBezTo>
                  <a:cubicBezTo>
                    <a:pt x="29365" y="70908"/>
                    <a:pt x="14196" y="190667"/>
                    <a:pt x="5602" y="271189"/>
                  </a:cubicBezTo>
                  <a:cubicBezTo>
                    <a:pt x="-5163" y="372148"/>
                    <a:pt x="1290" y="474122"/>
                    <a:pt x="10659" y="574915"/>
                  </a:cubicBezTo>
                  <a:cubicBezTo>
                    <a:pt x="14804" y="619459"/>
                    <a:pt x="21105" y="667687"/>
                    <a:pt x="52688" y="699419"/>
                  </a:cubicBezTo>
                  <a:cubicBezTo>
                    <a:pt x="76010" y="722859"/>
                    <a:pt x="111632" y="733350"/>
                    <a:pt x="143973" y="726315"/>
                  </a:cubicBezTo>
                  <a:cubicBezTo>
                    <a:pt x="206151" y="712776"/>
                    <a:pt x="231964" y="642731"/>
                    <a:pt x="247209" y="588605"/>
                  </a:cubicBezTo>
                  <a:cubicBezTo>
                    <a:pt x="281115" y="468164"/>
                    <a:pt x="294142" y="342583"/>
                    <a:pt x="292685" y="217684"/>
                  </a:cubicBezTo>
                  <a:cubicBezTo>
                    <a:pt x="292047" y="162528"/>
                    <a:pt x="286125" y="99396"/>
                    <a:pt x="254467" y="52351"/>
                  </a:cubicBezTo>
                  <a:cubicBezTo>
                    <a:pt x="236459" y="25621"/>
                    <a:pt x="207245" y="7094"/>
                    <a:pt x="176239" y="16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1" name="Google Shape;1981;p8"/>
            <p:cNvSpPr/>
            <p:nvPr/>
          </p:nvSpPr>
          <p:spPr>
            <a:xfrm>
              <a:off x="18262680" y="645634"/>
              <a:ext cx="971091" cy="1729316"/>
            </a:xfrm>
            <a:custGeom>
              <a:rect b="b" l="l" r="r" t="t"/>
              <a:pathLst>
                <a:path extrusionOk="0" h="1729316" w="971091">
                  <a:moveTo>
                    <a:pt x="969274" y="164893"/>
                  </a:moveTo>
                  <a:cubicBezTo>
                    <a:pt x="947835" y="329817"/>
                    <a:pt x="686869" y="375468"/>
                    <a:pt x="538993" y="607527"/>
                  </a:cubicBezTo>
                  <a:cubicBezTo>
                    <a:pt x="373139" y="867816"/>
                    <a:pt x="435529" y="1198468"/>
                    <a:pt x="381065" y="1499663"/>
                  </a:cubicBezTo>
                  <a:cubicBezTo>
                    <a:pt x="328027" y="1792927"/>
                    <a:pt x="69354" y="1761923"/>
                    <a:pt x="13690" y="1645484"/>
                  </a:cubicBezTo>
                  <a:cubicBezTo>
                    <a:pt x="-18105" y="1578971"/>
                    <a:pt x="-3058" y="1598757"/>
                    <a:pt x="151317" y="833748"/>
                  </a:cubicBezTo>
                  <a:cubicBezTo>
                    <a:pt x="171754" y="732456"/>
                    <a:pt x="143209" y="612030"/>
                    <a:pt x="293893" y="424409"/>
                  </a:cubicBezTo>
                  <a:cubicBezTo>
                    <a:pt x="408380" y="281862"/>
                    <a:pt x="574219" y="175172"/>
                    <a:pt x="767465" y="38114"/>
                  </a:cubicBezTo>
                  <a:cubicBezTo>
                    <a:pt x="906307" y="-60358"/>
                    <a:pt x="984200" y="50001"/>
                    <a:pt x="969274" y="16489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2" name="Google Shape;1982;p8"/>
            <p:cNvSpPr/>
            <p:nvPr/>
          </p:nvSpPr>
          <p:spPr>
            <a:xfrm>
              <a:off x="12192886" y="783119"/>
              <a:ext cx="1029362" cy="1699892"/>
            </a:xfrm>
            <a:custGeom>
              <a:rect b="b" l="l" r="r" t="t"/>
              <a:pathLst>
                <a:path extrusionOk="0" h="1699892" w="1029362">
                  <a:moveTo>
                    <a:pt x="3115" y="168969"/>
                  </a:moveTo>
                  <a:cubicBezTo>
                    <a:pt x="31190" y="332893"/>
                    <a:pt x="293795" y="368021"/>
                    <a:pt x="450903" y="593940"/>
                  </a:cubicBezTo>
                  <a:cubicBezTo>
                    <a:pt x="627128" y="847346"/>
                    <a:pt x="578114" y="1180242"/>
                    <a:pt x="644696" y="1478995"/>
                  </a:cubicBezTo>
                  <a:cubicBezTo>
                    <a:pt x="709531" y="1769895"/>
                    <a:pt x="966747" y="1728505"/>
                    <a:pt x="1017658" y="1609913"/>
                  </a:cubicBezTo>
                  <a:cubicBezTo>
                    <a:pt x="1046751" y="1542172"/>
                    <a:pt x="1032508" y="1562549"/>
                    <a:pt x="847386" y="804379"/>
                  </a:cubicBezTo>
                  <a:cubicBezTo>
                    <a:pt x="822879" y="703980"/>
                    <a:pt x="846551" y="582523"/>
                    <a:pt x="688410" y="401103"/>
                  </a:cubicBezTo>
                  <a:cubicBezTo>
                    <a:pt x="568260" y="263272"/>
                    <a:pt x="398261" y="163359"/>
                    <a:pt x="199625" y="34170"/>
                  </a:cubicBezTo>
                  <a:cubicBezTo>
                    <a:pt x="56942" y="-58617"/>
                    <a:pt x="-16442" y="54789"/>
                    <a:pt x="3115" y="16896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3" name="Google Shape;1983;p8"/>
            <p:cNvSpPr/>
            <p:nvPr/>
          </p:nvSpPr>
          <p:spPr>
            <a:xfrm>
              <a:off x="15281702" y="888362"/>
              <a:ext cx="872622" cy="333895"/>
            </a:xfrm>
            <a:custGeom>
              <a:rect b="b" l="l" r="r" t="t"/>
              <a:pathLst>
                <a:path extrusionOk="0" h="333895" w="872622">
                  <a:moveTo>
                    <a:pt x="365511" y="5112"/>
                  </a:moveTo>
                  <a:cubicBezTo>
                    <a:pt x="409423" y="-649"/>
                    <a:pt x="453927" y="-1544"/>
                    <a:pt x="498052" y="2444"/>
                  </a:cubicBezTo>
                  <a:cubicBezTo>
                    <a:pt x="498280" y="2459"/>
                    <a:pt x="498492" y="2489"/>
                    <a:pt x="498720" y="2504"/>
                  </a:cubicBezTo>
                  <a:cubicBezTo>
                    <a:pt x="588578" y="10767"/>
                    <a:pt x="678315" y="30598"/>
                    <a:pt x="758532" y="73035"/>
                  </a:cubicBezTo>
                  <a:cubicBezTo>
                    <a:pt x="791390" y="93730"/>
                    <a:pt x="881871" y="118337"/>
                    <a:pt x="842787" y="169839"/>
                  </a:cubicBezTo>
                  <a:cubicBezTo>
                    <a:pt x="843349" y="172568"/>
                    <a:pt x="843653" y="175313"/>
                    <a:pt x="843714" y="178102"/>
                  </a:cubicBezTo>
                  <a:cubicBezTo>
                    <a:pt x="844032" y="178224"/>
                    <a:pt x="844275" y="178406"/>
                    <a:pt x="844519" y="178542"/>
                  </a:cubicBezTo>
                  <a:cubicBezTo>
                    <a:pt x="845323" y="178845"/>
                    <a:pt x="846143" y="179164"/>
                    <a:pt x="846887" y="179543"/>
                  </a:cubicBezTo>
                  <a:cubicBezTo>
                    <a:pt x="846887" y="179603"/>
                    <a:pt x="846826" y="179664"/>
                    <a:pt x="846765" y="179725"/>
                  </a:cubicBezTo>
                  <a:cubicBezTo>
                    <a:pt x="866368" y="189610"/>
                    <a:pt x="877574" y="211472"/>
                    <a:pt x="870483" y="233593"/>
                  </a:cubicBezTo>
                  <a:cubicBezTo>
                    <a:pt x="867811" y="241977"/>
                    <a:pt x="862891" y="248936"/>
                    <a:pt x="856544" y="254167"/>
                  </a:cubicBezTo>
                  <a:cubicBezTo>
                    <a:pt x="882311" y="285611"/>
                    <a:pt x="846781" y="331898"/>
                    <a:pt x="809504" y="314448"/>
                  </a:cubicBezTo>
                  <a:cubicBezTo>
                    <a:pt x="743166" y="282882"/>
                    <a:pt x="673092" y="260140"/>
                    <a:pt x="601895" y="242553"/>
                  </a:cubicBezTo>
                  <a:cubicBezTo>
                    <a:pt x="601348" y="242417"/>
                    <a:pt x="600801" y="242295"/>
                    <a:pt x="600255" y="242159"/>
                  </a:cubicBezTo>
                  <a:cubicBezTo>
                    <a:pt x="492631" y="216294"/>
                    <a:pt x="379557" y="218568"/>
                    <a:pt x="273072" y="248739"/>
                  </a:cubicBezTo>
                  <a:cubicBezTo>
                    <a:pt x="272525" y="248890"/>
                    <a:pt x="271994" y="249042"/>
                    <a:pt x="271447" y="249194"/>
                  </a:cubicBezTo>
                  <a:cubicBezTo>
                    <a:pt x="201024" y="269631"/>
                    <a:pt x="131922" y="295178"/>
                    <a:pt x="66920" y="329382"/>
                  </a:cubicBezTo>
                  <a:cubicBezTo>
                    <a:pt x="30372" y="348333"/>
                    <a:pt x="-6996" y="303501"/>
                    <a:pt x="17481" y="271056"/>
                  </a:cubicBezTo>
                  <a:cubicBezTo>
                    <a:pt x="10921" y="266098"/>
                    <a:pt x="5729" y="259337"/>
                    <a:pt x="2722" y="251058"/>
                  </a:cubicBezTo>
                  <a:cubicBezTo>
                    <a:pt x="-5265" y="229241"/>
                    <a:pt x="5045" y="206939"/>
                    <a:pt x="24238" y="196281"/>
                  </a:cubicBezTo>
                  <a:cubicBezTo>
                    <a:pt x="24177" y="196220"/>
                    <a:pt x="24101" y="196159"/>
                    <a:pt x="24101" y="196099"/>
                  </a:cubicBezTo>
                  <a:cubicBezTo>
                    <a:pt x="24830" y="195689"/>
                    <a:pt x="25635" y="195356"/>
                    <a:pt x="26424" y="195007"/>
                  </a:cubicBezTo>
                  <a:cubicBezTo>
                    <a:pt x="26667" y="194871"/>
                    <a:pt x="26910" y="194674"/>
                    <a:pt x="27214" y="194537"/>
                  </a:cubicBezTo>
                  <a:cubicBezTo>
                    <a:pt x="27168" y="191747"/>
                    <a:pt x="27365" y="189003"/>
                    <a:pt x="27806" y="186244"/>
                  </a:cubicBezTo>
                  <a:cubicBezTo>
                    <a:pt x="-13327" y="136348"/>
                    <a:pt x="76091" y="108118"/>
                    <a:pt x="108098" y="86119"/>
                  </a:cubicBezTo>
                  <a:cubicBezTo>
                    <a:pt x="186538" y="40483"/>
                    <a:pt x="275395" y="17074"/>
                    <a:pt x="364858" y="5203"/>
                  </a:cubicBezTo>
                  <a:cubicBezTo>
                    <a:pt x="365071" y="5173"/>
                    <a:pt x="365284" y="5142"/>
                    <a:pt x="365511" y="51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4" name="Google Shape;1984;p8"/>
            <p:cNvSpPr/>
            <p:nvPr/>
          </p:nvSpPr>
          <p:spPr>
            <a:xfrm>
              <a:off x="19185256" y="1022045"/>
              <a:ext cx="66611" cy="602571"/>
            </a:xfrm>
            <a:custGeom>
              <a:rect b="b" l="l" r="r" t="t"/>
              <a:pathLst>
                <a:path extrusionOk="0" h="602571" w="66611">
                  <a:moveTo>
                    <a:pt x="7918" y="602355"/>
                  </a:moveTo>
                  <a:cubicBezTo>
                    <a:pt x="-11775" y="595259"/>
                    <a:pt x="11380" y="554824"/>
                    <a:pt x="12109" y="539041"/>
                  </a:cubicBezTo>
                  <a:cubicBezTo>
                    <a:pt x="17408" y="515738"/>
                    <a:pt x="20809" y="492102"/>
                    <a:pt x="24180" y="468450"/>
                  </a:cubicBezTo>
                  <a:cubicBezTo>
                    <a:pt x="41125" y="317868"/>
                    <a:pt x="47214" y="163481"/>
                    <a:pt x="25106" y="13233"/>
                  </a:cubicBezTo>
                  <a:cubicBezTo>
                    <a:pt x="21994" y="-640"/>
                    <a:pt x="43661" y="-5704"/>
                    <a:pt x="46698" y="8381"/>
                  </a:cubicBezTo>
                  <a:cubicBezTo>
                    <a:pt x="75395" y="156188"/>
                    <a:pt x="68821" y="309333"/>
                    <a:pt x="53545" y="458444"/>
                  </a:cubicBezTo>
                  <a:cubicBezTo>
                    <a:pt x="49810" y="482899"/>
                    <a:pt x="38164" y="608480"/>
                    <a:pt x="7918" y="60235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5" name="Google Shape;1985;p8"/>
            <p:cNvSpPr/>
            <p:nvPr/>
          </p:nvSpPr>
          <p:spPr>
            <a:xfrm>
              <a:off x="12192841" y="1163018"/>
              <a:ext cx="82128" cy="601039"/>
            </a:xfrm>
            <a:custGeom>
              <a:rect b="b" l="l" r="r" t="t"/>
              <a:pathLst>
                <a:path extrusionOk="0" h="601039" w="82128">
                  <a:moveTo>
                    <a:pt x="74736" y="600729"/>
                  </a:moveTo>
                  <a:cubicBezTo>
                    <a:pt x="94141" y="592845"/>
                    <a:pt x="69361" y="553381"/>
                    <a:pt x="67995" y="537643"/>
                  </a:cubicBezTo>
                  <a:cubicBezTo>
                    <a:pt x="61769" y="514568"/>
                    <a:pt x="57411" y="491083"/>
                    <a:pt x="53084" y="467583"/>
                  </a:cubicBezTo>
                  <a:cubicBezTo>
                    <a:pt x="30065" y="317804"/>
                    <a:pt x="17766" y="163796"/>
                    <a:pt x="33785" y="12774"/>
                  </a:cubicBezTo>
                  <a:cubicBezTo>
                    <a:pt x="36336" y="-1204"/>
                    <a:pt x="14486" y="-5404"/>
                    <a:pt x="12012" y="8802"/>
                  </a:cubicBezTo>
                  <a:cubicBezTo>
                    <a:pt x="-10704" y="157641"/>
                    <a:pt x="2051" y="310406"/>
                    <a:pt x="23339" y="458774"/>
                  </a:cubicBezTo>
                  <a:cubicBezTo>
                    <a:pt x="28061" y="483047"/>
                    <a:pt x="44763" y="608067"/>
                    <a:pt x="74736" y="600729"/>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6" name="Google Shape;1986;p8"/>
            <p:cNvSpPr/>
            <p:nvPr/>
          </p:nvSpPr>
          <p:spPr>
            <a:xfrm>
              <a:off x="16011613" y="249981"/>
              <a:ext cx="3497781" cy="2700780"/>
            </a:xfrm>
            <a:custGeom>
              <a:rect b="b" l="l" r="r" t="t"/>
              <a:pathLst>
                <a:path extrusionOk="0" h="2700780" w="3497781">
                  <a:moveTo>
                    <a:pt x="3465137" y="388571"/>
                  </a:moveTo>
                  <a:cubicBezTo>
                    <a:pt x="3344652" y="125796"/>
                    <a:pt x="2949294" y="95913"/>
                    <a:pt x="2704210" y="61391"/>
                  </a:cubicBezTo>
                  <a:cubicBezTo>
                    <a:pt x="1028558" y="-174610"/>
                    <a:pt x="-254361" y="294965"/>
                    <a:pt x="43015" y="1039263"/>
                  </a:cubicBezTo>
                  <a:cubicBezTo>
                    <a:pt x="178593" y="2090563"/>
                    <a:pt x="343718" y="2584669"/>
                    <a:pt x="1188885" y="2675970"/>
                  </a:cubicBezTo>
                  <a:cubicBezTo>
                    <a:pt x="2597087" y="2828084"/>
                    <a:pt x="3329347" y="2287386"/>
                    <a:pt x="3273318" y="869912"/>
                  </a:cubicBezTo>
                  <a:cubicBezTo>
                    <a:pt x="3401410" y="825216"/>
                    <a:pt x="3569495" y="616173"/>
                    <a:pt x="3465137" y="388571"/>
                  </a:cubicBezTo>
                  <a:close/>
                  <a:moveTo>
                    <a:pt x="3125897" y="1421631"/>
                  </a:moveTo>
                  <a:cubicBezTo>
                    <a:pt x="2972510" y="2406691"/>
                    <a:pt x="2349650" y="2642055"/>
                    <a:pt x="1355210" y="2582107"/>
                  </a:cubicBezTo>
                  <a:cubicBezTo>
                    <a:pt x="1008318" y="2561199"/>
                    <a:pt x="666604" y="2495233"/>
                    <a:pt x="456413" y="2190597"/>
                  </a:cubicBezTo>
                  <a:cubicBezTo>
                    <a:pt x="283727" y="1940329"/>
                    <a:pt x="213288" y="1601505"/>
                    <a:pt x="192851" y="1303313"/>
                  </a:cubicBezTo>
                  <a:cubicBezTo>
                    <a:pt x="168830" y="952950"/>
                    <a:pt x="246632" y="654682"/>
                    <a:pt x="572099" y="471367"/>
                  </a:cubicBezTo>
                  <a:cubicBezTo>
                    <a:pt x="714828" y="390982"/>
                    <a:pt x="874442" y="345316"/>
                    <a:pt x="1034480" y="310066"/>
                  </a:cubicBezTo>
                  <a:cubicBezTo>
                    <a:pt x="1412089" y="226906"/>
                    <a:pt x="1801678" y="198418"/>
                    <a:pt x="2187410" y="225057"/>
                  </a:cubicBezTo>
                  <a:cubicBezTo>
                    <a:pt x="2463955" y="244145"/>
                    <a:pt x="2909618" y="256880"/>
                    <a:pt x="3057479" y="542201"/>
                  </a:cubicBezTo>
                  <a:cubicBezTo>
                    <a:pt x="3197565" y="812542"/>
                    <a:pt x="3171312" y="1129958"/>
                    <a:pt x="3125897" y="1421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87" name="Google Shape;1987;p8"/>
            <p:cNvSpPr/>
            <p:nvPr/>
          </p:nvSpPr>
          <p:spPr>
            <a:xfrm>
              <a:off x="11917437" y="333025"/>
              <a:ext cx="3507534" cy="2695878"/>
            </a:xfrm>
            <a:custGeom>
              <a:rect b="b" l="l" r="r" t="t"/>
              <a:pathLst>
                <a:path extrusionOk="0" h="2695878" w="3507534">
                  <a:moveTo>
                    <a:pt x="27026" y="457079"/>
                  </a:moveTo>
                  <a:cubicBezTo>
                    <a:pt x="136806" y="189665"/>
                    <a:pt x="530647" y="143908"/>
                    <a:pt x="774136" y="99561"/>
                  </a:cubicBezTo>
                  <a:cubicBezTo>
                    <a:pt x="2438916" y="-203650"/>
                    <a:pt x="3739737" y="213923"/>
                    <a:pt x="3472621" y="969592"/>
                  </a:cubicBezTo>
                  <a:cubicBezTo>
                    <a:pt x="3379559" y="2025500"/>
                    <a:pt x="3234522" y="2525837"/>
                    <a:pt x="2393713" y="2651055"/>
                  </a:cubicBezTo>
                  <a:cubicBezTo>
                    <a:pt x="992784" y="2859704"/>
                    <a:pt x="239313" y="2348890"/>
                    <a:pt x="238113" y="930309"/>
                  </a:cubicBezTo>
                  <a:cubicBezTo>
                    <a:pt x="108321" y="890814"/>
                    <a:pt x="-68070" y="688698"/>
                    <a:pt x="27026" y="457079"/>
                  </a:cubicBezTo>
                  <a:close/>
                  <a:moveTo>
                    <a:pt x="407672" y="1475660"/>
                  </a:moveTo>
                  <a:cubicBezTo>
                    <a:pt x="600690" y="2453746"/>
                    <a:pt x="1232523" y="2663866"/>
                    <a:pt x="2223744" y="2563968"/>
                  </a:cubicBezTo>
                  <a:cubicBezTo>
                    <a:pt x="2569512" y="2529128"/>
                    <a:pt x="2908281" y="2449470"/>
                    <a:pt x="3106021" y="2136632"/>
                  </a:cubicBezTo>
                  <a:cubicBezTo>
                    <a:pt x="3268474" y="1879618"/>
                    <a:pt x="3325170" y="1538246"/>
                    <a:pt x="3333582" y="1239463"/>
                  </a:cubicBezTo>
                  <a:cubicBezTo>
                    <a:pt x="3343452" y="888418"/>
                    <a:pt x="3253669" y="593516"/>
                    <a:pt x="2921081" y="423452"/>
                  </a:cubicBezTo>
                  <a:cubicBezTo>
                    <a:pt x="2775224" y="348873"/>
                    <a:pt x="2613895" y="309666"/>
                    <a:pt x="2452581" y="280890"/>
                  </a:cubicBezTo>
                  <a:cubicBezTo>
                    <a:pt x="2071920" y="212983"/>
                    <a:pt x="1681511" y="200202"/>
                    <a:pt x="1297146" y="242320"/>
                  </a:cubicBezTo>
                  <a:cubicBezTo>
                    <a:pt x="1021603" y="272521"/>
                    <a:pt x="576821" y="303162"/>
                    <a:pt x="440576" y="594198"/>
                  </a:cubicBezTo>
                  <a:cubicBezTo>
                    <a:pt x="311482" y="869952"/>
                    <a:pt x="350520" y="1186049"/>
                    <a:pt x="407672" y="147566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1988" name="Google Shape;1988;p8"/>
          <p:cNvGrpSpPr/>
          <p:nvPr/>
        </p:nvGrpSpPr>
        <p:grpSpPr>
          <a:xfrm rot="-490837">
            <a:off x="169534" y="4186491"/>
            <a:ext cx="2061916" cy="1309104"/>
            <a:chOff x="-277481" y="8830230"/>
            <a:chExt cx="4591529" cy="2915147"/>
          </a:xfrm>
        </p:grpSpPr>
        <p:sp>
          <p:nvSpPr>
            <p:cNvPr id="1989" name="Google Shape;1989;p8"/>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0" name="Google Shape;1990;p8"/>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1" name="Google Shape;1991;p8"/>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2" name="Google Shape;1992;p8"/>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3" name="Google Shape;1993;p8"/>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1994" name="Google Shape;1994;p8"/>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1995" name="Google Shape;1995;p8"/>
          <p:cNvSpPr txBox="1"/>
          <p:nvPr/>
        </p:nvSpPr>
        <p:spPr>
          <a:xfrm>
            <a:off x="514350" y="1256975"/>
            <a:ext cx="7874100" cy="529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Je kunt de oefening alleen doen, maar het heeft een gro</a:t>
            </a:r>
            <a:r>
              <a:rPr lang="nl" sz="1600">
                <a:latin typeface="Mali"/>
                <a:ea typeface="Mali"/>
                <a:cs typeface="Mali"/>
                <a:sym typeface="Mali"/>
              </a:rPr>
              <a:t>ter</a:t>
            </a:r>
            <a:r>
              <a:rPr b="0" i="0" lang="nl" sz="1600" u="none" cap="none" strike="noStrike">
                <a:solidFill>
                  <a:srgbClr val="000000"/>
                </a:solidFill>
                <a:latin typeface="Mali"/>
                <a:ea typeface="Mali"/>
                <a:cs typeface="Mali"/>
                <a:sym typeface="Mali"/>
              </a:rPr>
              <a:t> effect in een groep, dus doe het met vrienden of in een groep als je kunt.</a:t>
            </a:r>
            <a:endParaRPr b="0" i="0" sz="1600" u="none" cap="none" strike="noStrike">
              <a:solidFill>
                <a:srgbClr val="000000"/>
              </a:solidFill>
              <a:latin typeface="Mali"/>
              <a:ea typeface="Mali"/>
              <a:cs typeface="Mali"/>
              <a:sym typeface="Mali"/>
            </a:endParaRPr>
          </a:p>
        </p:txBody>
      </p:sp>
      <p:sp>
        <p:nvSpPr>
          <p:cNvPr id="1996" name="Google Shape;1996;p8"/>
          <p:cNvSpPr txBox="1"/>
          <p:nvPr/>
        </p:nvSpPr>
        <p:spPr>
          <a:xfrm>
            <a:off x="5699925" y="2093650"/>
            <a:ext cx="2921700" cy="2620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rol in het leven,</a:t>
            </a:r>
            <a:endParaRPr b="0" i="0" sz="1500" u="none" cap="none" strike="noStrike">
              <a:solidFill>
                <a:srgbClr val="5470D6"/>
              </a:solidFill>
              <a:latin typeface="Nunito SemiBold"/>
              <a:ea typeface="Nunito SemiBold"/>
              <a:cs typeface="Nunito SemiBold"/>
              <a:sym typeface="Nunito SemiBold"/>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leeftijd,</a:t>
            </a:r>
            <a:endParaRPr b="0" i="0" sz="1500" u="none" cap="none" strike="noStrike">
              <a:solidFill>
                <a:srgbClr val="5470D6"/>
              </a:solidFill>
              <a:latin typeface="Nunito SemiBold"/>
              <a:ea typeface="Nunito SemiBold"/>
              <a:cs typeface="Nunito SemiBold"/>
              <a:sym typeface="Nunito SemiBold"/>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geslacht</a:t>
            </a:r>
            <a:endParaRPr b="0" i="0" sz="1500" u="none" cap="none" strike="noStrike">
              <a:solidFill>
                <a:srgbClr val="5470D6"/>
              </a:solidFill>
              <a:latin typeface="Nunito SemiBold"/>
              <a:ea typeface="Nunito SemiBold"/>
              <a:cs typeface="Nunito SemiBold"/>
              <a:sym typeface="Nunito SemiBold"/>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ras/etniciteit,</a:t>
            </a:r>
            <a:endParaRPr b="0" i="0" sz="1500" u="none" cap="none" strike="noStrike">
              <a:solidFill>
                <a:srgbClr val="5470D6"/>
              </a:solidFill>
              <a:latin typeface="Nunito SemiBold"/>
              <a:ea typeface="Nunito SemiBold"/>
              <a:cs typeface="Nunito SemiBold"/>
              <a:sym typeface="Nunito SemiBold"/>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religie,</a:t>
            </a:r>
            <a:endParaRPr b="0" i="0" sz="1500" u="none" cap="none" strike="noStrike">
              <a:solidFill>
                <a:srgbClr val="5470D6"/>
              </a:solidFill>
              <a:latin typeface="Nunito SemiBold"/>
              <a:ea typeface="Nunito SemiBold"/>
              <a:cs typeface="Nunito SemiBold"/>
              <a:sym typeface="Nunito SemiBold"/>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onderwijs,</a:t>
            </a:r>
            <a:endParaRPr b="0" i="0" sz="1500" u="none" cap="none" strike="noStrike">
              <a:solidFill>
                <a:srgbClr val="5470D6"/>
              </a:solidFill>
              <a:latin typeface="Nunito SemiBold"/>
              <a:ea typeface="Nunito SemiBold"/>
              <a:cs typeface="Nunito SemiBold"/>
              <a:sym typeface="Nunito SemiBold"/>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burgerlijke staat, gezinsgrootte,</a:t>
            </a:r>
            <a:endParaRPr b="0" i="0" sz="1500" u="none" cap="none" strike="noStrike">
              <a:solidFill>
                <a:srgbClr val="5470D6"/>
              </a:solidFill>
              <a:latin typeface="Nunito SemiBold"/>
              <a:ea typeface="Nunito SemiBold"/>
              <a:cs typeface="Nunito SemiBold"/>
              <a:sym typeface="Nunito SemiBold"/>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gezondheidsstatus</a:t>
            </a:r>
            <a:endParaRPr b="0" i="0" sz="1500" u="none" cap="none" strike="noStrike">
              <a:solidFill>
                <a:srgbClr val="5470D6"/>
              </a:solidFill>
              <a:latin typeface="Nunito SemiBold"/>
              <a:ea typeface="Nunito SemiBold"/>
              <a:cs typeface="Nunito SemiBold"/>
              <a:sym typeface="Nunito SemiBold"/>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beroep, baan,</a:t>
            </a:r>
            <a:endParaRPr b="0" i="0" sz="1500" u="none" cap="none" strike="noStrike">
              <a:solidFill>
                <a:srgbClr val="5470D6"/>
              </a:solidFill>
              <a:latin typeface="Nunito SemiBold"/>
              <a:ea typeface="Nunito SemiBold"/>
              <a:cs typeface="Nunito SemiBold"/>
              <a:sym typeface="Nunito SemiBold"/>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5470D6"/>
                </a:solidFill>
                <a:latin typeface="Nunito SemiBold"/>
                <a:ea typeface="Nunito SemiBold"/>
                <a:cs typeface="Nunito SemiBold"/>
                <a:sym typeface="Nunito SemiBold"/>
              </a:rPr>
              <a:t>- persoonlijkheidskenmerk, enz.</a:t>
            </a:r>
            <a:endParaRPr b="0" i="0" sz="1500" u="none" cap="none" strike="noStrike">
              <a:solidFill>
                <a:srgbClr val="5470D6"/>
              </a:solidFill>
              <a:latin typeface="Nunito SemiBold"/>
              <a:ea typeface="Nunito SemiBold"/>
              <a:cs typeface="Nunito SemiBold"/>
              <a:sym typeface="Nunito SemiBold"/>
            </a:endParaRPr>
          </a:p>
        </p:txBody>
      </p:sp>
      <p:sp>
        <p:nvSpPr>
          <p:cNvPr id="1997" name="Google Shape;1997;p8"/>
          <p:cNvSpPr txBox="1"/>
          <p:nvPr/>
        </p:nvSpPr>
        <p:spPr>
          <a:xfrm>
            <a:off x="867531" y="3232550"/>
            <a:ext cx="3736500" cy="5295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600"/>
              <a:buFont typeface="Arial"/>
              <a:buNone/>
            </a:pPr>
            <a:r>
              <a:rPr b="0" i="0" lang="nl" sz="1600" u="none" cap="none" strike="noStrike">
                <a:solidFill>
                  <a:srgbClr val="FDFBF0"/>
                </a:solidFill>
                <a:latin typeface="Nunito Medium"/>
                <a:ea typeface="Nunito Medium"/>
                <a:cs typeface="Nunito Medium"/>
                <a:sym typeface="Nunito Medium"/>
              </a:rPr>
              <a:t>Een voorbeeld: moeder, jong,</a:t>
            </a:r>
            <a:endParaRPr b="0" i="0" sz="1600" u="none" cap="none" strike="noStrike">
              <a:solidFill>
                <a:srgbClr val="FDFBF0"/>
              </a:solidFill>
              <a:latin typeface="Nunito Medium"/>
              <a:ea typeface="Nunito Medium"/>
              <a:cs typeface="Nunito Medium"/>
              <a:sym typeface="Nunito Medium"/>
            </a:endParaRPr>
          </a:p>
          <a:p>
            <a:pPr indent="0" lvl="0" marL="0" marR="0" rtl="0" algn="ctr">
              <a:lnSpc>
                <a:spcPct val="115000"/>
              </a:lnSpc>
              <a:spcBef>
                <a:spcPts val="0"/>
              </a:spcBef>
              <a:spcAft>
                <a:spcPts val="0"/>
              </a:spcAft>
              <a:buClr>
                <a:srgbClr val="000000"/>
              </a:buClr>
              <a:buSzPts val="1600"/>
              <a:buFont typeface="Arial"/>
              <a:buNone/>
            </a:pPr>
            <a:r>
              <a:rPr b="0" i="0" lang="nl" sz="1600" u="none" cap="none" strike="noStrike">
                <a:solidFill>
                  <a:srgbClr val="FDFBF0"/>
                </a:solidFill>
                <a:latin typeface="Nunito Medium"/>
                <a:ea typeface="Nunito Medium"/>
                <a:cs typeface="Nunito Medium"/>
                <a:sym typeface="Nunito Medium"/>
              </a:rPr>
              <a:t>winkelbediende, vastberaden, enz.</a:t>
            </a:r>
            <a:endParaRPr b="0" i="0" sz="1600" u="none" cap="none" strike="noStrike">
              <a:solidFill>
                <a:srgbClr val="FDFBF0"/>
              </a:solidFill>
              <a:latin typeface="Nunito Medium"/>
              <a:ea typeface="Nunito Medium"/>
              <a:cs typeface="Nunito Medium"/>
              <a:sym typeface="Nunito Medium"/>
            </a:endParaRPr>
          </a:p>
        </p:txBody>
      </p:sp>
      <p:grpSp>
        <p:nvGrpSpPr>
          <p:cNvPr id="1998" name="Google Shape;1998;p8"/>
          <p:cNvGrpSpPr/>
          <p:nvPr/>
        </p:nvGrpSpPr>
        <p:grpSpPr>
          <a:xfrm>
            <a:off x="267041" y="1997650"/>
            <a:ext cx="604359" cy="588505"/>
            <a:chOff x="2328094" y="3902978"/>
            <a:chExt cx="2365399" cy="772012"/>
          </a:xfrm>
        </p:grpSpPr>
        <p:sp>
          <p:nvSpPr>
            <p:cNvPr id="1999" name="Google Shape;1999;p8"/>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00" name="Google Shape;2000;p8"/>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001" name="Google Shape;2001;p8"/>
          <p:cNvSpPr txBox="1"/>
          <p:nvPr/>
        </p:nvSpPr>
        <p:spPr>
          <a:xfrm>
            <a:off x="368081" y="2114900"/>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1.</a:t>
            </a:r>
            <a:endParaRPr b="0" i="0" sz="2300" u="none" cap="none" strike="noStrike">
              <a:solidFill>
                <a:srgbClr val="FDFBF0"/>
              </a:solidFill>
              <a:latin typeface="Nunito ExtraBold"/>
              <a:ea typeface="Nunito ExtraBold"/>
              <a:cs typeface="Nunito ExtraBold"/>
              <a:sym typeface="Nunito ExtraBold"/>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005" name="Shape 2005"/>
        <p:cNvGrpSpPr/>
        <p:nvPr/>
      </p:nvGrpSpPr>
      <p:grpSpPr>
        <a:xfrm>
          <a:off x="0" y="0"/>
          <a:ext cx="0" cy="0"/>
          <a:chOff x="0" y="0"/>
          <a:chExt cx="0" cy="0"/>
        </a:xfrm>
      </p:grpSpPr>
      <p:grpSp>
        <p:nvGrpSpPr>
          <p:cNvPr id="2006" name="Google Shape;2006;p9"/>
          <p:cNvGrpSpPr/>
          <p:nvPr/>
        </p:nvGrpSpPr>
        <p:grpSpPr>
          <a:xfrm>
            <a:off x="2493730" y="1276638"/>
            <a:ext cx="2306413" cy="3504912"/>
            <a:chOff x="2265130" y="1124238"/>
            <a:chExt cx="2306413" cy="3504912"/>
          </a:xfrm>
        </p:grpSpPr>
        <p:sp>
          <p:nvSpPr>
            <p:cNvPr id="2007" name="Google Shape;2007;p9"/>
            <p:cNvSpPr/>
            <p:nvPr/>
          </p:nvSpPr>
          <p:spPr>
            <a:xfrm>
              <a:off x="2265130" y="1124238"/>
              <a:ext cx="2306413"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08" name="Google Shape;2008;p9"/>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09" name="Google Shape;2009;p9"/>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10" name="Google Shape;2010;p9"/>
          <p:cNvGrpSpPr/>
          <p:nvPr/>
        </p:nvGrpSpPr>
        <p:grpSpPr>
          <a:xfrm rot="-121031">
            <a:off x="504716" y="509218"/>
            <a:ext cx="3771305" cy="3821699"/>
            <a:chOff x="1161237" y="1475147"/>
            <a:chExt cx="7542461" cy="7643193"/>
          </a:xfrm>
        </p:grpSpPr>
        <p:sp>
          <p:nvSpPr>
            <p:cNvPr id="2011" name="Google Shape;2011;p9"/>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12" name="Google Shape;2012;p9"/>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13" name="Google Shape;2013;p9"/>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014" name="Google Shape;2014;p9"/>
          <p:cNvSpPr txBox="1"/>
          <p:nvPr/>
        </p:nvSpPr>
        <p:spPr>
          <a:xfrm>
            <a:off x="895475" y="1332950"/>
            <a:ext cx="2989800" cy="1231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Interessant feit</a:t>
            </a:r>
            <a:endParaRPr b="0" i="0" sz="700" u="none" cap="none" strike="noStrike">
              <a:solidFill>
                <a:schemeClr val="dk1"/>
              </a:solidFill>
              <a:latin typeface="Mali Medium"/>
              <a:ea typeface="Mali Medium"/>
              <a:cs typeface="Mali Medium"/>
              <a:sym typeface="Mali Medium"/>
            </a:endParaRPr>
          </a:p>
        </p:txBody>
      </p:sp>
      <p:sp>
        <p:nvSpPr>
          <p:cNvPr id="2015" name="Google Shape;2015;p9"/>
          <p:cNvSpPr txBox="1"/>
          <p:nvPr/>
        </p:nvSpPr>
        <p:spPr>
          <a:xfrm>
            <a:off x="5143450" y="709175"/>
            <a:ext cx="3434100" cy="39012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300"/>
              <a:buFont typeface="Arial"/>
              <a:buNone/>
            </a:pPr>
            <a:r>
              <a:rPr b="1" i="0" lang="nl" sz="2300" u="none" cap="none" strike="noStrike">
                <a:solidFill>
                  <a:srgbClr val="000000"/>
                </a:solidFill>
                <a:latin typeface="Nunito"/>
                <a:ea typeface="Nunito"/>
                <a:cs typeface="Nunito"/>
                <a:sym typeface="Nunito"/>
              </a:rPr>
              <a:t>Met een groep/vrienden:</a:t>
            </a:r>
            <a:endParaRPr b="1" i="0" sz="23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a:ea typeface="Nunito"/>
                <a:cs typeface="Nunito"/>
                <a:sym typeface="Nunito"/>
              </a:rPr>
              <a:t>bespreek wie welke </a:t>
            </a:r>
            <a:r>
              <a:rPr lang="nl" sz="2000">
                <a:latin typeface="Nunito"/>
                <a:ea typeface="Nunito"/>
                <a:cs typeface="Nunito"/>
                <a:sym typeface="Nunito"/>
              </a:rPr>
              <a:t>kenmerken </a:t>
            </a:r>
            <a:r>
              <a:rPr b="0" i="0" lang="nl" sz="2000" u="none" cap="none" strike="noStrike">
                <a:solidFill>
                  <a:srgbClr val="000000"/>
                </a:solidFill>
                <a:latin typeface="Nunito"/>
                <a:ea typeface="Nunito"/>
                <a:cs typeface="Nunito"/>
                <a:sym typeface="Nunito"/>
              </a:rPr>
              <a:t>heeft gekozen en waarom. Merk op hoe iedereen verschillende kenmerken over zichzelf opschreef. </a:t>
            </a:r>
            <a:r>
              <a:rPr b="1" i="0" lang="nl" sz="2000" u="none" cap="none" strike="noStrike">
                <a:solidFill>
                  <a:srgbClr val="000000"/>
                </a:solidFill>
                <a:latin typeface="Nunito"/>
                <a:ea typeface="Nunito"/>
                <a:cs typeface="Nunito"/>
                <a:sym typeface="Nunito"/>
              </a:rPr>
              <a:t>Is er een kans dat iemand dezelfde 10 kenmerken opschrijft als jij?</a:t>
            </a:r>
            <a:r>
              <a:rPr b="0" i="0" lang="nl" sz="2000" u="none" cap="none" strike="noStrike">
                <a:solidFill>
                  <a:srgbClr val="000000"/>
                </a:solidFill>
                <a:latin typeface="Nunito"/>
                <a:ea typeface="Nunito"/>
                <a:cs typeface="Nunito"/>
                <a:sym typeface="Nunito"/>
              </a:rPr>
              <a:t> </a:t>
            </a:r>
            <a:endParaRPr b="0" i="0" sz="20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a:ea typeface="Nunito"/>
                <a:cs typeface="Nunito"/>
                <a:sym typeface="Nunito"/>
              </a:rPr>
              <a:t>Kijk of je dezelfde kenmerken op je kaart hebt!</a:t>
            </a:r>
            <a:endParaRPr b="0" i="0" sz="2000" u="none" cap="none" strike="noStrike">
              <a:solidFill>
                <a:schemeClr val="dk1"/>
              </a:solidFill>
              <a:latin typeface="Nunito"/>
              <a:ea typeface="Nunito"/>
              <a:cs typeface="Nunito"/>
              <a:sym typeface="Nunito"/>
            </a:endParaRPr>
          </a:p>
        </p:txBody>
      </p:sp>
      <p:grpSp>
        <p:nvGrpSpPr>
          <p:cNvPr id="2016" name="Google Shape;2016;p9"/>
          <p:cNvGrpSpPr/>
          <p:nvPr/>
        </p:nvGrpSpPr>
        <p:grpSpPr>
          <a:xfrm rot="-333264">
            <a:off x="102947" y="3022787"/>
            <a:ext cx="1335392" cy="1765200"/>
            <a:chOff x="164586" y="7085840"/>
            <a:chExt cx="2670529" cy="3530062"/>
          </a:xfrm>
        </p:grpSpPr>
        <p:sp>
          <p:nvSpPr>
            <p:cNvPr id="2017" name="Google Shape;2017;p9"/>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18" name="Google Shape;2018;p9"/>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19" name="Google Shape;2019;p9"/>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0" name="Google Shape;2020;p9"/>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1" name="Google Shape;2021;p9"/>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2" name="Google Shape;2022;p9"/>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3" name="Google Shape;2023;p9"/>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4" name="Google Shape;2024;p9"/>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5" name="Google Shape;2025;p9"/>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6" name="Google Shape;2026;p9"/>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7" name="Google Shape;2027;p9"/>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8" name="Google Shape;2028;p9"/>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29" name="Google Shape;2029;p9"/>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0" name="Google Shape;2030;p9"/>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1" name="Google Shape;2031;p9"/>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2" name="Google Shape;2032;p9"/>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3" name="Google Shape;2033;p9"/>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34" name="Google Shape;2034;p9"/>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2035" name="Google Shape;2035;p9"/>
          <p:cNvPicPr preferRelativeResize="0"/>
          <p:nvPr/>
        </p:nvPicPr>
        <p:blipFill rotWithShape="1">
          <a:blip r:embed="rId3">
            <a:alphaModFix/>
          </a:blip>
          <a:srcRect b="0" l="0" r="0" t="0"/>
          <a:stretch/>
        </p:blipFill>
        <p:spPr>
          <a:xfrm>
            <a:off x="1741400" y="2614100"/>
            <a:ext cx="1297949" cy="1297949"/>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2039" name="Shape 2039"/>
        <p:cNvGrpSpPr/>
        <p:nvPr/>
      </p:nvGrpSpPr>
      <p:grpSpPr>
        <a:xfrm>
          <a:off x="0" y="0"/>
          <a:ext cx="0" cy="0"/>
          <a:chOff x="0" y="0"/>
          <a:chExt cx="0" cy="0"/>
        </a:xfrm>
      </p:grpSpPr>
      <p:grpSp>
        <p:nvGrpSpPr>
          <p:cNvPr id="2040" name="Google Shape;2040;p10"/>
          <p:cNvGrpSpPr/>
          <p:nvPr/>
        </p:nvGrpSpPr>
        <p:grpSpPr>
          <a:xfrm>
            <a:off x="3015398" y="1178669"/>
            <a:ext cx="5925324" cy="1107528"/>
            <a:chOff x="2328094" y="3902978"/>
            <a:chExt cx="2365399" cy="772012"/>
          </a:xfrm>
        </p:grpSpPr>
        <p:sp>
          <p:nvSpPr>
            <p:cNvPr id="2041" name="Google Shape;2041;p1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42" name="Google Shape;2042;p1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43" name="Google Shape;2043;p10"/>
          <p:cNvGrpSpPr/>
          <p:nvPr/>
        </p:nvGrpSpPr>
        <p:grpSpPr>
          <a:xfrm>
            <a:off x="2861412" y="4001345"/>
            <a:ext cx="5835912" cy="1035809"/>
            <a:chOff x="2328094" y="3902978"/>
            <a:chExt cx="2365399" cy="772012"/>
          </a:xfrm>
        </p:grpSpPr>
        <p:sp>
          <p:nvSpPr>
            <p:cNvPr id="2044" name="Google Shape;2044;p1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45" name="Google Shape;2045;p1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046" name="Google Shape;2046;p10"/>
          <p:cNvSpPr txBox="1"/>
          <p:nvPr/>
        </p:nvSpPr>
        <p:spPr>
          <a:xfrm>
            <a:off x="1411950" y="361950"/>
            <a:ext cx="5436300" cy="529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Verscheur een kenmerk waarmee je je niet langer kunt identificeren. Denk na over waarom je ervoor hebt gekozen!</a:t>
            </a:r>
            <a:endParaRPr b="0" i="0" sz="1600" u="none" cap="none" strike="noStrike">
              <a:solidFill>
                <a:srgbClr val="000000"/>
              </a:solidFill>
              <a:latin typeface="Mali"/>
              <a:ea typeface="Mali"/>
              <a:cs typeface="Mali"/>
              <a:sym typeface="Mali"/>
            </a:endParaRPr>
          </a:p>
        </p:txBody>
      </p:sp>
      <p:sp>
        <p:nvSpPr>
          <p:cNvPr id="2047" name="Google Shape;2047;p10"/>
          <p:cNvSpPr txBox="1"/>
          <p:nvPr/>
        </p:nvSpPr>
        <p:spPr>
          <a:xfrm>
            <a:off x="1411950" y="2456950"/>
            <a:ext cx="7160400" cy="15207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Bedenk vervolgens welke van deze </a:t>
            </a:r>
            <a:r>
              <a:rPr lang="nl" sz="1600">
                <a:latin typeface="Mali"/>
                <a:ea typeface="Mali"/>
                <a:cs typeface="Mali"/>
                <a:sym typeface="Mali"/>
              </a:rPr>
              <a:t>kenmerken </a:t>
            </a:r>
            <a:r>
              <a:rPr b="0" i="0" lang="nl" sz="1600" u="none" cap="none" strike="noStrike">
                <a:solidFill>
                  <a:srgbClr val="000000"/>
                </a:solidFill>
                <a:latin typeface="Mali"/>
                <a:ea typeface="Mali"/>
                <a:cs typeface="Mali"/>
                <a:sym typeface="Mali"/>
              </a:rPr>
              <a:t>voor</a:t>
            </a:r>
            <a:r>
              <a:rPr lang="nl" sz="1600">
                <a:latin typeface="Mali"/>
                <a:ea typeface="Mali"/>
                <a:cs typeface="Mali"/>
                <a:sym typeface="Mali"/>
              </a:rPr>
              <a:t> je</a:t>
            </a:r>
            <a:r>
              <a:rPr b="0" i="0" lang="nl" sz="1600" u="none" cap="none" strike="noStrike">
                <a:solidFill>
                  <a:srgbClr val="000000"/>
                </a:solidFill>
                <a:latin typeface="Mali"/>
                <a:ea typeface="Mali"/>
                <a:cs typeface="Mali"/>
                <a:sym typeface="Mali"/>
              </a:rPr>
              <a:t> het belangrijkst zijn.</a:t>
            </a:r>
            <a:endParaRPr b="0" i="0" sz="16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400"/>
              <a:buFont typeface="Arial"/>
              <a:buNone/>
            </a:pPr>
            <a:r>
              <a:t/>
            </a:r>
            <a:endParaRPr b="0" i="0" sz="4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1600"/>
              <a:buFont typeface="Arial"/>
              <a:buNone/>
            </a:pPr>
            <a:r>
              <a:rPr b="0" i="0" lang="nl" sz="1600" u="none" cap="none" strike="noStrike">
                <a:solidFill>
                  <a:srgbClr val="000000"/>
                </a:solidFill>
                <a:latin typeface="Mali"/>
                <a:ea typeface="Mali"/>
                <a:cs typeface="Mali"/>
                <a:sym typeface="Mali"/>
              </a:rPr>
              <a:t>Scheur de andere stukjes papier af.</a:t>
            </a:r>
            <a:endParaRPr b="0" i="0" sz="1600" u="none" cap="none" strike="noStrike">
              <a:solidFill>
                <a:srgbClr val="000000"/>
              </a:solidFill>
              <a:latin typeface="Mali"/>
              <a:ea typeface="Mali"/>
              <a:cs typeface="Mali"/>
              <a:sym typeface="Mali"/>
            </a:endParaRPr>
          </a:p>
          <a:p>
            <a:pPr indent="0" lvl="0" marL="0" marR="0" rtl="0" algn="l">
              <a:lnSpc>
                <a:spcPct val="115000"/>
              </a:lnSpc>
              <a:spcBef>
                <a:spcPts val="0"/>
              </a:spcBef>
              <a:spcAft>
                <a:spcPts val="0"/>
              </a:spcAft>
              <a:buClr>
                <a:srgbClr val="000000"/>
              </a:buClr>
              <a:buSzPts val="400"/>
              <a:buFont typeface="Arial"/>
              <a:buNone/>
            </a:pPr>
            <a:br>
              <a:rPr b="0" i="0" lang="nl" sz="400" u="none" cap="none" strike="noStrike">
                <a:solidFill>
                  <a:srgbClr val="000000"/>
                </a:solidFill>
                <a:latin typeface="Mali"/>
                <a:ea typeface="Mali"/>
                <a:cs typeface="Mali"/>
                <a:sym typeface="Mali"/>
              </a:rPr>
            </a:br>
            <a:r>
              <a:rPr b="0" i="0" lang="nl" sz="1600" u="none" cap="none" strike="noStrike">
                <a:solidFill>
                  <a:srgbClr val="000000"/>
                </a:solidFill>
                <a:latin typeface="Mali"/>
                <a:ea typeface="Mali"/>
                <a:cs typeface="Mali"/>
                <a:sym typeface="Mali"/>
              </a:rPr>
              <a:t>Dit </a:t>
            </a:r>
            <a:r>
              <a:rPr lang="nl" sz="1600">
                <a:latin typeface="Mali"/>
                <a:ea typeface="Mali"/>
                <a:cs typeface="Mali"/>
                <a:sym typeface="Mali"/>
              </a:rPr>
              <a:t>ene </a:t>
            </a:r>
            <a:r>
              <a:rPr b="0" i="0" lang="nl" sz="1600" u="none" cap="none" strike="noStrike">
                <a:solidFill>
                  <a:srgbClr val="000000"/>
                </a:solidFill>
                <a:latin typeface="Mali"/>
                <a:ea typeface="Mali"/>
                <a:cs typeface="Mali"/>
                <a:sym typeface="Mali"/>
              </a:rPr>
              <a:t>overgebleven kenmerk is het belangrijkste dat jou, jouw identiteit, echt definieert. Waarom heb je </a:t>
            </a:r>
            <a:r>
              <a:rPr lang="nl" sz="1600">
                <a:latin typeface="Mali"/>
                <a:ea typeface="Mali"/>
                <a:cs typeface="Mali"/>
                <a:sym typeface="Mali"/>
              </a:rPr>
              <a:t>dit </a:t>
            </a:r>
            <a:r>
              <a:rPr b="0" i="0" lang="nl" sz="1600" u="none" cap="none" strike="noStrike">
                <a:solidFill>
                  <a:srgbClr val="000000"/>
                </a:solidFill>
                <a:latin typeface="Mali"/>
                <a:ea typeface="Mali"/>
                <a:cs typeface="Mali"/>
                <a:sym typeface="Mali"/>
              </a:rPr>
              <a:t>gekozen?</a:t>
            </a:r>
            <a:endParaRPr b="0" i="0" sz="1600" u="none" cap="none" strike="noStrike">
              <a:solidFill>
                <a:srgbClr val="000000"/>
              </a:solidFill>
              <a:latin typeface="Mali"/>
              <a:ea typeface="Mali"/>
              <a:cs typeface="Mali"/>
              <a:sym typeface="Mali"/>
            </a:endParaRPr>
          </a:p>
        </p:txBody>
      </p:sp>
      <p:grpSp>
        <p:nvGrpSpPr>
          <p:cNvPr id="2048" name="Google Shape;2048;p10"/>
          <p:cNvGrpSpPr/>
          <p:nvPr/>
        </p:nvGrpSpPr>
        <p:grpSpPr>
          <a:xfrm rot="1308261">
            <a:off x="6791318" y="7009"/>
            <a:ext cx="2745004" cy="1004664"/>
            <a:chOff x="11917437" y="249981"/>
            <a:chExt cx="7591957" cy="2778922"/>
          </a:xfrm>
        </p:grpSpPr>
        <p:sp>
          <p:nvSpPr>
            <p:cNvPr id="2049" name="Google Shape;2049;p10"/>
            <p:cNvSpPr/>
            <p:nvPr/>
          </p:nvSpPr>
          <p:spPr>
            <a:xfrm>
              <a:off x="16141855" y="400266"/>
              <a:ext cx="3062245" cy="2491046"/>
            </a:xfrm>
            <a:custGeom>
              <a:rect b="b" l="l" r="r" t="t"/>
              <a:pathLst>
                <a:path extrusionOk="0" h="2491046" w="3062245">
                  <a:moveTo>
                    <a:pt x="3034921" y="596972"/>
                  </a:moveTo>
                  <a:cubicBezTo>
                    <a:pt x="3061796" y="736835"/>
                    <a:pt x="3065015" y="882353"/>
                    <a:pt x="3060612" y="1023171"/>
                  </a:cubicBezTo>
                  <a:cubicBezTo>
                    <a:pt x="3052579" y="1279942"/>
                    <a:pt x="3020086" y="1540428"/>
                    <a:pt x="2915454" y="1775125"/>
                  </a:cubicBezTo>
                  <a:cubicBezTo>
                    <a:pt x="2672936" y="2319128"/>
                    <a:pt x="2055649" y="2486220"/>
                    <a:pt x="1506538" y="2490799"/>
                  </a:cubicBezTo>
                  <a:cubicBezTo>
                    <a:pt x="1213261" y="2493240"/>
                    <a:pt x="879791" y="2479777"/>
                    <a:pt x="610656" y="2351694"/>
                  </a:cubicBezTo>
                  <a:cubicBezTo>
                    <a:pt x="221918" y="2166681"/>
                    <a:pt x="140335" y="1757872"/>
                    <a:pt x="63382" y="1373533"/>
                  </a:cubicBezTo>
                  <a:cubicBezTo>
                    <a:pt x="34639" y="1230016"/>
                    <a:pt x="19015" y="1084180"/>
                    <a:pt x="11666" y="938101"/>
                  </a:cubicBezTo>
                  <a:cubicBezTo>
                    <a:pt x="10831" y="935053"/>
                    <a:pt x="10011" y="932264"/>
                    <a:pt x="9510" y="930247"/>
                  </a:cubicBezTo>
                  <a:cubicBezTo>
                    <a:pt x="-8620" y="865508"/>
                    <a:pt x="1964" y="795721"/>
                    <a:pt x="17998" y="731559"/>
                  </a:cubicBezTo>
                  <a:cubicBezTo>
                    <a:pt x="73328" y="546970"/>
                    <a:pt x="181028" y="398374"/>
                    <a:pt x="341476" y="290926"/>
                  </a:cubicBezTo>
                  <a:cubicBezTo>
                    <a:pt x="565287" y="141041"/>
                    <a:pt x="848847" y="75348"/>
                    <a:pt x="1112697" y="38111"/>
                  </a:cubicBezTo>
                  <a:cubicBezTo>
                    <a:pt x="1399901" y="-2430"/>
                    <a:pt x="1690947" y="-2445"/>
                    <a:pt x="1980367" y="1846"/>
                  </a:cubicBezTo>
                  <a:cubicBezTo>
                    <a:pt x="2137885" y="4180"/>
                    <a:pt x="2296178" y="7728"/>
                    <a:pt x="2451236" y="35579"/>
                  </a:cubicBezTo>
                  <a:cubicBezTo>
                    <a:pt x="2646698" y="70678"/>
                    <a:pt x="2851468" y="143740"/>
                    <a:pt x="2946581" y="331149"/>
                  </a:cubicBezTo>
                  <a:cubicBezTo>
                    <a:pt x="2989308" y="415324"/>
                    <a:pt x="3017231" y="504928"/>
                    <a:pt x="3034921" y="59697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0" name="Google Shape;2050;p10"/>
            <p:cNvSpPr/>
            <p:nvPr/>
          </p:nvSpPr>
          <p:spPr>
            <a:xfrm>
              <a:off x="12242590" y="482956"/>
              <a:ext cx="3059286" cy="2485670"/>
            </a:xfrm>
            <a:custGeom>
              <a:rect b="b" l="l" r="r" t="t"/>
              <a:pathLst>
                <a:path extrusionOk="0" h="2485670" w="3059286">
                  <a:moveTo>
                    <a:pt x="16075" y="653478"/>
                  </a:moveTo>
                  <a:cubicBezTo>
                    <a:pt x="-5137" y="794311"/>
                    <a:pt x="-2480" y="939829"/>
                    <a:pt x="7602" y="1080359"/>
                  </a:cubicBezTo>
                  <a:cubicBezTo>
                    <a:pt x="25990" y="1336600"/>
                    <a:pt x="68975" y="1595555"/>
                    <a:pt x="182976" y="1825855"/>
                  </a:cubicBezTo>
                  <a:cubicBezTo>
                    <a:pt x="447237" y="2359654"/>
                    <a:pt x="1070780" y="2501791"/>
                    <a:pt x="1619633" y="2484264"/>
                  </a:cubicBezTo>
                  <a:cubicBezTo>
                    <a:pt x="1912758" y="2474909"/>
                    <a:pt x="2245423" y="2448044"/>
                    <a:pt x="2509167" y="2309227"/>
                  </a:cubicBezTo>
                  <a:cubicBezTo>
                    <a:pt x="2890117" y="2108734"/>
                    <a:pt x="2955149" y="1696969"/>
                    <a:pt x="3016538" y="1309840"/>
                  </a:cubicBezTo>
                  <a:cubicBezTo>
                    <a:pt x="3039466" y="1165277"/>
                    <a:pt x="3049199" y="1018940"/>
                    <a:pt x="3050656" y="872680"/>
                  </a:cubicBezTo>
                  <a:cubicBezTo>
                    <a:pt x="3051370" y="869602"/>
                    <a:pt x="3052068" y="866782"/>
                    <a:pt x="3052494" y="864750"/>
                  </a:cubicBezTo>
                  <a:cubicBezTo>
                    <a:pt x="3067996" y="799329"/>
                    <a:pt x="3054604" y="730027"/>
                    <a:pt x="3035989" y="666577"/>
                  </a:cubicBezTo>
                  <a:cubicBezTo>
                    <a:pt x="2973264" y="484369"/>
                    <a:pt x="2859643" y="340230"/>
                    <a:pt x="2695003" y="239317"/>
                  </a:cubicBezTo>
                  <a:cubicBezTo>
                    <a:pt x="2465332" y="98559"/>
                    <a:pt x="2179342" y="44327"/>
                    <a:pt x="1914201" y="17719"/>
                  </a:cubicBezTo>
                  <a:cubicBezTo>
                    <a:pt x="1625600" y="-11239"/>
                    <a:pt x="1334783" y="451"/>
                    <a:pt x="1045772" y="16385"/>
                  </a:cubicBezTo>
                  <a:cubicBezTo>
                    <a:pt x="888467" y="25057"/>
                    <a:pt x="730463" y="34973"/>
                    <a:pt x="576650" y="69025"/>
                  </a:cubicBezTo>
                  <a:cubicBezTo>
                    <a:pt x="382766" y="111947"/>
                    <a:pt x="181093" y="193196"/>
                    <a:pt x="93634" y="384274"/>
                  </a:cubicBezTo>
                  <a:cubicBezTo>
                    <a:pt x="54323" y="470147"/>
                    <a:pt x="30029" y="560797"/>
                    <a:pt x="16075" y="65347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1" name="Google Shape;2051;p10"/>
            <p:cNvSpPr/>
            <p:nvPr/>
          </p:nvSpPr>
          <p:spPr>
            <a:xfrm>
              <a:off x="17217069" y="417259"/>
              <a:ext cx="1017415" cy="2155512"/>
            </a:xfrm>
            <a:custGeom>
              <a:rect b="b" l="l" r="r" t="t"/>
              <a:pathLst>
                <a:path extrusionOk="0" h="2155512" w="1017415">
                  <a:moveTo>
                    <a:pt x="893599" y="15615"/>
                  </a:moveTo>
                  <a:cubicBezTo>
                    <a:pt x="917847" y="-20712"/>
                    <a:pt x="976548" y="12522"/>
                    <a:pt x="956111" y="52305"/>
                  </a:cubicBezTo>
                  <a:cubicBezTo>
                    <a:pt x="934747" y="90117"/>
                    <a:pt x="914401" y="128278"/>
                    <a:pt x="896377" y="167789"/>
                  </a:cubicBezTo>
                  <a:cubicBezTo>
                    <a:pt x="844919" y="295932"/>
                    <a:pt x="803634" y="429518"/>
                    <a:pt x="779006" y="565454"/>
                  </a:cubicBezTo>
                  <a:cubicBezTo>
                    <a:pt x="740894" y="860296"/>
                    <a:pt x="922220" y="704893"/>
                    <a:pt x="1005337" y="865072"/>
                  </a:cubicBezTo>
                  <a:cubicBezTo>
                    <a:pt x="1047958" y="1007330"/>
                    <a:pt x="968091" y="1157700"/>
                    <a:pt x="916192" y="1287890"/>
                  </a:cubicBezTo>
                  <a:cubicBezTo>
                    <a:pt x="827473" y="1448736"/>
                    <a:pt x="554937" y="2239397"/>
                    <a:pt x="338323" y="2148217"/>
                  </a:cubicBezTo>
                  <a:cubicBezTo>
                    <a:pt x="258304" y="2109996"/>
                    <a:pt x="260141" y="2005185"/>
                    <a:pt x="256740" y="1928682"/>
                  </a:cubicBezTo>
                  <a:cubicBezTo>
                    <a:pt x="268583" y="1755206"/>
                    <a:pt x="334406" y="1589145"/>
                    <a:pt x="395065" y="1427601"/>
                  </a:cubicBezTo>
                  <a:cubicBezTo>
                    <a:pt x="425251" y="1344563"/>
                    <a:pt x="465974" y="1264693"/>
                    <a:pt x="486579" y="1178531"/>
                  </a:cubicBezTo>
                  <a:cubicBezTo>
                    <a:pt x="492015" y="1120069"/>
                    <a:pt x="392484" y="1154000"/>
                    <a:pt x="359080" y="1157017"/>
                  </a:cubicBezTo>
                  <a:cubicBezTo>
                    <a:pt x="290524" y="1165174"/>
                    <a:pt x="221969" y="1180184"/>
                    <a:pt x="152684" y="1178289"/>
                  </a:cubicBezTo>
                  <a:cubicBezTo>
                    <a:pt x="42252" y="1182868"/>
                    <a:pt x="-17193" y="1099480"/>
                    <a:pt x="4383" y="994701"/>
                  </a:cubicBezTo>
                  <a:cubicBezTo>
                    <a:pt x="74002" y="776939"/>
                    <a:pt x="174170" y="568820"/>
                    <a:pt x="254796" y="355288"/>
                  </a:cubicBezTo>
                  <a:cubicBezTo>
                    <a:pt x="291298" y="256452"/>
                    <a:pt x="334785" y="160163"/>
                    <a:pt x="373109" y="62160"/>
                  </a:cubicBezTo>
                  <a:cubicBezTo>
                    <a:pt x="389796" y="16161"/>
                    <a:pt x="448543" y="24560"/>
                    <a:pt x="462725" y="60144"/>
                  </a:cubicBezTo>
                  <a:cubicBezTo>
                    <a:pt x="469983" y="59492"/>
                    <a:pt x="477074" y="58597"/>
                    <a:pt x="483694" y="57187"/>
                  </a:cubicBezTo>
                  <a:cubicBezTo>
                    <a:pt x="612028" y="37811"/>
                    <a:pt x="742169" y="50031"/>
                    <a:pt x="871172" y="42769"/>
                  </a:cubicBezTo>
                  <a:cubicBezTo>
                    <a:pt x="871172" y="42829"/>
                    <a:pt x="871127" y="42905"/>
                    <a:pt x="871127" y="42966"/>
                  </a:cubicBezTo>
                  <a:lnTo>
                    <a:pt x="871066" y="42966"/>
                  </a:lnTo>
                  <a:cubicBezTo>
                    <a:pt x="871066" y="43027"/>
                    <a:pt x="871005" y="43027"/>
                    <a:pt x="871021" y="43102"/>
                  </a:cubicBezTo>
                  <a:cubicBezTo>
                    <a:pt x="872448" y="42966"/>
                    <a:pt x="873875" y="42905"/>
                    <a:pt x="875257" y="42966"/>
                  </a:cubicBezTo>
                  <a:cubicBezTo>
                    <a:pt x="881315" y="33824"/>
                    <a:pt x="887419" y="24666"/>
                    <a:pt x="893599" y="156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2" name="Google Shape;2052;p10"/>
            <p:cNvSpPr/>
            <p:nvPr/>
          </p:nvSpPr>
          <p:spPr>
            <a:xfrm>
              <a:off x="13569386" y="515155"/>
              <a:ext cx="1020482" cy="2131848"/>
            </a:xfrm>
            <a:custGeom>
              <a:rect b="b" l="l" r="r" t="t"/>
              <a:pathLst>
                <a:path extrusionOk="0" h="2131848" w="1020482">
                  <a:moveTo>
                    <a:pt x="934206" y="14494"/>
                  </a:moveTo>
                  <a:cubicBezTo>
                    <a:pt x="959912" y="-20832"/>
                    <a:pt x="1017216" y="14737"/>
                    <a:pt x="995184" y="53671"/>
                  </a:cubicBezTo>
                  <a:cubicBezTo>
                    <a:pt x="972302" y="90589"/>
                    <a:pt x="950453" y="127900"/>
                    <a:pt x="930835" y="166653"/>
                  </a:cubicBezTo>
                  <a:cubicBezTo>
                    <a:pt x="874245" y="292628"/>
                    <a:pt x="827615" y="424440"/>
                    <a:pt x="797520" y="559285"/>
                  </a:cubicBezTo>
                  <a:cubicBezTo>
                    <a:pt x="747550" y="852352"/>
                    <a:pt x="934995" y="704378"/>
                    <a:pt x="1011583" y="867771"/>
                  </a:cubicBezTo>
                  <a:cubicBezTo>
                    <a:pt x="1048434" y="1011637"/>
                    <a:pt x="962554" y="1158671"/>
                    <a:pt x="905447" y="1286663"/>
                  </a:cubicBezTo>
                  <a:cubicBezTo>
                    <a:pt x="810305" y="1443809"/>
                    <a:pt x="506111" y="2222857"/>
                    <a:pt x="293338" y="2123050"/>
                  </a:cubicBezTo>
                  <a:cubicBezTo>
                    <a:pt x="214928" y="2081630"/>
                    <a:pt x="220987" y="1976986"/>
                    <a:pt x="220683" y="1900422"/>
                  </a:cubicBezTo>
                  <a:cubicBezTo>
                    <a:pt x="239511" y="1727568"/>
                    <a:pt x="311984" y="1564281"/>
                    <a:pt x="379112" y="1405300"/>
                  </a:cubicBezTo>
                  <a:cubicBezTo>
                    <a:pt x="412623" y="1323550"/>
                    <a:pt x="456550" y="1245363"/>
                    <a:pt x="480601" y="1160111"/>
                  </a:cubicBezTo>
                  <a:cubicBezTo>
                    <a:pt x="488391" y="1101922"/>
                    <a:pt x="387585" y="1131805"/>
                    <a:pt x="354074" y="1133488"/>
                  </a:cubicBezTo>
                  <a:cubicBezTo>
                    <a:pt x="285245" y="1138870"/>
                    <a:pt x="216143" y="1151121"/>
                    <a:pt x="146980" y="1146436"/>
                  </a:cubicBezTo>
                  <a:cubicBezTo>
                    <a:pt x="36457" y="1146572"/>
                    <a:pt x="-19587" y="1060850"/>
                    <a:pt x="6210" y="957026"/>
                  </a:cubicBezTo>
                  <a:cubicBezTo>
                    <a:pt x="84559" y="742236"/>
                    <a:pt x="193048" y="538317"/>
                    <a:pt x="282208" y="328211"/>
                  </a:cubicBezTo>
                  <a:cubicBezTo>
                    <a:pt x="322674" y="230921"/>
                    <a:pt x="370002" y="136467"/>
                    <a:pt x="412243" y="40086"/>
                  </a:cubicBezTo>
                  <a:cubicBezTo>
                    <a:pt x="430768" y="-5201"/>
                    <a:pt x="489135" y="5549"/>
                    <a:pt x="501859" y="41678"/>
                  </a:cubicBezTo>
                  <a:cubicBezTo>
                    <a:pt x="509132" y="41314"/>
                    <a:pt x="516268" y="40708"/>
                    <a:pt x="522934" y="39556"/>
                  </a:cubicBezTo>
                  <a:cubicBezTo>
                    <a:pt x="651952" y="25365"/>
                    <a:pt x="781501" y="42800"/>
                    <a:pt x="910686" y="40738"/>
                  </a:cubicBezTo>
                  <a:cubicBezTo>
                    <a:pt x="910686" y="40799"/>
                    <a:pt x="910625" y="40859"/>
                    <a:pt x="910640" y="40920"/>
                  </a:cubicBezTo>
                  <a:lnTo>
                    <a:pt x="910580" y="40920"/>
                  </a:lnTo>
                  <a:cubicBezTo>
                    <a:pt x="910580" y="40981"/>
                    <a:pt x="910519" y="40981"/>
                    <a:pt x="910519" y="41041"/>
                  </a:cubicBezTo>
                  <a:cubicBezTo>
                    <a:pt x="911946" y="40966"/>
                    <a:pt x="913373" y="40966"/>
                    <a:pt x="914755" y="41072"/>
                  </a:cubicBezTo>
                  <a:cubicBezTo>
                    <a:pt x="921208" y="32202"/>
                    <a:pt x="927677" y="23288"/>
                    <a:pt x="934206" y="1449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3" name="Google Shape;2053;p10"/>
            <p:cNvSpPr/>
            <p:nvPr/>
          </p:nvSpPr>
          <p:spPr>
            <a:xfrm>
              <a:off x="16914545" y="1992100"/>
              <a:ext cx="440270" cy="876108"/>
            </a:xfrm>
            <a:custGeom>
              <a:rect b="b" l="l" r="r" t="t"/>
              <a:pathLst>
                <a:path extrusionOk="0" h="876108" w="440270">
                  <a:moveTo>
                    <a:pt x="172528" y="875101"/>
                  </a:moveTo>
                  <a:cubicBezTo>
                    <a:pt x="133490" y="868066"/>
                    <a:pt x="129163" y="825145"/>
                    <a:pt x="139913" y="793700"/>
                  </a:cubicBezTo>
                  <a:cubicBezTo>
                    <a:pt x="129132" y="799098"/>
                    <a:pt x="116590" y="800401"/>
                    <a:pt x="104246" y="796187"/>
                  </a:cubicBezTo>
                  <a:cubicBezTo>
                    <a:pt x="97641" y="793943"/>
                    <a:pt x="91977" y="790440"/>
                    <a:pt x="87362" y="786059"/>
                  </a:cubicBezTo>
                  <a:cubicBezTo>
                    <a:pt x="67227" y="818398"/>
                    <a:pt x="13993" y="811499"/>
                    <a:pt x="2787" y="775052"/>
                  </a:cubicBezTo>
                  <a:cubicBezTo>
                    <a:pt x="-4000" y="756752"/>
                    <a:pt x="3136" y="738376"/>
                    <a:pt x="8010" y="720547"/>
                  </a:cubicBezTo>
                  <a:cubicBezTo>
                    <a:pt x="61306" y="566205"/>
                    <a:pt x="111200" y="410347"/>
                    <a:pt x="167563" y="257036"/>
                  </a:cubicBezTo>
                  <a:cubicBezTo>
                    <a:pt x="202714" y="173391"/>
                    <a:pt x="234585" y="81104"/>
                    <a:pt x="305236" y="20186"/>
                  </a:cubicBezTo>
                  <a:cubicBezTo>
                    <a:pt x="342299" y="-12471"/>
                    <a:pt x="409898" y="-5815"/>
                    <a:pt x="430108" y="42428"/>
                  </a:cubicBezTo>
                  <a:cubicBezTo>
                    <a:pt x="446188" y="80013"/>
                    <a:pt x="438763" y="123404"/>
                    <a:pt x="437199" y="163081"/>
                  </a:cubicBezTo>
                  <a:cubicBezTo>
                    <a:pt x="429835" y="297259"/>
                    <a:pt x="392164" y="426797"/>
                    <a:pt x="350180" y="553697"/>
                  </a:cubicBezTo>
                  <a:cubicBezTo>
                    <a:pt x="330031" y="615600"/>
                    <a:pt x="309244" y="677201"/>
                    <a:pt x="285952" y="737907"/>
                  </a:cubicBezTo>
                  <a:cubicBezTo>
                    <a:pt x="269371" y="766789"/>
                    <a:pt x="267777" y="814153"/>
                    <a:pt x="231806" y="825342"/>
                  </a:cubicBezTo>
                  <a:cubicBezTo>
                    <a:pt x="227889" y="854876"/>
                    <a:pt x="204429" y="881696"/>
                    <a:pt x="172528" y="875101"/>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4" name="Google Shape;2054;p10"/>
            <p:cNvSpPr/>
            <p:nvPr/>
          </p:nvSpPr>
          <p:spPr>
            <a:xfrm>
              <a:off x="13144808" y="2135525"/>
              <a:ext cx="466691" cy="868317"/>
            </a:xfrm>
            <a:custGeom>
              <a:rect b="b" l="l" r="r" t="t"/>
              <a:pathLst>
                <a:path extrusionOk="0" h="868317" w="466691">
                  <a:moveTo>
                    <a:pt x="167757" y="866884"/>
                  </a:moveTo>
                  <a:cubicBezTo>
                    <a:pt x="129038" y="858288"/>
                    <a:pt x="126441" y="815230"/>
                    <a:pt x="138452" y="784240"/>
                  </a:cubicBezTo>
                  <a:cubicBezTo>
                    <a:pt x="127458" y="789198"/>
                    <a:pt x="114886" y="790001"/>
                    <a:pt x="102709" y="785286"/>
                  </a:cubicBezTo>
                  <a:cubicBezTo>
                    <a:pt x="96195" y="782769"/>
                    <a:pt x="90683" y="779055"/>
                    <a:pt x="86249" y="774491"/>
                  </a:cubicBezTo>
                  <a:cubicBezTo>
                    <a:pt x="64825" y="805981"/>
                    <a:pt x="11909" y="796945"/>
                    <a:pt x="2176" y="760103"/>
                  </a:cubicBezTo>
                  <a:cubicBezTo>
                    <a:pt x="-3867" y="741546"/>
                    <a:pt x="4013" y="723473"/>
                    <a:pt x="9586" y="705841"/>
                  </a:cubicBezTo>
                  <a:cubicBezTo>
                    <a:pt x="69061" y="553773"/>
                    <a:pt x="125211" y="400038"/>
                    <a:pt x="187723" y="249122"/>
                  </a:cubicBezTo>
                  <a:cubicBezTo>
                    <a:pt x="226215" y="166963"/>
                    <a:pt x="261791" y="76026"/>
                    <a:pt x="334840" y="18003"/>
                  </a:cubicBezTo>
                  <a:cubicBezTo>
                    <a:pt x="373195" y="-13138"/>
                    <a:pt x="440475" y="-3768"/>
                    <a:pt x="458711" y="45248"/>
                  </a:cubicBezTo>
                  <a:cubicBezTo>
                    <a:pt x="473257" y="83455"/>
                    <a:pt x="464086" y="126513"/>
                    <a:pt x="460928" y="166084"/>
                  </a:cubicBezTo>
                  <a:cubicBezTo>
                    <a:pt x="448158" y="299852"/>
                    <a:pt x="405294" y="427768"/>
                    <a:pt x="358224" y="552879"/>
                  </a:cubicBezTo>
                  <a:cubicBezTo>
                    <a:pt x="335600" y="613918"/>
                    <a:pt x="312338" y="674639"/>
                    <a:pt x="286616" y="734359"/>
                  </a:cubicBezTo>
                  <a:cubicBezTo>
                    <a:pt x="268882" y="762544"/>
                    <a:pt x="265389" y="809802"/>
                    <a:pt x="228978" y="819551"/>
                  </a:cubicBezTo>
                  <a:cubicBezTo>
                    <a:pt x="223892" y="848903"/>
                    <a:pt x="199370" y="874768"/>
                    <a:pt x="167757" y="8668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5" name="Google Shape;2055;p10"/>
            <p:cNvSpPr/>
            <p:nvPr/>
          </p:nvSpPr>
          <p:spPr>
            <a:xfrm>
              <a:off x="16133170" y="1311275"/>
              <a:ext cx="300583" cy="726688"/>
            </a:xfrm>
            <a:custGeom>
              <a:rect b="b" l="l" r="r" t="t"/>
              <a:pathLst>
                <a:path extrusionOk="0" h="726688" w="300583">
                  <a:moveTo>
                    <a:pt x="107947" y="2485"/>
                  </a:moveTo>
                  <a:cubicBezTo>
                    <a:pt x="134018" y="-3170"/>
                    <a:pt x="161774" y="514"/>
                    <a:pt x="185583" y="16752"/>
                  </a:cubicBezTo>
                  <a:cubicBezTo>
                    <a:pt x="257509" y="65784"/>
                    <a:pt x="277491" y="184830"/>
                    <a:pt x="289319" y="264942"/>
                  </a:cubicBezTo>
                  <a:cubicBezTo>
                    <a:pt x="304154" y="365386"/>
                    <a:pt x="301815" y="467543"/>
                    <a:pt x="296532" y="568623"/>
                  </a:cubicBezTo>
                  <a:cubicBezTo>
                    <a:pt x="294193" y="613288"/>
                    <a:pt x="289835" y="661744"/>
                    <a:pt x="259559" y="694720"/>
                  </a:cubicBezTo>
                  <a:cubicBezTo>
                    <a:pt x="237192" y="719084"/>
                    <a:pt x="202027" y="731000"/>
                    <a:pt x="169427" y="725270"/>
                  </a:cubicBezTo>
                  <a:cubicBezTo>
                    <a:pt x="106747" y="714247"/>
                    <a:pt x="78141" y="645294"/>
                    <a:pt x="60725" y="591820"/>
                  </a:cubicBezTo>
                  <a:cubicBezTo>
                    <a:pt x="21976" y="472849"/>
                    <a:pt x="3907" y="347890"/>
                    <a:pt x="323" y="223037"/>
                  </a:cubicBezTo>
                  <a:cubicBezTo>
                    <a:pt x="-1271" y="167895"/>
                    <a:pt x="2100" y="104582"/>
                    <a:pt x="31845" y="56293"/>
                  </a:cubicBezTo>
                  <a:cubicBezTo>
                    <a:pt x="48745" y="28851"/>
                    <a:pt x="77184" y="9156"/>
                    <a:pt x="107947" y="248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6" name="Google Shape;2056;p10"/>
            <p:cNvSpPr/>
            <p:nvPr/>
          </p:nvSpPr>
          <p:spPr>
            <a:xfrm>
              <a:off x="15028470" y="1332956"/>
              <a:ext cx="292793" cy="728471"/>
            </a:xfrm>
            <a:custGeom>
              <a:rect b="b" l="l" r="r" t="t"/>
              <a:pathLst>
                <a:path extrusionOk="0" h="728471" w="292793">
                  <a:moveTo>
                    <a:pt x="176239" y="1651"/>
                  </a:moveTo>
                  <a:cubicBezTo>
                    <a:pt x="149956" y="-2958"/>
                    <a:pt x="122382" y="1848"/>
                    <a:pt x="99242" y="19026"/>
                  </a:cubicBezTo>
                  <a:cubicBezTo>
                    <a:pt x="29365" y="70908"/>
                    <a:pt x="14196" y="190667"/>
                    <a:pt x="5602" y="271189"/>
                  </a:cubicBezTo>
                  <a:cubicBezTo>
                    <a:pt x="-5163" y="372148"/>
                    <a:pt x="1290" y="474122"/>
                    <a:pt x="10659" y="574915"/>
                  </a:cubicBezTo>
                  <a:cubicBezTo>
                    <a:pt x="14804" y="619459"/>
                    <a:pt x="21105" y="667687"/>
                    <a:pt x="52688" y="699419"/>
                  </a:cubicBezTo>
                  <a:cubicBezTo>
                    <a:pt x="76010" y="722859"/>
                    <a:pt x="111632" y="733350"/>
                    <a:pt x="143973" y="726315"/>
                  </a:cubicBezTo>
                  <a:cubicBezTo>
                    <a:pt x="206151" y="712776"/>
                    <a:pt x="231964" y="642731"/>
                    <a:pt x="247209" y="588605"/>
                  </a:cubicBezTo>
                  <a:cubicBezTo>
                    <a:pt x="281115" y="468164"/>
                    <a:pt x="294142" y="342583"/>
                    <a:pt x="292685" y="217684"/>
                  </a:cubicBezTo>
                  <a:cubicBezTo>
                    <a:pt x="292047" y="162528"/>
                    <a:pt x="286125" y="99396"/>
                    <a:pt x="254467" y="52351"/>
                  </a:cubicBezTo>
                  <a:cubicBezTo>
                    <a:pt x="236459" y="25621"/>
                    <a:pt x="207245" y="7094"/>
                    <a:pt x="176239" y="16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7" name="Google Shape;2057;p10"/>
            <p:cNvSpPr/>
            <p:nvPr/>
          </p:nvSpPr>
          <p:spPr>
            <a:xfrm>
              <a:off x="18262680" y="645634"/>
              <a:ext cx="971091" cy="1729316"/>
            </a:xfrm>
            <a:custGeom>
              <a:rect b="b" l="l" r="r" t="t"/>
              <a:pathLst>
                <a:path extrusionOk="0" h="1729316" w="971091">
                  <a:moveTo>
                    <a:pt x="969274" y="164893"/>
                  </a:moveTo>
                  <a:cubicBezTo>
                    <a:pt x="947835" y="329817"/>
                    <a:pt x="686869" y="375468"/>
                    <a:pt x="538993" y="607527"/>
                  </a:cubicBezTo>
                  <a:cubicBezTo>
                    <a:pt x="373139" y="867816"/>
                    <a:pt x="435529" y="1198468"/>
                    <a:pt x="381065" y="1499663"/>
                  </a:cubicBezTo>
                  <a:cubicBezTo>
                    <a:pt x="328027" y="1792927"/>
                    <a:pt x="69354" y="1761923"/>
                    <a:pt x="13690" y="1645484"/>
                  </a:cubicBezTo>
                  <a:cubicBezTo>
                    <a:pt x="-18105" y="1578971"/>
                    <a:pt x="-3058" y="1598757"/>
                    <a:pt x="151317" y="833748"/>
                  </a:cubicBezTo>
                  <a:cubicBezTo>
                    <a:pt x="171754" y="732456"/>
                    <a:pt x="143209" y="612030"/>
                    <a:pt x="293893" y="424409"/>
                  </a:cubicBezTo>
                  <a:cubicBezTo>
                    <a:pt x="408380" y="281862"/>
                    <a:pt x="574219" y="175172"/>
                    <a:pt x="767465" y="38114"/>
                  </a:cubicBezTo>
                  <a:cubicBezTo>
                    <a:pt x="906307" y="-60358"/>
                    <a:pt x="984200" y="50001"/>
                    <a:pt x="969274" y="16489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8" name="Google Shape;2058;p10"/>
            <p:cNvSpPr/>
            <p:nvPr/>
          </p:nvSpPr>
          <p:spPr>
            <a:xfrm>
              <a:off x="12192886" y="783119"/>
              <a:ext cx="1029362" cy="1699892"/>
            </a:xfrm>
            <a:custGeom>
              <a:rect b="b" l="l" r="r" t="t"/>
              <a:pathLst>
                <a:path extrusionOk="0" h="1699892" w="1029362">
                  <a:moveTo>
                    <a:pt x="3115" y="168969"/>
                  </a:moveTo>
                  <a:cubicBezTo>
                    <a:pt x="31190" y="332893"/>
                    <a:pt x="293795" y="368021"/>
                    <a:pt x="450903" y="593940"/>
                  </a:cubicBezTo>
                  <a:cubicBezTo>
                    <a:pt x="627128" y="847346"/>
                    <a:pt x="578114" y="1180242"/>
                    <a:pt x="644696" y="1478995"/>
                  </a:cubicBezTo>
                  <a:cubicBezTo>
                    <a:pt x="709531" y="1769895"/>
                    <a:pt x="966747" y="1728505"/>
                    <a:pt x="1017658" y="1609913"/>
                  </a:cubicBezTo>
                  <a:cubicBezTo>
                    <a:pt x="1046751" y="1542172"/>
                    <a:pt x="1032508" y="1562549"/>
                    <a:pt x="847386" y="804379"/>
                  </a:cubicBezTo>
                  <a:cubicBezTo>
                    <a:pt x="822879" y="703980"/>
                    <a:pt x="846551" y="582523"/>
                    <a:pt x="688410" y="401103"/>
                  </a:cubicBezTo>
                  <a:cubicBezTo>
                    <a:pt x="568260" y="263272"/>
                    <a:pt x="398261" y="163359"/>
                    <a:pt x="199625" y="34170"/>
                  </a:cubicBezTo>
                  <a:cubicBezTo>
                    <a:pt x="56942" y="-58617"/>
                    <a:pt x="-16442" y="54789"/>
                    <a:pt x="3115" y="16896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59" name="Google Shape;2059;p10"/>
            <p:cNvSpPr/>
            <p:nvPr/>
          </p:nvSpPr>
          <p:spPr>
            <a:xfrm>
              <a:off x="15281702" y="888362"/>
              <a:ext cx="872622" cy="333895"/>
            </a:xfrm>
            <a:custGeom>
              <a:rect b="b" l="l" r="r" t="t"/>
              <a:pathLst>
                <a:path extrusionOk="0" h="333895" w="872622">
                  <a:moveTo>
                    <a:pt x="365511" y="5112"/>
                  </a:moveTo>
                  <a:cubicBezTo>
                    <a:pt x="409423" y="-649"/>
                    <a:pt x="453927" y="-1544"/>
                    <a:pt x="498052" y="2444"/>
                  </a:cubicBezTo>
                  <a:cubicBezTo>
                    <a:pt x="498280" y="2459"/>
                    <a:pt x="498492" y="2489"/>
                    <a:pt x="498720" y="2504"/>
                  </a:cubicBezTo>
                  <a:cubicBezTo>
                    <a:pt x="588578" y="10767"/>
                    <a:pt x="678315" y="30598"/>
                    <a:pt x="758532" y="73035"/>
                  </a:cubicBezTo>
                  <a:cubicBezTo>
                    <a:pt x="791390" y="93730"/>
                    <a:pt x="881871" y="118337"/>
                    <a:pt x="842787" y="169839"/>
                  </a:cubicBezTo>
                  <a:cubicBezTo>
                    <a:pt x="843349" y="172568"/>
                    <a:pt x="843653" y="175313"/>
                    <a:pt x="843714" y="178102"/>
                  </a:cubicBezTo>
                  <a:cubicBezTo>
                    <a:pt x="844032" y="178224"/>
                    <a:pt x="844275" y="178406"/>
                    <a:pt x="844519" y="178542"/>
                  </a:cubicBezTo>
                  <a:cubicBezTo>
                    <a:pt x="845323" y="178845"/>
                    <a:pt x="846143" y="179164"/>
                    <a:pt x="846887" y="179543"/>
                  </a:cubicBezTo>
                  <a:cubicBezTo>
                    <a:pt x="846887" y="179603"/>
                    <a:pt x="846826" y="179664"/>
                    <a:pt x="846765" y="179725"/>
                  </a:cubicBezTo>
                  <a:cubicBezTo>
                    <a:pt x="866368" y="189610"/>
                    <a:pt x="877574" y="211472"/>
                    <a:pt x="870483" y="233593"/>
                  </a:cubicBezTo>
                  <a:cubicBezTo>
                    <a:pt x="867811" y="241977"/>
                    <a:pt x="862891" y="248936"/>
                    <a:pt x="856544" y="254167"/>
                  </a:cubicBezTo>
                  <a:cubicBezTo>
                    <a:pt x="882311" y="285611"/>
                    <a:pt x="846781" y="331898"/>
                    <a:pt x="809504" y="314448"/>
                  </a:cubicBezTo>
                  <a:cubicBezTo>
                    <a:pt x="743166" y="282882"/>
                    <a:pt x="673092" y="260140"/>
                    <a:pt x="601895" y="242553"/>
                  </a:cubicBezTo>
                  <a:cubicBezTo>
                    <a:pt x="601348" y="242417"/>
                    <a:pt x="600801" y="242295"/>
                    <a:pt x="600255" y="242159"/>
                  </a:cubicBezTo>
                  <a:cubicBezTo>
                    <a:pt x="492631" y="216294"/>
                    <a:pt x="379557" y="218568"/>
                    <a:pt x="273072" y="248739"/>
                  </a:cubicBezTo>
                  <a:cubicBezTo>
                    <a:pt x="272525" y="248890"/>
                    <a:pt x="271994" y="249042"/>
                    <a:pt x="271447" y="249194"/>
                  </a:cubicBezTo>
                  <a:cubicBezTo>
                    <a:pt x="201024" y="269631"/>
                    <a:pt x="131922" y="295178"/>
                    <a:pt x="66920" y="329382"/>
                  </a:cubicBezTo>
                  <a:cubicBezTo>
                    <a:pt x="30372" y="348333"/>
                    <a:pt x="-6996" y="303501"/>
                    <a:pt x="17481" y="271056"/>
                  </a:cubicBezTo>
                  <a:cubicBezTo>
                    <a:pt x="10921" y="266098"/>
                    <a:pt x="5729" y="259337"/>
                    <a:pt x="2722" y="251058"/>
                  </a:cubicBezTo>
                  <a:cubicBezTo>
                    <a:pt x="-5265" y="229241"/>
                    <a:pt x="5045" y="206939"/>
                    <a:pt x="24238" y="196281"/>
                  </a:cubicBezTo>
                  <a:cubicBezTo>
                    <a:pt x="24177" y="196220"/>
                    <a:pt x="24101" y="196159"/>
                    <a:pt x="24101" y="196099"/>
                  </a:cubicBezTo>
                  <a:cubicBezTo>
                    <a:pt x="24830" y="195689"/>
                    <a:pt x="25635" y="195356"/>
                    <a:pt x="26424" y="195007"/>
                  </a:cubicBezTo>
                  <a:cubicBezTo>
                    <a:pt x="26667" y="194871"/>
                    <a:pt x="26910" y="194674"/>
                    <a:pt x="27214" y="194537"/>
                  </a:cubicBezTo>
                  <a:cubicBezTo>
                    <a:pt x="27168" y="191747"/>
                    <a:pt x="27365" y="189003"/>
                    <a:pt x="27806" y="186244"/>
                  </a:cubicBezTo>
                  <a:cubicBezTo>
                    <a:pt x="-13327" y="136348"/>
                    <a:pt x="76091" y="108118"/>
                    <a:pt x="108098" y="86119"/>
                  </a:cubicBezTo>
                  <a:cubicBezTo>
                    <a:pt x="186538" y="40483"/>
                    <a:pt x="275395" y="17074"/>
                    <a:pt x="364858" y="5203"/>
                  </a:cubicBezTo>
                  <a:cubicBezTo>
                    <a:pt x="365071" y="5173"/>
                    <a:pt x="365284" y="5142"/>
                    <a:pt x="365511" y="51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0" name="Google Shape;2060;p10"/>
            <p:cNvSpPr/>
            <p:nvPr/>
          </p:nvSpPr>
          <p:spPr>
            <a:xfrm>
              <a:off x="19185256" y="1022045"/>
              <a:ext cx="66611" cy="602571"/>
            </a:xfrm>
            <a:custGeom>
              <a:rect b="b" l="l" r="r" t="t"/>
              <a:pathLst>
                <a:path extrusionOk="0" h="602571" w="66611">
                  <a:moveTo>
                    <a:pt x="7918" y="602355"/>
                  </a:moveTo>
                  <a:cubicBezTo>
                    <a:pt x="-11775" y="595259"/>
                    <a:pt x="11380" y="554824"/>
                    <a:pt x="12109" y="539041"/>
                  </a:cubicBezTo>
                  <a:cubicBezTo>
                    <a:pt x="17408" y="515738"/>
                    <a:pt x="20809" y="492102"/>
                    <a:pt x="24180" y="468450"/>
                  </a:cubicBezTo>
                  <a:cubicBezTo>
                    <a:pt x="41125" y="317868"/>
                    <a:pt x="47214" y="163481"/>
                    <a:pt x="25106" y="13233"/>
                  </a:cubicBezTo>
                  <a:cubicBezTo>
                    <a:pt x="21994" y="-640"/>
                    <a:pt x="43661" y="-5704"/>
                    <a:pt x="46698" y="8381"/>
                  </a:cubicBezTo>
                  <a:cubicBezTo>
                    <a:pt x="75395" y="156188"/>
                    <a:pt x="68821" y="309333"/>
                    <a:pt x="53545" y="458444"/>
                  </a:cubicBezTo>
                  <a:cubicBezTo>
                    <a:pt x="49810" y="482899"/>
                    <a:pt x="38164" y="608480"/>
                    <a:pt x="7918" y="60235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1" name="Google Shape;2061;p10"/>
            <p:cNvSpPr/>
            <p:nvPr/>
          </p:nvSpPr>
          <p:spPr>
            <a:xfrm>
              <a:off x="12192841" y="1163018"/>
              <a:ext cx="82128" cy="601039"/>
            </a:xfrm>
            <a:custGeom>
              <a:rect b="b" l="l" r="r" t="t"/>
              <a:pathLst>
                <a:path extrusionOk="0" h="601039" w="82128">
                  <a:moveTo>
                    <a:pt x="74736" y="600729"/>
                  </a:moveTo>
                  <a:cubicBezTo>
                    <a:pt x="94141" y="592845"/>
                    <a:pt x="69361" y="553381"/>
                    <a:pt x="67995" y="537643"/>
                  </a:cubicBezTo>
                  <a:cubicBezTo>
                    <a:pt x="61769" y="514568"/>
                    <a:pt x="57411" y="491083"/>
                    <a:pt x="53084" y="467583"/>
                  </a:cubicBezTo>
                  <a:cubicBezTo>
                    <a:pt x="30065" y="317804"/>
                    <a:pt x="17766" y="163796"/>
                    <a:pt x="33785" y="12774"/>
                  </a:cubicBezTo>
                  <a:cubicBezTo>
                    <a:pt x="36336" y="-1204"/>
                    <a:pt x="14486" y="-5404"/>
                    <a:pt x="12012" y="8802"/>
                  </a:cubicBezTo>
                  <a:cubicBezTo>
                    <a:pt x="-10704" y="157641"/>
                    <a:pt x="2051" y="310406"/>
                    <a:pt x="23339" y="458774"/>
                  </a:cubicBezTo>
                  <a:cubicBezTo>
                    <a:pt x="28061" y="483047"/>
                    <a:pt x="44763" y="608067"/>
                    <a:pt x="74736" y="600729"/>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2" name="Google Shape;2062;p10"/>
            <p:cNvSpPr/>
            <p:nvPr/>
          </p:nvSpPr>
          <p:spPr>
            <a:xfrm>
              <a:off x="16011613" y="249981"/>
              <a:ext cx="3497781" cy="2700780"/>
            </a:xfrm>
            <a:custGeom>
              <a:rect b="b" l="l" r="r" t="t"/>
              <a:pathLst>
                <a:path extrusionOk="0" h="2700780" w="3497781">
                  <a:moveTo>
                    <a:pt x="3465137" y="388571"/>
                  </a:moveTo>
                  <a:cubicBezTo>
                    <a:pt x="3344652" y="125796"/>
                    <a:pt x="2949294" y="95913"/>
                    <a:pt x="2704210" y="61391"/>
                  </a:cubicBezTo>
                  <a:cubicBezTo>
                    <a:pt x="1028558" y="-174610"/>
                    <a:pt x="-254361" y="294965"/>
                    <a:pt x="43015" y="1039263"/>
                  </a:cubicBezTo>
                  <a:cubicBezTo>
                    <a:pt x="178593" y="2090563"/>
                    <a:pt x="343718" y="2584669"/>
                    <a:pt x="1188885" y="2675970"/>
                  </a:cubicBezTo>
                  <a:cubicBezTo>
                    <a:pt x="2597087" y="2828084"/>
                    <a:pt x="3329347" y="2287386"/>
                    <a:pt x="3273318" y="869912"/>
                  </a:cubicBezTo>
                  <a:cubicBezTo>
                    <a:pt x="3401410" y="825216"/>
                    <a:pt x="3569495" y="616173"/>
                    <a:pt x="3465137" y="388571"/>
                  </a:cubicBezTo>
                  <a:close/>
                  <a:moveTo>
                    <a:pt x="3125897" y="1421631"/>
                  </a:moveTo>
                  <a:cubicBezTo>
                    <a:pt x="2972510" y="2406691"/>
                    <a:pt x="2349650" y="2642055"/>
                    <a:pt x="1355210" y="2582107"/>
                  </a:cubicBezTo>
                  <a:cubicBezTo>
                    <a:pt x="1008318" y="2561199"/>
                    <a:pt x="666604" y="2495233"/>
                    <a:pt x="456413" y="2190597"/>
                  </a:cubicBezTo>
                  <a:cubicBezTo>
                    <a:pt x="283727" y="1940329"/>
                    <a:pt x="213288" y="1601505"/>
                    <a:pt x="192851" y="1303313"/>
                  </a:cubicBezTo>
                  <a:cubicBezTo>
                    <a:pt x="168830" y="952950"/>
                    <a:pt x="246632" y="654682"/>
                    <a:pt x="572099" y="471367"/>
                  </a:cubicBezTo>
                  <a:cubicBezTo>
                    <a:pt x="714828" y="390982"/>
                    <a:pt x="874442" y="345316"/>
                    <a:pt x="1034480" y="310066"/>
                  </a:cubicBezTo>
                  <a:cubicBezTo>
                    <a:pt x="1412089" y="226906"/>
                    <a:pt x="1801678" y="198418"/>
                    <a:pt x="2187410" y="225057"/>
                  </a:cubicBezTo>
                  <a:cubicBezTo>
                    <a:pt x="2463955" y="244145"/>
                    <a:pt x="2909618" y="256880"/>
                    <a:pt x="3057479" y="542201"/>
                  </a:cubicBezTo>
                  <a:cubicBezTo>
                    <a:pt x="3197565" y="812542"/>
                    <a:pt x="3171312" y="1129958"/>
                    <a:pt x="3125897" y="1421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3" name="Google Shape;2063;p10"/>
            <p:cNvSpPr/>
            <p:nvPr/>
          </p:nvSpPr>
          <p:spPr>
            <a:xfrm>
              <a:off x="11917437" y="333025"/>
              <a:ext cx="3507534" cy="2695878"/>
            </a:xfrm>
            <a:custGeom>
              <a:rect b="b" l="l" r="r" t="t"/>
              <a:pathLst>
                <a:path extrusionOk="0" h="2695878" w="3507534">
                  <a:moveTo>
                    <a:pt x="27026" y="457079"/>
                  </a:moveTo>
                  <a:cubicBezTo>
                    <a:pt x="136806" y="189665"/>
                    <a:pt x="530647" y="143908"/>
                    <a:pt x="774136" y="99561"/>
                  </a:cubicBezTo>
                  <a:cubicBezTo>
                    <a:pt x="2438916" y="-203650"/>
                    <a:pt x="3739737" y="213923"/>
                    <a:pt x="3472621" y="969592"/>
                  </a:cubicBezTo>
                  <a:cubicBezTo>
                    <a:pt x="3379559" y="2025500"/>
                    <a:pt x="3234522" y="2525837"/>
                    <a:pt x="2393713" y="2651055"/>
                  </a:cubicBezTo>
                  <a:cubicBezTo>
                    <a:pt x="992784" y="2859704"/>
                    <a:pt x="239313" y="2348890"/>
                    <a:pt x="238113" y="930309"/>
                  </a:cubicBezTo>
                  <a:cubicBezTo>
                    <a:pt x="108321" y="890814"/>
                    <a:pt x="-68070" y="688698"/>
                    <a:pt x="27026" y="457079"/>
                  </a:cubicBezTo>
                  <a:close/>
                  <a:moveTo>
                    <a:pt x="407672" y="1475660"/>
                  </a:moveTo>
                  <a:cubicBezTo>
                    <a:pt x="600690" y="2453746"/>
                    <a:pt x="1232523" y="2663866"/>
                    <a:pt x="2223744" y="2563968"/>
                  </a:cubicBezTo>
                  <a:cubicBezTo>
                    <a:pt x="2569512" y="2529128"/>
                    <a:pt x="2908281" y="2449470"/>
                    <a:pt x="3106021" y="2136632"/>
                  </a:cubicBezTo>
                  <a:cubicBezTo>
                    <a:pt x="3268474" y="1879618"/>
                    <a:pt x="3325170" y="1538246"/>
                    <a:pt x="3333582" y="1239463"/>
                  </a:cubicBezTo>
                  <a:cubicBezTo>
                    <a:pt x="3343452" y="888418"/>
                    <a:pt x="3253669" y="593516"/>
                    <a:pt x="2921081" y="423452"/>
                  </a:cubicBezTo>
                  <a:cubicBezTo>
                    <a:pt x="2775224" y="348873"/>
                    <a:pt x="2613895" y="309666"/>
                    <a:pt x="2452581" y="280890"/>
                  </a:cubicBezTo>
                  <a:cubicBezTo>
                    <a:pt x="2071920" y="212983"/>
                    <a:pt x="1681511" y="200202"/>
                    <a:pt x="1297146" y="242320"/>
                  </a:cubicBezTo>
                  <a:cubicBezTo>
                    <a:pt x="1021603" y="272521"/>
                    <a:pt x="576821" y="303162"/>
                    <a:pt x="440576" y="594198"/>
                  </a:cubicBezTo>
                  <a:cubicBezTo>
                    <a:pt x="311482" y="869952"/>
                    <a:pt x="350520" y="1186049"/>
                    <a:pt x="407672" y="147566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64" name="Google Shape;2064;p10"/>
          <p:cNvGrpSpPr/>
          <p:nvPr/>
        </p:nvGrpSpPr>
        <p:grpSpPr>
          <a:xfrm rot="-490837">
            <a:off x="169534" y="4186491"/>
            <a:ext cx="2061916" cy="1309104"/>
            <a:chOff x="-277481" y="8830230"/>
            <a:chExt cx="4591529" cy="2915147"/>
          </a:xfrm>
        </p:grpSpPr>
        <p:sp>
          <p:nvSpPr>
            <p:cNvPr id="2065" name="Google Shape;2065;p10"/>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6" name="Google Shape;2066;p10"/>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7" name="Google Shape;2067;p10"/>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8" name="Google Shape;2068;p10"/>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69" name="Google Shape;2069;p10"/>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70" name="Google Shape;2070;p10"/>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071" name="Google Shape;2071;p10"/>
          <p:cNvSpPr txBox="1"/>
          <p:nvPr/>
        </p:nvSpPr>
        <p:spPr>
          <a:xfrm>
            <a:off x="3283975" y="1321538"/>
            <a:ext cx="5123700" cy="906600"/>
          </a:xfrm>
          <a:prstGeom prst="rect">
            <a:avLst/>
          </a:prstGeom>
          <a:noFill/>
          <a:ln>
            <a:noFill/>
          </a:ln>
        </p:spPr>
        <p:txBody>
          <a:bodyPr anchorCtr="0" anchor="t" bIns="0" lIns="0" spcFirstLastPara="1" rIns="0" wrap="square" tIns="0">
            <a:spAutoFit/>
          </a:bodyPr>
          <a:lstStyle/>
          <a:p>
            <a:pPr indent="0" lvl="0" marL="0" marR="0" rtl="0" algn="l">
              <a:lnSpc>
                <a:spcPct val="98181"/>
              </a:lnSpc>
              <a:spcBef>
                <a:spcPts val="800"/>
              </a:spcBef>
              <a:spcAft>
                <a:spcPts val="0"/>
              </a:spcAft>
              <a:buClr>
                <a:srgbClr val="000000"/>
              </a:buClr>
              <a:buSzPts val="1500"/>
              <a:buFont typeface="Arial"/>
              <a:buNone/>
            </a:pPr>
            <a:r>
              <a:rPr b="0" i="0" lang="nl" sz="1500" u="none" cap="none" strike="noStrike">
                <a:solidFill>
                  <a:schemeClr val="lt1"/>
                </a:solidFill>
                <a:latin typeface="Mali"/>
                <a:ea typeface="Mali"/>
                <a:cs typeface="Mali"/>
                <a:sym typeface="Mali"/>
              </a:rPr>
              <a:t>In een groep/vrienden: bespreek met elkaar waarom je voor d</a:t>
            </a:r>
            <a:r>
              <a:rPr lang="nl" sz="1500">
                <a:solidFill>
                  <a:schemeClr val="lt1"/>
                </a:solidFill>
                <a:latin typeface="Mali"/>
                <a:ea typeface="Mali"/>
                <a:cs typeface="Mali"/>
                <a:sym typeface="Mali"/>
              </a:rPr>
              <a:t>it kenmerk </a:t>
            </a:r>
            <a:r>
              <a:rPr b="0" i="0" lang="nl" sz="1500" u="none" cap="none" strike="noStrike">
                <a:solidFill>
                  <a:schemeClr val="lt1"/>
                </a:solidFill>
                <a:latin typeface="Mali"/>
                <a:ea typeface="Mali"/>
                <a:cs typeface="Mali"/>
                <a:sym typeface="Mali"/>
              </a:rPr>
              <a:t>hebt gekozen. Het kan iemand emotionele pijn bezorgen, dus wees vooral aandachtig voor elkaar.</a:t>
            </a:r>
            <a:endParaRPr b="0" i="0" sz="1500" u="none" cap="none" strike="noStrike">
              <a:solidFill>
                <a:schemeClr val="lt1"/>
              </a:solidFill>
              <a:latin typeface="Mali"/>
              <a:ea typeface="Mali"/>
              <a:cs typeface="Mali"/>
              <a:sym typeface="Mali"/>
            </a:endParaRPr>
          </a:p>
        </p:txBody>
      </p:sp>
      <p:grpSp>
        <p:nvGrpSpPr>
          <p:cNvPr id="2072" name="Google Shape;2072;p10"/>
          <p:cNvGrpSpPr/>
          <p:nvPr/>
        </p:nvGrpSpPr>
        <p:grpSpPr>
          <a:xfrm>
            <a:off x="339091" y="321575"/>
            <a:ext cx="604359" cy="588505"/>
            <a:chOff x="2328094" y="3902978"/>
            <a:chExt cx="2365399" cy="772012"/>
          </a:xfrm>
        </p:grpSpPr>
        <p:sp>
          <p:nvSpPr>
            <p:cNvPr id="2073" name="Google Shape;2073;p1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74" name="Google Shape;2074;p1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075" name="Google Shape;2075;p10"/>
          <p:cNvSpPr txBox="1"/>
          <p:nvPr/>
        </p:nvSpPr>
        <p:spPr>
          <a:xfrm>
            <a:off x="440131" y="4388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2.</a:t>
            </a:r>
            <a:endParaRPr b="0" i="0" sz="2300" u="none" cap="none" strike="noStrike">
              <a:solidFill>
                <a:srgbClr val="FDFBF0"/>
              </a:solidFill>
              <a:latin typeface="Nunito ExtraBold"/>
              <a:ea typeface="Nunito ExtraBold"/>
              <a:cs typeface="Nunito ExtraBold"/>
              <a:sym typeface="Nunito ExtraBold"/>
            </a:endParaRPr>
          </a:p>
        </p:txBody>
      </p:sp>
      <p:grpSp>
        <p:nvGrpSpPr>
          <p:cNvPr id="2076" name="Google Shape;2076;p10"/>
          <p:cNvGrpSpPr/>
          <p:nvPr/>
        </p:nvGrpSpPr>
        <p:grpSpPr>
          <a:xfrm>
            <a:off x="315066" y="2596275"/>
            <a:ext cx="604359" cy="588505"/>
            <a:chOff x="2328094" y="3902978"/>
            <a:chExt cx="2365399" cy="772012"/>
          </a:xfrm>
        </p:grpSpPr>
        <p:sp>
          <p:nvSpPr>
            <p:cNvPr id="2077" name="Google Shape;2077;p1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78" name="Google Shape;2078;p1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079" name="Google Shape;2079;p10"/>
          <p:cNvSpPr txBox="1"/>
          <p:nvPr/>
        </p:nvSpPr>
        <p:spPr>
          <a:xfrm>
            <a:off x="416106" y="27135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3.</a:t>
            </a:r>
            <a:endParaRPr b="0" i="0" sz="2300" u="none" cap="none" strike="noStrike">
              <a:solidFill>
                <a:srgbClr val="FDFBF0"/>
              </a:solidFill>
              <a:latin typeface="Nunito ExtraBold"/>
              <a:ea typeface="Nunito ExtraBold"/>
              <a:cs typeface="Nunito ExtraBold"/>
              <a:sym typeface="Nunito ExtraBold"/>
            </a:endParaRPr>
          </a:p>
        </p:txBody>
      </p:sp>
      <p:pic>
        <p:nvPicPr>
          <p:cNvPr id="2080" name="Google Shape;2080;p10"/>
          <p:cNvPicPr preferRelativeResize="0"/>
          <p:nvPr/>
        </p:nvPicPr>
        <p:blipFill rotWithShape="1">
          <a:blip r:embed="rId3">
            <a:alphaModFix/>
          </a:blip>
          <a:srcRect b="0" l="0" r="0" t="0"/>
          <a:stretch/>
        </p:blipFill>
        <p:spPr>
          <a:xfrm>
            <a:off x="1449000" y="1135300"/>
            <a:ext cx="1297949" cy="1297949"/>
          </a:xfrm>
          <a:prstGeom prst="rect">
            <a:avLst/>
          </a:prstGeom>
          <a:noFill/>
          <a:ln>
            <a:noFill/>
          </a:ln>
        </p:spPr>
      </p:pic>
      <p:sp>
        <p:nvSpPr>
          <p:cNvPr id="2081" name="Google Shape;2081;p10"/>
          <p:cNvSpPr txBox="1"/>
          <p:nvPr/>
        </p:nvSpPr>
        <p:spPr>
          <a:xfrm>
            <a:off x="3114263" y="4046450"/>
            <a:ext cx="5727600" cy="1027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a:ea typeface="Mali"/>
                <a:cs typeface="Mali"/>
                <a:sym typeface="Mali"/>
              </a:rPr>
              <a:t>In groepen/vrienden: bespreek met elkaar waarom iedereen voor dat ene kenmerk heeft gekozen.</a:t>
            </a:r>
            <a:endParaRPr b="0" i="0" sz="1500" u="none" cap="none" strike="noStrike">
              <a:solidFill>
                <a:schemeClr val="lt1"/>
              </a:solidFill>
              <a:latin typeface="Mali"/>
              <a:ea typeface="Mali"/>
              <a:cs typeface="Mali"/>
              <a:sym typeface="Mali"/>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a:ea typeface="Mali"/>
                <a:cs typeface="Mali"/>
                <a:sym typeface="Mali"/>
              </a:rPr>
              <a:t>Is het een demografisch of op waarden gebaseerd kenmerk?</a:t>
            </a:r>
            <a:endParaRPr b="0" i="0" sz="1500" u="none" cap="none" strike="noStrike">
              <a:solidFill>
                <a:schemeClr val="lt1"/>
              </a:solidFill>
              <a:latin typeface="Mali"/>
              <a:ea typeface="Mali"/>
              <a:cs typeface="Mali"/>
              <a:sym typeface="Mali"/>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085" name="Shape 2085"/>
        <p:cNvGrpSpPr/>
        <p:nvPr/>
      </p:nvGrpSpPr>
      <p:grpSpPr>
        <a:xfrm>
          <a:off x="0" y="0"/>
          <a:ext cx="0" cy="0"/>
          <a:chOff x="0" y="0"/>
          <a:chExt cx="0" cy="0"/>
        </a:xfrm>
      </p:grpSpPr>
      <p:sp>
        <p:nvSpPr>
          <p:cNvPr id="2086" name="Google Shape;2086;p11"/>
          <p:cNvSpPr txBox="1"/>
          <p:nvPr/>
        </p:nvSpPr>
        <p:spPr>
          <a:xfrm>
            <a:off x="5229900" y="1080300"/>
            <a:ext cx="3633600" cy="3848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a:ea typeface="Nunito"/>
                <a:cs typeface="Nunito"/>
                <a:sym typeface="Nunito"/>
              </a:rPr>
              <a:t>De ervaring</a:t>
            </a:r>
            <a:r>
              <a:rPr lang="nl" sz="2000">
                <a:latin typeface="Nunito"/>
                <a:ea typeface="Nunito"/>
                <a:cs typeface="Nunito"/>
                <a:sym typeface="Nunito"/>
              </a:rPr>
              <a:t>en steunen </a:t>
            </a:r>
            <a:r>
              <a:rPr b="1" i="0" lang="nl" sz="2000" u="none" cap="none" strike="noStrike">
                <a:solidFill>
                  <a:srgbClr val="000000"/>
                </a:solidFill>
                <a:latin typeface="Nunito"/>
                <a:ea typeface="Nunito"/>
                <a:cs typeface="Nunito"/>
                <a:sym typeface="Nunito"/>
              </a:rPr>
              <a:t>dat mensen uit minderheidsgroepen vaak demografische kenmerken</a:t>
            </a:r>
            <a:r>
              <a:rPr b="1" lang="nl" sz="2000">
                <a:latin typeface="Nunito"/>
                <a:ea typeface="Nunito"/>
                <a:cs typeface="Nunito"/>
                <a:sym typeface="Nunito"/>
              </a:rPr>
              <a:t> </a:t>
            </a:r>
            <a:r>
              <a:rPr b="1" lang="nl" sz="2000">
                <a:latin typeface="Nunito"/>
                <a:ea typeface="Nunito"/>
                <a:cs typeface="Nunito"/>
                <a:sym typeface="Nunito"/>
              </a:rPr>
              <a:t>kiezen.</a:t>
            </a:r>
            <a:endParaRPr b="1" i="0" sz="20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a:ea typeface="Nunito"/>
                <a:cs typeface="Nunito"/>
                <a:sym typeface="Nunito"/>
              </a:rPr>
              <a:t>Voor degenen die het gevoel hebben tot een minderheidsgroep te behoren, bepaalt dit doorgaans hun dagelijks leven.</a:t>
            </a:r>
            <a:endParaRPr b="0" i="0" sz="2000" u="none" cap="none" strike="noStrike">
              <a:solidFill>
                <a:srgbClr val="000000"/>
              </a:solidFill>
              <a:latin typeface="Nunito"/>
              <a:ea typeface="Nunito"/>
              <a:cs typeface="Nunito"/>
              <a:sym typeface="Nunito"/>
            </a:endParaRPr>
          </a:p>
        </p:txBody>
      </p:sp>
      <p:grpSp>
        <p:nvGrpSpPr>
          <p:cNvPr id="2087" name="Google Shape;2087;p11"/>
          <p:cNvGrpSpPr/>
          <p:nvPr/>
        </p:nvGrpSpPr>
        <p:grpSpPr>
          <a:xfrm>
            <a:off x="2493730" y="1276638"/>
            <a:ext cx="2306412" cy="3504912"/>
            <a:chOff x="2265130" y="1124238"/>
            <a:chExt cx="2306412" cy="3504912"/>
          </a:xfrm>
        </p:grpSpPr>
        <p:sp>
          <p:nvSpPr>
            <p:cNvPr id="2088" name="Google Shape;2088;p11"/>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89" name="Google Shape;2089;p11"/>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0" name="Google Shape;2090;p11"/>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091" name="Google Shape;2091;p11"/>
          <p:cNvGrpSpPr/>
          <p:nvPr/>
        </p:nvGrpSpPr>
        <p:grpSpPr>
          <a:xfrm rot="-121031">
            <a:off x="504716" y="509218"/>
            <a:ext cx="3771305" cy="3821699"/>
            <a:chOff x="1161237" y="1475147"/>
            <a:chExt cx="7542461" cy="7643193"/>
          </a:xfrm>
        </p:grpSpPr>
        <p:sp>
          <p:nvSpPr>
            <p:cNvPr id="2092" name="Google Shape;2092;p11"/>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3" name="Google Shape;2093;p11"/>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4" name="Google Shape;2094;p11"/>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095" name="Google Shape;2095;p11"/>
          <p:cNvSpPr txBox="1"/>
          <p:nvPr/>
        </p:nvSpPr>
        <p:spPr>
          <a:xfrm>
            <a:off x="895475" y="1332950"/>
            <a:ext cx="2989800" cy="1231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Interessant feit</a:t>
            </a:r>
            <a:endParaRPr b="0" i="0" sz="700" u="none" cap="none" strike="noStrike">
              <a:solidFill>
                <a:schemeClr val="dk1"/>
              </a:solidFill>
              <a:latin typeface="Mali Medium"/>
              <a:ea typeface="Mali Medium"/>
              <a:cs typeface="Mali Medium"/>
              <a:sym typeface="Mali Medium"/>
            </a:endParaRPr>
          </a:p>
        </p:txBody>
      </p:sp>
      <p:grpSp>
        <p:nvGrpSpPr>
          <p:cNvPr id="2096" name="Google Shape;2096;p11"/>
          <p:cNvGrpSpPr/>
          <p:nvPr/>
        </p:nvGrpSpPr>
        <p:grpSpPr>
          <a:xfrm rot="-333264">
            <a:off x="102947" y="3022787"/>
            <a:ext cx="1335392" cy="1765200"/>
            <a:chOff x="164586" y="7085840"/>
            <a:chExt cx="2670529" cy="3530062"/>
          </a:xfrm>
        </p:grpSpPr>
        <p:sp>
          <p:nvSpPr>
            <p:cNvPr id="2097" name="Google Shape;2097;p11"/>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8" name="Google Shape;2098;p11"/>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099" name="Google Shape;2099;p11"/>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0" name="Google Shape;2100;p11"/>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1" name="Google Shape;2101;p11"/>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2" name="Google Shape;2102;p11"/>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3" name="Google Shape;2103;p11"/>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4" name="Google Shape;2104;p11"/>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5" name="Google Shape;2105;p11"/>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6" name="Google Shape;2106;p11"/>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7" name="Google Shape;2107;p11"/>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8" name="Google Shape;2108;p11"/>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09" name="Google Shape;2109;p11"/>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0" name="Google Shape;2110;p11"/>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1" name="Google Shape;2111;p11"/>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2" name="Google Shape;2112;p11"/>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3" name="Google Shape;2113;p11"/>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14" name="Google Shape;2114;p11"/>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2115" name="Google Shape;2115;p11"/>
          <p:cNvPicPr preferRelativeResize="0"/>
          <p:nvPr/>
        </p:nvPicPr>
        <p:blipFill rotWithShape="1">
          <a:blip r:embed="rId3">
            <a:alphaModFix/>
          </a:blip>
          <a:srcRect b="0" l="0" r="0" t="0"/>
          <a:stretch/>
        </p:blipFill>
        <p:spPr>
          <a:xfrm>
            <a:off x="1741400" y="2614100"/>
            <a:ext cx="1297949" cy="1297949"/>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119" name="Shape 2119"/>
        <p:cNvGrpSpPr/>
        <p:nvPr/>
      </p:nvGrpSpPr>
      <p:grpSpPr>
        <a:xfrm>
          <a:off x="0" y="0"/>
          <a:ext cx="0" cy="0"/>
          <a:chOff x="0" y="0"/>
          <a:chExt cx="0" cy="0"/>
        </a:xfrm>
      </p:grpSpPr>
      <p:sp>
        <p:nvSpPr>
          <p:cNvPr id="2120" name="Google Shape;2120;p12"/>
          <p:cNvSpPr txBox="1"/>
          <p:nvPr/>
        </p:nvSpPr>
        <p:spPr>
          <a:xfrm>
            <a:off x="1812750" y="1092275"/>
            <a:ext cx="5859300" cy="2925300"/>
          </a:xfrm>
          <a:prstGeom prst="rect">
            <a:avLst/>
          </a:prstGeom>
          <a:noFill/>
          <a:ln>
            <a:noFill/>
          </a:ln>
        </p:spPr>
        <p:txBody>
          <a:bodyPr anchorCtr="0" anchor="t" bIns="0" lIns="0" spcFirstLastPara="1" rIns="0" wrap="square" tIns="0">
            <a:spAutoFit/>
          </a:bodyPr>
          <a:lstStyle/>
          <a:p>
            <a:pPr indent="0" lvl="0" marL="0" rtl="0" algn="l">
              <a:lnSpc>
                <a:spcPct val="115000"/>
              </a:lnSpc>
              <a:spcBef>
                <a:spcPts val="0"/>
              </a:spcBef>
              <a:spcAft>
                <a:spcPts val="0"/>
              </a:spcAft>
              <a:buNone/>
            </a:pPr>
            <a:r>
              <a:rPr b="1" lang="nl" sz="2100">
                <a:latin typeface="Nunito"/>
                <a:ea typeface="Nunito"/>
                <a:cs typeface="Nunito"/>
                <a:sym typeface="Nunito"/>
              </a:rPr>
              <a:t>Het is belangrijk om te begrijpen wie we zijn, wat ons definieert (</a:t>
            </a:r>
            <a:r>
              <a:rPr lang="nl" sz="2100">
                <a:latin typeface="Nunito"/>
                <a:ea typeface="Nunito"/>
                <a:cs typeface="Nunito"/>
                <a:sym typeface="Nunito"/>
              </a:rPr>
              <a:t>waarden, kwaliteiten, overtuigingen</a:t>
            </a:r>
            <a:r>
              <a:rPr b="1" lang="nl" sz="2100">
                <a:latin typeface="Nunito"/>
                <a:ea typeface="Nunito"/>
                <a:cs typeface="Nunito"/>
                <a:sym typeface="Nunito"/>
              </a:rPr>
              <a:t>). </a:t>
            </a:r>
            <a:endParaRPr b="1" sz="2100">
              <a:latin typeface="Nunito"/>
              <a:ea typeface="Nunito"/>
              <a:cs typeface="Nunito"/>
              <a:sym typeface="Nunito"/>
            </a:endParaRPr>
          </a:p>
          <a:p>
            <a:pPr indent="0" lvl="0" marL="0" rtl="0" algn="l">
              <a:lnSpc>
                <a:spcPct val="115000"/>
              </a:lnSpc>
              <a:spcBef>
                <a:spcPts val="0"/>
              </a:spcBef>
              <a:spcAft>
                <a:spcPts val="0"/>
              </a:spcAft>
              <a:buNone/>
            </a:pPr>
            <a:r>
              <a:rPr lang="nl" sz="2100">
                <a:latin typeface="Nunito"/>
                <a:ea typeface="Nunito"/>
                <a:cs typeface="Nunito"/>
                <a:sym typeface="Nunito"/>
              </a:rPr>
              <a:t>Dit helpt ons aan de ene kant te begrijpen </a:t>
            </a:r>
            <a:r>
              <a:rPr b="1" lang="nl" sz="2100">
                <a:latin typeface="Nunito"/>
                <a:ea typeface="Nunito"/>
                <a:cs typeface="Nunito"/>
                <a:sym typeface="Nunito"/>
              </a:rPr>
              <a:t>hoe </a:t>
            </a:r>
            <a:r>
              <a:rPr lang="nl" sz="2100">
                <a:latin typeface="Nunito"/>
                <a:ea typeface="Nunito"/>
                <a:cs typeface="Nunito"/>
                <a:sym typeface="Nunito"/>
              </a:rPr>
              <a:t>en waarom </a:t>
            </a:r>
            <a:r>
              <a:rPr b="1" lang="nl" sz="2100">
                <a:latin typeface="Nunito"/>
                <a:ea typeface="Nunito"/>
                <a:cs typeface="Nunito"/>
                <a:sym typeface="Nunito"/>
              </a:rPr>
              <a:t>we verschillen van andere mensen. </a:t>
            </a:r>
            <a:r>
              <a:rPr lang="nl" sz="2100">
                <a:latin typeface="Nunito"/>
                <a:ea typeface="Nunito"/>
                <a:cs typeface="Nunito"/>
                <a:sym typeface="Nunito"/>
              </a:rPr>
              <a:t>Aan de andere kant helpt dit ons met het </a:t>
            </a:r>
            <a:r>
              <a:rPr b="1" lang="nl" sz="2100">
                <a:latin typeface="Nunito"/>
                <a:ea typeface="Nunito"/>
                <a:cs typeface="Nunito"/>
                <a:sym typeface="Nunito"/>
              </a:rPr>
              <a:t>bewust worden van de overeenkomsten met andere. Dat is zeer belangrijk</a:t>
            </a:r>
            <a:r>
              <a:rPr b="1" lang="nl" sz="2100">
                <a:latin typeface="Nunito"/>
                <a:ea typeface="Nunito"/>
                <a:cs typeface="Nunito"/>
                <a:sym typeface="Nunito"/>
              </a:rPr>
              <a:t>.</a:t>
            </a:r>
            <a:endParaRPr b="0" i="0" sz="1800" u="none" cap="none" strike="noStrike">
              <a:solidFill>
                <a:schemeClr val="dk1"/>
              </a:solidFill>
              <a:latin typeface="Nunito"/>
              <a:ea typeface="Nunito"/>
              <a:cs typeface="Nunito"/>
              <a:sym typeface="Nunito"/>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2124" name="Shape 2124"/>
        <p:cNvGrpSpPr/>
        <p:nvPr/>
      </p:nvGrpSpPr>
      <p:grpSpPr>
        <a:xfrm>
          <a:off x="0" y="0"/>
          <a:ext cx="0" cy="0"/>
          <a:chOff x="0" y="0"/>
          <a:chExt cx="0" cy="0"/>
        </a:xfrm>
      </p:grpSpPr>
      <p:sp>
        <p:nvSpPr>
          <p:cNvPr id="2125" name="Google Shape;2125;p13"/>
          <p:cNvSpPr txBox="1"/>
          <p:nvPr/>
        </p:nvSpPr>
        <p:spPr>
          <a:xfrm>
            <a:off x="514350" y="285750"/>
            <a:ext cx="3236400" cy="1723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Nunito Medium"/>
                <a:ea typeface="Nunito Medium"/>
                <a:cs typeface="Nunito Medium"/>
                <a:sym typeface="Nunito Medium"/>
              </a:rPr>
              <a:t>Onze identiteit is daarom complex en veelzijdig. Er spelen veel verschillende factoren een rol in wie we zijn, bijvoorbeeld:</a:t>
            </a:r>
            <a:endParaRPr b="0" i="0" sz="1600" u="none" cap="none" strike="noStrike">
              <a:solidFill>
                <a:srgbClr val="000000"/>
              </a:solidFill>
              <a:latin typeface="Mali"/>
              <a:ea typeface="Mali"/>
              <a:cs typeface="Mali"/>
              <a:sym typeface="Mali"/>
            </a:endParaRPr>
          </a:p>
        </p:txBody>
      </p:sp>
      <p:grpSp>
        <p:nvGrpSpPr>
          <p:cNvPr id="2126" name="Google Shape;2126;p13"/>
          <p:cNvGrpSpPr/>
          <p:nvPr/>
        </p:nvGrpSpPr>
        <p:grpSpPr>
          <a:xfrm rot="-490837">
            <a:off x="169534" y="4186491"/>
            <a:ext cx="2061916" cy="1309104"/>
            <a:chOff x="-277481" y="8830230"/>
            <a:chExt cx="4591529" cy="2915147"/>
          </a:xfrm>
        </p:grpSpPr>
        <p:sp>
          <p:nvSpPr>
            <p:cNvPr id="2127" name="Google Shape;2127;p13"/>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28" name="Google Shape;2128;p13"/>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29" name="Google Shape;2129;p13"/>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0" name="Google Shape;2130;p13"/>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1" name="Google Shape;2131;p13"/>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2" name="Google Shape;2132;p13"/>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133" name="Google Shape;2133;p13"/>
          <p:cNvGrpSpPr/>
          <p:nvPr/>
        </p:nvGrpSpPr>
        <p:grpSpPr>
          <a:xfrm rot="-147850">
            <a:off x="4348941" y="139368"/>
            <a:ext cx="4041387" cy="4080071"/>
            <a:chOff x="9685972" y="-864111"/>
            <a:chExt cx="8081765" cy="8159124"/>
          </a:xfrm>
        </p:grpSpPr>
        <p:sp>
          <p:nvSpPr>
            <p:cNvPr id="2134" name="Google Shape;2134;p13"/>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135" name="Google Shape;2135;p13"/>
            <p:cNvGrpSpPr/>
            <p:nvPr/>
          </p:nvGrpSpPr>
          <p:grpSpPr>
            <a:xfrm>
              <a:off x="9685972" y="-314528"/>
              <a:ext cx="8081765" cy="7148015"/>
              <a:chOff x="9685972" y="-314528"/>
              <a:chExt cx="8081765" cy="7148015"/>
            </a:xfrm>
          </p:grpSpPr>
          <p:sp>
            <p:nvSpPr>
              <p:cNvPr id="2136" name="Google Shape;2136;p13"/>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7" name="Google Shape;2137;p13"/>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8" name="Google Shape;2138;p13"/>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39" name="Google Shape;2139;p13"/>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0" name="Google Shape;2140;p13"/>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1" name="Google Shape;2141;p13"/>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2" name="Google Shape;2142;p13"/>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3" name="Google Shape;2143;p13"/>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4" name="Google Shape;2144;p13"/>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5" name="Google Shape;2145;p13"/>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6" name="Google Shape;2146;p13"/>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47" name="Google Shape;2147;p13"/>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148" name="Google Shape;2148;p13"/>
          <p:cNvSpPr/>
          <p:nvPr/>
        </p:nvSpPr>
        <p:spPr>
          <a:xfrm rot="112148">
            <a:off x="4586769" y="326026"/>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49" name="Google Shape;2149;p13"/>
          <p:cNvGrpSpPr/>
          <p:nvPr/>
        </p:nvGrpSpPr>
        <p:grpSpPr>
          <a:xfrm>
            <a:off x="7460244" y="3096804"/>
            <a:ext cx="1479142" cy="2295172"/>
            <a:chOff x="15333488" y="6481808"/>
            <a:chExt cx="2958285" cy="4590344"/>
          </a:xfrm>
        </p:grpSpPr>
        <p:sp>
          <p:nvSpPr>
            <p:cNvPr id="2150" name="Google Shape;2150;p13"/>
            <p:cNvSpPr/>
            <p:nvPr/>
          </p:nvSpPr>
          <p:spPr>
            <a:xfrm>
              <a:off x="15333488" y="9020644"/>
              <a:ext cx="1290827" cy="2051489"/>
            </a:xfrm>
            <a:custGeom>
              <a:rect b="b" l="l" r="r" t="t"/>
              <a:pathLst>
                <a:path extrusionOk="0" h="2051489" w="1290827">
                  <a:moveTo>
                    <a:pt x="1161086" y="85436"/>
                  </a:moveTo>
                  <a:cubicBezTo>
                    <a:pt x="1080057" y="61098"/>
                    <a:pt x="1000873" y="31334"/>
                    <a:pt x="921504" y="2204"/>
                  </a:cubicBezTo>
                  <a:cubicBezTo>
                    <a:pt x="919256" y="1515"/>
                    <a:pt x="917008" y="790"/>
                    <a:pt x="914760" y="0"/>
                  </a:cubicBezTo>
                  <a:cubicBezTo>
                    <a:pt x="893611" y="44380"/>
                    <a:pt x="871975" y="88750"/>
                    <a:pt x="849211" y="132496"/>
                  </a:cubicBezTo>
                  <a:cubicBezTo>
                    <a:pt x="837337" y="155319"/>
                    <a:pt x="825180" y="177995"/>
                    <a:pt x="812674" y="200378"/>
                  </a:cubicBezTo>
                  <a:cubicBezTo>
                    <a:pt x="757823" y="314742"/>
                    <a:pt x="701797" y="428270"/>
                    <a:pt x="644551" y="541551"/>
                  </a:cubicBezTo>
                  <a:cubicBezTo>
                    <a:pt x="541244" y="744665"/>
                    <a:pt x="439937" y="949045"/>
                    <a:pt x="341273" y="1154702"/>
                  </a:cubicBezTo>
                  <a:cubicBezTo>
                    <a:pt x="234350" y="1343888"/>
                    <a:pt x="139402" y="1540548"/>
                    <a:pt x="46500" y="1737253"/>
                  </a:cubicBezTo>
                  <a:cubicBezTo>
                    <a:pt x="43619" y="1745121"/>
                    <a:pt x="39958" y="1753723"/>
                    <a:pt x="35903" y="1762812"/>
                  </a:cubicBezTo>
                  <a:cubicBezTo>
                    <a:pt x="34490" y="1766035"/>
                    <a:pt x="33021" y="1769358"/>
                    <a:pt x="31507" y="1772682"/>
                  </a:cubicBezTo>
                  <a:cubicBezTo>
                    <a:pt x="30241" y="1775518"/>
                    <a:pt x="28966" y="1778401"/>
                    <a:pt x="27645" y="1781330"/>
                  </a:cubicBezTo>
                  <a:cubicBezTo>
                    <a:pt x="27452" y="1781725"/>
                    <a:pt x="27305" y="1782064"/>
                    <a:pt x="27158" y="1782450"/>
                  </a:cubicBezTo>
                  <a:cubicBezTo>
                    <a:pt x="5082" y="1832255"/>
                    <a:pt x="-17774" y="1891241"/>
                    <a:pt x="20763" y="1928037"/>
                  </a:cubicBezTo>
                  <a:cubicBezTo>
                    <a:pt x="44014" y="1948905"/>
                    <a:pt x="71852" y="1963759"/>
                    <a:pt x="100131" y="1976667"/>
                  </a:cubicBezTo>
                  <a:cubicBezTo>
                    <a:pt x="159231" y="2003301"/>
                    <a:pt x="218532" y="2031944"/>
                    <a:pt x="282614" y="2044357"/>
                  </a:cubicBezTo>
                  <a:cubicBezTo>
                    <a:pt x="306011" y="2049094"/>
                    <a:pt x="325014" y="2051490"/>
                    <a:pt x="340832" y="2051490"/>
                  </a:cubicBezTo>
                  <a:cubicBezTo>
                    <a:pt x="392903" y="2051490"/>
                    <a:pt x="410777" y="2025536"/>
                    <a:pt x="440038" y="1972022"/>
                  </a:cubicBezTo>
                  <a:cubicBezTo>
                    <a:pt x="440864" y="1970461"/>
                    <a:pt x="441745" y="1968891"/>
                    <a:pt x="442625" y="1967285"/>
                  </a:cubicBezTo>
                  <a:cubicBezTo>
                    <a:pt x="444240" y="1964255"/>
                    <a:pt x="445947" y="1961180"/>
                    <a:pt x="447654" y="1958003"/>
                  </a:cubicBezTo>
                  <a:cubicBezTo>
                    <a:pt x="448681" y="1956149"/>
                    <a:pt x="449709" y="1954239"/>
                    <a:pt x="450727" y="1952329"/>
                  </a:cubicBezTo>
                  <a:cubicBezTo>
                    <a:pt x="452049" y="1949887"/>
                    <a:pt x="453361" y="1947445"/>
                    <a:pt x="454737" y="1944948"/>
                  </a:cubicBezTo>
                  <a:cubicBezTo>
                    <a:pt x="518232" y="1823791"/>
                    <a:pt x="586084" y="1704745"/>
                    <a:pt x="644110" y="1580805"/>
                  </a:cubicBezTo>
                  <a:cubicBezTo>
                    <a:pt x="818390" y="1218957"/>
                    <a:pt x="984999" y="853538"/>
                    <a:pt x="1138854" y="482546"/>
                  </a:cubicBezTo>
                  <a:cubicBezTo>
                    <a:pt x="1139634" y="482060"/>
                    <a:pt x="1140368" y="481518"/>
                    <a:pt x="1141056" y="480931"/>
                  </a:cubicBezTo>
                  <a:cubicBezTo>
                    <a:pt x="1141304" y="480389"/>
                    <a:pt x="1141542" y="479856"/>
                    <a:pt x="1141836" y="479315"/>
                  </a:cubicBezTo>
                  <a:cubicBezTo>
                    <a:pt x="1143396" y="475597"/>
                    <a:pt x="1144965" y="471842"/>
                    <a:pt x="1146525" y="468124"/>
                  </a:cubicBezTo>
                  <a:cubicBezTo>
                    <a:pt x="1152681" y="453655"/>
                    <a:pt x="1159031" y="439287"/>
                    <a:pt x="1165133" y="424828"/>
                  </a:cubicBezTo>
                  <a:cubicBezTo>
                    <a:pt x="1165178" y="424681"/>
                    <a:pt x="1165234" y="424534"/>
                    <a:pt x="1165279" y="424387"/>
                  </a:cubicBezTo>
                  <a:cubicBezTo>
                    <a:pt x="1165279" y="424387"/>
                    <a:pt x="1165279" y="424387"/>
                    <a:pt x="1165325" y="424387"/>
                  </a:cubicBezTo>
                  <a:cubicBezTo>
                    <a:pt x="1165573" y="423799"/>
                    <a:pt x="1165812" y="423212"/>
                    <a:pt x="1166059" y="422578"/>
                  </a:cubicBezTo>
                  <a:cubicBezTo>
                    <a:pt x="1166885" y="420577"/>
                    <a:pt x="1168206" y="418860"/>
                    <a:pt x="1169821" y="417547"/>
                  </a:cubicBezTo>
                  <a:cubicBezTo>
                    <a:pt x="1170069" y="417061"/>
                    <a:pt x="1170363" y="416620"/>
                    <a:pt x="1170702" y="416225"/>
                  </a:cubicBezTo>
                  <a:cubicBezTo>
                    <a:pt x="1202743" y="349959"/>
                    <a:pt x="1227168" y="280507"/>
                    <a:pt x="1253887" y="212083"/>
                  </a:cubicBezTo>
                  <a:lnTo>
                    <a:pt x="1253933" y="212083"/>
                  </a:lnTo>
                  <a:cubicBezTo>
                    <a:pt x="1258668" y="199965"/>
                    <a:pt x="1263457" y="187846"/>
                    <a:pt x="1268440" y="175819"/>
                  </a:cubicBezTo>
                  <a:cubicBezTo>
                    <a:pt x="1267513" y="175774"/>
                    <a:pt x="1266632" y="175774"/>
                    <a:pt x="1265705" y="175719"/>
                  </a:cubicBezTo>
                  <a:cubicBezTo>
                    <a:pt x="1271027" y="160864"/>
                    <a:pt x="1256667" y="148498"/>
                    <a:pt x="1242409" y="150793"/>
                  </a:cubicBezTo>
                  <a:cubicBezTo>
                    <a:pt x="1240996" y="150453"/>
                    <a:pt x="1237234" y="150206"/>
                    <a:pt x="1233518" y="149912"/>
                  </a:cubicBezTo>
                  <a:cubicBezTo>
                    <a:pt x="1233325" y="148737"/>
                    <a:pt x="1232976" y="147562"/>
                    <a:pt x="1232591" y="146487"/>
                  </a:cubicBezTo>
                  <a:cubicBezTo>
                    <a:pt x="1232444" y="146148"/>
                    <a:pt x="1232297" y="145799"/>
                    <a:pt x="1232150" y="145459"/>
                  </a:cubicBezTo>
                  <a:cubicBezTo>
                    <a:pt x="1232343" y="145211"/>
                    <a:pt x="1232490" y="145018"/>
                    <a:pt x="1232692" y="144770"/>
                  </a:cubicBezTo>
                  <a:cubicBezTo>
                    <a:pt x="1246804" y="149802"/>
                    <a:pt x="1261365" y="153859"/>
                    <a:pt x="1275826" y="158018"/>
                  </a:cubicBezTo>
                  <a:cubicBezTo>
                    <a:pt x="1278900" y="150692"/>
                    <a:pt x="1282074" y="143403"/>
                    <a:pt x="1285304" y="136168"/>
                  </a:cubicBezTo>
                  <a:cubicBezTo>
                    <a:pt x="1286965" y="131816"/>
                    <a:pt x="1288818" y="127520"/>
                    <a:pt x="1290828" y="123214"/>
                  </a:cubicBezTo>
                  <a:cubicBezTo>
                    <a:pt x="1248033" y="109379"/>
                    <a:pt x="1204073" y="98436"/>
                    <a:pt x="1161086" y="8543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1" name="Google Shape;2151;p13"/>
            <p:cNvSpPr/>
            <p:nvPr/>
          </p:nvSpPr>
          <p:spPr>
            <a:xfrm>
              <a:off x="16182688" y="9020663"/>
              <a:ext cx="441617" cy="212110"/>
            </a:xfrm>
            <a:custGeom>
              <a:rect b="b" l="l" r="r" t="t"/>
              <a:pathLst>
                <a:path extrusionOk="0" h="212110" w="441617">
                  <a:moveTo>
                    <a:pt x="441617" y="123242"/>
                  </a:moveTo>
                  <a:cubicBezTo>
                    <a:pt x="439617" y="127538"/>
                    <a:pt x="437754" y="131844"/>
                    <a:pt x="436094" y="136195"/>
                  </a:cubicBezTo>
                  <a:cubicBezTo>
                    <a:pt x="432873" y="143430"/>
                    <a:pt x="429698" y="150710"/>
                    <a:pt x="426615" y="158046"/>
                  </a:cubicBezTo>
                  <a:cubicBezTo>
                    <a:pt x="412155" y="153896"/>
                    <a:pt x="397602" y="149838"/>
                    <a:pt x="383481" y="144798"/>
                  </a:cubicBezTo>
                  <a:cubicBezTo>
                    <a:pt x="383289" y="145046"/>
                    <a:pt x="383142" y="145239"/>
                    <a:pt x="382940" y="145487"/>
                  </a:cubicBezTo>
                  <a:cubicBezTo>
                    <a:pt x="383087" y="145826"/>
                    <a:pt x="383233" y="146175"/>
                    <a:pt x="383380" y="146515"/>
                  </a:cubicBezTo>
                  <a:cubicBezTo>
                    <a:pt x="383775" y="147589"/>
                    <a:pt x="384114" y="148764"/>
                    <a:pt x="384307" y="149939"/>
                  </a:cubicBezTo>
                  <a:cubicBezTo>
                    <a:pt x="388023" y="150233"/>
                    <a:pt x="391776" y="150481"/>
                    <a:pt x="393198" y="150820"/>
                  </a:cubicBezTo>
                  <a:cubicBezTo>
                    <a:pt x="407457" y="148525"/>
                    <a:pt x="421816" y="160892"/>
                    <a:pt x="416495" y="175746"/>
                  </a:cubicBezTo>
                  <a:cubicBezTo>
                    <a:pt x="417421" y="175792"/>
                    <a:pt x="418302" y="175792"/>
                    <a:pt x="419229" y="175847"/>
                  </a:cubicBezTo>
                  <a:cubicBezTo>
                    <a:pt x="414247" y="187874"/>
                    <a:pt x="409457" y="199992"/>
                    <a:pt x="404723" y="212111"/>
                  </a:cubicBezTo>
                  <a:lnTo>
                    <a:pt x="404677" y="212111"/>
                  </a:lnTo>
                  <a:cubicBezTo>
                    <a:pt x="282661" y="201847"/>
                    <a:pt x="160938" y="181952"/>
                    <a:pt x="43373" y="147010"/>
                  </a:cubicBezTo>
                  <a:cubicBezTo>
                    <a:pt x="30086" y="142319"/>
                    <a:pt x="14406" y="138114"/>
                    <a:pt x="0" y="132496"/>
                  </a:cubicBezTo>
                  <a:cubicBezTo>
                    <a:pt x="22764" y="88759"/>
                    <a:pt x="44400" y="44380"/>
                    <a:pt x="65550" y="0"/>
                  </a:cubicBezTo>
                  <a:cubicBezTo>
                    <a:pt x="67798" y="780"/>
                    <a:pt x="70046" y="1515"/>
                    <a:pt x="72294" y="2203"/>
                  </a:cubicBezTo>
                  <a:cubicBezTo>
                    <a:pt x="151662" y="31334"/>
                    <a:pt x="230847" y="61097"/>
                    <a:pt x="311876" y="85436"/>
                  </a:cubicBezTo>
                  <a:cubicBezTo>
                    <a:pt x="354872" y="98417"/>
                    <a:pt x="398832" y="109360"/>
                    <a:pt x="441617" y="12324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2" name="Google Shape;2152;p13"/>
            <p:cNvSpPr/>
            <p:nvPr/>
          </p:nvSpPr>
          <p:spPr>
            <a:xfrm>
              <a:off x="15333495" y="10783475"/>
              <a:ext cx="450727" cy="288677"/>
            </a:xfrm>
            <a:custGeom>
              <a:rect b="b" l="l" r="r" t="t"/>
              <a:pathLst>
                <a:path extrusionOk="0" h="288677" w="450727">
                  <a:moveTo>
                    <a:pt x="450727" y="189517"/>
                  </a:moveTo>
                  <a:cubicBezTo>
                    <a:pt x="449700" y="191427"/>
                    <a:pt x="448672" y="193327"/>
                    <a:pt x="447654" y="195182"/>
                  </a:cubicBezTo>
                  <a:cubicBezTo>
                    <a:pt x="445947" y="198358"/>
                    <a:pt x="444231" y="201434"/>
                    <a:pt x="442625" y="204463"/>
                  </a:cubicBezTo>
                  <a:cubicBezTo>
                    <a:pt x="441745" y="206079"/>
                    <a:pt x="440864" y="207640"/>
                    <a:pt x="440038" y="209200"/>
                  </a:cubicBezTo>
                  <a:cubicBezTo>
                    <a:pt x="410777" y="262724"/>
                    <a:pt x="392903" y="288678"/>
                    <a:pt x="340832" y="288678"/>
                  </a:cubicBezTo>
                  <a:cubicBezTo>
                    <a:pt x="325005" y="288678"/>
                    <a:pt x="306002" y="286282"/>
                    <a:pt x="282614" y="281544"/>
                  </a:cubicBezTo>
                  <a:cubicBezTo>
                    <a:pt x="218532" y="269132"/>
                    <a:pt x="159231" y="240488"/>
                    <a:pt x="100131" y="213855"/>
                  </a:cubicBezTo>
                  <a:cubicBezTo>
                    <a:pt x="71852" y="200956"/>
                    <a:pt x="44005" y="186093"/>
                    <a:pt x="20763" y="165225"/>
                  </a:cubicBezTo>
                  <a:cubicBezTo>
                    <a:pt x="-17774" y="128429"/>
                    <a:pt x="5082" y="69433"/>
                    <a:pt x="27158" y="19638"/>
                  </a:cubicBezTo>
                  <a:cubicBezTo>
                    <a:pt x="27305" y="19243"/>
                    <a:pt x="27452" y="18903"/>
                    <a:pt x="27645" y="18517"/>
                  </a:cubicBezTo>
                  <a:cubicBezTo>
                    <a:pt x="28966" y="15589"/>
                    <a:pt x="30232" y="12706"/>
                    <a:pt x="31507" y="9869"/>
                  </a:cubicBezTo>
                  <a:cubicBezTo>
                    <a:pt x="33021" y="6546"/>
                    <a:pt x="34490" y="3223"/>
                    <a:pt x="35903" y="0"/>
                  </a:cubicBezTo>
                  <a:cubicBezTo>
                    <a:pt x="148734" y="85335"/>
                    <a:pt x="280714" y="145349"/>
                    <a:pt x="417374" y="181025"/>
                  </a:cubicBezTo>
                  <a:cubicBezTo>
                    <a:pt x="428413" y="184284"/>
                    <a:pt x="439542" y="187075"/>
                    <a:pt x="450727" y="1895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3" name="Google Shape;2153;p13"/>
            <p:cNvSpPr/>
            <p:nvPr/>
          </p:nvSpPr>
          <p:spPr>
            <a:xfrm>
              <a:off x="15779553" y="9277786"/>
              <a:ext cx="698788" cy="1544191"/>
            </a:xfrm>
            <a:custGeom>
              <a:rect b="b" l="l" r="r" t="t"/>
              <a:pathLst>
                <a:path extrusionOk="0" h="1544191" w="698788">
                  <a:moveTo>
                    <a:pt x="5964" y="1543165"/>
                  </a:moveTo>
                  <a:cubicBezTo>
                    <a:pt x="-2570" y="1538868"/>
                    <a:pt x="-569" y="1529091"/>
                    <a:pt x="3468" y="1522196"/>
                  </a:cubicBezTo>
                  <a:cubicBezTo>
                    <a:pt x="29462" y="1464257"/>
                    <a:pt x="55557" y="1406446"/>
                    <a:pt x="81909" y="1348653"/>
                  </a:cubicBezTo>
                  <a:cubicBezTo>
                    <a:pt x="150239" y="1200964"/>
                    <a:pt x="218423" y="1053145"/>
                    <a:pt x="284706" y="904501"/>
                  </a:cubicBezTo>
                  <a:cubicBezTo>
                    <a:pt x="412934" y="624021"/>
                    <a:pt x="520545" y="334297"/>
                    <a:pt x="655489" y="56958"/>
                  </a:cubicBezTo>
                  <a:cubicBezTo>
                    <a:pt x="664426" y="39514"/>
                    <a:pt x="674097" y="22457"/>
                    <a:pt x="682740" y="4912"/>
                  </a:cubicBezTo>
                  <a:cubicBezTo>
                    <a:pt x="684795" y="763"/>
                    <a:pt x="689631" y="-1193"/>
                    <a:pt x="693879" y="763"/>
                  </a:cubicBezTo>
                  <a:cubicBezTo>
                    <a:pt x="698026" y="2672"/>
                    <a:pt x="699981" y="7749"/>
                    <a:pt x="698026" y="11908"/>
                  </a:cubicBezTo>
                  <a:cubicBezTo>
                    <a:pt x="606776" y="195522"/>
                    <a:pt x="531775" y="386627"/>
                    <a:pt x="451609" y="575208"/>
                  </a:cubicBezTo>
                  <a:cubicBezTo>
                    <a:pt x="374223" y="760070"/>
                    <a:pt x="292588" y="943234"/>
                    <a:pt x="209293" y="1125507"/>
                  </a:cubicBezTo>
                  <a:cubicBezTo>
                    <a:pt x="154038" y="1246785"/>
                    <a:pt x="97113" y="1367437"/>
                    <a:pt x="42932" y="1489210"/>
                  </a:cubicBezTo>
                  <a:cubicBezTo>
                    <a:pt x="36775" y="1502770"/>
                    <a:pt x="30664" y="1516265"/>
                    <a:pt x="24324" y="1529724"/>
                  </a:cubicBezTo>
                  <a:cubicBezTo>
                    <a:pt x="21571" y="1537500"/>
                    <a:pt x="15534" y="1547434"/>
                    <a:pt x="5964" y="154316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4" name="Google Shape;2154;p13"/>
            <p:cNvSpPr/>
            <p:nvPr/>
          </p:nvSpPr>
          <p:spPr>
            <a:xfrm>
              <a:off x="15516784" y="9239154"/>
              <a:ext cx="743320" cy="1420469"/>
            </a:xfrm>
            <a:custGeom>
              <a:rect b="b" l="l" r="r" t="t"/>
              <a:pathLst>
                <a:path extrusionOk="0" h="1420469" w="743320">
                  <a:moveTo>
                    <a:pt x="6258" y="1419501"/>
                  </a:moveTo>
                  <a:cubicBezTo>
                    <a:pt x="-7597" y="1411761"/>
                    <a:pt x="5295" y="1396622"/>
                    <a:pt x="9332" y="1386514"/>
                  </a:cubicBezTo>
                  <a:cubicBezTo>
                    <a:pt x="32757" y="1338160"/>
                    <a:pt x="57035" y="1290172"/>
                    <a:pt x="82112" y="1242681"/>
                  </a:cubicBezTo>
                  <a:cubicBezTo>
                    <a:pt x="151993" y="1109359"/>
                    <a:pt x="224030" y="977184"/>
                    <a:pt x="292873" y="843293"/>
                  </a:cubicBezTo>
                  <a:cubicBezTo>
                    <a:pt x="439094" y="567505"/>
                    <a:pt x="565340" y="280480"/>
                    <a:pt x="723783" y="11440"/>
                  </a:cubicBezTo>
                  <a:cubicBezTo>
                    <a:pt x="726508" y="4774"/>
                    <a:pt x="732234" y="-4214"/>
                    <a:pt x="740244" y="2204"/>
                  </a:cubicBezTo>
                  <a:cubicBezTo>
                    <a:pt x="747960" y="9355"/>
                    <a:pt x="739115" y="20078"/>
                    <a:pt x="735940" y="27469"/>
                  </a:cubicBezTo>
                  <a:cubicBezTo>
                    <a:pt x="543035" y="378851"/>
                    <a:pt x="376985" y="744463"/>
                    <a:pt x="185015" y="1096423"/>
                  </a:cubicBezTo>
                  <a:cubicBezTo>
                    <a:pt x="135587" y="1189478"/>
                    <a:pt x="85158" y="1282167"/>
                    <a:pt x="38978" y="1376884"/>
                  </a:cubicBezTo>
                  <a:cubicBezTo>
                    <a:pt x="32601" y="1389562"/>
                    <a:pt x="26609" y="1402590"/>
                    <a:pt x="20269" y="1415296"/>
                  </a:cubicBezTo>
                  <a:cubicBezTo>
                    <a:pt x="17590" y="1420088"/>
                    <a:pt x="11112" y="1421704"/>
                    <a:pt x="6258" y="141950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5" name="Google Shape;2155;p13"/>
            <p:cNvSpPr/>
            <p:nvPr/>
          </p:nvSpPr>
          <p:spPr>
            <a:xfrm>
              <a:off x="15583138" y="9543818"/>
              <a:ext cx="674450" cy="1321619"/>
            </a:xfrm>
            <a:custGeom>
              <a:rect b="b" l="l" r="r" t="t"/>
              <a:pathLst>
                <a:path extrusionOk="0" h="1321619" w="674450">
                  <a:moveTo>
                    <a:pt x="7620" y="1321135"/>
                  </a:moveTo>
                  <a:cubicBezTo>
                    <a:pt x="2051" y="1319428"/>
                    <a:pt x="-1317" y="1313221"/>
                    <a:pt x="491" y="1307594"/>
                  </a:cubicBezTo>
                  <a:cubicBezTo>
                    <a:pt x="7684" y="1287222"/>
                    <a:pt x="16300" y="1267410"/>
                    <a:pt x="25109" y="1247726"/>
                  </a:cubicBezTo>
                  <a:cubicBezTo>
                    <a:pt x="61563" y="1170765"/>
                    <a:pt x="101697" y="1095364"/>
                    <a:pt x="141555" y="1020376"/>
                  </a:cubicBezTo>
                  <a:cubicBezTo>
                    <a:pt x="141518" y="1020431"/>
                    <a:pt x="141482" y="1020495"/>
                    <a:pt x="141445" y="1020559"/>
                  </a:cubicBezTo>
                  <a:cubicBezTo>
                    <a:pt x="141390" y="1020651"/>
                    <a:pt x="141344" y="1020743"/>
                    <a:pt x="141289" y="1020835"/>
                  </a:cubicBezTo>
                  <a:cubicBezTo>
                    <a:pt x="312311" y="709077"/>
                    <a:pt x="467377" y="388983"/>
                    <a:pt x="624132" y="69862"/>
                  </a:cubicBezTo>
                  <a:cubicBezTo>
                    <a:pt x="635363" y="47580"/>
                    <a:pt x="647190" y="25583"/>
                    <a:pt x="659347" y="3788"/>
                  </a:cubicBezTo>
                  <a:cubicBezTo>
                    <a:pt x="661302" y="272"/>
                    <a:pt x="666091" y="-903"/>
                    <a:pt x="669651" y="713"/>
                  </a:cubicBezTo>
                  <a:cubicBezTo>
                    <a:pt x="673459" y="2476"/>
                    <a:pt x="675753" y="7608"/>
                    <a:pt x="673652" y="11509"/>
                  </a:cubicBezTo>
                  <a:cubicBezTo>
                    <a:pt x="593642" y="169206"/>
                    <a:pt x="521228" y="330704"/>
                    <a:pt x="442668" y="489135"/>
                  </a:cubicBezTo>
                  <a:cubicBezTo>
                    <a:pt x="353262" y="671977"/>
                    <a:pt x="256845" y="851313"/>
                    <a:pt x="161126" y="1030878"/>
                  </a:cubicBezTo>
                  <a:cubicBezTo>
                    <a:pt x="121818" y="1105178"/>
                    <a:pt x="82318" y="1179468"/>
                    <a:pt x="46240" y="1255401"/>
                  </a:cubicBezTo>
                  <a:cubicBezTo>
                    <a:pt x="36743" y="1274947"/>
                    <a:pt x="29742" y="1295604"/>
                    <a:pt x="20649" y="1315315"/>
                  </a:cubicBezTo>
                  <a:cubicBezTo>
                    <a:pt x="18374" y="1320199"/>
                    <a:pt x="12685" y="1322751"/>
                    <a:pt x="7620" y="13211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6" name="Google Shape;2156;p13"/>
            <p:cNvSpPr/>
            <p:nvPr/>
          </p:nvSpPr>
          <p:spPr>
            <a:xfrm>
              <a:off x="15873869" y="6613256"/>
              <a:ext cx="2342994" cy="2271838"/>
            </a:xfrm>
            <a:custGeom>
              <a:rect b="b" l="l" r="r" t="t"/>
              <a:pathLst>
                <a:path extrusionOk="0" h="2271838" w="2342994">
                  <a:moveTo>
                    <a:pt x="2192984" y="1652864"/>
                  </a:moveTo>
                  <a:cubicBezTo>
                    <a:pt x="2113836" y="1771846"/>
                    <a:pt x="2036927" y="1894583"/>
                    <a:pt x="1930766" y="1991669"/>
                  </a:cubicBezTo>
                  <a:cubicBezTo>
                    <a:pt x="1856866" y="2058357"/>
                    <a:pt x="1765965" y="2099643"/>
                    <a:pt x="1679806" y="2147061"/>
                  </a:cubicBezTo>
                  <a:cubicBezTo>
                    <a:pt x="1501370" y="2242522"/>
                    <a:pt x="1294554" y="2280934"/>
                    <a:pt x="1093363" y="2270046"/>
                  </a:cubicBezTo>
                  <a:cubicBezTo>
                    <a:pt x="993332" y="2261535"/>
                    <a:pt x="896548" y="2232763"/>
                    <a:pt x="800013" y="2206616"/>
                  </a:cubicBezTo>
                  <a:cubicBezTo>
                    <a:pt x="705101" y="2175843"/>
                    <a:pt x="615576" y="2129801"/>
                    <a:pt x="529051" y="2080501"/>
                  </a:cubicBezTo>
                  <a:cubicBezTo>
                    <a:pt x="367745" y="1980165"/>
                    <a:pt x="220322" y="1848413"/>
                    <a:pt x="123035" y="1683766"/>
                  </a:cubicBezTo>
                  <a:cubicBezTo>
                    <a:pt x="20250" y="1512234"/>
                    <a:pt x="-10258" y="1305678"/>
                    <a:pt x="2872" y="1108376"/>
                  </a:cubicBezTo>
                  <a:cubicBezTo>
                    <a:pt x="22875" y="935595"/>
                    <a:pt x="78148" y="767818"/>
                    <a:pt x="148542" y="609424"/>
                  </a:cubicBezTo>
                  <a:cubicBezTo>
                    <a:pt x="213193" y="471924"/>
                    <a:pt x="321730" y="362206"/>
                    <a:pt x="441397" y="270996"/>
                  </a:cubicBezTo>
                  <a:cubicBezTo>
                    <a:pt x="539181" y="192547"/>
                    <a:pt x="642717" y="119358"/>
                    <a:pt x="758007" y="69066"/>
                  </a:cubicBezTo>
                  <a:cubicBezTo>
                    <a:pt x="839789" y="34281"/>
                    <a:pt x="926314" y="5013"/>
                    <a:pt x="1015720" y="0"/>
                  </a:cubicBezTo>
                  <a:cubicBezTo>
                    <a:pt x="1104878" y="1129"/>
                    <a:pt x="1194404" y="376"/>
                    <a:pt x="1283562" y="4251"/>
                  </a:cubicBezTo>
                  <a:cubicBezTo>
                    <a:pt x="1529521" y="4499"/>
                    <a:pt x="1775103" y="136241"/>
                    <a:pt x="1949658" y="303771"/>
                  </a:cubicBezTo>
                  <a:cubicBezTo>
                    <a:pt x="2060067" y="417997"/>
                    <a:pt x="2146225" y="555625"/>
                    <a:pt x="2212996" y="699376"/>
                  </a:cubicBezTo>
                  <a:cubicBezTo>
                    <a:pt x="2250386" y="793836"/>
                    <a:pt x="2268388" y="894925"/>
                    <a:pt x="2285647" y="994765"/>
                  </a:cubicBezTo>
                  <a:cubicBezTo>
                    <a:pt x="2291400" y="994140"/>
                    <a:pt x="2297401" y="997143"/>
                    <a:pt x="2300154" y="1002651"/>
                  </a:cubicBezTo>
                  <a:cubicBezTo>
                    <a:pt x="2313284" y="1029927"/>
                    <a:pt x="2325909" y="1057827"/>
                    <a:pt x="2333919" y="1087104"/>
                  </a:cubicBezTo>
                  <a:cubicBezTo>
                    <a:pt x="2373539" y="1238117"/>
                    <a:pt x="2275508" y="1522003"/>
                    <a:pt x="2192984" y="165286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7" name="Google Shape;2157;p13"/>
            <p:cNvSpPr/>
            <p:nvPr/>
          </p:nvSpPr>
          <p:spPr>
            <a:xfrm>
              <a:off x="16788273" y="7409545"/>
              <a:ext cx="1206807" cy="1270285"/>
            </a:xfrm>
            <a:custGeom>
              <a:rect b="b" l="l" r="r" t="t"/>
              <a:pathLst>
                <a:path extrusionOk="0" h="1270285" w="1206807">
                  <a:moveTo>
                    <a:pt x="1206807" y="294909"/>
                  </a:moveTo>
                  <a:cubicBezTo>
                    <a:pt x="1201486" y="359862"/>
                    <a:pt x="1188833" y="424522"/>
                    <a:pt x="1166022" y="485656"/>
                  </a:cubicBezTo>
                  <a:cubicBezTo>
                    <a:pt x="1143946" y="548314"/>
                    <a:pt x="1123916" y="611597"/>
                    <a:pt x="1090214" y="669224"/>
                  </a:cubicBezTo>
                  <a:cubicBezTo>
                    <a:pt x="991009" y="867500"/>
                    <a:pt x="826308" y="1042851"/>
                    <a:pt x="632641" y="1151008"/>
                  </a:cubicBezTo>
                  <a:cubicBezTo>
                    <a:pt x="482392" y="1234626"/>
                    <a:pt x="361991" y="1284817"/>
                    <a:pt x="186344" y="1266538"/>
                  </a:cubicBezTo>
                  <a:cubicBezTo>
                    <a:pt x="143944" y="1263316"/>
                    <a:pt x="101159" y="1257688"/>
                    <a:pt x="62521" y="1238831"/>
                  </a:cubicBezTo>
                  <a:cubicBezTo>
                    <a:pt x="26176" y="1221388"/>
                    <a:pt x="-24427" y="1195526"/>
                    <a:pt x="13386" y="1150522"/>
                  </a:cubicBezTo>
                  <a:cubicBezTo>
                    <a:pt x="39710" y="1123494"/>
                    <a:pt x="78981" y="1114010"/>
                    <a:pt x="113619" y="1101892"/>
                  </a:cubicBezTo>
                  <a:cubicBezTo>
                    <a:pt x="177113" y="1079463"/>
                    <a:pt x="243159" y="1063966"/>
                    <a:pt x="305139" y="1037627"/>
                  </a:cubicBezTo>
                  <a:cubicBezTo>
                    <a:pt x="478979" y="952641"/>
                    <a:pt x="642312" y="841500"/>
                    <a:pt x="764768" y="689807"/>
                  </a:cubicBezTo>
                  <a:cubicBezTo>
                    <a:pt x="854541" y="581998"/>
                    <a:pt x="920926" y="459225"/>
                    <a:pt x="962344" y="327032"/>
                  </a:cubicBezTo>
                  <a:cubicBezTo>
                    <a:pt x="997560" y="224548"/>
                    <a:pt x="1007671" y="68256"/>
                    <a:pt x="1100766" y="1687"/>
                  </a:cubicBezTo>
                  <a:cubicBezTo>
                    <a:pt x="1217304" y="-22615"/>
                    <a:pt x="1204651" y="222528"/>
                    <a:pt x="1206807" y="29490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8" name="Google Shape;2158;p13"/>
            <p:cNvSpPr/>
            <p:nvPr/>
          </p:nvSpPr>
          <p:spPr>
            <a:xfrm>
              <a:off x="17802498" y="7230093"/>
              <a:ext cx="96049" cy="105458"/>
            </a:xfrm>
            <a:custGeom>
              <a:rect b="b" l="l" r="r" t="t"/>
              <a:pathLst>
                <a:path extrusionOk="0" h="105458" w="96049">
                  <a:moveTo>
                    <a:pt x="28258" y="99513"/>
                  </a:moveTo>
                  <a:cubicBezTo>
                    <a:pt x="-26832" y="71650"/>
                    <a:pt x="5338" y="-23682"/>
                    <a:pt x="67181" y="5485"/>
                  </a:cubicBezTo>
                  <a:cubicBezTo>
                    <a:pt x="78577" y="10727"/>
                    <a:pt x="82357" y="23268"/>
                    <a:pt x="89064" y="32605"/>
                  </a:cubicBezTo>
                  <a:cubicBezTo>
                    <a:pt x="113324" y="71274"/>
                    <a:pt x="69851" y="123145"/>
                    <a:pt x="28258" y="9951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59" name="Google Shape;2159;p13"/>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0" name="Google Shape;2160;p13"/>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1" name="Google Shape;2161;p13"/>
            <p:cNvSpPr/>
            <p:nvPr/>
          </p:nvSpPr>
          <p:spPr>
            <a:xfrm>
              <a:off x="16171655" y="8749552"/>
              <a:ext cx="655335" cy="462796"/>
            </a:xfrm>
            <a:custGeom>
              <a:rect b="b" l="l" r="r" t="t"/>
              <a:pathLst>
                <a:path extrusionOk="0" h="462796" w="655335">
                  <a:moveTo>
                    <a:pt x="645548" y="190972"/>
                  </a:moveTo>
                  <a:cubicBezTo>
                    <a:pt x="677322" y="244468"/>
                    <a:pt x="624160" y="291950"/>
                    <a:pt x="593844" y="330656"/>
                  </a:cubicBezTo>
                  <a:cubicBezTo>
                    <a:pt x="589504" y="345511"/>
                    <a:pt x="592889" y="361384"/>
                    <a:pt x="588604" y="376321"/>
                  </a:cubicBezTo>
                  <a:cubicBezTo>
                    <a:pt x="576796" y="417616"/>
                    <a:pt x="543011" y="458442"/>
                    <a:pt x="498088" y="462629"/>
                  </a:cubicBezTo>
                  <a:cubicBezTo>
                    <a:pt x="441952" y="465401"/>
                    <a:pt x="391377" y="433003"/>
                    <a:pt x="337994" y="419654"/>
                  </a:cubicBezTo>
                  <a:cubicBezTo>
                    <a:pt x="270563" y="399741"/>
                    <a:pt x="203316" y="377873"/>
                    <a:pt x="141317" y="343950"/>
                  </a:cubicBezTo>
                  <a:cubicBezTo>
                    <a:pt x="103926" y="323257"/>
                    <a:pt x="64958" y="304096"/>
                    <a:pt x="31091" y="277922"/>
                  </a:cubicBezTo>
                  <a:cubicBezTo>
                    <a:pt x="-14043" y="238464"/>
                    <a:pt x="-9015" y="172133"/>
                    <a:pt x="39533" y="138064"/>
                  </a:cubicBezTo>
                  <a:cubicBezTo>
                    <a:pt x="53571" y="127772"/>
                    <a:pt x="46084" y="109815"/>
                    <a:pt x="46772" y="95291"/>
                  </a:cubicBezTo>
                  <a:cubicBezTo>
                    <a:pt x="47011" y="50618"/>
                    <a:pt x="86108" y="17723"/>
                    <a:pt x="126370" y="6110"/>
                  </a:cubicBezTo>
                  <a:cubicBezTo>
                    <a:pt x="164925" y="-8038"/>
                    <a:pt x="204976" y="4622"/>
                    <a:pt x="240431" y="21331"/>
                  </a:cubicBezTo>
                  <a:cubicBezTo>
                    <a:pt x="287850" y="42254"/>
                    <a:pt x="336461" y="59826"/>
                    <a:pt x="384807" y="78362"/>
                  </a:cubicBezTo>
                  <a:cubicBezTo>
                    <a:pt x="428629" y="94676"/>
                    <a:pt x="472406" y="111440"/>
                    <a:pt x="516733" y="126312"/>
                  </a:cubicBezTo>
                  <a:cubicBezTo>
                    <a:pt x="561041" y="142617"/>
                    <a:pt x="613709" y="153800"/>
                    <a:pt x="645548" y="19097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2" name="Google Shape;2162;p13"/>
            <p:cNvSpPr/>
            <p:nvPr/>
          </p:nvSpPr>
          <p:spPr>
            <a:xfrm>
              <a:off x="15769106" y="6481808"/>
              <a:ext cx="2522667" cy="2522649"/>
            </a:xfrm>
            <a:custGeom>
              <a:rect b="b" l="l" r="r" t="t"/>
              <a:pathLst>
                <a:path extrusionOk="0" h="2522649" w="2522667">
                  <a:moveTo>
                    <a:pt x="1306909" y="2331326"/>
                  </a:moveTo>
                  <a:cubicBezTo>
                    <a:pt x="2187473" y="2288957"/>
                    <a:pt x="2643193" y="1272562"/>
                    <a:pt x="2092911" y="586590"/>
                  </a:cubicBezTo>
                  <a:cubicBezTo>
                    <a:pt x="2092663" y="586250"/>
                    <a:pt x="2092369" y="585901"/>
                    <a:pt x="2092076" y="585562"/>
                  </a:cubicBezTo>
                  <a:cubicBezTo>
                    <a:pt x="2061842" y="548665"/>
                    <a:pt x="2029453" y="513870"/>
                    <a:pt x="1994925" y="481076"/>
                  </a:cubicBezTo>
                  <a:cubicBezTo>
                    <a:pt x="1339968" y="-128118"/>
                    <a:pt x="280481" y="275567"/>
                    <a:pt x="195057" y="1165240"/>
                  </a:cubicBezTo>
                  <a:cubicBezTo>
                    <a:pt x="148510" y="1641351"/>
                    <a:pt x="442989" y="2105297"/>
                    <a:pt x="892121" y="2266868"/>
                  </a:cubicBezTo>
                  <a:cubicBezTo>
                    <a:pt x="891680" y="2266721"/>
                    <a:pt x="891240" y="2266574"/>
                    <a:pt x="890800" y="2266427"/>
                  </a:cubicBezTo>
                  <a:cubicBezTo>
                    <a:pt x="1023514" y="2315351"/>
                    <a:pt x="1165753" y="2337238"/>
                    <a:pt x="1306909" y="2331326"/>
                  </a:cubicBezTo>
                  <a:close/>
                  <a:moveTo>
                    <a:pt x="1315360" y="1303"/>
                  </a:moveTo>
                  <a:cubicBezTo>
                    <a:pt x="2090718" y="31112"/>
                    <a:pt x="2659269" y="767174"/>
                    <a:pt x="2493926" y="1525527"/>
                  </a:cubicBezTo>
                  <a:cubicBezTo>
                    <a:pt x="2373525" y="2113945"/>
                    <a:pt x="1820701" y="2547008"/>
                    <a:pt x="1220742" y="2521586"/>
                  </a:cubicBezTo>
                  <a:cubicBezTo>
                    <a:pt x="695903" y="2511221"/>
                    <a:pt x="210243" y="2141120"/>
                    <a:pt x="58535" y="1638853"/>
                  </a:cubicBezTo>
                  <a:cubicBezTo>
                    <a:pt x="-202774" y="808129"/>
                    <a:pt x="445393" y="-37752"/>
                    <a:pt x="1315360" y="1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3" name="Google Shape;2163;p13"/>
            <p:cNvSpPr/>
            <p:nvPr/>
          </p:nvSpPr>
          <p:spPr>
            <a:xfrm>
              <a:off x="15801406" y="6520711"/>
              <a:ext cx="2453056" cy="2455708"/>
            </a:xfrm>
            <a:custGeom>
              <a:rect b="b" l="l" r="r" t="t"/>
              <a:pathLst>
                <a:path extrusionOk="0" h="2455708" w="2453056">
                  <a:moveTo>
                    <a:pt x="1193957" y="2455325"/>
                  </a:moveTo>
                  <a:cubicBezTo>
                    <a:pt x="640656" y="2444978"/>
                    <a:pt x="157473" y="2053871"/>
                    <a:pt x="34145" y="1513716"/>
                  </a:cubicBezTo>
                  <a:cubicBezTo>
                    <a:pt x="-74869" y="1074347"/>
                    <a:pt x="81840" y="580224"/>
                    <a:pt x="437207" y="296494"/>
                  </a:cubicBezTo>
                  <a:cubicBezTo>
                    <a:pt x="452705" y="283173"/>
                    <a:pt x="469349" y="271339"/>
                    <a:pt x="485709" y="259175"/>
                  </a:cubicBezTo>
                  <a:cubicBezTo>
                    <a:pt x="493068" y="252757"/>
                    <a:pt x="501894" y="246074"/>
                    <a:pt x="512327" y="249480"/>
                  </a:cubicBezTo>
                  <a:cubicBezTo>
                    <a:pt x="521805" y="252555"/>
                    <a:pt x="527815" y="260084"/>
                    <a:pt x="528201" y="270155"/>
                  </a:cubicBezTo>
                  <a:cubicBezTo>
                    <a:pt x="528687" y="281934"/>
                    <a:pt x="518970" y="288626"/>
                    <a:pt x="512813" y="292684"/>
                  </a:cubicBezTo>
                  <a:cubicBezTo>
                    <a:pt x="496619" y="305289"/>
                    <a:pt x="481589" y="319437"/>
                    <a:pt x="465789" y="332547"/>
                  </a:cubicBezTo>
                  <a:cubicBezTo>
                    <a:pt x="383246" y="405313"/>
                    <a:pt x="310668" y="489445"/>
                    <a:pt x="250339" y="581463"/>
                  </a:cubicBezTo>
                  <a:cubicBezTo>
                    <a:pt x="25539" y="916760"/>
                    <a:pt x="-9686" y="1371939"/>
                    <a:pt x="168374" y="1734264"/>
                  </a:cubicBezTo>
                  <a:cubicBezTo>
                    <a:pt x="374437" y="2160515"/>
                    <a:pt x="835488" y="2436908"/>
                    <a:pt x="1307770" y="2400176"/>
                  </a:cubicBezTo>
                  <a:cubicBezTo>
                    <a:pt x="1823058" y="2370927"/>
                    <a:pt x="2281053" y="1961835"/>
                    <a:pt x="2375414" y="1455749"/>
                  </a:cubicBezTo>
                  <a:cubicBezTo>
                    <a:pt x="2503073" y="825522"/>
                    <a:pt x="2083055" y="203439"/>
                    <a:pt x="1454725" y="82520"/>
                  </a:cubicBezTo>
                  <a:cubicBezTo>
                    <a:pt x="1310780" y="54693"/>
                    <a:pt x="1164467" y="52380"/>
                    <a:pt x="1022513" y="77204"/>
                  </a:cubicBezTo>
                  <a:cubicBezTo>
                    <a:pt x="948788" y="89580"/>
                    <a:pt x="882623" y="112945"/>
                    <a:pt x="814532" y="132472"/>
                  </a:cubicBezTo>
                  <a:cubicBezTo>
                    <a:pt x="779399" y="131765"/>
                    <a:pt x="774260" y="82024"/>
                    <a:pt x="808568" y="73247"/>
                  </a:cubicBezTo>
                  <a:cubicBezTo>
                    <a:pt x="1455725" y="-162173"/>
                    <a:pt x="2175700" y="189796"/>
                    <a:pt x="2390297" y="843911"/>
                  </a:cubicBezTo>
                  <a:cubicBezTo>
                    <a:pt x="2655689" y="1653887"/>
                    <a:pt x="2045747" y="2476036"/>
                    <a:pt x="1193957" y="24553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4" name="Google Shape;2164;p13"/>
            <p:cNvSpPr/>
            <p:nvPr/>
          </p:nvSpPr>
          <p:spPr>
            <a:xfrm>
              <a:off x="16385572" y="6647301"/>
              <a:ext cx="144379" cy="98657"/>
            </a:xfrm>
            <a:custGeom>
              <a:rect b="b" l="l" r="r" t="t"/>
              <a:pathLst>
                <a:path extrusionOk="0" h="98657" w="144379">
                  <a:moveTo>
                    <a:pt x="19732" y="98487"/>
                  </a:moveTo>
                  <a:cubicBezTo>
                    <a:pt x="5180" y="97367"/>
                    <a:pt x="-3913" y="80355"/>
                    <a:pt x="1656" y="67401"/>
                  </a:cubicBezTo>
                  <a:cubicBezTo>
                    <a:pt x="6152" y="56890"/>
                    <a:pt x="14988" y="51473"/>
                    <a:pt x="24421" y="45946"/>
                  </a:cubicBezTo>
                  <a:cubicBezTo>
                    <a:pt x="46534" y="33075"/>
                    <a:pt x="69206" y="21232"/>
                    <a:pt x="92163" y="9875"/>
                  </a:cubicBezTo>
                  <a:cubicBezTo>
                    <a:pt x="103926" y="4954"/>
                    <a:pt x="117130" y="-3510"/>
                    <a:pt x="130113" y="1567"/>
                  </a:cubicBezTo>
                  <a:cubicBezTo>
                    <a:pt x="130104" y="1585"/>
                    <a:pt x="130086" y="1603"/>
                    <a:pt x="130077" y="1622"/>
                  </a:cubicBezTo>
                  <a:cubicBezTo>
                    <a:pt x="159558" y="19019"/>
                    <a:pt x="137986" y="43376"/>
                    <a:pt x="114533" y="52878"/>
                  </a:cubicBezTo>
                  <a:cubicBezTo>
                    <a:pt x="92494" y="64537"/>
                    <a:pt x="70628" y="76637"/>
                    <a:pt x="49176" y="89288"/>
                  </a:cubicBezTo>
                  <a:cubicBezTo>
                    <a:pt x="40230" y="94953"/>
                    <a:pt x="30385" y="99616"/>
                    <a:pt x="19732" y="9848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5" name="Google Shape;2165;p13"/>
            <p:cNvSpPr/>
            <p:nvPr/>
          </p:nvSpPr>
          <p:spPr>
            <a:xfrm>
              <a:off x="16254952" y="8886275"/>
              <a:ext cx="189658" cy="113294"/>
            </a:xfrm>
            <a:custGeom>
              <a:rect b="b" l="l" r="r" t="t"/>
              <a:pathLst>
                <a:path extrusionOk="0" h="113294" w="189658">
                  <a:moveTo>
                    <a:pt x="185954" y="99207"/>
                  </a:moveTo>
                  <a:cubicBezTo>
                    <a:pt x="155831" y="84160"/>
                    <a:pt x="124790" y="71711"/>
                    <a:pt x="95364" y="55112"/>
                  </a:cubicBezTo>
                  <a:cubicBezTo>
                    <a:pt x="80720" y="46850"/>
                    <a:pt x="66388" y="38046"/>
                    <a:pt x="52258" y="28938"/>
                  </a:cubicBezTo>
                  <a:cubicBezTo>
                    <a:pt x="38357" y="19987"/>
                    <a:pt x="25144" y="8355"/>
                    <a:pt x="10472" y="845"/>
                  </a:cubicBezTo>
                  <a:cubicBezTo>
                    <a:pt x="3471" y="-2744"/>
                    <a:pt x="-3548" y="5895"/>
                    <a:pt x="2003" y="11825"/>
                  </a:cubicBezTo>
                  <a:cubicBezTo>
                    <a:pt x="13262" y="23834"/>
                    <a:pt x="29172" y="32932"/>
                    <a:pt x="42770" y="42048"/>
                  </a:cubicBezTo>
                  <a:cubicBezTo>
                    <a:pt x="57176" y="51706"/>
                    <a:pt x="72022" y="60694"/>
                    <a:pt x="87125" y="69214"/>
                  </a:cubicBezTo>
                  <a:cubicBezTo>
                    <a:pt x="116505" y="85785"/>
                    <a:pt x="147830" y="102971"/>
                    <a:pt x="180155" y="112969"/>
                  </a:cubicBezTo>
                  <a:cubicBezTo>
                    <a:pt x="188174" y="115448"/>
                    <a:pt x="193661" y="103054"/>
                    <a:pt x="185954" y="9920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66" name="Google Shape;2166;p13"/>
            <p:cNvSpPr/>
            <p:nvPr/>
          </p:nvSpPr>
          <p:spPr>
            <a:xfrm>
              <a:off x="16499469" y="9016395"/>
              <a:ext cx="217562" cy="70868"/>
            </a:xfrm>
            <a:custGeom>
              <a:rect b="b" l="l" r="r" t="t"/>
              <a:pathLst>
                <a:path extrusionOk="0" h="70868" w="217562">
                  <a:moveTo>
                    <a:pt x="212949" y="58177"/>
                  </a:moveTo>
                  <a:cubicBezTo>
                    <a:pt x="177991" y="52632"/>
                    <a:pt x="143160" y="46444"/>
                    <a:pt x="109037" y="36877"/>
                  </a:cubicBezTo>
                  <a:cubicBezTo>
                    <a:pt x="74702" y="27238"/>
                    <a:pt x="42386" y="13595"/>
                    <a:pt x="9317" y="485"/>
                  </a:cubicBezTo>
                  <a:cubicBezTo>
                    <a:pt x="1426" y="-2645"/>
                    <a:pt x="-3859" y="10244"/>
                    <a:pt x="3555" y="14155"/>
                  </a:cubicBezTo>
                  <a:cubicBezTo>
                    <a:pt x="35220" y="30818"/>
                    <a:pt x="70518" y="42303"/>
                    <a:pt x="104926" y="51787"/>
                  </a:cubicBezTo>
                  <a:cubicBezTo>
                    <a:pt x="139674" y="61362"/>
                    <a:pt x="175229" y="68487"/>
                    <a:pt x="211234" y="70855"/>
                  </a:cubicBezTo>
                  <a:cubicBezTo>
                    <a:pt x="218381" y="71323"/>
                    <a:pt x="220180" y="59324"/>
                    <a:pt x="212949" y="5817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167" name="Google Shape;2167;p13"/>
          <p:cNvSpPr txBox="1"/>
          <p:nvPr/>
        </p:nvSpPr>
        <p:spPr>
          <a:xfrm>
            <a:off x="5177127" y="632061"/>
            <a:ext cx="3013200" cy="3694200"/>
          </a:xfrm>
          <a:prstGeom prst="rect">
            <a:avLst/>
          </a:prstGeom>
          <a:noFill/>
          <a:ln>
            <a:noFill/>
          </a:ln>
        </p:spPr>
        <p:txBody>
          <a:bodyPr anchorCtr="0" anchor="t" bIns="0" lIns="0" spcFirstLastPara="1" rIns="0" wrap="square" tIns="0">
            <a:spAutoFit/>
          </a:bodyPr>
          <a:lstStyle/>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000000"/>
                </a:solidFill>
                <a:latin typeface="Mali SemiBold"/>
                <a:ea typeface="Mali SemiBold"/>
                <a:cs typeface="Mali SemiBold"/>
                <a:sym typeface="Mali SemiBold"/>
              </a:rPr>
              <a:t>Huidskleur</a:t>
            </a:r>
            <a:endParaRPr b="0" i="0" sz="1500" u="none" cap="none" strike="noStrike">
              <a:solidFill>
                <a:srgbClr val="000000"/>
              </a:solidFill>
              <a:latin typeface="Mali SemiBold"/>
              <a:ea typeface="Mali SemiBold"/>
              <a:cs typeface="Mali SemiBold"/>
              <a:sym typeface="Mali SemiBold"/>
            </a:endParaRPr>
          </a:p>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5470D6"/>
                </a:solidFill>
                <a:latin typeface="Mali SemiBold"/>
                <a:ea typeface="Mali SemiBold"/>
                <a:cs typeface="Mali SemiBold"/>
                <a:sym typeface="Mali SemiBold"/>
              </a:rPr>
              <a:t>Etniciteit</a:t>
            </a:r>
            <a:endParaRPr b="0" i="0" sz="1500" u="none" cap="none" strike="noStrike">
              <a:solidFill>
                <a:srgbClr val="5470D6"/>
              </a:solidFill>
              <a:latin typeface="Mali SemiBold"/>
              <a:ea typeface="Mali SemiBold"/>
              <a:cs typeface="Mali SemiBold"/>
              <a:sym typeface="Mali SemiBold"/>
            </a:endParaRPr>
          </a:p>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000000"/>
                </a:solidFill>
                <a:latin typeface="Mali SemiBold"/>
                <a:ea typeface="Mali SemiBold"/>
                <a:cs typeface="Mali SemiBold"/>
                <a:sym typeface="Mali SemiBold"/>
              </a:rPr>
              <a:t>Geslacht</a:t>
            </a:r>
            <a:endParaRPr b="0" i="0" sz="1500" u="none" cap="none" strike="noStrike">
              <a:solidFill>
                <a:srgbClr val="000000"/>
              </a:solidFill>
              <a:latin typeface="Mali SemiBold"/>
              <a:ea typeface="Mali SemiBold"/>
              <a:cs typeface="Mali SemiBold"/>
              <a:sym typeface="Mali SemiBold"/>
            </a:endParaRPr>
          </a:p>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5470D6"/>
                </a:solidFill>
                <a:latin typeface="Mali SemiBold"/>
                <a:ea typeface="Mali SemiBold"/>
                <a:cs typeface="Mali SemiBold"/>
                <a:sym typeface="Mali SemiBold"/>
              </a:rPr>
              <a:t>Leeftijd</a:t>
            </a:r>
            <a:endParaRPr b="0" i="0" sz="1500" u="none" cap="none" strike="noStrike">
              <a:solidFill>
                <a:srgbClr val="5470D6"/>
              </a:solidFill>
              <a:latin typeface="Mali SemiBold"/>
              <a:ea typeface="Mali SemiBold"/>
              <a:cs typeface="Mali SemiBold"/>
              <a:sym typeface="Mali SemiBold"/>
            </a:endParaRPr>
          </a:p>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000000"/>
                </a:solidFill>
                <a:latin typeface="Mali SemiBold"/>
                <a:ea typeface="Mali SemiBold"/>
                <a:cs typeface="Mali SemiBold"/>
                <a:sym typeface="Mali SemiBold"/>
              </a:rPr>
              <a:t>Sociaal-economische klasse</a:t>
            </a:r>
            <a:endParaRPr b="0" i="0" sz="1500" u="none" cap="none" strike="noStrike">
              <a:solidFill>
                <a:srgbClr val="000000"/>
              </a:solidFill>
              <a:latin typeface="Mali SemiBold"/>
              <a:ea typeface="Mali SemiBold"/>
              <a:cs typeface="Mali SemiBold"/>
              <a:sym typeface="Mali SemiBold"/>
            </a:endParaRPr>
          </a:p>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5470D6"/>
                </a:solidFill>
                <a:latin typeface="Mali SemiBold"/>
                <a:ea typeface="Mali SemiBold"/>
                <a:cs typeface="Mali SemiBold"/>
                <a:sym typeface="Mali SemiBold"/>
              </a:rPr>
              <a:t>Vermogens, handicaps, neurodiversiteit</a:t>
            </a:r>
            <a:endParaRPr b="0" i="0" sz="1500" u="none" cap="none" strike="noStrike">
              <a:solidFill>
                <a:srgbClr val="5470D6"/>
              </a:solidFill>
              <a:latin typeface="Mali SemiBold"/>
              <a:ea typeface="Mali SemiBold"/>
              <a:cs typeface="Mali SemiBold"/>
              <a:sym typeface="Mali SemiBold"/>
            </a:endParaRPr>
          </a:p>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000000"/>
                </a:solidFill>
                <a:latin typeface="Mali SemiBold"/>
                <a:ea typeface="Mali SemiBold"/>
                <a:cs typeface="Mali SemiBold"/>
                <a:sym typeface="Mali SemiBold"/>
              </a:rPr>
              <a:t>Opleidingsniveau</a:t>
            </a:r>
            <a:endParaRPr b="0" i="0" sz="1500" u="none" cap="none" strike="noStrike">
              <a:solidFill>
                <a:srgbClr val="000000"/>
              </a:solidFill>
              <a:latin typeface="Mali SemiBold"/>
              <a:ea typeface="Mali SemiBold"/>
              <a:cs typeface="Mali SemiBold"/>
              <a:sym typeface="Mali SemiBold"/>
            </a:endParaRPr>
          </a:p>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5470D6"/>
                </a:solidFill>
                <a:latin typeface="Mali SemiBold"/>
                <a:ea typeface="Mali SemiBold"/>
                <a:cs typeface="Mali SemiBold"/>
                <a:sym typeface="Mali SemiBold"/>
              </a:rPr>
              <a:t>Religie</a:t>
            </a:r>
            <a:endParaRPr b="0" i="0" sz="1500" u="none" cap="none" strike="noStrike">
              <a:solidFill>
                <a:srgbClr val="5470D6"/>
              </a:solidFill>
              <a:latin typeface="Mali SemiBold"/>
              <a:ea typeface="Mali SemiBold"/>
              <a:cs typeface="Mali SemiBold"/>
              <a:sym typeface="Mali SemiBold"/>
            </a:endParaRPr>
          </a:p>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000000"/>
                </a:solidFill>
                <a:latin typeface="Mali SemiBold"/>
                <a:ea typeface="Mali SemiBold"/>
                <a:cs typeface="Mali SemiBold"/>
                <a:sym typeface="Mali SemiBold"/>
              </a:rPr>
              <a:t>Nationaliteit</a:t>
            </a:r>
            <a:endParaRPr b="0" i="0" sz="1500" u="none" cap="none" strike="noStrike">
              <a:solidFill>
                <a:srgbClr val="000000"/>
              </a:solidFill>
              <a:latin typeface="Mali SemiBold"/>
              <a:ea typeface="Mali SemiBold"/>
              <a:cs typeface="Mali SemiBold"/>
              <a:sym typeface="Mali SemiBold"/>
            </a:endParaRPr>
          </a:p>
          <a:p>
            <a:pPr indent="0" lvl="0" marL="0" marR="0" rtl="0" algn="l">
              <a:lnSpc>
                <a:spcPct val="150000"/>
              </a:lnSpc>
              <a:spcBef>
                <a:spcPts val="0"/>
              </a:spcBef>
              <a:spcAft>
                <a:spcPts val="0"/>
              </a:spcAft>
              <a:buClr>
                <a:srgbClr val="000000"/>
              </a:buClr>
              <a:buSzPts val="1500"/>
              <a:buFont typeface="Arial"/>
              <a:buNone/>
            </a:pPr>
            <a:r>
              <a:rPr b="0" i="0" lang="nl" sz="1500" u="none" cap="none" strike="noStrike">
                <a:solidFill>
                  <a:srgbClr val="5470D6"/>
                </a:solidFill>
                <a:latin typeface="Mali SemiBold"/>
                <a:ea typeface="Mali SemiBold"/>
                <a:cs typeface="Mali SemiBold"/>
                <a:sym typeface="Mali SemiBold"/>
              </a:rPr>
              <a:t>Politieke overtuigingen</a:t>
            </a:r>
            <a:endParaRPr b="0" i="0" sz="1500" u="none" cap="none" strike="noStrike">
              <a:solidFill>
                <a:srgbClr val="5470D6"/>
              </a:solidFill>
              <a:latin typeface="Mali SemiBold"/>
              <a:ea typeface="Mali SemiBold"/>
              <a:cs typeface="Mali SemiBold"/>
              <a:sym typeface="Mali SemiBold"/>
            </a:endParaRPr>
          </a:p>
        </p:txBody>
      </p:sp>
      <p:grpSp>
        <p:nvGrpSpPr>
          <p:cNvPr id="2168" name="Google Shape;2168;p13"/>
          <p:cNvGrpSpPr/>
          <p:nvPr/>
        </p:nvGrpSpPr>
        <p:grpSpPr>
          <a:xfrm>
            <a:off x="3478596" y="4250052"/>
            <a:ext cx="1353435" cy="455217"/>
            <a:chOff x="4571996" y="3581102"/>
            <a:chExt cx="1353435" cy="455217"/>
          </a:xfrm>
        </p:grpSpPr>
        <p:sp>
          <p:nvSpPr>
            <p:cNvPr id="2169" name="Google Shape;2169;p13"/>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170" name="Google Shape;2170;p13"/>
            <p:cNvGrpSpPr/>
            <p:nvPr/>
          </p:nvGrpSpPr>
          <p:grpSpPr>
            <a:xfrm>
              <a:off x="4571996" y="3581102"/>
              <a:ext cx="1353434" cy="455217"/>
              <a:chOff x="9143992" y="7009804"/>
              <a:chExt cx="2706868" cy="910434"/>
            </a:xfrm>
          </p:grpSpPr>
          <p:sp>
            <p:nvSpPr>
              <p:cNvPr id="2171" name="Google Shape;2171;p13"/>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2" name="Google Shape;2172;p13"/>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3" name="Google Shape;2173;p13"/>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4" name="Google Shape;2174;p13"/>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5" name="Google Shape;2175;p13"/>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6" name="Google Shape;2176;p13"/>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7" name="Google Shape;2177;p13"/>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8" name="Google Shape;2178;p13"/>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79" name="Google Shape;2179;p13"/>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0" name="Google Shape;2180;p13"/>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1" name="Google Shape;2181;p13"/>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2" name="Google Shape;2182;p13"/>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3" name="Google Shape;2183;p13"/>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4" name="Google Shape;2184;p13"/>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5" name="Google Shape;2185;p13"/>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6" name="Google Shape;2186;p13"/>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7" name="Google Shape;2187;p13"/>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8" name="Google Shape;2188;p13"/>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89" name="Google Shape;2189;p13"/>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0" name="Google Shape;2190;p13"/>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1" name="Google Shape;2191;p13"/>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2" name="Google Shape;2192;p13"/>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3" name="Google Shape;2193;p13"/>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4" name="Google Shape;2194;p13"/>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5" name="Google Shape;2195;p13"/>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6" name="Google Shape;2196;p13"/>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197" name="Google Shape;2197;p13"/>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2198" name="Google Shape;2198;p13"/>
          <p:cNvPicPr preferRelativeResize="0"/>
          <p:nvPr/>
        </p:nvPicPr>
        <p:blipFill rotWithShape="1">
          <a:blip r:embed="rId3">
            <a:alphaModFix/>
          </a:blip>
          <a:srcRect b="0" l="0" r="0" t="0"/>
          <a:stretch/>
        </p:blipFill>
        <p:spPr>
          <a:xfrm>
            <a:off x="1959500" y="2073450"/>
            <a:ext cx="1578875" cy="157887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2202" name="Shape 2202"/>
        <p:cNvGrpSpPr/>
        <p:nvPr/>
      </p:nvGrpSpPr>
      <p:grpSpPr>
        <a:xfrm>
          <a:off x="0" y="0"/>
          <a:ext cx="0" cy="0"/>
          <a:chOff x="0" y="0"/>
          <a:chExt cx="0" cy="0"/>
        </a:xfrm>
      </p:grpSpPr>
      <p:grpSp>
        <p:nvGrpSpPr>
          <p:cNvPr id="2203" name="Google Shape;2203;p14"/>
          <p:cNvGrpSpPr/>
          <p:nvPr/>
        </p:nvGrpSpPr>
        <p:grpSpPr>
          <a:xfrm>
            <a:off x="7234266" y="-701317"/>
            <a:ext cx="2477307" cy="3261722"/>
            <a:chOff x="7903276" y="-701317"/>
            <a:chExt cx="2477307" cy="3261722"/>
          </a:xfrm>
        </p:grpSpPr>
        <p:sp>
          <p:nvSpPr>
            <p:cNvPr id="2204" name="Google Shape;2204;p14"/>
            <p:cNvSpPr/>
            <p:nvPr/>
          </p:nvSpPr>
          <p:spPr>
            <a:xfrm rot="-482944">
              <a:off x="8103099" y="-57063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205" name="Google Shape;2205;p14"/>
            <p:cNvGrpSpPr/>
            <p:nvPr/>
          </p:nvGrpSpPr>
          <p:grpSpPr>
            <a:xfrm rot="-486348">
              <a:off x="8255029" y="-355036"/>
              <a:ext cx="1712007" cy="2535946"/>
              <a:chOff x="16514858" y="-719861"/>
              <a:chExt cx="3424046" cy="5071798"/>
            </a:xfrm>
          </p:grpSpPr>
          <p:grpSp>
            <p:nvGrpSpPr>
              <p:cNvPr id="2206" name="Google Shape;2206;p14"/>
              <p:cNvGrpSpPr/>
              <p:nvPr/>
            </p:nvGrpSpPr>
            <p:grpSpPr>
              <a:xfrm>
                <a:off x="16514898" y="-719861"/>
                <a:ext cx="3424002" cy="68939"/>
                <a:chOff x="16514898" y="-719861"/>
                <a:chExt cx="3424002" cy="68939"/>
              </a:xfrm>
            </p:grpSpPr>
            <p:grpSp>
              <p:nvGrpSpPr>
                <p:cNvPr id="2207" name="Google Shape;2207;p14"/>
                <p:cNvGrpSpPr/>
                <p:nvPr/>
              </p:nvGrpSpPr>
              <p:grpSpPr>
                <a:xfrm>
                  <a:off x="16514898" y="-719861"/>
                  <a:ext cx="61337" cy="68909"/>
                  <a:chOff x="16514898" y="-719861"/>
                  <a:chExt cx="61337" cy="68909"/>
                </a:xfrm>
              </p:grpSpPr>
              <p:sp>
                <p:nvSpPr>
                  <p:cNvPr id="2208" name="Google Shape;2208;p14"/>
                  <p:cNvSpPr/>
                  <p:nvPr/>
                </p:nvSpPr>
                <p:spPr>
                  <a:xfrm>
                    <a:off x="16554531"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09" name="Google Shape;2209;p14"/>
                  <p:cNvSpPr/>
                  <p:nvPr/>
                </p:nvSpPr>
                <p:spPr>
                  <a:xfrm>
                    <a:off x="16514898"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10" name="Google Shape;2210;p14"/>
                <p:cNvGrpSpPr/>
                <p:nvPr/>
              </p:nvGrpSpPr>
              <p:grpSpPr>
                <a:xfrm>
                  <a:off x="16935261" y="-719841"/>
                  <a:ext cx="61318" cy="68919"/>
                  <a:chOff x="16935261" y="-719841"/>
                  <a:chExt cx="61318" cy="68919"/>
                </a:xfrm>
              </p:grpSpPr>
              <p:sp>
                <p:nvSpPr>
                  <p:cNvPr id="2211" name="Google Shape;2211;p14"/>
                  <p:cNvSpPr/>
                  <p:nvPr/>
                </p:nvSpPr>
                <p:spPr>
                  <a:xfrm>
                    <a:off x="16974864" y="-718220"/>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12" name="Google Shape;2212;p14"/>
                  <p:cNvSpPr/>
                  <p:nvPr/>
                </p:nvSpPr>
                <p:spPr>
                  <a:xfrm>
                    <a:off x="1693526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13" name="Google Shape;2213;p14"/>
                <p:cNvGrpSpPr/>
                <p:nvPr/>
              </p:nvGrpSpPr>
              <p:grpSpPr>
                <a:xfrm>
                  <a:off x="17355600" y="-719841"/>
                  <a:ext cx="61318" cy="68919"/>
                  <a:chOff x="17355600" y="-719841"/>
                  <a:chExt cx="61318" cy="68919"/>
                </a:xfrm>
              </p:grpSpPr>
              <p:sp>
                <p:nvSpPr>
                  <p:cNvPr id="2214" name="Google Shape;2214;p14"/>
                  <p:cNvSpPr/>
                  <p:nvPr/>
                </p:nvSpPr>
                <p:spPr>
                  <a:xfrm>
                    <a:off x="17395198"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15" name="Google Shape;2215;p14"/>
                  <p:cNvSpPr/>
                  <p:nvPr/>
                </p:nvSpPr>
                <p:spPr>
                  <a:xfrm>
                    <a:off x="17355600"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16" name="Google Shape;2216;p14"/>
                <p:cNvGrpSpPr/>
                <p:nvPr/>
              </p:nvGrpSpPr>
              <p:grpSpPr>
                <a:xfrm>
                  <a:off x="17775927" y="-719841"/>
                  <a:ext cx="61318" cy="68919"/>
                  <a:chOff x="17775927" y="-719841"/>
                  <a:chExt cx="61318" cy="68919"/>
                </a:xfrm>
              </p:grpSpPr>
              <p:sp>
                <p:nvSpPr>
                  <p:cNvPr id="2217" name="Google Shape;2217;p14"/>
                  <p:cNvSpPr/>
                  <p:nvPr/>
                </p:nvSpPr>
                <p:spPr>
                  <a:xfrm>
                    <a:off x="17815530"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18" name="Google Shape;2218;p14"/>
                  <p:cNvSpPr/>
                  <p:nvPr/>
                </p:nvSpPr>
                <p:spPr>
                  <a:xfrm>
                    <a:off x="17775927"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19" name="Google Shape;2219;p14"/>
                <p:cNvGrpSpPr/>
                <p:nvPr/>
              </p:nvGrpSpPr>
              <p:grpSpPr>
                <a:xfrm>
                  <a:off x="18196266" y="-719841"/>
                  <a:ext cx="61318" cy="68919"/>
                  <a:chOff x="18196266" y="-719841"/>
                  <a:chExt cx="61318" cy="68919"/>
                </a:xfrm>
              </p:grpSpPr>
              <p:sp>
                <p:nvSpPr>
                  <p:cNvPr id="2220" name="Google Shape;2220;p14"/>
                  <p:cNvSpPr/>
                  <p:nvPr/>
                </p:nvSpPr>
                <p:spPr>
                  <a:xfrm>
                    <a:off x="18235859"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21" name="Google Shape;2221;p14"/>
                  <p:cNvSpPr/>
                  <p:nvPr/>
                </p:nvSpPr>
                <p:spPr>
                  <a:xfrm>
                    <a:off x="18196266"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22" name="Google Shape;2222;p14"/>
                <p:cNvGrpSpPr/>
                <p:nvPr/>
              </p:nvGrpSpPr>
              <p:grpSpPr>
                <a:xfrm>
                  <a:off x="18616594" y="-719841"/>
                  <a:ext cx="61318" cy="68919"/>
                  <a:chOff x="18616594" y="-719841"/>
                  <a:chExt cx="61318" cy="68919"/>
                </a:xfrm>
              </p:grpSpPr>
              <p:sp>
                <p:nvSpPr>
                  <p:cNvPr id="2223" name="Google Shape;2223;p14"/>
                  <p:cNvSpPr/>
                  <p:nvPr/>
                </p:nvSpPr>
                <p:spPr>
                  <a:xfrm>
                    <a:off x="18656195"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24" name="Google Shape;2224;p14"/>
                  <p:cNvSpPr/>
                  <p:nvPr/>
                </p:nvSpPr>
                <p:spPr>
                  <a:xfrm>
                    <a:off x="18616594"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25" name="Google Shape;2225;p14"/>
                <p:cNvGrpSpPr/>
                <p:nvPr/>
              </p:nvGrpSpPr>
              <p:grpSpPr>
                <a:xfrm>
                  <a:off x="19036931" y="-719841"/>
                  <a:ext cx="61318" cy="68919"/>
                  <a:chOff x="19036931" y="-719841"/>
                  <a:chExt cx="61318" cy="68919"/>
                </a:xfrm>
              </p:grpSpPr>
              <p:sp>
                <p:nvSpPr>
                  <p:cNvPr id="2226" name="Google Shape;2226;p14"/>
                  <p:cNvSpPr/>
                  <p:nvPr/>
                </p:nvSpPr>
                <p:spPr>
                  <a:xfrm>
                    <a:off x="19076527"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27" name="Google Shape;2227;p14"/>
                  <p:cNvSpPr/>
                  <p:nvPr/>
                </p:nvSpPr>
                <p:spPr>
                  <a:xfrm>
                    <a:off x="1903693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28" name="Google Shape;2228;p14"/>
                <p:cNvGrpSpPr/>
                <p:nvPr/>
              </p:nvGrpSpPr>
              <p:grpSpPr>
                <a:xfrm>
                  <a:off x="19457259" y="-719841"/>
                  <a:ext cx="61318" cy="68919"/>
                  <a:chOff x="19457259" y="-719841"/>
                  <a:chExt cx="61318" cy="68919"/>
                </a:xfrm>
              </p:grpSpPr>
              <p:sp>
                <p:nvSpPr>
                  <p:cNvPr id="2229" name="Google Shape;2229;p14"/>
                  <p:cNvSpPr/>
                  <p:nvPr/>
                </p:nvSpPr>
                <p:spPr>
                  <a:xfrm>
                    <a:off x="19496863"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0" name="Google Shape;2230;p14"/>
                  <p:cNvSpPr/>
                  <p:nvPr/>
                </p:nvSpPr>
                <p:spPr>
                  <a:xfrm>
                    <a:off x="19457259"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31" name="Google Shape;2231;p14"/>
                <p:cNvGrpSpPr/>
                <p:nvPr/>
              </p:nvGrpSpPr>
              <p:grpSpPr>
                <a:xfrm>
                  <a:off x="19877563" y="-719861"/>
                  <a:ext cx="61337" cy="68909"/>
                  <a:chOff x="19877563" y="-719861"/>
                  <a:chExt cx="61337" cy="68909"/>
                </a:xfrm>
              </p:grpSpPr>
              <p:sp>
                <p:nvSpPr>
                  <p:cNvPr id="2232" name="Google Shape;2232;p14"/>
                  <p:cNvSpPr/>
                  <p:nvPr/>
                </p:nvSpPr>
                <p:spPr>
                  <a:xfrm>
                    <a:off x="19917192"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3" name="Google Shape;2233;p14"/>
                  <p:cNvSpPr/>
                  <p:nvPr/>
                </p:nvSpPr>
                <p:spPr>
                  <a:xfrm>
                    <a:off x="19877563"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234" name="Google Shape;2234;p14"/>
              <p:cNvGrpSpPr/>
              <p:nvPr/>
            </p:nvGrpSpPr>
            <p:grpSpPr>
              <a:xfrm>
                <a:off x="16514858" y="-265070"/>
                <a:ext cx="3424046" cy="68951"/>
                <a:chOff x="16514858" y="-265070"/>
                <a:chExt cx="3424046" cy="68951"/>
              </a:xfrm>
            </p:grpSpPr>
            <p:grpSp>
              <p:nvGrpSpPr>
                <p:cNvPr id="2235" name="Google Shape;2235;p14"/>
                <p:cNvGrpSpPr/>
                <p:nvPr/>
              </p:nvGrpSpPr>
              <p:grpSpPr>
                <a:xfrm>
                  <a:off x="16514858" y="-265070"/>
                  <a:ext cx="61382" cy="68935"/>
                  <a:chOff x="16514858" y="-265070"/>
                  <a:chExt cx="61382" cy="68935"/>
                </a:xfrm>
              </p:grpSpPr>
              <p:sp>
                <p:nvSpPr>
                  <p:cNvPr id="2236" name="Google Shape;2236;p14"/>
                  <p:cNvSpPr/>
                  <p:nvPr/>
                </p:nvSpPr>
                <p:spPr>
                  <a:xfrm>
                    <a:off x="16554531"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37" name="Google Shape;2237;p14"/>
                  <p:cNvSpPr/>
                  <p:nvPr/>
                </p:nvSpPr>
                <p:spPr>
                  <a:xfrm>
                    <a:off x="16514858" y="-26507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38" name="Google Shape;2238;p14"/>
                <p:cNvGrpSpPr/>
                <p:nvPr/>
              </p:nvGrpSpPr>
              <p:grpSpPr>
                <a:xfrm>
                  <a:off x="16935261" y="-265038"/>
                  <a:ext cx="61318" cy="68919"/>
                  <a:chOff x="16935261" y="-265038"/>
                  <a:chExt cx="61318" cy="68919"/>
                </a:xfrm>
              </p:grpSpPr>
              <p:sp>
                <p:nvSpPr>
                  <p:cNvPr id="2239" name="Google Shape;2239;p14"/>
                  <p:cNvSpPr/>
                  <p:nvPr/>
                </p:nvSpPr>
                <p:spPr>
                  <a:xfrm>
                    <a:off x="16974864" y="-263407"/>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0" name="Google Shape;2240;p14"/>
                  <p:cNvSpPr/>
                  <p:nvPr/>
                </p:nvSpPr>
                <p:spPr>
                  <a:xfrm>
                    <a:off x="1693526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41" name="Google Shape;2241;p14"/>
                <p:cNvGrpSpPr/>
                <p:nvPr/>
              </p:nvGrpSpPr>
              <p:grpSpPr>
                <a:xfrm>
                  <a:off x="17355600" y="-265038"/>
                  <a:ext cx="61318" cy="68919"/>
                  <a:chOff x="17355600" y="-265038"/>
                  <a:chExt cx="61318" cy="68919"/>
                </a:xfrm>
              </p:grpSpPr>
              <p:sp>
                <p:nvSpPr>
                  <p:cNvPr id="2242" name="Google Shape;2242;p14"/>
                  <p:cNvSpPr/>
                  <p:nvPr/>
                </p:nvSpPr>
                <p:spPr>
                  <a:xfrm>
                    <a:off x="17395198"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3" name="Google Shape;2243;p14"/>
                  <p:cNvSpPr/>
                  <p:nvPr/>
                </p:nvSpPr>
                <p:spPr>
                  <a:xfrm>
                    <a:off x="17355600"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44" name="Google Shape;2244;p14"/>
                <p:cNvGrpSpPr/>
                <p:nvPr/>
              </p:nvGrpSpPr>
              <p:grpSpPr>
                <a:xfrm>
                  <a:off x="17775927" y="-265038"/>
                  <a:ext cx="61318" cy="68919"/>
                  <a:chOff x="17775927" y="-265038"/>
                  <a:chExt cx="61318" cy="68919"/>
                </a:xfrm>
              </p:grpSpPr>
              <p:sp>
                <p:nvSpPr>
                  <p:cNvPr id="2245" name="Google Shape;2245;p14"/>
                  <p:cNvSpPr/>
                  <p:nvPr/>
                </p:nvSpPr>
                <p:spPr>
                  <a:xfrm>
                    <a:off x="17815530"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6" name="Google Shape;2246;p14"/>
                  <p:cNvSpPr/>
                  <p:nvPr/>
                </p:nvSpPr>
                <p:spPr>
                  <a:xfrm>
                    <a:off x="17775927"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47" name="Google Shape;2247;p14"/>
                <p:cNvGrpSpPr/>
                <p:nvPr/>
              </p:nvGrpSpPr>
              <p:grpSpPr>
                <a:xfrm>
                  <a:off x="18196266" y="-265038"/>
                  <a:ext cx="61318" cy="68919"/>
                  <a:chOff x="18196266" y="-265038"/>
                  <a:chExt cx="61318" cy="68919"/>
                </a:xfrm>
              </p:grpSpPr>
              <p:sp>
                <p:nvSpPr>
                  <p:cNvPr id="2248" name="Google Shape;2248;p14"/>
                  <p:cNvSpPr/>
                  <p:nvPr/>
                </p:nvSpPr>
                <p:spPr>
                  <a:xfrm>
                    <a:off x="18235859"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49" name="Google Shape;2249;p14"/>
                  <p:cNvSpPr/>
                  <p:nvPr/>
                </p:nvSpPr>
                <p:spPr>
                  <a:xfrm>
                    <a:off x="18196266"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50" name="Google Shape;2250;p14"/>
                <p:cNvGrpSpPr/>
                <p:nvPr/>
              </p:nvGrpSpPr>
              <p:grpSpPr>
                <a:xfrm>
                  <a:off x="18616594" y="-265038"/>
                  <a:ext cx="61318" cy="68919"/>
                  <a:chOff x="18616594" y="-265038"/>
                  <a:chExt cx="61318" cy="68919"/>
                </a:xfrm>
              </p:grpSpPr>
              <p:sp>
                <p:nvSpPr>
                  <p:cNvPr id="2251" name="Google Shape;2251;p14"/>
                  <p:cNvSpPr/>
                  <p:nvPr/>
                </p:nvSpPr>
                <p:spPr>
                  <a:xfrm>
                    <a:off x="18656195"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2" name="Google Shape;2252;p14"/>
                  <p:cNvSpPr/>
                  <p:nvPr/>
                </p:nvSpPr>
                <p:spPr>
                  <a:xfrm>
                    <a:off x="18616594"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53" name="Google Shape;2253;p14"/>
                <p:cNvGrpSpPr/>
                <p:nvPr/>
              </p:nvGrpSpPr>
              <p:grpSpPr>
                <a:xfrm>
                  <a:off x="19036931" y="-265038"/>
                  <a:ext cx="61318" cy="68919"/>
                  <a:chOff x="19036931" y="-265038"/>
                  <a:chExt cx="61318" cy="68919"/>
                </a:xfrm>
              </p:grpSpPr>
              <p:sp>
                <p:nvSpPr>
                  <p:cNvPr id="2254" name="Google Shape;2254;p14"/>
                  <p:cNvSpPr/>
                  <p:nvPr/>
                </p:nvSpPr>
                <p:spPr>
                  <a:xfrm>
                    <a:off x="19076527"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5" name="Google Shape;2255;p14"/>
                  <p:cNvSpPr/>
                  <p:nvPr/>
                </p:nvSpPr>
                <p:spPr>
                  <a:xfrm>
                    <a:off x="1903693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56" name="Google Shape;2256;p14"/>
                <p:cNvGrpSpPr/>
                <p:nvPr/>
              </p:nvGrpSpPr>
              <p:grpSpPr>
                <a:xfrm>
                  <a:off x="19457259" y="-265038"/>
                  <a:ext cx="61318" cy="68919"/>
                  <a:chOff x="19457259" y="-265038"/>
                  <a:chExt cx="61318" cy="68919"/>
                </a:xfrm>
              </p:grpSpPr>
              <p:sp>
                <p:nvSpPr>
                  <p:cNvPr id="2257" name="Google Shape;2257;p14"/>
                  <p:cNvSpPr/>
                  <p:nvPr/>
                </p:nvSpPr>
                <p:spPr>
                  <a:xfrm>
                    <a:off x="19496863"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58" name="Google Shape;2258;p14"/>
                  <p:cNvSpPr/>
                  <p:nvPr/>
                </p:nvSpPr>
                <p:spPr>
                  <a:xfrm>
                    <a:off x="19457259"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59" name="Google Shape;2259;p14"/>
                <p:cNvGrpSpPr/>
                <p:nvPr/>
              </p:nvGrpSpPr>
              <p:grpSpPr>
                <a:xfrm>
                  <a:off x="19877523" y="-265070"/>
                  <a:ext cx="61381" cy="68935"/>
                  <a:chOff x="19877523" y="-265070"/>
                  <a:chExt cx="61381" cy="68935"/>
                </a:xfrm>
              </p:grpSpPr>
              <p:sp>
                <p:nvSpPr>
                  <p:cNvPr id="2260" name="Google Shape;2260;p14"/>
                  <p:cNvSpPr/>
                  <p:nvPr/>
                </p:nvSpPr>
                <p:spPr>
                  <a:xfrm>
                    <a:off x="19917192"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1" name="Google Shape;2261;p14"/>
                  <p:cNvSpPr/>
                  <p:nvPr/>
                </p:nvSpPr>
                <p:spPr>
                  <a:xfrm>
                    <a:off x="19877523" y="-26507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262" name="Google Shape;2262;p14"/>
              <p:cNvGrpSpPr/>
              <p:nvPr/>
            </p:nvGrpSpPr>
            <p:grpSpPr>
              <a:xfrm>
                <a:off x="16514858" y="189732"/>
                <a:ext cx="3424046" cy="68952"/>
                <a:chOff x="16514858" y="189732"/>
                <a:chExt cx="3424046" cy="68952"/>
              </a:xfrm>
            </p:grpSpPr>
            <p:grpSp>
              <p:nvGrpSpPr>
                <p:cNvPr id="2263" name="Google Shape;2263;p14"/>
                <p:cNvGrpSpPr/>
                <p:nvPr/>
              </p:nvGrpSpPr>
              <p:grpSpPr>
                <a:xfrm>
                  <a:off x="16514858" y="189732"/>
                  <a:ext cx="61382" cy="68935"/>
                  <a:chOff x="16514858" y="189732"/>
                  <a:chExt cx="61382" cy="68935"/>
                </a:xfrm>
              </p:grpSpPr>
              <p:sp>
                <p:nvSpPr>
                  <p:cNvPr id="2264" name="Google Shape;2264;p14"/>
                  <p:cNvSpPr/>
                  <p:nvPr/>
                </p:nvSpPr>
                <p:spPr>
                  <a:xfrm>
                    <a:off x="16554531"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5" name="Google Shape;2265;p14"/>
                  <p:cNvSpPr/>
                  <p:nvPr/>
                </p:nvSpPr>
                <p:spPr>
                  <a:xfrm>
                    <a:off x="16514858" y="18973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66" name="Google Shape;2266;p14"/>
                <p:cNvGrpSpPr/>
                <p:nvPr/>
              </p:nvGrpSpPr>
              <p:grpSpPr>
                <a:xfrm>
                  <a:off x="16935261" y="189765"/>
                  <a:ext cx="61318" cy="68919"/>
                  <a:chOff x="16935261" y="189765"/>
                  <a:chExt cx="61318" cy="68919"/>
                </a:xfrm>
              </p:grpSpPr>
              <p:sp>
                <p:nvSpPr>
                  <p:cNvPr id="2267" name="Google Shape;2267;p14"/>
                  <p:cNvSpPr/>
                  <p:nvPr/>
                </p:nvSpPr>
                <p:spPr>
                  <a:xfrm>
                    <a:off x="16974864" y="19139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68" name="Google Shape;2268;p14"/>
                  <p:cNvSpPr/>
                  <p:nvPr/>
                </p:nvSpPr>
                <p:spPr>
                  <a:xfrm>
                    <a:off x="1693526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69" name="Google Shape;2269;p14"/>
                <p:cNvGrpSpPr/>
                <p:nvPr/>
              </p:nvGrpSpPr>
              <p:grpSpPr>
                <a:xfrm>
                  <a:off x="17355600" y="189765"/>
                  <a:ext cx="61318" cy="68919"/>
                  <a:chOff x="17355600" y="189765"/>
                  <a:chExt cx="61318" cy="68919"/>
                </a:xfrm>
              </p:grpSpPr>
              <p:sp>
                <p:nvSpPr>
                  <p:cNvPr id="2270" name="Google Shape;2270;p14"/>
                  <p:cNvSpPr/>
                  <p:nvPr/>
                </p:nvSpPr>
                <p:spPr>
                  <a:xfrm>
                    <a:off x="17395198"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1" name="Google Shape;2271;p14"/>
                  <p:cNvSpPr/>
                  <p:nvPr/>
                </p:nvSpPr>
                <p:spPr>
                  <a:xfrm>
                    <a:off x="17355600"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72" name="Google Shape;2272;p14"/>
                <p:cNvGrpSpPr/>
                <p:nvPr/>
              </p:nvGrpSpPr>
              <p:grpSpPr>
                <a:xfrm>
                  <a:off x="17775927" y="189765"/>
                  <a:ext cx="61318" cy="68919"/>
                  <a:chOff x="17775927" y="189765"/>
                  <a:chExt cx="61318" cy="68919"/>
                </a:xfrm>
              </p:grpSpPr>
              <p:sp>
                <p:nvSpPr>
                  <p:cNvPr id="2273" name="Google Shape;2273;p14"/>
                  <p:cNvSpPr/>
                  <p:nvPr/>
                </p:nvSpPr>
                <p:spPr>
                  <a:xfrm>
                    <a:off x="17815530"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4" name="Google Shape;2274;p14"/>
                  <p:cNvSpPr/>
                  <p:nvPr/>
                </p:nvSpPr>
                <p:spPr>
                  <a:xfrm>
                    <a:off x="17775927"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75" name="Google Shape;2275;p14"/>
                <p:cNvGrpSpPr/>
                <p:nvPr/>
              </p:nvGrpSpPr>
              <p:grpSpPr>
                <a:xfrm>
                  <a:off x="18196266" y="189765"/>
                  <a:ext cx="61318" cy="68919"/>
                  <a:chOff x="18196266" y="189765"/>
                  <a:chExt cx="61318" cy="68919"/>
                </a:xfrm>
              </p:grpSpPr>
              <p:sp>
                <p:nvSpPr>
                  <p:cNvPr id="2276" name="Google Shape;2276;p14"/>
                  <p:cNvSpPr/>
                  <p:nvPr/>
                </p:nvSpPr>
                <p:spPr>
                  <a:xfrm>
                    <a:off x="18235859"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77" name="Google Shape;2277;p14"/>
                  <p:cNvSpPr/>
                  <p:nvPr/>
                </p:nvSpPr>
                <p:spPr>
                  <a:xfrm>
                    <a:off x="18196266"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78" name="Google Shape;2278;p14"/>
                <p:cNvGrpSpPr/>
                <p:nvPr/>
              </p:nvGrpSpPr>
              <p:grpSpPr>
                <a:xfrm>
                  <a:off x="18616594" y="189765"/>
                  <a:ext cx="61318" cy="68919"/>
                  <a:chOff x="18616594" y="189765"/>
                  <a:chExt cx="61318" cy="68919"/>
                </a:xfrm>
              </p:grpSpPr>
              <p:sp>
                <p:nvSpPr>
                  <p:cNvPr id="2279" name="Google Shape;2279;p14"/>
                  <p:cNvSpPr/>
                  <p:nvPr/>
                </p:nvSpPr>
                <p:spPr>
                  <a:xfrm>
                    <a:off x="18656195"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0" name="Google Shape;2280;p14"/>
                  <p:cNvSpPr/>
                  <p:nvPr/>
                </p:nvSpPr>
                <p:spPr>
                  <a:xfrm>
                    <a:off x="18616594"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81" name="Google Shape;2281;p14"/>
                <p:cNvGrpSpPr/>
                <p:nvPr/>
              </p:nvGrpSpPr>
              <p:grpSpPr>
                <a:xfrm>
                  <a:off x="19036931" y="189765"/>
                  <a:ext cx="61318" cy="68919"/>
                  <a:chOff x="19036931" y="189765"/>
                  <a:chExt cx="61318" cy="68919"/>
                </a:xfrm>
              </p:grpSpPr>
              <p:sp>
                <p:nvSpPr>
                  <p:cNvPr id="2282" name="Google Shape;2282;p14"/>
                  <p:cNvSpPr/>
                  <p:nvPr/>
                </p:nvSpPr>
                <p:spPr>
                  <a:xfrm>
                    <a:off x="19076527"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3" name="Google Shape;2283;p14"/>
                  <p:cNvSpPr/>
                  <p:nvPr/>
                </p:nvSpPr>
                <p:spPr>
                  <a:xfrm>
                    <a:off x="1903693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84" name="Google Shape;2284;p14"/>
                <p:cNvGrpSpPr/>
                <p:nvPr/>
              </p:nvGrpSpPr>
              <p:grpSpPr>
                <a:xfrm>
                  <a:off x="19457259" y="189765"/>
                  <a:ext cx="61318" cy="68919"/>
                  <a:chOff x="19457259" y="189765"/>
                  <a:chExt cx="61318" cy="68919"/>
                </a:xfrm>
              </p:grpSpPr>
              <p:sp>
                <p:nvSpPr>
                  <p:cNvPr id="2285" name="Google Shape;2285;p14"/>
                  <p:cNvSpPr/>
                  <p:nvPr/>
                </p:nvSpPr>
                <p:spPr>
                  <a:xfrm>
                    <a:off x="19496863"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6" name="Google Shape;2286;p14"/>
                  <p:cNvSpPr/>
                  <p:nvPr/>
                </p:nvSpPr>
                <p:spPr>
                  <a:xfrm>
                    <a:off x="19457259"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87" name="Google Shape;2287;p14"/>
                <p:cNvGrpSpPr/>
                <p:nvPr/>
              </p:nvGrpSpPr>
              <p:grpSpPr>
                <a:xfrm>
                  <a:off x="19877523" y="189732"/>
                  <a:ext cx="61381" cy="68935"/>
                  <a:chOff x="19877523" y="189732"/>
                  <a:chExt cx="61381" cy="68935"/>
                </a:xfrm>
              </p:grpSpPr>
              <p:sp>
                <p:nvSpPr>
                  <p:cNvPr id="2288" name="Google Shape;2288;p14"/>
                  <p:cNvSpPr/>
                  <p:nvPr/>
                </p:nvSpPr>
                <p:spPr>
                  <a:xfrm>
                    <a:off x="19917192"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89" name="Google Shape;2289;p14"/>
                  <p:cNvSpPr/>
                  <p:nvPr/>
                </p:nvSpPr>
                <p:spPr>
                  <a:xfrm>
                    <a:off x="19877523" y="18973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290" name="Google Shape;2290;p14"/>
              <p:cNvGrpSpPr/>
              <p:nvPr/>
            </p:nvGrpSpPr>
            <p:grpSpPr>
              <a:xfrm>
                <a:off x="16514858" y="644547"/>
                <a:ext cx="3424046" cy="68952"/>
                <a:chOff x="16514858" y="644547"/>
                <a:chExt cx="3424046" cy="68952"/>
              </a:xfrm>
            </p:grpSpPr>
            <p:grpSp>
              <p:nvGrpSpPr>
                <p:cNvPr id="2291" name="Google Shape;2291;p14"/>
                <p:cNvGrpSpPr/>
                <p:nvPr/>
              </p:nvGrpSpPr>
              <p:grpSpPr>
                <a:xfrm>
                  <a:off x="16514858" y="644547"/>
                  <a:ext cx="61382" cy="68935"/>
                  <a:chOff x="16514858" y="644547"/>
                  <a:chExt cx="61382" cy="68935"/>
                </a:xfrm>
              </p:grpSpPr>
              <p:sp>
                <p:nvSpPr>
                  <p:cNvPr id="2292" name="Google Shape;2292;p14"/>
                  <p:cNvSpPr/>
                  <p:nvPr/>
                </p:nvSpPr>
                <p:spPr>
                  <a:xfrm>
                    <a:off x="16554531"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3" name="Google Shape;2293;p14"/>
                  <p:cNvSpPr/>
                  <p:nvPr/>
                </p:nvSpPr>
                <p:spPr>
                  <a:xfrm>
                    <a:off x="16514858" y="64454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94" name="Google Shape;2294;p14"/>
                <p:cNvGrpSpPr/>
                <p:nvPr/>
              </p:nvGrpSpPr>
              <p:grpSpPr>
                <a:xfrm>
                  <a:off x="16935261" y="644580"/>
                  <a:ext cx="61318" cy="68919"/>
                  <a:chOff x="16935261" y="644580"/>
                  <a:chExt cx="61318" cy="68919"/>
                </a:xfrm>
              </p:grpSpPr>
              <p:sp>
                <p:nvSpPr>
                  <p:cNvPr id="2295" name="Google Shape;2295;p14"/>
                  <p:cNvSpPr/>
                  <p:nvPr/>
                </p:nvSpPr>
                <p:spPr>
                  <a:xfrm>
                    <a:off x="16974864" y="64620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6" name="Google Shape;2296;p14"/>
                  <p:cNvSpPr/>
                  <p:nvPr/>
                </p:nvSpPr>
                <p:spPr>
                  <a:xfrm>
                    <a:off x="1693526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297" name="Google Shape;2297;p14"/>
                <p:cNvGrpSpPr/>
                <p:nvPr/>
              </p:nvGrpSpPr>
              <p:grpSpPr>
                <a:xfrm>
                  <a:off x="17355600" y="644580"/>
                  <a:ext cx="61318" cy="68919"/>
                  <a:chOff x="17355600" y="644580"/>
                  <a:chExt cx="61318" cy="68919"/>
                </a:xfrm>
              </p:grpSpPr>
              <p:sp>
                <p:nvSpPr>
                  <p:cNvPr id="2298" name="Google Shape;2298;p14"/>
                  <p:cNvSpPr/>
                  <p:nvPr/>
                </p:nvSpPr>
                <p:spPr>
                  <a:xfrm>
                    <a:off x="17395198"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299" name="Google Shape;2299;p14"/>
                  <p:cNvSpPr/>
                  <p:nvPr/>
                </p:nvSpPr>
                <p:spPr>
                  <a:xfrm>
                    <a:off x="17355600"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00" name="Google Shape;2300;p14"/>
                <p:cNvGrpSpPr/>
                <p:nvPr/>
              </p:nvGrpSpPr>
              <p:grpSpPr>
                <a:xfrm>
                  <a:off x="17775927" y="644580"/>
                  <a:ext cx="61318" cy="68919"/>
                  <a:chOff x="17775927" y="644580"/>
                  <a:chExt cx="61318" cy="68919"/>
                </a:xfrm>
              </p:grpSpPr>
              <p:sp>
                <p:nvSpPr>
                  <p:cNvPr id="2301" name="Google Shape;2301;p14"/>
                  <p:cNvSpPr/>
                  <p:nvPr/>
                </p:nvSpPr>
                <p:spPr>
                  <a:xfrm>
                    <a:off x="17815530"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2" name="Google Shape;2302;p14"/>
                  <p:cNvSpPr/>
                  <p:nvPr/>
                </p:nvSpPr>
                <p:spPr>
                  <a:xfrm>
                    <a:off x="17775927"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03" name="Google Shape;2303;p14"/>
                <p:cNvGrpSpPr/>
                <p:nvPr/>
              </p:nvGrpSpPr>
              <p:grpSpPr>
                <a:xfrm>
                  <a:off x="18196266" y="644580"/>
                  <a:ext cx="61318" cy="68919"/>
                  <a:chOff x="18196266" y="644580"/>
                  <a:chExt cx="61318" cy="68919"/>
                </a:xfrm>
              </p:grpSpPr>
              <p:sp>
                <p:nvSpPr>
                  <p:cNvPr id="2304" name="Google Shape;2304;p14"/>
                  <p:cNvSpPr/>
                  <p:nvPr/>
                </p:nvSpPr>
                <p:spPr>
                  <a:xfrm>
                    <a:off x="18235859"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5" name="Google Shape;2305;p14"/>
                  <p:cNvSpPr/>
                  <p:nvPr/>
                </p:nvSpPr>
                <p:spPr>
                  <a:xfrm>
                    <a:off x="18196266"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06" name="Google Shape;2306;p14"/>
                <p:cNvGrpSpPr/>
                <p:nvPr/>
              </p:nvGrpSpPr>
              <p:grpSpPr>
                <a:xfrm>
                  <a:off x="18616594" y="644580"/>
                  <a:ext cx="61318" cy="68919"/>
                  <a:chOff x="18616594" y="644580"/>
                  <a:chExt cx="61318" cy="68919"/>
                </a:xfrm>
              </p:grpSpPr>
              <p:sp>
                <p:nvSpPr>
                  <p:cNvPr id="2307" name="Google Shape;2307;p14"/>
                  <p:cNvSpPr/>
                  <p:nvPr/>
                </p:nvSpPr>
                <p:spPr>
                  <a:xfrm>
                    <a:off x="18656195"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08" name="Google Shape;2308;p14"/>
                  <p:cNvSpPr/>
                  <p:nvPr/>
                </p:nvSpPr>
                <p:spPr>
                  <a:xfrm>
                    <a:off x="18616594"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09" name="Google Shape;2309;p14"/>
                <p:cNvGrpSpPr/>
                <p:nvPr/>
              </p:nvGrpSpPr>
              <p:grpSpPr>
                <a:xfrm>
                  <a:off x="19036931" y="644580"/>
                  <a:ext cx="61318" cy="68919"/>
                  <a:chOff x="19036931" y="644580"/>
                  <a:chExt cx="61318" cy="68919"/>
                </a:xfrm>
              </p:grpSpPr>
              <p:sp>
                <p:nvSpPr>
                  <p:cNvPr id="2310" name="Google Shape;2310;p14"/>
                  <p:cNvSpPr/>
                  <p:nvPr/>
                </p:nvSpPr>
                <p:spPr>
                  <a:xfrm>
                    <a:off x="19076527"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11" name="Google Shape;2311;p14"/>
                  <p:cNvSpPr/>
                  <p:nvPr/>
                </p:nvSpPr>
                <p:spPr>
                  <a:xfrm>
                    <a:off x="1903693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12" name="Google Shape;2312;p14"/>
                <p:cNvGrpSpPr/>
                <p:nvPr/>
              </p:nvGrpSpPr>
              <p:grpSpPr>
                <a:xfrm>
                  <a:off x="19457259" y="644580"/>
                  <a:ext cx="61318" cy="68919"/>
                  <a:chOff x="19457259" y="644580"/>
                  <a:chExt cx="61318" cy="68919"/>
                </a:xfrm>
              </p:grpSpPr>
              <p:sp>
                <p:nvSpPr>
                  <p:cNvPr id="2313" name="Google Shape;2313;p14"/>
                  <p:cNvSpPr/>
                  <p:nvPr/>
                </p:nvSpPr>
                <p:spPr>
                  <a:xfrm>
                    <a:off x="19496863"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14" name="Google Shape;2314;p14"/>
                  <p:cNvSpPr/>
                  <p:nvPr/>
                </p:nvSpPr>
                <p:spPr>
                  <a:xfrm>
                    <a:off x="19457259"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15" name="Google Shape;2315;p14"/>
                <p:cNvGrpSpPr/>
                <p:nvPr/>
              </p:nvGrpSpPr>
              <p:grpSpPr>
                <a:xfrm>
                  <a:off x="19877523" y="644547"/>
                  <a:ext cx="61381" cy="68935"/>
                  <a:chOff x="19877523" y="644547"/>
                  <a:chExt cx="61381" cy="68935"/>
                </a:xfrm>
              </p:grpSpPr>
              <p:sp>
                <p:nvSpPr>
                  <p:cNvPr id="2316" name="Google Shape;2316;p14"/>
                  <p:cNvSpPr/>
                  <p:nvPr/>
                </p:nvSpPr>
                <p:spPr>
                  <a:xfrm>
                    <a:off x="19917192"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17" name="Google Shape;2317;p14"/>
                  <p:cNvSpPr/>
                  <p:nvPr/>
                </p:nvSpPr>
                <p:spPr>
                  <a:xfrm>
                    <a:off x="19877523" y="64454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318" name="Google Shape;2318;p14"/>
              <p:cNvGrpSpPr/>
              <p:nvPr/>
            </p:nvGrpSpPr>
            <p:grpSpPr>
              <a:xfrm>
                <a:off x="16514858" y="1099351"/>
                <a:ext cx="3424046" cy="68951"/>
                <a:chOff x="16514858" y="1099351"/>
                <a:chExt cx="3424046" cy="68951"/>
              </a:xfrm>
            </p:grpSpPr>
            <p:grpSp>
              <p:nvGrpSpPr>
                <p:cNvPr id="2319" name="Google Shape;2319;p14"/>
                <p:cNvGrpSpPr/>
                <p:nvPr/>
              </p:nvGrpSpPr>
              <p:grpSpPr>
                <a:xfrm>
                  <a:off x="16514858" y="1099351"/>
                  <a:ext cx="61382" cy="68935"/>
                  <a:chOff x="16514858" y="1099351"/>
                  <a:chExt cx="61382" cy="68935"/>
                </a:xfrm>
              </p:grpSpPr>
              <p:sp>
                <p:nvSpPr>
                  <p:cNvPr id="2320" name="Google Shape;2320;p14"/>
                  <p:cNvSpPr/>
                  <p:nvPr/>
                </p:nvSpPr>
                <p:spPr>
                  <a:xfrm>
                    <a:off x="16554531"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1" name="Google Shape;2321;p14"/>
                  <p:cNvSpPr/>
                  <p:nvPr/>
                </p:nvSpPr>
                <p:spPr>
                  <a:xfrm>
                    <a:off x="16514858" y="1099351"/>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22" name="Google Shape;2322;p14"/>
                <p:cNvGrpSpPr/>
                <p:nvPr/>
              </p:nvGrpSpPr>
              <p:grpSpPr>
                <a:xfrm>
                  <a:off x="16935261" y="1099383"/>
                  <a:ext cx="61318" cy="68919"/>
                  <a:chOff x="16935261" y="1099383"/>
                  <a:chExt cx="61318" cy="68919"/>
                </a:xfrm>
              </p:grpSpPr>
              <p:sp>
                <p:nvSpPr>
                  <p:cNvPr id="2323" name="Google Shape;2323;p14"/>
                  <p:cNvSpPr/>
                  <p:nvPr/>
                </p:nvSpPr>
                <p:spPr>
                  <a:xfrm>
                    <a:off x="16974864" y="110100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4" name="Google Shape;2324;p14"/>
                  <p:cNvSpPr/>
                  <p:nvPr/>
                </p:nvSpPr>
                <p:spPr>
                  <a:xfrm>
                    <a:off x="1693526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25" name="Google Shape;2325;p14"/>
                <p:cNvGrpSpPr/>
                <p:nvPr/>
              </p:nvGrpSpPr>
              <p:grpSpPr>
                <a:xfrm>
                  <a:off x="17355600" y="1099383"/>
                  <a:ext cx="61318" cy="68919"/>
                  <a:chOff x="17355600" y="1099383"/>
                  <a:chExt cx="61318" cy="68919"/>
                </a:xfrm>
              </p:grpSpPr>
              <p:sp>
                <p:nvSpPr>
                  <p:cNvPr id="2326" name="Google Shape;2326;p14"/>
                  <p:cNvSpPr/>
                  <p:nvPr/>
                </p:nvSpPr>
                <p:spPr>
                  <a:xfrm>
                    <a:off x="17395198"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27" name="Google Shape;2327;p14"/>
                  <p:cNvSpPr/>
                  <p:nvPr/>
                </p:nvSpPr>
                <p:spPr>
                  <a:xfrm>
                    <a:off x="17355600"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28" name="Google Shape;2328;p14"/>
                <p:cNvGrpSpPr/>
                <p:nvPr/>
              </p:nvGrpSpPr>
              <p:grpSpPr>
                <a:xfrm>
                  <a:off x="17775927" y="1099383"/>
                  <a:ext cx="61318" cy="68919"/>
                  <a:chOff x="17775927" y="1099383"/>
                  <a:chExt cx="61318" cy="68919"/>
                </a:xfrm>
              </p:grpSpPr>
              <p:sp>
                <p:nvSpPr>
                  <p:cNvPr id="2329" name="Google Shape;2329;p14"/>
                  <p:cNvSpPr/>
                  <p:nvPr/>
                </p:nvSpPr>
                <p:spPr>
                  <a:xfrm>
                    <a:off x="17815530"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0" name="Google Shape;2330;p14"/>
                  <p:cNvSpPr/>
                  <p:nvPr/>
                </p:nvSpPr>
                <p:spPr>
                  <a:xfrm>
                    <a:off x="17775927"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31" name="Google Shape;2331;p14"/>
                <p:cNvGrpSpPr/>
                <p:nvPr/>
              </p:nvGrpSpPr>
              <p:grpSpPr>
                <a:xfrm>
                  <a:off x="18196266" y="1099383"/>
                  <a:ext cx="61318" cy="68919"/>
                  <a:chOff x="18196266" y="1099383"/>
                  <a:chExt cx="61318" cy="68919"/>
                </a:xfrm>
              </p:grpSpPr>
              <p:sp>
                <p:nvSpPr>
                  <p:cNvPr id="2332" name="Google Shape;2332;p14"/>
                  <p:cNvSpPr/>
                  <p:nvPr/>
                </p:nvSpPr>
                <p:spPr>
                  <a:xfrm>
                    <a:off x="18235859"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3" name="Google Shape;2333;p14"/>
                  <p:cNvSpPr/>
                  <p:nvPr/>
                </p:nvSpPr>
                <p:spPr>
                  <a:xfrm>
                    <a:off x="18196266"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34" name="Google Shape;2334;p14"/>
                <p:cNvGrpSpPr/>
                <p:nvPr/>
              </p:nvGrpSpPr>
              <p:grpSpPr>
                <a:xfrm>
                  <a:off x="18616594" y="1099383"/>
                  <a:ext cx="61318" cy="68919"/>
                  <a:chOff x="18616594" y="1099383"/>
                  <a:chExt cx="61318" cy="68919"/>
                </a:xfrm>
              </p:grpSpPr>
              <p:sp>
                <p:nvSpPr>
                  <p:cNvPr id="2335" name="Google Shape;2335;p14"/>
                  <p:cNvSpPr/>
                  <p:nvPr/>
                </p:nvSpPr>
                <p:spPr>
                  <a:xfrm>
                    <a:off x="18656195"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6" name="Google Shape;2336;p14"/>
                  <p:cNvSpPr/>
                  <p:nvPr/>
                </p:nvSpPr>
                <p:spPr>
                  <a:xfrm>
                    <a:off x="18616594"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37" name="Google Shape;2337;p14"/>
                <p:cNvGrpSpPr/>
                <p:nvPr/>
              </p:nvGrpSpPr>
              <p:grpSpPr>
                <a:xfrm>
                  <a:off x="19036931" y="1099383"/>
                  <a:ext cx="61318" cy="68919"/>
                  <a:chOff x="19036931" y="1099383"/>
                  <a:chExt cx="61318" cy="68919"/>
                </a:xfrm>
              </p:grpSpPr>
              <p:sp>
                <p:nvSpPr>
                  <p:cNvPr id="2338" name="Google Shape;2338;p14"/>
                  <p:cNvSpPr/>
                  <p:nvPr/>
                </p:nvSpPr>
                <p:spPr>
                  <a:xfrm>
                    <a:off x="19076527"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39" name="Google Shape;2339;p14"/>
                  <p:cNvSpPr/>
                  <p:nvPr/>
                </p:nvSpPr>
                <p:spPr>
                  <a:xfrm>
                    <a:off x="1903693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40" name="Google Shape;2340;p14"/>
                <p:cNvGrpSpPr/>
                <p:nvPr/>
              </p:nvGrpSpPr>
              <p:grpSpPr>
                <a:xfrm>
                  <a:off x="19457259" y="1099383"/>
                  <a:ext cx="61318" cy="68919"/>
                  <a:chOff x="19457259" y="1099383"/>
                  <a:chExt cx="61318" cy="68919"/>
                </a:xfrm>
              </p:grpSpPr>
              <p:sp>
                <p:nvSpPr>
                  <p:cNvPr id="2341" name="Google Shape;2341;p14"/>
                  <p:cNvSpPr/>
                  <p:nvPr/>
                </p:nvSpPr>
                <p:spPr>
                  <a:xfrm>
                    <a:off x="19496863"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2" name="Google Shape;2342;p14"/>
                  <p:cNvSpPr/>
                  <p:nvPr/>
                </p:nvSpPr>
                <p:spPr>
                  <a:xfrm>
                    <a:off x="19457259"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43" name="Google Shape;2343;p14"/>
                <p:cNvGrpSpPr/>
                <p:nvPr/>
              </p:nvGrpSpPr>
              <p:grpSpPr>
                <a:xfrm>
                  <a:off x="19877523" y="1099351"/>
                  <a:ext cx="61381" cy="68935"/>
                  <a:chOff x="19877523" y="1099351"/>
                  <a:chExt cx="61381" cy="68935"/>
                </a:xfrm>
              </p:grpSpPr>
              <p:sp>
                <p:nvSpPr>
                  <p:cNvPr id="2344" name="Google Shape;2344;p14"/>
                  <p:cNvSpPr/>
                  <p:nvPr/>
                </p:nvSpPr>
                <p:spPr>
                  <a:xfrm>
                    <a:off x="19917192"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5" name="Google Shape;2345;p14"/>
                  <p:cNvSpPr/>
                  <p:nvPr/>
                </p:nvSpPr>
                <p:spPr>
                  <a:xfrm>
                    <a:off x="19877523" y="1099351"/>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346" name="Google Shape;2346;p14"/>
              <p:cNvGrpSpPr/>
              <p:nvPr/>
            </p:nvGrpSpPr>
            <p:grpSpPr>
              <a:xfrm>
                <a:off x="16514858" y="1554154"/>
                <a:ext cx="3424046" cy="68951"/>
                <a:chOff x="16514858" y="1554154"/>
                <a:chExt cx="3424046" cy="68951"/>
              </a:xfrm>
            </p:grpSpPr>
            <p:grpSp>
              <p:nvGrpSpPr>
                <p:cNvPr id="2347" name="Google Shape;2347;p14"/>
                <p:cNvGrpSpPr/>
                <p:nvPr/>
              </p:nvGrpSpPr>
              <p:grpSpPr>
                <a:xfrm>
                  <a:off x="16514858" y="1554154"/>
                  <a:ext cx="61382" cy="68935"/>
                  <a:chOff x="16514858" y="1554154"/>
                  <a:chExt cx="61382" cy="68935"/>
                </a:xfrm>
              </p:grpSpPr>
              <p:sp>
                <p:nvSpPr>
                  <p:cNvPr id="2348" name="Google Shape;2348;p14"/>
                  <p:cNvSpPr/>
                  <p:nvPr/>
                </p:nvSpPr>
                <p:spPr>
                  <a:xfrm>
                    <a:off x="16554531"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49" name="Google Shape;2349;p14"/>
                  <p:cNvSpPr/>
                  <p:nvPr/>
                </p:nvSpPr>
                <p:spPr>
                  <a:xfrm>
                    <a:off x="16514858" y="155415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50" name="Google Shape;2350;p14"/>
                <p:cNvGrpSpPr/>
                <p:nvPr/>
              </p:nvGrpSpPr>
              <p:grpSpPr>
                <a:xfrm>
                  <a:off x="16935261" y="1554186"/>
                  <a:ext cx="61318" cy="68919"/>
                  <a:chOff x="16935261" y="1554186"/>
                  <a:chExt cx="61318" cy="68919"/>
                </a:xfrm>
              </p:grpSpPr>
              <p:sp>
                <p:nvSpPr>
                  <p:cNvPr id="2351" name="Google Shape;2351;p14"/>
                  <p:cNvSpPr/>
                  <p:nvPr/>
                </p:nvSpPr>
                <p:spPr>
                  <a:xfrm>
                    <a:off x="16974864" y="1555808"/>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2" name="Google Shape;2352;p14"/>
                  <p:cNvSpPr/>
                  <p:nvPr/>
                </p:nvSpPr>
                <p:spPr>
                  <a:xfrm>
                    <a:off x="1693526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53" name="Google Shape;2353;p14"/>
                <p:cNvGrpSpPr/>
                <p:nvPr/>
              </p:nvGrpSpPr>
              <p:grpSpPr>
                <a:xfrm>
                  <a:off x="17355600" y="1554186"/>
                  <a:ext cx="61318" cy="68919"/>
                  <a:chOff x="17355600" y="1554186"/>
                  <a:chExt cx="61318" cy="68919"/>
                </a:xfrm>
              </p:grpSpPr>
              <p:sp>
                <p:nvSpPr>
                  <p:cNvPr id="2354" name="Google Shape;2354;p14"/>
                  <p:cNvSpPr/>
                  <p:nvPr/>
                </p:nvSpPr>
                <p:spPr>
                  <a:xfrm>
                    <a:off x="17395198"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5" name="Google Shape;2355;p14"/>
                  <p:cNvSpPr/>
                  <p:nvPr/>
                </p:nvSpPr>
                <p:spPr>
                  <a:xfrm>
                    <a:off x="17355600"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56" name="Google Shape;2356;p14"/>
                <p:cNvGrpSpPr/>
                <p:nvPr/>
              </p:nvGrpSpPr>
              <p:grpSpPr>
                <a:xfrm>
                  <a:off x="17775927" y="1554186"/>
                  <a:ext cx="61318" cy="68919"/>
                  <a:chOff x="17775927" y="1554186"/>
                  <a:chExt cx="61318" cy="68919"/>
                </a:xfrm>
              </p:grpSpPr>
              <p:sp>
                <p:nvSpPr>
                  <p:cNvPr id="2357" name="Google Shape;2357;p14"/>
                  <p:cNvSpPr/>
                  <p:nvPr/>
                </p:nvSpPr>
                <p:spPr>
                  <a:xfrm>
                    <a:off x="17815530"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58" name="Google Shape;2358;p14"/>
                  <p:cNvSpPr/>
                  <p:nvPr/>
                </p:nvSpPr>
                <p:spPr>
                  <a:xfrm>
                    <a:off x="17775927"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59" name="Google Shape;2359;p14"/>
                <p:cNvGrpSpPr/>
                <p:nvPr/>
              </p:nvGrpSpPr>
              <p:grpSpPr>
                <a:xfrm>
                  <a:off x="18196266" y="1554186"/>
                  <a:ext cx="61318" cy="68919"/>
                  <a:chOff x="18196266" y="1554186"/>
                  <a:chExt cx="61318" cy="68919"/>
                </a:xfrm>
              </p:grpSpPr>
              <p:sp>
                <p:nvSpPr>
                  <p:cNvPr id="2360" name="Google Shape;2360;p14"/>
                  <p:cNvSpPr/>
                  <p:nvPr/>
                </p:nvSpPr>
                <p:spPr>
                  <a:xfrm>
                    <a:off x="18235859"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1" name="Google Shape;2361;p14"/>
                  <p:cNvSpPr/>
                  <p:nvPr/>
                </p:nvSpPr>
                <p:spPr>
                  <a:xfrm>
                    <a:off x="18196266"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62" name="Google Shape;2362;p14"/>
                <p:cNvGrpSpPr/>
                <p:nvPr/>
              </p:nvGrpSpPr>
              <p:grpSpPr>
                <a:xfrm>
                  <a:off x="18616594" y="1554186"/>
                  <a:ext cx="61318" cy="68919"/>
                  <a:chOff x="18616594" y="1554186"/>
                  <a:chExt cx="61318" cy="68919"/>
                </a:xfrm>
              </p:grpSpPr>
              <p:sp>
                <p:nvSpPr>
                  <p:cNvPr id="2363" name="Google Shape;2363;p14"/>
                  <p:cNvSpPr/>
                  <p:nvPr/>
                </p:nvSpPr>
                <p:spPr>
                  <a:xfrm>
                    <a:off x="18656195"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4" name="Google Shape;2364;p14"/>
                  <p:cNvSpPr/>
                  <p:nvPr/>
                </p:nvSpPr>
                <p:spPr>
                  <a:xfrm>
                    <a:off x="18616594"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65" name="Google Shape;2365;p14"/>
                <p:cNvGrpSpPr/>
                <p:nvPr/>
              </p:nvGrpSpPr>
              <p:grpSpPr>
                <a:xfrm>
                  <a:off x="19036931" y="1554186"/>
                  <a:ext cx="61318" cy="68919"/>
                  <a:chOff x="19036931" y="1554186"/>
                  <a:chExt cx="61318" cy="68919"/>
                </a:xfrm>
              </p:grpSpPr>
              <p:sp>
                <p:nvSpPr>
                  <p:cNvPr id="2366" name="Google Shape;2366;p14"/>
                  <p:cNvSpPr/>
                  <p:nvPr/>
                </p:nvSpPr>
                <p:spPr>
                  <a:xfrm>
                    <a:off x="19076527"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67" name="Google Shape;2367;p14"/>
                  <p:cNvSpPr/>
                  <p:nvPr/>
                </p:nvSpPr>
                <p:spPr>
                  <a:xfrm>
                    <a:off x="1903693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68" name="Google Shape;2368;p14"/>
                <p:cNvGrpSpPr/>
                <p:nvPr/>
              </p:nvGrpSpPr>
              <p:grpSpPr>
                <a:xfrm>
                  <a:off x="19457259" y="1554186"/>
                  <a:ext cx="61318" cy="68919"/>
                  <a:chOff x="19457259" y="1554186"/>
                  <a:chExt cx="61318" cy="68919"/>
                </a:xfrm>
              </p:grpSpPr>
              <p:sp>
                <p:nvSpPr>
                  <p:cNvPr id="2369" name="Google Shape;2369;p14"/>
                  <p:cNvSpPr/>
                  <p:nvPr/>
                </p:nvSpPr>
                <p:spPr>
                  <a:xfrm>
                    <a:off x="19496863"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0" name="Google Shape;2370;p14"/>
                  <p:cNvSpPr/>
                  <p:nvPr/>
                </p:nvSpPr>
                <p:spPr>
                  <a:xfrm>
                    <a:off x="19457259"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71" name="Google Shape;2371;p14"/>
                <p:cNvGrpSpPr/>
                <p:nvPr/>
              </p:nvGrpSpPr>
              <p:grpSpPr>
                <a:xfrm>
                  <a:off x="19877523" y="1554154"/>
                  <a:ext cx="61381" cy="68935"/>
                  <a:chOff x="19877523" y="1554154"/>
                  <a:chExt cx="61381" cy="68935"/>
                </a:xfrm>
              </p:grpSpPr>
              <p:sp>
                <p:nvSpPr>
                  <p:cNvPr id="2372" name="Google Shape;2372;p14"/>
                  <p:cNvSpPr/>
                  <p:nvPr/>
                </p:nvSpPr>
                <p:spPr>
                  <a:xfrm>
                    <a:off x="19917192"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3" name="Google Shape;2373;p14"/>
                  <p:cNvSpPr/>
                  <p:nvPr/>
                </p:nvSpPr>
                <p:spPr>
                  <a:xfrm>
                    <a:off x="19877523" y="155415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374" name="Google Shape;2374;p14"/>
              <p:cNvGrpSpPr/>
              <p:nvPr/>
            </p:nvGrpSpPr>
            <p:grpSpPr>
              <a:xfrm>
                <a:off x="16514858" y="2008957"/>
                <a:ext cx="3424046" cy="68951"/>
                <a:chOff x="16514858" y="2008957"/>
                <a:chExt cx="3424046" cy="68951"/>
              </a:xfrm>
            </p:grpSpPr>
            <p:grpSp>
              <p:nvGrpSpPr>
                <p:cNvPr id="2375" name="Google Shape;2375;p14"/>
                <p:cNvGrpSpPr/>
                <p:nvPr/>
              </p:nvGrpSpPr>
              <p:grpSpPr>
                <a:xfrm>
                  <a:off x="16514858" y="2008957"/>
                  <a:ext cx="61382" cy="68935"/>
                  <a:chOff x="16514858" y="2008957"/>
                  <a:chExt cx="61382" cy="68935"/>
                </a:xfrm>
              </p:grpSpPr>
              <p:sp>
                <p:nvSpPr>
                  <p:cNvPr id="2376" name="Google Shape;2376;p14"/>
                  <p:cNvSpPr/>
                  <p:nvPr/>
                </p:nvSpPr>
                <p:spPr>
                  <a:xfrm>
                    <a:off x="16554531"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77" name="Google Shape;2377;p14"/>
                  <p:cNvSpPr/>
                  <p:nvPr/>
                </p:nvSpPr>
                <p:spPr>
                  <a:xfrm>
                    <a:off x="16514858" y="2008957"/>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78" name="Google Shape;2378;p14"/>
                <p:cNvGrpSpPr/>
                <p:nvPr/>
              </p:nvGrpSpPr>
              <p:grpSpPr>
                <a:xfrm>
                  <a:off x="16935261" y="2008989"/>
                  <a:ext cx="61318" cy="68919"/>
                  <a:chOff x="16935261" y="2008989"/>
                  <a:chExt cx="61318" cy="68919"/>
                </a:xfrm>
              </p:grpSpPr>
              <p:sp>
                <p:nvSpPr>
                  <p:cNvPr id="2379" name="Google Shape;2379;p14"/>
                  <p:cNvSpPr/>
                  <p:nvPr/>
                </p:nvSpPr>
                <p:spPr>
                  <a:xfrm>
                    <a:off x="16974864" y="2010620"/>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80" name="Google Shape;2380;p14"/>
                  <p:cNvSpPr/>
                  <p:nvPr/>
                </p:nvSpPr>
                <p:spPr>
                  <a:xfrm>
                    <a:off x="1693526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81" name="Google Shape;2381;p14"/>
                <p:cNvGrpSpPr/>
                <p:nvPr/>
              </p:nvGrpSpPr>
              <p:grpSpPr>
                <a:xfrm>
                  <a:off x="17355600" y="2008989"/>
                  <a:ext cx="61318" cy="68919"/>
                  <a:chOff x="17355600" y="2008989"/>
                  <a:chExt cx="61318" cy="68919"/>
                </a:xfrm>
              </p:grpSpPr>
              <p:sp>
                <p:nvSpPr>
                  <p:cNvPr id="2382" name="Google Shape;2382;p14"/>
                  <p:cNvSpPr/>
                  <p:nvPr/>
                </p:nvSpPr>
                <p:spPr>
                  <a:xfrm>
                    <a:off x="17395198"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83" name="Google Shape;2383;p14"/>
                  <p:cNvSpPr/>
                  <p:nvPr/>
                </p:nvSpPr>
                <p:spPr>
                  <a:xfrm>
                    <a:off x="17355600"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84" name="Google Shape;2384;p14"/>
                <p:cNvGrpSpPr/>
                <p:nvPr/>
              </p:nvGrpSpPr>
              <p:grpSpPr>
                <a:xfrm>
                  <a:off x="17775927" y="2008989"/>
                  <a:ext cx="61318" cy="68919"/>
                  <a:chOff x="17775927" y="2008989"/>
                  <a:chExt cx="61318" cy="68919"/>
                </a:xfrm>
              </p:grpSpPr>
              <p:sp>
                <p:nvSpPr>
                  <p:cNvPr id="2385" name="Google Shape;2385;p14"/>
                  <p:cNvSpPr/>
                  <p:nvPr/>
                </p:nvSpPr>
                <p:spPr>
                  <a:xfrm>
                    <a:off x="17815530"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86" name="Google Shape;2386;p14"/>
                  <p:cNvSpPr/>
                  <p:nvPr/>
                </p:nvSpPr>
                <p:spPr>
                  <a:xfrm>
                    <a:off x="17775927"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87" name="Google Shape;2387;p14"/>
                <p:cNvGrpSpPr/>
                <p:nvPr/>
              </p:nvGrpSpPr>
              <p:grpSpPr>
                <a:xfrm>
                  <a:off x="18196266" y="2008989"/>
                  <a:ext cx="61318" cy="68919"/>
                  <a:chOff x="18196266" y="2008989"/>
                  <a:chExt cx="61318" cy="68919"/>
                </a:xfrm>
              </p:grpSpPr>
              <p:sp>
                <p:nvSpPr>
                  <p:cNvPr id="2388" name="Google Shape;2388;p14"/>
                  <p:cNvSpPr/>
                  <p:nvPr/>
                </p:nvSpPr>
                <p:spPr>
                  <a:xfrm>
                    <a:off x="18235859"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89" name="Google Shape;2389;p14"/>
                  <p:cNvSpPr/>
                  <p:nvPr/>
                </p:nvSpPr>
                <p:spPr>
                  <a:xfrm>
                    <a:off x="18196266"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90" name="Google Shape;2390;p14"/>
                <p:cNvGrpSpPr/>
                <p:nvPr/>
              </p:nvGrpSpPr>
              <p:grpSpPr>
                <a:xfrm>
                  <a:off x="18616594" y="2008989"/>
                  <a:ext cx="61318" cy="68919"/>
                  <a:chOff x="18616594" y="2008989"/>
                  <a:chExt cx="61318" cy="68919"/>
                </a:xfrm>
              </p:grpSpPr>
              <p:sp>
                <p:nvSpPr>
                  <p:cNvPr id="2391" name="Google Shape;2391;p14"/>
                  <p:cNvSpPr/>
                  <p:nvPr/>
                </p:nvSpPr>
                <p:spPr>
                  <a:xfrm>
                    <a:off x="18656195"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92" name="Google Shape;2392;p14"/>
                  <p:cNvSpPr/>
                  <p:nvPr/>
                </p:nvSpPr>
                <p:spPr>
                  <a:xfrm>
                    <a:off x="18616594"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93" name="Google Shape;2393;p14"/>
                <p:cNvGrpSpPr/>
                <p:nvPr/>
              </p:nvGrpSpPr>
              <p:grpSpPr>
                <a:xfrm>
                  <a:off x="19036931" y="2008989"/>
                  <a:ext cx="61318" cy="68919"/>
                  <a:chOff x="19036931" y="2008989"/>
                  <a:chExt cx="61318" cy="68919"/>
                </a:xfrm>
              </p:grpSpPr>
              <p:sp>
                <p:nvSpPr>
                  <p:cNvPr id="2394" name="Google Shape;2394;p14"/>
                  <p:cNvSpPr/>
                  <p:nvPr/>
                </p:nvSpPr>
                <p:spPr>
                  <a:xfrm>
                    <a:off x="19076527"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95" name="Google Shape;2395;p14"/>
                  <p:cNvSpPr/>
                  <p:nvPr/>
                </p:nvSpPr>
                <p:spPr>
                  <a:xfrm>
                    <a:off x="1903693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96" name="Google Shape;2396;p14"/>
                <p:cNvGrpSpPr/>
                <p:nvPr/>
              </p:nvGrpSpPr>
              <p:grpSpPr>
                <a:xfrm>
                  <a:off x="19457259" y="2008989"/>
                  <a:ext cx="61318" cy="68919"/>
                  <a:chOff x="19457259" y="2008989"/>
                  <a:chExt cx="61318" cy="68919"/>
                </a:xfrm>
              </p:grpSpPr>
              <p:sp>
                <p:nvSpPr>
                  <p:cNvPr id="2397" name="Google Shape;2397;p14"/>
                  <p:cNvSpPr/>
                  <p:nvPr/>
                </p:nvSpPr>
                <p:spPr>
                  <a:xfrm>
                    <a:off x="19496863"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398" name="Google Shape;2398;p14"/>
                  <p:cNvSpPr/>
                  <p:nvPr/>
                </p:nvSpPr>
                <p:spPr>
                  <a:xfrm>
                    <a:off x="19457259"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399" name="Google Shape;2399;p14"/>
                <p:cNvGrpSpPr/>
                <p:nvPr/>
              </p:nvGrpSpPr>
              <p:grpSpPr>
                <a:xfrm>
                  <a:off x="19877523" y="2008957"/>
                  <a:ext cx="61381" cy="68935"/>
                  <a:chOff x="19877523" y="2008957"/>
                  <a:chExt cx="61381" cy="68935"/>
                </a:xfrm>
              </p:grpSpPr>
              <p:sp>
                <p:nvSpPr>
                  <p:cNvPr id="2400" name="Google Shape;2400;p14"/>
                  <p:cNvSpPr/>
                  <p:nvPr/>
                </p:nvSpPr>
                <p:spPr>
                  <a:xfrm>
                    <a:off x="19917192"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01" name="Google Shape;2401;p14"/>
                  <p:cNvSpPr/>
                  <p:nvPr/>
                </p:nvSpPr>
                <p:spPr>
                  <a:xfrm>
                    <a:off x="19877523" y="2008957"/>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402" name="Google Shape;2402;p14"/>
              <p:cNvGrpSpPr/>
              <p:nvPr/>
            </p:nvGrpSpPr>
            <p:grpSpPr>
              <a:xfrm>
                <a:off x="16514858" y="2463760"/>
                <a:ext cx="3424046" cy="68952"/>
                <a:chOff x="16514858" y="2463760"/>
                <a:chExt cx="3424046" cy="68952"/>
              </a:xfrm>
            </p:grpSpPr>
            <p:grpSp>
              <p:nvGrpSpPr>
                <p:cNvPr id="2403" name="Google Shape;2403;p14"/>
                <p:cNvGrpSpPr/>
                <p:nvPr/>
              </p:nvGrpSpPr>
              <p:grpSpPr>
                <a:xfrm>
                  <a:off x="16514858" y="2463760"/>
                  <a:ext cx="61382" cy="68935"/>
                  <a:chOff x="16514858" y="2463760"/>
                  <a:chExt cx="61382" cy="68935"/>
                </a:xfrm>
              </p:grpSpPr>
              <p:sp>
                <p:nvSpPr>
                  <p:cNvPr id="2404" name="Google Shape;2404;p14"/>
                  <p:cNvSpPr/>
                  <p:nvPr/>
                </p:nvSpPr>
                <p:spPr>
                  <a:xfrm>
                    <a:off x="16554531"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05" name="Google Shape;2405;p14"/>
                  <p:cNvSpPr/>
                  <p:nvPr/>
                </p:nvSpPr>
                <p:spPr>
                  <a:xfrm>
                    <a:off x="16514858" y="2463760"/>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06" name="Google Shape;2406;p14"/>
                <p:cNvGrpSpPr/>
                <p:nvPr/>
              </p:nvGrpSpPr>
              <p:grpSpPr>
                <a:xfrm>
                  <a:off x="16935261" y="2463793"/>
                  <a:ext cx="61318" cy="68919"/>
                  <a:chOff x="16935261" y="2463793"/>
                  <a:chExt cx="61318" cy="68919"/>
                </a:xfrm>
              </p:grpSpPr>
              <p:sp>
                <p:nvSpPr>
                  <p:cNvPr id="2407" name="Google Shape;2407;p14"/>
                  <p:cNvSpPr/>
                  <p:nvPr/>
                </p:nvSpPr>
                <p:spPr>
                  <a:xfrm>
                    <a:off x="16974864" y="246542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08" name="Google Shape;2408;p14"/>
                  <p:cNvSpPr/>
                  <p:nvPr/>
                </p:nvSpPr>
                <p:spPr>
                  <a:xfrm>
                    <a:off x="1693526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09" name="Google Shape;2409;p14"/>
                <p:cNvGrpSpPr/>
                <p:nvPr/>
              </p:nvGrpSpPr>
              <p:grpSpPr>
                <a:xfrm>
                  <a:off x="17355600" y="2463793"/>
                  <a:ext cx="61318" cy="68919"/>
                  <a:chOff x="17355600" y="2463793"/>
                  <a:chExt cx="61318" cy="68919"/>
                </a:xfrm>
              </p:grpSpPr>
              <p:sp>
                <p:nvSpPr>
                  <p:cNvPr id="2410" name="Google Shape;2410;p14"/>
                  <p:cNvSpPr/>
                  <p:nvPr/>
                </p:nvSpPr>
                <p:spPr>
                  <a:xfrm>
                    <a:off x="17395198"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11" name="Google Shape;2411;p14"/>
                  <p:cNvSpPr/>
                  <p:nvPr/>
                </p:nvSpPr>
                <p:spPr>
                  <a:xfrm>
                    <a:off x="17355600"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12" name="Google Shape;2412;p14"/>
                <p:cNvGrpSpPr/>
                <p:nvPr/>
              </p:nvGrpSpPr>
              <p:grpSpPr>
                <a:xfrm>
                  <a:off x="17775927" y="2463793"/>
                  <a:ext cx="61318" cy="68919"/>
                  <a:chOff x="17775927" y="2463793"/>
                  <a:chExt cx="61318" cy="68919"/>
                </a:xfrm>
              </p:grpSpPr>
              <p:sp>
                <p:nvSpPr>
                  <p:cNvPr id="2413" name="Google Shape;2413;p14"/>
                  <p:cNvSpPr/>
                  <p:nvPr/>
                </p:nvSpPr>
                <p:spPr>
                  <a:xfrm>
                    <a:off x="17815530"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14" name="Google Shape;2414;p14"/>
                  <p:cNvSpPr/>
                  <p:nvPr/>
                </p:nvSpPr>
                <p:spPr>
                  <a:xfrm>
                    <a:off x="17775927"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15" name="Google Shape;2415;p14"/>
                <p:cNvGrpSpPr/>
                <p:nvPr/>
              </p:nvGrpSpPr>
              <p:grpSpPr>
                <a:xfrm>
                  <a:off x="18196266" y="2463793"/>
                  <a:ext cx="61318" cy="68919"/>
                  <a:chOff x="18196266" y="2463793"/>
                  <a:chExt cx="61318" cy="68919"/>
                </a:xfrm>
              </p:grpSpPr>
              <p:sp>
                <p:nvSpPr>
                  <p:cNvPr id="2416" name="Google Shape;2416;p14"/>
                  <p:cNvSpPr/>
                  <p:nvPr/>
                </p:nvSpPr>
                <p:spPr>
                  <a:xfrm>
                    <a:off x="18235859"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17" name="Google Shape;2417;p14"/>
                  <p:cNvSpPr/>
                  <p:nvPr/>
                </p:nvSpPr>
                <p:spPr>
                  <a:xfrm>
                    <a:off x="18196266"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18" name="Google Shape;2418;p14"/>
                <p:cNvGrpSpPr/>
                <p:nvPr/>
              </p:nvGrpSpPr>
              <p:grpSpPr>
                <a:xfrm>
                  <a:off x="18616594" y="2463793"/>
                  <a:ext cx="61318" cy="68919"/>
                  <a:chOff x="18616594" y="2463793"/>
                  <a:chExt cx="61318" cy="68919"/>
                </a:xfrm>
              </p:grpSpPr>
              <p:sp>
                <p:nvSpPr>
                  <p:cNvPr id="2419" name="Google Shape;2419;p14"/>
                  <p:cNvSpPr/>
                  <p:nvPr/>
                </p:nvSpPr>
                <p:spPr>
                  <a:xfrm>
                    <a:off x="18656195"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20" name="Google Shape;2420;p14"/>
                  <p:cNvSpPr/>
                  <p:nvPr/>
                </p:nvSpPr>
                <p:spPr>
                  <a:xfrm>
                    <a:off x="18616594"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21" name="Google Shape;2421;p14"/>
                <p:cNvGrpSpPr/>
                <p:nvPr/>
              </p:nvGrpSpPr>
              <p:grpSpPr>
                <a:xfrm>
                  <a:off x="19036931" y="2463793"/>
                  <a:ext cx="61318" cy="68919"/>
                  <a:chOff x="19036931" y="2463793"/>
                  <a:chExt cx="61318" cy="68919"/>
                </a:xfrm>
              </p:grpSpPr>
              <p:sp>
                <p:nvSpPr>
                  <p:cNvPr id="2422" name="Google Shape;2422;p14"/>
                  <p:cNvSpPr/>
                  <p:nvPr/>
                </p:nvSpPr>
                <p:spPr>
                  <a:xfrm>
                    <a:off x="19076527"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23" name="Google Shape;2423;p14"/>
                  <p:cNvSpPr/>
                  <p:nvPr/>
                </p:nvSpPr>
                <p:spPr>
                  <a:xfrm>
                    <a:off x="1903693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24" name="Google Shape;2424;p14"/>
                <p:cNvGrpSpPr/>
                <p:nvPr/>
              </p:nvGrpSpPr>
              <p:grpSpPr>
                <a:xfrm>
                  <a:off x="19457259" y="2463793"/>
                  <a:ext cx="61318" cy="68919"/>
                  <a:chOff x="19457259" y="2463793"/>
                  <a:chExt cx="61318" cy="68919"/>
                </a:xfrm>
              </p:grpSpPr>
              <p:sp>
                <p:nvSpPr>
                  <p:cNvPr id="2425" name="Google Shape;2425;p14"/>
                  <p:cNvSpPr/>
                  <p:nvPr/>
                </p:nvSpPr>
                <p:spPr>
                  <a:xfrm>
                    <a:off x="19496863"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26" name="Google Shape;2426;p14"/>
                  <p:cNvSpPr/>
                  <p:nvPr/>
                </p:nvSpPr>
                <p:spPr>
                  <a:xfrm>
                    <a:off x="19457259"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27" name="Google Shape;2427;p14"/>
                <p:cNvGrpSpPr/>
                <p:nvPr/>
              </p:nvGrpSpPr>
              <p:grpSpPr>
                <a:xfrm>
                  <a:off x="19877523" y="2463760"/>
                  <a:ext cx="61381" cy="68935"/>
                  <a:chOff x="19877523" y="2463760"/>
                  <a:chExt cx="61381" cy="68935"/>
                </a:xfrm>
              </p:grpSpPr>
              <p:sp>
                <p:nvSpPr>
                  <p:cNvPr id="2428" name="Google Shape;2428;p14"/>
                  <p:cNvSpPr/>
                  <p:nvPr/>
                </p:nvSpPr>
                <p:spPr>
                  <a:xfrm>
                    <a:off x="19917192"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29" name="Google Shape;2429;p14"/>
                  <p:cNvSpPr/>
                  <p:nvPr/>
                </p:nvSpPr>
                <p:spPr>
                  <a:xfrm>
                    <a:off x="19877523" y="2463760"/>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430" name="Google Shape;2430;p14"/>
              <p:cNvGrpSpPr/>
              <p:nvPr/>
            </p:nvGrpSpPr>
            <p:grpSpPr>
              <a:xfrm>
                <a:off x="16514858" y="2918575"/>
                <a:ext cx="3424046" cy="68952"/>
                <a:chOff x="16514858" y="2918575"/>
                <a:chExt cx="3424046" cy="68952"/>
              </a:xfrm>
            </p:grpSpPr>
            <p:grpSp>
              <p:nvGrpSpPr>
                <p:cNvPr id="2431" name="Google Shape;2431;p14"/>
                <p:cNvGrpSpPr/>
                <p:nvPr/>
              </p:nvGrpSpPr>
              <p:grpSpPr>
                <a:xfrm>
                  <a:off x="16514858" y="2918575"/>
                  <a:ext cx="61382" cy="68935"/>
                  <a:chOff x="16514858" y="2918575"/>
                  <a:chExt cx="61382" cy="68935"/>
                </a:xfrm>
              </p:grpSpPr>
              <p:sp>
                <p:nvSpPr>
                  <p:cNvPr id="2432" name="Google Shape;2432;p14"/>
                  <p:cNvSpPr/>
                  <p:nvPr/>
                </p:nvSpPr>
                <p:spPr>
                  <a:xfrm>
                    <a:off x="16554531"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33" name="Google Shape;2433;p14"/>
                  <p:cNvSpPr/>
                  <p:nvPr/>
                </p:nvSpPr>
                <p:spPr>
                  <a:xfrm>
                    <a:off x="16514858" y="29185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34" name="Google Shape;2434;p14"/>
                <p:cNvGrpSpPr/>
                <p:nvPr/>
              </p:nvGrpSpPr>
              <p:grpSpPr>
                <a:xfrm>
                  <a:off x="16935261" y="2918608"/>
                  <a:ext cx="61318" cy="68919"/>
                  <a:chOff x="16935261" y="2918608"/>
                  <a:chExt cx="61318" cy="68919"/>
                </a:xfrm>
              </p:grpSpPr>
              <p:sp>
                <p:nvSpPr>
                  <p:cNvPr id="2435" name="Google Shape;2435;p14"/>
                  <p:cNvSpPr/>
                  <p:nvPr/>
                </p:nvSpPr>
                <p:spPr>
                  <a:xfrm>
                    <a:off x="16974864" y="292022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36" name="Google Shape;2436;p14"/>
                  <p:cNvSpPr/>
                  <p:nvPr/>
                </p:nvSpPr>
                <p:spPr>
                  <a:xfrm>
                    <a:off x="1693526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37" name="Google Shape;2437;p14"/>
                <p:cNvGrpSpPr/>
                <p:nvPr/>
              </p:nvGrpSpPr>
              <p:grpSpPr>
                <a:xfrm>
                  <a:off x="17355600" y="2918608"/>
                  <a:ext cx="61318" cy="68919"/>
                  <a:chOff x="17355600" y="2918608"/>
                  <a:chExt cx="61318" cy="68919"/>
                </a:xfrm>
              </p:grpSpPr>
              <p:sp>
                <p:nvSpPr>
                  <p:cNvPr id="2438" name="Google Shape;2438;p14"/>
                  <p:cNvSpPr/>
                  <p:nvPr/>
                </p:nvSpPr>
                <p:spPr>
                  <a:xfrm>
                    <a:off x="17395198"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39" name="Google Shape;2439;p14"/>
                  <p:cNvSpPr/>
                  <p:nvPr/>
                </p:nvSpPr>
                <p:spPr>
                  <a:xfrm>
                    <a:off x="17355600"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40" name="Google Shape;2440;p14"/>
                <p:cNvGrpSpPr/>
                <p:nvPr/>
              </p:nvGrpSpPr>
              <p:grpSpPr>
                <a:xfrm>
                  <a:off x="17775927" y="2918608"/>
                  <a:ext cx="61318" cy="68919"/>
                  <a:chOff x="17775927" y="2918608"/>
                  <a:chExt cx="61318" cy="68919"/>
                </a:xfrm>
              </p:grpSpPr>
              <p:sp>
                <p:nvSpPr>
                  <p:cNvPr id="2441" name="Google Shape;2441;p14"/>
                  <p:cNvSpPr/>
                  <p:nvPr/>
                </p:nvSpPr>
                <p:spPr>
                  <a:xfrm>
                    <a:off x="17815530"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42" name="Google Shape;2442;p14"/>
                  <p:cNvSpPr/>
                  <p:nvPr/>
                </p:nvSpPr>
                <p:spPr>
                  <a:xfrm>
                    <a:off x="17775927"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43" name="Google Shape;2443;p14"/>
                <p:cNvGrpSpPr/>
                <p:nvPr/>
              </p:nvGrpSpPr>
              <p:grpSpPr>
                <a:xfrm>
                  <a:off x="18196266" y="2918608"/>
                  <a:ext cx="61318" cy="68919"/>
                  <a:chOff x="18196266" y="2918608"/>
                  <a:chExt cx="61318" cy="68919"/>
                </a:xfrm>
              </p:grpSpPr>
              <p:sp>
                <p:nvSpPr>
                  <p:cNvPr id="2444" name="Google Shape;2444;p14"/>
                  <p:cNvSpPr/>
                  <p:nvPr/>
                </p:nvSpPr>
                <p:spPr>
                  <a:xfrm>
                    <a:off x="18235859"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45" name="Google Shape;2445;p14"/>
                  <p:cNvSpPr/>
                  <p:nvPr/>
                </p:nvSpPr>
                <p:spPr>
                  <a:xfrm>
                    <a:off x="18196266"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46" name="Google Shape;2446;p14"/>
                <p:cNvGrpSpPr/>
                <p:nvPr/>
              </p:nvGrpSpPr>
              <p:grpSpPr>
                <a:xfrm>
                  <a:off x="18616594" y="2918608"/>
                  <a:ext cx="61318" cy="68919"/>
                  <a:chOff x="18616594" y="2918608"/>
                  <a:chExt cx="61318" cy="68919"/>
                </a:xfrm>
              </p:grpSpPr>
              <p:sp>
                <p:nvSpPr>
                  <p:cNvPr id="2447" name="Google Shape;2447;p14"/>
                  <p:cNvSpPr/>
                  <p:nvPr/>
                </p:nvSpPr>
                <p:spPr>
                  <a:xfrm>
                    <a:off x="18656195"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48" name="Google Shape;2448;p14"/>
                  <p:cNvSpPr/>
                  <p:nvPr/>
                </p:nvSpPr>
                <p:spPr>
                  <a:xfrm>
                    <a:off x="18616594"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49" name="Google Shape;2449;p14"/>
                <p:cNvGrpSpPr/>
                <p:nvPr/>
              </p:nvGrpSpPr>
              <p:grpSpPr>
                <a:xfrm>
                  <a:off x="19036931" y="2918608"/>
                  <a:ext cx="61318" cy="68919"/>
                  <a:chOff x="19036931" y="2918608"/>
                  <a:chExt cx="61318" cy="68919"/>
                </a:xfrm>
              </p:grpSpPr>
              <p:sp>
                <p:nvSpPr>
                  <p:cNvPr id="2450" name="Google Shape;2450;p14"/>
                  <p:cNvSpPr/>
                  <p:nvPr/>
                </p:nvSpPr>
                <p:spPr>
                  <a:xfrm>
                    <a:off x="19076527"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51" name="Google Shape;2451;p14"/>
                  <p:cNvSpPr/>
                  <p:nvPr/>
                </p:nvSpPr>
                <p:spPr>
                  <a:xfrm>
                    <a:off x="1903693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52" name="Google Shape;2452;p14"/>
                <p:cNvGrpSpPr/>
                <p:nvPr/>
              </p:nvGrpSpPr>
              <p:grpSpPr>
                <a:xfrm>
                  <a:off x="19457259" y="2918608"/>
                  <a:ext cx="61318" cy="68919"/>
                  <a:chOff x="19457259" y="2918608"/>
                  <a:chExt cx="61318" cy="68919"/>
                </a:xfrm>
              </p:grpSpPr>
              <p:sp>
                <p:nvSpPr>
                  <p:cNvPr id="2453" name="Google Shape;2453;p14"/>
                  <p:cNvSpPr/>
                  <p:nvPr/>
                </p:nvSpPr>
                <p:spPr>
                  <a:xfrm>
                    <a:off x="19496863"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54" name="Google Shape;2454;p14"/>
                  <p:cNvSpPr/>
                  <p:nvPr/>
                </p:nvSpPr>
                <p:spPr>
                  <a:xfrm>
                    <a:off x="19457259"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55" name="Google Shape;2455;p14"/>
                <p:cNvGrpSpPr/>
                <p:nvPr/>
              </p:nvGrpSpPr>
              <p:grpSpPr>
                <a:xfrm>
                  <a:off x="19877523" y="2918575"/>
                  <a:ext cx="61381" cy="68935"/>
                  <a:chOff x="19877523" y="2918575"/>
                  <a:chExt cx="61381" cy="68935"/>
                </a:xfrm>
              </p:grpSpPr>
              <p:sp>
                <p:nvSpPr>
                  <p:cNvPr id="2456" name="Google Shape;2456;p14"/>
                  <p:cNvSpPr/>
                  <p:nvPr/>
                </p:nvSpPr>
                <p:spPr>
                  <a:xfrm>
                    <a:off x="19917192"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57" name="Google Shape;2457;p14"/>
                  <p:cNvSpPr/>
                  <p:nvPr/>
                </p:nvSpPr>
                <p:spPr>
                  <a:xfrm>
                    <a:off x="19877523" y="29185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458" name="Google Shape;2458;p14"/>
              <p:cNvGrpSpPr/>
              <p:nvPr/>
            </p:nvGrpSpPr>
            <p:grpSpPr>
              <a:xfrm>
                <a:off x="16514858" y="3373379"/>
                <a:ext cx="3424046" cy="68951"/>
                <a:chOff x="16514858" y="3373379"/>
                <a:chExt cx="3424046" cy="68951"/>
              </a:xfrm>
            </p:grpSpPr>
            <p:grpSp>
              <p:nvGrpSpPr>
                <p:cNvPr id="2459" name="Google Shape;2459;p14"/>
                <p:cNvGrpSpPr/>
                <p:nvPr/>
              </p:nvGrpSpPr>
              <p:grpSpPr>
                <a:xfrm>
                  <a:off x="16514858" y="3373379"/>
                  <a:ext cx="61382" cy="68935"/>
                  <a:chOff x="16514858" y="3373379"/>
                  <a:chExt cx="61382" cy="68935"/>
                </a:xfrm>
              </p:grpSpPr>
              <p:sp>
                <p:nvSpPr>
                  <p:cNvPr id="2460" name="Google Shape;2460;p14"/>
                  <p:cNvSpPr/>
                  <p:nvPr/>
                </p:nvSpPr>
                <p:spPr>
                  <a:xfrm>
                    <a:off x="16554531"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61" name="Google Shape;2461;p14"/>
                  <p:cNvSpPr/>
                  <p:nvPr/>
                </p:nvSpPr>
                <p:spPr>
                  <a:xfrm>
                    <a:off x="16514858" y="3373379"/>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62" name="Google Shape;2462;p14"/>
                <p:cNvGrpSpPr/>
                <p:nvPr/>
              </p:nvGrpSpPr>
              <p:grpSpPr>
                <a:xfrm>
                  <a:off x="16935261" y="3373411"/>
                  <a:ext cx="61318" cy="68919"/>
                  <a:chOff x="16935261" y="3373411"/>
                  <a:chExt cx="61318" cy="68919"/>
                </a:xfrm>
              </p:grpSpPr>
              <p:sp>
                <p:nvSpPr>
                  <p:cNvPr id="2463" name="Google Shape;2463;p14"/>
                  <p:cNvSpPr/>
                  <p:nvPr/>
                </p:nvSpPr>
                <p:spPr>
                  <a:xfrm>
                    <a:off x="16974864" y="3375033"/>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64" name="Google Shape;2464;p14"/>
                  <p:cNvSpPr/>
                  <p:nvPr/>
                </p:nvSpPr>
                <p:spPr>
                  <a:xfrm>
                    <a:off x="1693526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65" name="Google Shape;2465;p14"/>
                <p:cNvGrpSpPr/>
                <p:nvPr/>
              </p:nvGrpSpPr>
              <p:grpSpPr>
                <a:xfrm>
                  <a:off x="17355600" y="3373411"/>
                  <a:ext cx="61318" cy="68919"/>
                  <a:chOff x="17355600" y="3373411"/>
                  <a:chExt cx="61318" cy="68919"/>
                </a:xfrm>
              </p:grpSpPr>
              <p:sp>
                <p:nvSpPr>
                  <p:cNvPr id="2466" name="Google Shape;2466;p14"/>
                  <p:cNvSpPr/>
                  <p:nvPr/>
                </p:nvSpPr>
                <p:spPr>
                  <a:xfrm>
                    <a:off x="17395198"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67" name="Google Shape;2467;p14"/>
                  <p:cNvSpPr/>
                  <p:nvPr/>
                </p:nvSpPr>
                <p:spPr>
                  <a:xfrm>
                    <a:off x="17355600"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68" name="Google Shape;2468;p14"/>
                <p:cNvGrpSpPr/>
                <p:nvPr/>
              </p:nvGrpSpPr>
              <p:grpSpPr>
                <a:xfrm>
                  <a:off x="17775927" y="3373411"/>
                  <a:ext cx="61318" cy="68919"/>
                  <a:chOff x="17775927" y="3373411"/>
                  <a:chExt cx="61318" cy="68919"/>
                </a:xfrm>
              </p:grpSpPr>
              <p:sp>
                <p:nvSpPr>
                  <p:cNvPr id="2469" name="Google Shape;2469;p14"/>
                  <p:cNvSpPr/>
                  <p:nvPr/>
                </p:nvSpPr>
                <p:spPr>
                  <a:xfrm>
                    <a:off x="17815530"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70" name="Google Shape;2470;p14"/>
                  <p:cNvSpPr/>
                  <p:nvPr/>
                </p:nvSpPr>
                <p:spPr>
                  <a:xfrm>
                    <a:off x="17775927"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71" name="Google Shape;2471;p14"/>
                <p:cNvGrpSpPr/>
                <p:nvPr/>
              </p:nvGrpSpPr>
              <p:grpSpPr>
                <a:xfrm>
                  <a:off x="18196266" y="3373411"/>
                  <a:ext cx="61318" cy="68919"/>
                  <a:chOff x="18196266" y="3373411"/>
                  <a:chExt cx="61318" cy="68919"/>
                </a:xfrm>
              </p:grpSpPr>
              <p:sp>
                <p:nvSpPr>
                  <p:cNvPr id="2472" name="Google Shape;2472;p14"/>
                  <p:cNvSpPr/>
                  <p:nvPr/>
                </p:nvSpPr>
                <p:spPr>
                  <a:xfrm>
                    <a:off x="18235859"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73" name="Google Shape;2473;p14"/>
                  <p:cNvSpPr/>
                  <p:nvPr/>
                </p:nvSpPr>
                <p:spPr>
                  <a:xfrm>
                    <a:off x="18196266"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74" name="Google Shape;2474;p14"/>
                <p:cNvGrpSpPr/>
                <p:nvPr/>
              </p:nvGrpSpPr>
              <p:grpSpPr>
                <a:xfrm>
                  <a:off x="18616594" y="3373411"/>
                  <a:ext cx="61318" cy="68919"/>
                  <a:chOff x="18616594" y="3373411"/>
                  <a:chExt cx="61318" cy="68919"/>
                </a:xfrm>
              </p:grpSpPr>
              <p:sp>
                <p:nvSpPr>
                  <p:cNvPr id="2475" name="Google Shape;2475;p14"/>
                  <p:cNvSpPr/>
                  <p:nvPr/>
                </p:nvSpPr>
                <p:spPr>
                  <a:xfrm>
                    <a:off x="18656195"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76" name="Google Shape;2476;p14"/>
                  <p:cNvSpPr/>
                  <p:nvPr/>
                </p:nvSpPr>
                <p:spPr>
                  <a:xfrm>
                    <a:off x="18616594"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77" name="Google Shape;2477;p14"/>
                <p:cNvGrpSpPr/>
                <p:nvPr/>
              </p:nvGrpSpPr>
              <p:grpSpPr>
                <a:xfrm>
                  <a:off x="19036931" y="3373411"/>
                  <a:ext cx="61318" cy="68919"/>
                  <a:chOff x="19036931" y="3373411"/>
                  <a:chExt cx="61318" cy="68919"/>
                </a:xfrm>
              </p:grpSpPr>
              <p:sp>
                <p:nvSpPr>
                  <p:cNvPr id="2478" name="Google Shape;2478;p14"/>
                  <p:cNvSpPr/>
                  <p:nvPr/>
                </p:nvSpPr>
                <p:spPr>
                  <a:xfrm>
                    <a:off x="19076527"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79" name="Google Shape;2479;p14"/>
                  <p:cNvSpPr/>
                  <p:nvPr/>
                </p:nvSpPr>
                <p:spPr>
                  <a:xfrm>
                    <a:off x="1903693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80" name="Google Shape;2480;p14"/>
                <p:cNvGrpSpPr/>
                <p:nvPr/>
              </p:nvGrpSpPr>
              <p:grpSpPr>
                <a:xfrm>
                  <a:off x="19457259" y="3373411"/>
                  <a:ext cx="61318" cy="68919"/>
                  <a:chOff x="19457259" y="3373411"/>
                  <a:chExt cx="61318" cy="68919"/>
                </a:xfrm>
              </p:grpSpPr>
              <p:sp>
                <p:nvSpPr>
                  <p:cNvPr id="2481" name="Google Shape;2481;p14"/>
                  <p:cNvSpPr/>
                  <p:nvPr/>
                </p:nvSpPr>
                <p:spPr>
                  <a:xfrm>
                    <a:off x="19496863"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82" name="Google Shape;2482;p14"/>
                  <p:cNvSpPr/>
                  <p:nvPr/>
                </p:nvSpPr>
                <p:spPr>
                  <a:xfrm>
                    <a:off x="19457259"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83" name="Google Shape;2483;p14"/>
                <p:cNvGrpSpPr/>
                <p:nvPr/>
              </p:nvGrpSpPr>
              <p:grpSpPr>
                <a:xfrm>
                  <a:off x="19877523" y="3373379"/>
                  <a:ext cx="61381" cy="68935"/>
                  <a:chOff x="19877523" y="3373379"/>
                  <a:chExt cx="61381" cy="68935"/>
                </a:xfrm>
              </p:grpSpPr>
              <p:sp>
                <p:nvSpPr>
                  <p:cNvPr id="2484" name="Google Shape;2484;p14"/>
                  <p:cNvSpPr/>
                  <p:nvPr/>
                </p:nvSpPr>
                <p:spPr>
                  <a:xfrm>
                    <a:off x="19917192"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85" name="Google Shape;2485;p14"/>
                  <p:cNvSpPr/>
                  <p:nvPr/>
                </p:nvSpPr>
                <p:spPr>
                  <a:xfrm>
                    <a:off x="19877523" y="3373379"/>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486" name="Google Shape;2486;p14"/>
              <p:cNvGrpSpPr/>
              <p:nvPr/>
            </p:nvGrpSpPr>
            <p:grpSpPr>
              <a:xfrm>
                <a:off x="16935261" y="3828182"/>
                <a:ext cx="3003643" cy="68951"/>
                <a:chOff x="16935261" y="3828182"/>
                <a:chExt cx="3003643" cy="68951"/>
              </a:xfrm>
            </p:grpSpPr>
            <p:grpSp>
              <p:nvGrpSpPr>
                <p:cNvPr id="2487" name="Google Shape;2487;p14"/>
                <p:cNvGrpSpPr/>
                <p:nvPr/>
              </p:nvGrpSpPr>
              <p:grpSpPr>
                <a:xfrm>
                  <a:off x="16935261" y="3828214"/>
                  <a:ext cx="61318" cy="68919"/>
                  <a:chOff x="16935261" y="3828214"/>
                  <a:chExt cx="61318" cy="68919"/>
                </a:xfrm>
              </p:grpSpPr>
              <p:sp>
                <p:nvSpPr>
                  <p:cNvPr id="2488" name="Google Shape;2488;p14"/>
                  <p:cNvSpPr/>
                  <p:nvPr/>
                </p:nvSpPr>
                <p:spPr>
                  <a:xfrm>
                    <a:off x="16974864" y="3829836"/>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89" name="Google Shape;2489;p14"/>
                  <p:cNvSpPr/>
                  <p:nvPr/>
                </p:nvSpPr>
                <p:spPr>
                  <a:xfrm>
                    <a:off x="1693526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90" name="Google Shape;2490;p14"/>
                <p:cNvGrpSpPr/>
                <p:nvPr/>
              </p:nvGrpSpPr>
              <p:grpSpPr>
                <a:xfrm>
                  <a:off x="17355600" y="3828214"/>
                  <a:ext cx="61318" cy="68919"/>
                  <a:chOff x="17355600" y="3828214"/>
                  <a:chExt cx="61318" cy="68919"/>
                </a:xfrm>
              </p:grpSpPr>
              <p:sp>
                <p:nvSpPr>
                  <p:cNvPr id="2491" name="Google Shape;2491;p14"/>
                  <p:cNvSpPr/>
                  <p:nvPr/>
                </p:nvSpPr>
                <p:spPr>
                  <a:xfrm>
                    <a:off x="17395198" y="3829836"/>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92" name="Google Shape;2492;p14"/>
                  <p:cNvSpPr/>
                  <p:nvPr/>
                </p:nvSpPr>
                <p:spPr>
                  <a:xfrm>
                    <a:off x="17355600"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93" name="Google Shape;2493;p14"/>
                <p:cNvGrpSpPr/>
                <p:nvPr/>
              </p:nvGrpSpPr>
              <p:grpSpPr>
                <a:xfrm>
                  <a:off x="17775927" y="3828214"/>
                  <a:ext cx="61318" cy="68919"/>
                  <a:chOff x="17775927" y="3828214"/>
                  <a:chExt cx="61318" cy="68919"/>
                </a:xfrm>
              </p:grpSpPr>
              <p:sp>
                <p:nvSpPr>
                  <p:cNvPr id="2494" name="Google Shape;2494;p14"/>
                  <p:cNvSpPr/>
                  <p:nvPr/>
                </p:nvSpPr>
                <p:spPr>
                  <a:xfrm>
                    <a:off x="17815530"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95" name="Google Shape;2495;p14"/>
                  <p:cNvSpPr/>
                  <p:nvPr/>
                </p:nvSpPr>
                <p:spPr>
                  <a:xfrm>
                    <a:off x="17775927"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96" name="Google Shape;2496;p14"/>
                <p:cNvGrpSpPr/>
                <p:nvPr/>
              </p:nvGrpSpPr>
              <p:grpSpPr>
                <a:xfrm>
                  <a:off x="18196266" y="3828214"/>
                  <a:ext cx="61318" cy="68919"/>
                  <a:chOff x="18196266" y="3828214"/>
                  <a:chExt cx="61318" cy="68919"/>
                </a:xfrm>
              </p:grpSpPr>
              <p:sp>
                <p:nvSpPr>
                  <p:cNvPr id="2497" name="Google Shape;2497;p14"/>
                  <p:cNvSpPr/>
                  <p:nvPr/>
                </p:nvSpPr>
                <p:spPr>
                  <a:xfrm>
                    <a:off x="18235859"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498" name="Google Shape;2498;p14"/>
                  <p:cNvSpPr/>
                  <p:nvPr/>
                </p:nvSpPr>
                <p:spPr>
                  <a:xfrm>
                    <a:off x="18196266"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499" name="Google Shape;2499;p14"/>
                <p:cNvGrpSpPr/>
                <p:nvPr/>
              </p:nvGrpSpPr>
              <p:grpSpPr>
                <a:xfrm>
                  <a:off x="18616594" y="3828214"/>
                  <a:ext cx="61318" cy="68919"/>
                  <a:chOff x="18616594" y="3828214"/>
                  <a:chExt cx="61318" cy="68919"/>
                </a:xfrm>
              </p:grpSpPr>
              <p:sp>
                <p:nvSpPr>
                  <p:cNvPr id="2500" name="Google Shape;2500;p14"/>
                  <p:cNvSpPr/>
                  <p:nvPr/>
                </p:nvSpPr>
                <p:spPr>
                  <a:xfrm>
                    <a:off x="18656195"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01" name="Google Shape;2501;p14"/>
                  <p:cNvSpPr/>
                  <p:nvPr/>
                </p:nvSpPr>
                <p:spPr>
                  <a:xfrm>
                    <a:off x="18616594"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02" name="Google Shape;2502;p14"/>
                <p:cNvGrpSpPr/>
                <p:nvPr/>
              </p:nvGrpSpPr>
              <p:grpSpPr>
                <a:xfrm>
                  <a:off x="19036931" y="3828214"/>
                  <a:ext cx="61318" cy="68919"/>
                  <a:chOff x="19036931" y="3828214"/>
                  <a:chExt cx="61318" cy="68919"/>
                </a:xfrm>
              </p:grpSpPr>
              <p:sp>
                <p:nvSpPr>
                  <p:cNvPr id="2503" name="Google Shape;2503;p14"/>
                  <p:cNvSpPr/>
                  <p:nvPr/>
                </p:nvSpPr>
                <p:spPr>
                  <a:xfrm>
                    <a:off x="19076527"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04" name="Google Shape;2504;p14"/>
                  <p:cNvSpPr/>
                  <p:nvPr/>
                </p:nvSpPr>
                <p:spPr>
                  <a:xfrm>
                    <a:off x="1903693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05" name="Google Shape;2505;p14"/>
                <p:cNvGrpSpPr/>
                <p:nvPr/>
              </p:nvGrpSpPr>
              <p:grpSpPr>
                <a:xfrm>
                  <a:off x="19457259" y="3828214"/>
                  <a:ext cx="61318" cy="68919"/>
                  <a:chOff x="19457259" y="3828214"/>
                  <a:chExt cx="61318" cy="68919"/>
                </a:xfrm>
              </p:grpSpPr>
              <p:sp>
                <p:nvSpPr>
                  <p:cNvPr id="2506" name="Google Shape;2506;p14"/>
                  <p:cNvSpPr/>
                  <p:nvPr/>
                </p:nvSpPr>
                <p:spPr>
                  <a:xfrm>
                    <a:off x="19496863"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07" name="Google Shape;2507;p14"/>
                  <p:cNvSpPr/>
                  <p:nvPr/>
                </p:nvSpPr>
                <p:spPr>
                  <a:xfrm>
                    <a:off x="19457259"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08" name="Google Shape;2508;p14"/>
                <p:cNvGrpSpPr/>
                <p:nvPr/>
              </p:nvGrpSpPr>
              <p:grpSpPr>
                <a:xfrm>
                  <a:off x="19877523" y="3828182"/>
                  <a:ext cx="61381" cy="68935"/>
                  <a:chOff x="19877523" y="3828182"/>
                  <a:chExt cx="61381" cy="68935"/>
                </a:xfrm>
              </p:grpSpPr>
              <p:sp>
                <p:nvSpPr>
                  <p:cNvPr id="2509" name="Google Shape;2509;p14"/>
                  <p:cNvSpPr/>
                  <p:nvPr/>
                </p:nvSpPr>
                <p:spPr>
                  <a:xfrm>
                    <a:off x="19917192"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10" name="Google Shape;2510;p14"/>
                  <p:cNvSpPr/>
                  <p:nvPr/>
                </p:nvSpPr>
                <p:spPr>
                  <a:xfrm>
                    <a:off x="19877523" y="382818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511" name="Google Shape;2511;p14"/>
              <p:cNvGrpSpPr/>
              <p:nvPr/>
            </p:nvGrpSpPr>
            <p:grpSpPr>
              <a:xfrm>
                <a:off x="17355600" y="4282997"/>
                <a:ext cx="2583300" cy="68940"/>
                <a:chOff x="17355600" y="4282997"/>
                <a:chExt cx="2583300" cy="68940"/>
              </a:xfrm>
            </p:grpSpPr>
            <p:grpSp>
              <p:nvGrpSpPr>
                <p:cNvPr id="2512" name="Google Shape;2512;p14"/>
                <p:cNvGrpSpPr/>
                <p:nvPr/>
              </p:nvGrpSpPr>
              <p:grpSpPr>
                <a:xfrm>
                  <a:off x="17355600" y="4283018"/>
                  <a:ext cx="61318" cy="68919"/>
                  <a:chOff x="17355600" y="4283018"/>
                  <a:chExt cx="61318" cy="68919"/>
                </a:xfrm>
              </p:grpSpPr>
              <p:sp>
                <p:nvSpPr>
                  <p:cNvPr id="2513" name="Google Shape;2513;p14"/>
                  <p:cNvSpPr/>
                  <p:nvPr/>
                </p:nvSpPr>
                <p:spPr>
                  <a:xfrm>
                    <a:off x="17395198" y="428464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14" name="Google Shape;2514;p14"/>
                  <p:cNvSpPr/>
                  <p:nvPr/>
                </p:nvSpPr>
                <p:spPr>
                  <a:xfrm>
                    <a:off x="17355600"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15" name="Google Shape;2515;p14"/>
                <p:cNvGrpSpPr/>
                <p:nvPr/>
              </p:nvGrpSpPr>
              <p:grpSpPr>
                <a:xfrm>
                  <a:off x="17775927" y="4283018"/>
                  <a:ext cx="61318" cy="68919"/>
                  <a:chOff x="17775927" y="4283018"/>
                  <a:chExt cx="61318" cy="68919"/>
                </a:xfrm>
              </p:grpSpPr>
              <p:sp>
                <p:nvSpPr>
                  <p:cNvPr id="2516" name="Google Shape;2516;p14"/>
                  <p:cNvSpPr/>
                  <p:nvPr/>
                </p:nvSpPr>
                <p:spPr>
                  <a:xfrm>
                    <a:off x="17815530"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17" name="Google Shape;2517;p14"/>
                  <p:cNvSpPr/>
                  <p:nvPr/>
                </p:nvSpPr>
                <p:spPr>
                  <a:xfrm>
                    <a:off x="17775927"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18" name="Google Shape;2518;p14"/>
                <p:cNvGrpSpPr/>
                <p:nvPr/>
              </p:nvGrpSpPr>
              <p:grpSpPr>
                <a:xfrm>
                  <a:off x="18196266" y="4283018"/>
                  <a:ext cx="61318" cy="68919"/>
                  <a:chOff x="18196266" y="4283018"/>
                  <a:chExt cx="61318" cy="68919"/>
                </a:xfrm>
              </p:grpSpPr>
              <p:sp>
                <p:nvSpPr>
                  <p:cNvPr id="2519" name="Google Shape;2519;p14"/>
                  <p:cNvSpPr/>
                  <p:nvPr/>
                </p:nvSpPr>
                <p:spPr>
                  <a:xfrm>
                    <a:off x="18235859"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20" name="Google Shape;2520;p14"/>
                  <p:cNvSpPr/>
                  <p:nvPr/>
                </p:nvSpPr>
                <p:spPr>
                  <a:xfrm>
                    <a:off x="18196266"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21" name="Google Shape;2521;p14"/>
                <p:cNvGrpSpPr/>
                <p:nvPr/>
              </p:nvGrpSpPr>
              <p:grpSpPr>
                <a:xfrm>
                  <a:off x="18616594" y="4283018"/>
                  <a:ext cx="61318" cy="68919"/>
                  <a:chOff x="18616594" y="4283018"/>
                  <a:chExt cx="61318" cy="68919"/>
                </a:xfrm>
              </p:grpSpPr>
              <p:sp>
                <p:nvSpPr>
                  <p:cNvPr id="2522" name="Google Shape;2522;p14"/>
                  <p:cNvSpPr/>
                  <p:nvPr/>
                </p:nvSpPr>
                <p:spPr>
                  <a:xfrm>
                    <a:off x="18656195"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23" name="Google Shape;2523;p14"/>
                  <p:cNvSpPr/>
                  <p:nvPr/>
                </p:nvSpPr>
                <p:spPr>
                  <a:xfrm>
                    <a:off x="18616594"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24" name="Google Shape;2524;p14"/>
                <p:cNvGrpSpPr/>
                <p:nvPr/>
              </p:nvGrpSpPr>
              <p:grpSpPr>
                <a:xfrm>
                  <a:off x="19036931" y="4283018"/>
                  <a:ext cx="61318" cy="68919"/>
                  <a:chOff x="19036931" y="4283018"/>
                  <a:chExt cx="61318" cy="68919"/>
                </a:xfrm>
              </p:grpSpPr>
              <p:sp>
                <p:nvSpPr>
                  <p:cNvPr id="2525" name="Google Shape;2525;p14"/>
                  <p:cNvSpPr/>
                  <p:nvPr/>
                </p:nvSpPr>
                <p:spPr>
                  <a:xfrm>
                    <a:off x="19076527"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26" name="Google Shape;2526;p14"/>
                  <p:cNvSpPr/>
                  <p:nvPr/>
                </p:nvSpPr>
                <p:spPr>
                  <a:xfrm>
                    <a:off x="19036931"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27" name="Google Shape;2527;p14"/>
                <p:cNvGrpSpPr/>
                <p:nvPr/>
              </p:nvGrpSpPr>
              <p:grpSpPr>
                <a:xfrm>
                  <a:off x="19457259" y="4283018"/>
                  <a:ext cx="61318" cy="68919"/>
                  <a:chOff x="19457259" y="4283018"/>
                  <a:chExt cx="61318" cy="68919"/>
                </a:xfrm>
              </p:grpSpPr>
              <p:sp>
                <p:nvSpPr>
                  <p:cNvPr id="2528" name="Google Shape;2528;p14"/>
                  <p:cNvSpPr/>
                  <p:nvPr/>
                </p:nvSpPr>
                <p:spPr>
                  <a:xfrm>
                    <a:off x="19496863"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29" name="Google Shape;2529;p14"/>
                  <p:cNvSpPr/>
                  <p:nvPr/>
                </p:nvSpPr>
                <p:spPr>
                  <a:xfrm>
                    <a:off x="19457259"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30" name="Google Shape;2530;p14"/>
                <p:cNvGrpSpPr/>
                <p:nvPr/>
              </p:nvGrpSpPr>
              <p:grpSpPr>
                <a:xfrm>
                  <a:off x="19877563" y="4282997"/>
                  <a:ext cx="61337" cy="68909"/>
                  <a:chOff x="19877563" y="4282997"/>
                  <a:chExt cx="61337" cy="68909"/>
                </a:xfrm>
              </p:grpSpPr>
              <p:sp>
                <p:nvSpPr>
                  <p:cNvPr id="2531" name="Google Shape;2531;p14"/>
                  <p:cNvSpPr/>
                  <p:nvPr/>
                </p:nvSpPr>
                <p:spPr>
                  <a:xfrm>
                    <a:off x="19917192"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32" name="Google Shape;2532;p14"/>
                  <p:cNvSpPr/>
                  <p:nvPr/>
                </p:nvSpPr>
                <p:spPr>
                  <a:xfrm>
                    <a:off x="19877563" y="4282997"/>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2533" name="Google Shape;2533;p14"/>
            <p:cNvSpPr/>
            <p:nvPr/>
          </p:nvSpPr>
          <p:spPr>
            <a:xfrm rot="-482944">
              <a:off x="8281079" y="1861980"/>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534" name="Google Shape;2534;p14"/>
          <p:cNvSpPr txBox="1"/>
          <p:nvPr/>
        </p:nvSpPr>
        <p:spPr>
          <a:xfrm>
            <a:off x="2658150" y="1000409"/>
            <a:ext cx="3827700" cy="1354500"/>
          </a:xfrm>
          <a:prstGeom prst="rect">
            <a:avLst/>
          </a:prstGeom>
          <a:noFill/>
          <a:ln>
            <a:noFill/>
          </a:ln>
        </p:spPr>
        <p:txBody>
          <a:bodyPr anchorCtr="0" anchor="t" bIns="0" lIns="0" spcFirstLastPara="1" rIns="0" wrap="square" tIns="0">
            <a:spAutoFit/>
          </a:bodyPr>
          <a:lstStyle/>
          <a:p>
            <a:pPr indent="0" lvl="0" marL="0" marR="0" rtl="0" algn="ctr">
              <a:lnSpc>
                <a:spcPct val="12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Sociale diversiteit</a:t>
            </a:r>
            <a:endParaRPr b="0" i="0" sz="700" u="none" cap="none" strike="noStrike">
              <a:solidFill>
                <a:schemeClr val="dk1"/>
              </a:solidFill>
              <a:latin typeface="Mali Medium"/>
              <a:ea typeface="Mali Medium"/>
              <a:cs typeface="Mali Medium"/>
              <a:sym typeface="Mali Medium"/>
            </a:endParaRPr>
          </a:p>
        </p:txBody>
      </p:sp>
      <p:grpSp>
        <p:nvGrpSpPr>
          <p:cNvPr id="2535" name="Google Shape;2535;p14"/>
          <p:cNvGrpSpPr/>
          <p:nvPr/>
        </p:nvGrpSpPr>
        <p:grpSpPr>
          <a:xfrm>
            <a:off x="6682860" y="438108"/>
            <a:ext cx="1333217" cy="435132"/>
            <a:chOff x="14857413" y="876216"/>
            <a:chExt cx="2666433" cy="870263"/>
          </a:xfrm>
        </p:grpSpPr>
        <p:sp>
          <p:nvSpPr>
            <p:cNvPr id="2536" name="Google Shape;2536;p14"/>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37" name="Google Shape;2537;p14"/>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38" name="Google Shape;2538;p14"/>
          <p:cNvGrpSpPr/>
          <p:nvPr/>
        </p:nvGrpSpPr>
        <p:grpSpPr>
          <a:xfrm>
            <a:off x="6911607" y="3437050"/>
            <a:ext cx="1468048" cy="2277954"/>
            <a:chOff x="16070406" y="6554499"/>
            <a:chExt cx="2936096" cy="4555909"/>
          </a:xfrm>
        </p:grpSpPr>
        <p:sp>
          <p:nvSpPr>
            <p:cNvPr id="2539" name="Google Shape;2539;p14"/>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0" name="Google Shape;2540;p14"/>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1" name="Google Shape;2541;p14"/>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2" name="Google Shape;2542;p14"/>
            <p:cNvSpPr/>
            <p:nvPr/>
          </p:nvSpPr>
          <p:spPr>
            <a:xfrm>
              <a:off x="16513127" y="9329502"/>
              <a:ext cx="693546" cy="1532607"/>
            </a:xfrm>
            <a:custGeom>
              <a:rect b="b" l="l" r="r" t="t"/>
              <a:pathLst>
                <a:path extrusionOk="0" h="1532607" w="693546">
                  <a:moveTo>
                    <a:pt x="5919" y="1531589"/>
                  </a:moveTo>
                  <a:cubicBezTo>
                    <a:pt x="-2550" y="1527324"/>
                    <a:pt x="-565" y="1517620"/>
                    <a:pt x="3442" y="1510777"/>
                  </a:cubicBezTo>
                  <a:cubicBezTo>
                    <a:pt x="29241" y="1453272"/>
                    <a:pt x="55140" y="1395895"/>
                    <a:pt x="81295" y="1338536"/>
                  </a:cubicBezTo>
                  <a:cubicBezTo>
                    <a:pt x="149112" y="1191955"/>
                    <a:pt x="216784" y="1045245"/>
                    <a:pt x="282571" y="897715"/>
                  </a:cubicBezTo>
                  <a:cubicBezTo>
                    <a:pt x="409836" y="619340"/>
                    <a:pt x="516640" y="331789"/>
                    <a:pt x="650571" y="56530"/>
                  </a:cubicBezTo>
                  <a:cubicBezTo>
                    <a:pt x="659441" y="39218"/>
                    <a:pt x="669040" y="22288"/>
                    <a:pt x="677618" y="4875"/>
                  </a:cubicBezTo>
                  <a:cubicBezTo>
                    <a:pt x="679658" y="757"/>
                    <a:pt x="684457" y="-1184"/>
                    <a:pt x="688674" y="757"/>
                  </a:cubicBezTo>
                  <a:cubicBezTo>
                    <a:pt x="692790" y="2652"/>
                    <a:pt x="694730" y="7691"/>
                    <a:pt x="692790" y="11818"/>
                  </a:cubicBezTo>
                  <a:cubicBezTo>
                    <a:pt x="602224" y="194055"/>
                    <a:pt x="527786" y="383727"/>
                    <a:pt x="448221" y="570893"/>
                  </a:cubicBezTo>
                  <a:cubicBezTo>
                    <a:pt x="371415" y="754368"/>
                    <a:pt x="290393" y="936158"/>
                    <a:pt x="207723" y="1117064"/>
                  </a:cubicBezTo>
                  <a:cubicBezTo>
                    <a:pt x="152882" y="1237432"/>
                    <a:pt x="96385" y="1357179"/>
                    <a:pt x="42610" y="1478038"/>
                  </a:cubicBezTo>
                  <a:cubicBezTo>
                    <a:pt x="36499" y="1491497"/>
                    <a:pt x="30434" y="1504891"/>
                    <a:pt x="24141" y="1518249"/>
                  </a:cubicBezTo>
                  <a:cubicBezTo>
                    <a:pt x="21409" y="1525967"/>
                    <a:pt x="15417" y="1535826"/>
                    <a:pt x="5919" y="15315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3" name="Google Shape;2543;p14"/>
            <p:cNvSpPr/>
            <p:nvPr/>
          </p:nvSpPr>
          <p:spPr>
            <a:xfrm>
              <a:off x="16252330" y="9291160"/>
              <a:ext cx="737744" cy="1409814"/>
            </a:xfrm>
            <a:custGeom>
              <a:rect b="b" l="l" r="r" t="t"/>
              <a:pathLst>
                <a:path extrusionOk="0" h="1409814" w="737744">
                  <a:moveTo>
                    <a:pt x="6211" y="1408852"/>
                  </a:moveTo>
                  <a:cubicBezTo>
                    <a:pt x="-7540" y="1401171"/>
                    <a:pt x="5255" y="1386145"/>
                    <a:pt x="9262" y="1376113"/>
                  </a:cubicBezTo>
                  <a:cubicBezTo>
                    <a:pt x="32511" y="1328121"/>
                    <a:pt x="56607" y="1280494"/>
                    <a:pt x="81496" y="1233358"/>
                  </a:cubicBezTo>
                  <a:cubicBezTo>
                    <a:pt x="150852" y="1101037"/>
                    <a:pt x="222349" y="969854"/>
                    <a:pt x="290676" y="836967"/>
                  </a:cubicBezTo>
                  <a:cubicBezTo>
                    <a:pt x="435800" y="563248"/>
                    <a:pt x="561099" y="278376"/>
                    <a:pt x="718353" y="11354"/>
                  </a:cubicBezTo>
                  <a:cubicBezTo>
                    <a:pt x="721058" y="4738"/>
                    <a:pt x="726741" y="-4182"/>
                    <a:pt x="734691" y="2187"/>
                  </a:cubicBezTo>
                  <a:cubicBezTo>
                    <a:pt x="742349" y="9285"/>
                    <a:pt x="733571" y="19928"/>
                    <a:pt x="730420" y="27263"/>
                  </a:cubicBezTo>
                  <a:cubicBezTo>
                    <a:pt x="538961" y="376009"/>
                    <a:pt x="374157" y="738878"/>
                    <a:pt x="183627" y="1088198"/>
                  </a:cubicBezTo>
                  <a:cubicBezTo>
                    <a:pt x="134570" y="1180555"/>
                    <a:pt x="84519" y="1272548"/>
                    <a:pt x="38686" y="1366555"/>
                  </a:cubicBezTo>
                  <a:cubicBezTo>
                    <a:pt x="32356" y="1379138"/>
                    <a:pt x="26410" y="1392068"/>
                    <a:pt x="20117" y="1404679"/>
                  </a:cubicBezTo>
                  <a:cubicBezTo>
                    <a:pt x="17458" y="1409435"/>
                    <a:pt x="11029" y="1411039"/>
                    <a:pt x="6211" y="140885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4" name="Google Shape;2544;p14"/>
            <p:cNvSpPr/>
            <p:nvPr/>
          </p:nvSpPr>
          <p:spPr>
            <a:xfrm>
              <a:off x="16318184" y="9593539"/>
              <a:ext cx="669390" cy="1311704"/>
            </a:xfrm>
            <a:custGeom>
              <a:rect b="b" l="l" r="r" t="t"/>
              <a:pathLst>
                <a:path extrusionOk="0" h="1311704" w="669390">
                  <a:moveTo>
                    <a:pt x="7563" y="1311225"/>
                  </a:moveTo>
                  <a:cubicBezTo>
                    <a:pt x="2035" y="1309530"/>
                    <a:pt x="-1307" y="1303370"/>
                    <a:pt x="487" y="1297785"/>
                  </a:cubicBezTo>
                  <a:cubicBezTo>
                    <a:pt x="7627" y="1277565"/>
                    <a:pt x="16178" y="1257902"/>
                    <a:pt x="24920" y="1238366"/>
                  </a:cubicBezTo>
                  <a:cubicBezTo>
                    <a:pt x="61101" y="1161982"/>
                    <a:pt x="100934" y="1087147"/>
                    <a:pt x="140493" y="1012721"/>
                  </a:cubicBezTo>
                  <a:cubicBezTo>
                    <a:pt x="140457" y="1012776"/>
                    <a:pt x="140420" y="1012840"/>
                    <a:pt x="140384" y="1012904"/>
                  </a:cubicBezTo>
                  <a:cubicBezTo>
                    <a:pt x="140329" y="1012994"/>
                    <a:pt x="140284" y="1013086"/>
                    <a:pt x="140229" y="1013177"/>
                  </a:cubicBezTo>
                  <a:cubicBezTo>
                    <a:pt x="309968" y="703758"/>
                    <a:pt x="463871" y="386065"/>
                    <a:pt x="619450" y="69338"/>
                  </a:cubicBezTo>
                  <a:cubicBezTo>
                    <a:pt x="630596" y="47223"/>
                    <a:pt x="642335" y="25391"/>
                    <a:pt x="654401" y="3760"/>
                  </a:cubicBezTo>
                  <a:cubicBezTo>
                    <a:pt x="656341" y="270"/>
                    <a:pt x="661095" y="-896"/>
                    <a:pt x="664628" y="708"/>
                  </a:cubicBezTo>
                  <a:cubicBezTo>
                    <a:pt x="668407" y="2457"/>
                    <a:pt x="670684" y="7550"/>
                    <a:pt x="668598" y="11423"/>
                  </a:cubicBezTo>
                  <a:cubicBezTo>
                    <a:pt x="589188" y="167937"/>
                    <a:pt x="517318" y="328223"/>
                    <a:pt x="439347" y="485466"/>
                  </a:cubicBezTo>
                  <a:cubicBezTo>
                    <a:pt x="350611" y="666937"/>
                    <a:pt x="254918" y="844927"/>
                    <a:pt x="159918" y="1023145"/>
                  </a:cubicBezTo>
                  <a:cubicBezTo>
                    <a:pt x="120905" y="1096887"/>
                    <a:pt x="81700" y="1170620"/>
                    <a:pt x="45893" y="1245984"/>
                  </a:cubicBezTo>
                  <a:cubicBezTo>
                    <a:pt x="36467" y="1265383"/>
                    <a:pt x="29519" y="1285885"/>
                    <a:pt x="20494" y="1305448"/>
                  </a:cubicBezTo>
                  <a:cubicBezTo>
                    <a:pt x="18236" y="1310295"/>
                    <a:pt x="12590" y="1312828"/>
                    <a:pt x="7563" y="1311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5" name="Google Shape;2545;p14"/>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6" name="Google Shape;2546;p14"/>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7" name="Google Shape;2547;p14"/>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8" name="Google Shape;2548;p1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49" name="Google Shape;2549;p1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0" name="Google Shape;2550;p14"/>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1" name="Google Shape;2551;p14"/>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2" name="Google Shape;2552;p14"/>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3" name="Google Shape;2553;p14"/>
            <p:cNvSpPr/>
            <p:nvPr/>
          </p:nvSpPr>
          <p:spPr>
            <a:xfrm>
              <a:off x="17114600" y="6718750"/>
              <a:ext cx="143296" cy="97916"/>
            </a:xfrm>
            <a:custGeom>
              <a:rect b="b" l="l" r="r" t="t"/>
              <a:pathLst>
                <a:path extrusionOk="0" h="97916" w="143296">
                  <a:moveTo>
                    <a:pt x="19584" y="97748"/>
                  </a:moveTo>
                  <a:cubicBezTo>
                    <a:pt x="5141" y="96637"/>
                    <a:pt x="-3884" y="79753"/>
                    <a:pt x="1644" y="66896"/>
                  </a:cubicBezTo>
                  <a:cubicBezTo>
                    <a:pt x="6106" y="56463"/>
                    <a:pt x="14876" y="51087"/>
                    <a:pt x="24237" y="45601"/>
                  </a:cubicBezTo>
                  <a:cubicBezTo>
                    <a:pt x="46184" y="32827"/>
                    <a:pt x="68687" y="21072"/>
                    <a:pt x="91472" y="9801"/>
                  </a:cubicBezTo>
                  <a:cubicBezTo>
                    <a:pt x="103147" y="4917"/>
                    <a:pt x="116251" y="-3484"/>
                    <a:pt x="129137" y="1555"/>
                  </a:cubicBezTo>
                  <a:cubicBezTo>
                    <a:pt x="129128" y="1573"/>
                    <a:pt x="129110" y="1591"/>
                    <a:pt x="129101" y="1610"/>
                  </a:cubicBezTo>
                  <a:cubicBezTo>
                    <a:pt x="158361" y="18877"/>
                    <a:pt x="136951" y="43050"/>
                    <a:pt x="113674" y="52481"/>
                  </a:cubicBezTo>
                  <a:cubicBezTo>
                    <a:pt x="91800" y="64053"/>
                    <a:pt x="70099" y="76062"/>
                    <a:pt x="48807" y="88618"/>
                  </a:cubicBezTo>
                  <a:cubicBezTo>
                    <a:pt x="39928" y="94240"/>
                    <a:pt x="30157" y="98869"/>
                    <a:pt x="19584" y="9774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4" name="Google Shape;2554;p14"/>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5" name="Google Shape;2555;p14"/>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56" name="Google Shape;2556;p14"/>
          <p:cNvGrpSpPr/>
          <p:nvPr/>
        </p:nvGrpSpPr>
        <p:grpSpPr>
          <a:xfrm>
            <a:off x="-1055109" y="114572"/>
            <a:ext cx="3516252" cy="4425687"/>
            <a:chOff x="-1959909" y="153297"/>
            <a:chExt cx="3516252" cy="4425687"/>
          </a:xfrm>
        </p:grpSpPr>
        <p:sp>
          <p:nvSpPr>
            <p:cNvPr id="2557" name="Google Shape;2557;p14"/>
            <p:cNvSpPr/>
            <p:nvPr/>
          </p:nvSpPr>
          <p:spPr>
            <a:xfrm rot="904748">
              <a:off x="-1514193" y="528555"/>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8" name="Google Shape;2558;p14"/>
            <p:cNvSpPr/>
            <p:nvPr/>
          </p:nvSpPr>
          <p:spPr>
            <a:xfrm rot="904748">
              <a:off x="-1503763" y="677935"/>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59" name="Google Shape;2559;p14"/>
            <p:cNvSpPr/>
            <p:nvPr/>
          </p:nvSpPr>
          <p:spPr>
            <a:xfrm rot="904748">
              <a:off x="-1543658" y="567616"/>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0" name="Google Shape;2560;p14"/>
            <p:cNvSpPr/>
            <p:nvPr/>
          </p:nvSpPr>
          <p:spPr>
            <a:xfrm rot="904748">
              <a:off x="-970292" y="955075"/>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1" name="Google Shape;2561;p14"/>
            <p:cNvSpPr/>
            <p:nvPr/>
          </p:nvSpPr>
          <p:spPr>
            <a:xfrm rot="904748">
              <a:off x="-1142104" y="1517228"/>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2" name="Google Shape;2562;p14"/>
            <p:cNvSpPr/>
            <p:nvPr/>
          </p:nvSpPr>
          <p:spPr>
            <a:xfrm rot="904748">
              <a:off x="-1322493" y="2180605"/>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3" name="Google Shape;2563;p14"/>
            <p:cNvSpPr/>
            <p:nvPr/>
          </p:nvSpPr>
          <p:spPr>
            <a:xfrm rot="904748">
              <a:off x="-1496666" y="2752741"/>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4" name="Google Shape;2564;p14"/>
            <p:cNvSpPr/>
            <p:nvPr/>
          </p:nvSpPr>
          <p:spPr>
            <a:xfrm rot="904748">
              <a:off x="-491794" y="1417434"/>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5" name="Google Shape;2565;p14"/>
            <p:cNvSpPr/>
            <p:nvPr/>
          </p:nvSpPr>
          <p:spPr>
            <a:xfrm rot="904748">
              <a:off x="-645531" y="2028218"/>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566" name="Google Shape;2566;p14"/>
            <p:cNvGrpSpPr/>
            <p:nvPr/>
          </p:nvGrpSpPr>
          <p:grpSpPr>
            <a:xfrm rot="912051">
              <a:off x="-834459" y="2642090"/>
              <a:ext cx="1422081" cy="309306"/>
              <a:chOff x="-1447522" y="5206067"/>
              <a:chExt cx="2844200" cy="618653"/>
            </a:xfrm>
          </p:grpSpPr>
          <p:sp>
            <p:nvSpPr>
              <p:cNvPr id="2567" name="Google Shape;2567;p14"/>
              <p:cNvSpPr/>
              <p:nvPr/>
            </p:nvSpPr>
            <p:spPr>
              <a:xfrm>
                <a:off x="1026706" y="5572668"/>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8" name="Google Shape;2568;p14"/>
              <p:cNvSpPr/>
              <p:nvPr/>
            </p:nvSpPr>
            <p:spPr>
              <a:xfrm>
                <a:off x="-832612" y="5413289"/>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69" name="Google Shape;2569;p14"/>
              <p:cNvSpPr/>
              <p:nvPr/>
            </p:nvSpPr>
            <p:spPr>
              <a:xfrm>
                <a:off x="-1447522" y="5206067"/>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70" name="Google Shape;2570;p14"/>
            <p:cNvGrpSpPr/>
            <p:nvPr/>
          </p:nvGrpSpPr>
          <p:grpSpPr>
            <a:xfrm rot="912051">
              <a:off x="-948458" y="3180226"/>
              <a:ext cx="1320262" cy="292758"/>
              <a:chOff x="-1386332" y="6331816"/>
              <a:chExt cx="2640558" cy="585554"/>
            </a:xfrm>
          </p:grpSpPr>
          <p:sp>
            <p:nvSpPr>
              <p:cNvPr id="2571" name="Google Shape;2571;p14"/>
              <p:cNvSpPr/>
              <p:nvPr/>
            </p:nvSpPr>
            <p:spPr>
              <a:xfrm>
                <a:off x="-1386332" y="6331816"/>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72" name="Google Shape;2572;p14"/>
              <p:cNvSpPr/>
              <p:nvPr/>
            </p:nvSpPr>
            <p:spPr>
              <a:xfrm>
                <a:off x="-210449" y="6733719"/>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73" name="Google Shape;2573;p14"/>
              <p:cNvSpPr/>
              <p:nvPr/>
            </p:nvSpPr>
            <p:spPr>
              <a:xfrm>
                <a:off x="257051" y="6712604"/>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74" name="Google Shape;2574;p14"/>
            <p:cNvGrpSpPr/>
            <p:nvPr/>
          </p:nvGrpSpPr>
          <p:grpSpPr>
            <a:xfrm rot="912051">
              <a:off x="-961764" y="712605"/>
              <a:ext cx="2241992" cy="148446"/>
              <a:chOff x="-2775165" y="1339264"/>
              <a:chExt cx="4484043" cy="296911"/>
            </a:xfrm>
          </p:grpSpPr>
          <p:sp>
            <p:nvSpPr>
              <p:cNvPr id="2575" name="Google Shape;2575;p14"/>
              <p:cNvSpPr/>
              <p:nvPr/>
            </p:nvSpPr>
            <p:spPr>
              <a:xfrm>
                <a:off x="1540513" y="146773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76" name="Google Shape;2576;p14"/>
              <p:cNvSpPr/>
              <p:nvPr/>
            </p:nvSpPr>
            <p:spPr>
              <a:xfrm>
                <a:off x="1180885" y="145703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77" name="Google Shape;2577;p14"/>
              <p:cNvSpPr/>
              <p:nvPr/>
            </p:nvSpPr>
            <p:spPr>
              <a:xfrm>
                <a:off x="821241" y="144632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78" name="Google Shape;2578;p14"/>
              <p:cNvSpPr/>
              <p:nvPr/>
            </p:nvSpPr>
            <p:spPr>
              <a:xfrm>
                <a:off x="461597" y="143562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79" name="Google Shape;2579;p14"/>
              <p:cNvSpPr/>
              <p:nvPr/>
            </p:nvSpPr>
            <p:spPr>
              <a:xfrm>
                <a:off x="101954" y="142491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0" name="Google Shape;2580;p14"/>
              <p:cNvSpPr/>
              <p:nvPr/>
            </p:nvSpPr>
            <p:spPr>
              <a:xfrm>
                <a:off x="-257674" y="141420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1" name="Google Shape;2581;p14"/>
              <p:cNvSpPr/>
              <p:nvPr/>
            </p:nvSpPr>
            <p:spPr>
              <a:xfrm>
                <a:off x="-617318" y="140350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2" name="Google Shape;2582;p14"/>
              <p:cNvSpPr/>
              <p:nvPr/>
            </p:nvSpPr>
            <p:spPr>
              <a:xfrm>
                <a:off x="-976961" y="139279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3" name="Google Shape;2583;p14"/>
              <p:cNvSpPr/>
              <p:nvPr/>
            </p:nvSpPr>
            <p:spPr>
              <a:xfrm>
                <a:off x="-1336605" y="138208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4" name="Google Shape;2584;p14"/>
              <p:cNvSpPr/>
              <p:nvPr/>
            </p:nvSpPr>
            <p:spPr>
              <a:xfrm>
                <a:off x="-1696249" y="1371383"/>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5" name="Google Shape;2585;p14"/>
              <p:cNvSpPr/>
              <p:nvPr/>
            </p:nvSpPr>
            <p:spPr>
              <a:xfrm>
                <a:off x="-2055878" y="136067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6" name="Google Shape;2586;p14"/>
              <p:cNvSpPr/>
              <p:nvPr/>
            </p:nvSpPr>
            <p:spPr>
              <a:xfrm>
                <a:off x="-2415521" y="134997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87" name="Google Shape;2587;p14"/>
              <p:cNvSpPr/>
              <p:nvPr/>
            </p:nvSpPr>
            <p:spPr>
              <a:xfrm>
                <a:off x="-2775165" y="133926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588" name="Google Shape;2588;p14"/>
            <p:cNvGrpSpPr/>
            <p:nvPr/>
          </p:nvGrpSpPr>
          <p:grpSpPr>
            <a:xfrm rot="912051">
              <a:off x="-1026367" y="462124"/>
              <a:ext cx="2404672" cy="367521"/>
              <a:chOff x="-2979402" y="839355"/>
              <a:chExt cx="4809406" cy="735091"/>
            </a:xfrm>
          </p:grpSpPr>
          <p:sp>
            <p:nvSpPr>
              <p:cNvPr id="2589" name="Google Shape;2589;p14"/>
              <p:cNvSpPr/>
              <p:nvPr/>
            </p:nvSpPr>
            <p:spPr>
              <a:xfrm>
                <a:off x="1337778" y="9627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0" name="Google Shape;2590;p14"/>
              <p:cNvSpPr/>
              <p:nvPr/>
            </p:nvSpPr>
            <p:spPr>
              <a:xfrm>
                <a:off x="978010" y="952476"/>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1" name="Google Shape;2591;p14"/>
              <p:cNvSpPr/>
              <p:nvPr/>
            </p:nvSpPr>
            <p:spPr>
              <a:xfrm>
                <a:off x="618242" y="942190"/>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2" name="Google Shape;2592;p14"/>
              <p:cNvSpPr/>
              <p:nvPr/>
            </p:nvSpPr>
            <p:spPr>
              <a:xfrm>
                <a:off x="258473" y="931904"/>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3" name="Google Shape;2593;p14"/>
              <p:cNvSpPr/>
              <p:nvPr/>
            </p:nvSpPr>
            <p:spPr>
              <a:xfrm>
                <a:off x="-101279" y="9216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4" name="Google Shape;2594;p14"/>
              <p:cNvSpPr/>
              <p:nvPr/>
            </p:nvSpPr>
            <p:spPr>
              <a:xfrm>
                <a:off x="-461047" y="911332"/>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5" name="Google Shape;2595;p14"/>
              <p:cNvSpPr/>
              <p:nvPr/>
            </p:nvSpPr>
            <p:spPr>
              <a:xfrm>
                <a:off x="-820815" y="901061"/>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6" name="Google Shape;2596;p14"/>
              <p:cNvSpPr/>
              <p:nvPr/>
            </p:nvSpPr>
            <p:spPr>
              <a:xfrm>
                <a:off x="-1180583" y="890775"/>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7" name="Google Shape;2597;p14"/>
              <p:cNvSpPr/>
              <p:nvPr/>
            </p:nvSpPr>
            <p:spPr>
              <a:xfrm>
                <a:off x="-1540341" y="880489"/>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8" name="Google Shape;2598;p14"/>
              <p:cNvSpPr/>
              <p:nvPr/>
            </p:nvSpPr>
            <p:spPr>
              <a:xfrm>
                <a:off x="-1900104" y="870206"/>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599" name="Google Shape;2599;p14"/>
              <p:cNvSpPr/>
              <p:nvPr/>
            </p:nvSpPr>
            <p:spPr>
              <a:xfrm>
                <a:off x="-2259873" y="85991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0" name="Google Shape;2600;p14"/>
              <p:cNvSpPr/>
              <p:nvPr/>
            </p:nvSpPr>
            <p:spPr>
              <a:xfrm>
                <a:off x="-2619625" y="849640"/>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1" name="Google Shape;2601;p14"/>
              <p:cNvSpPr/>
              <p:nvPr/>
            </p:nvSpPr>
            <p:spPr>
              <a:xfrm>
                <a:off x="-2979402" y="839355"/>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602" name="Google Shape;2602;p14"/>
          <p:cNvGrpSpPr/>
          <p:nvPr/>
        </p:nvGrpSpPr>
        <p:grpSpPr>
          <a:xfrm rot="-409338">
            <a:off x="1090125" y="1341082"/>
            <a:ext cx="984885" cy="3455590"/>
            <a:chOff x="237346" y="4814658"/>
            <a:chExt cx="1969610" cy="6910455"/>
          </a:xfrm>
        </p:grpSpPr>
        <p:sp>
          <p:nvSpPr>
            <p:cNvPr id="2603" name="Google Shape;2603;p14"/>
            <p:cNvSpPr/>
            <p:nvPr/>
          </p:nvSpPr>
          <p:spPr>
            <a:xfrm>
              <a:off x="307542" y="5202239"/>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4" name="Google Shape;2604;p14"/>
            <p:cNvSpPr/>
            <p:nvPr/>
          </p:nvSpPr>
          <p:spPr>
            <a:xfrm>
              <a:off x="812878" y="4893392"/>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5" name="Google Shape;2605;p14"/>
            <p:cNvSpPr/>
            <p:nvPr/>
          </p:nvSpPr>
          <p:spPr>
            <a:xfrm>
              <a:off x="237742" y="503653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6" name="Google Shape;2606;p14"/>
            <p:cNvSpPr/>
            <p:nvPr/>
          </p:nvSpPr>
          <p:spPr>
            <a:xfrm>
              <a:off x="1664458" y="10790045"/>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7" name="Google Shape;2607;p14"/>
            <p:cNvSpPr/>
            <p:nvPr/>
          </p:nvSpPr>
          <p:spPr>
            <a:xfrm>
              <a:off x="469518" y="5909679"/>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8" name="Google Shape;2608;p14"/>
            <p:cNvSpPr/>
            <p:nvPr/>
          </p:nvSpPr>
          <p:spPr>
            <a:xfrm>
              <a:off x="310080" y="5222015"/>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09" name="Google Shape;2609;p14"/>
            <p:cNvSpPr/>
            <p:nvPr/>
          </p:nvSpPr>
          <p:spPr>
            <a:xfrm>
              <a:off x="1933272" y="11342191"/>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10" name="Google Shape;2610;p14"/>
            <p:cNvSpPr/>
            <p:nvPr/>
          </p:nvSpPr>
          <p:spPr>
            <a:xfrm>
              <a:off x="889450" y="5984678"/>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11" name="Google Shape;2611;p14"/>
            <p:cNvSpPr/>
            <p:nvPr/>
          </p:nvSpPr>
          <p:spPr>
            <a:xfrm>
              <a:off x="654547" y="6054060"/>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12" name="Google Shape;2612;p14"/>
            <p:cNvSpPr/>
            <p:nvPr/>
          </p:nvSpPr>
          <p:spPr>
            <a:xfrm>
              <a:off x="462703" y="5827884"/>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13" name="Google Shape;2613;p14"/>
            <p:cNvSpPr/>
            <p:nvPr/>
          </p:nvSpPr>
          <p:spPr>
            <a:xfrm>
              <a:off x="237346" y="4814658"/>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2614" name="Google Shape;2614;p14"/>
          <p:cNvPicPr preferRelativeResize="0"/>
          <p:nvPr/>
        </p:nvPicPr>
        <p:blipFill rotWithShape="1">
          <a:blip r:embed="rId3">
            <a:alphaModFix/>
          </a:blip>
          <a:srcRect b="0" l="0" r="0" t="0"/>
          <a:stretch/>
        </p:blipFill>
        <p:spPr>
          <a:xfrm>
            <a:off x="3765675" y="2743247"/>
            <a:ext cx="1612650" cy="161265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2618" name="Shape 2618"/>
        <p:cNvGrpSpPr/>
        <p:nvPr/>
      </p:nvGrpSpPr>
      <p:grpSpPr>
        <a:xfrm>
          <a:off x="0" y="0"/>
          <a:ext cx="0" cy="0"/>
          <a:chOff x="0" y="0"/>
          <a:chExt cx="0" cy="0"/>
        </a:xfrm>
      </p:grpSpPr>
      <p:grpSp>
        <p:nvGrpSpPr>
          <p:cNvPr id="2619" name="Google Shape;2619;p15"/>
          <p:cNvGrpSpPr/>
          <p:nvPr/>
        </p:nvGrpSpPr>
        <p:grpSpPr>
          <a:xfrm rot="-147850">
            <a:off x="4843591" y="-432107"/>
            <a:ext cx="4041387" cy="4080071"/>
            <a:chOff x="9685972" y="-864111"/>
            <a:chExt cx="8081765" cy="8159124"/>
          </a:xfrm>
        </p:grpSpPr>
        <p:sp>
          <p:nvSpPr>
            <p:cNvPr id="2620" name="Google Shape;2620;p15"/>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621" name="Google Shape;2621;p15"/>
            <p:cNvGrpSpPr/>
            <p:nvPr/>
          </p:nvGrpSpPr>
          <p:grpSpPr>
            <a:xfrm>
              <a:off x="9685972" y="-314528"/>
              <a:ext cx="8081765" cy="7148015"/>
              <a:chOff x="9685972" y="-314528"/>
              <a:chExt cx="8081765" cy="7148015"/>
            </a:xfrm>
          </p:grpSpPr>
          <p:sp>
            <p:nvSpPr>
              <p:cNvPr id="2622" name="Google Shape;2622;p15"/>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3" name="Google Shape;2623;p15"/>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4" name="Google Shape;2624;p15"/>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5" name="Google Shape;2625;p15"/>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6" name="Google Shape;2626;p15"/>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7" name="Google Shape;2627;p15"/>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8" name="Google Shape;2628;p15"/>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29" name="Google Shape;2629;p15"/>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0" name="Google Shape;2630;p15"/>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1" name="Google Shape;2631;p15"/>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2" name="Google Shape;2632;p15"/>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3" name="Google Shape;2633;p15"/>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634" name="Google Shape;2634;p15"/>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35" name="Google Shape;2635;p15"/>
          <p:cNvGrpSpPr/>
          <p:nvPr/>
        </p:nvGrpSpPr>
        <p:grpSpPr>
          <a:xfrm>
            <a:off x="7666744" y="3240904"/>
            <a:ext cx="1479142" cy="2295172"/>
            <a:chOff x="15333488" y="6481808"/>
            <a:chExt cx="2958285" cy="4590344"/>
          </a:xfrm>
        </p:grpSpPr>
        <p:sp>
          <p:nvSpPr>
            <p:cNvPr id="2636" name="Google Shape;2636;p15"/>
            <p:cNvSpPr/>
            <p:nvPr/>
          </p:nvSpPr>
          <p:spPr>
            <a:xfrm>
              <a:off x="15333488" y="9020644"/>
              <a:ext cx="1290827" cy="2051489"/>
            </a:xfrm>
            <a:custGeom>
              <a:rect b="b" l="l" r="r" t="t"/>
              <a:pathLst>
                <a:path extrusionOk="0" h="2051489" w="1290827">
                  <a:moveTo>
                    <a:pt x="1161086" y="85436"/>
                  </a:moveTo>
                  <a:cubicBezTo>
                    <a:pt x="1080057" y="61098"/>
                    <a:pt x="1000873" y="31334"/>
                    <a:pt x="921504" y="2204"/>
                  </a:cubicBezTo>
                  <a:cubicBezTo>
                    <a:pt x="919256" y="1515"/>
                    <a:pt x="917008" y="790"/>
                    <a:pt x="914760" y="0"/>
                  </a:cubicBezTo>
                  <a:cubicBezTo>
                    <a:pt x="893611" y="44380"/>
                    <a:pt x="871975" y="88750"/>
                    <a:pt x="849211" y="132496"/>
                  </a:cubicBezTo>
                  <a:cubicBezTo>
                    <a:pt x="837337" y="155319"/>
                    <a:pt x="825180" y="177995"/>
                    <a:pt x="812674" y="200378"/>
                  </a:cubicBezTo>
                  <a:cubicBezTo>
                    <a:pt x="757823" y="314742"/>
                    <a:pt x="701797" y="428270"/>
                    <a:pt x="644551" y="541551"/>
                  </a:cubicBezTo>
                  <a:cubicBezTo>
                    <a:pt x="541244" y="744665"/>
                    <a:pt x="439937" y="949045"/>
                    <a:pt x="341273" y="1154702"/>
                  </a:cubicBezTo>
                  <a:cubicBezTo>
                    <a:pt x="234350" y="1343888"/>
                    <a:pt x="139402" y="1540548"/>
                    <a:pt x="46500" y="1737253"/>
                  </a:cubicBezTo>
                  <a:cubicBezTo>
                    <a:pt x="43619" y="1745121"/>
                    <a:pt x="39958" y="1753723"/>
                    <a:pt x="35903" y="1762812"/>
                  </a:cubicBezTo>
                  <a:cubicBezTo>
                    <a:pt x="34490" y="1766035"/>
                    <a:pt x="33021" y="1769358"/>
                    <a:pt x="31507" y="1772682"/>
                  </a:cubicBezTo>
                  <a:cubicBezTo>
                    <a:pt x="30241" y="1775518"/>
                    <a:pt x="28966" y="1778401"/>
                    <a:pt x="27645" y="1781330"/>
                  </a:cubicBezTo>
                  <a:cubicBezTo>
                    <a:pt x="27452" y="1781725"/>
                    <a:pt x="27305" y="1782064"/>
                    <a:pt x="27158" y="1782450"/>
                  </a:cubicBezTo>
                  <a:cubicBezTo>
                    <a:pt x="5082" y="1832255"/>
                    <a:pt x="-17774" y="1891241"/>
                    <a:pt x="20763" y="1928037"/>
                  </a:cubicBezTo>
                  <a:cubicBezTo>
                    <a:pt x="44014" y="1948905"/>
                    <a:pt x="71852" y="1963759"/>
                    <a:pt x="100131" y="1976667"/>
                  </a:cubicBezTo>
                  <a:cubicBezTo>
                    <a:pt x="159231" y="2003301"/>
                    <a:pt x="218532" y="2031944"/>
                    <a:pt x="282614" y="2044357"/>
                  </a:cubicBezTo>
                  <a:cubicBezTo>
                    <a:pt x="306011" y="2049094"/>
                    <a:pt x="325014" y="2051490"/>
                    <a:pt x="340832" y="2051490"/>
                  </a:cubicBezTo>
                  <a:cubicBezTo>
                    <a:pt x="392903" y="2051490"/>
                    <a:pt x="410777" y="2025536"/>
                    <a:pt x="440038" y="1972022"/>
                  </a:cubicBezTo>
                  <a:cubicBezTo>
                    <a:pt x="440864" y="1970461"/>
                    <a:pt x="441745" y="1968891"/>
                    <a:pt x="442625" y="1967285"/>
                  </a:cubicBezTo>
                  <a:cubicBezTo>
                    <a:pt x="444240" y="1964255"/>
                    <a:pt x="445947" y="1961180"/>
                    <a:pt x="447654" y="1958003"/>
                  </a:cubicBezTo>
                  <a:cubicBezTo>
                    <a:pt x="448681" y="1956149"/>
                    <a:pt x="449709" y="1954239"/>
                    <a:pt x="450727" y="1952329"/>
                  </a:cubicBezTo>
                  <a:cubicBezTo>
                    <a:pt x="452049" y="1949887"/>
                    <a:pt x="453361" y="1947445"/>
                    <a:pt x="454737" y="1944948"/>
                  </a:cubicBezTo>
                  <a:cubicBezTo>
                    <a:pt x="518232" y="1823791"/>
                    <a:pt x="586084" y="1704745"/>
                    <a:pt x="644110" y="1580805"/>
                  </a:cubicBezTo>
                  <a:cubicBezTo>
                    <a:pt x="818390" y="1218957"/>
                    <a:pt x="984999" y="853538"/>
                    <a:pt x="1138854" y="482546"/>
                  </a:cubicBezTo>
                  <a:cubicBezTo>
                    <a:pt x="1139634" y="482060"/>
                    <a:pt x="1140368" y="481518"/>
                    <a:pt x="1141056" y="480931"/>
                  </a:cubicBezTo>
                  <a:cubicBezTo>
                    <a:pt x="1141304" y="480389"/>
                    <a:pt x="1141542" y="479856"/>
                    <a:pt x="1141836" y="479315"/>
                  </a:cubicBezTo>
                  <a:cubicBezTo>
                    <a:pt x="1143396" y="475597"/>
                    <a:pt x="1144965" y="471842"/>
                    <a:pt x="1146525" y="468124"/>
                  </a:cubicBezTo>
                  <a:cubicBezTo>
                    <a:pt x="1152681" y="453655"/>
                    <a:pt x="1159031" y="439287"/>
                    <a:pt x="1165133" y="424828"/>
                  </a:cubicBezTo>
                  <a:cubicBezTo>
                    <a:pt x="1165178" y="424681"/>
                    <a:pt x="1165234" y="424534"/>
                    <a:pt x="1165279" y="424387"/>
                  </a:cubicBezTo>
                  <a:cubicBezTo>
                    <a:pt x="1165279" y="424387"/>
                    <a:pt x="1165279" y="424387"/>
                    <a:pt x="1165325" y="424387"/>
                  </a:cubicBezTo>
                  <a:cubicBezTo>
                    <a:pt x="1165573" y="423799"/>
                    <a:pt x="1165812" y="423212"/>
                    <a:pt x="1166059" y="422578"/>
                  </a:cubicBezTo>
                  <a:cubicBezTo>
                    <a:pt x="1166885" y="420577"/>
                    <a:pt x="1168206" y="418860"/>
                    <a:pt x="1169821" y="417547"/>
                  </a:cubicBezTo>
                  <a:cubicBezTo>
                    <a:pt x="1170069" y="417061"/>
                    <a:pt x="1170363" y="416620"/>
                    <a:pt x="1170702" y="416225"/>
                  </a:cubicBezTo>
                  <a:cubicBezTo>
                    <a:pt x="1202743" y="349959"/>
                    <a:pt x="1227168" y="280507"/>
                    <a:pt x="1253887" y="212083"/>
                  </a:cubicBezTo>
                  <a:lnTo>
                    <a:pt x="1253933" y="212083"/>
                  </a:lnTo>
                  <a:cubicBezTo>
                    <a:pt x="1258668" y="199965"/>
                    <a:pt x="1263457" y="187846"/>
                    <a:pt x="1268440" y="175819"/>
                  </a:cubicBezTo>
                  <a:cubicBezTo>
                    <a:pt x="1267513" y="175774"/>
                    <a:pt x="1266632" y="175774"/>
                    <a:pt x="1265705" y="175719"/>
                  </a:cubicBezTo>
                  <a:cubicBezTo>
                    <a:pt x="1271027" y="160864"/>
                    <a:pt x="1256667" y="148498"/>
                    <a:pt x="1242409" y="150793"/>
                  </a:cubicBezTo>
                  <a:cubicBezTo>
                    <a:pt x="1240996" y="150453"/>
                    <a:pt x="1237234" y="150206"/>
                    <a:pt x="1233518" y="149912"/>
                  </a:cubicBezTo>
                  <a:cubicBezTo>
                    <a:pt x="1233325" y="148737"/>
                    <a:pt x="1232976" y="147562"/>
                    <a:pt x="1232591" y="146487"/>
                  </a:cubicBezTo>
                  <a:cubicBezTo>
                    <a:pt x="1232444" y="146148"/>
                    <a:pt x="1232297" y="145799"/>
                    <a:pt x="1232150" y="145459"/>
                  </a:cubicBezTo>
                  <a:cubicBezTo>
                    <a:pt x="1232343" y="145211"/>
                    <a:pt x="1232490" y="145018"/>
                    <a:pt x="1232692" y="144770"/>
                  </a:cubicBezTo>
                  <a:cubicBezTo>
                    <a:pt x="1246804" y="149802"/>
                    <a:pt x="1261365" y="153859"/>
                    <a:pt x="1275826" y="158018"/>
                  </a:cubicBezTo>
                  <a:cubicBezTo>
                    <a:pt x="1278900" y="150692"/>
                    <a:pt x="1282074" y="143403"/>
                    <a:pt x="1285304" y="136168"/>
                  </a:cubicBezTo>
                  <a:cubicBezTo>
                    <a:pt x="1286965" y="131816"/>
                    <a:pt x="1288818" y="127520"/>
                    <a:pt x="1290828" y="123214"/>
                  </a:cubicBezTo>
                  <a:cubicBezTo>
                    <a:pt x="1248033" y="109379"/>
                    <a:pt x="1204073" y="98436"/>
                    <a:pt x="1161086" y="8543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7" name="Google Shape;2637;p15"/>
            <p:cNvSpPr/>
            <p:nvPr/>
          </p:nvSpPr>
          <p:spPr>
            <a:xfrm>
              <a:off x="16182688" y="9020663"/>
              <a:ext cx="441617" cy="212110"/>
            </a:xfrm>
            <a:custGeom>
              <a:rect b="b" l="l" r="r" t="t"/>
              <a:pathLst>
                <a:path extrusionOk="0" h="212110" w="441617">
                  <a:moveTo>
                    <a:pt x="441617" y="123242"/>
                  </a:moveTo>
                  <a:cubicBezTo>
                    <a:pt x="439617" y="127538"/>
                    <a:pt x="437754" y="131844"/>
                    <a:pt x="436094" y="136195"/>
                  </a:cubicBezTo>
                  <a:cubicBezTo>
                    <a:pt x="432873" y="143430"/>
                    <a:pt x="429698" y="150710"/>
                    <a:pt x="426615" y="158046"/>
                  </a:cubicBezTo>
                  <a:cubicBezTo>
                    <a:pt x="412155" y="153896"/>
                    <a:pt x="397602" y="149838"/>
                    <a:pt x="383481" y="144798"/>
                  </a:cubicBezTo>
                  <a:cubicBezTo>
                    <a:pt x="383289" y="145046"/>
                    <a:pt x="383142" y="145239"/>
                    <a:pt x="382940" y="145487"/>
                  </a:cubicBezTo>
                  <a:cubicBezTo>
                    <a:pt x="383087" y="145826"/>
                    <a:pt x="383233" y="146175"/>
                    <a:pt x="383380" y="146515"/>
                  </a:cubicBezTo>
                  <a:cubicBezTo>
                    <a:pt x="383775" y="147589"/>
                    <a:pt x="384114" y="148764"/>
                    <a:pt x="384307" y="149939"/>
                  </a:cubicBezTo>
                  <a:cubicBezTo>
                    <a:pt x="388023" y="150233"/>
                    <a:pt x="391776" y="150481"/>
                    <a:pt x="393198" y="150820"/>
                  </a:cubicBezTo>
                  <a:cubicBezTo>
                    <a:pt x="407457" y="148525"/>
                    <a:pt x="421816" y="160892"/>
                    <a:pt x="416495" y="175746"/>
                  </a:cubicBezTo>
                  <a:cubicBezTo>
                    <a:pt x="417421" y="175792"/>
                    <a:pt x="418302" y="175792"/>
                    <a:pt x="419229" y="175847"/>
                  </a:cubicBezTo>
                  <a:cubicBezTo>
                    <a:pt x="414247" y="187874"/>
                    <a:pt x="409457" y="199992"/>
                    <a:pt x="404723" y="212111"/>
                  </a:cubicBezTo>
                  <a:lnTo>
                    <a:pt x="404677" y="212111"/>
                  </a:lnTo>
                  <a:cubicBezTo>
                    <a:pt x="282661" y="201847"/>
                    <a:pt x="160938" y="181952"/>
                    <a:pt x="43373" y="147010"/>
                  </a:cubicBezTo>
                  <a:cubicBezTo>
                    <a:pt x="30086" y="142319"/>
                    <a:pt x="14406" y="138114"/>
                    <a:pt x="0" y="132496"/>
                  </a:cubicBezTo>
                  <a:cubicBezTo>
                    <a:pt x="22764" y="88759"/>
                    <a:pt x="44400" y="44380"/>
                    <a:pt x="65550" y="0"/>
                  </a:cubicBezTo>
                  <a:cubicBezTo>
                    <a:pt x="67798" y="780"/>
                    <a:pt x="70046" y="1515"/>
                    <a:pt x="72294" y="2203"/>
                  </a:cubicBezTo>
                  <a:cubicBezTo>
                    <a:pt x="151662" y="31334"/>
                    <a:pt x="230847" y="61097"/>
                    <a:pt x="311876" y="85436"/>
                  </a:cubicBezTo>
                  <a:cubicBezTo>
                    <a:pt x="354872" y="98417"/>
                    <a:pt x="398832" y="109360"/>
                    <a:pt x="441617" y="12324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8" name="Google Shape;2638;p15"/>
            <p:cNvSpPr/>
            <p:nvPr/>
          </p:nvSpPr>
          <p:spPr>
            <a:xfrm>
              <a:off x="15333495" y="10783475"/>
              <a:ext cx="450727" cy="288677"/>
            </a:xfrm>
            <a:custGeom>
              <a:rect b="b" l="l" r="r" t="t"/>
              <a:pathLst>
                <a:path extrusionOk="0" h="288677" w="450727">
                  <a:moveTo>
                    <a:pt x="450727" y="189517"/>
                  </a:moveTo>
                  <a:cubicBezTo>
                    <a:pt x="449700" y="191427"/>
                    <a:pt x="448672" y="193327"/>
                    <a:pt x="447654" y="195182"/>
                  </a:cubicBezTo>
                  <a:cubicBezTo>
                    <a:pt x="445947" y="198358"/>
                    <a:pt x="444231" y="201434"/>
                    <a:pt x="442625" y="204463"/>
                  </a:cubicBezTo>
                  <a:cubicBezTo>
                    <a:pt x="441745" y="206079"/>
                    <a:pt x="440864" y="207640"/>
                    <a:pt x="440038" y="209200"/>
                  </a:cubicBezTo>
                  <a:cubicBezTo>
                    <a:pt x="410777" y="262724"/>
                    <a:pt x="392903" y="288678"/>
                    <a:pt x="340832" y="288678"/>
                  </a:cubicBezTo>
                  <a:cubicBezTo>
                    <a:pt x="325005" y="288678"/>
                    <a:pt x="306002" y="286282"/>
                    <a:pt x="282614" y="281544"/>
                  </a:cubicBezTo>
                  <a:cubicBezTo>
                    <a:pt x="218532" y="269132"/>
                    <a:pt x="159231" y="240488"/>
                    <a:pt x="100131" y="213855"/>
                  </a:cubicBezTo>
                  <a:cubicBezTo>
                    <a:pt x="71852" y="200956"/>
                    <a:pt x="44005" y="186093"/>
                    <a:pt x="20763" y="165225"/>
                  </a:cubicBezTo>
                  <a:cubicBezTo>
                    <a:pt x="-17774" y="128429"/>
                    <a:pt x="5082" y="69433"/>
                    <a:pt x="27158" y="19638"/>
                  </a:cubicBezTo>
                  <a:cubicBezTo>
                    <a:pt x="27305" y="19243"/>
                    <a:pt x="27452" y="18903"/>
                    <a:pt x="27645" y="18517"/>
                  </a:cubicBezTo>
                  <a:cubicBezTo>
                    <a:pt x="28966" y="15589"/>
                    <a:pt x="30232" y="12706"/>
                    <a:pt x="31507" y="9869"/>
                  </a:cubicBezTo>
                  <a:cubicBezTo>
                    <a:pt x="33021" y="6546"/>
                    <a:pt x="34490" y="3223"/>
                    <a:pt x="35903" y="0"/>
                  </a:cubicBezTo>
                  <a:cubicBezTo>
                    <a:pt x="148734" y="85335"/>
                    <a:pt x="280714" y="145349"/>
                    <a:pt x="417374" y="181025"/>
                  </a:cubicBezTo>
                  <a:cubicBezTo>
                    <a:pt x="428413" y="184284"/>
                    <a:pt x="439542" y="187075"/>
                    <a:pt x="450727" y="1895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39" name="Google Shape;2639;p15"/>
            <p:cNvSpPr/>
            <p:nvPr/>
          </p:nvSpPr>
          <p:spPr>
            <a:xfrm>
              <a:off x="15779553" y="9277786"/>
              <a:ext cx="698788" cy="1544191"/>
            </a:xfrm>
            <a:custGeom>
              <a:rect b="b" l="l" r="r" t="t"/>
              <a:pathLst>
                <a:path extrusionOk="0" h="1544191" w="698788">
                  <a:moveTo>
                    <a:pt x="5964" y="1543165"/>
                  </a:moveTo>
                  <a:cubicBezTo>
                    <a:pt x="-2570" y="1538868"/>
                    <a:pt x="-569" y="1529091"/>
                    <a:pt x="3468" y="1522196"/>
                  </a:cubicBezTo>
                  <a:cubicBezTo>
                    <a:pt x="29462" y="1464257"/>
                    <a:pt x="55557" y="1406446"/>
                    <a:pt x="81909" y="1348653"/>
                  </a:cubicBezTo>
                  <a:cubicBezTo>
                    <a:pt x="150239" y="1200964"/>
                    <a:pt x="218423" y="1053145"/>
                    <a:pt x="284706" y="904501"/>
                  </a:cubicBezTo>
                  <a:cubicBezTo>
                    <a:pt x="412934" y="624021"/>
                    <a:pt x="520545" y="334297"/>
                    <a:pt x="655489" y="56958"/>
                  </a:cubicBezTo>
                  <a:cubicBezTo>
                    <a:pt x="664426" y="39514"/>
                    <a:pt x="674097" y="22457"/>
                    <a:pt x="682740" y="4912"/>
                  </a:cubicBezTo>
                  <a:cubicBezTo>
                    <a:pt x="684795" y="763"/>
                    <a:pt x="689631" y="-1193"/>
                    <a:pt x="693879" y="763"/>
                  </a:cubicBezTo>
                  <a:cubicBezTo>
                    <a:pt x="698026" y="2672"/>
                    <a:pt x="699981" y="7749"/>
                    <a:pt x="698026" y="11908"/>
                  </a:cubicBezTo>
                  <a:cubicBezTo>
                    <a:pt x="606776" y="195522"/>
                    <a:pt x="531775" y="386627"/>
                    <a:pt x="451609" y="575208"/>
                  </a:cubicBezTo>
                  <a:cubicBezTo>
                    <a:pt x="374223" y="760070"/>
                    <a:pt x="292588" y="943234"/>
                    <a:pt x="209293" y="1125507"/>
                  </a:cubicBezTo>
                  <a:cubicBezTo>
                    <a:pt x="154038" y="1246785"/>
                    <a:pt x="97113" y="1367437"/>
                    <a:pt x="42932" y="1489210"/>
                  </a:cubicBezTo>
                  <a:cubicBezTo>
                    <a:pt x="36775" y="1502770"/>
                    <a:pt x="30664" y="1516265"/>
                    <a:pt x="24324" y="1529724"/>
                  </a:cubicBezTo>
                  <a:cubicBezTo>
                    <a:pt x="21571" y="1537500"/>
                    <a:pt x="15534" y="1547434"/>
                    <a:pt x="5964" y="154316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0" name="Google Shape;2640;p15"/>
            <p:cNvSpPr/>
            <p:nvPr/>
          </p:nvSpPr>
          <p:spPr>
            <a:xfrm>
              <a:off x="15516784" y="9239154"/>
              <a:ext cx="743320" cy="1420469"/>
            </a:xfrm>
            <a:custGeom>
              <a:rect b="b" l="l" r="r" t="t"/>
              <a:pathLst>
                <a:path extrusionOk="0" h="1420469" w="743320">
                  <a:moveTo>
                    <a:pt x="6258" y="1419501"/>
                  </a:moveTo>
                  <a:cubicBezTo>
                    <a:pt x="-7597" y="1411761"/>
                    <a:pt x="5295" y="1396622"/>
                    <a:pt x="9332" y="1386514"/>
                  </a:cubicBezTo>
                  <a:cubicBezTo>
                    <a:pt x="32757" y="1338160"/>
                    <a:pt x="57035" y="1290172"/>
                    <a:pt x="82112" y="1242681"/>
                  </a:cubicBezTo>
                  <a:cubicBezTo>
                    <a:pt x="151993" y="1109359"/>
                    <a:pt x="224030" y="977184"/>
                    <a:pt x="292873" y="843293"/>
                  </a:cubicBezTo>
                  <a:cubicBezTo>
                    <a:pt x="439094" y="567505"/>
                    <a:pt x="565340" y="280480"/>
                    <a:pt x="723783" y="11440"/>
                  </a:cubicBezTo>
                  <a:cubicBezTo>
                    <a:pt x="726508" y="4774"/>
                    <a:pt x="732234" y="-4214"/>
                    <a:pt x="740244" y="2204"/>
                  </a:cubicBezTo>
                  <a:cubicBezTo>
                    <a:pt x="747960" y="9355"/>
                    <a:pt x="739115" y="20078"/>
                    <a:pt x="735940" y="27469"/>
                  </a:cubicBezTo>
                  <a:cubicBezTo>
                    <a:pt x="543035" y="378851"/>
                    <a:pt x="376985" y="744463"/>
                    <a:pt x="185015" y="1096423"/>
                  </a:cubicBezTo>
                  <a:cubicBezTo>
                    <a:pt x="135587" y="1189478"/>
                    <a:pt x="85158" y="1282167"/>
                    <a:pt x="38978" y="1376884"/>
                  </a:cubicBezTo>
                  <a:cubicBezTo>
                    <a:pt x="32601" y="1389562"/>
                    <a:pt x="26609" y="1402590"/>
                    <a:pt x="20269" y="1415296"/>
                  </a:cubicBezTo>
                  <a:cubicBezTo>
                    <a:pt x="17590" y="1420088"/>
                    <a:pt x="11112" y="1421704"/>
                    <a:pt x="6258" y="141950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1" name="Google Shape;2641;p15"/>
            <p:cNvSpPr/>
            <p:nvPr/>
          </p:nvSpPr>
          <p:spPr>
            <a:xfrm>
              <a:off x="15583138" y="9543818"/>
              <a:ext cx="674450" cy="1321619"/>
            </a:xfrm>
            <a:custGeom>
              <a:rect b="b" l="l" r="r" t="t"/>
              <a:pathLst>
                <a:path extrusionOk="0" h="1321619" w="674450">
                  <a:moveTo>
                    <a:pt x="7620" y="1321135"/>
                  </a:moveTo>
                  <a:cubicBezTo>
                    <a:pt x="2051" y="1319428"/>
                    <a:pt x="-1317" y="1313221"/>
                    <a:pt x="491" y="1307594"/>
                  </a:cubicBezTo>
                  <a:cubicBezTo>
                    <a:pt x="7684" y="1287222"/>
                    <a:pt x="16300" y="1267410"/>
                    <a:pt x="25109" y="1247726"/>
                  </a:cubicBezTo>
                  <a:cubicBezTo>
                    <a:pt x="61563" y="1170765"/>
                    <a:pt x="101697" y="1095364"/>
                    <a:pt x="141555" y="1020376"/>
                  </a:cubicBezTo>
                  <a:cubicBezTo>
                    <a:pt x="141518" y="1020431"/>
                    <a:pt x="141482" y="1020495"/>
                    <a:pt x="141445" y="1020559"/>
                  </a:cubicBezTo>
                  <a:cubicBezTo>
                    <a:pt x="141390" y="1020651"/>
                    <a:pt x="141344" y="1020743"/>
                    <a:pt x="141289" y="1020835"/>
                  </a:cubicBezTo>
                  <a:cubicBezTo>
                    <a:pt x="312311" y="709077"/>
                    <a:pt x="467377" y="388983"/>
                    <a:pt x="624132" y="69862"/>
                  </a:cubicBezTo>
                  <a:cubicBezTo>
                    <a:pt x="635363" y="47580"/>
                    <a:pt x="647190" y="25583"/>
                    <a:pt x="659347" y="3788"/>
                  </a:cubicBezTo>
                  <a:cubicBezTo>
                    <a:pt x="661302" y="272"/>
                    <a:pt x="666091" y="-903"/>
                    <a:pt x="669651" y="713"/>
                  </a:cubicBezTo>
                  <a:cubicBezTo>
                    <a:pt x="673459" y="2476"/>
                    <a:pt x="675753" y="7608"/>
                    <a:pt x="673652" y="11509"/>
                  </a:cubicBezTo>
                  <a:cubicBezTo>
                    <a:pt x="593642" y="169206"/>
                    <a:pt x="521228" y="330704"/>
                    <a:pt x="442668" y="489135"/>
                  </a:cubicBezTo>
                  <a:cubicBezTo>
                    <a:pt x="353262" y="671977"/>
                    <a:pt x="256845" y="851313"/>
                    <a:pt x="161126" y="1030878"/>
                  </a:cubicBezTo>
                  <a:cubicBezTo>
                    <a:pt x="121818" y="1105178"/>
                    <a:pt x="82318" y="1179468"/>
                    <a:pt x="46240" y="1255401"/>
                  </a:cubicBezTo>
                  <a:cubicBezTo>
                    <a:pt x="36743" y="1274947"/>
                    <a:pt x="29742" y="1295604"/>
                    <a:pt x="20649" y="1315315"/>
                  </a:cubicBezTo>
                  <a:cubicBezTo>
                    <a:pt x="18374" y="1320199"/>
                    <a:pt x="12685" y="1322751"/>
                    <a:pt x="7620" y="13211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2" name="Google Shape;2642;p15"/>
            <p:cNvSpPr/>
            <p:nvPr/>
          </p:nvSpPr>
          <p:spPr>
            <a:xfrm>
              <a:off x="15873869" y="6613256"/>
              <a:ext cx="2342994" cy="2271838"/>
            </a:xfrm>
            <a:custGeom>
              <a:rect b="b" l="l" r="r" t="t"/>
              <a:pathLst>
                <a:path extrusionOk="0" h="2271838" w="2342994">
                  <a:moveTo>
                    <a:pt x="2192984" y="1652864"/>
                  </a:moveTo>
                  <a:cubicBezTo>
                    <a:pt x="2113836" y="1771846"/>
                    <a:pt x="2036927" y="1894583"/>
                    <a:pt x="1930766" y="1991669"/>
                  </a:cubicBezTo>
                  <a:cubicBezTo>
                    <a:pt x="1856866" y="2058357"/>
                    <a:pt x="1765965" y="2099643"/>
                    <a:pt x="1679806" y="2147061"/>
                  </a:cubicBezTo>
                  <a:cubicBezTo>
                    <a:pt x="1501370" y="2242522"/>
                    <a:pt x="1294554" y="2280934"/>
                    <a:pt x="1093363" y="2270046"/>
                  </a:cubicBezTo>
                  <a:cubicBezTo>
                    <a:pt x="993332" y="2261535"/>
                    <a:pt x="896548" y="2232763"/>
                    <a:pt x="800013" y="2206616"/>
                  </a:cubicBezTo>
                  <a:cubicBezTo>
                    <a:pt x="705101" y="2175843"/>
                    <a:pt x="615576" y="2129801"/>
                    <a:pt x="529051" y="2080501"/>
                  </a:cubicBezTo>
                  <a:cubicBezTo>
                    <a:pt x="367745" y="1980165"/>
                    <a:pt x="220322" y="1848413"/>
                    <a:pt x="123035" y="1683766"/>
                  </a:cubicBezTo>
                  <a:cubicBezTo>
                    <a:pt x="20250" y="1512234"/>
                    <a:pt x="-10258" y="1305678"/>
                    <a:pt x="2872" y="1108376"/>
                  </a:cubicBezTo>
                  <a:cubicBezTo>
                    <a:pt x="22875" y="935595"/>
                    <a:pt x="78148" y="767818"/>
                    <a:pt x="148542" y="609424"/>
                  </a:cubicBezTo>
                  <a:cubicBezTo>
                    <a:pt x="213193" y="471924"/>
                    <a:pt x="321730" y="362206"/>
                    <a:pt x="441397" y="270996"/>
                  </a:cubicBezTo>
                  <a:cubicBezTo>
                    <a:pt x="539181" y="192547"/>
                    <a:pt x="642717" y="119358"/>
                    <a:pt x="758007" y="69066"/>
                  </a:cubicBezTo>
                  <a:cubicBezTo>
                    <a:pt x="839789" y="34281"/>
                    <a:pt x="926314" y="5013"/>
                    <a:pt x="1015720" y="0"/>
                  </a:cubicBezTo>
                  <a:cubicBezTo>
                    <a:pt x="1104878" y="1129"/>
                    <a:pt x="1194404" y="376"/>
                    <a:pt x="1283562" y="4251"/>
                  </a:cubicBezTo>
                  <a:cubicBezTo>
                    <a:pt x="1529521" y="4499"/>
                    <a:pt x="1775103" y="136241"/>
                    <a:pt x="1949658" y="303771"/>
                  </a:cubicBezTo>
                  <a:cubicBezTo>
                    <a:pt x="2060067" y="417997"/>
                    <a:pt x="2146225" y="555625"/>
                    <a:pt x="2212996" y="699376"/>
                  </a:cubicBezTo>
                  <a:cubicBezTo>
                    <a:pt x="2250386" y="793836"/>
                    <a:pt x="2268388" y="894925"/>
                    <a:pt x="2285647" y="994765"/>
                  </a:cubicBezTo>
                  <a:cubicBezTo>
                    <a:pt x="2291400" y="994140"/>
                    <a:pt x="2297401" y="997143"/>
                    <a:pt x="2300154" y="1002651"/>
                  </a:cubicBezTo>
                  <a:cubicBezTo>
                    <a:pt x="2313284" y="1029927"/>
                    <a:pt x="2325909" y="1057827"/>
                    <a:pt x="2333919" y="1087104"/>
                  </a:cubicBezTo>
                  <a:cubicBezTo>
                    <a:pt x="2373539" y="1238117"/>
                    <a:pt x="2275508" y="1522003"/>
                    <a:pt x="2192984" y="165286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3" name="Google Shape;2643;p15"/>
            <p:cNvSpPr/>
            <p:nvPr/>
          </p:nvSpPr>
          <p:spPr>
            <a:xfrm>
              <a:off x="16788273" y="7409545"/>
              <a:ext cx="1206807" cy="1270285"/>
            </a:xfrm>
            <a:custGeom>
              <a:rect b="b" l="l" r="r" t="t"/>
              <a:pathLst>
                <a:path extrusionOk="0" h="1270285" w="1206807">
                  <a:moveTo>
                    <a:pt x="1206807" y="294909"/>
                  </a:moveTo>
                  <a:cubicBezTo>
                    <a:pt x="1201486" y="359862"/>
                    <a:pt x="1188833" y="424522"/>
                    <a:pt x="1166022" y="485656"/>
                  </a:cubicBezTo>
                  <a:cubicBezTo>
                    <a:pt x="1143946" y="548314"/>
                    <a:pt x="1123916" y="611597"/>
                    <a:pt x="1090214" y="669224"/>
                  </a:cubicBezTo>
                  <a:cubicBezTo>
                    <a:pt x="991009" y="867500"/>
                    <a:pt x="826308" y="1042851"/>
                    <a:pt x="632641" y="1151008"/>
                  </a:cubicBezTo>
                  <a:cubicBezTo>
                    <a:pt x="482392" y="1234626"/>
                    <a:pt x="361991" y="1284817"/>
                    <a:pt x="186344" y="1266538"/>
                  </a:cubicBezTo>
                  <a:cubicBezTo>
                    <a:pt x="143944" y="1263316"/>
                    <a:pt x="101159" y="1257688"/>
                    <a:pt x="62521" y="1238831"/>
                  </a:cubicBezTo>
                  <a:cubicBezTo>
                    <a:pt x="26176" y="1221388"/>
                    <a:pt x="-24427" y="1195526"/>
                    <a:pt x="13386" y="1150522"/>
                  </a:cubicBezTo>
                  <a:cubicBezTo>
                    <a:pt x="39710" y="1123494"/>
                    <a:pt x="78981" y="1114010"/>
                    <a:pt x="113619" y="1101892"/>
                  </a:cubicBezTo>
                  <a:cubicBezTo>
                    <a:pt x="177113" y="1079463"/>
                    <a:pt x="243159" y="1063966"/>
                    <a:pt x="305139" y="1037627"/>
                  </a:cubicBezTo>
                  <a:cubicBezTo>
                    <a:pt x="478979" y="952641"/>
                    <a:pt x="642312" y="841500"/>
                    <a:pt x="764768" y="689807"/>
                  </a:cubicBezTo>
                  <a:cubicBezTo>
                    <a:pt x="854541" y="581998"/>
                    <a:pt x="920926" y="459225"/>
                    <a:pt x="962344" y="327032"/>
                  </a:cubicBezTo>
                  <a:cubicBezTo>
                    <a:pt x="997560" y="224548"/>
                    <a:pt x="1007671" y="68256"/>
                    <a:pt x="1100766" y="1687"/>
                  </a:cubicBezTo>
                  <a:cubicBezTo>
                    <a:pt x="1217304" y="-22615"/>
                    <a:pt x="1204651" y="222528"/>
                    <a:pt x="1206807" y="29490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4" name="Google Shape;2644;p15"/>
            <p:cNvSpPr/>
            <p:nvPr/>
          </p:nvSpPr>
          <p:spPr>
            <a:xfrm>
              <a:off x="17802498" y="7230093"/>
              <a:ext cx="96049" cy="105458"/>
            </a:xfrm>
            <a:custGeom>
              <a:rect b="b" l="l" r="r" t="t"/>
              <a:pathLst>
                <a:path extrusionOk="0" h="105458" w="96049">
                  <a:moveTo>
                    <a:pt x="28258" y="99513"/>
                  </a:moveTo>
                  <a:cubicBezTo>
                    <a:pt x="-26832" y="71650"/>
                    <a:pt x="5338" y="-23682"/>
                    <a:pt x="67181" y="5485"/>
                  </a:cubicBezTo>
                  <a:cubicBezTo>
                    <a:pt x="78577" y="10727"/>
                    <a:pt x="82357" y="23268"/>
                    <a:pt x="89064" y="32605"/>
                  </a:cubicBezTo>
                  <a:cubicBezTo>
                    <a:pt x="113324" y="71274"/>
                    <a:pt x="69851" y="123145"/>
                    <a:pt x="28258" y="9951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5" name="Google Shape;2645;p15"/>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6" name="Google Shape;2646;p15"/>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7" name="Google Shape;2647;p15"/>
            <p:cNvSpPr/>
            <p:nvPr/>
          </p:nvSpPr>
          <p:spPr>
            <a:xfrm>
              <a:off x="16171655" y="8749552"/>
              <a:ext cx="655335" cy="462796"/>
            </a:xfrm>
            <a:custGeom>
              <a:rect b="b" l="l" r="r" t="t"/>
              <a:pathLst>
                <a:path extrusionOk="0" h="462796" w="655335">
                  <a:moveTo>
                    <a:pt x="645548" y="190972"/>
                  </a:moveTo>
                  <a:cubicBezTo>
                    <a:pt x="677322" y="244468"/>
                    <a:pt x="624160" y="291950"/>
                    <a:pt x="593844" y="330656"/>
                  </a:cubicBezTo>
                  <a:cubicBezTo>
                    <a:pt x="589504" y="345511"/>
                    <a:pt x="592889" y="361384"/>
                    <a:pt x="588604" y="376321"/>
                  </a:cubicBezTo>
                  <a:cubicBezTo>
                    <a:pt x="576796" y="417616"/>
                    <a:pt x="543011" y="458442"/>
                    <a:pt x="498088" y="462629"/>
                  </a:cubicBezTo>
                  <a:cubicBezTo>
                    <a:pt x="441952" y="465401"/>
                    <a:pt x="391377" y="433003"/>
                    <a:pt x="337994" y="419654"/>
                  </a:cubicBezTo>
                  <a:cubicBezTo>
                    <a:pt x="270563" y="399741"/>
                    <a:pt x="203316" y="377873"/>
                    <a:pt x="141317" y="343950"/>
                  </a:cubicBezTo>
                  <a:cubicBezTo>
                    <a:pt x="103926" y="323257"/>
                    <a:pt x="64958" y="304096"/>
                    <a:pt x="31091" y="277922"/>
                  </a:cubicBezTo>
                  <a:cubicBezTo>
                    <a:pt x="-14043" y="238464"/>
                    <a:pt x="-9015" y="172133"/>
                    <a:pt x="39533" y="138064"/>
                  </a:cubicBezTo>
                  <a:cubicBezTo>
                    <a:pt x="53571" y="127772"/>
                    <a:pt x="46084" y="109815"/>
                    <a:pt x="46772" y="95291"/>
                  </a:cubicBezTo>
                  <a:cubicBezTo>
                    <a:pt x="47011" y="50618"/>
                    <a:pt x="86108" y="17723"/>
                    <a:pt x="126370" y="6110"/>
                  </a:cubicBezTo>
                  <a:cubicBezTo>
                    <a:pt x="164925" y="-8038"/>
                    <a:pt x="204976" y="4622"/>
                    <a:pt x="240431" y="21331"/>
                  </a:cubicBezTo>
                  <a:cubicBezTo>
                    <a:pt x="287850" y="42254"/>
                    <a:pt x="336461" y="59826"/>
                    <a:pt x="384807" y="78362"/>
                  </a:cubicBezTo>
                  <a:cubicBezTo>
                    <a:pt x="428629" y="94676"/>
                    <a:pt x="472406" y="111440"/>
                    <a:pt x="516733" y="126312"/>
                  </a:cubicBezTo>
                  <a:cubicBezTo>
                    <a:pt x="561041" y="142617"/>
                    <a:pt x="613709" y="153800"/>
                    <a:pt x="645548" y="19097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8" name="Google Shape;2648;p15"/>
            <p:cNvSpPr/>
            <p:nvPr/>
          </p:nvSpPr>
          <p:spPr>
            <a:xfrm>
              <a:off x="15769106" y="6481808"/>
              <a:ext cx="2522667" cy="2522649"/>
            </a:xfrm>
            <a:custGeom>
              <a:rect b="b" l="l" r="r" t="t"/>
              <a:pathLst>
                <a:path extrusionOk="0" h="2522649" w="2522667">
                  <a:moveTo>
                    <a:pt x="1306909" y="2331326"/>
                  </a:moveTo>
                  <a:cubicBezTo>
                    <a:pt x="2187473" y="2288957"/>
                    <a:pt x="2643193" y="1272562"/>
                    <a:pt x="2092911" y="586590"/>
                  </a:cubicBezTo>
                  <a:cubicBezTo>
                    <a:pt x="2092663" y="586250"/>
                    <a:pt x="2092369" y="585901"/>
                    <a:pt x="2092076" y="585562"/>
                  </a:cubicBezTo>
                  <a:cubicBezTo>
                    <a:pt x="2061842" y="548665"/>
                    <a:pt x="2029453" y="513870"/>
                    <a:pt x="1994925" y="481076"/>
                  </a:cubicBezTo>
                  <a:cubicBezTo>
                    <a:pt x="1339968" y="-128118"/>
                    <a:pt x="280481" y="275567"/>
                    <a:pt x="195057" y="1165240"/>
                  </a:cubicBezTo>
                  <a:cubicBezTo>
                    <a:pt x="148510" y="1641351"/>
                    <a:pt x="442989" y="2105297"/>
                    <a:pt x="892121" y="2266868"/>
                  </a:cubicBezTo>
                  <a:cubicBezTo>
                    <a:pt x="891680" y="2266721"/>
                    <a:pt x="891240" y="2266574"/>
                    <a:pt x="890800" y="2266427"/>
                  </a:cubicBezTo>
                  <a:cubicBezTo>
                    <a:pt x="1023514" y="2315351"/>
                    <a:pt x="1165753" y="2337238"/>
                    <a:pt x="1306909" y="2331326"/>
                  </a:cubicBezTo>
                  <a:close/>
                  <a:moveTo>
                    <a:pt x="1315360" y="1303"/>
                  </a:moveTo>
                  <a:cubicBezTo>
                    <a:pt x="2090718" y="31112"/>
                    <a:pt x="2659269" y="767174"/>
                    <a:pt x="2493926" y="1525527"/>
                  </a:cubicBezTo>
                  <a:cubicBezTo>
                    <a:pt x="2373525" y="2113945"/>
                    <a:pt x="1820701" y="2547008"/>
                    <a:pt x="1220742" y="2521586"/>
                  </a:cubicBezTo>
                  <a:cubicBezTo>
                    <a:pt x="695903" y="2511221"/>
                    <a:pt x="210243" y="2141120"/>
                    <a:pt x="58535" y="1638853"/>
                  </a:cubicBezTo>
                  <a:cubicBezTo>
                    <a:pt x="-202774" y="808129"/>
                    <a:pt x="445393" y="-37752"/>
                    <a:pt x="1315360" y="1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49" name="Google Shape;2649;p15"/>
            <p:cNvSpPr/>
            <p:nvPr/>
          </p:nvSpPr>
          <p:spPr>
            <a:xfrm>
              <a:off x="15801406" y="6520711"/>
              <a:ext cx="2453056" cy="2455708"/>
            </a:xfrm>
            <a:custGeom>
              <a:rect b="b" l="l" r="r" t="t"/>
              <a:pathLst>
                <a:path extrusionOk="0" h="2455708" w="2453056">
                  <a:moveTo>
                    <a:pt x="1193957" y="2455325"/>
                  </a:moveTo>
                  <a:cubicBezTo>
                    <a:pt x="640656" y="2444978"/>
                    <a:pt x="157473" y="2053871"/>
                    <a:pt x="34145" y="1513716"/>
                  </a:cubicBezTo>
                  <a:cubicBezTo>
                    <a:pt x="-74869" y="1074347"/>
                    <a:pt x="81840" y="580224"/>
                    <a:pt x="437207" y="296494"/>
                  </a:cubicBezTo>
                  <a:cubicBezTo>
                    <a:pt x="452705" y="283173"/>
                    <a:pt x="469349" y="271339"/>
                    <a:pt x="485709" y="259175"/>
                  </a:cubicBezTo>
                  <a:cubicBezTo>
                    <a:pt x="493068" y="252757"/>
                    <a:pt x="501894" y="246074"/>
                    <a:pt x="512327" y="249480"/>
                  </a:cubicBezTo>
                  <a:cubicBezTo>
                    <a:pt x="521805" y="252555"/>
                    <a:pt x="527815" y="260084"/>
                    <a:pt x="528201" y="270155"/>
                  </a:cubicBezTo>
                  <a:cubicBezTo>
                    <a:pt x="528687" y="281934"/>
                    <a:pt x="518970" y="288626"/>
                    <a:pt x="512813" y="292684"/>
                  </a:cubicBezTo>
                  <a:cubicBezTo>
                    <a:pt x="496619" y="305289"/>
                    <a:pt x="481589" y="319437"/>
                    <a:pt x="465789" y="332547"/>
                  </a:cubicBezTo>
                  <a:cubicBezTo>
                    <a:pt x="383246" y="405313"/>
                    <a:pt x="310668" y="489445"/>
                    <a:pt x="250339" y="581463"/>
                  </a:cubicBezTo>
                  <a:cubicBezTo>
                    <a:pt x="25539" y="916760"/>
                    <a:pt x="-9686" y="1371939"/>
                    <a:pt x="168374" y="1734264"/>
                  </a:cubicBezTo>
                  <a:cubicBezTo>
                    <a:pt x="374437" y="2160515"/>
                    <a:pt x="835488" y="2436908"/>
                    <a:pt x="1307770" y="2400176"/>
                  </a:cubicBezTo>
                  <a:cubicBezTo>
                    <a:pt x="1823058" y="2370927"/>
                    <a:pt x="2281053" y="1961835"/>
                    <a:pt x="2375414" y="1455749"/>
                  </a:cubicBezTo>
                  <a:cubicBezTo>
                    <a:pt x="2503073" y="825522"/>
                    <a:pt x="2083055" y="203439"/>
                    <a:pt x="1454725" y="82520"/>
                  </a:cubicBezTo>
                  <a:cubicBezTo>
                    <a:pt x="1310780" y="54693"/>
                    <a:pt x="1164467" y="52380"/>
                    <a:pt x="1022513" y="77204"/>
                  </a:cubicBezTo>
                  <a:cubicBezTo>
                    <a:pt x="948788" y="89580"/>
                    <a:pt x="882623" y="112945"/>
                    <a:pt x="814532" y="132472"/>
                  </a:cubicBezTo>
                  <a:cubicBezTo>
                    <a:pt x="779399" y="131765"/>
                    <a:pt x="774260" y="82024"/>
                    <a:pt x="808568" y="73247"/>
                  </a:cubicBezTo>
                  <a:cubicBezTo>
                    <a:pt x="1455725" y="-162173"/>
                    <a:pt x="2175700" y="189796"/>
                    <a:pt x="2390297" y="843911"/>
                  </a:cubicBezTo>
                  <a:cubicBezTo>
                    <a:pt x="2655689" y="1653887"/>
                    <a:pt x="2045747" y="2476036"/>
                    <a:pt x="1193957" y="24553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50" name="Google Shape;2650;p15"/>
            <p:cNvSpPr/>
            <p:nvPr/>
          </p:nvSpPr>
          <p:spPr>
            <a:xfrm>
              <a:off x="16385572" y="6647301"/>
              <a:ext cx="144379" cy="98657"/>
            </a:xfrm>
            <a:custGeom>
              <a:rect b="b" l="l" r="r" t="t"/>
              <a:pathLst>
                <a:path extrusionOk="0" h="98657" w="144379">
                  <a:moveTo>
                    <a:pt x="19732" y="98487"/>
                  </a:moveTo>
                  <a:cubicBezTo>
                    <a:pt x="5180" y="97367"/>
                    <a:pt x="-3913" y="80355"/>
                    <a:pt x="1656" y="67401"/>
                  </a:cubicBezTo>
                  <a:cubicBezTo>
                    <a:pt x="6152" y="56890"/>
                    <a:pt x="14988" y="51473"/>
                    <a:pt x="24421" y="45946"/>
                  </a:cubicBezTo>
                  <a:cubicBezTo>
                    <a:pt x="46534" y="33075"/>
                    <a:pt x="69206" y="21232"/>
                    <a:pt x="92163" y="9875"/>
                  </a:cubicBezTo>
                  <a:cubicBezTo>
                    <a:pt x="103926" y="4954"/>
                    <a:pt x="117130" y="-3510"/>
                    <a:pt x="130113" y="1567"/>
                  </a:cubicBezTo>
                  <a:cubicBezTo>
                    <a:pt x="130104" y="1585"/>
                    <a:pt x="130086" y="1603"/>
                    <a:pt x="130077" y="1622"/>
                  </a:cubicBezTo>
                  <a:cubicBezTo>
                    <a:pt x="159558" y="19019"/>
                    <a:pt x="137986" y="43376"/>
                    <a:pt x="114533" y="52878"/>
                  </a:cubicBezTo>
                  <a:cubicBezTo>
                    <a:pt x="92494" y="64537"/>
                    <a:pt x="70628" y="76637"/>
                    <a:pt x="49176" y="89288"/>
                  </a:cubicBezTo>
                  <a:cubicBezTo>
                    <a:pt x="40230" y="94953"/>
                    <a:pt x="30385" y="99616"/>
                    <a:pt x="19732" y="9848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51" name="Google Shape;2651;p15"/>
            <p:cNvSpPr/>
            <p:nvPr/>
          </p:nvSpPr>
          <p:spPr>
            <a:xfrm>
              <a:off x="16254952" y="8886275"/>
              <a:ext cx="189658" cy="113294"/>
            </a:xfrm>
            <a:custGeom>
              <a:rect b="b" l="l" r="r" t="t"/>
              <a:pathLst>
                <a:path extrusionOk="0" h="113294" w="189658">
                  <a:moveTo>
                    <a:pt x="185954" y="99207"/>
                  </a:moveTo>
                  <a:cubicBezTo>
                    <a:pt x="155831" y="84160"/>
                    <a:pt x="124790" y="71711"/>
                    <a:pt x="95364" y="55112"/>
                  </a:cubicBezTo>
                  <a:cubicBezTo>
                    <a:pt x="80720" y="46850"/>
                    <a:pt x="66388" y="38046"/>
                    <a:pt x="52258" y="28938"/>
                  </a:cubicBezTo>
                  <a:cubicBezTo>
                    <a:pt x="38357" y="19987"/>
                    <a:pt x="25144" y="8355"/>
                    <a:pt x="10472" y="845"/>
                  </a:cubicBezTo>
                  <a:cubicBezTo>
                    <a:pt x="3471" y="-2744"/>
                    <a:pt x="-3548" y="5895"/>
                    <a:pt x="2003" y="11825"/>
                  </a:cubicBezTo>
                  <a:cubicBezTo>
                    <a:pt x="13262" y="23834"/>
                    <a:pt x="29172" y="32932"/>
                    <a:pt x="42770" y="42048"/>
                  </a:cubicBezTo>
                  <a:cubicBezTo>
                    <a:pt x="57176" y="51706"/>
                    <a:pt x="72022" y="60694"/>
                    <a:pt x="87125" y="69214"/>
                  </a:cubicBezTo>
                  <a:cubicBezTo>
                    <a:pt x="116505" y="85785"/>
                    <a:pt x="147830" y="102971"/>
                    <a:pt x="180155" y="112969"/>
                  </a:cubicBezTo>
                  <a:cubicBezTo>
                    <a:pt x="188174" y="115448"/>
                    <a:pt x="193661" y="103054"/>
                    <a:pt x="185954" y="9920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52" name="Google Shape;2652;p15"/>
            <p:cNvSpPr/>
            <p:nvPr/>
          </p:nvSpPr>
          <p:spPr>
            <a:xfrm>
              <a:off x="16499469" y="9016395"/>
              <a:ext cx="217562" cy="70868"/>
            </a:xfrm>
            <a:custGeom>
              <a:rect b="b" l="l" r="r" t="t"/>
              <a:pathLst>
                <a:path extrusionOk="0" h="70868" w="217562">
                  <a:moveTo>
                    <a:pt x="212949" y="58177"/>
                  </a:moveTo>
                  <a:cubicBezTo>
                    <a:pt x="177991" y="52632"/>
                    <a:pt x="143160" y="46444"/>
                    <a:pt x="109037" y="36877"/>
                  </a:cubicBezTo>
                  <a:cubicBezTo>
                    <a:pt x="74702" y="27238"/>
                    <a:pt x="42386" y="13595"/>
                    <a:pt x="9317" y="485"/>
                  </a:cubicBezTo>
                  <a:cubicBezTo>
                    <a:pt x="1426" y="-2645"/>
                    <a:pt x="-3859" y="10244"/>
                    <a:pt x="3555" y="14155"/>
                  </a:cubicBezTo>
                  <a:cubicBezTo>
                    <a:pt x="35220" y="30818"/>
                    <a:pt x="70518" y="42303"/>
                    <a:pt x="104926" y="51787"/>
                  </a:cubicBezTo>
                  <a:cubicBezTo>
                    <a:pt x="139674" y="61362"/>
                    <a:pt x="175229" y="68487"/>
                    <a:pt x="211234" y="70855"/>
                  </a:cubicBezTo>
                  <a:cubicBezTo>
                    <a:pt x="218381" y="71323"/>
                    <a:pt x="220180" y="59324"/>
                    <a:pt x="212949" y="5817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653" name="Google Shape;2653;p15"/>
          <p:cNvSpPr txBox="1"/>
          <p:nvPr/>
        </p:nvSpPr>
        <p:spPr>
          <a:xfrm>
            <a:off x="5246550" y="444350"/>
            <a:ext cx="3361200" cy="2918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400"/>
              <a:buFont typeface="Arial"/>
              <a:buNone/>
            </a:pPr>
            <a:r>
              <a:rPr lang="nl" sz="2400">
                <a:latin typeface="Mali SemiBold"/>
                <a:ea typeface="Mali SemiBold"/>
                <a:cs typeface="Mali SemiBold"/>
                <a:sym typeface="Mali SemiBold"/>
              </a:rPr>
              <a:t>“Voor de samenleving om te bloeien, is het noodzakelijk dat verschillende kleuren, vormen en geluiden harmonieus samenleven.</a:t>
            </a:r>
            <a:r>
              <a:rPr b="0" i="0" lang="nl" sz="2400" u="none" cap="none" strike="noStrike">
                <a:solidFill>
                  <a:srgbClr val="000000"/>
                </a:solidFill>
                <a:latin typeface="Mali SemiBold"/>
                <a:ea typeface="Mali SemiBold"/>
                <a:cs typeface="Mali SemiBold"/>
                <a:sym typeface="Mali SemiBold"/>
              </a:rPr>
              <a:t>”</a:t>
            </a:r>
            <a:endParaRPr b="0" i="0" sz="1700" u="none" cap="none" strike="noStrike">
              <a:solidFill>
                <a:schemeClr val="dk1"/>
              </a:solidFill>
              <a:latin typeface="Mali Light"/>
              <a:ea typeface="Mali Light"/>
              <a:cs typeface="Mali Light"/>
              <a:sym typeface="Mali Light"/>
            </a:endParaRPr>
          </a:p>
        </p:txBody>
      </p:sp>
      <p:grpSp>
        <p:nvGrpSpPr>
          <p:cNvPr id="2654" name="Google Shape;2654;p15"/>
          <p:cNvGrpSpPr/>
          <p:nvPr/>
        </p:nvGrpSpPr>
        <p:grpSpPr>
          <a:xfrm>
            <a:off x="4571996" y="3581102"/>
            <a:ext cx="1353435" cy="455217"/>
            <a:chOff x="4571996" y="3581102"/>
            <a:chExt cx="1353435" cy="455217"/>
          </a:xfrm>
        </p:grpSpPr>
        <p:sp>
          <p:nvSpPr>
            <p:cNvPr id="2655" name="Google Shape;2655;p15"/>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656" name="Google Shape;2656;p15"/>
            <p:cNvGrpSpPr/>
            <p:nvPr/>
          </p:nvGrpSpPr>
          <p:grpSpPr>
            <a:xfrm>
              <a:off x="4571996" y="3581102"/>
              <a:ext cx="1353434" cy="455217"/>
              <a:chOff x="9143992" y="7009804"/>
              <a:chExt cx="2706868" cy="910434"/>
            </a:xfrm>
          </p:grpSpPr>
          <p:sp>
            <p:nvSpPr>
              <p:cNvPr id="2657" name="Google Shape;2657;p15"/>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58" name="Google Shape;2658;p15"/>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59" name="Google Shape;2659;p15"/>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0" name="Google Shape;2660;p15"/>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1" name="Google Shape;2661;p15"/>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2" name="Google Shape;2662;p15"/>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3" name="Google Shape;2663;p15"/>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4" name="Google Shape;2664;p15"/>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5" name="Google Shape;2665;p15"/>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6" name="Google Shape;2666;p15"/>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7" name="Google Shape;2667;p15"/>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8" name="Google Shape;2668;p15"/>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69" name="Google Shape;2669;p15"/>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0" name="Google Shape;2670;p15"/>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1" name="Google Shape;2671;p15"/>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2" name="Google Shape;2672;p15"/>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3" name="Google Shape;2673;p15"/>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4" name="Google Shape;2674;p15"/>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5" name="Google Shape;2675;p15"/>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6" name="Google Shape;2676;p15"/>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7" name="Google Shape;2677;p15"/>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8" name="Google Shape;2678;p15"/>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79" name="Google Shape;2679;p15"/>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80" name="Google Shape;2680;p15"/>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81" name="Google Shape;2681;p15"/>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82" name="Google Shape;2682;p15"/>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83" name="Google Shape;2683;p15"/>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684" name="Google Shape;2684;p15"/>
          <p:cNvSpPr txBox="1"/>
          <p:nvPr/>
        </p:nvSpPr>
        <p:spPr>
          <a:xfrm>
            <a:off x="456274" y="552100"/>
            <a:ext cx="4115700" cy="1369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800"/>
              </a:spcBef>
              <a:spcAft>
                <a:spcPts val="0"/>
              </a:spcAft>
              <a:buClr>
                <a:srgbClr val="000000"/>
              </a:buClr>
              <a:buSzPts val="2000"/>
              <a:buFont typeface="Arial"/>
              <a:buNone/>
            </a:pPr>
            <a:r>
              <a:rPr b="0" i="0" lang="nl" sz="2000" u="none" cap="none" strike="noStrike">
                <a:solidFill>
                  <a:srgbClr val="000000"/>
                </a:solidFill>
                <a:latin typeface="Nunito ExtraBold"/>
                <a:ea typeface="Nunito ExtraBold"/>
                <a:cs typeface="Nunito ExtraBold"/>
                <a:sym typeface="Nunito ExtraBold"/>
              </a:rPr>
              <a:t>Sociale diversiteit </a:t>
            </a:r>
            <a:r>
              <a:rPr b="0" i="0" lang="nl" sz="2000" u="none" cap="none" strike="noStrike">
                <a:solidFill>
                  <a:srgbClr val="000000"/>
                </a:solidFill>
                <a:latin typeface="Nunito SemiBold"/>
                <a:ea typeface="Nunito SemiBold"/>
                <a:cs typeface="Nunito SemiBold"/>
                <a:sym typeface="Nunito SemiBold"/>
              </a:rPr>
              <a:t>gaat niet alleen over het feit dat mensen verschillend zijn. Het is belangrijker dat deze verschillen worden geaccepteerd en gerespecteerd.</a:t>
            </a:r>
            <a:endParaRPr b="0" i="0" sz="2000" u="none" cap="none" strike="noStrike">
              <a:solidFill>
                <a:srgbClr val="000000"/>
              </a:solidFill>
              <a:latin typeface="Nunito SemiBold"/>
              <a:ea typeface="Nunito SemiBold"/>
              <a:cs typeface="Nunito SemiBold"/>
              <a:sym typeface="Nunito SemiBold"/>
            </a:endParaRPr>
          </a:p>
        </p:txBody>
      </p:sp>
      <p:pic>
        <p:nvPicPr>
          <p:cNvPr id="2685" name="Google Shape;2685;p15"/>
          <p:cNvPicPr preferRelativeResize="0"/>
          <p:nvPr/>
        </p:nvPicPr>
        <p:blipFill rotWithShape="1">
          <a:blip r:embed="rId3">
            <a:alphaModFix/>
          </a:blip>
          <a:srcRect b="0" l="0" r="0" t="0"/>
          <a:stretch/>
        </p:blipFill>
        <p:spPr>
          <a:xfrm>
            <a:off x="1937300" y="2656225"/>
            <a:ext cx="1843500" cy="18435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2689" name="Shape 2689"/>
        <p:cNvGrpSpPr/>
        <p:nvPr/>
      </p:nvGrpSpPr>
      <p:grpSpPr>
        <a:xfrm>
          <a:off x="0" y="0"/>
          <a:ext cx="0" cy="0"/>
          <a:chOff x="0" y="0"/>
          <a:chExt cx="0" cy="0"/>
        </a:xfrm>
      </p:grpSpPr>
      <p:sp>
        <p:nvSpPr>
          <p:cNvPr id="2690" name="Google Shape;2690;p16"/>
          <p:cNvSpPr/>
          <p:nvPr/>
        </p:nvSpPr>
        <p:spPr>
          <a:xfrm>
            <a:off x="649625" y="1190600"/>
            <a:ext cx="1920900" cy="993600"/>
          </a:xfrm>
          <a:prstGeom prst="rect">
            <a:avLst/>
          </a:prstGeom>
          <a:solidFill>
            <a:srgbClr val="FFFF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16"/>
          <p:cNvSpPr txBox="1"/>
          <p:nvPr/>
        </p:nvSpPr>
        <p:spPr>
          <a:xfrm>
            <a:off x="514350" y="285750"/>
            <a:ext cx="5873100" cy="5388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3500"/>
              <a:buFont typeface="Arial"/>
              <a:buNone/>
            </a:pPr>
            <a:r>
              <a:rPr b="0" i="0" lang="nl" sz="3500" u="none" cap="none" strike="noStrike">
                <a:solidFill>
                  <a:schemeClr val="dk1"/>
                </a:solidFill>
                <a:latin typeface="Mali Medium"/>
                <a:ea typeface="Mali Medium"/>
                <a:cs typeface="Mali Medium"/>
                <a:sym typeface="Mali Medium"/>
              </a:rPr>
              <a:t>Sociale diversiteit:</a:t>
            </a:r>
            <a:endParaRPr b="0" i="0" sz="200" u="none" cap="none" strike="noStrike">
              <a:solidFill>
                <a:schemeClr val="dk1"/>
              </a:solidFill>
              <a:latin typeface="Mali Medium"/>
              <a:ea typeface="Mali Medium"/>
              <a:cs typeface="Mali Medium"/>
              <a:sym typeface="Mali Medium"/>
            </a:endParaRPr>
          </a:p>
        </p:txBody>
      </p:sp>
      <p:sp>
        <p:nvSpPr>
          <p:cNvPr id="2692" name="Google Shape;2692;p16"/>
          <p:cNvSpPr txBox="1"/>
          <p:nvPr/>
        </p:nvSpPr>
        <p:spPr>
          <a:xfrm>
            <a:off x="557071" y="1536535"/>
            <a:ext cx="2091600" cy="5232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700"/>
              <a:buFont typeface="Arial"/>
              <a:buNone/>
            </a:pPr>
            <a:r>
              <a:rPr b="0" i="0" lang="nl" sz="1700" u="none" cap="none" strike="noStrike">
                <a:solidFill>
                  <a:schemeClr val="dk1"/>
                </a:solidFill>
                <a:latin typeface="Nunito Medium"/>
                <a:ea typeface="Nunito Medium"/>
                <a:cs typeface="Nunito Medium"/>
                <a:sym typeface="Nunito Medium"/>
              </a:rPr>
              <a:t>verrijkend</a:t>
            </a:r>
            <a:endParaRPr b="0" i="0" sz="1700" u="none" cap="none" strike="noStrike">
              <a:solidFill>
                <a:schemeClr val="dk1"/>
              </a:solidFill>
              <a:latin typeface="Nunito Medium"/>
              <a:ea typeface="Nunito Medium"/>
              <a:cs typeface="Nunito Medium"/>
              <a:sym typeface="Nunito Medium"/>
            </a:endParaRPr>
          </a:p>
          <a:p>
            <a:pPr indent="0" lvl="0" marL="0" marR="0" rtl="0" algn="ctr">
              <a:lnSpc>
                <a:spcPct val="100000"/>
              </a:lnSpc>
              <a:spcBef>
                <a:spcPts val="0"/>
              </a:spcBef>
              <a:spcAft>
                <a:spcPts val="0"/>
              </a:spcAft>
              <a:buClr>
                <a:srgbClr val="000000"/>
              </a:buClr>
              <a:buSzPts val="1700"/>
              <a:buFont typeface="Arial"/>
              <a:buNone/>
            </a:pPr>
            <a:r>
              <a:rPr b="0" i="0" lang="nl" sz="1700" u="none" cap="none" strike="noStrike">
                <a:solidFill>
                  <a:schemeClr val="dk1"/>
                </a:solidFill>
                <a:latin typeface="Nunito Medium"/>
                <a:ea typeface="Nunito Medium"/>
                <a:cs typeface="Nunito Medium"/>
                <a:sym typeface="Nunito Medium"/>
              </a:rPr>
              <a:t>maatschappij</a:t>
            </a:r>
            <a:endParaRPr b="0" i="0" sz="1700" u="none" cap="none" strike="noStrike">
              <a:solidFill>
                <a:schemeClr val="dk1"/>
              </a:solidFill>
              <a:latin typeface="Nunito Medium"/>
              <a:ea typeface="Nunito Medium"/>
              <a:cs typeface="Nunito Medium"/>
              <a:sym typeface="Nunito Medium"/>
            </a:endParaRPr>
          </a:p>
        </p:txBody>
      </p:sp>
      <p:sp>
        <p:nvSpPr>
          <p:cNvPr id="2693" name="Google Shape;2693;p16"/>
          <p:cNvSpPr/>
          <p:nvPr/>
        </p:nvSpPr>
        <p:spPr>
          <a:xfrm>
            <a:off x="3254863" y="1114400"/>
            <a:ext cx="2481900" cy="1246200"/>
          </a:xfrm>
          <a:prstGeom prst="rect">
            <a:avLst/>
          </a:prstGeom>
          <a:solidFill>
            <a:srgbClr val="FFFF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16"/>
          <p:cNvSpPr txBox="1"/>
          <p:nvPr/>
        </p:nvSpPr>
        <p:spPr>
          <a:xfrm>
            <a:off x="3449964" y="1460335"/>
            <a:ext cx="2091600" cy="7851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700"/>
              <a:buFont typeface="Arial"/>
              <a:buNone/>
            </a:pPr>
            <a:r>
              <a:rPr b="0" i="0" lang="nl" sz="1700" u="none" cap="none" strike="noStrike">
                <a:solidFill>
                  <a:schemeClr val="dk1"/>
                </a:solidFill>
                <a:latin typeface="Nunito Medium"/>
                <a:ea typeface="Nunito Medium"/>
                <a:cs typeface="Nunito Medium"/>
                <a:sym typeface="Nunito Medium"/>
              </a:rPr>
              <a:t>biedt mogelijkheden voor wederzijds leren en ontwikkelen</a:t>
            </a:r>
            <a:endParaRPr b="0" i="0" sz="1700" u="none" cap="none" strike="noStrike">
              <a:solidFill>
                <a:schemeClr val="dk1"/>
              </a:solidFill>
              <a:latin typeface="Nunito Medium"/>
              <a:ea typeface="Nunito Medium"/>
              <a:cs typeface="Nunito Medium"/>
              <a:sym typeface="Nunito Medium"/>
            </a:endParaRPr>
          </a:p>
        </p:txBody>
      </p:sp>
      <p:sp>
        <p:nvSpPr>
          <p:cNvPr id="2695" name="Google Shape;2695;p16"/>
          <p:cNvSpPr/>
          <p:nvPr/>
        </p:nvSpPr>
        <p:spPr>
          <a:xfrm>
            <a:off x="1066050" y="2550898"/>
            <a:ext cx="2481900" cy="1030500"/>
          </a:xfrm>
          <a:prstGeom prst="rect">
            <a:avLst/>
          </a:prstGeom>
          <a:solidFill>
            <a:srgbClr val="FFFF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16"/>
          <p:cNvSpPr txBox="1"/>
          <p:nvPr/>
        </p:nvSpPr>
        <p:spPr>
          <a:xfrm>
            <a:off x="1261207" y="2822797"/>
            <a:ext cx="2091600" cy="7851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700"/>
              <a:buFont typeface="Arial"/>
              <a:buNone/>
            </a:pPr>
            <a:r>
              <a:rPr b="0" i="0" lang="nl" sz="1700" u="none" cap="none" strike="noStrike">
                <a:solidFill>
                  <a:srgbClr val="000000"/>
                </a:solidFill>
                <a:latin typeface="Nunito Medium"/>
                <a:ea typeface="Nunito Medium"/>
                <a:cs typeface="Nunito Medium"/>
                <a:sym typeface="Nunito Medium"/>
              </a:rPr>
              <a:t>rechtvaardigheid en gelijke kansen bevorderen</a:t>
            </a:r>
            <a:endParaRPr b="0" i="0" sz="1700" u="none" cap="none" strike="noStrike">
              <a:solidFill>
                <a:schemeClr val="dk1"/>
              </a:solidFill>
              <a:latin typeface="Nunito Medium"/>
              <a:ea typeface="Nunito Medium"/>
              <a:cs typeface="Nunito Medium"/>
              <a:sym typeface="Nunito Medium"/>
            </a:endParaRPr>
          </a:p>
        </p:txBody>
      </p:sp>
      <p:grpSp>
        <p:nvGrpSpPr>
          <p:cNvPr id="2697" name="Google Shape;2697;p16"/>
          <p:cNvGrpSpPr/>
          <p:nvPr/>
        </p:nvGrpSpPr>
        <p:grpSpPr>
          <a:xfrm>
            <a:off x="1011659" y="1008489"/>
            <a:ext cx="1182700" cy="386006"/>
            <a:chOff x="2328094" y="3902978"/>
            <a:chExt cx="2365399" cy="772012"/>
          </a:xfrm>
        </p:grpSpPr>
        <p:sp>
          <p:nvSpPr>
            <p:cNvPr id="2698" name="Google Shape;2698;p1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699" name="Google Shape;2699;p16"/>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700" name="Google Shape;2700;p16"/>
          <p:cNvGrpSpPr/>
          <p:nvPr/>
        </p:nvGrpSpPr>
        <p:grpSpPr>
          <a:xfrm>
            <a:off x="3895494" y="923794"/>
            <a:ext cx="1200634" cy="403824"/>
            <a:chOff x="3971682" y="1942994"/>
            <a:chExt cx="1200634" cy="403824"/>
          </a:xfrm>
        </p:grpSpPr>
        <p:sp>
          <p:nvSpPr>
            <p:cNvPr id="2701" name="Google Shape;2701;p16"/>
            <p:cNvSpPr/>
            <p:nvPr/>
          </p:nvSpPr>
          <p:spPr>
            <a:xfrm>
              <a:off x="3971686" y="1942998"/>
              <a:ext cx="1200630" cy="403815"/>
            </a:xfrm>
            <a:custGeom>
              <a:rect b="b" l="l" r="r" t="t"/>
              <a:pathLst>
                <a:path extrusionOk="0" h="807629" w="2401260">
                  <a:moveTo>
                    <a:pt x="2303724" y="662489"/>
                  </a:moveTo>
                  <a:cubicBezTo>
                    <a:pt x="2407396" y="602898"/>
                    <a:pt x="2397426" y="611090"/>
                    <a:pt x="2367535" y="567215"/>
                  </a:cubicBezTo>
                  <a:cubicBezTo>
                    <a:pt x="2342504" y="532604"/>
                    <a:pt x="2312603" y="502349"/>
                    <a:pt x="2282468" y="472286"/>
                  </a:cubicBezTo>
                  <a:cubicBezTo>
                    <a:pt x="2403808" y="384161"/>
                    <a:pt x="2389818" y="416810"/>
                    <a:pt x="2289042" y="274117"/>
                  </a:cubicBezTo>
                  <a:cubicBezTo>
                    <a:pt x="2346495" y="240285"/>
                    <a:pt x="2389982" y="225001"/>
                    <a:pt x="2366103" y="198650"/>
                  </a:cubicBezTo>
                  <a:cubicBezTo>
                    <a:pt x="2301217" y="105241"/>
                    <a:pt x="2324062" y="133304"/>
                    <a:pt x="2334897" y="96448"/>
                  </a:cubicBezTo>
                  <a:cubicBezTo>
                    <a:pt x="2340199" y="85082"/>
                    <a:pt x="2346312" y="74991"/>
                    <a:pt x="2352618" y="63991"/>
                  </a:cubicBezTo>
                  <a:cubicBezTo>
                    <a:pt x="2365181" y="45467"/>
                    <a:pt x="2378638" y="692"/>
                    <a:pt x="2344127" y="0"/>
                  </a:cubicBezTo>
                  <a:cubicBezTo>
                    <a:pt x="2000804" y="18914"/>
                    <a:pt x="278634" y="61053"/>
                    <a:pt x="278313" y="61044"/>
                  </a:cubicBezTo>
                  <a:cubicBezTo>
                    <a:pt x="218718" y="64385"/>
                    <a:pt x="96292" y="37717"/>
                    <a:pt x="51768" y="76967"/>
                  </a:cubicBezTo>
                  <a:cubicBezTo>
                    <a:pt x="37495" y="89693"/>
                    <a:pt x="47748" y="104755"/>
                    <a:pt x="64725" y="145510"/>
                  </a:cubicBezTo>
                  <a:cubicBezTo>
                    <a:pt x="76266" y="180602"/>
                    <a:pt x="60744" y="172443"/>
                    <a:pt x="23894" y="187804"/>
                  </a:cubicBezTo>
                  <a:cubicBezTo>
                    <a:pt x="-29981" y="206030"/>
                    <a:pt x="49376" y="245396"/>
                    <a:pt x="83993" y="300901"/>
                  </a:cubicBezTo>
                  <a:cubicBezTo>
                    <a:pt x="-7567" y="418036"/>
                    <a:pt x="-34865" y="368531"/>
                    <a:pt x="102492" y="510392"/>
                  </a:cubicBezTo>
                  <a:cubicBezTo>
                    <a:pt x="-19160" y="653235"/>
                    <a:pt x="-46247" y="589225"/>
                    <a:pt x="96763" y="687629"/>
                  </a:cubicBezTo>
                  <a:cubicBezTo>
                    <a:pt x="49199" y="752625"/>
                    <a:pt x="17137" y="791783"/>
                    <a:pt x="30795" y="807630"/>
                  </a:cubicBezTo>
                  <a:cubicBezTo>
                    <a:pt x="282510" y="724778"/>
                    <a:pt x="1764722" y="779870"/>
                    <a:pt x="2352037" y="781053"/>
                  </a:cubicBezTo>
                  <a:cubicBezTo>
                    <a:pt x="2449274" y="757403"/>
                    <a:pt x="2386048" y="719692"/>
                    <a:pt x="2303724" y="6624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702" name="Google Shape;2702;p16"/>
            <p:cNvGrpSpPr/>
            <p:nvPr/>
          </p:nvGrpSpPr>
          <p:grpSpPr>
            <a:xfrm>
              <a:off x="3971682" y="1942994"/>
              <a:ext cx="1200634" cy="403824"/>
              <a:chOff x="7943363" y="3885987"/>
              <a:chExt cx="2401269" cy="807648"/>
            </a:xfrm>
          </p:grpSpPr>
          <p:sp>
            <p:nvSpPr>
              <p:cNvPr id="2703" name="Google Shape;2703;p16"/>
              <p:cNvSpPr/>
              <p:nvPr/>
            </p:nvSpPr>
            <p:spPr>
              <a:xfrm>
                <a:off x="8231245" y="3942151"/>
                <a:ext cx="231977" cy="715182"/>
              </a:xfrm>
              <a:custGeom>
                <a:rect b="b" l="l" r="r" t="t"/>
                <a:pathLst>
                  <a:path extrusionOk="0" h="715182" w="231977">
                    <a:moveTo>
                      <a:pt x="230989" y="648090"/>
                    </a:moveTo>
                    <a:cubicBezTo>
                      <a:pt x="224942" y="642571"/>
                      <a:pt x="214593" y="628566"/>
                      <a:pt x="169320" y="589090"/>
                    </a:cubicBezTo>
                    <a:cubicBezTo>
                      <a:pt x="162567" y="583205"/>
                      <a:pt x="144539" y="573619"/>
                      <a:pt x="150734" y="558359"/>
                    </a:cubicBezTo>
                    <a:cubicBezTo>
                      <a:pt x="162894" y="528402"/>
                      <a:pt x="170943" y="529921"/>
                      <a:pt x="214045" y="467334"/>
                    </a:cubicBezTo>
                    <a:cubicBezTo>
                      <a:pt x="215894" y="464661"/>
                      <a:pt x="215169" y="467512"/>
                      <a:pt x="224625" y="458801"/>
                    </a:cubicBezTo>
                    <a:cubicBezTo>
                      <a:pt x="165189" y="408767"/>
                      <a:pt x="181235" y="407238"/>
                      <a:pt x="156314" y="395190"/>
                    </a:cubicBezTo>
                    <a:cubicBezTo>
                      <a:pt x="152285" y="393243"/>
                      <a:pt x="142397" y="379041"/>
                      <a:pt x="141571" y="368877"/>
                    </a:cubicBezTo>
                    <a:cubicBezTo>
                      <a:pt x="140519" y="355964"/>
                      <a:pt x="145336" y="355757"/>
                      <a:pt x="148789" y="350795"/>
                    </a:cubicBezTo>
                    <a:cubicBezTo>
                      <a:pt x="151838" y="336824"/>
                      <a:pt x="169944" y="320194"/>
                      <a:pt x="173935" y="308910"/>
                    </a:cubicBezTo>
                    <a:cubicBezTo>
                      <a:pt x="176178" y="302564"/>
                      <a:pt x="182853" y="303257"/>
                      <a:pt x="201789" y="280607"/>
                    </a:cubicBezTo>
                    <a:cubicBezTo>
                      <a:pt x="207211" y="274122"/>
                      <a:pt x="212297" y="267261"/>
                      <a:pt x="218065" y="261011"/>
                    </a:cubicBezTo>
                    <a:cubicBezTo>
                      <a:pt x="193779" y="238468"/>
                      <a:pt x="213469" y="263949"/>
                      <a:pt x="192938" y="236198"/>
                    </a:cubicBezTo>
                    <a:cubicBezTo>
                      <a:pt x="189346" y="231348"/>
                      <a:pt x="183641" y="228117"/>
                      <a:pt x="179616" y="223521"/>
                    </a:cubicBezTo>
                    <a:cubicBezTo>
                      <a:pt x="175798" y="219165"/>
                      <a:pt x="164637" y="194804"/>
                      <a:pt x="160142" y="191794"/>
                    </a:cubicBezTo>
                    <a:cubicBezTo>
                      <a:pt x="148875" y="184256"/>
                      <a:pt x="147021" y="175222"/>
                      <a:pt x="138050" y="165746"/>
                    </a:cubicBezTo>
                    <a:cubicBezTo>
                      <a:pt x="134223" y="161708"/>
                      <a:pt x="131456" y="156150"/>
                      <a:pt x="134165" y="149746"/>
                    </a:cubicBezTo>
                    <a:cubicBezTo>
                      <a:pt x="134612" y="148688"/>
                      <a:pt x="133238" y="136044"/>
                      <a:pt x="142891" y="131866"/>
                    </a:cubicBezTo>
                    <a:cubicBezTo>
                      <a:pt x="147069" y="130058"/>
                      <a:pt x="150393" y="125400"/>
                      <a:pt x="155277" y="118727"/>
                    </a:cubicBezTo>
                    <a:cubicBezTo>
                      <a:pt x="160070" y="112188"/>
                      <a:pt x="177609" y="105246"/>
                      <a:pt x="182430" y="98731"/>
                    </a:cubicBezTo>
                    <a:cubicBezTo>
                      <a:pt x="232386" y="31212"/>
                      <a:pt x="255232" y="68423"/>
                      <a:pt x="199532" y="16322"/>
                    </a:cubicBezTo>
                    <a:cubicBezTo>
                      <a:pt x="192348" y="9606"/>
                      <a:pt x="192314" y="6418"/>
                      <a:pt x="186412" y="0"/>
                    </a:cubicBezTo>
                    <a:cubicBezTo>
                      <a:pt x="116444" y="1764"/>
                      <a:pt x="62007" y="3120"/>
                      <a:pt x="28462" y="3947"/>
                    </a:cubicBezTo>
                    <a:cubicBezTo>
                      <a:pt x="49084" y="21832"/>
                      <a:pt x="78307" y="39620"/>
                      <a:pt x="79306" y="47986"/>
                    </a:cubicBezTo>
                    <a:cubicBezTo>
                      <a:pt x="71569" y="66890"/>
                      <a:pt x="41236" y="83875"/>
                      <a:pt x="18218" y="116429"/>
                    </a:cubicBezTo>
                    <a:cubicBezTo>
                      <a:pt x="36799" y="154881"/>
                      <a:pt x="51759" y="144208"/>
                      <a:pt x="62012" y="158035"/>
                    </a:cubicBezTo>
                    <a:cubicBezTo>
                      <a:pt x="89689" y="195367"/>
                      <a:pt x="106080" y="193530"/>
                      <a:pt x="67362" y="237386"/>
                    </a:cubicBezTo>
                    <a:cubicBezTo>
                      <a:pt x="-8047" y="322800"/>
                      <a:pt x="-1986" y="299324"/>
                      <a:pt x="21993" y="326997"/>
                    </a:cubicBezTo>
                    <a:cubicBezTo>
                      <a:pt x="23073" y="328242"/>
                      <a:pt x="23986" y="329790"/>
                      <a:pt x="25335" y="330608"/>
                    </a:cubicBezTo>
                    <a:cubicBezTo>
                      <a:pt x="41913" y="340680"/>
                      <a:pt x="60893" y="367521"/>
                      <a:pt x="66233" y="369699"/>
                    </a:cubicBezTo>
                    <a:cubicBezTo>
                      <a:pt x="68279" y="370536"/>
                      <a:pt x="70724" y="372344"/>
                      <a:pt x="71401" y="374271"/>
                    </a:cubicBezTo>
                    <a:cubicBezTo>
                      <a:pt x="74580" y="383286"/>
                      <a:pt x="91744" y="390603"/>
                      <a:pt x="94852" y="397007"/>
                    </a:cubicBezTo>
                    <a:cubicBezTo>
                      <a:pt x="107727" y="423560"/>
                      <a:pt x="98233" y="425248"/>
                      <a:pt x="91264" y="430777"/>
                    </a:cubicBezTo>
                    <a:cubicBezTo>
                      <a:pt x="91062" y="431445"/>
                      <a:pt x="75257" y="455844"/>
                      <a:pt x="65359" y="463089"/>
                    </a:cubicBezTo>
                    <a:cubicBezTo>
                      <a:pt x="44127" y="478633"/>
                      <a:pt x="2710" y="532580"/>
                      <a:pt x="2441" y="532897"/>
                    </a:cubicBezTo>
                    <a:cubicBezTo>
                      <a:pt x="-3240" y="539681"/>
                      <a:pt x="-1972" y="538219"/>
                      <a:pt x="39363" y="580874"/>
                    </a:cubicBezTo>
                    <a:cubicBezTo>
                      <a:pt x="41476" y="583047"/>
                      <a:pt x="40439" y="589302"/>
                      <a:pt x="79066" y="623451"/>
                    </a:cubicBezTo>
                    <a:cubicBezTo>
                      <a:pt x="80300" y="624542"/>
                      <a:pt x="81597" y="625821"/>
                      <a:pt x="83090" y="626316"/>
                    </a:cubicBezTo>
                    <a:cubicBezTo>
                      <a:pt x="120939" y="638879"/>
                      <a:pt x="104538" y="686836"/>
                      <a:pt x="63544" y="706105"/>
                    </a:cubicBezTo>
                    <a:cubicBezTo>
                      <a:pt x="59380" y="708062"/>
                      <a:pt x="60989" y="711052"/>
                      <a:pt x="56215" y="715182"/>
                    </a:cubicBezTo>
                    <a:cubicBezTo>
                      <a:pt x="92436" y="713470"/>
                      <a:pt x="130818" y="712033"/>
                      <a:pt x="171053" y="710836"/>
                    </a:cubicBezTo>
                    <a:cubicBezTo>
                      <a:pt x="180485" y="695240"/>
                      <a:pt x="231282" y="648360"/>
                      <a:pt x="230989" y="64809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04" name="Google Shape;2704;p16"/>
              <p:cNvSpPr/>
              <p:nvPr/>
            </p:nvSpPr>
            <p:spPr>
              <a:xfrm>
                <a:off x="9308425" y="3915006"/>
                <a:ext cx="201882" cy="739316"/>
              </a:xfrm>
              <a:custGeom>
                <a:rect b="b" l="l" r="r" t="t"/>
                <a:pathLst>
                  <a:path extrusionOk="0" h="739316" w="201882">
                    <a:moveTo>
                      <a:pt x="149795" y="725913"/>
                    </a:moveTo>
                    <a:cubicBezTo>
                      <a:pt x="183043" y="690172"/>
                      <a:pt x="169735" y="701485"/>
                      <a:pt x="200759" y="675999"/>
                    </a:cubicBezTo>
                    <a:cubicBezTo>
                      <a:pt x="192302" y="668581"/>
                      <a:pt x="188287" y="661124"/>
                      <a:pt x="157978" y="633633"/>
                    </a:cubicBezTo>
                    <a:cubicBezTo>
                      <a:pt x="124418" y="603201"/>
                      <a:pt x="113819" y="599729"/>
                      <a:pt x="119587" y="585508"/>
                    </a:cubicBezTo>
                    <a:cubicBezTo>
                      <a:pt x="130498" y="558609"/>
                      <a:pt x="142274" y="551739"/>
                      <a:pt x="167867" y="516138"/>
                    </a:cubicBezTo>
                    <a:cubicBezTo>
                      <a:pt x="195486" y="477666"/>
                      <a:pt x="174456" y="503469"/>
                      <a:pt x="193478" y="485945"/>
                    </a:cubicBezTo>
                    <a:cubicBezTo>
                      <a:pt x="186971" y="480469"/>
                      <a:pt x="154232" y="451344"/>
                      <a:pt x="149915" y="444373"/>
                    </a:cubicBezTo>
                    <a:cubicBezTo>
                      <a:pt x="138845" y="426517"/>
                      <a:pt x="123756" y="422416"/>
                      <a:pt x="122728" y="420921"/>
                    </a:cubicBezTo>
                    <a:cubicBezTo>
                      <a:pt x="114203" y="408512"/>
                      <a:pt x="103489" y="390305"/>
                      <a:pt x="115135" y="380844"/>
                    </a:cubicBezTo>
                    <a:cubicBezTo>
                      <a:pt x="119793" y="377060"/>
                      <a:pt x="117181" y="371411"/>
                      <a:pt x="123861" y="366214"/>
                    </a:cubicBezTo>
                    <a:cubicBezTo>
                      <a:pt x="127775" y="354709"/>
                      <a:pt x="138682" y="347641"/>
                      <a:pt x="142783" y="336055"/>
                    </a:cubicBezTo>
                    <a:cubicBezTo>
                      <a:pt x="144051" y="332463"/>
                      <a:pt x="148263" y="329661"/>
                      <a:pt x="151586" y="327103"/>
                    </a:cubicBezTo>
                    <a:cubicBezTo>
                      <a:pt x="165475" y="316420"/>
                      <a:pt x="176362" y="299593"/>
                      <a:pt x="186909" y="288156"/>
                    </a:cubicBezTo>
                    <a:cubicBezTo>
                      <a:pt x="162632" y="265622"/>
                      <a:pt x="182318" y="291093"/>
                      <a:pt x="161782" y="263343"/>
                    </a:cubicBezTo>
                    <a:cubicBezTo>
                      <a:pt x="158190" y="258492"/>
                      <a:pt x="152484" y="255261"/>
                      <a:pt x="148460" y="250665"/>
                    </a:cubicBezTo>
                    <a:cubicBezTo>
                      <a:pt x="144642" y="246309"/>
                      <a:pt x="133485" y="221948"/>
                      <a:pt x="128985" y="218939"/>
                    </a:cubicBezTo>
                    <a:cubicBezTo>
                      <a:pt x="117719" y="211400"/>
                      <a:pt x="115865" y="202367"/>
                      <a:pt x="106894" y="192891"/>
                    </a:cubicBezTo>
                    <a:cubicBezTo>
                      <a:pt x="103066" y="188852"/>
                      <a:pt x="100300" y="183294"/>
                      <a:pt x="103009" y="176890"/>
                    </a:cubicBezTo>
                    <a:cubicBezTo>
                      <a:pt x="103710" y="175232"/>
                      <a:pt x="102956" y="173006"/>
                      <a:pt x="103417" y="171184"/>
                    </a:cubicBezTo>
                    <a:cubicBezTo>
                      <a:pt x="106471" y="159227"/>
                      <a:pt x="109526" y="161381"/>
                      <a:pt x="116273" y="155967"/>
                    </a:cubicBezTo>
                    <a:cubicBezTo>
                      <a:pt x="134441" y="132174"/>
                      <a:pt x="144714" y="134732"/>
                      <a:pt x="151264" y="125881"/>
                    </a:cubicBezTo>
                    <a:cubicBezTo>
                      <a:pt x="175003" y="93794"/>
                      <a:pt x="177587" y="101722"/>
                      <a:pt x="201883" y="74270"/>
                    </a:cubicBezTo>
                    <a:cubicBezTo>
                      <a:pt x="199693" y="72342"/>
                      <a:pt x="165792" y="42346"/>
                      <a:pt x="161474" y="35380"/>
                    </a:cubicBezTo>
                    <a:cubicBezTo>
                      <a:pt x="146500" y="11221"/>
                      <a:pt x="138528" y="22375"/>
                      <a:pt x="126349" y="0"/>
                    </a:cubicBezTo>
                    <a:cubicBezTo>
                      <a:pt x="85134" y="1178"/>
                      <a:pt x="43616" y="2351"/>
                      <a:pt x="2040" y="3514"/>
                    </a:cubicBezTo>
                    <a:cubicBezTo>
                      <a:pt x="9590" y="11269"/>
                      <a:pt x="23618" y="24755"/>
                      <a:pt x="49288" y="48414"/>
                    </a:cubicBezTo>
                    <a:cubicBezTo>
                      <a:pt x="82391" y="78962"/>
                      <a:pt x="102332" y="60375"/>
                      <a:pt x="26303" y="130775"/>
                    </a:cubicBezTo>
                    <a:cubicBezTo>
                      <a:pt x="24516" y="144631"/>
                      <a:pt x="7530" y="135655"/>
                      <a:pt x="33012" y="166188"/>
                    </a:cubicBezTo>
                    <a:cubicBezTo>
                      <a:pt x="38179" y="172376"/>
                      <a:pt x="57365" y="178708"/>
                      <a:pt x="62168" y="185189"/>
                    </a:cubicBezTo>
                    <a:cubicBezTo>
                      <a:pt x="95709" y="230424"/>
                      <a:pt x="109895" y="219160"/>
                      <a:pt x="45383" y="288896"/>
                    </a:cubicBezTo>
                    <a:cubicBezTo>
                      <a:pt x="10522" y="326588"/>
                      <a:pt x="11497" y="325021"/>
                      <a:pt x="5248" y="337555"/>
                    </a:cubicBezTo>
                    <a:cubicBezTo>
                      <a:pt x="25213" y="355622"/>
                      <a:pt x="23359" y="356464"/>
                      <a:pt x="25486" y="357762"/>
                    </a:cubicBezTo>
                    <a:cubicBezTo>
                      <a:pt x="42065" y="367834"/>
                      <a:pt x="61044" y="394675"/>
                      <a:pt x="66385" y="396853"/>
                    </a:cubicBezTo>
                    <a:cubicBezTo>
                      <a:pt x="68435" y="397690"/>
                      <a:pt x="70875" y="399498"/>
                      <a:pt x="71557" y="401425"/>
                    </a:cubicBezTo>
                    <a:cubicBezTo>
                      <a:pt x="76590" y="415661"/>
                      <a:pt x="104939" y="416344"/>
                      <a:pt x="100876" y="450820"/>
                    </a:cubicBezTo>
                    <a:cubicBezTo>
                      <a:pt x="81753" y="465142"/>
                      <a:pt x="80422" y="479325"/>
                      <a:pt x="65515" y="490238"/>
                    </a:cubicBezTo>
                    <a:cubicBezTo>
                      <a:pt x="52318" y="499897"/>
                      <a:pt x="12001" y="544691"/>
                      <a:pt x="6718" y="555724"/>
                    </a:cubicBezTo>
                    <a:cubicBezTo>
                      <a:pt x="528" y="568648"/>
                      <a:pt x="-14538" y="552229"/>
                      <a:pt x="39524" y="608023"/>
                    </a:cubicBezTo>
                    <a:cubicBezTo>
                      <a:pt x="41421" y="609989"/>
                      <a:pt x="42002" y="613215"/>
                      <a:pt x="43856" y="615244"/>
                    </a:cubicBezTo>
                    <a:cubicBezTo>
                      <a:pt x="47929" y="619696"/>
                      <a:pt x="77988" y="651725"/>
                      <a:pt x="83256" y="653475"/>
                    </a:cubicBezTo>
                    <a:cubicBezTo>
                      <a:pt x="89288" y="655480"/>
                      <a:pt x="104488" y="665629"/>
                      <a:pt x="102524" y="671191"/>
                    </a:cubicBezTo>
                    <a:cubicBezTo>
                      <a:pt x="112364" y="696562"/>
                      <a:pt x="94873" y="706850"/>
                      <a:pt x="88683" y="714038"/>
                    </a:cubicBezTo>
                    <a:cubicBezTo>
                      <a:pt x="74030" y="731062"/>
                      <a:pt x="61683" y="732750"/>
                      <a:pt x="60929" y="735471"/>
                    </a:cubicBezTo>
                    <a:cubicBezTo>
                      <a:pt x="60655" y="736451"/>
                      <a:pt x="60309" y="737298"/>
                      <a:pt x="59916" y="738067"/>
                    </a:cubicBezTo>
                    <a:cubicBezTo>
                      <a:pt x="86421" y="738471"/>
                      <a:pt x="112839" y="738889"/>
                      <a:pt x="139152" y="739317"/>
                    </a:cubicBezTo>
                    <a:cubicBezTo>
                      <a:pt x="138768" y="737173"/>
                      <a:pt x="142990" y="733230"/>
                      <a:pt x="149795" y="7259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05" name="Google Shape;2705;p16"/>
              <p:cNvSpPr/>
              <p:nvPr/>
            </p:nvSpPr>
            <p:spPr>
              <a:xfrm>
                <a:off x="9642491" y="3904896"/>
                <a:ext cx="233677" cy="755610"/>
              </a:xfrm>
              <a:custGeom>
                <a:rect b="b" l="l" r="r" t="t"/>
                <a:pathLst>
                  <a:path extrusionOk="0" h="755610" w="233677">
                    <a:moveTo>
                      <a:pt x="208229" y="707038"/>
                    </a:moveTo>
                    <a:cubicBezTo>
                      <a:pt x="209343" y="705091"/>
                      <a:pt x="214035" y="705374"/>
                      <a:pt x="214727" y="704471"/>
                    </a:cubicBezTo>
                    <a:cubicBezTo>
                      <a:pt x="220202" y="697302"/>
                      <a:pt x="227814" y="692244"/>
                      <a:pt x="233601" y="685408"/>
                    </a:cubicBezTo>
                    <a:cubicBezTo>
                      <a:pt x="222363" y="670980"/>
                      <a:pt x="222133" y="677658"/>
                      <a:pt x="221364" y="675038"/>
                    </a:cubicBezTo>
                    <a:cubicBezTo>
                      <a:pt x="217700" y="662634"/>
                      <a:pt x="197918" y="653576"/>
                      <a:pt x="196766" y="649504"/>
                    </a:cubicBezTo>
                    <a:cubicBezTo>
                      <a:pt x="192751" y="635321"/>
                      <a:pt x="170722" y="618451"/>
                      <a:pt x="165439" y="611345"/>
                    </a:cubicBezTo>
                    <a:cubicBezTo>
                      <a:pt x="161121" y="605532"/>
                      <a:pt x="158067" y="598528"/>
                      <a:pt x="151041" y="595100"/>
                    </a:cubicBezTo>
                    <a:cubicBezTo>
                      <a:pt x="131557" y="553667"/>
                      <a:pt x="132316" y="575148"/>
                      <a:pt x="180615" y="507368"/>
                    </a:cubicBezTo>
                    <a:cubicBezTo>
                      <a:pt x="184899" y="501354"/>
                      <a:pt x="191036" y="496686"/>
                      <a:pt x="196098" y="491181"/>
                    </a:cubicBezTo>
                    <a:cubicBezTo>
                      <a:pt x="206678" y="479681"/>
                      <a:pt x="208705" y="469955"/>
                      <a:pt x="221206" y="461935"/>
                    </a:cubicBezTo>
                    <a:cubicBezTo>
                      <a:pt x="225686" y="459056"/>
                      <a:pt x="223804" y="455373"/>
                      <a:pt x="233678" y="447945"/>
                    </a:cubicBezTo>
                    <a:cubicBezTo>
                      <a:pt x="195090" y="409166"/>
                      <a:pt x="119685" y="351714"/>
                      <a:pt x="150906" y="327574"/>
                    </a:cubicBezTo>
                    <a:cubicBezTo>
                      <a:pt x="151214" y="327334"/>
                      <a:pt x="195589" y="270381"/>
                      <a:pt x="197592" y="269968"/>
                    </a:cubicBezTo>
                    <a:cubicBezTo>
                      <a:pt x="206625" y="268098"/>
                      <a:pt x="207648" y="257247"/>
                      <a:pt x="215452" y="254006"/>
                    </a:cubicBezTo>
                    <a:cubicBezTo>
                      <a:pt x="221475" y="251501"/>
                      <a:pt x="219145" y="245035"/>
                      <a:pt x="221777" y="245126"/>
                    </a:cubicBezTo>
                    <a:cubicBezTo>
                      <a:pt x="225883" y="245266"/>
                      <a:pt x="225941" y="242107"/>
                      <a:pt x="226431" y="239713"/>
                    </a:cubicBezTo>
                    <a:cubicBezTo>
                      <a:pt x="214852" y="229218"/>
                      <a:pt x="215500" y="229429"/>
                      <a:pt x="207288" y="220256"/>
                    </a:cubicBezTo>
                    <a:cubicBezTo>
                      <a:pt x="206424" y="219290"/>
                      <a:pt x="169555" y="198915"/>
                      <a:pt x="164065" y="191636"/>
                    </a:cubicBezTo>
                    <a:cubicBezTo>
                      <a:pt x="155382" y="180116"/>
                      <a:pt x="155675" y="165737"/>
                      <a:pt x="165400" y="152679"/>
                    </a:cubicBezTo>
                    <a:cubicBezTo>
                      <a:pt x="170741" y="145506"/>
                      <a:pt x="168325" y="138962"/>
                      <a:pt x="174991" y="137554"/>
                    </a:cubicBezTo>
                    <a:cubicBezTo>
                      <a:pt x="175548" y="137438"/>
                      <a:pt x="173219" y="140087"/>
                      <a:pt x="188068" y="115544"/>
                    </a:cubicBezTo>
                    <a:cubicBezTo>
                      <a:pt x="190580" y="111395"/>
                      <a:pt x="189581" y="118727"/>
                      <a:pt x="208335" y="94842"/>
                    </a:cubicBezTo>
                    <a:cubicBezTo>
                      <a:pt x="215270" y="86010"/>
                      <a:pt x="121875" y="38394"/>
                      <a:pt x="133315" y="0"/>
                    </a:cubicBezTo>
                    <a:cubicBezTo>
                      <a:pt x="98679" y="1077"/>
                      <a:pt x="63140" y="2159"/>
                      <a:pt x="26920" y="3250"/>
                    </a:cubicBezTo>
                    <a:cubicBezTo>
                      <a:pt x="45515" y="18947"/>
                      <a:pt x="39152" y="21736"/>
                      <a:pt x="76025" y="49678"/>
                    </a:cubicBezTo>
                    <a:cubicBezTo>
                      <a:pt x="153437" y="108342"/>
                      <a:pt x="73610" y="128405"/>
                      <a:pt x="64543" y="142419"/>
                    </a:cubicBezTo>
                    <a:cubicBezTo>
                      <a:pt x="56205" y="155299"/>
                      <a:pt x="43018" y="164640"/>
                      <a:pt x="37495" y="179597"/>
                    </a:cubicBezTo>
                    <a:cubicBezTo>
                      <a:pt x="37389" y="179881"/>
                      <a:pt x="37087" y="180126"/>
                      <a:pt x="36895" y="180395"/>
                    </a:cubicBezTo>
                    <a:cubicBezTo>
                      <a:pt x="40112" y="183198"/>
                      <a:pt x="36414" y="197737"/>
                      <a:pt x="42393" y="205996"/>
                    </a:cubicBezTo>
                    <a:cubicBezTo>
                      <a:pt x="43176" y="207083"/>
                      <a:pt x="44478" y="207944"/>
                      <a:pt x="44862" y="209126"/>
                    </a:cubicBezTo>
                    <a:cubicBezTo>
                      <a:pt x="51427" y="229198"/>
                      <a:pt x="73043" y="236295"/>
                      <a:pt x="79162" y="272550"/>
                    </a:cubicBezTo>
                    <a:cubicBezTo>
                      <a:pt x="79536" y="274761"/>
                      <a:pt x="80189" y="278747"/>
                      <a:pt x="79522" y="279021"/>
                    </a:cubicBezTo>
                    <a:cubicBezTo>
                      <a:pt x="71794" y="282184"/>
                      <a:pt x="84680" y="280747"/>
                      <a:pt x="57516" y="303545"/>
                    </a:cubicBezTo>
                    <a:cubicBezTo>
                      <a:pt x="59855" y="315093"/>
                      <a:pt x="45472" y="315660"/>
                      <a:pt x="15619" y="356824"/>
                    </a:cubicBezTo>
                    <a:cubicBezTo>
                      <a:pt x="21166" y="361387"/>
                      <a:pt x="22919" y="360401"/>
                      <a:pt x="23688" y="362127"/>
                    </a:cubicBezTo>
                    <a:cubicBezTo>
                      <a:pt x="27131" y="369882"/>
                      <a:pt x="91197" y="436906"/>
                      <a:pt x="100163" y="447022"/>
                    </a:cubicBezTo>
                    <a:cubicBezTo>
                      <a:pt x="112582" y="461032"/>
                      <a:pt x="106958" y="471599"/>
                      <a:pt x="96076" y="474979"/>
                    </a:cubicBezTo>
                    <a:cubicBezTo>
                      <a:pt x="93593" y="482801"/>
                      <a:pt x="91634" y="481349"/>
                      <a:pt x="84161" y="492190"/>
                    </a:cubicBezTo>
                    <a:cubicBezTo>
                      <a:pt x="71468" y="510614"/>
                      <a:pt x="59327" y="513690"/>
                      <a:pt x="58861" y="516484"/>
                    </a:cubicBezTo>
                    <a:cubicBezTo>
                      <a:pt x="57896" y="522306"/>
                      <a:pt x="15302" y="563926"/>
                      <a:pt x="8560" y="576152"/>
                    </a:cubicBezTo>
                    <a:cubicBezTo>
                      <a:pt x="-1137" y="593725"/>
                      <a:pt x="-7510" y="573133"/>
                      <a:pt x="17526" y="602037"/>
                    </a:cubicBezTo>
                    <a:cubicBezTo>
                      <a:pt x="18606" y="603282"/>
                      <a:pt x="19519" y="604830"/>
                      <a:pt x="20869" y="605653"/>
                    </a:cubicBezTo>
                    <a:cubicBezTo>
                      <a:pt x="37447" y="615725"/>
                      <a:pt x="56426" y="642566"/>
                      <a:pt x="61767" y="644744"/>
                    </a:cubicBezTo>
                    <a:cubicBezTo>
                      <a:pt x="63813" y="645581"/>
                      <a:pt x="66257" y="647388"/>
                      <a:pt x="66939" y="649316"/>
                    </a:cubicBezTo>
                    <a:cubicBezTo>
                      <a:pt x="71141" y="661201"/>
                      <a:pt x="86423" y="660610"/>
                      <a:pt x="93382" y="678990"/>
                    </a:cubicBezTo>
                    <a:cubicBezTo>
                      <a:pt x="109331" y="682720"/>
                      <a:pt x="115656" y="702307"/>
                      <a:pt x="100715" y="712730"/>
                    </a:cubicBezTo>
                    <a:cubicBezTo>
                      <a:pt x="98588" y="714211"/>
                      <a:pt x="78969" y="738211"/>
                      <a:pt x="68807" y="747754"/>
                    </a:cubicBezTo>
                    <a:cubicBezTo>
                      <a:pt x="66358" y="750052"/>
                      <a:pt x="64533" y="752081"/>
                      <a:pt x="63111" y="753894"/>
                    </a:cubicBezTo>
                    <a:cubicBezTo>
                      <a:pt x="95577" y="754476"/>
                      <a:pt x="127595" y="755048"/>
                      <a:pt x="159061" y="755610"/>
                    </a:cubicBezTo>
                    <a:cubicBezTo>
                      <a:pt x="168104" y="746134"/>
                      <a:pt x="208181" y="707120"/>
                      <a:pt x="208229" y="70703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06" name="Google Shape;2706;p16"/>
              <p:cNvSpPr/>
              <p:nvPr/>
            </p:nvSpPr>
            <p:spPr>
              <a:xfrm>
                <a:off x="10170309" y="3885987"/>
                <a:ext cx="145854" cy="457483"/>
              </a:xfrm>
              <a:custGeom>
                <a:rect b="b" l="l" r="r" t="t"/>
                <a:pathLst>
                  <a:path extrusionOk="0" h="457483" w="145854">
                    <a:moveTo>
                      <a:pt x="17376" y="11899"/>
                    </a:moveTo>
                    <a:cubicBezTo>
                      <a:pt x="15531" y="13962"/>
                      <a:pt x="12986" y="15192"/>
                      <a:pt x="11896" y="18197"/>
                    </a:cubicBezTo>
                    <a:cubicBezTo>
                      <a:pt x="8765" y="26846"/>
                      <a:pt x="-1277" y="23255"/>
                      <a:pt x="6123" y="29043"/>
                    </a:cubicBezTo>
                    <a:cubicBezTo>
                      <a:pt x="30314" y="47957"/>
                      <a:pt x="19964" y="48741"/>
                      <a:pt x="58648" y="78058"/>
                    </a:cubicBezTo>
                    <a:cubicBezTo>
                      <a:pt x="134226" y="135333"/>
                      <a:pt x="55503" y="155736"/>
                      <a:pt x="47497" y="168102"/>
                    </a:cubicBezTo>
                    <a:cubicBezTo>
                      <a:pt x="39405" y="180607"/>
                      <a:pt x="26596" y="189674"/>
                      <a:pt x="21237" y="204198"/>
                    </a:cubicBezTo>
                    <a:cubicBezTo>
                      <a:pt x="21136" y="204472"/>
                      <a:pt x="20843" y="204713"/>
                      <a:pt x="20651" y="204972"/>
                    </a:cubicBezTo>
                    <a:cubicBezTo>
                      <a:pt x="23773" y="207694"/>
                      <a:pt x="20185" y="221809"/>
                      <a:pt x="25991" y="229828"/>
                    </a:cubicBezTo>
                    <a:cubicBezTo>
                      <a:pt x="26750" y="230881"/>
                      <a:pt x="28013" y="231718"/>
                      <a:pt x="28393" y="232867"/>
                    </a:cubicBezTo>
                    <a:cubicBezTo>
                      <a:pt x="31490" y="242343"/>
                      <a:pt x="38992" y="248973"/>
                      <a:pt x="43981" y="257213"/>
                    </a:cubicBezTo>
                    <a:cubicBezTo>
                      <a:pt x="51017" y="268843"/>
                      <a:pt x="57140" y="266636"/>
                      <a:pt x="57361" y="282670"/>
                    </a:cubicBezTo>
                    <a:cubicBezTo>
                      <a:pt x="59551" y="283795"/>
                      <a:pt x="59763" y="285603"/>
                      <a:pt x="60123" y="291127"/>
                    </a:cubicBezTo>
                    <a:cubicBezTo>
                      <a:pt x="60200" y="292261"/>
                      <a:pt x="61496" y="293281"/>
                      <a:pt x="61698" y="294444"/>
                    </a:cubicBezTo>
                    <a:cubicBezTo>
                      <a:pt x="62058" y="296588"/>
                      <a:pt x="62697" y="300458"/>
                      <a:pt x="62044" y="300723"/>
                    </a:cubicBezTo>
                    <a:cubicBezTo>
                      <a:pt x="54576" y="303781"/>
                      <a:pt x="67058" y="302401"/>
                      <a:pt x="40677" y="324536"/>
                    </a:cubicBezTo>
                    <a:cubicBezTo>
                      <a:pt x="42954" y="335805"/>
                      <a:pt x="29166" y="336045"/>
                      <a:pt x="0" y="376262"/>
                    </a:cubicBezTo>
                    <a:cubicBezTo>
                      <a:pt x="5388" y="380695"/>
                      <a:pt x="7089" y="379738"/>
                      <a:pt x="7833" y="381411"/>
                    </a:cubicBezTo>
                    <a:cubicBezTo>
                      <a:pt x="10618" y="387671"/>
                      <a:pt x="63787" y="444301"/>
                      <a:pt x="76182" y="457483"/>
                    </a:cubicBezTo>
                    <a:cubicBezTo>
                      <a:pt x="174831" y="387502"/>
                      <a:pt x="156750" y="408123"/>
                      <a:pt x="62111" y="274117"/>
                    </a:cubicBezTo>
                    <a:cubicBezTo>
                      <a:pt x="119564" y="240285"/>
                      <a:pt x="163051" y="225001"/>
                      <a:pt x="139172" y="198650"/>
                    </a:cubicBezTo>
                    <a:cubicBezTo>
                      <a:pt x="74285" y="105241"/>
                      <a:pt x="97131" y="133304"/>
                      <a:pt x="107966" y="96448"/>
                    </a:cubicBezTo>
                    <a:cubicBezTo>
                      <a:pt x="113267" y="85082"/>
                      <a:pt x="119381" y="74991"/>
                      <a:pt x="125687" y="63991"/>
                    </a:cubicBezTo>
                    <a:cubicBezTo>
                      <a:pt x="138250" y="45467"/>
                      <a:pt x="151707" y="692"/>
                      <a:pt x="117196" y="0"/>
                    </a:cubicBezTo>
                    <a:cubicBezTo>
                      <a:pt x="92943" y="1337"/>
                      <a:pt x="61804" y="2788"/>
                      <a:pt x="24887" y="4332"/>
                    </a:cubicBezTo>
                    <a:cubicBezTo>
                      <a:pt x="23331" y="5803"/>
                      <a:pt x="20713" y="8154"/>
                      <a:pt x="17376" y="1189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07" name="Google Shape;2707;p16"/>
              <p:cNvSpPr/>
              <p:nvPr/>
            </p:nvSpPr>
            <p:spPr>
              <a:xfrm>
                <a:off x="9824772" y="3898453"/>
                <a:ext cx="229771" cy="765326"/>
              </a:xfrm>
              <a:custGeom>
                <a:rect b="b" l="l" r="r" t="t"/>
                <a:pathLst>
                  <a:path extrusionOk="0" h="765326" w="229771">
                    <a:moveTo>
                      <a:pt x="215883" y="713379"/>
                    </a:moveTo>
                    <a:cubicBezTo>
                      <a:pt x="231510" y="699932"/>
                      <a:pt x="230324" y="702456"/>
                      <a:pt x="228811" y="701076"/>
                    </a:cubicBezTo>
                    <a:cubicBezTo>
                      <a:pt x="222582" y="695393"/>
                      <a:pt x="211926" y="680966"/>
                      <a:pt x="165298" y="640307"/>
                    </a:cubicBezTo>
                    <a:cubicBezTo>
                      <a:pt x="158344" y="634249"/>
                      <a:pt x="139782" y="624369"/>
                      <a:pt x="146155" y="608657"/>
                    </a:cubicBezTo>
                    <a:cubicBezTo>
                      <a:pt x="158670" y="577806"/>
                      <a:pt x="166974" y="579359"/>
                      <a:pt x="211364" y="514907"/>
                    </a:cubicBezTo>
                    <a:cubicBezTo>
                      <a:pt x="213265" y="512157"/>
                      <a:pt x="212521" y="515090"/>
                      <a:pt x="222261" y="506118"/>
                    </a:cubicBezTo>
                    <a:cubicBezTo>
                      <a:pt x="161043" y="454584"/>
                      <a:pt x="177564" y="453007"/>
                      <a:pt x="151899" y="440599"/>
                    </a:cubicBezTo>
                    <a:cubicBezTo>
                      <a:pt x="147749" y="438594"/>
                      <a:pt x="137563" y="423969"/>
                      <a:pt x="136713" y="413498"/>
                    </a:cubicBezTo>
                    <a:cubicBezTo>
                      <a:pt x="135628" y="400195"/>
                      <a:pt x="140584" y="399988"/>
                      <a:pt x="144143" y="394877"/>
                    </a:cubicBezTo>
                    <a:cubicBezTo>
                      <a:pt x="147284" y="380483"/>
                      <a:pt x="165932" y="363363"/>
                      <a:pt x="170043" y="351738"/>
                    </a:cubicBezTo>
                    <a:cubicBezTo>
                      <a:pt x="172353" y="345204"/>
                      <a:pt x="179230" y="345915"/>
                      <a:pt x="198733" y="322584"/>
                    </a:cubicBezTo>
                    <a:cubicBezTo>
                      <a:pt x="204313" y="315906"/>
                      <a:pt x="209553" y="308838"/>
                      <a:pt x="215494" y="302401"/>
                    </a:cubicBezTo>
                    <a:cubicBezTo>
                      <a:pt x="190482" y="279189"/>
                      <a:pt x="210763" y="305425"/>
                      <a:pt x="189608" y="276848"/>
                    </a:cubicBezTo>
                    <a:cubicBezTo>
                      <a:pt x="185910" y="271853"/>
                      <a:pt x="180032" y="268521"/>
                      <a:pt x="175887" y="263790"/>
                    </a:cubicBezTo>
                    <a:cubicBezTo>
                      <a:pt x="171954" y="259300"/>
                      <a:pt x="160462" y="234213"/>
                      <a:pt x="155827" y="231112"/>
                    </a:cubicBezTo>
                    <a:cubicBezTo>
                      <a:pt x="144224" y="223347"/>
                      <a:pt x="142318" y="214045"/>
                      <a:pt x="133073" y="204285"/>
                    </a:cubicBezTo>
                    <a:cubicBezTo>
                      <a:pt x="129130" y="200126"/>
                      <a:pt x="126282" y="194400"/>
                      <a:pt x="129072" y="187809"/>
                    </a:cubicBezTo>
                    <a:cubicBezTo>
                      <a:pt x="129533" y="186717"/>
                      <a:pt x="128122" y="173693"/>
                      <a:pt x="138058" y="169395"/>
                    </a:cubicBezTo>
                    <a:cubicBezTo>
                      <a:pt x="142419" y="167515"/>
                      <a:pt x="145958" y="162491"/>
                      <a:pt x="150813" y="155866"/>
                    </a:cubicBezTo>
                    <a:cubicBezTo>
                      <a:pt x="155750" y="149131"/>
                      <a:pt x="173813" y="141982"/>
                      <a:pt x="178779" y="135275"/>
                    </a:cubicBezTo>
                    <a:cubicBezTo>
                      <a:pt x="230021" y="66015"/>
                      <a:pt x="253818" y="104111"/>
                      <a:pt x="196389" y="50395"/>
                    </a:cubicBezTo>
                    <a:cubicBezTo>
                      <a:pt x="186184" y="40851"/>
                      <a:pt x="184796" y="29510"/>
                      <a:pt x="163804" y="19356"/>
                    </a:cubicBezTo>
                    <a:cubicBezTo>
                      <a:pt x="160817" y="17909"/>
                      <a:pt x="154185" y="9630"/>
                      <a:pt x="150713" y="0"/>
                    </a:cubicBezTo>
                    <a:cubicBezTo>
                      <a:pt x="108186" y="1438"/>
                      <a:pt x="63076" y="2913"/>
                      <a:pt x="15901" y="4409"/>
                    </a:cubicBezTo>
                    <a:cubicBezTo>
                      <a:pt x="7549" y="13183"/>
                      <a:pt x="18264" y="4250"/>
                      <a:pt x="3683" y="17000"/>
                    </a:cubicBezTo>
                    <a:cubicBezTo>
                      <a:pt x="-1993" y="21966"/>
                      <a:pt x="-9711" y="15577"/>
                      <a:pt x="53865" y="74198"/>
                    </a:cubicBezTo>
                    <a:cubicBezTo>
                      <a:pt x="86244" y="104082"/>
                      <a:pt x="105214" y="85948"/>
                      <a:pt x="31548" y="154164"/>
                    </a:cubicBezTo>
                    <a:cubicBezTo>
                      <a:pt x="29814" y="167616"/>
                      <a:pt x="13322" y="158905"/>
                      <a:pt x="38065" y="188549"/>
                    </a:cubicBezTo>
                    <a:cubicBezTo>
                      <a:pt x="43078" y="194554"/>
                      <a:pt x="61707" y="200708"/>
                      <a:pt x="66371" y="206996"/>
                    </a:cubicBezTo>
                    <a:cubicBezTo>
                      <a:pt x="88429" y="236751"/>
                      <a:pt x="92789" y="233684"/>
                      <a:pt x="91632" y="242631"/>
                    </a:cubicBezTo>
                    <a:cubicBezTo>
                      <a:pt x="109867" y="257848"/>
                      <a:pt x="26702" y="323651"/>
                      <a:pt x="11108" y="354930"/>
                    </a:cubicBezTo>
                    <a:cubicBezTo>
                      <a:pt x="30496" y="372473"/>
                      <a:pt x="28690" y="373291"/>
                      <a:pt x="30755" y="374545"/>
                    </a:cubicBezTo>
                    <a:cubicBezTo>
                      <a:pt x="46853" y="384324"/>
                      <a:pt x="65281" y="410387"/>
                      <a:pt x="70462" y="412498"/>
                    </a:cubicBezTo>
                    <a:cubicBezTo>
                      <a:pt x="72451" y="413310"/>
                      <a:pt x="74823" y="415065"/>
                      <a:pt x="75481" y="416940"/>
                    </a:cubicBezTo>
                    <a:cubicBezTo>
                      <a:pt x="80365" y="430762"/>
                      <a:pt x="107893" y="431426"/>
                      <a:pt x="103946" y="464902"/>
                    </a:cubicBezTo>
                    <a:cubicBezTo>
                      <a:pt x="85413" y="478777"/>
                      <a:pt x="84063" y="492594"/>
                      <a:pt x="69617" y="503176"/>
                    </a:cubicBezTo>
                    <a:cubicBezTo>
                      <a:pt x="56804" y="512556"/>
                      <a:pt x="17659" y="556047"/>
                      <a:pt x="12530" y="566758"/>
                    </a:cubicBezTo>
                    <a:cubicBezTo>
                      <a:pt x="6522" y="579306"/>
                      <a:pt x="-8107" y="563364"/>
                      <a:pt x="44380" y="617532"/>
                    </a:cubicBezTo>
                    <a:cubicBezTo>
                      <a:pt x="46224" y="619441"/>
                      <a:pt x="46781" y="622571"/>
                      <a:pt x="48582" y="624542"/>
                    </a:cubicBezTo>
                    <a:cubicBezTo>
                      <a:pt x="52535" y="628864"/>
                      <a:pt x="81720" y="659965"/>
                      <a:pt x="86839" y="661658"/>
                    </a:cubicBezTo>
                    <a:cubicBezTo>
                      <a:pt x="92693" y="663605"/>
                      <a:pt x="107452" y="673456"/>
                      <a:pt x="105545" y="678860"/>
                    </a:cubicBezTo>
                    <a:cubicBezTo>
                      <a:pt x="115121" y="703538"/>
                      <a:pt x="98255" y="713317"/>
                      <a:pt x="92107" y="720480"/>
                    </a:cubicBezTo>
                    <a:cubicBezTo>
                      <a:pt x="77873" y="737009"/>
                      <a:pt x="65895" y="738649"/>
                      <a:pt x="65161" y="741288"/>
                    </a:cubicBezTo>
                    <a:cubicBezTo>
                      <a:pt x="63816" y="746120"/>
                      <a:pt x="59859" y="749014"/>
                      <a:pt x="56185" y="751028"/>
                    </a:cubicBezTo>
                    <a:cubicBezTo>
                      <a:pt x="41844" y="758894"/>
                      <a:pt x="48371" y="762062"/>
                      <a:pt x="42685" y="763221"/>
                    </a:cubicBezTo>
                    <a:cubicBezTo>
                      <a:pt x="85970" y="763976"/>
                      <a:pt x="127997" y="764687"/>
                      <a:pt x="168535" y="765327"/>
                    </a:cubicBezTo>
                    <a:cubicBezTo>
                      <a:pt x="174951" y="755379"/>
                      <a:pt x="188883" y="736600"/>
                      <a:pt x="215883" y="71337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08" name="Google Shape;2708;p16"/>
              <p:cNvSpPr/>
              <p:nvPr/>
            </p:nvSpPr>
            <p:spPr>
              <a:xfrm>
                <a:off x="7943363" y="3943814"/>
                <a:ext cx="175687" cy="749821"/>
              </a:xfrm>
              <a:custGeom>
                <a:rect b="b" l="l" r="r" t="t"/>
                <a:pathLst>
                  <a:path extrusionOk="0" h="749821" w="175687">
                    <a:moveTo>
                      <a:pt x="99736" y="728490"/>
                    </a:moveTo>
                    <a:cubicBezTo>
                      <a:pt x="104442" y="726514"/>
                      <a:pt x="159205" y="661336"/>
                      <a:pt x="171408" y="651504"/>
                    </a:cubicBezTo>
                    <a:cubicBezTo>
                      <a:pt x="170515" y="649754"/>
                      <a:pt x="111252" y="591508"/>
                      <a:pt x="95361" y="577729"/>
                    </a:cubicBezTo>
                    <a:cubicBezTo>
                      <a:pt x="92152" y="574946"/>
                      <a:pt x="83426" y="558729"/>
                      <a:pt x="72846" y="551503"/>
                    </a:cubicBezTo>
                    <a:cubicBezTo>
                      <a:pt x="67343" y="547744"/>
                      <a:pt x="68606" y="545075"/>
                      <a:pt x="70829" y="540393"/>
                    </a:cubicBezTo>
                    <a:cubicBezTo>
                      <a:pt x="68735" y="531806"/>
                      <a:pt x="72361" y="521224"/>
                      <a:pt x="82322" y="516945"/>
                    </a:cubicBezTo>
                    <a:cubicBezTo>
                      <a:pt x="96489" y="492700"/>
                      <a:pt x="132114" y="456373"/>
                      <a:pt x="134895" y="450046"/>
                    </a:cubicBezTo>
                    <a:cubicBezTo>
                      <a:pt x="135788" y="448022"/>
                      <a:pt x="140499" y="447762"/>
                      <a:pt x="141081" y="446801"/>
                    </a:cubicBezTo>
                    <a:cubicBezTo>
                      <a:pt x="142593" y="444305"/>
                      <a:pt x="157496" y="425180"/>
                      <a:pt x="169367" y="413772"/>
                    </a:cubicBezTo>
                    <a:cubicBezTo>
                      <a:pt x="163763" y="408800"/>
                      <a:pt x="135049" y="383257"/>
                      <a:pt x="130990" y="376714"/>
                    </a:cubicBezTo>
                    <a:cubicBezTo>
                      <a:pt x="118326" y="356271"/>
                      <a:pt x="100000" y="353444"/>
                      <a:pt x="96648" y="348464"/>
                    </a:cubicBezTo>
                    <a:cubicBezTo>
                      <a:pt x="90534" y="339377"/>
                      <a:pt x="82557" y="322911"/>
                      <a:pt x="88978" y="313983"/>
                    </a:cubicBezTo>
                    <a:cubicBezTo>
                      <a:pt x="92224" y="309459"/>
                      <a:pt x="90164" y="301781"/>
                      <a:pt x="97426" y="299805"/>
                    </a:cubicBezTo>
                    <a:cubicBezTo>
                      <a:pt x="99284" y="293603"/>
                      <a:pt x="104879" y="290117"/>
                      <a:pt x="108188" y="284987"/>
                    </a:cubicBezTo>
                    <a:cubicBezTo>
                      <a:pt x="125809" y="257675"/>
                      <a:pt x="136177" y="255497"/>
                      <a:pt x="136686" y="251429"/>
                    </a:cubicBezTo>
                    <a:cubicBezTo>
                      <a:pt x="137930" y="241559"/>
                      <a:pt x="148889" y="234136"/>
                      <a:pt x="157789" y="229790"/>
                    </a:cubicBezTo>
                    <a:cubicBezTo>
                      <a:pt x="156093" y="227684"/>
                      <a:pt x="129569" y="181506"/>
                      <a:pt x="122111" y="174328"/>
                    </a:cubicBezTo>
                    <a:cubicBezTo>
                      <a:pt x="111670" y="164275"/>
                      <a:pt x="113764" y="155698"/>
                      <a:pt x="108764" y="142563"/>
                    </a:cubicBezTo>
                    <a:cubicBezTo>
                      <a:pt x="107386" y="138938"/>
                      <a:pt x="109028" y="135674"/>
                      <a:pt x="114263" y="119510"/>
                    </a:cubicBezTo>
                    <a:cubicBezTo>
                      <a:pt x="123431" y="119304"/>
                      <a:pt x="147415" y="93222"/>
                      <a:pt x="152098" y="88563"/>
                    </a:cubicBezTo>
                    <a:cubicBezTo>
                      <a:pt x="176139" y="64645"/>
                      <a:pt x="179285" y="66356"/>
                      <a:pt x="172662" y="63904"/>
                    </a:cubicBezTo>
                    <a:cubicBezTo>
                      <a:pt x="166500" y="61621"/>
                      <a:pt x="174722" y="61558"/>
                      <a:pt x="143842" y="40943"/>
                    </a:cubicBezTo>
                    <a:cubicBezTo>
                      <a:pt x="135356" y="35284"/>
                      <a:pt x="112131" y="6543"/>
                      <a:pt x="101580" y="0"/>
                    </a:cubicBezTo>
                    <a:cubicBezTo>
                      <a:pt x="81203" y="2899"/>
                      <a:pt x="63683" y="8654"/>
                      <a:pt x="51768" y="19159"/>
                    </a:cubicBezTo>
                    <a:cubicBezTo>
                      <a:pt x="37495" y="31885"/>
                      <a:pt x="47748" y="46947"/>
                      <a:pt x="64725" y="87702"/>
                    </a:cubicBezTo>
                    <a:cubicBezTo>
                      <a:pt x="76266" y="122794"/>
                      <a:pt x="60744" y="114635"/>
                      <a:pt x="23894" y="129996"/>
                    </a:cubicBezTo>
                    <a:cubicBezTo>
                      <a:pt x="-29981" y="148222"/>
                      <a:pt x="49376" y="187588"/>
                      <a:pt x="83993" y="243093"/>
                    </a:cubicBezTo>
                    <a:cubicBezTo>
                      <a:pt x="-7567" y="360228"/>
                      <a:pt x="-34865" y="310723"/>
                      <a:pt x="102492" y="452584"/>
                    </a:cubicBezTo>
                    <a:cubicBezTo>
                      <a:pt x="-19160" y="595427"/>
                      <a:pt x="-46247" y="531417"/>
                      <a:pt x="96763" y="629821"/>
                    </a:cubicBezTo>
                    <a:cubicBezTo>
                      <a:pt x="49199" y="694817"/>
                      <a:pt x="17137" y="733975"/>
                      <a:pt x="30795" y="749822"/>
                    </a:cubicBezTo>
                    <a:cubicBezTo>
                      <a:pt x="45429" y="745004"/>
                      <a:pt x="64274" y="740658"/>
                      <a:pt x="86807" y="736740"/>
                    </a:cubicBezTo>
                    <a:cubicBezTo>
                      <a:pt x="90188" y="730423"/>
                      <a:pt x="95140" y="730418"/>
                      <a:pt x="99736" y="72849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09" name="Google Shape;2709;p16"/>
              <p:cNvSpPr/>
              <p:nvPr/>
            </p:nvSpPr>
            <p:spPr>
              <a:xfrm>
                <a:off x="10002542" y="3893016"/>
                <a:ext cx="208573" cy="772889"/>
              </a:xfrm>
              <a:custGeom>
                <a:rect b="b" l="l" r="r" t="t"/>
                <a:pathLst>
                  <a:path extrusionOk="0" h="772889" w="208573">
                    <a:moveTo>
                      <a:pt x="196620" y="708216"/>
                    </a:moveTo>
                    <a:cubicBezTo>
                      <a:pt x="200260" y="703668"/>
                      <a:pt x="198877" y="706634"/>
                      <a:pt x="204270" y="702297"/>
                    </a:cubicBezTo>
                    <a:cubicBezTo>
                      <a:pt x="204117" y="701985"/>
                      <a:pt x="152610" y="649672"/>
                      <a:pt x="128222" y="628523"/>
                    </a:cubicBezTo>
                    <a:cubicBezTo>
                      <a:pt x="125014" y="625739"/>
                      <a:pt x="116283" y="609528"/>
                      <a:pt x="105708" y="602297"/>
                    </a:cubicBezTo>
                    <a:cubicBezTo>
                      <a:pt x="100181" y="598523"/>
                      <a:pt x="101468" y="595859"/>
                      <a:pt x="103691" y="591186"/>
                    </a:cubicBezTo>
                    <a:cubicBezTo>
                      <a:pt x="101597" y="582600"/>
                      <a:pt x="105223" y="572013"/>
                      <a:pt x="115184" y="567739"/>
                    </a:cubicBezTo>
                    <a:cubicBezTo>
                      <a:pt x="127944" y="545897"/>
                      <a:pt x="184902" y="481219"/>
                      <a:pt x="202234" y="464560"/>
                    </a:cubicBezTo>
                    <a:cubicBezTo>
                      <a:pt x="196447" y="459431"/>
                      <a:pt x="167906" y="434027"/>
                      <a:pt x="163857" y="427502"/>
                    </a:cubicBezTo>
                    <a:cubicBezTo>
                      <a:pt x="151193" y="407060"/>
                      <a:pt x="132867" y="404233"/>
                      <a:pt x="129514" y="399252"/>
                    </a:cubicBezTo>
                    <a:cubicBezTo>
                      <a:pt x="123401" y="390166"/>
                      <a:pt x="115424" y="373699"/>
                      <a:pt x="121845" y="364771"/>
                    </a:cubicBezTo>
                    <a:cubicBezTo>
                      <a:pt x="125091" y="360247"/>
                      <a:pt x="123031" y="352569"/>
                      <a:pt x="130292" y="350593"/>
                    </a:cubicBezTo>
                    <a:cubicBezTo>
                      <a:pt x="132151" y="344391"/>
                      <a:pt x="137746" y="340906"/>
                      <a:pt x="141055" y="335776"/>
                    </a:cubicBezTo>
                    <a:cubicBezTo>
                      <a:pt x="158675" y="308459"/>
                      <a:pt x="169044" y="306290"/>
                      <a:pt x="169558" y="302218"/>
                    </a:cubicBezTo>
                    <a:cubicBezTo>
                      <a:pt x="170797" y="292348"/>
                      <a:pt x="181766" y="284925"/>
                      <a:pt x="190660" y="280579"/>
                    </a:cubicBezTo>
                    <a:cubicBezTo>
                      <a:pt x="188946" y="278463"/>
                      <a:pt x="162450" y="232309"/>
                      <a:pt x="154977" y="225117"/>
                    </a:cubicBezTo>
                    <a:cubicBezTo>
                      <a:pt x="144537" y="215064"/>
                      <a:pt x="146631" y="206487"/>
                      <a:pt x="141631" y="193352"/>
                    </a:cubicBezTo>
                    <a:cubicBezTo>
                      <a:pt x="140253" y="189727"/>
                      <a:pt x="141895" y="186463"/>
                      <a:pt x="147130" y="170299"/>
                    </a:cubicBezTo>
                    <a:cubicBezTo>
                      <a:pt x="158867" y="170035"/>
                      <a:pt x="195645" y="126462"/>
                      <a:pt x="203901" y="121433"/>
                    </a:cubicBezTo>
                    <a:cubicBezTo>
                      <a:pt x="211652" y="116707"/>
                      <a:pt x="207968" y="115597"/>
                      <a:pt x="205529" y="114693"/>
                    </a:cubicBezTo>
                    <a:cubicBezTo>
                      <a:pt x="199372" y="112409"/>
                      <a:pt x="207589" y="112347"/>
                      <a:pt x="176709" y="91731"/>
                    </a:cubicBezTo>
                    <a:cubicBezTo>
                      <a:pt x="167685" y="85707"/>
                      <a:pt x="141055" y="52505"/>
                      <a:pt x="132156" y="49625"/>
                    </a:cubicBezTo>
                    <a:cubicBezTo>
                      <a:pt x="129510" y="48770"/>
                      <a:pt x="116711" y="33712"/>
                      <a:pt x="116999" y="26745"/>
                    </a:cubicBezTo>
                    <a:cubicBezTo>
                      <a:pt x="114828" y="21183"/>
                      <a:pt x="115635" y="5615"/>
                      <a:pt x="125279" y="0"/>
                    </a:cubicBezTo>
                    <a:cubicBezTo>
                      <a:pt x="96180" y="1111"/>
                      <a:pt x="64709" y="2255"/>
                      <a:pt x="31221" y="3433"/>
                    </a:cubicBezTo>
                    <a:cubicBezTo>
                      <a:pt x="51733" y="27760"/>
                      <a:pt x="104075" y="76015"/>
                      <a:pt x="106971" y="89674"/>
                    </a:cubicBezTo>
                    <a:cubicBezTo>
                      <a:pt x="108806" y="98174"/>
                      <a:pt x="102279" y="98313"/>
                      <a:pt x="105727" y="103097"/>
                    </a:cubicBezTo>
                    <a:cubicBezTo>
                      <a:pt x="90340" y="112395"/>
                      <a:pt x="83977" y="119823"/>
                      <a:pt x="60075" y="144078"/>
                    </a:cubicBezTo>
                    <a:cubicBezTo>
                      <a:pt x="42925" y="161477"/>
                      <a:pt x="20728" y="168448"/>
                      <a:pt x="4562" y="190741"/>
                    </a:cubicBezTo>
                    <a:cubicBezTo>
                      <a:pt x="3117" y="192737"/>
                      <a:pt x="1642" y="194530"/>
                      <a:pt x="0" y="195953"/>
                    </a:cubicBezTo>
                    <a:cubicBezTo>
                      <a:pt x="2829" y="202155"/>
                      <a:pt x="6507" y="207939"/>
                      <a:pt x="13111" y="211439"/>
                    </a:cubicBezTo>
                    <a:cubicBezTo>
                      <a:pt x="18835" y="214477"/>
                      <a:pt x="54672" y="283862"/>
                      <a:pt x="85528" y="292492"/>
                    </a:cubicBezTo>
                    <a:cubicBezTo>
                      <a:pt x="88885" y="300579"/>
                      <a:pt x="91219" y="301886"/>
                      <a:pt x="88972" y="304834"/>
                    </a:cubicBezTo>
                    <a:cubicBezTo>
                      <a:pt x="84034" y="329637"/>
                      <a:pt x="85134" y="327396"/>
                      <a:pt x="84817" y="327454"/>
                    </a:cubicBezTo>
                    <a:cubicBezTo>
                      <a:pt x="77998" y="328627"/>
                      <a:pt x="78896" y="337257"/>
                      <a:pt x="73162" y="339377"/>
                    </a:cubicBezTo>
                    <a:cubicBezTo>
                      <a:pt x="57899" y="345021"/>
                      <a:pt x="9980" y="400945"/>
                      <a:pt x="3919" y="408954"/>
                    </a:cubicBezTo>
                    <a:cubicBezTo>
                      <a:pt x="9293" y="413286"/>
                      <a:pt x="10964" y="412358"/>
                      <a:pt x="11713" y="414046"/>
                    </a:cubicBezTo>
                    <a:cubicBezTo>
                      <a:pt x="18888" y="430180"/>
                      <a:pt x="35284" y="438113"/>
                      <a:pt x="45273" y="451959"/>
                    </a:cubicBezTo>
                    <a:cubicBezTo>
                      <a:pt x="52352" y="461772"/>
                      <a:pt x="61477" y="470344"/>
                      <a:pt x="69929" y="479147"/>
                    </a:cubicBezTo>
                    <a:cubicBezTo>
                      <a:pt x="104945" y="515618"/>
                      <a:pt x="96204" y="512085"/>
                      <a:pt x="88861" y="526643"/>
                    </a:cubicBezTo>
                    <a:cubicBezTo>
                      <a:pt x="77445" y="549234"/>
                      <a:pt x="72960" y="541349"/>
                      <a:pt x="42541" y="583422"/>
                    </a:cubicBezTo>
                    <a:cubicBezTo>
                      <a:pt x="27365" y="604422"/>
                      <a:pt x="23446" y="599552"/>
                      <a:pt x="18125" y="608407"/>
                    </a:cubicBezTo>
                    <a:cubicBezTo>
                      <a:pt x="43295" y="641412"/>
                      <a:pt x="59979" y="647081"/>
                      <a:pt x="68354" y="665658"/>
                    </a:cubicBezTo>
                    <a:cubicBezTo>
                      <a:pt x="71951" y="673639"/>
                      <a:pt x="86335" y="675648"/>
                      <a:pt x="90681" y="687480"/>
                    </a:cubicBezTo>
                    <a:cubicBezTo>
                      <a:pt x="92415" y="692201"/>
                      <a:pt x="114583" y="693249"/>
                      <a:pt x="103196" y="708490"/>
                    </a:cubicBezTo>
                    <a:cubicBezTo>
                      <a:pt x="101641" y="717192"/>
                      <a:pt x="98807" y="723211"/>
                      <a:pt x="92079" y="730423"/>
                    </a:cubicBezTo>
                    <a:cubicBezTo>
                      <a:pt x="66491" y="750927"/>
                      <a:pt x="53087" y="763702"/>
                      <a:pt x="44322" y="771586"/>
                    </a:cubicBezTo>
                    <a:cubicBezTo>
                      <a:pt x="77935" y="772081"/>
                      <a:pt x="110362" y="772524"/>
                      <a:pt x="141386" y="772889"/>
                    </a:cubicBezTo>
                    <a:cubicBezTo>
                      <a:pt x="139657" y="767754"/>
                      <a:pt x="161293" y="752375"/>
                      <a:pt x="196620" y="70821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0" name="Google Shape;2710;p16"/>
              <p:cNvSpPr/>
              <p:nvPr/>
            </p:nvSpPr>
            <p:spPr>
              <a:xfrm>
                <a:off x="8412672" y="3938752"/>
                <a:ext cx="210504" cy="712840"/>
              </a:xfrm>
              <a:custGeom>
                <a:rect b="b" l="l" r="r" t="t"/>
                <a:pathLst>
                  <a:path extrusionOk="0" h="712840" w="210504">
                    <a:moveTo>
                      <a:pt x="110564" y="567556"/>
                    </a:moveTo>
                    <a:cubicBezTo>
                      <a:pt x="102683" y="561811"/>
                      <a:pt x="97938" y="560056"/>
                      <a:pt x="101026" y="553792"/>
                    </a:cubicBezTo>
                    <a:cubicBezTo>
                      <a:pt x="102937" y="549912"/>
                      <a:pt x="98360" y="538508"/>
                      <a:pt x="109301" y="530051"/>
                    </a:cubicBezTo>
                    <a:cubicBezTo>
                      <a:pt x="111332" y="528474"/>
                      <a:pt x="167925" y="458825"/>
                      <a:pt x="168064" y="458498"/>
                    </a:cubicBezTo>
                    <a:cubicBezTo>
                      <a:pt x="168982" y="456411"/>
                      <a:pt x="173842" y="456142"/>
                      <a:pt x="174437" y="455152"/>
                    </a:cubicBezTo>
                    <a:cubicBezTo>
                      <a:pt x="179734" y="446406"/>
                      <a:pt x="188091" y="440099"/>
                      <a:pt x="193254" y="431277"/>
                    </a:cubicBezTo>
                    <a:cubicBezTo>
                      <a:pt x="202546" y="415392"/>
                      <a:pt x="216978" y="434180"/>
                      <a:pt x="171143" y="391300"/>
                    </a:cubicBezTo>
                    <a:cubicBezTo>
                      <a:pt x="160947" y="381767"/>
                      <a:pt x="159530" y="370406"/>
                      <a:pt x="138558" y="360262"/>
                    </a:cubicBezTo>
                    <a:cubicBezTo>
                      <a:pt x="119756" y="351170"/>
                      <a:pt x="115251" y="326045"/>
                      <a:pt x="120779" y="318358"/>
                    </a:cubicBezTo>
                    <a:cubicBezTo>
                      <a:pt x="124126" y="313699"/>
                      <a:pt x="122003" y="305790"/>
                      <a:pt x="129476" y="303757"/>
                    </a:cubicBezTo>
                    <a:cubicBezTo>
                      <a:pt x="130086" y="301733"/>
                      <a:pt x="152302" y="269641"/>
                      <a:pt x="166916" y="257804"/>
                    </a:cubicBezTo>
                    <a:cubicBezTo>
                      <a:pt x="174951" y="251295"/>
                      <a:pt x="161763" y="252901"/>
                      <a:pt x="187908" y="233742"/>
                    </a:cubicBezTo>
                    <a:cubicBezTo>
                      <a:pt x="192255" y="230559"/>
                      <a:pt x="192101" y="232607"/>
                      <a:pt x="191001" y="230766"/>
                    </a:cubicBezTo>
                    <a:cubicBezTo>
                      <a:pt x="127445" y="124857"/>
                      <a:pt x="165663" y="206126"/>
                      <a:pt x="141161" y="141804"/>
                    </a:cubicBezTo>
                    <a:cubicBezTo>
                      <a:pt x="139739" y="138073"/>
                      <a:pt x="141434" y="134708"/>
                      <a:pt x="146823" y="118063"/>
                    </a:cubicBezTo>
                    <a:cubicBezTo>
                      <a:pt x="156817" y="117832"/>
                      <a:pt x="210312" y="62856"/>
                      <a:pt x="210504" y="62534"/>
                    </a:cubicBezTo>
                    <a:cubicBezTo>
                      <a:pt x="206648" y="60260"/>
                      <a:pt x="205745" y="60943"/>
                      <a:pt x="203075" y="57746"/>
                    </a:cubicBezTo>
                    <a:cubicBezTo>
                      <a:pt x="189709" y="41789"/>
                      <a:pt x="172747" y="38053"/>
                      <a:pt x="163656" y="24106"/>
                    </a:cubicBezTo>
                    <a:cubicBezTo>
                      <a:pt x="158584" y="16327"/>
                      <a:pt x="148403" y="7928"/>
                      <a:pt x="139043" y="0"/>
                    </a:cubicBezTo>
                    <a:cubicBezTo>
                      <a:pt x="111678" y="702"/>
                      <a:pt x="85581" y="1365"/>
                      <a:pt x="60915" y="1990"/>
                    </a:cubicBezTo>
                    <a:cubicBezTo>
                      <a:pt x="74833" y="18178"/>
                      <a:pt x="101482" y="41380"/>
                      <a:pt x="103864" y="52587"/>
                    </a:cubicBezTo>
                    <a:cubicBezTo>
                      <a:pt x="105646" y="60842"/>
                      <a:pt x="99307" y="60976"/>
                      <a:pt x="102659" y="65621"/>
                    </a:cubicBezTo>
                    <a:cubicBezTo>
                      <a:pt x="87723" y="74645"/>
                      <a:pt x="81542" y="81861"/>
                      <a:pt x="58331" y="105409"/>
                    </a:cubicBezTo>
                    <a:cubicBezTo>
                      <a:pt x="41681" y="122299"/>
                      <a:pt x="20127" y="129068"/>
                      <a:pt x="4433" y="150717"/>
                    </a:cubicBezTo>
                    <a:cubicBezTo>
                      <a:pt x="3030" y="152655"/>
                      <a:pt x="1599" y="154395"/>
                      <a:pt x="0" y="155775"/>
                    </a:cubicBezTo>
                    <a:cubicBezTo>
                      <a:pt x="2747" y="161794"/>
                      <a:pt x="6320" y="167410"/>
                      <a:pt x="12727" y="170813"/>
                    </a:cubicBezTo>
                    <a:cubicBezTo>
                      <a:pt x="18240" y="173746"/>
                      <a:pt x="53145" y="241150"/>
                      <a:pt x="83040" y="249506"/>
                    </a:cubicBezTo>
                    <a:cubicBezTo>
                      <a:pt x="86297" y="257357"/>
                      <a:pt x="88568" y="258627"/>
                      <a:pt x="86383" y="261487"/>
                    </a:cubicBezTo>
                    <a:cubicBezTo>
                      <a:pt x="81590" y="285569"/>
                      <a:pt x="82656" y="283396"/>
                      <a:pt x="82349" y="283449"/>
                    </a:cubicBezTo>
                    <a:cubicBezTo>
                      <a:pt x="75726" y="284588"/>
                      <a:pt x="76600" y="292968"/>
                      <a:pt x="71029" y="295026"/>
                    </a:cubicBezTo>
                    <a:cubicBezTo>
                      <a:pt x="56209" y="300511"/>
                      <a:pt x="9711" y="354776"/>
                      <a:pt x="3799" y="362579"/>
                    </a:cubicBezTo>
                    <a:cubicBezTo>
                      <a:pt x="9014" y="366781"/>
                      <a:pt x="10638" y="365882"/>
                      <a:pt x="11368" y="367521"/>
                    </a:cubicBezTo>
                    <a:cubicBezTo>
                      <a:pt x="18331" y="383185"/>
                      <a:pt x="34256" y="390887"/>
                      <a:pt x="43953" y="404334"/>
                    </a:cubicBezTo>
                    <a:cubicBezTo>
                      <a:pt x="50820" y="413863"/>
                      <a:pt x="59681" y="422180"/>
                      <a:pt x="67888" y="430728"/>
                    </a:cubicBezTo>
                    <a:cubicBezTo>
                      <a:pt x="101885" y="466142"/>
                      <a:pt x="93395" y="462709"/>
                      <a:pt x="86268" y="476844"/>
                    </a:cubicBezTo>
                    <a:cubicBezTo>
                      <a:pt x="75188" y="498782"/>
                      <a:pt x="70828" y="491123"/>
                      <a:pt x="41292" y="531974"/>
                    </a:cubicBezTo>
                    <a:cubicBezTo>
                      <a:pt x="26558" y="552364"/>
                      <a:pt x="22754" y="547633"/>
                      <a:pt x="17582" y="556234"/>
                    </a:cubicBezTo>
                    <a:cubicBezTo>
                      <a:pt x="42017" y="588277"/>
                      <a:pt x="58216" y="593782"/>
                      <a:pt x="66347" y="611816"/>
                    </a:cubicBezTo>
                    <a:cubicBezTo>
                      <a:pt x="69843" y="619566"/>
                      <a:pt x="83804" y="621518"/>
                      <a:pt x="88021" y="633004"/>
                    </a:cubicBezTo>
                    <a:cubicBezTo>
                      <a:pt x="89711" y="637590"/>
                      <a:pt x="111231" y="638605"/>
                      <a:pt x="100181" y="653403"/>
                    </a:cubicBezTo>
                    <a:cubicBezTo>
                      <a:pt x="98653" y="661922"/>
                      <a:pt x="95878" y="667744"/>
                      <a:pt x="89385" y="674696"/>
                    </a:cubicBezTo>
                    <a:cubicBezTo>
                      <a:pt x="57702" y="700091"/>
                      <a:pt x="51589" y="709254"/>
                      <a:pt x="42416" y="712841"/>
                    </a:cubicBezTo>
                    <a:cubicBezTo>
                      <a:pt x="81528" y="711913"/>
                      <a:pt x="122138" y="711182"/>
                      <a:pt x="163997" y="710634"/>
                    </a:cubicBezTo>
                    <a:cubicBezTo>
                      <a:pt x="175114" y="697922"/>
                      <a:pt x="200087" y="669456"/>
                      <a:pt x="200337" y="669345"/>
                    </a:cubicBezTo>
                    <a:cubicBezTo>
                      <a:pt x="214913" y="662941"/>
                      <a:pt x="135133" y="605922"/>
                      <a:pt x="110564" y="56755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1" name="Google Shape;2711;p16"/>
              <p:cNvSpPr/>
              <p:nvPr/>
            </p:nvSpPr>
            <p:spPr>
              <a:xfrm>
                <a:off x="8784762" y="3928968"/>
                <a:ext cx="192591" cy="719374"/>
              </a:xfrm>
              <a:custGeom>
                <a:rect b="b" l="l" r="r" t="t"/>
                <a:pathLst>
                  <a:path extrusionOk="0" h="719374" w="192591">
                    <a:moveTo>
                      <a:pt x="191462" y="670566"/>
                    </a:moveTo>
                    <a:cubicBezTo>
                      <a:pt x="185243" y="664893"/>
                      <a:pt x="174576" y="650461"/>
                      <a:pt x="127949" y="609797"/>
                    </a:cubicBezTo>
                    <a:cubicBezTo>
                      <a:pt x="87387" y="574551"/>
                      <a:pt x="108734" y="579167"/>
                      <a:pt x="174015" y="484397"/>
                    </a:cubicBezTo>
                    <a:cubicBezTo>
                      <a:pt x="184081" y="469796"/>
                      <a:pt x="200645" y="491171"/>
                      <a:pt x="147135" y="441123"/>
                    </a:cubicBezTo>
                    <a:cubicBezTo>
                      <a:pt x="136963" y="431603"/>
                      <a:pt x="135474" y="420200"/>
                      <a:pt x="114550" y="410084"/>
                    </a:cubicBezTo>
                    <a:cubicBezTo>
                      <a:pt x="110400" y="408079"/>
                      <a:pt x="100214" y="393454"/>
                      <a:pt x="99364" y="382983"/>
                    </a:cubicBezTo>
                    <a:cubicBezTo>
                      <a:pt x="98279" y="369680"/>
                      <a:pt x="103245" y="369464"/>
                      <a:pt x="106794" y="364363"/>
                    </a:cubicBezTo>
                    <a:cubicBezTo>
                      <a:pt x="109934" y="349959"/>
                      <a:pt x="128578" y="332863"/>
                      <a:pt x="132694" y="321223"/>
                    </a:cubicBezTo>
                    <a:cubicBezTo>
                      <a:pt x="135004" y="314694"/>
                      <a:pt x="141890" y="315391"/>
                      <a:pt x="161384" y="292069"/>
                    </a:cubicBezTo>
                    <a:cubicBezTo>
                      <a:pt x="166964" y="285391"/>
                      <a:pt x="172204" y="278324"/>
                      <a:pt x="178145" y="271886"/>
                    </a:cubicBezTo>
                    <a:cubicBezTo>
                      <a:pt x="156087" y="251410"/>
                      <a:pt x="172483" y="273651"/>
                      <a:pt x="152264" y="246333"/>
                    </a:cubicBezTo>
                    <a:cubicBezTo>
                      <a:pt x="148566" y="241338"/>
                      <a:pt x="142688" y="238006"/>
                      <a:pt x="138543" y="233275"/>
                    </a:cubicBezTo>
                    <a:cubicBezTo>
                      <a:pt x="134610" y="228785"/>
                      <a:pt x="123117" y="203698"/>
                      <a:pt x="118483" y="200597"/>
                    </a:cubicBezTo>
                    <a:cubicBezTo>
                      <a:pt x="106880" y="192833"/>
                      <a:pt x="104973" y="183530"/>
                      <a:pt x="95729" y="173770"/>
                    </a:cubicBezTo>
                    <a:cubicBezTo>
                      <a:pt x="91786" y="169612"/>
                      <a:pt x="88938" y="163886"/>
                      <a:pt x="91728" y="157294"/>
                    </a:cubicBezTo>
                    <a:cubicBezTo>
                      <a:pt x="92189" y="156203"/>
                      <a:pt x="90772" y="143179"/>
                      <a:pt x="100714" y="138881"/>
                    </a:cubicBezTo>
                    <a:cubicBezTo>
                      <a:pt x="105074" y="136996"/>
                      <a:pt x="108614" y="131977"/>
                      <a:pt x="113469" y="125352"/>
                    </a:cubicBezTo>
                    <a:cubicBezTo>
                      <a:pt x="118406" y="118616"/>
                      <a:pt x="136468" y="111467"/>
                      <a:pt x="141434" y="104760"/>
                    </a:cubicBezTo>
                    <a:cubicBezTo>
                      <a:pt x="192754" y="35390"/>
                      <a:pt x="216805" y="73909"/>
                      <a:pt x="159045" y="19880"/>
                    </a:cubicBezTo>
                    <a:cubicBezTo>
                      <a:pt x="152173" y="13457"/>
                      <a:pt x="149723" y="6889"/>
                      <a:pt x="142606" y="0"/>
                    </a:cubicBezTo>
                    <a:cubicBezTo>
                      <a:pt x="95858" y="1245"/>
                      <a:pt x="50167" y="2447"/>
                      <a:pt x="5931" y="3606"/>
                    </a:cubicBezTo>
                    <a:cubicBezTo>
                      <a:pt x="24291" y="22385"/>
                      <a:pt x="-4668" y="-4740"/>
                      <a:pt x="47862" y="43688"/>
                    </a:cubicBezTo>
                    <a:cubicBezTo>
                      <a:pt x="80000" y="73351"/>
                      <a:pt x="99359" y="55303"/>
                      <a:pt x="25545" y="123655"/>
                    </a:cubicBezTo>
                    <a:cubicBezTo>
                      <a:pt x="23811" y="137102"/>
                      <a:pt x="7319" y="128390"/>
                      <a:pt x="32062" y="158039"/>
                    </a:cubicBezTo>
                    <a:cubicBezTo>
                      <a:pt x="37075" y="164044"/>
                      <a:pt x="55704" y="170198"/>
                      <a:pt x="60368" y="176487"/>
                    </a:cubicBezTo>
                    <a:cubicBezTo>
                      <a:pt x="82426" y="206242"/>
                      <a:pt x="86791" y="203174"/>
                      <a:pt x="85629" y="212121"/>
                    </a:cubicBezTo>
                    <a:cubicBezTo>
                      <a:pt x="103874" y="227328"/>
                      <a:pt x="20704" y="293136"/>
                      <a:pt x="5105" y="324420"/>
                    </a:cubicBezTo>
                    <a:cubicBezTo>
                      <a:pt x="24488" y="341964"/>
                      <a:pt x="22687" y="342781"/>
                      <a:pt x="24752" y="344036"/>
                    </a:cubicBezTo>
                    <a:cubicBezTo>
                      <a:pt x="40850" y="353815"/>
                      <a:pt x="59277" y="379877"/>
                      <a:pt x="64459" y="381988"/>
                    </a:cubicBezTo>
                    <a:cubicBezTo>
                      <a:pt x="66448" y="382800"/>
                      <a:pt x="68815" y="384555"/>
                      <a:pt x="69478" y="386430"/>
                    </a:cubicBezTo>
                    <a:cubicBezTo>
                      <a:pt x="74362" y="400252"/>
                      <a:pt x="101885" y="400916"/>
                      <a:pt x="97943" y="434392"/>
                    </a:cubicBezTo>
                    <a:cubicBezTo>
                      <a:pt x="79410" y="448267"/>
                      <a:pt x="78060" y="462084"/>
                      <a:pt x="63614" y="472666"/>
                    </a:cubicBezTo>
                    <a:cubicBezTo>
                      <a:pt x="50801" y="482046"/>
                      <a:pt x="11656" y="525537"/>
                      <a:pt x="6527" y="536248"/>
                    </a:cubicBezTo>
                    <a:cubicBezTo>
                      <a:pt x="523" y="548792"/>
                      <a:pt x="-14134" y="532835"/>
                      <a:pt x="38377" y="587023"/>
                    </a:cubicBezTo>
                    <a:cubicBezTo>
                      <a:pt x="40221" y="588931"/>
                      <a:pt x="40778" y="592061"/>
                      <a:pt x="42579" y="594032"/>
                    </a:cubicBezTo>
                    <a:cubicBezTo>
                      <a:pt x="46532" y="598354"/>
                      <a:pt x="75717" y="629456"/>
                      <a:pt x="80836" y="631148"/>
                    </a:cubicBezTo>
                    <a:cubicBezTo>
                      <a:pt x="86690" y="633095"/>
                      <a:pt x="101453" y="642946"/>
                      <a:pt x="99542" y="648350"/>
                    </a:cubicBezTo>
                    <a:cubicBezTo>
                      <a:pt x="109118" y="673023"/>
                      <a:pt x="92261" y="682797"/>
                      <a:pt x="86104" y="689966"/>
                    </a:cubicBezTo>
                    <a:cubicBezTo>
                      <a:pt x="71937" y="706422"/>
                      <a:pt x="59892" y="708124"/>
                      <a:pt x="59157" y="710778"/>
                    </a:cubicBezTo>
                    <a:cubicBezTo>
                      <a:pt x="57933" y="715168"/>
                      <a:pt x="56593" y="717672"/>
                      <a:pt x="51834" y="719086"/>
                    </a:cubicBezTo>
                    <a:cubicBezTo>
                      <a:pt x="81820" y="719124"/>
                      <a:pt x="112120" y="719225"/>
                      <a:pt x="142664" y="719374"/>
                    </a:cubicBezTo>
                    <a:cubicBezTo>
                      <a:pt x="191020" y="666566"/>
                      <a:pt x="194608" y="673432"/>
                      <a:pt x="191462" y="67056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2" name="Google Shape;2712;p16"/>
              <p:cNvSpPr/>
              <p:nvPr/>
            </p:nvSpPr>
            <p:spPr>
              <a:xfrm>
                <a:off x="8925168" y="3920021"/>
                <a:ext cx="429912" cy="732033"/>
              </a:xfrm>
              <a:custGeom>
                <a:rect b="b" l="l" r="r" t="t"/>
                <a:pathLst>
                  <a:path extrusionOk="0" h="732033" w="429912">
                    <a:moveTo>
                      <a:pt x="403782" y="701836"/>
                    </a:moveTo>
                    <a:cubicBezTo>
                      <a:pt x="404929" y="699831"/>
                      <a:pt x="409761" y="700124"/>
                      <a:pt x="410472" y="699192"/>
                    </a:cubicBezTo>
                    <a:cubicBezTo>
                      <a:pt x="416110" y="691807"/>
                      <a:pt x="423947" y="686600"/>
                      <a:pt x="429912" y="679571"/>
                    </a:cubicBezTo>
                    <a:cubicBezTo>
                      <a:pt x="418338" y="664711"/>
                      <a:pt x="418107" y="671590"/>
                      <a:pt x="417310" y="668893"/>
                    </a:cubicBezTo>
                    <a:cubicBezTo>
                      <a:pt x="413574" y="656244"/>
                      <a:pt x="393154" y="646763"/>
                      <a:pt x="391972" y="642595"/>
                    </a:cubicBezTo>
                    <a:cubicBezTo>
                      <a:pt x="387837" y="627989"/>
                      <a:pt x="365150" y="610609"/>
                      <a:pt x="359704" y="603292"/>
                    </a:cubicBezTo>
                    <a:cubicBezTo>
                      <a:pt x="355257" y="597306"/>
                      <a:pt x="352111" y="590090"/>
                      <a:pt x="344874" y="586561"/>
                    </a:cubicBezTo>
                    <a:cubicBezTo>
                      <a:pt x="328392" y="551503"/>
                      <a:pt x="329813" y="559133"/>
                      <a:pt x="340720" y="540032"/>
                    </a:cubicBezTo>
                    <a:cubicBezTo>
                      <a:pt x="346199" y="539763"/>
                      <a:pt x="361058" y="513830"/>
                      <a:pt x="361375" y="513585"/>
                    </a:cubicBezTo>
                    <a:cubicBezTo>
                      <a:pt x="367475" y="508902"/>
                      <a:pt x="370990" y="502301"/>
                      <a:pt x="375336" y="496200"/>
                    </a:cubicBezTo>
                    <a:cubicBezTo>
                      <a:pt x="381695" y="487277"/>
                      <a:pt x="391612" y="481695"/>
                      <a:pt x="399829" y="468503"/>
                    </a:cubicBezTo>
                    <a:cubicBezTo>
                      <a:pt x="411456" y="449839"/>
                      <a:pt x="417987" y="450580"/>
                      <a:pt x="419923" y="446613"/>
                    </a:cubicBezTo>
                    <a:cubicBezTo>
                      <a:pt x="430930" y="424055"/>
                      <a:pt x="442130" y="451483"/>
                      <a:pt x="395925" y="401887"/>
                    </a:cubicBezTo>
                    <a:cubicBezTo>
                      <a:pt x="395627" y="401570"/>
                      <a:pt x="372157" y="379118"/>
                      <a:pt x="362787" y="370993"/>
                    </a:cubicBezTo>
                    <a:cubicBezTo>
                      <a:pt x="357442" y="366358"/>
                      <a:pt x="358206" y="359416"/>
                      <a:pt x="344432" y="351690"/>
                    </a:cubicBezTo>
                    <a:cubicBezTo>
                      <a:pt x="340672" y="341281"/>
                      <a:pt x="344994" y="347146"/>
                      <a:pt x="339389" y="337464"/>
                    </a:cubicBezTo>
                    <a:cubicBezTo>
                      <a:pt x="334472" y="328968"/>
                      <a:pt x="336647" y="316189"/>
                      <a:pt x="346420" y="309959"/>
                    </a:cubicBezTo>
                    <a:cubicBezTo>
                      <a:pt x="348596" y="306175"/>
                      <a:pt x="363119" y="284367"/>
                      <a:pt x="371134" y="277329"/>
                    </a:cubicBezTo>
                    <a:cubicBezTo>
                      <a:pt x="379827" y="269694"/>
                      <a:pt x="392500" y="251761"/>
                      <a:pt x="392817" y="251694"/>
                    </a:cubicBezTo>
                    <a:cubicBezTo>
                      <a:pt x="402125" y="249766"/>
                      <a:pt x="403177" y="238593"/>
                      <a:pt x="411216" y="235251"/>
                    </a:cubicBezTo>
                    <a:cubicBezTo>
                      <a:pt x="413867" y="234146"/>
                      <a:pt x="415524" y="232357"/>
                      <a:pt x="415730" y="229222"/>
                    </a:cubicBezTo>
                    <a:cubicBezTo>
                      <a:pt x="416129" y="223208"/>
                      <a:pt x="420600" y="229896"/>
                      <a:pt x="422516" y="220530"/>
                    </a:cubicBezTo>
                    <a:cubicBezTo>
                      <a:pt x="410620" y="209746"/>
                      <a:pt x="411274" y="209953"/>
                      <a:pt x="402802" y="200492"/>
                    </a:cubicBezTo>
                    <a:cubicBezTo>
                      <a:pt x="394916" y="191689"/>
                      <a:pt x="328276" y="173044"/>
                      <a:pt x="359666" y="130890"/>
                    </a:cubicBezTo>
                    <a:cubicBezTo>
                      <a:pt x="365169" y="123501"/>
                      <a:pt x="362677" y="116760"/>
                      <a:pt x="369544" y="115313"/>
                    </a:cubicBezTo>
                    <a:cubicBezTo>
                      <a:pt x="369866" y="115251"/>
                      <a:pt x="382588" y="92034"/>
                      <a:pt x="384336" y="91154"/>
                    </a:cubicBezTo>
                    <a:cubicBezTo>
                      <a:pt x="395646" y="85481"/>
                      <a:pt x="401044" y="73270"/>
                      <a:pt x="406020" y="69217"/>
                    </a:cubicBezTo>
                    <a:cubicBezTo>
                      <a:pt x="362864" y="34106"/>
                      <a:pt x="343145" y="18447"/>
                      <a:pt x="331960" y="0"/>
                    </a:cubicBezTo>
                    <a:cubicBezTo>
                      <a:pt x="240140" y="2548"/>
                      <a:pt x="148604" y="5034"/>
                      <a:pt x="60070" y="7404"/>
                    </a:cubicBezTo>
                    <a:cubicBezTo>
                      <a:pt x="62942" y="10832"/>
                      <a:pt x="68609" y="17096"/>
                      <a:pt x="81849" y="30890"/>
                    </a:cubicBezTo>
                    <a:cubicBezTo>
                      <a:pt x="88352" y="37664"/>
                      <a:pt x="108767" y="55457"/>
                      <a:pt x="106875" y="62366"/>
                    </a:cubicBezTo>
                    <a:cubicBezTo>
                      <a:pt x="108950" y="71265"/>
                      <a:pt x="102279" y="71313"/>
                      <a:pt x="105732" y="76101"/>
                    </a:cubicBezTo>
                    <a:cubicBezTo>
                      <a:pt x="94807" y="82707"/>
                      <a:pt x="85494" y="90674"/>
                      <a:pt x="77186" y="99981"/>
                    </a:cubicBezTo>
                    <a:cubicBezTo>
                      <a:pt x="48256" y="132414"/>
                      <a:pt x="26928" y="138842"/>
                      <a:pt x="10590" y="155761"/>
                    </a:cubicBezTo>
                    <a:cubicBezTo>
                      <a:pt x="6733" y="159756"/>
                      <a:pt x="4413" y="165140"/>
                      <a:pt x="0" y="168958"/>
                    </a:cubicBezTo>
                    <a:cubicBezTo>
                      <a:pt x="6099" y="182318"/>
                      <a:pt x="11886" y="182943"/>
                      <a:pt x="13769" y="185203"/>
                    </a:cubicBezTo>
                    <a:cubicBezTo>
                      <a:pt x="30573" y="205328"/>
                      <a:pt x="56790" y="257463"/>
                      <a:pt x="85533" y="265497"/>
                    </a:cubicBezTo>
                    <a:cubicBezTo>
                      <a:pt x="91281" y="279333"/>
                      <a:pt x="90825" y="267915"/>
                      <a:pt x="85269" y="296622"/>
                    </a:cubicBezTo>
                    <a:cubicBezTo>
                      <a:pt x="85014" y="297934"/>
                      <a:pt x="85177" y="300401"/>
                      <a:pt x="84827" y="300458"/>
                    </a:cubicBezTo>
                    <a:cubicBezTo>
                      <a:pt x="78007" y="301632"/>
                      <a:pt x="78905" y="310261"/>
                      <a:pt x="73171" y="312382"/>
                    </a:cubicBezTo>
                    <a:cubicBezTo>
                      <a:pt x="62390" y="316367"/>
                      <a:pt x="28080" y="352613"/>
                      <a:pt x="27979" y="352944"/>
                    </a:cubicBezTo>
                    <a:cubicBezTo>
                      <a:pt x="23854" y="367180"/>
                      <a:pt x="-6637" y="379464"/>
                      <a:pt x="10239" y="385752"/>
                    </a:cubicBezTo>
                    <a:cubicBezTo>
                      <a:pt x="10820" y="385973"/>
                      <a:pt x="11483" y="386493"/>
                      <a:pt x="11723" y="387041"/>
                    </a:cubicBezTo>
                    <a:cubicBezTo>
                      <a:pt x="18898" y="403175"/>
                      <a:pt x="35294" y="411108"/>
                      <a:pt x="45283" y="424954"/>
                    </a:cubicBezTo>
                    <a:cubicBezTo>
                      <a:pt x="67547" y="455830"/>
                      <a:pt x="110520" y="480536"/>
                      <a:pt x="89889" y="496883"/>
                    </a:cubicBezTo>
                    <a:cubicBezTo>
                      <a:pt x="88419" y="502205"/>
                      <a:pt x="81739" y="510811"/>
                      <a:pt x="79246" y="514633"/>
                    </a:cubicBezTo>
                    <a:cubicBezTo>
                      <a:pt x="45048" y="545450"/>
                      <a:pt x="41950" y="564657"/>
                      <a:pt x="22951" y="575979"/>
                    </a:cubicBezTo>
                    <a:cubicBezTo>
                      <a:pt x="20977" y="577152"/>
                      <a:pt x="19412" y="579277"/>
                      <a:pt x="18129" y="581407"/>
                    </a:cubicBezTo>
                    <a:cubicBezTo>
                      <a:pt x="28743" y="595326"/>
                      <a:pt x="39659" y="606470"/>
                      <a:pt x="51152" y="616960"/>
                    </a:cubicBezTo>
                    <a:cubicBezTo>
                      <a:pt x="71495" y="635528"/>
                      <a:pt x="64085" y="637585"/>
                      <a:pt x="74333" y="644917"/>
                    </a:cubicBezTo>
                    <a:cubicBezTo>
                      <a:pt x="100791" y="663855"/>
                      <a:pt x="82757" y="658504"/>
                      <a:pt x="98072" y="664961"/>
                    </a:cubicBezTo>
                    <a:cubicBezTo>
                      <a:pt x="111356" y="670566"/>
                      <a:pt x="105108" y="676172"/>
                      <a:pt x="101833" y="687302"/>
                    </a:cubicBezTo>
                    <a:cubicBezTo>
                      <a:pt x="97693" y="701379"/>
                      <a:pt x="88400" y="705778"/>
                      <a:pt x="77263" y="715341"/>
                    </a:cubicBezTo>
                    <a:cubicBezTo>
                      <a:pt x="70688" y="720980"/>
                      <a:pt x="66030" y="725322"/>
                      <a:pt x="62351" y="728653"/>
                    </a:cubicBezTo>
                    <a:cubicBezTo>
                      <a:pt x="103057" y="728932"/>
                      <a:pt x="144100" y="729293"/>
                      <a:pt x="185315" y="729716"/>
                    </a:cubicBezTo>
                    <a:cubicBezTo>
                      <a:pt x="186030" y="728634"/>
                      <a:pt x="188235" y="726999"/>
                      <a:pt x="190093" y="724461"/>
                    </a:cubicBezTo>
                    <a:cubicBezTo>
                      <a:pt x="190319" y="724148"/>
                      <a:pt x="230151" y="678677"/>
                      <a:pt x="230463" y="678542"/>
                    </a:cubicBezTo>
                    <a:cubicBezTo>
                      <a:pt x="244165" y="672518"/>
                      <a:pt x="166114" y="615355"/>
                      <a:pt x="143293" y="579715"/>
                    </a:cubicBezTo>
                    <a:cubicBezTo>
                      <a:pt x="135642" y="574138"/>
                      <a:pt x="131032" y="572431"/>
                      <a:pt x="134029" y="566349"/>
                    </a:cubicBezTo>
                    <a:cubicBezTo>
                      <a:pt x="135883" y="562580"/>
                      <a:pt x="131445" y="551513"/>
                      <a:pt x="142063" y="543296"/>
                    </a:cubicBezTo>
                    <a:cubicBezTo>
                      <a:pt x="144085" y="541729"/>
                      <a:pt x="198983" y="474142"/>
                      <a:pt x="199117" y="473825"/>
                    </a:cubicBezTo>
                    <a:cubicBezTo>
                      <a:pt x="200011" y="471801"/>
                      <a:pt x="204727" y="471541"/>
                      <a:pt x="205303" y="470580"/>
                    </a:cubicBezTo>
                    <a:cubicBezTo>
                      <a:pt x="206821" y="468075"/>
                      <a:pt x="221718" y="448964"/>
                      <a:pt x="233590" y="437551"/>
                    </a:cubicBezTo>
                    <a:cubicBezTo>
                      <a:pt x="176776" y="387185"/>
                      <a:pt x="192884" y="389291"/>
                      <a:pt x="170466" y="378449"/>
                    </a:cubicBezTo>
                    <a:cubicBezTo>
                      <a:pt x="151472" y="369262"/>
                      <a:pt x="147985" y="345026"/>
                      <a:pt x="153205" y="337766"/>
                    </a:cubicBezTo>
                    <a:cubicBezTo>
                      <a:pt x="156452" y="333242"/>
                      <a:pt x="154391" y="325564"/>
                      <a:pt x="161653" y="323588"/>
                    </a:cubicBezTo>
                    <a:cubicBezTo>
                      <a:pt x="162244" y="321622"/>
                      <a:pt x="183817" y="290468"/>
                      <a:pt x="198008" y="278973"/>
                    </a:cubicBezTo>
                    <a:cubicBezTo>
                      <a:pt x="205807" y="272651"/>
                      <a:pt x="193009" y="274213"/>
                      <a:pt x="218390" y="255612"/>
                    </a:cubicBezTo>
                    <a:cubicBezTo>
                      <a:pt x="222602" y="252526"/>
                      <a:pt x="222458" y="254506"/>
                      <a:pt x="221391" y="252723"/>
                    </a:cubicBezTo>
                    <a:cubicBezTo>
                      <a:pt x="166465" y="161184"/>
                      <a:pt x="168304" y="174809"/>
                      <a:pt x="178505" y="143294"/>
                    </a:cubicBezTo>
                    <a:cubicBezTo>
                      <a:pt x="188307" y="143073"/>
                      <a:pt x="240150" y="89693"/>
                      <a:pt x="240333" y="89380"/>
                    </a:cubicBezTo>
                    <a:cubicBezTo>
                      <a:pt x="236587" y="87174"/>
                      <a:pt x="235713" y="87832"/>
                      <a:pt x="233119" y="84731"/>
                    </a:cubicBezTo>
                    <a:cubicBezTo>
                      <a:pt x="220143" y="69241"/>
                      <a:pt x="203661" y="65597"/>
                      <a:pt x="194843" y="52068"/>
                    </a:cubicBezTo>
                    <a:cubicBezTo>
                      <a:pt x="191793" y="47390"/>
                      <a:pt x="168424" y="24212"/>
                      <a:pt x="163526" y="22625"/>
                    </a:cubicBezTo>
                    <a:cubicBezTo>
                      <a:pt x="160971" y="21798"/>
                      <a:pt x="158863" y="17832"/>
                      <a:pt x="152581" y="10543"/>
                    </a:cubicBezTo>
                    <a:cubicBezTo>
                      <a:pt x="147216" y="4327"/>
                      <a:pt x="142155" y="6457"/>
                      <a:pt x="215249" y="4005"/>
                    </a:cubicBezTo>
                    <a:cubicBezTo>
                      <a:pt x="235170" y="23755"/>
                      <a:pt x="229027" y="22245"/>
                      <a:pt x="257780" y="44034"/>
                    </a:cubicBezTo>
                    <a:cubicBezTo>
                      <a:pt x="332940" y="100991"/>
                      <a:pt x="255437" y="120472"/>
                      <a:pt x="246629" y="134078"/>
                    </a:cubicBezTo>
                    <a:cubicBezTo>
                      <a:pt x="238536" y="146583"/>
                      <a:pt x="225728" y="155655"/>
                      <a:pt x="220359" y="170164"/>
                    </a:cubicBezTo>
                    <a:cubicBezTo>
                      <a:pt x="220258" y="170438"/>
                      <a:pt x="219965" y="170679"/>
                      <a:pt x="219773" y="170939"/>
                    </a:cubicBezTo>
                    <a:cubicBezTo>
                      <a:pt x="222899" y="173669"/>
                      <a:pt x="219307" y="187775"/>
                      <a:pt x="225113" y="195794"/>
                    </a:cubicBezTo>
                    <a:cubicBezTo>
                      <a:pt x="225872" y="196847"/>
                      <a:pt x="227135" y="197684"/>
                      <a:pt x="227510" y="198833"/>
                    </a:cubicBezTo>
                    <a:cubicBezTo>
                      <a:pt x="233921" y="218420"/>
                      <a:pt x="254846" y="225170"/>
                      <a:pt x="260811" y="260415"/>
                    </a:cubicBezTo>
                    <a:cubicBezTo>
                      <a:pt x="261171" y="262559"/>
                      <a:pt x="261809" y="266429"/>
                      <a:pt x="261156" y="266694"/>
                    </a:cubicBezTo>
                    <a:cubicBezTo>
                      <a:pt x="253655" y="269766"/>
                      <a:pt x="266165" y="268372"/>
                      <a:pt x="239790" y="290507"/>
                    </a:cubicBezTo>
                    <a:cubicBezTo>
                      <a:pt x="242062" y="301771"/>
                      <a:pt x="228273" y="302031"/>
                      <a:pt x="199113" y="342233"/>
                    </a:cubicBezTo>
                    <a:cubicBezTo>
                      <a:pt x="204501" y="346665"/>
                      <a:pt x="206201" y="345709"/>
                      <a:pt x="206945" y="347382"/>
                    </a:cubicBezTo>
                    <a:cubicBezTo>
                      <a:pt x="213909" y="363045"/>
                      <a:pt x="229834" y="370747"/>
                      <a:pt x="239531" y="384195"/>
                    </a:cubicBezTo>
                    <a:cubicBezTo>
                      <a:pt x="258726" y="410815"/>
                      <a:pt x="311256" y="446382"/>
                      <a:pt x="277230" y="456950"/>
                    </a:cubicBezTo>
                    <a:cubicBezTo>
                      <a:pt x="272947" y="470450"/>
                      <a:pt x="249352" y="487238"/>
                      <a:pt x="184023" y="563700"/>
                    </a:cubicBezTo>
                    <a:cubicBezTo>
                      <a:pt x="209150" y="586859"/>
                      <a:pt x="199843" y="581162"/>
                      <a:pt x="204213" y="583816"/>
                    </a:cubicBezTo>
                    <a:cubicBezTo>
                      <a:pt x="220311" y="593595"/>
                      <a:pt x="238738" y="619657"/>
                      <a:pt x="243920" y="621768"/>
                    </a:cubicBezTo>
                    <a:cubicBezTo>
                      <a:pt x="245908" y="622581"/>
                      <a:pt x="248281" y="624335"/>
                      <a:pt x="248939" y="626210"/>
                    </a:cubicBezTo>
                    <a:cubicBezTo>
                      <a:pt x="253006" y="637710"/>
                      <a:pt x="267889" y="637244"/>
                      <a:pt x="274613" y="655023"/>
                    </a:cubicBezTo>
                    <a:cubicBezTo>
                      <a:pt x="290092" y="658648"/>
                      <a:pt x="296239" y="677663"/>
                      <a:pt x="281730" y="687783"/>
                    </a:cubicBezTo>
                    <a:cubicBezTo>
                      <a:pt x="281442" y="687985"/>
                      <a:pt x="255898" y="715927"/>
                      <a:pt x="244242" y="730365"/>
                    </a:cubicBezTo>
                    <a:cubicBezTo>
                      <a:pt x="287100" y="730865"/>
                      <a:pt x="330048" y="731427"/>
                      <a:pt x="372916" y="732033"/>
                    </a:cubicBezTo>
                    <a:cubicBezTo>
                      <a:pt x="386617" y="718884"/>
                      <a:pt x="402581" y="703932"/>
                      <a:pt x="403782" y="70183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3" name="Google Shape;2713;p16"/>
              <p:cNvSpPr/>
              <p:nvPr/>
            </p:nvSpPr>
            <p:spPr>
              <a:xfrm>
                <a:off x="8565210" y="3933954"/>
                <a:ext cx="264940" cy="714763"/>
              </a:xfrm>
              <a:custGeom>
                <a:rect b="b" l="l" r="r" t="t"/>
                <a:pathLst>
                  <a:path extrusionOk="0" h="714763" w="264940">
                    <a:moveTo>
                      <a:pt x="239497" y="677980"/>
                    </a:moveTo>
                    <a:cubicBezTo>
                      <a:pt x="240616" y="676033"/>
                      <a:pt x="245303" y="676316"/>
                      <a:pt x="245995" y="675413"/>
                    </a:cubicBezTo>
                    <a:cubicBezTo>
                      <a:pt x="251470" y="668244"/>
                      <a:pt x="259077" y="663187"/>
                      <a:pt x="264869" y="656350"/>
                    </a:cubicBezTo>
                    <a:cubicBezTo>
                      <a:pt x="253631" y="641922"/>
                      <a:pt x="253400" y="648600"/>
                      <a:pt x="252632" y="645980"/>
                    </a:cubicBezTo>
                    <a:cubicBezTo>
                      <a:pt x="248968" y="633576"/>
                      <a:pt x="229186" y="624518"/>
                      <a:pt x="228033" y="620446"/>
                    </a:cubicBezTo>
                    <a:cubicBezTo>
                      <a:pt x="224019" y="606263"/>
                      <a:pt x="201989" y="589393"/>
                      <a:pt x="196707" y="582287"/>
                    </a:cubicBezTo>
                    <a:cubicBezTo>
                      <a:pt x="192389" y="576475"/>
                      <a:pt x="189335" y="569470"/>
                      <a:pt x="182309" y="566042"/>
                    </a:cubicBezTo>
                    <a:cubicBezTo>
                      <a:pt x="181262" y="563825"/>
                      <a:pt x="163223" y="534772"/>
                      <a:pt x="173491" y="528768"/>
                    </a:cubicBezTo>
                    <a:cubicBezTo>
                      <a:pt x="177424" y="526465"/>
                      <a:pt x="175523" y="521066"/>
                      <a:pt x="180584" y="520710"/>
                    </a:cubicBezTo>
                    <a:cubicBezTo>
                      <a:pt x="229013" y="454681"/>
                      <a:pt x="211028" y="479892"/>
                      <a:pt x="227361" y="462128"/>
                    </a:cubicBezTo>
                    <a:cubicBezTo>
                      <a:pt x="237941" y="450628"/>
                      <a:pt x="239968" y="440902"/>
                      <a:pt x="252469" y="432882"/>
                    </a:cubicBezTo>
                    <a:cubicBezTo>
                      <a:pt x="256839" y="430075"/>
                      <a:pt x="255144" y="426262"/>
                      <a:pt x="264941" y="418892"/>
                    </a:cubicBezTo>
                    <a:cubicBezTo>
                      <a:pt x="241159" y="394998"/>
                      <a:pt x="181804" y="343185"/>
                      <a:pt x="179763" y="328963"/>
                    </a:cubicBezTo>
                    <a:cubicBezTo>
                      <a:pt x="167829" y="308617"/>
                      <a:pt x="179321" y="302853"/>
                      <a:pt x="188024" y="291007"/>
                    </a:cubicBezTo>
                    <a:cubicBezTo>
                      <a:pt x="195472" y="280862"/>
                      <a:pt x="234959" y="229838"/>
                      <a:pt x="246725" y="224948"/>
                    </a:cubicBezTo>
                    <a:cubicBezTo>
                      <a:pt x="252747" y="222444"/>
                      <a:pt x="250418" y="215977"/>
                      <a:pt x="253050" y="216069"/>
                    </a:cubicBezTo>
                    <a:cubicBezTo>
                      <a:pt x="257156" y="216208"/>
                      <a:pt x="257213" y="213049"/>
                      <a:pt x="257703" y="210655"/>
                    </a:cubicBezTo>
                    <a:cubicBezTo>
                      <a:pt x="246158" y="200189"/>
                      <a:pt x="246778" y="200376"/>
                      <a:pt x="238561" y="191198"/>
                    </a:cubicBezTo>
                    <a:cubicBezTo>
                      <a:pt x="231064" y="182828"/>
                      <a:pt x="166388" y="164289"/>
                      <a:pt x="196678" y="123621"/>
                    </a:cubicBezTo>
                    <a:cubicBezTo>
                      <a:pt x="202018" y="116448"/>
                      <a:pt x="199602" y="109904"/>
                      <a:pt x="206268" y="108496"/>
                    </a:cubicBezTo>
                    <a:cubicBezTo>
                      <a:pt x="206825" y="108380"/>
                      <a:pt x="204496" y="111029"/>
                      <a:pt x="219346" y="86486"/>
                    </a:cubicBezTo>
                    <a:cubicBezTo>
                      <a:pt x="221877" y="82303"/>
                      <a:pt x="220820" y="89717"/>
                      <a:pt x="239612" y="65784"/>
                    </a:cubicBezTo>
                    <a:cubicBezTo>
                      <a:pt x="244737" y="59265"/>
                      <a:pt x="194752" y="31991"/>
                      <a:pt x="172363" y="0"/>
                    </a:cubicBezTo>
                    <a:cubicBezTo>
                      <a:pt x="131628" y="1063"/>
                      <a:pt x="92372" y="2077"/>
                      <a:pt x="54941" y="3043"/>
                    </a:cubicBezTo>
                    <a:cubicBezTo>
                      <a:pt x="59892" y="7726"/>
                      <a:pt x="66573" y="13510"/>
                      <a:pt x="75962" y="20625"/>
                    </a:cubicBezTo>
                    <a:cubicBezTo>
                      <a:pt x="153806" y="79616"/>
                      <a:pt x="72725" y="100621"/>
                      <a:pt x="64479" y="113366"/>
                    </a:cubicBezTo>
                    <a:cubicBezTo>
                      <a:pt x="56141" y="126246"/>
                      <a:pt x="42954" y="135587"/>
                      <a:pt x="37431" y="150544"/>
                    </a:cubicBezTo>
                    <a:cubicBezTo>
                      <a:pt x="37325" y="150828"/>
                      <a:pt x="37023" y="151073"/>
                      <a:pt x="36831" y="151342"/>
                    </a:cubicBezTo>
                    <a:cubicBezTo>
                      <a:pt x="40063" y="154164"/>
                      <a:pt x="36326" y="168655"/>
                      <a:pt x="42329" y="176943"/>
                    </a:cubicBezTo>
                    <a:cubicBezTo>
                      <a:pt x="43107" y="178030"/>
                      <a:pt x="44414" y="178890"/>
                      <a:pt x="44798" y="180073"/>
                    </a:cubicBezTo>
                    <a:cubicBezTo>
                      <a:pt x="47992" y="189833"/>
                      <a:pt x="55714" y="196660"/>
                      <a:pt x="60853" y="205150"/>
                    </a:cubicBezTo>
                    <a:cubicBezTo>
                      <a:pt x="68100" y="217131"/>
                      <a:pt x="74401" y="214852"/>
                      <a:pt x="74631" y="231372"/>
                    </a:cubicBezTo>
                    <a:cubicBezTo>
                      <a:pt x="76888" y="232530"/>
                      <a:pt x="77109" y="234391"/>
                      <a:pt x="77474" y="240078"/>
                    </a:cubicBezTo>
                    <a:cubicBezTo>
                      <a:pt x="77556" y="241247"/>
                      <a:pt x="78891" y="242299"/>
                      <a:pt x="79093" y="243497"/>
                    </a:cubicBezTo>
                    <a:cubicBezTo>
                      <a:pt x="79467" y="245708"/>
                      <a:pt x="80120" y="249694"/>
                      <a:pt x="79453" y="249968"/>
                    </a:cubicBezTo>
                    <a:cubicBezTo>
                      <a:pt x="71759" y="253117"/>
                      <a:pt x="84611" y="251694"/>
                      <a:pt x="57443" y="274492"/>
                    </a:cubicBezTo>
                    <a:cubicBezTo>
                      <a:pt x="59791" y="286103"/>
                      <a:pt x="45600" y="286333"/>
                      <a:pt x="15546" y="327771"/>
                    </a:cubicBezTo>
                    <a:cubicBezTo>
                      <a:pt x="21093" y="332334"/>
                      <a:pt x="22850" y="331348"/>
                      <a:pt x="23614" y="333074"/>
                    </a:cubicBezTo>
                    <a:cubicBezTo>
                      <a:pt x="30789" y="349209"/>
                      <a:pt x="47185" y="357142"/>
                      <a:pt x="57174" y="370988"/>
                    </a:cubicBezTo>
                    <a:cubicBezTo>
                      <a:pt x="76946" y="398406"/>
                      <a:pt x="131046" y="435041"/>
                      <a:pt x="96002" y="445926"/>
                    </a:cubicBezTo>
                    <a:cubicBezTo>
                      <a:pt x="91584" y="459849"/>
                      <a:pt x="67567" y="476796"/>
                      <a:pt x="0" y="555878"/>
                    </a:cubicBezTo>
                    <a:cubicBezTo>
                      <a:pt x="21885" y="576051"/>
                      <a:pt x="18475" y="575191"/>
                      <a:pt x="20795" y="576595"/>
                    </a:cubicBezTo>
                    <a:cubicBezTo>
                      <a:pt x="37373" y="586667"/>
                      <a:pt x="56353" y="613508"/>
                      <a:pt x="61693" y="615686"/>
                    </a:cubicBezTo>
                    <a:cubicBezTo>
                      <a:pt x="63739" y="616523"/>
                      <a:pt x="66184" y="618331"/>
                      <a:pt x="66866" y="620258"/>
                    </a:cubicBezTo>
                    <a:cubicBezTo>
                      <a:pt x="71068" y="632143"/>
                      <a:pt x="86349" y="631552"/>
                      <a:pt x="93308" y="649932"/>
                    </a:cubicBezTo>
                    <a:cubicBezTo>
                      <a:pt x="109257" y="653663"/>
                      <a:pt x="115582" y="673254"/>
                      <a:pt x="100642" y="683672"/>
                    </a:cubicBezTo>
                    <a:cubicBezTo>
                      <a:pt x="100517" y="683759"/>
                      <a:pt x="83708" y="702293"/>
                      <a:pt x="72585" y="714764"/>
                    </a:cubicBezTo>
                    <a:cubicBezTo>
                      <a:pt x="114891" y="714384"/>
                      <a:pt x="158267" y="714168"/>
                      <a:pt x="202494" y="714091"/>
                    </a:cubicBezTo>
                    <a:cubicBezTo>
                      <a:pt x="216219" y="700749"/>
                      <a:pt x="238157" y="680316"/>
                      <a:pt x="239497" y="67798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4" name="Google Shape;2714;p16"/>
              <p:cNvSpPr/>
              <p:nvPr/>
            </p:nvSpPr>
            <p:spPr>
              <a:xfrm>
                <a:off x="9458690" y="3910050"/>
                <a:ext cx="241425" cy="747687"/>
              </a:xfrm>
              <a:custGeom>
                <a:rect b="b" l="l" r="r" t="t"/>
                <a:pathLst>
                  <a:path extrusionOk="0" h="747687" w="241425">
                    <a:moveTo>
                      <a:pt x="237014" y="694701"/>
                    </a:moveTo>
                    <a:cubicBezTo>
                      <a:pt x="236097" y="692898"/>
                      <a:pt x="175057" y="632908"/>
                      <a:pt x="158690" y="618715"/>
                    </a:cubicBezTo>
                    <a:cubicBezTo>
                      <a:pt x="155386" y="615850"/>
                      <a:pt x="146395" y="599148"/>
                      <a:pt x="135498" y="591701"/>
                    </a:cubicBezTo>
                    <a:cubicBezTo>
                      <a:pt x="129831" y="587830"/>
                      <a:pt x="131128" y="585080"/>
                      <a:pt x="133419" y="580253"/>
                    </a:cubicBezTo>
                    <a:cubicBezTo>
                      <a:pt x="131263" y="571412"/>
                      <a:pt x="134994" y="560513"/>
                      <a:pt x="145257" y="556104"/>
                    </a:cubicBezTo>
                    <a:cubicBezTo>
                      <a:pt x="159847" y="531133"/>
                      <a:pt x="196543" y="493719"/>
                      <a:pt x="199406" y="487200"/>
                    </a:cubicBezTo>
                    <a:cubicBezTo>
                      <a:pt x="200323" y="485113"/>
                      <a:pt x="205178" y="484844"/>
                      <a:pt x="205778" y="483854"/>
                    </a:cubicBezTo>
                    <a:cubicBezTo>
                      <a:pt x="207334" y="481286"/>
                      <a:pt x="222683" y="461584"/>
                      <a:pt x="234915" y="449834"/>
                    </a:cubicBezTo>
                    <a:cubicBezTo>
                      <a:pt x="229143" y="444714"/>
                      <a:pt x="199564" y="418401"/>
                      <a:pt x="195391" y="411666"/>
                    </a:cubicBezTo>
                    <a:cubicBezTo>
                      <a:pt x="182347" y="390608"/>
                      <a:pt x="163473" y="387699"/>
                      <a:pt x="160020" y="382570"/>
                    </a:cubicBezTo>
                    <a:cubicBezTo>
                      <a:pt x="153724" y="373209"/>
                      <a:pt x="145512" y="356247"/>
                      <a:pt x="152120" y="347060"/>
                    </a:cubicBezTo>
                    <a:cubicBezTo>
                      <a:pt x="155467" y="342401"/>
                      <a:pt x="153345" y="334492"/>
                      <a:pt x="160817" y="332459"/>
                    </a:cubicBezTo>
                    <a:cubicBezTo>
                      <a:pt x="162729" y="326069"/>
                      <a:pt x="168492" y="322483"/>
                      <a:pt x="171902" y="317194"/>
                    </a:cubicBezTo>
                    <a:cubicBezTo>
                      <a:pt x="190050" y="289064"/>
                      <a:pt x="200731" y="286819"/>
                      <a:pt x="201255" y="282631"/>
                    </a:cubicBezTo>
                    <a:cubicBezTo>
                      <a:pt x="202537" y="272463"/>
                      <a:pt x="213823" y="264819"/>
                      <a:pt x="222986" y="260343"/>
                    </a:cubicBezTo>
                    <a:cubicBezTo>
                      <a:pt x="221243" y="258175"/>
                      <a:pt x="193921" y="210612"/>
                      <a:pt x="186242" y="203218"/>
                    </a:cubicBezTo>
                    <a:cubicBezTo>
                      <a:pt x="175489" y="192862"/>
                      <a:pt x="177645" y="184030"/>
                      <a:pt x="172497" y="170501"/>
                    </a:cubicBezTo>
                    <a:cubicBezTo>
                      <a:pt x="171075" y="166770"/>
                      <a:pt x="172771" y="163405"/>
                      <a:pt x="178159" y="146760"/>
                    </a:cubicBezTo>
                    <a:cubicBezTo>
                      <a:pt x="187601" y="146544"/>
                      <a:pt x="212305" y="119683"/>
                      <a:pt x="217127" y="114885"/>
                    </a:cubicBezTo>
                    <a:cubicBezTo>
                      <a:pt x="241889" y="90251"/>
                      <a:pt x="245130" y="92015"/>
                      <a:pt x="238311" y="89486"/>
                    </a:cubicBezTo>
                    <a:cubicBezTo>
                      <a:pt x="231962" y="87130"/>
                      <a:pt x="240433" y="87068"/>
                      <a:pt x="208626" y="65837"/>
                    </a:cubicBezTo>
                    <a:cubicBezTo>
                      <a:pt x="200962" y="60726"/>
                      <a:pt x="165913" y="20091"/>
                      <a:pt x="159122" y="19452"/>
                    </a:cubicBezTo>
                    <a:cubicBezTo>
                      <a:pt x="154343" y="13553"/>
                      <a:pt x="148710" y="8019"/>
                      <a:pt x="146707" y="0"/>
                    </a:cubicBezTo>
                    <a:cubicBezTo>
                      <a:pt x="109910" y="1091"/>
                      <a:pt x="72552" y="2183"/>
                      <a:pt x="34823" y="3269"/>
                    </a:cubicBezTo>
                    <a:cubicBezTo>
                      <a:pt x="106827" y="77832"/>
                      <a:pt x="98317" y="69111"/>
                      <a:pt x="104133" y="79125"/>
                    </a:cubicBezTo>
                    <a:cubicBezTo>
                      <a:pt x="103965" y="80741"/>
                      <a:pt x="103706" y="80549"/>
                      <a:pt x="103864" y="81294"/>
                    </a:cubicBezTo>
                    <a:cubicBezTo>
                      <a:pt x="105646" y="89549"/>
                      <a:pt x="99307" y="89683"/>
                      <a:pt x="102659" y="94323"/>
                    </a:cubicBezTo>
                    <a:cubicBezTo>
                      <a:pt x="87723" y="103347"/>
                      <a:pt x="81542" y="110563"/>
                      <a:pt x="58331" y="134111"/>
                    </a:cubicBezTo>
                    <a:cubicBezTo>
                      <a:pt x="41681" y="151001"/>
                      <a:pt x="20127" y="157770"/>
                      <a:pt x="4433" y="179419"/>
                    </a:cubicBezTo>
                    <a:cubicBezTo>
                      <a:pt x="3030" y="181357"/>
                      <a:pt x="1599" y="183097"/>
                      <a:pt x="0" y="184477"/>
                    </a:cubicBezTo>
                    <a:cubicBezTo>
                      <a:pt x="2747" y="190496"/>
                      <a:pt x="6315" y="196112"/>
                      <a:pt x="12727" y="199516"/>
                    </a:cubicBezTo>
                    <a:cubicBezTo>
                      <a:pt x="22514" y="204718"/>
                      <a:pt x="49735" y="268901"/>
                      <a:pt x="83040" y="278208"/>
                    </a:cubicBezTo>
                    <a:cubicBezTo>
                      <a:pt x="83718" y="279838"/>
                      <a:pt x="84947" y="283742"/>
                      <a:pt x="87219" y="286011"/>
                    </a:cubicBezTo>
                    <a:cubicBezTo>
                      <a:pt x="81451" y="315040"/>
                      <a:pt x="82661" y="312098"/>
                      <a:pt x="82354" y="312151"/>
                    </a:cubicBezTo>
                    <a:cubicBezTo>
                      <a:pt x="75731" y="313290"/>
                      <a:pt x="76605" y="321670"/>
                      <a:pt x="71034" y="323728"/>
                    </a:cubicBezTo>
                    <a:cubicBezTo>
                      <a:pt x="63811" y="326396"/>
                      <a:pt x="69070" y="326545"/>
                      <a:pt x="57270" y="333545"/>
                    </a:cubicBezTo>
                    <a:cubicBezTo>
                      <a:pt x="50647" y="337473"/>
                      <a:pt x="11320" y="381348"/>
                      <a:pt x="3808" y="391276"/>
                    </a:cubicBezTo>
                    <a:cubicBezTo>
                      <a:pt x="9024" y="395478"/>
                      <a:pt x="10647" y="394579"/>
                      <a:pt x="11377" y="396219"/>
                    </a:cubicBezTo>
                    <a:cubicBezTo>
                      <a:pt x="18129" y="411416"/>
                      <a:pt x="89043" y="475272"/>
                      <a:pt x="92290" y="490291"/>
                    </a:cubicBezTo>
                    <a:cubicBezTo>
                      <a:pt x="95272" y="504085"/>
                      <a:pt x="62798" y="530941"/>
                      <a:pt x="41302" y="560676"/>
                    </a:cubicBezTo>
                    <a:cubicBezTo>
                      <a:pt x="26568" y="581066"/>
                      <a:pt x="22764" y="576335"/>
                      <a:pt x="17592" y="584936"/>
                    </a:cubicBezTo>
                    <a:cubicBezTo>
                      <a:pt x="42056" y="617023"/>
                      <a:pt x="58216" y="622460"/>
                      <a:pt x="66356" y="640518"/>
                    </a:cubicBezTo>
                    <a:cubicBezTo>
                      <a:pt x="69853" y="648268"/>
                      <a:pt x="83818" y="650220"/>
                      <a:pt x="88030" y="661706"/>
                    </a:cubicBezTo>
                    <a:cubicBezTo>
                      <a:pt x="89721" y="666292"/>
                      <a:pt x="111241" y="667307"/>
                      <a:pt x="100190" y="682105"/>
                    </a:cubicBezTo>
                    <a:cubicBezTo>
                      <a:pt x="96127" y="704845"/>
                      <a:pt x="84928" y="703845"/>
                      <a:pt x="40293" y="745120"/>
                    </a:cubicBezTo>
                    <a:cubicBezTo>
                      <a:pt x="90331" y="745961"/>
                      <a:pt x="139821" y="746826"/>
                      <a:pt x="188461" y="747687"/>
                    </a:cubicBezTo>
                    <a:cubicBezTo>
                      <a:pt x="213549" y="720067"/>
                      <a:pt x="223144" y="705870"/>
                      <a:pt x="237014" y="6947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5" name="Google Shape;2715;p16"/>
              <p:cNvSpPr/>
              <p:nvPr/>
            </p:nvSpPr>
            <p:spPr>
              <a:xfrm>
                <a:off x="8063083" y="3941853"/>
                <a:ext cx="214759" cy="728571"/>
              </a:xfrm>
              <a:custGeom>
                <a:rect b="b" l="l" r="r" t="t"/>
                <a:pathLst>
                  <a:path extrusionOk="0" h="728571" w="214759">
                    <a:moveTo>
                      <a:pt x="188513" y="680004"/>
                    </a:moveTo>
                    <a:cubicBezTo>
                      <a:pt x="189660" y="677999"/>
                      <a:pt x="194492" y="678292"/>
                      <a:pt x="195203" y="677360"/>
                    </a:cubicBezTo>
                    <a:cubicBezTo>
                      <a:pt x="200841" y="669975"/>
                      <a:pt x="208678" y="664768"/>
                      <a:pt x="214638" y="657730"/>
                    </a:cubicBezTo>
                    <a:cubicBezTo>
                      <a:pt x="203064" y="642869"/>
                      <a:pt x="202829" y="649749"/>
                      <a:pt x="202037" y="647052"/>
                    </a:cubicBezTo>
                    <a:cubicBezTo>
                      <a:pt x="198262" y="634278"/>
                      <a:pt x="177885" y="624946"/>
                      <a:pt x="176698" y="620749"/>
                    </a:cubicBezTo>
                    <a:cubicBezTo>
                      <a:pt x="172563" y="606143"/>
                      <a:pt x="149876" y="588763"/>
                      <a:pt x="144430" y="581446"/>
                    </a:cubicBezTo>
                    <a:cubicBezTo>
                      <a:pt x="139978" y="575460"/>
                      <a:pt x="136837" y="568244"/>
                      <a:pt x="129619" y="564724"/>
                    </a:cubicBezTo>
                    <a:cubicBezTo>
                      <a:pt x="111764" y="526753"/>
                      <a:pt x="113584" y="537032"/>
                      <a:pt x="132731" y="511498"/>
                    </a:cubicBezTo>
                    <a:cubicBezTo>
                      <a:pt x="150635" y="487628"/>
                      <a:pt x="143499" y="493762"/>
                      <a:pt x="146121" y="491753"/>
                    </a:cubicBezTo>
                    <a:cubicBezTo>
                      <a:pt x="152220" y="487070"/>
                      <a:pt x="155735" y="480469"/>
                      <a:pt x="160082" y="474368"/>
                    </a:cubicBezTo>
                    <a:cubicBezTo>
                      <a:pt x="166426" y="465469"/>
                      <a:pt x="176353" y="459858"/>
                      <a:pt x="184575" y="446671"/>
                    </a:cubicBezTo>
                    <a:cubicBezTo>
                      <a:pt x="196201" y="428007"/>
                      <a:pt x="202733" y="428748"/>
                      <a:pt x="204668" y="424781"/>
                    </a:cubicBezTo>
                    <a:cubicBezTo>
                      <a:pt x="213375" y="406930"/>
                      <a:pt x="220017" y="418781"/>
                      <a:pt x="208971" y="407950"/>
                    </a:cubicBezTo>
                    <a:cubicBezTo>
                      <a:pt x="193565" y="392844"/>
                      <a:pt x="164029" y="363473"/>
                      <a:pt x="147528" y="349156"/>
                    </a:cubicBezTo>
                    <a:cubicBezTo>
                      <a:pt x="142192" y="344526"/>
                      <a:pt x="142937" y="337569"/>
                      <a:pt x="129173" y="329853"/>
                    </a:cubicBezTo>
                    <a:cubicBezTo>
                      <a:pt x="125383" y="319353"/>
                      <a:pt x="129773" y="325367"/>
                      <a:pt x="124130" y="315627"/>
                    </a:cubicBezTo>
                    <a:cubicBezTo>
                      <a:pt x="119207" y="307132"/>
                      <a:pt x="121388" y="294343"/>
                      <a:pt x="131161" y="288122"/>
                    </a:cubicBezTo>
                    <a:cubicBezTo>
                      <a:pt x="133336" y="284338"/>
                      <a:pt x="147859" y="262535"/>
                      <a:pt x="155875" y="255492"/>
                    </a:cubicBezTo>
                    <a:cubicBezTo>
                      <a:pt x="164567" y="247857"/>
                      <a:pt x="177236" y="229924"/>
                      <a:pt x="177558" y="229857"/>
                    </a:cubicBezTo>
                    <a:cubicBezTo>
                      <a:pt x="186865" y="227929"/>
                      <a:pt x="187917" y="216756"/>
                      <a:pt x="195957" y="213415"/>
                    </a:cubicBezTo>
                    <a:cubicBezTo>
                      <a:pt x="198608" y="212309"/>
                      <a:pt x="200264" y="210520"/>
                      <a:pt x="200471" y="207386"/>
                    </a:cubicBezTo>
                    <a:cubicBezTo>
                      <a:pt x="200870" y="201371"/>
                      <a:pt x="205341" y="208059"/>
                      <a:pt x="207257" y="198693"/>
                    </a:cubicBezTo>
                    <a:cubicBezTo>
                      <a:pt x="195332" y="187886"/>
                      <a:pt x="196000" y="188102"/>
                      <a:pt x="187543" y="178655"/>
                    </a:cubicBezTo>
                    <a:cubicBezTo>
                      <a:pt x="180286" y="170544"/>
                      <a:pt x="113368" y="150732"/>
                      <a:pt x="144406" y="109054"/>
                    </a:cubicBezTo>
                    <a:cubicBezTo>
                      <a:pt x="149910" y="101664"/>
                      <a:pt x="147417" y="94924"/>
                      <a:pt x="154285" y="93477"/>
                    </a:cubicBezTo>
                    <a:cubicBezTo>
                      <a:pt x="154607" y="93414"/>
                      <a:pt x="167329" y="70198"/>
                      <a:pt x="169077" y="69318"/>
                    </a:cubicBezTo>
                    <a:cubicBezTo>
                      <a:pt x="180348" y="63664"/>
                      <a:pt x="185799" y="51419"/>
                      <a:pt x="190760" y="47380"/>
                    </a:cubicBezTo>
                    <a:cubicBezTo>
                      <a:pt x="190458" y="47130"/>
                      <a:pt x="152729" y="15370"/>
                      <a:pt x="140920" y="5428"/>
                    </a:cubicBezTo>
                    <a:cubicBezTo>
                      <a:pt x="114573" y="4933"/>
                      <a:pt x="81114" y="1413"/>
                      <a:pt x="48072" y="0"/>
                    </a:cubicBezTo>
                    <a:cubicBezTo>
                      <a:pt x="67984" y="20577"/>
                      <a:pt x="111283" y="45193"/>
                      <a:pt x="106327" y="65871"/>
                    </a:cubicBezTo>
                    <a:cubicBezTo>
                      <a:pt x="108858" y="86337"/>
                      <a:pt x="64608" y="109260"/>
                      <a:pt x="62677" y="112246"/>
                    </a:cubicBezTo>
                    <a:cubicBezTo>
                      <a:pt x="54580" y="124751"/>
                      <a:pt x="41776" y="133823"/>
                      <a:pt x="36402" y="148347"/>
                    </a:cubicBezTo>
                    <a:cubicBezTo>
                      <a:pt x="36302" y="148621"/>
                      <a:pt x="36009" y="148861"/>
                      <a:pt x="35816" y="149121"/>
                    </a:cubicBezTo>
                    <a:cubicBezTo>
                      <a:pt x="38938" y="151842"/>
                      <a:pt x="35351" y="165958"/>
                      <a:pt x="41157" y="173977"/>
                    </a:cubicBezTo>
                    <a:cubicBezTo>
                      <a:pt x="60108" y="200160"/>
                      <a:pt x="73166" y="216713"/>
                      <a:pt x="76859" y="238593"/>
                    </a:cubicBezTo>
                    <a:cubicBezTo>
                      <a:pt x="77219" y="240737"/>
                      <a:pt x="77858" y="244607"/>
                      <a:pt x="77205" y="244872"/>
                    </a:cubicBezTo>
                    <a:cubicBezTo>
                      <a:pt x="69703" y="247944"/>
                      <a:pt x="82214" y="246550"/>
                      <a:pt x="55838" y="268684"/>
                    </a:cubicBezTo>
                    <a:cubicBezTo>
                      <a:pt x="58105" y="279901"/>
                      <a:pt x="44144" y="280449"/>
                      <a:pt x="15161" y="320411"/>
                    </a:cubicBezTo>
                    <a:cubicBezTo>
                      <a:pt x="20549" y="324843"/>
                      <a:pt x="22245" y="323887"/>
                      <a:pt x="22994" y="325560"/>
                    </a:cubicBezTo>
                    <a:cubicBezTo>
                      <a:pt x="26336" y="333088"/>
                      <a:pt x="88539" y="398166"/>
                      <a:pt x="97246" y="407983"/>
                    </a:cubicBezTo>
                    <a:cubicBezTo>
                      <a:pt x="109300" y="421584"/>
                      <a:pt x="103844" y="431849"/>
                      <a:pt x="93279" y="435128"/>
                    </a:cubicBezTo>
                    <a:cubicBezTo>
                      <a:pt x="90873" y="442724"/>
                      <a:pt x="88966" y="441310"/>
                      <a:pt x="81709" y="451839"/>
                    </a:cubicBezTo>
                    <a:cubicBezTo>
                      <a:pt x="69386" y="469729"/>
                      <a:pt x="57596" y="472714"/>
                      <a:pt x="57149" y="475426"/>
                    </a:cubicBezTo>
                    <a:cubicBezTo>
                      <a:pt x="56218" y="481070"/>
                      <a:pt x="14849" y="521513"/>
                      <a:pt x="8312" y="533359"/>
                    </a:cubicBezTo>
                    <a:cubicBezTo>
                      <a:pt x="-1105" y="550422"/>
                      <a:pt x="-7291" y="530426"/>
                      <a:pt x="17019" y="558489"/>
                    </a:cubicBezTo>
                    <a:cubicBezTo>
                      <a:pt x="18066" y="559696"/>
                      <a:pt x="18955" y="561200"/>
                      <a:pt x="20261" y="561998"/>
                    </a:cubicBezTo>
                    <a:cubicBezTo>
                      <a:pt x="36359" y="571777"/>
                      <a:pt x="54786" y="597840"/>
                      <a:pt x="59968" y="599951"/>
                    </a:cubicBezTo>
                    <a:cubicBezTo>
                      <a:pt x="61957" y="600763"/>
                      <a:pt x="64324" y="602518"/>
                      <a:pt x="64987" y="604393"/>
                    </a:cubicBezTo>
                    <a:cubicBezTo>
                      <a:pt x="69064" y="615932"/>
                      <a:pt x="83904" y="615355"/>
                      <a:pt x="90661" y="633206"/>
                    </a:cubicBezTo>
                    <a:cubicBezTo>
                      <a:pt x="106145" y="636831"/>
                      <a:pt x="112287" y="655845"/>
                      <a:pt x="97779" y="665965"/>
                    </a:cubicBezTo>
                    <a:cubicBezTo>
                      <a:pt x="96564" y="666812"/>
                      <a:pt x="56554" y="712721"/>
                      <a:pt x="41776" y="728572"/>
                    </a:cubicBezTo>
                    <a:cubicBezTo>
                      <a:pt x="73406" y="725187"/>
                      <a:pt x="108911" y="722264"/>
                      <a:pt x="147792" y="719745"/>
                    </a:cubicBezTo>
                    <a:cubicBezTo>
                      <a:pt x="165201" y="702350"/>
                      <a:pt x="186313" y="683831"/>
                      <a:pt x="188513" y="68000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6" name="Google Shape;2716;p16"/>
              <p:cNvSpPr/>
              <p:nvPr/>
            </p:nvSpPr>
            <p:spPr>
              <a:xfrm>
                <a:off x="10155376" y="4379581"/>
                <a:ext cx="189256" cy="287467"/>
              </a:xfrm>
              <a:custGeom>
                <a:rect b="b" l="l" r="r" t="t"/>
                <a:pathLst>
                  <a:path extrusionOk="0" h="287467" w="189256">
                    <a:moveTo>
                      <a:pt x="91720" y="168905"/>
                    </a:moveTo>
                    <a:cubicBezTo>
                      <a:pt x="195392" y="109313"/>
                      <a:pt x="185422" y="117506"/>
                      <a:pt x="155531" y="73630"/>
                    </a:cubicBezTo>
                    <a:cubicBezTo>
                      <a:pt x="136389" y="47159"/>
                      <a:pt x="114388" y="23241"/>
                      <a:pt x="91619" y="0"/>
                    </a:cubicBezTo>
                    <a:cubicBezTo>
                      <a:pt x="86937" y="7101"/>
                      <a:pt x="75425" y="25481"/>
                      <a:pt x="59370" y="35265"/>
                    </a:cubicBezTo>
                    <a:cubicBezTo>
                      <a:pt x="54635" y="38149"/>
                      <a:pt x="58650" y="41635"/>
                      <a:pt x="49031" y="48342"/>
                    </a:cubicBezTo>
                    <a:cubicBezTo>
                      <a:pt x="47023" y="49745"/>
                      <a:pt x="2288" y="101568"/>
                      <a:pt x="1995" y="101880"/>
                    </a:cubicBezTo>
                    <a:cubicBezTo>
                      <a:pt x="-1458" y="105626"/>
                      <a:pt x="-1492" y="102135"/>
                      <a:pt x="10625" y="113655"/>
                    </a:cubicBezTo>
                    <a:cubicBezTo>
                      <a:pt x="14083" y="116938"/>
                      <a:pt x="18242" y="123183"/>
                      <a:pt x="20018" y="124260"/>
                    </a:cubicBezTo>
                    <a:cubicBezTo>
                      <a:pt x="36117" y="134039"/>
                      <a:pt x="54544" y="160102"/>
                      <a:pt x="59726" y="162212"/>
                    </a:cubicBezTo>
                    <a:cubicBezTo>
                      <a:pt x="61714" y="163025"/>
                      <a:pt x="64087" y="164780"/>
                      <a:pt x="64744" y="166655"/>
                    </a:cubicBezTo>
                    <a:cubicBezTo>
                      <a:pt x="68764" y="178020"/>
                      <a:pt x="83642" y="177568"/>
                      <a:pt x="90419" y="195468"/>
                    </a:cubicBezTo>
                    <a:cubicBezTo>
                      <a:pt x="105902" y="199093"/>
                      <a:pt x="112045" y="218107"/>
                      <a:pt x="97536" y="228222"/>
                    </a:cubicBezTo>
                    <a:cubicBezTo>
                      <a:pt x="96403" y="229011"/>
                      <a:pt x="53675" y="277771"/>
                      <a:pt x="45554" y="286910"/>
                    </a:cubicBezTo>
                    <a:cubicBezTo>
                      <a:pt x="79094" y="287213"/>
                      <a:pt x="110695" y="287410"/>
                      <a:pt x="140034" y="287468"/>
                    </a:cubicBezTo>
                    <a:cubicBezTo>
                      <a:pt x="237270" y="263819"/>
                      <a:pt x="174045" y="226107"/>
                      <a:pt x="91720" y="168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7" name="Google Shape;2717;p16"/>
              <p:cNvSpPr/>
              <p:nvPr/>
            </p:nvSpPr>
            <p:spPr>
              <a:xfrm>
                <a:off x="8875372" y="3927425"/>
                <a:ext cx="157075" cy="721249"/>
              </a:xfrm>
              <a:custGeom>
                <a:rect b="b" l="l" r="r" t="t"/>
                <a:pathLst>
                  <a:path extrusionOk="0" h="721249" w="157075">
                    <a:moveTo>
                      <a:pt x="151624" y="679898"/>
                    </a:moveTo>
                    <a:cubicBezTo>
                      <a:pt x="154899" y="668768"/>
                      <a:pt x="161147" y="663163"/>
                      <a:pt x="147863" y="657557"/>
                    </a:cubicBezTo>
                    <a:cubicBezTo>
                      <a:pt x="132553" y="651095"/>
                      <a:pt x="150582" y="656446"/>
                      <a:pt x="124124" y="637513"/>
                    </a:cubicBezTo>
                    <a:cubicBezTo>
                      <a:pt x="113881" y="630182"/>
                      <a:pt x="121286" y="628124"/>
                      <a:pt x="100943" y="609556"/>
                    </a:cubicBezTo>
                    <a:cubicBezTo>
                      <a:pt x="89450" y="599066"/>
                      <a:pt x="78534" y="587922"/>
                      <a:pt x="67921" y="574003"/>
                    </a:cubicBezTo>
                    <a:cubicBezTo>
                      <a:pt x="69203" y="571874"/>
                      <a:pt x="70768" y="569749"/>
                      <a:pt x="72742" y="568575"/>
                    </a:cubicBezTo>
                    <a:cubicBezTo>
                      <a:pt x="91741" y="557253"/>
                      <a:pt x="94839" y="538051"/>
                      <a:pt x="129037" y="507229"/>
                    </a:cubicBezTo>
                    <a:cubicBezTo>
                      <a:pt x="131535" y="503407"/>
                      <a:pt x="138210" y="494796"/>
                      <a:pt x="139680" y="489479"/>
                    </a:cubicBezTo>
                    <a:cubicBezTo>
                      <a:pt x="160311" y="473133"/>
                      <a:pt x="117339" y="448421"/>
                      <a:pt x="95074" y="417551"/>
                    </a:cubicBezTo>
                    <a:cubicBezTo>
                      <a:pt x="85085" y="403699"/>
                      <a:pt x="68689" y="395767"/>
                      <a:pt x="61514" y="379637"/>
                    </a:cubicBezTo>
                    <a:cubicBezTo>
                      <a:pt x="61269" y="379089"/>
                      <a:pt x="60611" y="378565"/>
                      <a:pt x="60030" y="378348"/>
                    </a:cubicBezTo>
                    <a:cubicBezTo>
                      <a:pt x="43154" y="372060"/>
                      <a:pt x="73645" y="359776"/>
                      <a:pt x="77771" y="345540"/>
                    </a:cubicBezTo>
                    <a:cubicBezTo>
                      <a:pt x="77871" y="345209"/>
                      <a:pt x="112181" y="308963"/>
                      <a:pt x="122962" y="304978"/>
                    </a:cubicBezTo>
                    <a:cubicBezTo>
                      <a:pt x="128701" y="302858"/>
                      <a:pt x="127798" y="294228"/>
                      <a:pt x="134618" y="293055"/>
                    </a:cubicBezTo>
                    <a:cubicBezTo>
                      <a:pt x="134969" y="292997"/>
                      <a:pt x="134805" y="290531"/>
                      <a:pt x="135060" y="289218"/>
                    </a:cubicBezTo>
                    <a:cubicBezTo>
                      <a:pt x="140616" y="260516"/>
                      <a:pt x="141068" y="271929"/>
                      <a:pt x="135324" y="258093"/>
                    </a:cubicBezTo>
                    <a:cubicBezTo>
                      <a:pt x="106581" y="250054"/>
                      <a:pt x="80364" y="197924"/>
                      <a:pt x="63560" y="177799"/>
                    </a:cubicBezTo>
                    <a:cubicBezTo>
                      <a:pt x="61677" y="175539"/>
                      <a:pt x="55890" y="174919"/>
                      <a:pt x="49791" y="161554"/>
                    </a:cubicBezTo>
                    <a:cubicBezTo>
                      <a:pt x="54205" y="157736"/>
                      <a:pt x="56519" y="152352"/>
                      <a:pt x="60381" y="148357"/>
                    </a:cubicBezTo>
                    <a:cubicBezTo>
                      <a:pt x="76719" y="131438"/>
                      <a:pt x="98047" y="125006"/>
                      <a:pt x="126977" y="92577"/>
                    </a:cubicBezTo>
                    <a:cubicBezTo>
                      <a:pt x="135286" y="83265"/>
                      <a:pt x="144593" y="75299"/>
                      <a:pt x="155523" y="68698"/>
                    </a:cubicBezTo>
                    <a:cubicBezTo>
                      <a:pt x="152070" y="63909"/>
                      <a:pt x="158741" y="63861"/>
                      <a:pt x="156666" y="54962"/>
                    </a:cubicBezTo>
                    <a:cubicBezTo>
                      <a:pt x="158559" y="48053"/>
                      <a:pt x="138143" y="30260"/>
                      <a:pt x="131640" y="23486"/>
                    </a:cubicBezTo>
                    <a:cubicBezTo>
                      <a:pt x="118400" y="9692"/>
                      <a:pt x="112733" y="3428"/>
                      <a:pt x="109861" y="0"/>
                    </a:cubicBezTo>
                    <a:cubicBezTo>
                      <a:pt x="90420" y="519"/>
                      <a:pt x="71119" y="1034"/>
                      <a:pt x="51995" y="1543"/>
                    </a:cubicBezTo>
                    <a:cubicBezTo>
                      <a:pt x="59113" y="8438"/>
                      <a:pt x="61562" y="15000"/>
                      <a:pt x="68434" y="21423"/>
                    </a:cubicBezTo>
                    <a:cubicBezTo>
                      <a:pt x="126194" y="75452"/>
                      <a:pt x="102143" y="36928"/>
                      <a:pt x="50824" y="106304"/>
                    </a:cubicBezTo>
                    <a:cubicBezTo>
                      <a:pt x="45858" y="113010"/>
                      <a:pt x="27791" y="120164"/>
                      <a:pt x="22858" y="126895"/>
                    </a:cubicBezTo>
                    <a:cubicBezTo>
                      <a:pt x="18003" y="133525"/>
                      <a:pt x="14464" y="138539"/>
                      <a:pt x="10103" y="140424"/>
                    </a:cubicBezTo>
                    <a:cubicBezTo>
                      <a:pt x="162" y="144722"/>
                      <a:pt x="1579" y="157746"/>
                      <a:pt x="1118" y="158837"/>
                    </a:cubicBezTo>
                    <a:cubicBezTo>
                      <a:pt x="-1673" y="165434"/>
                      <a:pt x="1175" y="171155"/>
                      <a:pt x="5118" y="175314"/>
                    </a:cubicBezTo>
                    <a:cubicBezTo>
                      <a:pt x="14358" y="185073"/>
                      <a:pt x="16269" y="194376"/>
                      <a:pt x="27872" y="202141"/>
                    </a:cubicBezTo>
                    <a:cubicBezTo>
                      <a:pt x="32507" y="205242"/>
                      <a:pt x="43999" y="230328"/>
                      <a:pt x="47932" y="234819"/>
                    </a:cubicBezTo>
                    <a:cubicBezTo>
                      <a:pt x="52077" y="239549"/>
                      <a:pt x="57955" y="242881"/>
                      <a:pt x="61653" y="247876"/>
                    </a:cubicBezTo>
                    <a:cubicBezTo>
                      <a:pt x="81872" y="275199"/>
                      <a:pt x="65476" y="252953"/>
                      <a:pt x="87534" y="273429"/>
                    </a:cubicBezTo>
                    <a:cubicBezTo>
                      <a:pt x="81593" y="279867"/>
                      <a:pt x="76354" y="286934"/>
                      <a:pt x="70773" y="293612"/>
                    </a:cubicBezTo>
                    <a:cubicBezTo>
                      <a:pt x="51280" y="316930"/>
                      <a:pt x="44398" y="316237"/>
                      <a:pt x="42083" y="322766"/>
                    </a:cubicBezTo>
                    <a:cubicBezTo>
                      <a:pt x="37967" y="334406"/>
                      <a:pt x="19324" y="351507"/>
                      <a:pt x="16183" y="365906"/>
                    </a:cubicBezTo>
                    <a:cubicBezTo>
                      <a:pt x="12634" y="371007"/>
                      <a:pt x="7668" y="371228"/>
                      <a:pt x="8753" y="384526"/>
                    </a:cubicBezTo>
                    <a:cubicBezTo>
                      <a:pt x="9604" y="394998"/>
                      <a:pt x="19790" y="409623"/>
                      <a:pt x="23939" y="411627"/>
                    </a:cubicBezTo>
                    <a:cubicBezTo>
                      <a:pt x="44864" y="421743"/>
                      <a:pt x="46352" y="433147"/>
                      <a:pt x="56524" y="442666"/>
                    </a:cubicBezTo>
                    <a:cubicBezTo>
                      <a:pt x="110034" y="492714"/>
                      <a:pt x="93470" y="471339"/>
                      <a:pt x="83404" y="485940"/>
                    </a:cubicBezTo>
                    <a:cubicBezTo>
                      <a:pt x="18123" y="580710"/>
                      <a:pt x="-3229" y="576100"/>
                      <a:pt x="37338" y="611340"/>
                    </a:cubicBezTo>
                    <a:cubicBezTo>
                      <a:pt x="83966" y="652004"/>
                      <a:pt x="94637" y="666437"/>
                      <a:pt x="100851" y="672110"/>
                    </a:cubicBezTo>
                    <a:cubicBezTo>
                      <a:pt x="103997" y="674975"/>
                      <a:pt x="100410" y="668110"/>
                      <a:pt x="52072" y="720898"/>
                    </a:cubicBezTo>
                    <a:cubicBezTo>
                      <a:pt x="72003" y="720995"/>
                      <a:pt x="92029" y="721110"/>
                      <a:pt x="112142" y="721249"/>
                    </a:cubicBezTo>
                    <a:cubicBezTo>
                      <a:pt x="115821" y="717918"/>
                      <a:pt x="120479" y="713576"/>
                      <a:pt x="127054" y="707937"/>
                    </a:cubicBezTo>
                    <a:cubicBezTo>
                      <a:pt x="138191" y="698374"/>
                      <a:pt x="147484" y="693975"/>
                      <a:pt x="151624" y="67989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8" name="Google Shape;2718;p16"/>
              <p:cNvSpPr/>
              <p:nvPr/>
            </p:nvSpPr>
            <p:spPr>
              <a:xfrm>
                <a:off x="8180325" y="3946112"/>
                <a:ext cx="155289" cy="715480"/>
              </a:xfrm>
              <a:custGeom>
                <a:rect b="b" l="l" r="r" t="t"/>
                <a:pathLst>
                  <a:path extrusionOk="0" h="715480" w="155289">
                    <a:moveTo>
                      <a:pt x="114455" y="702158"/>
                    </a:moveTo>
                    <a:cubicBezTo>
                      <a:pt x="155449" y="682889"/>
                      <a:pt x="171850" y="634932"/>
                      <a:pt x="134001" y="622369"/>
                    </a:cubicBezTo>
                    <a:cubicBezTo>
                      <a:pt x="132503" y="621869"/>
                      <a:pt x="131206" y="620590"/>
                      <a:pt x="129976" y="619504"/>
                    </a:cubicBezTo>
                    <a:cubicBezTo>
                      <a:pt x="91345" y="585354"/>
                      <a:pt x="92387" y="579100"/>
                      <a:pt x="90274" y="576926"/>
                    </a:cubicBezTo>
                    <a:cubicBezTo>
                      <a:pt x="48939" y="534268"/>
                      <a:pt x="47671" y="535729"/>
                      <a:pt x="53352" y="528950"/>
                    </a:cubicBezTo>
                    <a:cubicBezTo>
                      <a:pt x="53621" y="528633"/>
                      <a:pt x="95038" y="474681"/>
                      <a:pt x="116270" y="459142"/>
                    </a:cubicBezTo>
                    <a:cubicBezTo>
                      <a:pt x="126168" y="451897"/>
                      <a:pt x="141968" y="427498"/>
                      <a:pt x="142175" y="426829"/>
                    </a:cubicBezTo>
                    <a:cubicBezTo>
                      <a:pt x="149143" y="421301"/>
                      <a:pt x="158638" y="419613"/>
                      <a:pt x="145762" y="393060"/>
                    </a:cubicBezTo>
                    <a:cubicBezTo>
                      <a:pt x="142655" y="386656"/>
                      <a:pt x="125496" y="379334"/>
                      <a:pt x="122312" y="370324"/>
                    </a:cubicBezTo>
                    <a:cubicBezTo>
                      <a:pt x="121630" y="368392"/>
                      <a:pt x="119190" y="366589"/>
                      <a:pt x="117144" y="365752"/>
                    </a:cubicBezTo>
                    <a:cubicBezTo>
                      <a:pt x="111804" y="363579"/>
                      <a:pt x="92824" y="336733"/>
                      <a:pt x="76246" y="326661"/>
                    </a:cubicBezTo>
                    <a:cubicBezTo>
                      <a:pt x="74896" y="325838"/>
                      <a:pt x="73984" y="324290"/>
                      <a:pt x="72903" y="323050"/>
                    </a:cubicBezTo>
                    <a:cubicBezTo>
                      <a:pt x="48929" y="295377"/>
                      <a:pt x="42863" y="318853"/>
                      <a:pt x="118273" y="233439"/>
                    </a:cubicBezTo>
                    <a:cubicBezTo>
                      <a:pt x="156991" y="189588"/>
                      <a:pt x="140604" y="191424"/>
                      <a:pt x="112923" y="154087"/>
                    </a:cubicBezTo>
                    <a:cubicBezTo>
                      <a:pt x="102669" y="140256"/>
                      <a:pt x="87709" y="150934"/>
                      <a:pt x="69128" y="112481"/>
                    </a:cubicBezTo>
                    <a:cubicBezTo>
                      <a:pt x="92152" y="79928"/>
                      <a:pt x="122484" y="62947"/>
                      <a:pt x="130217" y="44039"/>
                    </a:cubicBezTo>
                    <a:cubicBezTo>
                      <a:pt x="129218" y="35678"/>
                      <a:pt x="99994" y="17890"/>
                      <a:pt x="79372" y="0"/>
                    </a:cubicBezTo>
                    <a:cubicBezTo>
                      <a:pt x="54793" y="606"/>
                      <a:pt x="41384" y="933"/>
                      <a:pt x="41355" y="933"/>
                    </a:cubicBezTo>
                    <a:cubicBezTo>
                      <a:pt x="35953" y="1236"/>
                      <a:pt x="30017" y="1288"/>
                      <a:pt x="23682" y="1168"/>
                    </a:cubicBezTo>
                    <a:cubicBezTo>
                      <a:pt x="35487" y="11111"/>
                      <a:pt x="73220" y="42870"/>
                      <a:pt x="73523" y="43120"/>
                    </a:cubicBezTo>
                    <a:cubicBezTo>
                      <a:pt x="68562" y="47154"/>
                      <a:pt x="63106" y="59404"/>
                      <a:pt x="51839" y="65058"/>
                    </a:cubicBezTo>
                    <a:cubicBezTo>
                      <a:pt x="50091" y="65938"/>
                      <a:pt x="37369" y="89154"/>
                      <a:pt x="37048" y="89217"/>
                    </a:cubicBezTo>
                    <a:cubicBezTo>
                      <a:pt x="30185" y="90664"/>
                      <a:pt x="32672" y="97404"/>
                      <a:pt x="27169" y="104794"/>
                    </a:cubicBezTo>
                    <a:cubicBezTo>
                      <a:pt x="-3870" y="146472"/>
                      <a:pt x="63044" y="166285"/>
                      <a:pt x="70305" y="174395"/>
                    </a:cubicBezTo>
                    <a:cubicBezTo>
                      <a:pt x="78762" y="183847"/>
                      <a:pt x="78095" y="183626"/>
                      <a:pt x="90019" y="194434"/>
                    </a:cubicBezTo>
                    <a:cubicBezTo>
                      <a:pt x="88108" y="203799"/>
                      <a:pt x="83632" y="197112"/>
                      <a:pt x="83233" y="203126"/>
                    </a:cubicBezTo>
                    <a:cubicBezTo>
                      <a:pt x="83032" y="206256"/>
                      <a:pt x="81370" y="208049"/>
                      <a:pt x="78719" y="209155"/>
                    </a:cubicBezTo>
                    <a:cubicBezTo>
                      <a:pt x="70680" y="212496"/>
                      <a:pt x="69628" y="223670"/>
                      <a:pt x="60321" y="225597"/>
                    </a:cubicBezTo>
                    <a:cubicBezTo>
                      <a:pt x="59999" y="225660"/>
                      <a:pt x="47330" y="243598"/>
                      <a:pt x="38637" y="251232"/>
                    </a:cubicBezTo>
                    <a:cubicBezTo>
                      <a:pt x="30617" y="258276"/>
                      <a:pt x="16099" y="280079"/>
                      <a:pt x="13923" y="283862"/>
                    </a:cubicBezTo>
                    <a:cubicBezTo>
                      <a:pt x="4150" y="290083"/>
                      <a:pt x="1975" y="302872"/>
                      <a:pt x="6893" y="311367"/>
                    </a:cubicBezTo>
                    <a:cubicBezTo>
                      <a:pt x="12536" y="321112"/>
                      <a:pt x="8146" y="315093"/>
                      <a:pt x="11935" y="325593"/>
                    </a:cubicBezTo>
                    <a:cubicBezTo>
                      <a:pt x="25694" y="333310"/>
                      <a:pt x="24955" y="340271"/>
                      <a:pt x="30290" y="344896"/>
                    </a:cubicBezTo>
                    <a:cubicBezTo>
                      <a:pt x="46787" y="359214"/>
                      <a:pt x="76327" y="388584"/>
                      <a:pt x="91734" y="403690"/>
                    </a:cubicBezTo>
                    <a:cubicBezTo>
                      <a:pt x="102780" y="414517"/>
                      <a:pt x="96138" y="402671"/>
                      <a:pt x="87431" y="420522"/>
                    </a:cubicBezTo>
                    <a:cubicBezTo>
                      <a:pt x="85495" y="424488"/>
                      <a:pt x="78964" y="423752"/>
                      <a:pt x="67337" y="442411"/>
                    </a:cubicBezTo>
                    <a:cubicBezTo>
                      <a:pt x="59115" y="455599"/>
                      <a:pt x="49188" y="461214"/>
                      <a:pt x="42844" y="470109"/>
                    </a:cubicBezTo>
                    <a:cubicBezTo>
                      <a:pt x="38498" y="476210"/>
                      <a:pt x="34982" y="482811"/>
                      <a:pt x="28883" y="487493"/>
                    </a:cubicBezTo>
                    <a:cubicBezTo>
                      <a:pt x="26261" y="489503"/>
                      <a:pt x="33402" y="483368"/>
                      <a:pt x="15494" y="507239"/>
                    </a:cubicBezTo>
                    <a:cubicBezTo>
                      <a:pt x="-3654" y="532772"/>
                      <a:pt x="-5474" y="522498"/>
                      <a:pt x="12382" y="560465"/>
                    </a:cubicBezTo>
                    <a:cubicBezTo>
                      <a:pt x="19600" y="563984"/>
                      <a:pt x="22736" y="571200"/>
                      <a:pt x="27193" y="577186"/>
                    </a:cubicBezTo>
                    <a:cubicBezTo>
                      <a:pt x="32634" y="584508"/>
                      <a:pt x="55326" y="601883"/>
                      <a:pt x="59461" y="616489"/>
                    </a:cubicBezTo>
                    <a:cubicBezTo>
                      <a:pt x="60647" y="620686"/>
                      <a:pt x="81024" y="630013"/>
                      <a:pt x="84799" y="642792"/>
                    </a:cubicBezTo>
                    <a:cubicBezTo>
                      <a:pt x="85591" y="645489"/>
                      <a:pt x="85827" y="638614"/>
                      <a:pt x="97401" y="653470"/>
                    </a:cubicBezTo>
                    <a:cubicBezTo>
                      <a:pt x="91441" y="660513"/>
                      <a:pt x="83603" y="665715"/>
                      <a:pt x="77965" y="673100"/>
                    </a:cubicBezTo>
                    <a:cubicBezTo>
                      <a:pt x="77254" y="674033"/>
                      <a:pt x="72423" y="673740"/>
                      <a:pt x="71275" y="675744"/>
                    </a:cubicBezTo>
                    <a:cubicBezTo>
                      <a:pt x="69076" y="679571"/>
                      <a:pt x="47959" y="698091"/>
                      <a:pt x="30559" y="715480"/>
                    </a:cubicBezTo>
                    <a:cubicBezTo>
                      <a:pt x="54817" y="713908"/>
                      <a:pt x="80381" y="712499"/>
                      <a:pt x="107126" y="711235"/>
                    </a:cubicBezTo>
                    <a:cubicBezTo>
                      <a:pt x="111900" y="707105"/>
                      <a:pt x="110291" y="704120"/>
                      <a:pt x="114455" y="7021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19" name="Google Shape;2719;p16"/>
              <p:cNvSpPr/>
              <p:nvPr/>
            </p:nvSpPr>
            <p:spPr>
              <a:xfrm>
                <a:off x="9952741" y="3896444"/>
                <a:ext cx="157094" cy="768143"/>
              </a:xfrm>
              <a:custGeom>
                <a:rect b="b" l="l" r="r" t="t"/>
                <a:pathLst>
                  <a:path extrusionOk="0" h="768143" w="157094">
                    <a:moveTo>
                      <a:pt x="152988" y="705052"/>
                    </a:moveTo>
                    <a:cubicBezTo>
                      <a:pt x="164370" y="689807"/>
                      <a:pt x="142206" y="688764"/>
                      <a:pt x="140472" y="684042"/>
                    </a:cubicBezTo>
                    <a:cubicBezTo>
                      <a:pt x="136126" y="672215"/>
                      <a:pt x="121747" y="670201"/>
                      <a:pt x="118145" y="662220"/>
                    </a:cubicBezTo>
                    <a:cubicBezTo>
                      <a:pt x="109770" y="643643"/>
                      <a:pt x="93086" y="637975"/>
                      <a:pt x="67916" y="604970"/>
                    </a:cubicBezTo>
                    <a:cubicBezTo>
                      <a:pt x="73242" y="596114"/>
                      <a:pt x="77156" y="600984"/>
                      <a:pt x="92332" y="579984"/>
                    </a:cubicBezTo>
                    <a:cubicBezTo>
                      <a:pt x="122751" y="537907"/>
                      <a:pt x="127237" y="545796"/>
                      <a:pt x="138652" y="523205"/>
                    </a:cubicBezTo>
                    <a:cubicBezTo>
                      <a:pt x="145995" y="508647"/>
                      <a:pt x="154741" y="512181"/>
                      <a:pt x="119721" y="475710"/>
                    </a:cubicBezTo>
                    <a:cubicBezTo>
                      <a:pt x="111268" y="466907"/>
                      <a:pt x="102143" y="458334"/>
                      <a:pt x="95064" y="448522"/>
                    </a:cubicBezTo>
                    <a:cubicBezTo>
                      <a:pt x="85080" y="434671"/>
                      <a:pt x="68679" y="426738"/>
                      <a:pt x="61504" y="410608"/>
                    </a:cubicBezTo>
                    <a:cubicBezTo>
                      <a:pt x="60755" y="408921"/>
                      <a:pt x="59084" y="409849"/>
                      <a:pt x="53710" y="405517"/>
                    </a:cubicBezTo>
                    <a:cubicBezTo>
                      <a:pt x="59771" y="397512"/>
                      <a:pt x="107690" y="341584"/>
                      <a:pt x="122953" y="335939"/>
                    </a:cubicBezTo>
                    <a:cubicBezTo>
                      <a:pt x="128687" y="333819"/>
                      <a:pt x="127789" y="325189"/>
                      <a:pt x="134608" y="324016"/>
                    </a:cubicBezTo>
                    <a:cubicBezTo>
                      <a:pt x="134925" y="323963"/>
                      <a:pt x="133826" y="326199"/>
                      <a:pt x="138763" y="301396"/>
                    </a:cubicBezTo>
                    <a:cubicBezTo>
                      <a:pt x="141010" y="298449"/>
                      <a:pt x="138671" y="297141"/>
                      <a:pt x="135319" y="289055"/>
                    </a:cubicBezTo>
                    <a:cubicBezTo>
                      <a:pt x="104463" y="280425"/>
                      <a:pt x="68627" y="211045"/>
                      <a:pt x="62902" y="208001"/>
                    </a:cubicBezTo>
                    <a:cubicBezTo>
                      <a:pt x="56299" y="204496"/>
                      <a:pt x="52620" y="198713"/>
                      <a:pt x="49791" y="192516"/>
                    </a:cubicBezTo>
                    <a:cubicBezTo>
                      <a:pt x="51438" y="191092"/>
                      <a:pt x="52908" y="189299"/>
                      <a:pt x="54354" y="187304"/>
                    </a:cubicBezTo>
                    <a:cubicBezTo>
                      <a:pt x="70519" y="165011"/>
                      <a:pt x="92716" y="158039"/>
                      <a:pt x="109866" y="140640"/>
                    </a:cubicBezTo>
                    <a:cubicBezTo>
                      <a:pt x="133773" y="116385"/>
                      <a:pt x="140136" y="108953"/>
                      <a:pt x="155519" y="99659"/>
                    </a:cubicBezTo>
                    <a:cubicBezTo>
                      <a:pt x="152070" y="94876"/>
                      <a:pt x="158597" y="94736"/>
                      <a:pt x="156762" y="86236"/>
                    </a:cubicBezTo>
                    <a:cubicBezTo>
                      <a:pt x="153876" y="72582"/>
                      <a:pt x="101533" y="24322"/>
                      <a:pt x="81022" y="0"/>
                    </a:cubicBezTo>
                    <a:cubicBezTo>
                      <a:pt x="62220" y="659"/>
                      <a:pt x="42775" y="1327"/>
                      <a:pt x="22758" y="2005"/>
                    </a:cubicBezTo>
                    <a:cubicBezTo>
                      <a:pt x="26230" y="11639"/>
                      <a:pt x="32862" y="19918"/>
                      <a:pt x="35849" y="21361"/>
                    </a:cubicBezTo>
                    <a:cubicBezTo>
                      <a:pt x="56841" y="31515"/>
                      <a:pt x="58229" y="42856"/>
                      <a:pt x="68434" y="52399"/>
                    </a:cubicBezTo>
                    <a:cubicBezTo>
                      <a:pt x="125863" y="106116"/>
                      <a:pt x="102067" y="68015"/>
                      <a:pt x="50824" y="137280"/>
                    </a:cubicBezTo>
                    <a:cubicBezTo>
                      <a:pt x="45858" y="143986"/>
                      <a:pt x="27791" y="151140"/>
                      <a:pt x="22859" y="157871"/>
                    </a:cubicBezTo>
                    <a:cubicBezTo>
                      <a:pt x="18003" y="164501"/>
                      <a:pt x="14464" y="169520"/>
                      <a:pt x="10103" y="171400"/>
                    </a:cubicBezTo>
                    <a:cubicBezTo>
                      <a:pt x="167" y="175698"/>
                      <a:pt x="1579" y="188722"/>
                      <a:pt x="1117" y="189814"/>
                    </a:cubicBezTo>
                    <a:cubicBezTo>
                      <a:pt x="-1673" y="196410"/>
                      <a:pt x="1175" y="202131"/>
                      <a:pt x="5118" y="206290"/>
                    </a:cubicBezTo>
                    <a:cubicBezTo>
                      <a:pt x="14358" y="216049"/>
                      <a:pt x="16269" y="225352"/>
                      <a:pt x="27872" y="233117"/>
                    </a:cubicBezTo>
                    <a:cubicBezTo>
                      <a:pt x="32507" y="236218"/>
                      <a:pt x="43999" y="261304"/>
                      <a:pt x="47933" y="265795"/>
                    </a:cubicBezTo>
                    <a:cubicBezTo>
                      <a:pt x="52077" y="270526"/>
                      <a:pt x="57955" y="273857"/>
                      <a:pt x="61653" y="278853"/>
                    </a:cubicBezTo>
                    <a:cubicBezTo>
                      <a:pt x="82804" y="307435"/>
                      <a:pt x="62527" y="281199"/>
                      <a:pt x="87539" y="304406"/>
                    </a:cubicBezTo>
                    <a:cubicBezTo>
                      <a:pt x="81598" y="310843"/>
                      <a:pt x="76359" y="317910"/>
                      <a:pt x="70778" y="324588"/>
                    </a:cubicBezTo>
                    <a:cubicBezTo>
                      <a:pt x="51275" y="347920"/>
                      <a:pt x="44403" y="347209"/>
                      <a:pt x="42088" y="353742"/>
                    </a:cubicBezTo>
                    <a:cubicBezTo>
                      <a:pt x="37977" y="365368"/>
                      <a:pt x="19329" y="382493"/>
                      <a:pt x="16188" y="396882"/>
                    </a:cubicBezTo>
                    <a:cubicBezTo>
                      <a:pt x="12629" y="401993"/>
                      <a:pt x="7673" y="402204"/>
                      <a:pt x="8758" y="415502"/>
                    </a:cubicBezTo>
                    <a:cubicBezTo>
                      <a:pt x="9608" y="425974"/>
                      <a:pt x="19794" y="440599"/>
                      <a:pt x="23944" y="442604"/>
                    </a:cubicBezTo>
                    <a:cubicBezTo>
                      <a:pt x="49609" y="455017"/>
                      <a:pt x="33088" y="456589"/>
                      <a:pt x="94306" y="508123"/>
                    </a:cubicBezTo>
                    <a:cubicBezTo>
                      <a:pt x="84566" y="517094"/>
                      <a:pt x="85315" y="514162"/>
                      <a:pt x="83409" y="516912"/>
                    </a:cubicBezTo>
                    <a:cubicBezTo>
                      <a:pt x="39019" y="581369"/>
                      <a:pt x="30716" y="579816"/>
                      <a:pt x="18200" y="610662"/>
                    </a:cubicBezTo>
                    <a:cubicBezTo>
                      <a:pt x="11827" y="626374"/>
                      <a:pt x="30389" y="636254"/>
                      <a:pt x="37343" y="642311"/>
                    </a:cubicBezTo>
                    <a:cubicBezTo>
                      <a:pt x="83971" y="682970"/>
                      <a:pt x="94627" y="697398"/>
                      <a:pt x="100856" y="703081"/>
                    </a:cubicBezTo>
                    <a:cubicBezTo>
                      <a:pt x="102369" y="704461"/>
                      <a:pt x="103555" y="701937"/>
                      <a:pt x="87928" y="715384"/>
                    </a:cubicBezTo>
                    <a:cubicBezTo>
                      <a:pt x="60928" y="738600"/>
                      <a:pt x="46996" y="757384"/>
                      <a:pt x="40594" y="767322"/>
                    </a:cubicBezTo>
                    <a:cubicBezTo>
                      <a:pt x="58753" y="767610"/>
                      <a:pt x="76599" y="767884"/>
                      <a:pt x="94123" y="768144"/>
                    </a:cubicBezTo>
                    <a:cubicBezTo>
                      <a:pt x="102888" y="760259"/>
                      <a:pt x="116292" y="747485"/>
                      <a:pt x="141879" y="726980"/>
                    </a:cubicBezTo>
                    <a:cubicBezTo>
                      <a:pt x="148598" y="719773"/>
                      <a:pt x="151432" y="713759"/>
                      <a:pt x="152988" y="70505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0" name="Google Shape;2720;p16"/>
              <p:cNvSpPr/>
              <p:nvPr/>
            </p:nvSpPr>
            <p:spPr>
              <a:xfrm>
                <a:off x="8512741" y="3936992"/>
                <a:ext cx="161914" cy="712388"/>
              </a:xfrm>
              <a:custGeom>
                <a:rect b="b" l="l" r="r" t="t"/>
                <a:pathLst>
                  <a:path extrusionOk="0" h="712388" w="161914">
                    <a:moveTo>
                      <a:pt x="145758" y="646888"/>
                    </a:moveTo>
                    <a:cubicBezTo>
                      <a:pt x="138799" y="628504"/>
                      <a:pt x="123517" y="629100"/>
                      <a:pt x="119315" y="617215"/>
                    </a:cubicBezTo>
                    <a:cubicBezTo>
                      <a:pt x="118633" y="615282"/>
                      <a:pt x="116194" y="613480"/>
                      <a:pt x="114143" y="612643"/>
                    </a:cubicBezTo>
                    <a:cubicBezTo>
                      <a:pt x="108802" y="610470"/>
                      <a:pt x="89823" y="583624"/>
                      <a:pt x="73245" y="573551"/>
                    </a:cubicBezTo>
                    <a:cubicBezTo>
                      <a:pt x="70930" y="572148"/>
                      <a:pt x="74335" y="573008"/>
                      <a:pt x="52450" y="552835"/>
                    </a:cubicBezTo>
                    <a:cubicBezTo>
                      <a:pt x="120016" y="473753"/>
                      <a:pt x="144034" y="456810"/>
                      <a:pt x="148452" y="442882"/>
                    </a:cubicBezTo>
                    <a:cubicBezTo>
                      <a:pt x="183491" y="431998"/>
                      <a:pt x="129391" y="395368"/>
                      <a:pt x="109624" y="367944"/>
                    </a:cubicBezTo>
                    <a:cubicBezTo>
                      <a:pt x="99634" y="354093"/>
                      <a:pt x="83239" y="346161"/>
                      <a:pt x="76064" y="330031"/>
                    </a:cubicBezTo>
                    <a:cubicBezTo>
                      <a:pt x="75300" y="328305"/>
                      <a:pt x="73542" y="329290"/>
                      <a:pt x="67995" y="324728"/>
                    </a:cubicBezTo>
                    <a:cubicBezTo>
                      <a:pt x="98050" y="283290"/>
                      <a:pt x="112236" y="283059"/>
                      <a:pt x="109893" y="271449"/>
                    </a:cubicBezTo>
                    <a:cubicBezTo>
                      <a:pt x="137065" y="248650"/>
                      <a:pt x="124209" y="250074"/>
                      <a:pt x="131903" y="246925"/>
                    </a:cubicBezTo>
                    <a:cubicBezTo>
                      <a:pt x="132575" y="246650"/>
                      <a:pt x="131917" y="242665"/>
                      <a:pt x="131542" y="240453"/>
                    </a:cubicBezTo>
                    <a:cubicBezTo>
                      <a:pt x="131341" y="239256"/>
                      <a:pt x="130001" y="238203"/>
                      <a:pt x="129924" y="237035"/>
                    </a:cubicBezTo>
                    <a:cubicBezTo>
                      <a:pt x="129554" y="231348"/>
                      <a:pt x="129338" y="229487"/>
                      <a:pt x="127081" y="228328"/>
                    </a:cubicBezTo>
                    <a:cubicBezTo>
                      <a:pt x="126845" y="211814"/>
                      <a:pt x="120549" y="214088"/>
                      <a:pt x="113302" y="202107"/>
                    </a:cubicBezTo>
                    <a:cubicBezTo>
                      <a:pt x="108164" y="193617"/>
                      <a:pt x="100436" y="186790"/>
                      <a:pt x="97248" y="177030"/>
                    </a:cubicBezTo>
                    <a:cubicBezTo>
                      <a:pt x="96859" y="175847"/>
                      <a:pt x="95557" y="174987"/>
                      <a:pt x="94779" y="173900"/>
                    </a:cubicBezTo>
                    <a:cubicBezTo>
                      <a:pt x="88781" y="165616"/>
                      <a:pt x="92512" y="151121"/>
                      <a:pt x="89280" y="148299"/>
                    </a:cubicBezTo>
                    <a:cubicBezTo>
                      <a:pt x="89472" y="148030"/>
                      <a:pt x="89780" y="147785"/>
                      <a:pt x="89880" y="147501"/>
                    </a:cubicBezTo>
                    <a:cubicBezTo>
                      <a:pt x="95403" y="132539"/>
                      <a:pt x="108591" y="123203"/>
                      <a:pt x="116928" y="110323"/>
                    </a:cubicBezTo>
                    <a:cubicBezTo>
                      <a:pt x="125174" y="97577"/>
                      <a:pt x="206255" y="76573"/>
                      <a:pt x="128411" y="17582"/>
                    </a:cubicBezTo>
                    <a:cubicBezTo>
                      <a:pt x="119022" y="10466"/>
                      <a:pt x="112347" y="4683"/>
                      <a:pt x="107390" y="0"/>
                    </a:cubicBezTo>
                    <a:cubicBezTo>
                      <a:pt x="83824" y="606"/>
                      <a:pt x="60988" y="1192"/>
                      <a:pt x="38969" y="1755"/>
                    </a:cubicBezTo>
                    <a:cubicBezTo>
                      <a:pt x="48329" y="9683"/>
                      <a:pt x="58510" y="18077"/>
                      <a:pt x="63582" y="25861"/>
                    </a:cubicBezTo>
                    <a:cubicBezTo>
                      <a:pt x="72673" y="39808"/>
                      <a:pt x="89636" y="43548"/>
                      <a:pt x="103001" y="59500"/>
                    </a:cubicBezTo>
                    <a:cubicBezTo>
                      <a:pt x="105676" y="62697"/>
                      <a:pt x="106574" y="62015"/>
                      <a:pt x="110430" y="64289"/>
                    </a:cubicBezTo>
                    <a:cubicBezTo>
                      <a:pt x="110243" y="64606"/>
                      <a:pt x="56743" y="119587"/>
                      <a:pt x="46749" y="119818"/>
                    </a:cubicBezTo>
                    <a:cubicBezTo>
                      <a:pt x="41361" y="136462"/>
                      <a:pt x="39665" y="139828"/>
                      <a:pt x="41087" y="143559"/>
                    </a:cubicBezTo>
                    <a:cubicBezTo>
                      <a:pt x="65589" y="207886"/>
                      <a:pt x="27371" y="126611"/>
                      <a:pt x="90927" y="232521"/>
                    </a:cubicBezTo>
                    <a:cubicBezTo>
                      <a:pt x="92027" y="234362"/>
                      <a:pt x="92181" y="232314"/>
                      <a:pt x="87835" y="235497"/>
                    </a:cubicBezTo>
                    <a:cubicBezTo>
                      <a:pt x="61685" y="254655"/>
                      <a:pt x="74873" y="253050"/>
                      <a:pt x="66843" y="259559"/>
                    </a:cubicBezTo>
                    <a:cubicBezTo>
                      <a:pt x="52229" y="271401"/>
                      <a:pt x="30012" y="303487"/>
                      <a:pt x="29402" y="305511"/>
                    </a:cubicBezTo>
                    <a:cubicBezTo>
                      <a:pt x="21925" y="307545"/>
                      <a:pt x="24048" y="315454"/>
                      <a:pt x="20705" y="320112"/>
                    </a:cubicBezTo>
                    <a:cubicBezTo>
                      <a:pt x="15177" y="327795"/>
                      <a:pt x="19682" y="352920"/>
                      <a:pt x="38484" y="362017"/>
                    </a:cubicBezTo>
                    <a:cubicBezTo>
                      <a:pt x="59456" y="372161"/>
                      <a:pt x="60873" y="383521"/>
                      <a:pt x="71069" y="393055"/>
                    </a:cubicBezTo>
                    <a:cubicBezTo>
                      <a:pt x="116909" y="435930"/>
                      <a:pt x="102473" y="417147"/>
                      <a:pt x="93180" y="433031"/>
                    </a:cubicBezTo>
                    <a:cubicBezTo>
                      <a:pt x="88022" y="441854"/>
                      <a:pt x="79666" y="448166"/>
                      <a:pt x="74364" y="456907"/>
                    </a:cubicBezTo>
                    <a:cubicBezTo>
                      <a:pt x="73768" y="457897"/>
                      <a:pt x="68913" y="458166"/>
                      <a:pt x="67991" y="460253"/>
                    </a:cubicBezTo>
                    <a:cubicBezTo>
                      <a:pt x="67851" y="460575"/>
                      <a:pt x="11258" y="530229"/>
                      <a:pt x="9227" y="531806"/>
                    </a:cubicBezTo>
                    <a:cubicBezTo>
                      <a:pt x="-1713" y="540268"/>
                      <a:pt x="2864" y="551667"/>
                      <a:pt x="952" y="555547"/>
                    </a:cubicBezTo>
                    <a:cubicBezTo>
                      <a:pt x="-2136" y="561811"/>
                      <a:pt x="2614" y="563571"/>
                      <a:pt x="10490" y="569311"/>
                    </a:cubicBezTo>
                    <a:cubicBezTo>
                      <a:pt x="35055" y="607677"/>
                      <a:pt x="114839" y="664696"/>
                      <a:pt x="100273" y="671100"/>
                    </a:cubicBezTo>
                    <a:cubicBezTo>
                      <a:pt x="100023" y="671211"/>
                      <a:pt x="75050" y="699677"/>
                      <a:pt x="63932" y="712389"/>
                    </a:cubicBezTo>
                    <a:cubicBezTo>
                      <a:pt x="84021" y="712124"/>
                      <a:pt x="104394" y="711903"/>
                      <a:pt x="125030" y="711716"/>
                    </a:cubicBezTo>
                    <a:cubicBezTo>
                      <a:pt x="136148" y="699240"/>
                      <a:pt x="152957" y="680711"/>
                      <a:pt x="153086" y="680624"/>
                    </a:cubicBezTo>
                    <a:cubicBezTo>
                      <a:pt x="168037" y="670211"/>
                      <a:pt x="161707" y="650624"/>
                      <a:pt x="145758" y="64688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1" name="Google Shape;2721;p16"/>
              <p:cNvSpPr/>
              <p:nvPr/>
            </p:nvSpPr>
            <p:spPr>
              <a:xfrm>
                <a:off x="9257128" y="3918526"/>
                <a:ext cx="156761" cy="734542"/>
              </a:xfrm>
              <a:custGeom>
                <a:rect b="b" l="l" r="r" t="t"/>
                <a:pathLst>
                  <a:path extrusionOk="0" h="734542" w="156761">
                    <a:moveTo>
                      <a:pt x="139979" y="710523"/>
                    </a:moveTo>
                    <a:cubicBezTo>
                      <a:pt x="146170" y="703336"/>
                      <a:pt x="163660" y="693047"/>
                      <a:pt x="153820" y="667677"/>
                    </a:cubicBezTo>
                    <a:cubicBezTo>
                      <a:pt x="155784" y="662114"/>
                      <a:pt x="140584" y="651965"/>
                      <a:pt x="134552" y="649961"/>
                    </a:cubicBezTo>
                    <a:cubicBezTo>
                      <a:pt x="129284" y="648215"/>
                      <a:pt x="99225" y="616186"/>
                      <a:pt x="95152" y="611730"/>
                    </a:cubicBezTo>
                    <a:cubicBezTo>
                      <a:pt x="93299" y="609701"/>
                      <a:pt x="92722" y="606475"/>
                      <a:pt x="90821" y="604508"/>
                    </a:cubicBezTo>
                    <a:cubicBezTo>
                      <a:pt x="36758" y="548720"/>
                      <a:pt x="51829" y="565133"/>
                      <a:pt x="58014" y="552210"/>
                    </a:cubicBezTo>
                    <a:cubicBezTo>
                      <a:pt x="63297" y="541176"/>
                      <a:pt x="103614" y="496383"/>
                      <a:pt x="116812" y="486724"/>
                    </a:cubicBezTo>
                    <a:cubicBezTo>
                      <a:pt x="131714" y="475810"/>
                      <a:pt x="133049" y="461628"/>
                      <a:pt x="152173" y="447306"/>
                    </a:cubicBezTo>
                    <a:cubicBezTo>
                      <a:pt x="156236" y="412829"/>
                      <a:pt x="127886" y="412147"/>
                      <a:pt x="122853" y="397911"/>
                    </a:cubicBezTo>
                    <a:cubicBezTo>
                      <a:pt x="122171" y="395978"/>
                      <a:pt x="119732" y="394175"/>
                      <a:pt x="117681" y="393339"/>
                    </a:cubicBezTo>
                    <a:cubicBezTo>
                      <a:pt x="112341" y="391166"/>
                      <a:pt x="93361" y="364319"/>
                      <a:pt x="76783" y="354247"/>
                    </a:cubicBezTo>
                    <a:cubicBezTo>
                      <a:pt x="74655" y="352954"/>
                      <a:pt x="76509" y="352113"/>
                      <a:pt x="56545" y="334040"/>
                    </a:cubicBezTo>
                    <a:cubicBezTo>
                      <a:pt x="62793" y="321507"/>
                      <a:pt x="61818" y="323074"/>
                      <a:pt x="96680" y="285381"/>
                    </a:cubicBezTo>
                    <a:cubicBezTo>
                      <a:pt x="161187" y="215641"/>
                      <a:pt x="147000" y="226910"/>
                      <a:pt x="113464" y="181674"/>
                    </a:cubicBezTo>
                    <a:cubicBezTo>
                      <a:pt x="108662" y="175193"/>
                      <a:pt x="89476" y="168862"/>
                      <a:pt x="84308" y="162674"/>
                    </a:cubicBezTo>
                    <a:cubicBezTo>
                      <a:pt x="58826" y="132145"/>
                      <a:pt x="75813" y="141116"/>
                      <a:pt x="77599" y="127260"/>
                    </a:cubicBezTo>
                    <a:cubicBezTo>
                      <a:pt x="153628" y="56861"/>
                      <a:pt x="133688" y="75452"/>
                      <a:pt x="100584" y="44899"/>
                    </a:cubicBezTo>
                    <a:cubicBezTo>
                      <a:pt x="74915" y="21236"/>
                      <a:pt x="60886" y="7750"/>
                      <a:pt x="53337" y="0"/>
                    </a:cubicBezTo>
                    <a:cubicBezTo>
                      <a:pt x="35563" y="495"/>
                      <a:pt x="17774" y="990"/>
                      <a:pt x="0" y="1486"/>
                    </a:cubicBezTo>
                    <a:cubicBezTo>
                      <a:pt x="11180" y="19933"/>
                      <a:pt x="30899" y="35592"/>
                      <a:pt x="74060" y="70702"/>
                    </a:cubicBezTo>
                    <a:cubicBezTo>
                      <a:pt x="69084" y="74755"/>
                      <a:pt x="63686" y="86967"/>
                      <a:pt x="52376" y="92640"/>
                    </a:cubicBezTo>
                    <a:cubicBezTo>
                      <a:pt x="50628" y="93520"/>
                      <a:pt x="37906" y="116736"/>
                      <a:pt x="37584" y="116799"/>
                    </a:cubicBezTo>
                    <a:cubicBezTo>
                      <a:pt x="30717" y="118246"/>
                      <a:pt x="33209" y="124986"/>
                      <a:pt x="27706" y="132376"/>
                    </a:cubicBezTo>
                    <a:cubicBezTo>
                      <a:pt x="-3688" y="174530"/>
                      <a:pt x="62956" y="193174"/>
                      <a:pt x="70842" y="201977"/>
                    </a:cubicBezTo>
                    <a:cubicBezTo>
                      <a:pt x="79314" y="211444"/>
                      <a:pt x="78661" y="211232"/>
                      <a:pt x="90556" y="222016"/>
                    </a:cubicBezTo>
                    <a:cubicBezTo>
                      <a:pt x="88640" y="231381"/>
                      <a:pt x="84169" y="224694"/>
                      <a:pt x="83770" y="230708"/>
                    </a:cubicBezTo>
                    <a:cubicBezTo>
                      <a:pt x="83569" y="233838"/>
                      <a:pt x="81907" y="235631"/>
                      <a:pt x="79256" y="236737"/>
                    </a:cubicBezTo>
                    <a:cubicBezTo>
                      <a:pt x="71217" y="240078"/>
                      <a:pt x="70165" y="251251"/>
                      <a:pt x="60858" y="253179"/>
                    </a:cubicBezTo>
                    <a:cubicBezTo>
                      <a:pt x="60541" y="253242"/>
                      <a:pt x="47867" y="271179"/>
                      <a:pt x="39174" y="278814"/>
                    </a:cubicBezTo>
                    <a:cubicBezTo>
                      <a:pt x="31154" y="285857"/>
                      <a:pt x="16636" y="307660"/>
                      <a:pt x="14460" y="311444"/>
                    </a:cubicBezTo>
                    <a:cubicBezTo>
                      <a:pt x="4687" y="317675"/>
                      <a:pt x="2516" y="330454"/>
                      <a:pt x="7429" y="338949"/>
                    </a:cubicBezTo>
                    <a:cubicBezTo>
                      <a:pt x="13034" y="348632"/>
                      <a:pt x="8712" y="342766"/>
                      <a:pt x="12472" y="353175"/>
                    </a:cubicBezTo>
                    <a:cubicBezTo>
                      <a:pt x="26241" y="360901"/>
                      <a:pt x="25482" y="367844"/>
                      <a:pt x="30827" y="372478"/>
                    </a:cubicBezTo>
                    <a:cubicBezTo>
                      <a:pt x="40197" y="380603"/>
                      <a:pt x="63667" y="403055"/>
                      <a:pt x="63965" y="403373"/>
                    </a:cubicBezTo>
                    <a:cubicBezTo>
                      <a:pt x="110170" y="452974"/>
                      <a:pt x="98970" y="425541"/>
                      <a:pt x="87963" y="448099"/>
                    </a:cubicBezTo>
                    <a:cubicBezTo>
                      <a:pt x="86028" y="452065"/>
                      <a:pt x="79496" y="451330"/>
                      <a:pt x="67869" y="469988"/>
                    </a:cubicBezTo>
                    <a:cubicBezTo>
                      <a:pt x="59652" y="483181"/>
                      <a:pt x="49735" y="488762"/>
                      <a:pt x="43376" y="497686"/>
                    </a:cubicBezTo>
                    <a:cubicBezTo>
                      <a:pt x="39030" y="503787"/>
                      <a:pt x="35515" y="510388"/>
                      <a:pt x="29415" y="515070"/>
                    </a:cubicBezTo>
                    <a:cubicBezTo>
                      <a:pt x="29098" y="515315"/>
                      <a:pt x="14239" y="541248"/>
                      <a:pt x="8760" y="541518"/>
                    </a:cubicBezTo>
                    <a:cubicBezTo>
                      <a:pt x="-2147" y="560619"/>
                      <a:pt x="-3568" y="552989"/>
                      <a:pt x="12914" y="588047"/>
                    </a:cubicBezTo>
                    <a:cubicBezTo>
                      <a:pt x="20151" y="591576"/>
                      <a:pt x="23292" y="598792"/>
                      <a:pt x="27744" y="604778"/>
                    </a:cubicBezTo>
                    <a:cubicBezTo>
                      <a:pt x="33185" y="612100"/>
                      <a:pt x="55877" y="629475"/>
                      <a:pt x="60012" y="644081"/>
                    </a:cubicBezTo>
                    <a:cubicBezTo>
                      <a:pt x="61194" y="648249"/>
                      <a:pt x="81614" y="657730"/>
                      <a:pt x="85350" y="670379"/>
                    </a:cubicBezTo>
                    <a:cubicBezTo>
                      <a:pt x="86148" y="673076"/>
                      <a:pt x="86378" y="666201"/>
                      <a:pt x="97952" y="681057"/>
                    </a:cubicBezTo>
                    <a:cubicBezTo>
                      <a:pt x="91987" y="688091"/>
                      <a:pt x="84150" y="693293"/>
                      <a:pt x="78512" y="700677"/>
                    </a:cubicBezTo>
                    <a:cubicBezTo>
                      <a:pt x="77801" y="701610"/>
                      <a:pt x="72970" y="701317"/>
                      <a:pt x="71822" y="703321"/>
                    </a:cubicBezTo>
                    <a:cubicBezTo>
                      <a:pt x="70621" y="705413"/>
                      <a:pt x="54658" y="720370"/>
                      <a:pt x="40946" y="733509"/>
                    </a:cubicBezTo>
                    <a:cubicBezTo>
                      <a:pt x="64407" y="733841"/>
                      <a:pt x="87838" y="734187"/>
                      <a:pt x="111207" y="734543"/>
                    </a:cubicBezTo>
                    <a:cubicBezTo>
                      <a:pt x="111601" y="733774"/>
                      <a:pt x="111952" y="732927"/>
                      <a:pt x="112221" y="731947"/>
                    </a:cubicBezTo>
                    <a:cubicBezTo>
                      <a:pt x="112984" y="729235"/>
                      <a:pt x="125327" y="727548"/>
                      <a:pt x="139979" y="710523"/>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2" name="Google Shape;2722;p16"/>
              <p:cNvSpPr/>
              <p:nvPr/>
            </p:nvSpPr>
            <p:spPr>
              <a:xfrm>
                <a:off x="9590157" y="3908141"/>
                <a:ext cx="161827" cy="750648"/>
              </a:xfrm>
              <a:custGeom>
                <a:rect b="b" l="l" r="r" t="t"/>
                <a:pathLst>
                  <a:path extrusionOk="0" h="750648" w="161827">
                    <a:moveTo>
                      <a:pt x="121126" y="744504"/>
                    </a:moveTo>
                    <a:cubicBezTo>
                      <a:pt x="131293" y="734961"/>
                      <a:pt x="150907" y="710961"/>
                      <a:pt x="153034" y="709480"/>
                    </a:cubicBezTo>
                    <a:cubicBezTo>
                      <a:pt x="167980" y="699062"/>
                      <a:pt x="161650" y="679470"/>
                      <a:pt x="145701" y="675740"/>
                    </a:cubicBezTo>
                    <a:cubicBezTo>
                      <a:pt x="138742" y="657355"/>
                      <a:pt x="123460" y="657946"/>
                      <a:pt x="119258" y="646066"/>
                    </a:cubicBezTo>
                    <a:cubicBezTo>
                      <a:pt x="118576" y="644134"/>
                      <a:pt x="116137" y="642331"/>
                      <a:pt x="114086" y="641494"/>
                    </a:cubicBezTo>
                    <a:cubicBezTo>
                      <a:pt x="108745" y="639321"/>
                      <a:pt x="89766" y="612475"/>
                      <a:pt x="73188" y="602403"/>
                    </a:cubicBezTo>
                    <a:cubicBezTo>
                      <a:pt x="71838" y="601580"/>
                      <a:pt x="70926" y="600032"/>
                      <a:pt x="69845" y="598787"/>
                    </a:cubicBezTo>
                    <a:cubicBezTo>
                      <a:pt x="44805" y="569883"/>
                      <a:pt x="51178" y="590475"/>
                      <a:pt x="60879" y="572902"/>
                    </a:cubicBezTo>
                    <a:cubicBezTo>
                      <a:pt x="67626" y="560676"/>
                      <a:pt x="110215" y="519056"/>
                      <a:pt x="111180" y="513234"/>
                    </a:cubicBezTo>
                    <a:cubicBezTo>
                      <a:pt x="111641" y="510436"/>
                      <a:pt x="123787" y="507364"/>
                      <a:pt x="136480" y="488940"/>
                    </a:cubicBezTo>
                    <a:cubicBezTo>
                      <a:pt x="143953" y="478099"/>
                      <a:pt x="145917" y="479551"/>
                      <a:pt x="148395" y="471729"/>
                    </a:cubicBezTo>
                    <a:cubicBezTo>
                      <a:pt x="159278" y="468349"/>
                      <a:pt x="164901" y="457782"/>
                      <a:pt x="152482" y="443772"/>
                    </a:cubicBezTo>
                    <a:cubicBezTo>
                      <a:pt x="143516" y="433661"/>
                      <a:pt x="79450" y="366632"/>
                      <a:pt x="76007" y="358877"/>
                    </a:cubicBezTo>
                    <a:cubicBezTo>
                      <a:pt x="75238" y="357151"/>
                      <a:pt x="73485" y="358137"/>
                      <a:pt x="67938" y="353574"/>
                    </a:cubicBezTo>
                    <a:cubicBezTo>
                      <a:pt x="97791" y="312415"/>
                      <a:pt x="112170" y="311848"/>
                      <a:pt x="109836" y="300295"/>
                    </a:cubicBezTo>
                    <a:cubicBezTo>
                      <a:pt x="137004" y="277497"/>
                      <a:pt x="124118" y="278934"/>
                      <a:pt x="131841" y="275771"/>
                    </a:cubicBezTo>
                    <a:cubicBezTo>
                      <a:pt x="132513" y="275497"/>
                      <a:pt x="131855" y="271511"/>
                      <a:pt x="131481" y="269300"/>
                    </a:cubicBezTo>
                    <a:cubicBezTo>
                      <a:pt x="125362" y="233040"/>
                      <a:pt x="103746" y="225944"/>
                      <a:pt x="97181" y="205876"/>
                    </a:cubicBezTo>
                    <a:cubicBezTo>
                      <a:pt x="96792" y="204694"/>
                      <a:pt x="95490" y="203833"/>
                      <a:pt x="94713" y="202746"/>
                    </a:cubicBezTo>
                    <a:cubicBezTo>
                      <a:pt x="88733" y="194492"/>
                      <a:pt x="92431" y="179948"/>
                      <a:pt x="89214" y="177145"/>
                    </a:cubicBezTo>
                    <a:cubicBezTo>
                      <a:pt x="89406" y="176876"/>
                      <a:pt x="89713" y="176631"/>
                      <a:pt x="89814" y="176347"/>
                    </a:cubicBezTo>
                    <a:cubicBezTo>
                      <a:pt x="95337" y="161386"/>
                      <a:pt x="108524" y="152049"/>
                      <a:pt x="116862" y="139169"/>
                    </a:cubicBezTo>
                    <a:cubicBezTo>
                      <a:pt x="125929" y="125155"/>
                      <a:pt x="205756" y="105092"/>
                      <a:pt x="128345" y="46428"/>
                    </a:cubicBezTo>
                    <a:cubicBezTo>
                      <a:pt x="91471" y="18486"/>
                      <a:pt x="97829" y="15697"/>
                      <a:pt x="79239" y="0"/>
                    </a:cubicBezTo>
                    <a:cubicBezTo>
                      <a:pt x="58127" y="635"/>
                      <a:pt x="36780" y="1274"/>
                      <a:pt x="15240" y="1909"/>
                    </a:cubicBezTo>
                    <a:cubicBezTo>
                      <a:pt x="17243" y="9928"/>
                      <a:pt x="22876" y="15462"/>
                      <a:pt x="27655" y="21361"/>
                    </a:cubicBezTo>
                    <a:cubicBezTo>
                      <a:pt x="34446" y="22005"/>
                      <a:pt x="69490" y="62635"/>
                      <a:pt x="77159" y="67746"/>
                    </a:cubicBezTo>
                    <a:cubicBezTo>
                      <a:pt x="108966" y="88976"/>
                      <a:pt x="100495" y="89039"/>
                      <a:pt x="106844" y="91395"/>
                    </a:cubicBezTo>
                    <a:cubicBezTo>
                      <a:pt x="113663" y="93924"/>
                      <a:pt x="110422" y="92159"/>
                      <a:pt x="85660" y="116794"/>
                    </a:cubicBezTo>
                    <a:cubicBezTo>
                      <a:pt x="80838" y="121592"/>
                      <a:pt x="56134" y="148453"/>
                      <a:pt x="46692" y="148669"/>
                    </a:cubicBezTo>
                    <a:cubicBezTo>
                      <a:pt x="41304" y="165313"/>
                      <a:pt x="39608" y="168679"/>
                      <a:pt x="41030" y="172410"/>
                    </a:cubicBezTo>
                    <a:cubicBezTo>
                      <a:pt x="46178" y="185934"/>
                      <a:pt x="44022" y="194770"/>
                      <a:pt x="54775" y="205126"/>
                    </a:cubicBezTo>
                    <a:cubicBezTo>
                      <a:pt x="62454" y="212520"/>
                      <a:pt x="89775" y="260083"/>
                      <a:pt x="91519" y="262252"/>
                    </a:cubicBezTo>
                    <a:cubicBezTo>
                      <a:pt x="82351" y="266732"/>
                      <a:pt x="71070" y="274372"/>
                      <a:pt x="69787" y="284540"/>
                    </a:cubicBezTo>
                    <a:cubicBezTo>
                      <a:pt x="69259" y="288728"/>
                      <a:pt x="58583" y="290968"/>
                      <a:pt x="40434" y="319103"/>
                    </a:cubicBezTo>
                    <a:cubicBezTo>
                      <a:pt x="37025" y="324387"/>
                      <a:pt x="31262" y="327978"/>
                      <a:pt x="29350" y="334367"/>
                    </a:cubicBezTo>
                    <a:cubicBezTo>
                      <a:pt x="21873" y="336401"/>
                      <a:pt x="23995" y="344310"/>
                      <a:pt x="20653" y="348968"/>
                    </a:cubicBezTo>
                    <a:cubicBezTo>
                      <a:pt x="14040" y="358161"/>
                      <a:pt x="22252" y="375118"/>
                      <a:pt x="28553" y="384478"/>
                    </a:cubicBezTo>
                    <a:cubicBezTo>
                      <a:pt x="32001" y="389608"/>
                      <a:pt x="50880" y="392522"/>
                      <a:pt x="63924" y="413575"/>
                    </a:cubicBezTo>
                    <a:cubicBezTo>
                      <a:pt x="68097" y="420315"/>
                      <a:pt x="97676" y="446623"/>
                      <a:pt x="103448" y="451743"/>
                    </a:cubicBezTo>
                    <a:cubicBezTo>
                      <a:pt x="91221" y="463493"/>
                      <a:pt x="75867" y="483195"/>
                      <a:pt x="74311" y="485762"/>
                    </a:cubicBezTo>
                    <a:cubicBezTo>
                      <a:pt x="73711" y="486753"/>
                      <a:pt x="68861" y="487022"/>
                      <a:pt x="67938" y="489109"/>
                    </a:cubicBezTo>
                    <a:cubicBezTo>
                      <a:pt x="65076" y="495628"/>
                      <a:pt x="28380" y="533042"/>
                      <a:pt x="13790" y="558013"/>
                    </a:cubicBezTo>
                    <a:cubicBezTo>
                      <a:pt x="3532" y="562422"/>
                      <a:pt x="-205" y="573321"/>
                      <a:pt x="1952" y="582162"/>
                    </a:cubicBezTo>
                    <a:cubicBezTo>
                      <a:pt x="-339" y="586989"/>
                      <a:pt x="-1636" y="589734"/>
                      <a:pt x="4031" y="593609"/>
                    </a:cubicBezTo>
                    <a:cubicBezTo>
                      <a:pt x="14928" y="601056"/>
                      <a:pt x="23914" y="617754"/>
                      <a:pt x="27223" y="620624"/>
                    </a:cubicBezTo>
                    <a:cubicBezTo>
                      <a:pt x="43590" y="634816"/>
                      <a:pt x="104630" y="694807"/>
                      <a:pt x="105547" y="696610"/>
                    </a:cubicBezTo>
                    <a:cubicBezTo>
                      <a:pt x="91677" y="707778"/>
                      <a:pt x="82087" y="721975"/>
                      <a:pt x="57008" y="749605"/>
                    </a:cubicBezTo>
                    <a:cubicBezTo>
                      <a:pt x="76631" y="749952"/>
                      <a:pt x="96110" y="750302"/>
                      <a:pt x="115431" y="750649"/>
                    </a:cubicBezTo>
                    <a:cubicBezTo>
                      <a:pt x="116852" y="748836"/>
                      <a:pt x="118672" y="746802"/>
                      <a:pt x="121126" y="74450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3" name="Google Shape;2723;p16"/>
              <p:cNvSpPr/>
              <p:nvPr/>
            </p:nvSpPr>
            <p:spPr>
              <a:xfrm>
                <a:off x="10104329" y="3890338"/>
                <a:ext cx="157149" cy="776153"/>
              </a:xfrm>
              <a:custGeom>
                <a:rect b="b" l="l" r="r" t="t"/>
                <a:pathLst>
                  <a:path extrusionOk="0" h="776153" w="157149">
                    <a:moveTo>
                      <a:pt x="148583" y="717466"/>
                    </a:moveTo>
                    <a:cubicBezTo>
                      <a:pt x="163092" y="707355"/>
                      <a:pt x="156949" y="688336"/>
                      <a:pt x="141466" y="684711"/>
                    </a:cubicBezTo>
                    <a:cubicBezTo>
                      <a:pt x="134695" y="666816"/>
                      <a:pt x="119816" y="667263"/>
                      <a:pt x="115792" y="655898"/>
                    </a:cubicBezTo>
                    <a:cubicBezTo>
                      <a:pt x="115129" y="654023"/>
                      <a:pt x="112761" y="652268"/>
                      <a:pt x="110773" y="651456"/>
                    </a:cubicBezTo>
                    <a:cubicBezTo>
                      <a:pt x="105591" y="649345"/>
                      <a:pt x="87164" y="623282"/>
                      <a:pt x="71066" y="613504"/>
                    </a:cubicBezTo>
                    <a:cubicBezTo>
                      <a:pt x="69289" y="612427"/>
                      <a:pt x="65130" y="606181"/>
                      <a:pt x="61672" y="602898"/>
                    </a:cubicBezTo>
                    <a:cubicBezTo>
                      <a:pt x="49555" y="591378"/>
                      <a:pt x="49589" y="594869"/>
                      <a:pt x="53042" y="591124"/>
                    </a:cubicBezTo>
                    <a:cubicBezTo>
                      <a:pt x="53330" y="590811"/>
                      <a:pt x="98070" y="538984"/>
                      <a:pt x="100078" y="537585"/>
                    </a:cubicBezTo>
                    <a:cubicBezTo>
                      <a:pt x="109697" y="530873"/>
                      <a:pt x="105682" y="527393"/>
                      <a:pt x="110418" y="524508"/>
                    </a:cubicBezTo>
                    <a:cubicBezTo>
                      <a:pt x="126477" y="514729"/>
                      <a:pt x="137984" y="496344"/>
                      <a:pt x="142667" y="489243"/>
                    </a:cubicBezTo>
                    <a:cubicBezTo>
                      <a:pt x="135665" y="482099"/>
                      <a:pt x="128600" y="475012"/>
                      <a:pt x="121512" y="467945"/>
                    </a:cubicBezTo>
                    <a:cubicBezTo>
                      <a:pt x="128898" y="462580"/>
                      <a:pt x="135765" y="457681"/>
                      <a:pt x="142158" y="453142"/>
                    </a:cubicBezTo>
                    <a:cubicBezTo>
                      <a:pt x="129762" y="439959"/>
                      <a:pt x="76593" y="383324"/>
                      <a:pt x="73808" y="377070"/>
                    </a:cubicBezTo>
                    <a:cubicBezTo>
                      <a:pt x="73064" y="375392"/>
                      <a:pt x="71359" y="376348"/>
                      <a:pt x="65975" y="371920"/>
                    </a:cubicBezTo>
                    <a:cubicBezTo>
                      <a:pt x="95141" y="331699"/>
                      <a:pt x="108929" y="331459"/>
                      <a:pt x="106652" y="320194"/>
                    </a:cubicBezTo>
                    <a:cubicBezTo>
                      <a:pt x="133033" y="298059"/>
                      <a:pt x="120551" y="299444"/>
                      <a:pt x="128019" y="296382"/>
                    </a:cubicBezTo>
                    <a:cubicBezTo>
                      <a:pt x="128672" y="296117"/>
                      <a:pt x="128033" y="292247"/>
                      <a:pt x="127673" y="290103"/>
                    </a:cubicBezTo>
                    <a:cubicBezTo>
                      <a:pt x="127476" y="288939"/>
                      <a:pt x="126175" y="287920"/>
                      <a:pt x="126098" y="286785"/>
                    </a:cubicBezTo>
                    <a:cubicBezTo>
                      <a:pt x="125743" y="281261"/>
                      <a:pt x="125527" y="279454"/>
                      <a:pt x="123336" y="278329"/>
                    </a:cubicBezTo>
                    <a:cubicBezTo>
                      <a:pt x="123116" y="262290"/>
                      <a:pt x="116997" y="264502"/>
                      <a:pt x="109957" y="252872"/>
                    </a:cubicBezTo>
                    <a:cubicBezTo>
                      <a:pt x="104967" y="244626"/>
                      <a:pt x="97465" y="238001"/>
                      <a:pt x="94368" y="228525"/>
                    </a:cubicBezTo>
                    <a:cubicBezTo>
                      <a:pt x="93993" y="227376"/>
                      <a:pt x="92725" y="226540"/>
                      <a:pt x="91966" y="225487"/>
                    </a:cubicBezTo>
                    <a:cubicBezTo>
                      <a:pt x="86160" y="217472"/>
                      <a:pt x="89753" y="203352"/>
                      <a:pt x="86626" y="200631"/>
                    </a:cubicBezTo>
                    <a:cubicBezTo>
                      <a:pt x="86813" y="200371"/>
                      <a:pt x="87111" y="200131"/>
                      <a:pt x="87212" y="199857"/>
                    </a:cubicBezTo>
                    <a:cubicBezTo>
                      <a:pt x="92576" y="185333"/>
                      <a:pt x="105380" y="176265"/>
                      <a:pt x="113472" y="163761"/>
                    </a:cubicBezTo>
                    <a:cubicBezTo>
                      <a:pt x="121473" y="151395"/>
                      <a:pt x="200201" y="130991"/>
                      <a:pt x="124624" y="73717"/>
                    </a:cubicBezTo>
                    <a:cubicBezTo>
                      <a:pt x="85939" y="44404"/>
                      <a:pt x="96289" y="43616"/>
                      <a:pt x="72098" y="24702"/>
                    </a:cubicBezTo>
                    <a:cubicBezTo>
                      <a:pt x="64698" y="18914"/>
                      <a:pt x="74740" y="22505"/>
                      <a:pt x="77871" y="13856"/>
                    </a:cubicBezTo>
                    <a:cubicBezTo>
                      <a:pt x="78961" y="10851"/>
                      <a:pt x="81507" y="9620"/>
                      <a:pt x="83351" y="7558"/>
                    </a:cubicBezTo>
                    <a:cubicBezTo>
                      <a:pt x="86693" y="3813"/>
                      <a:pt x="89306" y="1462"/>
                      <a:pt x="90862" y="0"/>
                    </a:cubicBezTo>
                    <a:cubicBezTo>
                      <a:pt x="70163" y="865"/>
                      <a:pt x="47634" y="1760"/>
                      <a:pt x="23492" y="2683"/>
                    </a:cubicBezTo>
                    <a:cubicBezTo>
                      <a:pt x="13849" y="8303"/>
                      <a:pt x="13042" y="23866"/>
                      <a:pt x="15213" y="29428"/>
                    </a:cubicBezTo>
                    <a:cubicBezTo>
                      <a:pt x="14924" y="36390"/>
                      <a:pt x="27723" y="51452"/>
                      <a:pt x="30369" y="52308"/>
                    </a:cubicBezTo>
                    <a:cubicBezTo>
                      <a:pt x="39268" y="55193"/>
                      <a:pt x="65898" y="88390"/>
                      <a:pt x="74922" y="94414"/>
                    </a:cubicBezTo>
                    <a:cubicBezTo>
                      <a:pt x="105802" y="115025"/>
                      <a:pt x="97581" y="115087"/>
                      <a:pt x="103742" y="117376"/>
                    </a:cubicBezTo>
                    <a:cubicBezTo>
                      <a:pt x="106187" y="118280"/>
                      <a:pt x="109865" y="119390"/>
                      <a:pt x="102114" y="124116"/>
                    </a:cubicBezTo>
                    <a:cubicBezTo>
                      <a:pt x="93859" y="129145"/>
                      <a:pt x="57081" y="172717"/>
                      <a:pt x="45344" y="172982"/>
                    </a:cubicBezTo>
                    <a:cubicBezTo>
                      <a:pt x="40114" y="189145"/>
                      <a:pt x="38466" y="192410"/>
                      <a:pt x="39845" y="196035"/>
                    </a:cubicBezTo>
                    <a:cubicBezTo>
                      <a:pt x="44844" y="209169"/>
                      <a:pt x="42750" y="217742"/>
                      <a:pt x="53191" y="227799"/>
                    </a:cubicBezTo>
                    <a:cubicBezTo>
                      <a:pt x="60664" y="234992"/>
                      <a:pt x="87159" y="281146"/>
                      <a:pt x="88874" y="283261"/>
                    </a:cubicBezTo>
                    <a:cubicBezTo>
                      <a:pt x="79979" y="287612"/>
                      <a:pt x="69015" y="295031"/>
                      <a:pt x="67771" y="304901"/>
                    </a:cubicBezTo>
                    <a:cubicBezTo>
                      <a:pt x="67257" y="308968"/>
                      <a:pt x="56894" y="311136"/>
                      <a:pt x="39268" y="338459"/>
                    </a:cubicBezTo>
                    <a:cubicBezTo>
                      <a:pt x="35959" y="343589"/>
                      <a:pt x="30365" y="347074"/>
                      <a:pt x="28506" y="353276"/>
                    </a:cubicBezTo>
                    <a:cubicBezTo>
                      <a:pt x="21244" y="355252"/>
                      <a:pt x="23310" y="362930"/>
                      <a:pt x="20058" y="367454"/>
                    </a:cubicBezTo>
                    <a:cubicBezTo>
                      <a:pt x="13637" y="376377"/>
                      <a:pt x="21614" y="392844"/>
                      <a:pt x="27728" y="401935"/>
                    </a:cubicBezTo>
                    <a:cubicBezTo>
                      <a:pt x="31080" y="406916"/>
                      <a:pt x="49402" y="409743"/>
                      <a:pt x="62071" y="430185"/>
                    </a:cubicBezTo>
                    <a:cubicBezTo>
                      <a:pt x="66115" y="436714"/>
                      <a:pt x="94661" y="462113"/>
                      <a:pt x="100448" y="467243"/>
                    </a:cubicBezTo>
                    <a:cubicBezTo>
                      <a:pt x="83115" y="483897"/>
                      <a:pt x="26157" y="548580"/>
                      <a:pt x="13397" y="570422"/>
                    </a:cubicBezTo>
                    <a:cubicBezTo>
                      <a:pt x="3437" y="574696"/>
                      <a:pt x="-189" y="585282"/>
                      <a:pt x="1905" y="593869"/>
                    </a:cubicBezTo>
                    <a:cubicBezTo>
                      <a:pt x="-319" y="598547"/>
                      <a:pt x="-1606" y="601210"/>
                      <a:pt x="3922" y="604980"/>
                    </a:cubicBezTo>
                    <a:cubicBezTo>
                      <a:pt x="14497" y="612210"/>
                      <a:pt x="23228" y="628422"/>
                      <a:pt x="26436" y="631206"/>
                    </a:cubicBezTo>
                    <a:cubicBezTo>
                      <a:pt x="50818" y="652355"/>
                      <a:pt x="102325" y="704668"/>
                      <a:pt x="102484" y="704980"/>
                    </a:cubicBezTo>
                    <a:cubicBezTo>
                      <a:pt x="97091" y="709317"/>
                      <a:pt x="98474" y="706350"/>
                      <a:pt x="94833" y="710898"/>
                    </a:cubicBezTo>
                    <a:cubicBezTo>
                      <a:pt x="59501" y="755057"/>
                      <a:pt x="37871" y="770437"/>
                      <a:pt x="39580" y="775557"/>
                    </a:cubicBezTo>
                    <a:cubicBezTo>
                      <a:pt x="59160" y="775788"/>
                      <a:pt x="78164" y="775985"/>
                      <a:pt x="96596" y="776154"/>
                    </a:cubicBezTo>
                    <a:cubicBezTo>
                      <a:pt x="104722" y="767014"/>
                      <a:pt x="147450" y="718259"/>
                      <a:pt x="148583" y="7174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4" name="Google Shape;2724;p16"/>
              <p:cNvSpPr/>
              <p:nvPr/>
            </p:nvSpPr>
            <p:spPr>
              <a:xfrm>
                <a:off x="8364331" y="3940742"/>
                <a:ext cx="152537" cy="712268"/>
              </a:xfrm>
              <a:custGeom>
                <a:rect b="b" l="l" r="r" t="t"/>
                <a:pathLst>
                  <a:path extrusionOk="0" h="712268" w="152537">
                    <a:moveTo>
                      <a:pt x="148532" y="651412"/>
                    </a:moveTo>
                    <a:cubicBezTo>
                      <a:pt x="159582" y="636614"/>
                      <a:pt x="138062" y="635600"/>
                      <a:pt x="136372" y="631013"/>
                    </a:cubicBezTo>
                    <a:cubicBezTo>
                      <a:pt x="132155" y="619528"/>
                      <a:pt x="118189" y="617576"/>
                      <a:pt x="114698" y="609826"/>
                    </a:cubicBezTo>
                    <a:cubicBezTo>
                      <a:pt x="106567" y="591787"/>
                      <a:pt x="90368" y="586287"/>
                      <a:pt x="65933" y="554244"/>
                    </a:cubicBezTo>
                    <a:cubicBezTo>
                      <a:pt x="71100" y="545643"/>
                      <a:pt x="74904" y="550373"/>
                      <a:pt x="89643" y="529984"/>
                    </a:cubicBezTo>
                    <a:cubicBezTo>
                      <a:pt x="119178" y="489133"/>
                      <a:pt x="123534" y="496791"/>
                      <a:pt x="134619" y="474854"/>
                    </a:cubicBezTo>
                    <a:cubicBezTo>
                      <a:pt x="141746" y="460719"/>
                      <a:pt x="150236" y="464152"/>
                      <a:pt x="116239" y="428738"/>
                    </a:cubicBezTo>
                    <a:cubicBezTo>
                      <a:pt x="108037" y="420190"/>
                      <a:pt x="99171" y="411873"/>
                      <a:pt x="92304" y="402344"/>
                    </a:cubicBezTo>
                    <a:cubicBezTo>
                      <a:pt x="82607" y="388897"/>
                      <a:pt x="66682" y="381195"/>
                      <a:pt x="59718" y="365531"/>
                    </a:cubicBezTo>
                    <a:cubicBezTo>
                      <a:pt x="58988" y="363892"/>
                      <a:pt x="57370" y="364791"/>
                      <a:pt x="52150" y="360589"/>
                    </a:cubicBezTo>
                    <a:cubicBezTo>
                      <a:pt x="58057" y="352786"/>
                      <a:pt x="104555" y="298521"/>
                      <a:pt x="119380" y="293035"/>
                    </a:cubicBezTo>
                    <a:cubicBezTo>
                      <a:pt x="124951" y="290978"/>
                      <a:pt x="124077" y="282598"/>
                      <a:pt x="130700" y="281458"/>
                    </a:cubicBezTo>
                    <a:cubicBezTo>
                      <a:pt x="131007" y="281405"/>
                      <a:pt x="129941" y="283579"/>
                      <a:pt x="134734" y="259497"/>
                    </a:cubicBezTo>
                    <a:cubicBezTo>
                      <a:pt x="136914" y="256636"/>
                      <a:pt x="134647" y="255367"/>
                      <a:pt x="131391" y="247516"/>
                    </a:cubicBezTo>
                    <a:cubicBezTo>
                      <a:pt x="101496" y="239155"/>
                      <a:pt x="66591" y="171756"/>
                      <a:pt x="61078" y="168823"/>
                    </a:cubicBezTo>
                    <a:cubicBezTo>
                      <a:pt x="54666" y="165419"/>
                      <a:pt x="51098" y="159809"/>
                      <a:pt x="48351" y="153785"/>
                    </a:cubicBezTo>
                    <a:cubicBezTo>
                      <a:pt x="49950" y="152405"/>
                      <a:pt x="51376" y="150664"/>
                      <a:pt x="52784" y="148727"/>
                    </a:cubicBezTo>
                    <a:cubicBezTo>
                      <a:pt x="68478" y="127082"/>
                      <a:pt x="90032" y="120313"/>
                      <a:pt x="106682" y="103419"/>
                    </a:cubicBezTo>
                    <a:cubicBezTo>
                      <a:pt x="129893" y="79871"/>
                      <a:pt x="136069" y="72654"/>
                      <a:pt x="151010" y="63630"/>
                    </a:cubicBezTo>
                    <a:cubicBezTo>
                      <a:pt x="147662" y="58986"/>
                      <a:pt x="153997" y="58851"/>
                      <a:pt x="152215" y="50596"/>
                    </a:cubicBezTo>
                    <a:cubicBezTo>
                      <a:pt x="149838" y="39390"/>
                      <a:pt x="123189" y="16188"/>
                      <a:pt x="109266" y="0"/>
                    </a:cubicBezTo>
                    <a:cubicBezTo>
                      <a:pt x="89686" y="495"/>
                      <a:pt x="71014" y="971"/>
                      <a:pt x="53331" y="1413"/>
                    </a:cubicBezTo>
                    <a:cubicBezTo>
                      <a:pt x="59229" y="7827"/>
                      <a:pt x="59267" y="11014"/>
                      <a:pt x="66452" y="17736"/>
                    </a:cubicBezTo>
                    <a:cubicBezTo>
                      <a:pt x="122156" y="69837"/>
                      <a:pt x="99306" y="32625"/>
                      <a:pt x="49350" y="100145"/>
                    </a:cubicBezTo>
                    <a:cubicBezTo>
                      <a:pt x="44528" y="106659"/>
                      <a:pt x="26989" y="113602"/>
                      <a:pt x="22196" y="120140"/>
                    </a:cubicBezTo>
                    <a:cubicBezTo>
                      <a:pt x="17312" y="126813"/>
                      <a:pt x="13994" y="131472"/>
                      <a:pt x="9811" y="133280"/>
                    </a:cubicBezTo>
                    <a:cubicBezTo>
                      <a:pt x="158" y="137453"/>
                      <a:pt x="1531" y="150097"/>
                      <a:pt x="1084" y="151160"/>
                    </a:cubicBezTo>
                    <a:cubicBezTo>
                      <a:pt x="-1624" y="157563"/>
                      <a:pt x="1142" y="163116"/>
                      <a:pt x="4970" y="167160"/>
                    </a:cubicBezTo>
                    <a:cubicBezTo>
                      <a:pt x="13941" y="176636"/>
                      <a:pt x="15795" y="185669"/>
                      <a:pt x="27061" y="193208"/>
                    </a:cubicBezTo>
                    <a:cubicBezTo>
                      <a:pt x="31561" y="196217"/>
                      <a:pt x="42718" y="220573"/>
                      <a:pt x="46536" y="224934"/>
                    </a:cubicBezTo>
                    <a:cubicBezTo>
                      <a:pt x="50560" y="229530"/>
                      <a:pt x="56265" y="232761"/>
                      <a:pt x="59858" y="237612"/>
                    </a:cubicBezTo>
                    <a:cubicBezTo>
                      <a:pt x="80389" y="265362"/>
                      <a:pt x="60698" y="239876"/>
                      <a:pt x="84985" y="262425"/>
                    </a:cubicBezTo>
                    <a:cubicBezTo>
                      <a:pt x="79217" y="268675"/>
                      <a:pt x="74131" y="275540"/>
                      <a:pt x="68709" y="282021"/>
                    </a:cubicBezTo>
                    <a:cubicBezTo>
                      <a:pt x="49772" y="304670"/>
                      <a:pt x="43102" y="303983"/>
                      <a:pt x="40854" y="310324"/>
                    </a:cubicBezTo>
                    <a:cubicBezTo>
                      <a:pt x="36863" y="321612"/>
                      <a:pt x="18758" y="338238"/>
                      <a:pt x="15708" y="352209"/>
                    </a:cubicBezTo>
                    <a:cubicBezTo>
                      <a:pt x="12255" y="357170"/>
                      <a:pt x="7438" y="357372"/>
                      <a:pt x="8490" y="370291"/>
                    </a:cubicBezTo>
                    <a:cubicBezTo>
                      <a:pt x="9316" y="380459"/>
                      <a:pt x="19204" y="394656"/>
                      <a:pt x="23234" y="396603"/>
                    </a:cubicBezTo>
                    <a:cubicBezTo>
                      <a:pt x="48154" y="408651"/>
                      <a:pt x="32109" y="410180"/>
                      <a:pt x="91550" y="460219"/>
                    </a:cubicBezTo>
                    <a:cubicBezTo>
                      <a:pt x="82093" y="468931"/>
                      <a:pt x="82819" y="466080"/>
                      <a:pt x="80970" y="468753"/>
                    </a:cubicBezTo>
                    <a:cubicBezTo>
                      <a:pt x="37862" y="531340"/>
                      <a:pt x="29813" y="529820"/>
                      <a:pt x="17658" y="559777"/>
                    </a:cubicBezTo>
                    <a:cubicBezTo>
                      <a:pt x="11468" y="575037"/>
                      <a:pt x="29491" y="584624"/>
                      <a:pt x="36244" y="590508"/>
                    </a:cubicBezTo>
                    <a:cubicBezTo>
                      <a:pt x="81517" y="629984"/>
                      <a:pt x="91862" y="643989"/>
                      <a:pt x="97913" y="649509"/>
                    </a:cubicBezTo>
                    <a:cubicBezTo>
                      <a:pt x="98206" y="649778"/>
                      <a:pt x="47410" y="696658"/>
                      <a:pt x="37968" y="712269"/>
                    </a:cubicBezTo>
                    <a:cubicBezTo>
                      <a:pt x="55238" y="711754"/>
                      <a:pt x="72849" y="711288"/>
                      <a:pt x="90776" y="710860"/>
                    </a:cubicBezTo>
                    <a:cubicBezTo>
                      <a:pt x="99944" y="707273"/>
                      <a:pt x="106058" y="698105"/>
                      <a:pt x="137745" y="672715"/>
                    </a:cubicBezTo>
                    <a:cubicBezTo>
                      <a:pt x="144224" y="665754"/>
                      <a:pt x="147004" y="659932"/>
                      <a:pt x="148532" y="65141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5" name="Google Shape;2725;p16"/>
              <p:cNvSpPr/>
              <p:nvPr/>
            </p:nvSpPr>
            <p:spPr>
              <a:xfrm>
                <a:off x="8735542" y="3932554"/>
                <a:ext cx="151656" cy="715475"/>
              </a:xfrm>
              <a:custGeom>
                <a:rect b="b" l="l" r="r" t="t"/>
                <a:pathLst>
                  <a:path extrusionOk="0" h="715475" w="151656">
                    <a:moveTo>
                      <a:pt x="108392" y="707172"/>
                    </a:moveTo>
                    <a:cubicBezTo>
                      <a:pt x="109126" y="704519"/>
                      <a:pt x="121171" y="702817"/>
                      <a:pt x="135338" y="686360"/>
                    </a:cubicBezTo>
                    <a:cubicBezTo>
                      <a:pt x="141495" y="679191"/>
                      <a:pt x="158352" y="669422"/>
                      <a:pt x="148776" y="644744"/>
                    </a:cubicBezTo>
                    <a:cubicBezTo>
                      <a:pt x="150687" y="639340"/>
                      <a:pt x="135924" y="629489"/>
                      <a:pt x="130070" y="627542"/>
                    </a:cubicBezTo>
                    <a:cubicBezTo>
                      <a:pt x="124955" y="625845"/>
                      <a:pt x="95771" y="594749"/>
                      <a:pt x="91813" y="590427"/>
                    </a:cubicBezTo>
                    <a:cubicBezTo>
                      <a:pt x="90012" y="588455"/>
                      <a:pt x="89455" y="585326"/>
                      <a:pt x="87611" y="583417"/>
                    </a:cubicBezTo>
                    <a:cubicBezTo>
                      <a:pt x="35100" y="529229"/>
                      <a:pt x="49758" y="545181"/>
                      <a:pt x="55761" y="532643"/>
                    </a:cubicBezTo>
                    <a:cubicBezTo>
                      <a:pt x="60890" y="521931"/>
                      <a:pt x="100035" y="478440"/>
                      <a:pt x="112848" y="469060"/>
                    </a:cubicBezTo>
                    <a:cubicBezTo>
                      <a:pt x="127299" y="458479"/>
                      <a:pt x="128644" y="444666"/>
                      <a:pt x="147177" y="430786"/>
                    </a:cubicBezTo>
                    <a:cubicBezTo>
                      <a:pt x="151120" y="397310"/>
                      <a:pt x="123596" y="396651"/>
                      <a:pt x="118712" y="382824"/>
                    </a:cubicBezTo>
                    <a:cubicBezTo>
                      <a:pt x="118049" y="380949"/>
                      <a:pt x="115682" y="379195"/>
                      <a:pt x="113694" y="378382"/>
                    </a:cubicBezTo>
                    <a:cubicBezTo>
                      <a:pt x="108512" y="376271"/>
                      <a:pt x="90084" y="350209"/>
                      <a:pt x="73986" y="340430"/>
                    </a:cubicBezTo>
                    <a:cubicBezTo>
                      <a:pt x="71921" y="339175"/>
                      <a:pt x="73722" y="338358"/>
                      <a:pt x="54339" y="320814"/>
                    </a:cubicBezTo>
                    <a:cubicBezTo>
                      <a:pt x="69938" y="289531"/>
                      <a:pt x="153108" y="223722"/>
                      <a:pt x="134863" y="208516"/>
                    </a:cubicBezTo>
                    <a:cubicBezTo>
                      <a:pt x="136025" y="199568"/>
                      <a:pt x="131660" y="202636"/>
                      <a:pt x="109602" y="172881"/>
                    </a:cubicBezTo>
                    <a:cubicBezTo>
                      <a:pt x="104939" y="166592"/>
                      <a:pt x="86310" y="160438"/>
                      <a:pt x="81296" y="154434"/>
                    </a:cubicBezTo>
                    <a:cubicBezTo>
                      <a:pt x="56553" y="124784"/>
                      <a:pt x="73045" y="133496"/>
                      <a:pt x="74779" y="120049"/>
                    </a:cubicBezTo>
                    <a:cubicBezTo>
                      <a:pt x="148593" y="51697"/>
                      <a:pt x="129234" y="69746"/>
                      <a:pt x="97096" y="40082"/>
                    </a:cubicBezTo>
                    <a:cubicBezTo>
                      <a:pt x="44561" y="-8346"/>
                      <a:pt x="73520" y="18779"/>
                      <a:pt x="55165" y="0"/>
                    </a:cubicBezTo>
                    <a:cubicBezTo>
                      <a:pt x="37194" y="471"/>
                      <a:pt x="19478" y="933"/>
                      <a:pt x="2020" y="1389"/>
                    </a:cubicBezTo>
                    <a:cubicBezTo>
                      <a:pt x="24405" y="33380"/>
                      <a:pt x="74394" y="60654"/>
                      <a:pt x="69270" y="67173"/>
                    </a:cubicBezTo>
                    <a:cubicBezTo>
                      <a:pt x="50478" y="91111"/>
                      <a:pt x="51534" y="83693"/>
                      <a:pt x="49004" y="87876"/>
                    </a:cubicBezTo>
                    <a:cubicBezTo>
                      <a:pt x="34159" y="112414"/>
                      <a:pt x="36483" y="109770"/>
                      <a:pt x="35926" y="109885"/>
                    </a:cubicBezTo>
                    <a:cubicBezTo>
                      <a:pt x="29260" y="111289"/>
                      <a:pt x="31681" y="117832"/>
                      <a:pt x="26336" y="125010"/>
                    </a:cubicBezTo>
                    <a:cubicBezTo>
                      <a:pt x="-3949" y="165679"/>
                      <a:pt x="60726" y="184217"/>
                      <a:pt x="68218" y="192588"/>
                    </a:cubicBezTo>
                    <a:cubicBezTo>
                      <a:pt x="76431" y="201766"/>
                      <a:pt x="75816" y="201578"/>
                      <a:pt x="87361" y="212045"/>
                    </a:cubicBezTo>
                    <a:cubicBezTo>
                      <a:pt x="86871" y="214434"/>
                      <a:pt x="86814" y="217597"/>
                      <a:pt x="82708" y="217458"/>
                    </a:cubicBezTo>
                    <a:cubicBezTo>
                      <a:pt x="80076" y="217367"/>
                      <a:pt x="82410" y="223838"/>
                      <a:pt x="76383" y="226338"/>
                    </a:cubicBezTo>
                    <a:cubicBezTo>
                      <a:pt x="64617" y="231227"/>
                      <a:pt x="25130" y="282252"/>
                      <a:pt x="17681" y="292396"/>
                    </a:cubicBezTo>
                    <a:cubicBezTo>
                      <a:pt x="8979" y="304242"/>
                      <a:pt x="-2513" y="310007"/>
                      <a:pt x="9421" y="330353"/>
                    </a:cubicBezTo>
                    <a:cubicBezTo>
                      <a:pt x="11462" y="344574"/>
                      <a:pt x="70817" y="396387"/>
                      <a:pt x="94599" y="420281"/>
                    </a:cubicBezTo>
                    <a:cubicBezTo>
                      <a:pt x="84802" y="427656"/>
                      <a:pt x="86497" y="431469"/>
                      <a:pt x="82127" y="434272"/>
                    </a:cubicBezTo>
                    <a:cubicBezTo>
                      <a:pt x="69626" y="442291"/>
                      <a:pt x="67599" y="452017"/>
                      <a:pt x="57019" y="463517"/>
                    </a:cubicBezTo>
                    <a:cubicBezTo>
                      <a:pt x="40681" y="481277"/>
                      <a:pt x="58671" y="456065"/>
                      <a:pt x="10242" y="522099"/>
                    </a:cubicBezTo>
                    <a:cubicBezTo>
                      <a:pt x="5181" y="522455"/>
                      <a:pt x="7082" y="527854"/>
                      <a:pt x="3149" y="530157"/>
                    </a:cubicBezTo>
                    <a:cubicBezTo>
                      <a:pt x="-7119" y="536162"/>
                      <a:pt x="10920" y="565215"/>
                      <a:pt x="11966" y="567431"/>
                    </a:cubicBezTo>
                    <a:cubicBezTo>
                      <a:pt x="18993" y="570859"/>
                      <a:pt x="22042" y="577864"/>
                      <a:pt x="26364" y="583676"/>
                    </a:cubicBezTo>
                    <a:cubicBezTo>
                      <a:pt x="31647" y="590782"/>
                      <a:pt x="53676" y="607657"/>
                      <a:pt x="57691" y="621835"/>
                    </a:cubicBezTo>
                    <a:cubicBezTo>
                      <a:pt x="58844" y="625907"/>
                      <a:pt x="78630" y="634970"/>
                      <a:pt x="82290" y="647369"/>
                    </a:cubicBezTo>
                    <a:cubicBezTo>
                      <a:pt x="83058" y="649989"/>
                      <a:pt x="83289" y="643311"/>
                      <a:pt x="94527" y="657739"/>
                    </a:cubicBezTo>
                    <a:cubicBezTo>
                      <a:pt x="88740" y="664576"/>
                      <a:pt x="81128" y="669629"/>
                      <a:pt x="75653" y="676802"/>
                    </a:cubicBezTo>
                    <a:cubicBezTo>
                      <a:pt x="74961" y="677706"/>
                      <a:pt x="70274" y="677422"/>
                      <a:pt x="69155" y="679369"/>
                    </a:cubicBezTo>
                    <a:cubicBezTo>
                      <a:pt x="67815" y="681701"/>
                      <a:pt x="45877" y="702139"/>
                      <a:pt x="32137" y="715475"/>
                    </a:cubicBezTo>
                    <a:cubicBezTo>
                      <a:pt x="54901" y="715437"/>
                      <a:pt x="77891" y="715437"/>
                      <a:pt x="101063" y="715466"/>
                    </a:cubicBezTo>
                    <a:cubicBezTo>
                      <a:pt x="105827" y="714072"/>
                      <a:pt x="107167" y="711562"/>
                      <a:pt x="108392" y="70717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6" name="Google Shape;2726;p16"/>
              <p:cNvSpPr/>
              <p:nvPr/>
            </p:nvSpPr>
            <p:spPr>
              <a:xfrm>
                <a:off x="8012306" y="3941275"/>
                <a:ext cx="157505" cy="739259"/>
              </a:xfrm>
              <a:custGeom>
                <a:rect b="b" l="l" r="r" t="t"/>
                <a:pathLst>
                  <a:path extrusionOk="0" h="739259" w="157505">
                    <a:moveTo>
                      <a:pt x="148565" y="666538"/>
                    </a:moveTo>
                    <a:cubicBezTo>
                      <a:pt x="163074" y="656423"/>
                      <a:pt x="156931" y="637404"/>
                      <a:pt x="141448" y="633779"/>
                    </a:cubicBezTo>
                    <a:cubicBezTo>
                      <a:pt x="134691" y="615932"/>
                      <a:pt x="119856" y="616504"/>
                      <a:pt x="115774" y="604966"/>
                    </a:cubicBezTo>
                    <a:cubicBezTo>
                      <a:pt x="115111" y="603091"/>
                      <a:pt x="112743" y="601336"/>
                      <a:pt x="110755" y="600524"/>
                    </a:cubicBezTo>
                    <a:cubicBezTo>
                      <a:pt x="105573" y="598413"/>
                      <a:pt x="87146" y="572350"/>
                      <a:pt x="71048" y="562571"/>
                    </a:cubicBezTo>
                    <a:cubicBezTo>
                      <a:pt x="69741" y="561773"/>
                      <a:pt x="68853" y="560273"/>
                      <a:pt x="67806" y="559062"/>
                    </a:cubicBezTo>
                    <a:cubicBezTo>
                      <a:pt x="43496" y="530999"/>
                      <a:pt x="49681" y="550994"/>
                      <a:pt x="59099" y="533932"/>
                    </a:cubicBezTo>
                    <a:cubicBezTo>
                      <a:pt x="65640" y="522086"/>
                      <a:pt x="107009" y="481643"/>
                      <a:pt x="107936" y="475999"/>
                    </a:cubicBezTo>
                    <a:cubicBezTo>
                      <a:pt x="108383" y="473282"/>
                      <a:pt x="120177" y="470297"/>
                      <a:pt x="132496" y="452412"/>
                    </a:cubicBezTo>
                    <a:cubicBezTo>
                      <a:pt x="139748" y="441883"/>
                      <a:pt x="141654" y="443297"/>
                      <a:pt x="144065" y="435700"/>
                    </a:cubicBezTo>
                    <a:cubicBezTo>
                      <a:pt x="154631" y="432422"/>
                      <a:pt x="160091" y="422157"/>
                      <a:pt x="148032" y="408556"/>
                    </a:cubicBezTo>
                    <a:cubicBezTo>
                      <a:pt x="139325" y="398739"/>
                      <a:pt x="77128" y="333661"/>
                      <a:pt x="73780" y="326133"/>
                    </a:cubicBezTo>
                    <a:cubicBezTo>
                      <a:pt x="73031" y="324455"/>
                      <a:pt x="71331" y="325411"/>
                      <a:pt x="65947" y="320983"/>
                    </a:cubicBezTo>
                    <a:cubicBezTo>
                      <a:pt x="94931" y="281022"/>
                      <a:pt x="108892" y="280469"/>
                      <a:pt x="106625" y="269257"/>
                    </a:cubicBezTo>
                    <a:cubicBezTo>
                      <a:pt x="133000" y="247122"/>
                      <a:pt x="120490" y="248521"/>
                      <a:pt x="127991" y="245445"/>
                    </a:cubicBezTo>
                    <a:cubicBezTo>
                      <a:pt x="128644" y="245180"/>
                      <a:pt x="128006" y="241310"/>
                      <a:pt x="127645" y="239166"/>
                    </a:cubicBezTo>
                    <a:cubicBezTo>
                      <a:pt x="123952" y="217286"/>
                      <a:pt x="110894" y="200733"/>
                      <a:pt x="91943" y="174550"/>
                    </a:cubicBezTo>
                    <a:cubicBezTo>
                      <a:pt x="86137" y="166535"/>
                      <a:pt x="89729" y="152415"/>
                      <a:pt x="86603" y="149694"/>
                    </a:cubicBezTo>
                    <a:cubicBezTo>
                      <a:pt x="86790" y="149434"/>
                      <a:pt x="87088" y="149194"/>
                      <a:pt x="87189" y="148920"/>
                    </a:cubicBezTo>
                    <a:cubicBezTo>
                      <a:pt x="92568" y="134396"/>
                      <a:pt x="105367" y="125324"/>
                      <a:pt x="113464" y="112819"/>
                    </a:cubicBezTo>
                    <a:cubicBezTo>
                      <a:pt x="115394" y="109833"/>
                      <a:pt x="159645" y="86910"/>
                      <a:pt x="157114" y="66444"/>
                    </a:cubicBezTo>
                    <a:cubicBezTo>
                      <a:pt x="162065" y="45766"/>
                      <a:pt x="118770" y="21145"/>
                      <a:pt x="98859" y="573"/>
                    </a:cubicBezTo>
                    <a:cubicBezTo>
                      <a:pt x="75701" y="-417"/>
                      <a:pt x="52779" y="-336"/>
                      <a:pt x="32647" y="2530"/>
                    </a:cubicBezTo>
                    <a:cubicBezTo>
                      <a:pt x="43203" y="9078"/>
                      <a:pt x="66428" y="37814"/>
                      <a:pt x="74909" y="43472"/>
                    </a:cubicBezTo>
                    <a:cubicBezTo>
                      <a:pt x="105789" y="64083"/>
                      <a:pt x="97562" y="64145"/>
                      <a:pt x="103729" y="66434"/>
                    </a:cubicBezTo>
                    <a:cubicBezTo>
                      <a:pt x="110352" y="68891"/>
                      <a:pt x="107206" y="67179"/>
                      <a:pt x="83164" y="91093"/>
                    </a:cubicBezTo>
                    <a:cubicBezTo>
                      <a:pt x="78482" y="95751"/>
                      <a:pt x="54493" y="121833"/>
                      <a:pt x="45330" y="122040"/>
                    </a:cubicBezTo>
                    <a:cubicBezTo>
                      <a:pt x="40100" y="138204"/>
                      <a:pt x="38453" y="141468"/>
                      <a:pt x="39831" y="145093"/>
                    </a:cubicBezTo>
                    <a:cubicBezTo>
                      <a:pt x="44831" y="158228"/>
                      <a:pt x="42737" y="166800"/>
                      <a:pt x="53178" y="176858"/>
                    </a:cubicBezTo>
                    <a:cubicBezTo>
                      <a:pt x="60636" y="184036"/>
                      <a:pt x="87160" y="230214"/>
                      <a:pt x="88855" y="232319"/>
                    </a:cubicBezTo>
                    <a:cubicBezTo>
                      <a:pt x="79956" y="236666"/>
                      <a:pt x="68997" y="244089"/>
                      <a:pt x="67753" y="253959"/>
                    </a:cubicBezTo>
                    <a:cubicBezTo>
                      <a:pt x="67239" y="258022"/>
                      <a:pt x="56875" y="260199"/>
                      <a:pt x="39255" y="287517"/>
                    </a:cubicBezTo>
                    <a:cubicBezTo>
                      <a:pt x="35946" y="292647"/>
                      <a:pt x="30351" y="296132"/>
                      <a:pt x="28493" y="302334"/>
                    </a:cubicBezTo>
                    <a:cubicBezTo>
                      <a:pt x="21236" y="304310"/>
                      <a:pt x="23296" y="311988"/>
                      <a:pt x="20045" y="316512"/>
                    </a:cubicBezTo>
                    <a:cubicBezTo>
                      <a:pt x="13624" y="325435"/>
                      <a:pt x="21601" y="341902"/>
                      <a:pt x="27715" y="350993"/>
                    </a:cubicBezTo>
                    <a:cubicBezTo>
                      <a:pt x="31062" y="355974"/>
                      <a:pt x="49388" y="358801"/>
                      <a:pt x="62057" y="379243"/>
                    </a:cubicBezTo>
                    <a:cubicBezTo>
                      <a:pt x="66111" y="385787"/>
                      <a:pt x="94830" y="411330"/>
                      <a:pt x="100434" y="416301"/>
                    </a:cubicBezTo>
                    <a:cubicBezTo>
                      <a:pt x="88562" y="427710"/>
                      <a:pt x="73655" y="446840"/>
                      <a:pt x="72147" y="449330"/>
                    </a:cubicBezTo>
                    <a:cubicBezTo>
                      <a:pt x="71562" y="450292"/>
                      <a:pt x="66855" y="450552"/>
                      <a:pt x="65962" y="452576"/>
                    </a:cubicBezTo>
                    <a:cubicBezTo>
                      <a:pt x="63181" y="458907"/>
                      <a:pt x="27551" y="495230"/>
                      <a:pt x="13389" y="519475"/>
                    </a:cubicBezTo>
                    <a:cubicBezTo>
                      <a:pt x="3428" y="523754"/>
                      <a:pt x="-198" y="534336"/>
                      <a:pt x="1896" y="542922"/>
                    </a:cubicBezTo>
                    <a:cubicBezTo>
                      <a:pt x="-327" y="547610"/>
                      <a:pt x="-1590" y="550278"/>
                      <a:pt x="3913" y="554033"/>
                    </a:cubicBezTo>
                    <a:cubicBezTo>
                      <a:pt x="14493" y="561259"/>
                      <a:pt x="23219" y="577475"/>
                      <a:pt x="26427" y="580259"/>
                    </a:cubicBezTo>
                    <a:cubicBezTo>
                      <a:pt x="42314" y="594038"/>
                      <a:pt x="101582" y="652283"/>
                      <a:pt x="102475" y="654033"/>
                    </a:cubicBezTo>
                    <a:cubicBezTo>
                      <a:pt x="90267" y="663860"/>
                      <a:pt x="35509" y="729039"/>
                      <a:pt x="30803" y="731019"/>
                    </a:cubicBezTo>
                    <a:cubicBezTo>
                      <a:pt x="26207" y="732952"/>
                      <a:pt x="21255" y="732957"/>
                      <a:pt x="17884" y="739260"/>
                    </a:cubicBezTo>
                    <a:cubicBezTo>
                      <a:pt x="39471" y="735505"/>
                      <a:pt x="64483" y="732140"/>
                      <a:pt x="92568" y="729135"/>
                    </a:cubicBezTo>
                    <a:cubicBezTo>
                      <a:pt x="107340" y="713298"/>
                      <a:pt x="147350" y="667385"/>
                      <a:pt x="148565" y="66653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7" name="Google Shape;2727;p16"/>
              <p:cNvSpPr/>
              <p:nvPr/>
            </p:nvSpPr>
            <p:spPr>
              <a:xfrm>
                <a:off x="9774828" y="3902857"/>
                <a:ext cx="158383" cy="758807"/>
              </a:xfrm>
              <a:custGeom>
                <a:rect b="b" l="l" r="r" t="t"/>
                <a:pathLst>
                  <a:path extrusionOk="0" h="758807" w="158383">
                    <a:moveTo>
                      <a:pt x="106143" y="746615"/>
                    </a:moveTo>
                    <a:cubicBezTo>
                      <a:pt x="109817" y="744600"/>
                      <a:pt x="113774" y="741706"/>
                      <a:pt x="115119" y="736875"/>
                    </a:cubicBezTo>
                    <a:cubicBezTo>
                      <a:pt x="115854" y="734230"/>
                      <a:pt x="127831" y="732596"/>
                      <a:pt x="142066" y="716067"/>
                    </a:cubicBezTo>
                    <a:cubicBezTo>
                      <a:pt x="148218" y="708903"/>
                      <a:pt x="165079" y="699129"/>
                      <a:pt x="155503" y="674446"/>
                    </a:cubicBezTo>
                    <a:cubicBezTo>
                      <a:pt x="157410" y="669042"/>
                      <a:pt x="142652" y="659191"/>
                      <a:pt x="136797" y="657244"/>
                    </a:cubicBezTo>
                    <a:cubicBezTo>
                      <a:pt x="131683" y="655547"/>
                      <a:pt x="102498" y="624451"/>
                      <a:pt x="98541" y="620129"/>
                    </a:cubicBezTo>
                    <a:cubicBezTo>
                      <a:pt x="96740" y="618157"/>
                      <a:pt x="96183" y="615028"/>
                      <a:pt x="94338" y="613119"/>
                    </a:cubicBezTo>
                    <a:cubicBezTo>
                      <a:pt x="41852" y="558950"/>
                      <a:pt x="56480" y="574893"/>
                      <a:pt x="62488" y="562345"/>
                    </a:cubicBezTo>
                    <a:cubicBezTo>
                      <a:pt x="67617" y="551633"/>
                      <a:pt x="106763" y="508142"/>
                      <a:pt x="119576" y="498763"/>
                    </a:cubicBezTo>
                    <a:cubicBezTo>
                      <a:pt x="134026" y="488181"/>
                      <a:pt x="135371" y="474368"/>
                      <a:pt x="153904" y="460488"/>
                    </a:cubicBezTo>
                    <a:cubicBezTo>
                      <a:pt x="157847" y="427012"/>
                      <a:pt x="130324" y="426353"/>
                      <a:pt x="125439" y="412526"/>
                    </a:cubicBezTo>
                    <a:cubicBezTo>
                      <a:pt x="124777" y="410651"/>
                      <a:pt x="122409" y="408897"/>
                      <a:pt x="120421" y="408084"/>
                    </a:cubicBezTo>
                    <a:cubicBezTo>
                      <a:pt x="115239" y="405974"/>
                      <a:pt x="96812" y="379911"/>
                      <a:pt x="80714" y="370132"/>
                    </a:cubicBezTo>
                    <a:cubicBezTo>
                      <a:pt x="78649" y="368877"/>
                      <a:pt x="80454" y="368060"/>
                      <a:pt x="61066" y="350516"/>
                    </a:cubicBezTo>
                    <a:cubicBezTo>
                      <a:pt x="76660" y="319237"/>
                      <a:pt x="159825" y="253434"/>
                      <a:pt x="141590" y="238218"/>
                    </a:cubicBezTo>
                    <a:cubicBezTo>
                      <a:pt x="142748" y="229271"/>
                      <a:pt x="138387" y="232338"/>
                      <a:pt x="116329" y="202583"/>
                    </a:cubicBezTo>
                    <a:cubicBezTo>
                      <a:pt x="111666" y="196294"/>
                      <a:pt x="93037" y="190141"/>
                      <a:pt x="88023" y="184136"/>
                    </a:cubicBezTo>
                    <a:cubicBezTo>
                      <a:pt x="63280" y="154491"/>
                      <a:pt x="79772" y="163203"/>
                      <a:pt x="81506" y="149751"/>
                    </a:cubicBezTo>
                    <a:cubicBezTo>
                      <a:pt x="155172" y="81539"/>
                      <a:pt x="136207" y="99669"/>
                      <a:pt x="103823" y="69784"/>
                    </a:cubicBezTo>
                    <a:cubicBezTo>
                      <a:pt x="40248" y="11168"/>
                      <a:pt x="47965" y="17558"/>
                      <a:pt x="53642" y="12591"/>
                    </a:cubicBezTo>
                    <a:cubicBezTo>
                      <a:pt x="68222" y="-159"/>
                      <a:pt x="57513" y="8774"/>
                      <a:pt x="65859" y="0"/>
                    </a:cubicBezTo>
                    <a:cubicBezTo>
                      <a:pt x="44627" y="673"/>
                      <a:pt x="22973" y="1356"/>
                      <a:pt x="972" y="2038"/>
                    </a:cubicBezTo>
                    <a:cubicBezTo>
                      <a:pt x="-10467" y="40438"/>
                      <a:pt x="82932" y="88053"/>
                      <a:pt x="75993" y="96880"/>
                    </a:cubicBezTo>
                    <a:cubicBezTo>
                      <a:pt x="57239" y="120770"/>
                      <a:pt x="58238" y="113433"/>
                      <a:pt x="55726" y="117582"/>
                    </a:cubicBezTo>
                    <a:cubicBezTo>
                      <a:pt x="40881" y="142121"/>
                      <a:pt x="43206" y="139477"/>
                      <a:pt x="42649" y="139592"/>
                    </a:cubicBezTo>
                    <a:cubicBezTo>
                      <a:pt x="35983" y="140996"/>
                      <a:pt x="38403" y="147539"/>
                      <a:pt x="33058" y="154717"/>
                    </a:cubicBezTo>
                    <a:cubicBezTo>
                      <a:pt x="23333" y="167775"/>
                      <a:pt x="23040" y="182155"/>
                      <a:pt x="31723" y="193674"/>
                    </a:cubicBezTo>
                    <a:cubicBezTo>
                      <a:pt x="37212" y="200953"/>
                      <a:pt x="74081" y="221328"/>
                      <a:pt x="74946" y="222295"/>
                    </a:cubicBezTo>
                    <a:cubicBezTo>
                      <a:pt x="83153" y="231468"/>
                      <a:pt x="82510" y="231256"/>
                      <a:pt x="94089" y="241751"/>
                    </a:cubicBezTo>
                    <a:cubicBezTo>
                      <a:pt x="93599" y="244141"/>
                      <a:pt x="93541" y="247304"/>
                      <a:pt x="89435" y="247165"/>
                    </a:cubicBezTo>
                    <a:cubicBezTo>
                      <a:pt x="86803" y="247074"/>
                      <a:pt x="89137" y="253545"/>
                      <a:pt x="83110" y="256045"/>
                    </a:cubicBezTo>
                    <a:cubicBezTo>
                      <a:pt x="75306" y="259285"/>
                      <a:pt x="74283" y="270141"/>
                      <a:pt x="65249" y="272006"/>
                    </a:cubicBezTo>
                    <a:cubicBezTo>
                      <a:pt x="63247" y="272420"/>
                      <a:pt x="18871" y="329372"/>
                      <a:pt x="18564" y="329613"/>
                    </a:cubicBezTo>
                    <a:cubicBezTo>
                      <a:pt x="-12657" y="353752"/>
                      <a:pt x="62747" y="411204"/>
                      <a:pt x="101336" y="449983"/>
                    </a:cubicBezTo>
                    <a:cubicBezTo>
                      <a:pt x="91462" y="457416"/>
                      <a:pt x="93344" y="461094"/>
                      <a:pt x="88863" y="463974"/>
                    </a:cubicBezTo>
                    <a:cubicBezTo>
                      <a:pt x="76362" y="471993"/>
                      <a:pt x="74336" y="481719"/>
                      <a:pt x="63756" y="493219"/>
                    </a:cubicBezTo>
                    <a:cubicBezTo>
                      <a:pt x="58694" y="498724"/>
                      <a:pt x="52556" y="503388"/>
                      <a:pt x="48273" y="509407"/>
                    </a:cubicBezTo>
                    <a:cubicBezTo>
                      <a:pt x="-26" y="577186"/>
                      <a:pt x="-785" y="555705"/>
                      <a:pt x="18699" y="597138"/>
                    </a:cubicBezTo>
                    <a:cubicBezTo>
                      <a:pt x="25725" y="600566"/>
                      <a:pt x="28774" y="607571"/>
                      <a:pt x="33097" y="613383"/>
                    </a:cubicBezTo>
                    <a:cubicBezTo>
                      <a:pt x="38379" y="620489"/>
                      <a:pt x="60409" y="637364"/>
                      <a:pt x="64423" y="651542"/>
                    </a:cubicBezTo>
                    <a:cubicBezTo>
                      <a:pt x="65576" y="655614"/>
                      <a:pt x="85362" y="664677"/>
                      <a:pt x="89022" y="677076"/>
                    </a:cubicBezTo>
                    <a:cubicBezTo>
                      <a:pt x="89790" y="679696"/>
                      <a:pt x="90021" y="673018"/>
                      <a:pt x="101259" y="687446"/>
                    </a:cubicBezTo>
                    <a:cubicBezTo>
                      <a:pt x="95472" y="694283"/>
                      <a:pt x="87860" y="699336"/>
                      <a:pt x="82385" y="706509"/>
                    </a:cubicBezTo>
                    <a:cubicBezTo>
                      <a:pt x="81693" y="707413"/>
                      <a:pt x="77001" y="707129"/>
                      <a:pt x="75887" y="709076"/>
                    </a:cubicBezTo>
                    <a:cubicBezTo>
                      <a:pt x="75839" y="709158"/>
                      <a:pt x="35762" y="748173"/>
                      <a:pt x="26700" y="757644"/>
                    </a:cubicBezTo>
                    <a:cubicBezTo>
                      <a:pt x="48969" y="758038"/>
                      <a:pt x="70955" y="758428"/>
                      <a:pt x="92638" y="758807"/>
                    </a:cubicBezTo>
                    <a:cubicBezTo>
                      <a:pt x="98334" y="757649"/>
                      <a:pt x="91807" y="754480"/>
                      <a:pt x="106143" y="7466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8" name="Google Shape;2728;p16"/>
              <p:cNvSpPr/>
              <p:nvPr/>
            </p:nvSpPr>
            <p:spPr>
              <a:xfrm>
                <a:off x="9410358" y="3913328"/>
                <a:ext cx="152528" cy="741860"/>
              </a:xfrm>
              <a:custGeom>
                <a:rect b="b" l="l" r="r" t="t"/>
                <a:pathLst>
                  <a:path extrusionOk="0" h="741860" w="152528">
                    <a:moveTo>
                      <a:pt x="148532" y="678836"/>
                    </a:moveTo>
                    <a:cubicBezTo>
                      <a:pt x="159582" y="664038"/>
                      <a:pt x="138062" y="663023"/>
                      <a:pt x="136372" y="658437"/>
                    </a:cubicBezTo>
                    <a:cubicBezTo>
                      <a:pt x="132160" y="646951"/>
                      <a:pt x="118189" y="644999"/>
                      <a:pt x="114698" y="637249"/>
                    </a:cubicBezTo>
                    <a:cubicBezTo>
                      <a:pt x="106557" y="619186"/>
                      <a:pt x="90397" y="613754"/>
                      <a:pt x="65933" y="581667"/>
                    </a:cubicBezTo>
                    <a:cubicBezTo>
                      <a:pt x="71100" y="573066"/>
                      <a:pt x="74904" y="577797"/>
                      <a:pt x="89643" y="557407"/>
                    </a:cubicBezTo>
                    <a:cubicBezTo>
                      <a:pt x="111139" y="527671"/>
                      <a:pt x="143614" y="500820"/>
                      <a:pt x="140631" y="487022"/>
                    </a:cubicBezTo>
                    <a:cubicBezTo>
                      <a:pt x="137390" y="471998"/>
                      <a:pt x="66471" y="408147"/>
                      <a:pt x="59718" y="392949"/>
                    </a:cubicBezTo>
                    <a:cubicBezTo>
                      <a:pt x="58988" y="391310"/>
                      <a:pt x="57370" y="392209"/>
                      <a:pt x="52150" y="388007"/>
                    </a:cubicBezTo>
                    <a:cubicBezTo>
                      <a:pt x="59666" y="378084"/>
                      <a:pt x="98989" y="334204"/>
                      <a:pt x="105611" y="330276"/>
                    </a:cubicBezTo>
                    <a:cubicBezTo>
                      <a:pt x="117411" y="323276"/>
                      <a:pt x="112152" y="323127"/>
                      <a:pt x="119375" y="320459"/>
                    </a:cubicBezTo>
                    <a:cubicBezTo>
                      <a:pt x="124946" y="318401"/>
                      <a:pt x="124072" y="310021"/>
                      <a:pt x="130695" y="308882"/>
                    </a:cubicBezTo>
                    <a:cubicBezTo>
                      <a:pt x="131002" y="308829"/>
                      <a:pt x="129792" y="311771"/>
                      <a:pt x="135560" y="282742"/>
                    </a:cubicBezTo>
                    <a:cubicBezTo>
                      <a:pt x="133288" y="280473"/>
                      <a:pt x="132054" y="276569"/>
                      <a:pt x="131382" y="274939"/>
                    </a:cubicBezTo>
                    <a:cubicBezTo>
                      <a:pt x="98081" y="265627"/>
                      <a:pt x="70856" y="201448"/>
                      <a:pt x="61068" y="196246"/>
                    </a:cubicBezTo>
                    <a:cubicBezTo>
                      <a:pt x="54657" y="192847"/>
                      <a:pt x="51088" y="187232"/>
                      <a:pt x="48341" y="181208"/>
                    </a:cubicBezTo>
                    <a:cubicBezTo>
                      <a:pt x="49941" y="179828"/>
                      <a:pt x="51367" y="178088"/>
                      <a:pt x="52774" y="176150"/>
                    </a:cubicBezTo>
                    <a:cubicBezTo>
                      <a:pt x="68469" y="154506"/>
                      <a:pt x="90018" y="147736"/>
                      <a:pt x="106673" y="130842"/>
                    </a:cubicBezTo>
                    <a:cubicBezTo>
                      <a:pt x="129883" y="107294"/>
                      <a:pt x="136059" y="100078"/>
                      <a:pt x="151000" y="91053"/>
                    </a:cubicBezTo>
                    <a:cubicBezTo>
                      <a:pt x="147653" y="86409"/>
                      <a:pt x="153987" y="86275"/>
                      <a:pt x="152205" y="78024"/>
                    </a:cubicBezTo>
                    <a:cubicBezTo>
                      <a:pt x="152047" y="77279"/>
                      <a:pt x="152306" y="77467"/>
                      <a:pt x="152474" y="75856"/>
                    </a:cubicBezTo>
                    <a:cubicBezTo>
                      <a:pt x="146659" y="65837"/>
                      <a:pt x="155164" y="74563"/>
                      <a:pt x="83164" y="0"/>
                    </a:cubicBezTo>
                    <a:cubicBezTo>
                      <a:pt x="63671" y="563"/>
                      <a:pt x="44086" y="1125"/>
                      <a:pt x="24425" y="1688"/>
                    </a:cubicBezTo>
                    <a:cubicBezTo>
                      <a:pt x="36604" y="24063"/>
                      <a:pt x="44576" y="12909"/>
                      <a:pt x="59550" y="37068"/>
                    </a:cubicBezTo>
                    <a:cubicBezTo>
                      <a:pt x="63863" y="44034"/>
                      <a:pt x="97769" y="74029"/>
                      <a:pt x="99959" y="75957"/>
                    </a:cubicBezTo>
                    <a:cubicBezTo>
                      <a:pt x="75663" y="103409"/>
                      <a:pt x="73074" y="95481"/>
                      <a:pt x="49340" y="127568"/>
                    </a:cubicBezTo>
                    <a:cubicBezTo>
                      <a:pt x="42790" y="136419"/>
                      <a:pt x="32517" y="133866"/>
                      <a:pt x="14349" y="157655"/>
                    </a:cubicBezTo>
                    <a:cubicBezTo>
                      <a:pt x="7602" y="163068"/>
                      <a:pt x="4547" y="160910"/>
                      <a:pt x="1493" y="172871"/>
                    </a:cubicBezTo>
                    <a:cubicBezTo>
                      <a:pt x="1032" y="174693"/>
                      <a:pt x="1781" y="176919"/>
                      <a:pt x="1084" y="178578"/>
                    </a:cubicBezTo>
                    <a:cubicBezTo>
                      <a:pt x="-1624" y="184982"/>
                      <a:pt x="1142" y="190535"/>
                      <a:pt x="4970" y="194578"/>
                    </a:cubicBezTo>
                    <a:cubicBezTo>
                      <a:pt x="13941" y="204054"/>
                      <a:pt x="15795" y="213088"/>
                      <a:pt x="27061" y="220626"/>
                    </a:cubicBezTo>
                    <a:cubicBezTo>
                      <a:pt x="31561" y="223636"/>
                      <a:pt x="42718" y="247992"/>
                      <a:pt x="46536" y="252352"/>
                    </a:cubicBezTo>
                    <a:cubicBezTo>
                      <a:pt x="50560" y="256949"/>
                      <a:pt x="56266" y="260179"/>
                      <a:pt x="59858" y="265030"/>
                    </a:cubicBezTo>
                    <a:cubicBezTo>
                      <a:pt x="80393" y="292781"/>
                      <a:pt x="60708" y="267304"/>
                      <a:pt x="84984" y="289843"/>
                    </a:cubicBezTo>
                    <a:cubicBezTo>
                      <a:pt x="74438" y="301281"/>
                      <a:pt x="63556" y="318108"/>
                      <a:pt x="49662" y="328790"/>
                    </a:cubicBezTo>
                    <a:cubicBezTo>
                      <a:pt x="46339" y="331353"/>
                      <a:pt x="42127" y="334156"/>
                      <a:pt x="40859" y="337742"/>
                    </a:cubicBezTo>
                    <a:cubicBezTo>
                      <a:pt x="36762" y="349329"/>
                      <a:pt x="25851" y="356396"/>
                      <a:pt x="21937" y="367901"/>
                    </a:cubicBezTo>
                    <a:cubicBezTo>
                      <a:pt x="15257" y="373098"/>
                      <a:pt x="17869" y="378747"/>
                      <a:pt x="13211" y="382531"/>
                    </a:cubicBezTo>
                    <a:cubicBezTo>
                      <a:pt x="1565" y="391997"/>
                      <a:pt x="12279" y="410204"/>
                      <a:pt x="20804" y="422608"/>
                    </a:cubicBezTo>
                    <a:cubicBezTo>
                      <a:pt x="21831" y="424108"/>
                      <a:pt x="36921" y="428204"/>
                      <a:pt x="47991" y="446060"/>
                    </a:cubicBezTo>
                    <a:cubicBezTo>
                      <a:pt x="52308" y="453031"/>
                      <a:pt x="85047" y="482157"/>
                      <a:pt x="91554" y="487633"/>
                    </a:cubicBezTo>
                    <a:cubicBezTo>
                      <a:pt x="72527" y="505157"/>
                      <a:pt x="93557" y="479354"/>
                      <a:pt x="65943" y="517825"/>
                    </a:cubicBezTo>
                    <a:cubicBezTo>
                      <a:pt x="40355" y="553426"/>
                      <a:pt x="28574" y="560297"/>
                      <a:pt x="17663" y="587196"/>
                    </a:cubicBezTo>
                    <a:cubicBezTo>
                      <a:pt x="11895" y="601417"/>
                      <a:pt x="22494" y="604883"/>
                      <a:pt x="56054" y="635321"/>
                    </a:cubicBezTo>
                    <a:cubicBezTo>
                      <a:pt x="86363" y="662807"/>
                      <a:pt x="90383" y="670268"/>
                      <a:pt x="98835" y="677687"/>
                    </a:cubicBezTo>
                    <a:cubicBezTo>
                      <a:pt x="67811" y="703168"/>
                      <a:pt x="81123" y="691860"/>
                      <a:pt x="47871" y="727600"/>
                    </a:cubicBezTo>
                    <a:cubicBezTo>
                      <a:pt x="41065" y="734918"/>
                      <a:pt x="36844" y="738860"/>
                      <a:pt x="37228" y="741009"/>
                    </a:cubicBezTo>
                    <a:cubicBezTo>
                      <a:pt x="54421" y="741288"/>
                      <a:pt x="71566" y="741572"/>
                      <a:pt x="88649" y="741860"/>
                    </a:cubicBezTo>
                    <a:cubicBezTo>
                      <a:pt x="133269" y="700576"/>
                      <a:pt x="144469" y="701576"/>
                      <a:pt x="148532" y="67883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29" name="Google Shape;2729;p16"/>
              <p:cNvSpPr/>
              <p:nvPr/>
            </p:nvSpPr>
            <p:spPr>
              <a:xfrm>
                <a:off x="9058264" y="3924021"/>
                <a:ext cx="157180" cy="726355"/>
              </a:xfrm>
              <a:custGeom>
                <a:rect b="b" l="l" r="r" t="t"/>
                <a:pathLst>
                  <a:path extrusionOk="0" h="726355" w="157180">
                    <a:moveTo>
                      <a:pt x="141508" y="651018"/>
                    </a:moveTo>
                    <a:cubicBezTo>
                      <a:pt x="134785" y="633244"/>
                      <a:pt x="119906" y="633706"/>
                      <a:pt x="115834" y="622206"/>
                    </a:cubicBezTo>
                    <a:cubicBezTo>
                      <a:pt x="115171" y="620331"/>
                      <a:pt x="112803" y="618576"/>
                      <a:pt x="110815" y="617763"/>
                    </a:cubicBezTo>
                    <a:cubicBezTo>
                      <a:pt x="105633" y="615653"/>
                      <a:pt x="87206" y="589590"/>
                      <a:pt x="71108" y="579811"/>
                    </a:cubicBezTo>
                    <a:cubicBezTo>
                      <a:pt x="66742" y="577157"/>
                      <a:pt x="76045" y="582854"/>
                      <a:pt x="50918" y="559696"/>
                    </a:cubicBezTo>
                    <a:cubicBezTo>
                      <a:pt x="116252" y="483234"/>
                      <a:pt x="139842" y="466445"/>
                      <a:pt x="144125" y="452945"/>
                    </a:cubicBezTo>
                    <a:cubicBezTo>
                      <a:pt x="178151" y="442378"/>
                      <a:pt x="125621" y="406810"/>
                      <a:pt x="106426" y="380190"/>
                    </a:cubicBezTo>
                    <a:cubicBezTo>
                      <a:pt x="96729" y="366743"/>
                      <a:pt x="80809" y="359041"/>
                      <a:pt x="73841" y="343377"/>
                    </a:cubicBezTo>
                    <a:cubicBezTo>
                      <a:pt x="73096" y="341699"/>
                      <a:pt x="71391" y="342656"/>
                      <a:pt x="66008" y="338228"/>
                    </a:cubicBezTo>
                    <a:cubicBezTo>
                      <a:pt x="95169" y="298021"/>
                      <a:pt x="108957" y="297761"/>
                      <a:pt x="106685" y="286502"/>
                    </a:cubicBezTo>
                    <a:cubicBezTo>
                      <a:pt x="133060" y="264367"/>
                      <a:pt x="120550" y="265766"/>
                      <a:pt x="128051" y="262689"/>
                    </a:cubicBezTo>
                    <a:cubicBezTo>
                      <a:pt x="128705" y="262425"/>
                      <a:pt x="128066" y="258554"/>
                      <a:pt x="127706" y="256410"/>
                    </a:cubicBezTo>
                    <a:cubicBezTo>
                      <a:pt x="121741" y="221170"/>
                      <a:pt x="100812" y="214420"/>
                      <a:pt x="94405" y="194828"/>
                    </a:cubicBezTo>
                    <a:cubicBezTo>
                      <a:pt x="94030" y="193679"/>
                      <a:pt x="92762" y="192842"/>
                      <a:pt x="92008" y="191790"/>
                    </a:cubicBezTo>
                    <a:cubicBezTo>
                      <a:pt x="86202" y="183775"/>
                      <a:pt x="89799" y="169664"/>
                      <a:pt x="86668" y="166934"/>
                    </a:cubicBezTo>
                    <a:cubicBezTo>
                      <a:pt x="86855" y="166674"/>
                      <a:pt x="87148" y="166434"/>
                      <a:pt x="87254" y="166160"/>
                    </a:cubicBezTo>
                    <a:cubicBezTo>
                      <a:pt x="92628" y="151650"/>
                      <a:pt x="105432" y="142578"/>
                      <a:pt x="113524" y="130073"/>
                    </a:cubicBezTo>
                    <a:cubicBezTo>
                      <a:pt x="122327" y="116467"/>
                      <a:pt x="199830" y="96986"/>
                      <a:pt x="124675" y="40029"/>
                    </a:cubicBezTo>
                    <a:cubicBezTo>
                      <a:pt x="95923" y="18236"/>
                      <a:pt x="102065" y="19750"/>
                      <a:pt x="82144" y="0"/>
                    </a:cubicBezTo>
                    <a:cubicBezTo>
                      <a:pt x="9050" y="2452"/>
                      <a:pt x="14116" y="317"/>
                      <a:pt x="19476" y="6539"/>
                    </a:cubicBezTo>
                    <a:cubicBezTo>
                      <a:pt x="25762" y="13832"/>
                      <a:pt x="27871" y="17798"/>
                      <a:pt x="30421" y="18620"/>
                    </a:cubicBezTo>
                    <a:cubicBezTo>
                      <a:pt x="35319" y="20212"/>
                      <a:pt x="58689" y="43390"/>
                      <a:pt x="61738" y="48063"/>
                    </a:cubicBezTo>
                    <a:cubicBezTo>
                      <a:pt x="70551" y="61592"/>
                      <a:pt x="87033" y="65236"/>
                      <a:pt x="100014" y="80726"/>
                    </a:cubicBezTo>
                    <a:cubicBezTo>
                      <a:pt x="102612" y="83827"/>
                      <a:pt x="103486" y="83169"/>
                      <a:pt x="107228" y="85375"/>
                    </a:cubicBezTo>
                    <a:cubicBezTo>
                      <a:pt x="107045" y="85683"/>
                      <a:pt x="55202" y="139063"/>
                      <a:pt x="45400" y="139289"/>
                    </a:cubicBezTo>
                    <a:cubicBezTo>
                      <a:pt x="35199" y="170804"/>
                      <a:pt x="33365" y="157179"/>
                      <a:pt x="88287" y="248718"/>
                    </a:cubicBezTo>
                    <a:cubicBezTo>
                      <a:pt x="89353" y="250501"/>
                      <a:pt x="89497" y="248521"/>
                      <a:pt x="85285" y="251607"/>
                    </a:cubicBezTo>
                    <a:cubicBezTo>
                      <a:pt x="59904" y="270208"/>
                      <a:pt x="72702" y="268651"/>
                      <a:pt x="64903" y="274968"/>
                    </a:cubicBezTo>
                    <a:cubicBezTo>
                      <a:pt x="50712" y="286463"/>
                      <a:pt x="29139" y="317617"/>
                      <a:pt x="28548" y="319584"/>
                    </a:cubicBezTo>
                    <a:cubicBezTo>
                      <a:pt x="21291" y="321560"/>
                      <a:pt x="23352" y="329238"/>
                      <a:pt x="20100" y="333762"/>
                    </a:cubicBezTo>
                    <a:cubicBezTo>
                      <a:pt x="14880" y="341021"/>
                      <a:pt x="18367" y="365262"/>
                      <a:pt x="37361" y="374444"/>
                    </a:cubicBezTo>
                    <a:cubicBezTo>
                      <a:pt x="59779" y="385286"/>
                      <a:pt x="43676" y="383180"/>
                      <a:pt x="100485" y="433546"/>
                    </a:cubicBezTo>
                    <a:cubicBezTo>
                      <a:pt x="88613" y="444959"/>
                      <a:pt x="73711" y="464075"/>
                      <a:pt x="72198" y="466575"/>
                    </a:cubicBezTo>
                    <a:cubicBezTo>
                      <a:pt x="71617" y="467536"/>
                      <a:pt x="66906" y="467796"/>
                      <a:pt x="66012" y="469820"/>
                    </a:cubicBezTo>
                    <a:cubicBezTo>
                      <a:pt x="65878" y="470133"/>
                      <a:pt x="10980" y="537724"/>
                      <a:pt x="8958" y="539292"/>
                    </a:cubicBezTo>
                    <a:cubicBezTo>
                      <a:pt x="-1660" y="547503"/>
                      <a:pt x="2778" y="558575"/>
                      <a:pt x="924" y="562345"/>
                    </a:cubicBezTo>
                    <a:cubicBezTo>
                      <a:pt x="-2073" y="568426"/>
                      <a:pt x="2537" y="570133"/>
                      <a:pt x="10188" y="575710"/>
                    </a:cubicBezTo>
                    <a:cubicBezTo>
                      <a:pt x="33014" y="611350"/>
                      <a:pt x="111060" y="668514"/>
                      <a:pt x="97358" y="674538"/>
                    </a:cubicBezTo>
                    <a:cubicBezTo>
                      <a:pt x="97051" y="674672"/>
                      <a:pt x="57214" y="720144"/>
                      <a:pt x="56989" y="720456"/>
                    </a:cubicBezTo>
                    <a:cubicBezTo>
                      <a:pt x="55125" y="722999"/>
                      <a:pt x="52926" y="724629"/>
                      <a:pt x="52210" y="725711"/>
                    </a:cubicBezTo>
                    <a:cubicBezTo>
                      <a:pt x="71823" y="725913"/>
                      <a:pt x="91471" y="726129"/>
                      <a:pt x="111137" y="726355"/>
                    </a:cubicBezTo>
                    <a:cubicBezTo>
                      <a:pt x="122793" y="711918"/>
                      <a:pt x="148332" y="683980"/>
                      <a:pt x="148625" y="683773"/>
                    </a:cubicBezTo>
                    <a:cubicBezTo>
                      <a:pt x="163134" y="673663"/>
                      <a:pt x="156987" y="654643"/>
                      <a:pt x="141508" y="65101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730" name="Google Shape;2730;p16"/>
          <p:cNvGrpSpPr/>
          <p:nvPr/>
        </p:nvGrpSpPr>
        <p:grpSpPr>
          <a:xfrm>
            <a:off x="1706691" y="2360287"/>
            <a:ext cx="1200629" cy="409228"/>
            <a:chOff x="13576758" y="3885999"/>
            <a:chExt cx="2401259" cy="818456"/>
          </a:xfrm>
        </p:grpSpPr>
        <p:grpSp>
          <p:nvGrpSpPr>
            <p:cNvPr id="2731" name="Google Shape;2731;p16"/>
            <p:cNvGrpSpPr/>
            <p:nvPr/>
          </p:nvGrpSpPr>
          <p:grpSpPr>
            <a:xfrm>
              <a:off x="13576758" y="3885999"/>
              <a:ext cx="2401259" cy="818456"/>
              <a:chOff x="13576758" y="3885999"/>
              <a:chExt cx="2401259" cy="818456"/>
            </a:xfrm>
          </p:grpSpPr>
          <p:sp>
            <p:nvSpPr>
              <p:cNvPr id="2732" name="Google Shape;2732;p16"/>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33" name="Google Shape;2733;p16"/>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34" name="Google Shape;2734;p16"/>
              <p:cNvSpPr/>
              <p:nvPr/>
            </p:nvSpPr>
            <p:spPr>
              <a:xfrm>
                <a:off x="15008348" y="3902364"/>
                <a:ext cx="9" cy="4"/>
              </a:xfrm>
              <a:custGeom>
                <a:rect b="b" l="l" r="r" t="t"/>
                <a:pathLst>
                  <a:path extrusionOk="0" h="4"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35" name="Google Shape;2735;p16"/>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736" name="Google Shape;2736;p16"/>
            <p:cNvGrpSpPr/>
            <p:nvPr/>
          </p:nvGrpSpPr>
          <p:grpSpPr>
            <a:xfrm>
              <a:off x="13576758" y="3885999"/>
              <a:ext cx="2401259" cy="818456"/>
              <a:chOff x="13576758" y="3885999"/>
              <a:chExt cx="2401259" cy="818456"/>
            </a:xfrm>
          </p:grpSpPr>
          <p:sp>
            <p:nvSpPr>
              <p:cNvPr id="2737" name="Google Shape;2737;p16"/>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38" name="Google Shape;2738;p16"/>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39" name="Google Shape;2739;p16"/>
              <p:cNvSpPr/>
              <p:nvPr/>
            </p:nvSpPr>
            <p:spPr>
              <a:xfrm>
                <a:off x="15008348" y="3902364"/>
                <a:ext cx="9" cy="4"/>
              </a:xfrm>
              <a:custGeom>
                <a:rect b="b" l="l" r="r" t="t"/>
                <a:pathLst>
                  <a:path extrusionOk="0" h="4"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0" name="Google Shape;2740;p16"/>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2741" name="Google Shape;2741;p16"/>
          <p:cNvSpPr txBox="1"/>
          <p:nvPr/>
        </p:nvSpPr>
        <p:spPr>
          <a:xfrm>
            <a:off x="490400" y="4070100"/>
            <a:ext cx="6697200" cy="639900"/>
          </a:xfrm>
          <a:prstGeom prst="rect">
            <a:avLst/>
          </a:prstGeom>
          <a:noFill/>
          <a:ln>
            <a:noFill/>
          </a:ln>
        </p:spPr>
        <p:txBody>
          <a:bodyPr anchorCtr="0" anchor="t" bIns="0" lIns="0" spcFirstLastPara="1" rIns="0" wrap="square" tIns="0">
            <a:spAutoFit/>
          </a:bodyPr>
          <a:lstStyle/>
          <a:p>
            <a:pPr indent="0" lvl="0" marL="0" marR="0" rtl="0" algn="l">
              <a:lnSpc>
                <a:spcPct val="130909"/>
              </a:lnSpc>
              <a:spcBef>
                <a:spcPts val="800"/>
              </a:spcBef>
              <a:spcAft>
                <a:spcPts val="0"/>
              </a:spcAft>
              <a:buClr>
                <a:srgbClr val="000000"/>
              </a:buClr>
              <a:buSzPts val="1800"/>
              <a:buFont typeface="Arial"/>
              <a:buNone/>
            </a:pPr>
            <a:r>
              <a:rPr b="0" i="0" lang="nl" sz="1800" u="none" cap="none" strike="noStrike">
                <a:solidFill>
                  <a:srgbClr val="000000"/>
                </a:solidFill>
                <a:latin typeface="Mali Medium"/>
                <a:ea typeface="Mali Medium"/>
                <a:cs typeface="Mali Medium"/>
                <a:sym typeface="Mali Medium"/>
              </a:rPr>
              <a:t>Sociale diversiteit draagt zo bij </a:t>
            </a:r>
            <a:br>
              <a:rPr b="0" i="0" lang="nl" sz="1800" u="none" cap="none" strike="noStrike">
                <a:solidFill>
                  <a:srgbClr val="000000"/>
                </a:solidFill>
                <a:latin typeface="Mali Medium"/>
                <a:ea typeface="Mali Medium"/>
                <a:cs typeface="Mali Medium"/>
                <a:sym typeface="Mali Medium"/>
              </a:rPr>
            </a:br>
            <a:r>
              <a:rPr b="0" i="0" lang="nl" sz="1800" u="none" cap="none" strike="noStrike">
                <a:solidFill>
                  <a:srgbClr val="000000"/>
                </a:solidFill>
                <a:latin typeface="Mali Medium"/>
                <a:ea typeface="Mali Medium"/>
                <a:cs typeface="Mali Medium"/>
                <a:sym typeface="Mali Medium"/>
              </a:rPr>
              <a:t>aan een meer inclusieve en tolerante samenleving.</a:t>
            </a:r>
            <a:endParaRPr b="0" i="0" sz="3300" u="none" cap="none" strike="noStrike">
              <a:solidFill>
                <a:schemeClr val="dk1"/>
              </a:solidFill>
              <a:latin typeface="Mali Medium"/>
              <a:ea typeface="Mali Medium"/>
              <a:cs typeface="Mali Medium"/>
              <a:sym typeface="Mali Medium"/>
            </a:endParaRPr>
          </a:p>
        </p:txBody>
      </p:sp>
      <p:grpSp>
        <p:nvGrpSpPr>
          <p:cNvPr id="2742" name="Google Shape;2742;p16"/>
          <p:cNvGrpSpPr/>
          <p:nvPr/>
        </p:nvGrpSpPr>
        <p:grpSpPr>
          <a:xfrm>
            <a:off x="7187591" y="-35128"/>
            <a:ext cx="3251397" cy="4372277"/>
            <a:chOff x="16356381" y="-70256"/>
            <a:chExt cx="6502793" cy="8744553"/>
          </a:xfrm>
        </p:grpSpPr>
        <p:sp>
          <p:nvSpPr>
            <p:cNvPr id="2743" name="Google Shape;2743;p16"/>
            <p:cNvSpPr/>
            <p:nvPr/>
          </p:nvSpPr>
          <p:spPr>
            <a:xfrm>
              <a:off x="16363334" y="-70256"/>
              <a:ext cx="6495840" cy="8744553"/>
            </a:xfrm>
            <a:custGeom>
              <a:rect b="b" l="l" r="r" t="t"/>
              <a:pathLst>
                <a:path extrusionOk="0" h="8744553" w="6495840">
                  <a:moveTo>
                    <a:pt x="6459413" y="8427975"/>
                  </a:moveTo>
                  <a:cubicBezTo>
                    <a:pt x="6446949" y="8215991"/>
                    <a:pt x="6480581" y="7966788"/>
                    <a:pt x="6466719" y="7708562"/>
                  </a:cubicBezTo>
                  <a:cubicBezTo>
                    <a:pt x="6432685" y="7110593"/>
                    <a:pt x="6452106" y="7545004"/>
                    <a:pt x="6452106" y="6955622"/>
                  </a:cubicBezTo>
                  <a:cubicBezTo>
                    <a:pt x="6453417" y="6291702"/>
                    <a:pt x="6364458" y="5871282"/>
                    <a:pt x="6396010" y="4798152"/>
                  </a:cubicBezTo>
                  <a:cubicBezTo>
                    <a:pt x="6407792" y="4546676"/>
                    <a:pt x="6412442" y="4679576"/>
                    <a:pt x="6378425" y="4079875"/>
                  </a:cubicBezTo>
                  <a:cubicBezTo>
                    <a:pt x="6319446" y="3230168"/>
                    <a:pt x="6313730" y="10936"/>
                    <a:pt x="6250625" y="9379"/>
                  </a:cubicBezTo>
                  <a:cubicBezTo>
                    <a:pt x="5716857" y="-5312"/>
                    <a:pt x="5102434" y="20677"/>
                    <a:pt x="5105755" y="20677"/>
                  </a:cubicBezTo>
                  <a:cubicBezTo>
                    <a:pt x="4503638" y="20677"/>
                    <a:pt x="5061512" y="-38453"/>
                    <a:pt x="4327347" y="43273"/>
                  </a:cubicBezTo>
                  <a:cubicBezTo>
                    <a:pt x="4001038" y="79423"/>
                    <a:pt x="3196409" y="34616"/>
                    <a:pt x="3158563" y="32342"/>
                  </a:cubicBezTo>
                  <a:cubicBezTo>
                    <a:pt x="3128357" y="34598"/>
                    <a:pt x="2450200" y="87713"/>
                    <a:pt x="2379823" y="81679"/>
                  </a:cubicBezTo>
                  <a:cubicBezTo>
                    <a:pt x="1685654" y="22496"/>
                    <a:pt x="351050" y="113649"/>
                    <a:pt x="433943" y="107318"/>
                  </a:cubicBezTo>
                  <a:cubicBezTo>
                    <a:pt x="412372" y="107318"/>
                    <a:pt x="59842" y="100532"/>
                    <a:pt x="63163" y="100917"/>
                  </a:cubicBezTo>
                  <a:cubicBezTo>
                    <a:pt x="60926" y="100917"/>
                    <a:pt x="59178" y="1147079"/>
                    <a:pt x="59178" y="1916021"/>
                  </a:cubicBezTo>
                  <a:cubicBezTo>
                    <a:pt x="59108" y="1917315"/>
                    <a:pt x="17906" y="2541029"/>
                    <a:pt x="14358" y="2822620"/>
                  </a:cubicBezTo>
                  <a:cubicBezTo>
                    <a:pt x="14358" y="2858036"/>
                    <a:pt x="58181" y="3273384"/>
                    <a:pt x="52535" y="3328474"/>
                  </a:cubicBezTo>
                  <a:cubicBezTo>
                    <a:pt x="-21443" y="4062229"/>
                    <a:pt x="92933" y="4785945"/>
                    <a:pt x="24986" y="6249046"/>
                  </a:cubicBezTo>
                  <a:cubicBezTo>
                    <a:pt x="-1882" y="6773001"/>
                    <a:pt x="34215" y="6695035"/>
                    <a:pt x="25318" y="6967323"/>
                  </a:cubicBezTo>
                  <a:cubicBezTo>
                    <a:pt x="-19415" y="8203433"/>
                    <a:pt x="5408" y="7563298"/>
                    <a:pt x="21997" y="8360940"/>
                  </a:cubicBezTo>
                  <a:cubicBezTo>
                    <a:pt x="29268" y="8700962"/>
                    <a:pt x="15389" y="8715740"/>
                    <a:pt x="37257" y="8716125"/>
                  </a:cubicBezTo>
                  <a:cubicBezTo>
                    <a:pt x="1438025" y="8737514"/>
                    <a:pt x="2640021" y="8750666"/>
                    <a:pt x="4461091" y="8718381"/>
                  </a:cubicBezTo>
                  <a:cubicBezTo>
                    <a:pt x="5183736" y="8704443"/>
                    <a:pt x="5194032" y="8750019"/>
                    <a:pt x="5271366" y="8744003"/>
                  </a:cubicBezTo>
                  <a:cubicBezTo>
                    <a:pt x="6742230" y="8631740"/>
                    <a:pt x="6492940" y="8926292"/>
                    <a:pt x="6459413" y="8427975"/>
                  </a:cubicBezTo>
                  <a:close/>
                  <a:moveTo>
                    <a:pt x="351959" y="984535"/>
                  </a:moveTo>
                  <a:cubicBezTo>
                    <a:pt x="290550" y="959683"/>
                    <a:pt x="258019" y="876820"/>
                    <a:pt x="284572" y="809382"/>
                  </a:cubicBezTo>
                  <a:cubicBezTo>
                    <a:pt x="329060" y="695248"/>
                    <a:pt x="482084" y="707316"/>
                    <a:pt x="521905" y="817672"/>
                  </a:cubicBezTo>
                  <a:cubicBezTo>
                    <a:pt x="561079" y="911851"/>
                    <a:pt x="465146" y="1030864"/>
                    <a:pt x="351959" y="984535"/>
                  </a:cubicBezTo>
                  <a:close/>
                  <a:moveTo>
                    <a:pt x="340335" y="1700188"/>
                  </a:moveTo>
                  <a:cubicBezTo>
                    <a:pt x="291214" y="1673815"/>
                    <a:pt x="265640" y="1608283"/>
                    <a:pt x="279922" y="1549153"/>
                  </a:cubicBezTo>
                  <a:cubicBezTo>
                    <a:pt x="311457" y="1419961"/>
                    <a:pt x="480091" y="1419576"/>
                    <a:pt x="523233" y="1539359"/>
                  </a:cubicBezTo>
                  <a:cubicBezTo>
                    <a:pt x="565064" y="1639536"/>
                    <a:pt x="454867" y="1761960"/>
                    <a:pt x="340335" y="1700188"/>
                  </a:cubicBezTo>
                  <a:close/>
                  <a:moveTo>
                    <a:pt x="354616" y="2428259"/>
                  </a:moveTo>
                  <a:cubicBezTo>
                    <a:pt x="293207" y="2403407"/>
                    <a:pt x="260676" y="2321296"/>
                    <a:pt x="286897" y="2253491"/>
                  </a:cubicBezTo>
                  <a:cubicBezTo>
                    <a:pt x="331052" y="2138605"/>
                    <a:pt x="485073" y="2151040"/>
                    <a:pt x="524562" y="2261396"/>
                  </a:cubicBezTo>
                  <a:cubicBezTo>
                    <a:pt x="564068" y="2355942"/>
                    <a:pt x="467470" y="2474203"/>
                    <a:pt x="354616" y="2428259"/>
                  </a:cubicBezTo>
                  <a:close/>
                  <a:moveTo>
                    <a:pt x="356277" y="3150296"/>
                  </a:moveTo>
                  <a:cubicBezTo>
                    <a:pt x="294868" y="3125444"/>
                    <a:pt x="262336" y="3043332"/>
                    <a:pt x="288557" y="2975912"/>
                  </a:cubicBezTo>
                  <a:cubicBezTo>
                    <a:pt x="332713" y="2860659"/>
                    <a:pt x="486734" y="2873094"/>
                    <a:pt x="526223" y="2983450"/>
                  </a:cubicBezTo>
                  <a:cubicBezTo>
                    <a:pt x="566061" y="3078730"/>
                    <a:pt x="468135" y="3195872"/>
                    <a:pt x="356277" y="3150296"/>
                  </a:cubicBezTo>
                  <a:close/>
                  <a:moveTo>
                    <a:pt x="284240" y="3715280"/>
                  </a:moveTo>
                  <a:cubicBezTo>
                    <a:pt x="315774" y="3586088"/>
                    <a:pt x="484409" y="3585336"/>
                    <a:pt x="527551" y="3705486"/>
                  </a:cubicBezTo>
                  <a:cubicBezTo>
                    <a:pt x="614517" y="3913781"/>
                    <a:pt x="226484" y="3952957"/>
                    <a:pt x="284240" y="3715280"/>
                  </a:cubicBezTo>
                  <a:close/>
                  <a:moveTo>
                    <a:pt x="285900" y="4436950"/>
                  </a:moveTo>
                  <a:cubicBezTo>
                    <a:pt x="317435" y="4308143"/>
                    <a:pt x="485738" y="4306621"/>
                    <a:pt x="529212" y="4427156"/>
                  </a:cubicBezTo>
                  <a:cubicBezTo>
                    <a:pt x="616509" y="4636570"/>
                    <a:pt x="228477" y="4674626"/>
                    <a:pt x="285900" y="4436950"/>
                  </a:cubicBezTo>
                  <a:close/>
                  <a:moveTo>
                    <a:pt x="360594" y="5316056"/>
                  </a:moveTo>
                  <a:cubicBezTo>
                    <a:pt x="299185" y="5291204"/>
                    <a:pt x="266654" y="5209093"/>
                    <a:pt x="292875" y="5141673"/>
                  </a:cubicBezTo>
                  <a:cubicBezTo>
                    <a:pt x="337031" y="5026420"/>
                    <a:pt x="491052" y="5038854"/>
                    <a:pt x="530540" y="5149210"/>
                  </a:cubicBezTo>
                  <a:cubicBezTo>
                    <a:pt x="570046" y="5244124"/>
                    <a:pt x="472785" y="5361633"/>
                    <a:pt x="360594" y="5316056"/>
                  </a:cubicBezTo>
                  <a:close/>
                  <a:moveTo>
                    <a:pt x="288557" y="5881041"/>
                  </a:moveTo>
                  <a:cubicBezTo>
                    <a:pt x="320092" y="5751464"/>
                    <a:pt x="488727" y="5751464"/>
                    <a:pt x="531869" y="5871247"/>
                  </a:cubicBezTo>
                  <a:cubicBezTo>
                    <a:pt x="618834" y="6079542"/>
                    <a:pt x="230802" y="6118717"/>
                    <a:pt x="288557" y="5881041"/>
                  </a:cubicBezTo>
                  <a:close/>
                  <a:moveTo>
                    <a:pt x="350631" y="6753746"/>
                  </a:moveTo>
                  <a:cubicBezTo>
                    <a:pt x="301510" y="6727372"/>
                    <a:pt x="275936" y="6661841"/>
                    <a:pt x="290218" y="6602710"/>
                  </a:cubicBezTo>
                  <a:cubicBezTo>
                    <a:pt x="321753" y="6473518"/>
                    <a:pt x="490387" y="6473133"/>
                    <a:pt x="533529" y="6592916"/>
                  </a:cubicBezTo>
                  <a:cubicBezTo>
                    <a:pt x="575360" y="6693111"/>
                    <a:pt x="465478" y="6815517"/>
                    <a:pt x="350631" y="6753746"/>
                  </a:cubicBezTo>
                  <a:close/>
                  <a:moveTo>
                    <a:pt x="364895" y="7481816"/>
                  </a:moveTo>
                  <a:cubicBezTo>
                    <a:pt x="303486" y="7456964"/>
                    <a:pt x="270954" y="7374853"/>
                    <a:pt x="297175" y="7307433"/>
                  </a:cubicBezTo>
                  <a:cubicBezTo>
                    <a:pt x="341331" y="7192180"/>
                    <a:pt x="495352" y="7204614"/>
                    <a:pt x="534840" y="7314970"/>
                  </a:cubicBezTo>
                  <a:cubicBezTo>
                    <a:pt x="574364" y="7409884"/>
                    <a:pt x="477102" y="7527393"/>
                    <a:pt x="364895" y="7481816"/>
                  </a:cubicBezTo>
                  <a:close/>
                  <a:moveTo>
                    <a:pt x="366223" y="8203870"/>
                  </a:moveTo>
                  <a:cubicBezTo>
                    <a:pt x="236430" y="8151141"/>
                    <a:pt x="279922" y="7923258"/>
                    <a:pt x="435271" y="7949632"/>
                  </a:cubicBezTo>
                  <a:cubicBezTo>
                    <a:pt x="623484" y="7982388"/>
                    <a:pt x="543825" y="8276188"/>
                    <a:pt x="366223" y="820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744" name="Google Shape;2744;p16"/>
            <p:cNvGrpSpPr/>
            <p:nvPr/>
          </p:nvGrpSpPr>
          <p:grpSpPr>
            <a:xfrm>
              <a:off x="16356381" y="385515"/>
              <a:ext cx="6476858" cy="7972203"/>
              <a:chOff x="16356381" y="385515"/>
              <a:chExt cx="6476858" cy="7972203"/>
            </a:xfrm>
          </p:grpSpPr>
          <p:sp>
            <p:nvSpPr>
              <p:cNvPr id="2745" name="Google Shape;2745;p16"/>
              <p:cNvSpPr/>
              <p:nvPr/>
            </p:nvSpPr>
            <p:spPr>
              <a:xfrm>
                <a:off x="16415316" y="385515"/>
                <a:ext cx="6239801" cy="63222"/>
              </a:xfrm>
              <a:custGeom>
                <a:rect b="b" l="l" r="r" t="t"/>
                <a:pathLst>
                  <a:path extrusionOk="0" h="63222" w="6239801">
                    <a:moveTo>
                      <a:pt x="6236805" y="63222"/>
                    </a:moveTo>
                    <a:cubicBezTo>
                      <a:pt x="6235126" y="63240"/>
                      <a:pt x="11060" y="42148"/>
                      <a:pt x="8858" y="42130"/>
                    </a:cubicBezTo>
                    <a:cubicBezTo>
                      <a:pt x="8858" y="-22002"/>
                      <a:pt x="-440270" y="227"/>
                      <a:pt x="5057742" y="23295"/>
                    </a:cubicBezTo>
                    <a:cubicBezTo>
                      <a:pt x="6366160" y="28331"/>
                      <a:pt x="6235266" y="8954"/>
                      <a:pt x="6236805" y="6322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6" name="Google Shape;2746;p16"/>
              <p:cNvSpPr/>
              <p:nvPr/>
            </p:nvSpPr>
            <p:spPr>
              <a:xfrm>
                <a:off x="16415727" y="1101693"/>
                <a:ext cx="6257730" cy="66072"/>
              </a:xfrm>
              <a:custGeom>
                <a:rect b="b" l="l" r="r" t="t"/>
                <a:pathLst>
                  <a:path extrusionOk="0" h="66072" w="6257730">
                    <a:moveTo>
                      <a:pt x="6254328" y="66073"/>
                    </a:moveTo>
                    <a:cubicBezTo>
                      <a:pt x="6252335" y="66108"/>
                      <a:pt x="8393" y="44998"/>
                      <a:pt x="7117" y="44981"/>
                    </a:cubicBezTo>
                    <a:cubicBezTo>
                      <a:pt x="8603" y="-22195"/>
                      <a:pt x="-416366" y="-1505"/>
                      <a:pt x="5074252" y="26145"/>
                    </a:cubicBezTo>
                    <a:cubicBezTo>
                      <a:pt x="6381936" y="31165"/>
                      <a:pt x="6254328" y="11140"/>
                      <a:pt x="6254328" y="6607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7" name="Google Shape;2747;p16"/>
              <p:cNvSpPr/>
              <p:nvPr/>
            </p:nvSpPr>
            <p:spPr>
              <a:xfrm>
                <a:off x="16417531" y="1820510"/>
                <a:ext cx="6299313" cy="52308"/>
              </a:xfrm>
              <a:custGeom>
                <a:rect b="b" l="l" r="r" t="t"/>
                <a:pathLst>
                  <a:path extrusionOk="0" h="52308" w="6299313">
                    <a:moveTo>
                      <a:pt x="836180" y="48217"/>
                    </a:moveTo>
                    <a:cubicBezTo>
                      <a:pt x="-116299" y="48217"/>
                      <a:pt x="4998" y="60827"/>
                      <a:pt x="4998" y="0"/>
                    </a:cubicBezTo>
                    <a:cubicBezTo>
                      <a:pt x="7673725" y="43653"/>
                      <a:pt x="8783914" y="60967"/>
                      <a:pt x="836180" y="482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8" name="Google Shape;2748;p16"/>
              <p:cNvSpPr/>
              <p:nvPr/>
            </p:nvSpPr>
            <p:spPr>
              <a:xfrm>
                <a:off x="16376070" y="2541742"/>
                <a:ext cx="6324252" cy="64097"/>
              </a:xfrm>
              <a:custGeom>
                <a:rect b="b" l="l" r="r" t="t"/>
                <a:pathLst>
                  <a:path extrusionOk="0" h="64097" w="6324252">
                    <a:moveTo>
                      <a:pt x="6320870" y="64098"/>
                    </a:moveTo>
                    <a:cubicBezTo>
                      <a:pt x="6319506" y="64116"/>
                      <a:pt x="8509" y="42639"/>
                      <a:pt x="6604" y="42621"/>
                    </a:cubicBezTo>
                    <a:cubicBezTo>
                      <a:pt x="9698" y="-22526"/>
                      <a:pt x="-419886" y="438"/>
                      <a:pt x="5148101" y="23786"/>
                    </a:cubicBezTo>
                    <a:cubicBezTo>
                      <a:pt x="6447708" y="28805"/>
                      <a:pt x="6320870" y="9410"/>
                      <a:pt x="6320870" y="6409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49" name="Google Shape;2749;p16"/>
              <p:cNvSpPr/>
              <p:nvPr/>
            </p:nvSpPr>
            <p:spPr>
              <a:xfrm>
                <a:off x="16405181" y="3260871"/>
                <a:ext cx="6311351" cy="63630"/>
              </a:xfrm>
              <a:custGeom>
                <a:rect b="b" l="l" r="r" t="t"/>
                <a:pathLst>
                  <a:path extrusionOk="0" h="63630" w="6311351">
                    <a:moveTo>
                      <a:pt x="6308347" y="63631"/>
                    </a:moveTo>
                    <a:cubicBezTo>
                      <a:pt x="6306809" y="63648"/>
                      <a:pt x="6545" y="42172"/>
                      <a:pt x="4709" y="42154"/>
                    </a:cubicBezTo>
                    <a:cubicBezTo>
                      <a:pt x="14376" y="-22275"/>
                      <a:pt x="-422060" y="373"/>
                      <a:pt x="5136242" y="23703"/>
                    </a:cubicBezTo>
                    <a:cubicBezTo>
                      <a:pt x="6437546" y="28722"/>
                      <a:pt x="6306773" y="9782"/>
                      <a:pt x="6308347" y="6363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0" name="Google Shape;2750;p16"/>
              <p:cNvSpPr/>
              <p:nvPr/>
            </p:nvSpPr>
            <p:spPr>
              <a:xfrm>
                <a:off x="16382477" y="3979483"/>
                <a:ext cx="6363763" cy="64046"/>
              </a:xfrm>
              <a:custGeom>
                <a:rect b="b" l="l" r="r" t="t"/>
                <a:pathLst>
                  <a:path extrusionOk="0" h="64046" w="6363763">
                    <a:moveTo>
                      <a:pt x="6361923" y="64047"/>
                    </a:moveTo>
                    <a:cubicBezTo>
                      <a:pt x="6360647" y="64064"/>
                      <a:pt x="156089" y="43217"/>
                      <a:pt x="8501" y="42203"/>
                    </a:cubicBezTo>
                    <a:cubicBezTo>
                      <a:pt x="7068" y="-22629"/>
                      <a:pt x="-430837" y="596"/>
                      <a:pt x="5175886" y="24119"/>
                    </a:cubicBezTo>
                    <a:cubicBezTo>
                      <a:pt x="6491541" y="29156"/>
                      <a:pt x="6356993" y="9778"/>
                      <a:pt x="6361923" y="640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1" name="Google Shape;2751;p16"/>
              <p:cNvSpPr/>
              <p:nvPr/>
            </p:nvSpPr>
            <p:spPr>
              <a:xfrm>
                <a:off x="16401797" y="4696257"/>
                <a:ext cx="6376926" cy="58307"/>
              </a:xfrm>
              <a:custGeom>
                <a:rect b="b" l="l" r="r" t="t"/>
                <a:pathLst>
                  <a:path extrusionOk="0" h="58307" w="6376926">
                    <a:moveTo>
                      <a:pt x="2329736" y="50859"/>
                    </a:moveTo>
                    <a:cubicBezTo>
                      <a:pt x="-212912" y="41082"/>
                      <a:pt x="5664" y="69974"/>
                      <a:pt x="4126" y="0"/>
                    </a:cubicBezTo>
                    <a:cubicBezTo>
                      <a:pt x="6801746" y="18906"/>
                      <a:pt x="9045931" y="79191"/>
                      <a:pt x="2329736" y="5085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2" name="Google Shape;2752;p16"/>
              <p:cNvSpPr/>
              <p:nvPr/>
            </p:nvSpPr>
            <p:spPr>
              <a:xfrm>
                <a:off x="16400664" y="5416120"/>
                <a:ext cx="6363047" cy="65466"/>
              </a:xfrm>
              <a:custGeom>
                <a:rect b="b" l="l" r="r" t="t"/>
                <a:pathLst>
                  <a:path extrusionOk="0" h="65466" w="6363047">
                    <a:moveTo>
                      <a:pt x="6359678" y="65467"/>
                    </a:moveTo>
                    <a:cubicBezTo>
                      <a:pt x="6358402" y="65484"/>
                      <a:pt x="143793" y="44550"/>
                      <a:pt x="7567" y="43623"/>
                    </a:cubicBezTo>
                    <a:cubicBezTo>
                      <a:pt x="7567" y="-24392"/>
                      <a:pt x="-421999" y="1614"/>
                      <a:pt x="5191891" y="25172"/>
                    </a:cubicBezTo>
                    <a:cubicBezTo>
                      <a:pt x="6485993" y="31433"/>
                      <a:pt x="6359678" y="8487"/>
                      <a:pt x="6359678" y="654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3" name="Google Shape;2753;p16"/>
              <p:cNvSpPr/>
              <p:nvPr/>
            </p:nvSpPr>
            <p:spPr>
              <a:xfrm>
                <a:off x="16381786" y="6134162"/>
                <a:ext cx="6410866" cy="66453"/>
              </a:xfrm>
              <a:custGeom>
                <a:rect b="b" l="l" r="r" t="t"/>
                <a:pathLst>
                  <a:path extrusionOk="0" h="66453" w="6410866">
                    <a:moveTo>
                      <a:pt x="6409427" y="66453"/>
                    </a:moveTo>
                    <a:cubicBezTo>
                      <a:pt x="6408150" y="66471"/>
                      <a:pt x="119931" y="45344"/>
                      <a:pt x="6534" y="44610"/>
                    </a:cubicBezTo>
                    <a:cubicBezTo>
                      <a:pt x="9803" y="-25784"/>
                      <a:pt x="-423557" y="2443"/>
                      <a:pt x="5228022" y="26159"/>
                    </a:cubicBezTo>
                    <a:cubicBezTo>
                      <a:pt x="6538153" y="31196"/>
                      <a:pt x="6403396" y="11765"/>
                      <a:pt x="6409427" y="6645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4" name="Google Shape;2754;p16"/>
              <p:cNvSpPr/>
              <p:nvPr/>
            </p:nvSpPr>
            <p:spPr>
              <a:xfrm>
                <a:off x="16383053" y="6852608"/>
                <a:ext cx="6450186" cy="59439"/>
              </a:xfrm>
              <a:custGeom>
                <a:rect b="b" l="l" r="r" t="t"/>
                <a:pathLst>
                  <a:path extrusionOk="0" h="59439" w="6450186">
                    <a:moveTo>
                      <a:pt x="2399926" y="51226"/>
                    </a:moveTo>
                    <a:cubicBezTo>
                      <a:pt x="-252256" y="41047"/>
                      <a:pt x="6928" y="72335"/>
                      <a:pt x="6928" y="0"/>
                    </a:cubicBezTo>
                    <a:cubicBezTo>
                      <a:pt x="6763469" y="26041"/>
                      <a:pt x="9211827" y="79978"/>
                      <a:pt x="2399926" y="5122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5" name="Google Shape;2755;p16"/>
              <p:cNvSpPr/>
              <p:nvPr/>
            </p:nvSpPr>
            <p:spPr>
              <a:xfrm>
                <a:off x="16356381" y="7573287"/>
                <a:ext cx="6476103" cy="65018"/>
              </a:xfrm>
              <a:custGeom>
                <a:rect b="b" l="l" r="r" t="t"/>
                <a:pathLst>
                  <a:path extrusionOk="0" h="65018" w="6476103">
                    <a:moveTo>
                      <a:pt x="6473672" y="65019"/>
                    </a:moveTo>
                    <a:cubicBezTo>
                      <a:pt x="6472344" y="65036"/>
                      <a:pt x="274621" y="44679"/>
                      <a:pt x="8042" y="42423"/>
                    </a:cubicBezTo>
                    <a:cubicBezTo>
                      <a:pt x="8042" y="-23441"/>
                      <a:pt x="-436662" y="1079"/>
                      <a:pt x="5287635" y="25091"/>
                    </a:cubicBezTo>
                    <a:cubicBezTo>
                      <a:pt x="6602906" y="30128"/>
                      <a:pt x="6470578" y="10733"/>
                      <a:pt x="6473672" y="6501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56" name="Google Shape;2756;p16"/>
              <p:cNvSpPr/>
              <p:nvPr/>
            </p:nvSpPr>
            <p:spPr>
              <a:xfrm>
                <a:off x="16378053" y="8290512"/>
                <a:ext cx="6447020" cy="67206"/>
              </a:xfrm>
              <a:custGeom>
                <a:rect b="b" l="l" r="r" t="t"/>
                <a:pathLst>
                  <a:path extrusionOk="0" h="67206" w="6447020">
                    <a:moveTo>
                      <a:pt x="6444694" y="67206"/>
                    </a:moveTo>
                    <a:cubicBezTo>
                      <a:pt x="6443436" y="67224"/>
                      <a:pt x="177277" y="45642"/>
                      <a:pt x="8275" y="44226"/>
                    </a:cubicBezTo>
                    <a:cubicBezTo>
                      <a:pt x="6702" y="-21813"/>
                      <a:pt x="-430993" y="-1875"/>
                      <a:pt x="5282886" y="26894"/>
                    </a:cubicBezTo>
                    <a:cubicBezTo>
                      <a:pt x="6571865" y="31931"/>
                      <a:pt x="6441391" y="11066"/>
                      <a:pt x="6444694" y="6720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757" name="Google Shape;2757;p16"/>
            <p:cNvSpPr/>
            <p:nvPr/>
          </p:nvSpPr>
          <p:spPr>
            <a:xfrm>
              <a:off x="17209552" y="6541"/>
              <a:ext cx="173936" cy="8660419"/>
            </a:xfrm>
            <a:custGeom>
              <a:rect b="b" l="l" r="r" t="t"/>
              <a:pathLst>
                <a:path extrusionOk="0" h="8660419" w="173936">
                  <a:moveTo>
                    <a:pt x="173936" y="8660419"/>
                  </a:moveTo>
                  <a:cubicBezTo>
                    <a:pt x="77933" y="8660419"/>
                    <a:pt x="-73221" y="3657581"/>
                    <a:pt x="40822" y="2"/>
                  </a:cubicBezTo>
                  <a:cubicBezTo>
                    <a:pt x="138014" y="-2954"/>
                    <a:pt x="-96138" y="3374450"/>
                    <a:pt x="173936" y="866041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758" name="Google Shape;2758;p16"/>
          <p:cNvGrpSpPr/>
          <p:nvPr/>
        </p:nvGrpSpPr>
        <p:grpSpPr>
          <a:xfrm>
            <a:off x="6682448" y="783962"/>
            <a:ext cx="1353429" cy="461309"/>
            <a:chOff x="15346097" y="1567924"/>
            <a:chExt cx="2706857" cy="922617"/>
          </a:xfrm>
        </p:grpSpPr>
        <p:grpSp>
          <p:nvGrpSpPr>
            <p:cNvPr id="2759" name="Google Shape;2759;p16"/>
            <p:cNvGrpSpPr/>
            <p:nvPr/>
          </p:nvGrpSpPr>
          <p:grpSpPr>
            <a:xfrm>
              <a:off x="15346097" y="1567924"/>
              <a:ext cx="2706857" cy="922617"/>
              <a:chOff x="15346097" y="1567924"/>
              <a:chExt cx="2706857" cy="922617"/>
            </a:xfrm>
          </p:grpSpPr>
          <p:sp>
            <p:nvSpPr>
              <p:cNvPr id="2760" name="Google Shape;2760;p16"/>
              <p:cNvSpPr/>
              <p:nvPr/>
            </p:nvSpPr>
            <p:spPr>
              <a:xfrm>
                <a:off x="16922986" y="1588645"/>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1" name="Google Shape;2761;p16"/>
              <p:cNvSpPr/>
              <p:nvPr/>
            </p:nvSpPr>
            <p:spPr>
              <a:xfrm>
                <a:off x="16888419" y="1590659"/>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2" name="Google Shape;2762;p16"/>
              <p:cNvSpPr/>
              <p:nvPr/>
            </p:nvSpPr>
            <p:spPr>
              <a:xfrm>
                <a:off x="16959881" y="1586371"/>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3" name="Google Shape;2763;p16"/>
              <p:cNvSpPr/>
              <p:nvPr/>
            </p:nvSpPr>
            <p:spPr>
              <a:xfrm>
                <a:off x="15346097" y="1567924"/>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764" name="Google Shape;2764;p16"/>
            <p:cNvGrpSpPr/>
            <p:nvPr/>
          </p:nvGrpSpPr>
          <p:grpSpPr>
            <a:xfrm>
              <a:off x="15346097" y="1567924"/>
              <a:ext cx="2706857" cy="922617"/>
              <a:chOff x="15346097" y="1567924"/>
              <a:chExt cx="2706857" cy="922617"/>
            </a:xfrm>
          </p:grpSpPr>
          <p:sp>
            <p:nvSpPr>
              <p:cNvPr id="2765" name="Google Shape;2765;p16"/>
              <p:cNvSpPr/>
              <p:nvPr/>
            </p:nvSpPr>
            <p:spPr>
              <a:xfrm>
                <a:off x="16922986" y="1588645"/>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6" name="Google Shape;2766;p16"/>
              <p:cNvSpPr/>
              <p:nvPr/>
            </p:nvSpPr>
            <p:spPr>
              <a:xfrm>
                <a:off x="16888419" y="1590659"/>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7" name="Google Shape;2767;p16"/>
              <p:cNvSpPr/>
              <p:nvPr/>
            </p:nvSpPr>
            <p:spPr>
              <a:xfrm>
                <a:off x="16959881" y="1586371"/>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68" name="Google Shape;2768;p16"/>
              <p:cNvSpPr/>
              <p:nvPr/>
            </p:nvSpPr>
            <p:spPr>
              <a:xfrm>
                <a:off x="15346097" y="1567924"/>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769" name="Google Shape;2769;p16"/>
          <p:cNvGrpSpPr/>
          <p:nvPr/>
        </p:nvGrpSpPr>
        <p:grpSpPr>
          <a:xfrm>
            <a:off x="6696509" y="1495866"/>
            <a:ext cx="1353434" cy="455217"/>
            <a:chOff x="7687109" y="1495866"/>
            <a:chExt cx="1353434" cy="455217"/>
          </a:xfrm>
        </p:grpSpPr>
        <p:sp>
          <p:nvSpPr>
            <p:cNvPr id="2770" name="Google Shape;2770;p16"/>
            <p:cNvSpPr/>
            <p:nvPr/>
          </p:nvSpPr>
          <p:spPr>
            <a:xfrm>
              <a:off x="7687114" y="1495871"/>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771" name="Google Shape;2771;p16"/>
            <p:cNvGrpSpPr/>
            <p:nvPr/>
          </p:nvGrpSpPr>
          <p:grpSpPr>
            <a:xfrm>
              <a:off x="7687109" y="1495866"/>
              <a:ext cx="1353434" cy="455217"/>
              <a:chOff x="15374217" y="2991731"/>
              <a:chExt cx="2706869" cy="910434"/>
            </a:xfrm>
          </p:grpSpPr>
          <p:sp>
            <p:nvSpPr>
              <p:cNvPr id="2772" name="Google Shape;2772;p16"/>
              <p:cNvSpPr/>
              <p:nvPr/>
            </p:nvSpPr>
            <p:spPr>
              <a:xfrm>
                <a:off x="15698738" y="3055042"/>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3" name="Google Shape;2773;p16"/>
              <p:cNvSpPr/>
              <p:nvPr/>
            </p:nvSpPr>
            <p:spPr>
              <a:xfrm>
                <a:off x="16913005" y="3024443"/>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4" name="Google Shape;2774;p16"/>
              <p:cNvSpPr/>
              <p:nvPr/>
            </p:nvSpPr>
            <p:spPr>
              <a:xfrm>
                <a:off x="17289584" y="3013046"/>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5" name="Google Shape;2775;p16"/>
              <p:cNvSpPr/>
              <p:nvPr/>
            </p:nvSpPr>
            <p:spPr>
              <a:xfrm>
                <a:off x="17884577" y="2991731"/>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6" name="Google Shape;2776;p16"/>
              <p:cNvSpPr/>
              <p:nvPr/>
            </p:nvSpPr>
            <p:spPr>
              <a:xfrm>
                <a:off x="17495066" y="3005784"/>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7" name="Google Shape;2777;p16"/>
              <p:cNvSpPr/>
              <p:nvPr/>
            </p:nvSpPr>
            <p:spPr>
              <a:xfrm>
                <a:off x="15374217" y="3056917"/>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8" name="Google Shape;2778;p16"/>
              <p:cNvSpPr/>
              <p:nvPr/>
            </p:nvSpPr>
            <p:spPr>
              <a:xfrm>
                <a:off x="17695459" y="2999654"/>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79" name="Google Shape;2779;p16"/>
              <p:cNvSpPr/>
              <p:nvPr/>
            </p:nvSpPr>
            <p:spPr>
              <a:xfrm>
                <a:off x="15903253" y="3051211"/>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0" name="Google Shape;2780;p16"/>
              <p:cNvSpPr/>
              <p:nvPr/>
            </p:nvSpPr>
            <p:spPr>
              <a:xfrm>
                <a:off x="16322697" y="3040182"/>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1" name="Google Shape;2781;p16"/>
              <p:cNvSpPr/>
              <p:nvPr/>
            </p:nvSpPr>
            <p:spPr>
              <a:xfrm>
                <a:off x="16480973" y="3030096"/>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2" name="Google Shape;2782;p16"/>
              <p:cNvSpPr/>
              <p:nvPr/>
            </p:nvSpPr>
            <p:spPr>
              <a:xfrm>
                <a:off x="16075205" y="3045802"/>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3" name="Google Shape;2783;p16"/>
              <p:cNvSpPr/>
              <p:nvPr/>
            </p:nvSpPr>
            <p:spPr>
              <a:xfrm>
                <a:off x="17082394" y="3018856"/>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4" name="Google Shape;2784;p16"/>
              <p:cNvSpPr/>
              <p:nvPr/>
            </p:nvSpPr>
            <p:spPr>
              <a:xfrm>
                <a:off x="15509173" y="3054706"/>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5" name="Google Shape;2785;p16"/>
              <p:cNvSpPr/>
              <p:nvPr/>
            </p:nvSpPr>
            <p:spPr>
              <a:xfrm>
                <a:off x="17867744" y="3548142"/>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6" name="Google Shape;2786;p16"/>
              <p:cNvSpPr/>
              <p:nvPr/>
            </p:nvSpPr>
            <p:spPr>
              <a:xfrm>
                <a:off x="16424839" y="3038442"/>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7" name="Google Shape;2787;p16"/>
              <p:cNvSpPr/>
              <p:nvPr/>
            </p:nvSpPr>
            <p:spPr>
              <a:xfrm>
                <a:off x="15641336" y="3059508"/>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8" name="Google Shape;2788;p16"/>
              <p:cNvSpPr/>
              <p:nvPr/>
            </p:nvSpPr>
            <p:spPr>
              <a:xfrm>
                <a:off x="17639320" y="3003518"/>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89" name="Google Shape;2789;p16"/>
              <p:cNvSpPr/>
              <p:nvPr/>
            </p:nvSpPr>
            <p:spPr>
              <a:xfrm>
                <a:off x="16016056" y="3049227"/>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0" name="Google Shape;2790;p16"/>
              <p:cNvSpPr/>
              <p:nvPr/>
            </p:nvSpPr>
            <p:spPr>
              <a:xfrm>
                <a:off x="16855180" y="3028410"/>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1" name="Google Shape;2791;p16"/>
              <p:cNvSpPr/>
              <p:nvPr/>
            </p:nvSpPr>
            <p:spPr>
              <a:xfrm>
                <a:off x="17230592" y="3016704"/>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2" name="Google Shape;2792;p16"/>
              <p:cNvSpPr/>
              <p:nvPr/>
            </p:nvSpPr>
            <p:spPr>
              <a:xfrm>
                <a:off x="17810198" y="2996635"/>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3" name="Google Shape;2793;p16"/>
              <p:cNvSpPr/>
              <p:nvPr/>
            </p:nvSpPr>
            <p:spPr>
              <a:xfrm>
                <a:off x="15848759" y="3053454"/>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4" name="Google Shape;2794;p16"/>
              <p:cNvSpPr/>
              <p:nvPr/>
            </p:nvSpPr>
            <p:spPr>
              <a:xfrm>
                <a:off x="16267213" y="3044225"/>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5" name="Google Shape;2795;p16"/>
              <p:cNvSpPr/>
              <p:nvPr/>
            </p:nvSpPr>
            <p:spPr>
              <a:xfrm>
                <a:off x="15451934" y="3054055"/>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6" name="Google Shape;2796;p16"/>
              <p:cNvSpPr/>
              <p:nvPr/>
            </p:nvSpPr>
            <p:spPr>
              <a:xfrm>
                <a:off x="17438766" y="3010748"/>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7" name="Google Shape;2797;p16"/>
              <p:cNvSpPr/>
              <p:nvPr/>
            </p:nvSpPr>
            <p:spPr>
              <a:xfrm>
                <a:off x="17027911" y="3022552"/>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798" name="Google Shape;2798;p16"/>
              <p:cNvSpPr/>
              <p:nvPr/>
            </p:nvSpPr>
            <p:spPr>
              <a:xfrm>
                <a:off x="16631006" y="3034605"/>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2799" name="Google Shape;2799;p16"/>
          <p:cNvPicPr preferRelativeResize="0"/>
          <p:nvPr/>
        </p:nvPicPr>
        <p:blipFill rotWithShape="1">
          <a:blip r:embed="rId3">
            <a:alphaModFix/>
          </a:blip>
          <a:srcRect b="0" l="0" r="0" t="0"/>
          <a:stretch/>
        </p:blipFill>
        <p:spPr>
          <a:xfrm>
            <a:off x="4691425" y="2570549"/>
            <a:ext cx="1213425" cy="121342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3" name="Shape 2803"/>
        <p:cNvGrpSpPr/>
        <p:nvPr/>
      </p:nvGrpSpPr>
      <p:grpSpPr>
        <a:xfrm>
          <a:off x="0" y="0"/>
          <a:ext cx="0" cy="0"/>
          <a:chOff x="0" y="0"/>
          <a:chExt cx="0" cy="0"/>
        </a:xfrm>
      </p:grpSpPr>
      <p:sp>
        <p:nvSpPr>
          <p:cNvPr id="2804" name="Google Shape;2804;p17"/>
          <p:cNvSpPr txBox="1"/>
          <p:nvPr/>
        </p:nvSpPr>
        <p:spPr>
          <a:xfrm>
            <a:off x="375125" y="285725"/>
            <a:ext cx="3612300" cy="10920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3300"/>
              <a:buFont typeface="Arial"/>
              <a:buNone/>
            </a:pPr>
            <a:r>
              <a:rPr b="0" i="0" lang="nl" sz="3300" u="none" cap="none" strike="noStrike">
                <a:solidFill>
                  <a:srgbClr val="000000"/>
                </a:solidFill>
                <a:latin typeface="Mali Medium"/>
                <a:ea typeface="Mali Medium"/>
                <a:cs typeface="Mali Medium"/>
                <a:sym typeface="Mali Medium"/>
              </a:rPr>
              <a:t>Sociaal</a:t>
            </a:r>
            <a:endParaRPr b="0" i="0" sz="33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3300"/>
              <a:buFont typeface="Arial"/>
              <a:buNone/>
            </a:pPr>
            <a:r>
              <a:rPr b="0" i="0" lang="nl" sz="3300" u="none" cap="none" strike="noStrike">
                <a:solidFill>
                  <a:srgbClr val="000000"/>
                </a:solidFill>
                <a:latin typeface="Mali Medium"/>
                <a:ea typeface="Mali Medium"/>
                <a:cs typeface="Mali Medium"/>
                <a:sym typeface="Mali Medium"/>
              </a:rPr>
              <a:t>Diversiteit</a:t>
            </a:r>
            <a:endParaRPr b="0" i="0" sz="3300" u="none" cap="none" strike="noStrike">
              <a:solidFill>
                <a:srgbClr val="000000"/>
              </a:solidFill>
              <a:latin typeface="Mali Medium"/>
              <a:ea typeface="Mali Medium"/>
              <a:cs typeface="Mali Medium"/>
              <a:sym typeface="Mali Medium"/>
            </a:endParaRPr>
          </a:p>
        </p:txBody>
      </p:sp>
      <p:pic>
        <p:nvPicPr>
          <p:cNvPr id="2805" name="Google Shape;2805;p17"/>
          <p:cNvPicPr preferRelativeResize="0"/>
          <p:nvPr/>
        </p:nvPicPr>
        <p:blipFill rotWithShape="1">
          <a:blip r:embed="rId3">
            <a:alphaModFix/>
          </a:blip>
          <a:srcRect b="0" l="0" r="0" t="0"/>
          <a:stretch/>
        </p:blipFill>
        <p:spPr>
          <a:xfrm>
            <a:off x="2793300" y="295262"/>
            <a:ext cx="5865193" cy="4552976"/>
          </a:xfrm>
          <a:prstGeom prst="rect">
            <a:avLst/>
          </a:prstGeom>
          <a:noFill/>
          <a:ln>
            <a:noFill/>
          </a:ln>
        </p:spPr>
      </p:pic>
      <p:pic>
        <p:nvPicPr>
          <p:cNvPr id="2806" name="Google Shape;2806;p17"/>
          <p:cNvPicPr preferRelativeResize="0"/>
          <p:nvPr/>
        </p:nvPicPr>
        <p:blipFill rotWithShape="1">
          <a:blip r:embed="rId4">
            <a:alphaModFix/>
          </a:blip>
          <a:srcRect b="0" l="0" r="0" t="0"/>
          <a:stretch/>
        </p:blipFill>
        <p:spPr>
          <a:xfrm>
            <a:off x="478525" y="2990575"/>
            <a:ext cx="1759226" cy="1759226"/>
          </a:xfrm>
          <a:prstGeom prst="rect">
            <a:avLst/>
          </a:prstGeom>
          <a:noFill/>
          <a:ln>
            <a:noFill/>
          </a:ln>
        </p:spPr>
      </p:pic>
      <p:sp>
        <p:nvSpPr>
          <p:cNvPr id="2807" name="Google Shape;2807;p17"/>
          <p:cNvSpPr txBox="1"/>
          <p:nvPr/>
        </p:nvSpPr>
        <p:spPr>
          <a:xfrm>
            <a:off x="594125" y="4919000"/>
            <a:ext cx="8298000" cy="224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600"/>
              <a:buFont typeface="Arial"/>
              <a:buNone/>
            </a:pPr>
            <a:r>
              <a:rPr b="0" i="0" lang="nl" sz="600" u="none" cap="none" strike="noStrike">
                <a:solidFill>
                  <a:srgbClr val="000000"/>
                </a:solidFill>
                <a:latin typeface="Arial"/>
                <a:ea typeface="Arial"/>
                <a:cs typeface="Arial"/>
                <a:sym typeface="Arial"/>
              </a:rPr>
              <a:t>Bron: https://www.mercer.com/en-ca/insights/talent-and-transformation/diversity-equity-and-inclusion/inclusive-benefits-for-diverse-workforce/</a:t>
            </a:r>
            <a:endParaRPr b="0" i="0" sz="2000" u="none" cap="none" strike="noStrike">
              <a:solidFill>
                <a:schemeClr val="dk1"/>
              </a:solidFill>
              <a:latin typeface="Nunito"/>
              <a:ea typeface="Nunito"/>
              <a:cs typeface="Nunito"/>
              <a:sym typeface="Nunito"/>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811" name="Shape 2811"/>
        <p:cNvGrpSpPr/>
        <p:nvPr/>
      </p:nvGrpSpPr>
      <p:grpSpPr>
        <a:xfrm>
          <a:off x="0" y="0"/>
          <a:ext cx="0" cy="0"/>
          <a:chOff x="0" y="0"/>
          <a:chExt cx="0" cy="0"/>
        </a:xfrm>
      </p:grpSpPr>
      <p:grpSp>
        <p:nvGrpSpPr>
          <p:cNvPr id="2812" name="Google Shape;2812;p18"/>
          <p:cNvGrpSpPr/>
          <p:nvPr/>
        </p:nvGrpSpPr>
        <p:grpSpPr>
          <a:xfrm>
            <a:off x="2493730" y="1276638"/>
            <a:ext cx="2306412" cy="3504912"/>
            <a:chOff x="2265130" y="1124238"/>
            <a:chExt cx="2306412" cy="3504912"/>
          </a:xfrm>
        </p:grpSpPr>
        <p:sp>
          <p:nvSpPr>
            <p:cNvPr id="2813" name="Google Shape;2813;p18"/>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4" name="Google Shape;2814;p18"/>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5" name="Google Shape;2815;p18"/>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16" name="Google Shape;2816;p18"/>
          <p:cNvGrpSpPr/>
          <p:nvPr/>
        </p:nvGrpSpPr>
        <p:grpSpPr>
          <a:xfrm rot="-121031">
            <a:off x="504716" y="509218"/>
            <a:ext cx="3771305" cy="3821699"/>
            <a:chOff x="1161237" y="1475147"/>
            <a:chExt cx="7542461" cy="7643193"/>
          </a:xfrm>
        </p:grpSpPr>
        <p:sp>
          <p:nvSpPr>
            <p:cNvPr id="2817" name="Google Shape;2817;p18"/>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8" name="Google Shape;2818;p18"/>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19" name="Google Shape;2819;p18"/>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2820" name="Google Shape;2820;p18"/>
          <p:cNvSpPr txBox="1"/>
          <p:nvPr/>
        </p:nvSpPr>
        <p:spPr>
          <a:xfrm>
            <a:off x="895475" y="1485350"/>
            <a:ext cx="29898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Reflectie</a:t>
            </a:r>
            <a:endParaRPr b="0" i="0" sz="700" u="none" cap="none" strike="noStrike">
              <a:solidFill>
                <a:schemeClr val="dk1"/>
              </a:solidFill>
              <a:latin typeface="Mali Medium"/>
              <a:ea typeface="Mali Medium"/>
              <a:cs typeface="Mali Medium"/>
              <a:sym typeface="Mali Medium"/>
            </a:endParaRPr>
          </a:p>
        </p:txBody>
      </p:sp>
      <p:sp>
        <p:nvSpPr>
          <p:cNvPr id="2821" name="Google Shape;2821;p18"/>
          <p:cNvSpPr txBox="1"/>
          <p:nvPr/>
        </p:nvSpPr>
        <p:spPr>
          <a:xfrm>
            <a:off x="5119450" y="1128325"/>
            <a:ext cx="3496200" cy="3140100"/>
          </a:xfrm>
          <a:prstGeom prst="rect">
            <a:avLst/>
          </a:prstGeom>
          <a:noFill/>
          <a:ln>
            <a:noFill/>
          </a:ln>
        </p:spPr>
        <p:txBody>
          <a:bodyPr anchorCtr="0" anchor="t" bIns="0" lIns="0" spcFirstLastPara="1" rIns="0" wrap="square" tIns="0">
            <a:spAutoFit/>
          </a:bodyPr>
          <a:lstStyle/>
          <a:p>
            <a:pPr indent="-355600" lvl="0" marL="457200" marR="0" rtl="0" algn="l">
              <a:lnSpc>
                <a:spcPct val="115000"/>
              </a:lnSpc>
              <a:spcBef>
                <a:spcPts val="0"/>
              </a:spcBef>
              <a:spcAft>
                <a:spcPts val="0"/>
              </a:spcAft>
              <a:buClr>
                <a:srgbClr val="000000"/>
              </a:buClr>
              <a:buSzPts val="2000"/>
              <a:buFont typeface="Nunito"/>
              <a:buChar char="●"/>
            </a:pPr>
            <a:r>
              <a:rPr b="0" i="0" lang="nl" sz="2000" u="none" cap="none" strike="noStrike">
                <a:solidFill>
                  <a:srgbClr val="000000"/>
                </a:solidFill>
                <a:latin typeface="Nunito"/>
                <a:ea typeface="Nunito"/>
                <a:cs typeface="Nunito"/>
                <a:sym typeface="Nunito"/>
              </a:rPr>
              <a:t>Ervaar</a:t>
            </a:r>
            <a:r>
              <a:rPr lang="nl" sz="2000">
                <a:latin typeface="Nunito"/>
                <a:ea typeface="Nunito"/>
                <a:cs typeface="Nunito"/>
                <a:sym typeface="Nunito"/>
              </a:rPr>
              <a:t> je</a:t>
            </a:r>
            <a:r>
              <a:rPr b="0" i="0" lang="nl" sz="2000" u="none" cap="none" strike="noStrike">
                <a:solidFill>
                  <a:srgbClr val="000000"/>
                </a:solidFill>
                <a:latin typeface="Nunito"/>
                <a:ea typeface="Nunito"/>
                <a:cs typeface="Nunito"/>
                <a:sym typeface="Nunito"/>
              </a:rPr>
              <a:t> de samenleving en de gemeenschap waarin </a:t>
            </a:r>
            <a:r>
              <a:rPr lang="nl" sz="2000">
                <a:latin typeface="Nunito"/>
                <a:ea typeface="Nunito"/>
                <a:cs typeface="Nunito"/>
                <a:sym typeface="Nunito"/>
              </a:rPr>
              <a:t>je</a:t>
            </a:r>
            <a:r>
              <a:rPr b="0" i="0" lang="nl" sz="2000" u="none" cap="none" strike="noStrike">
                <a:solidFill>
                  <a:srgbClr val="000000"/>
                </a:solidFill>
                <a:latin typeface="Nunito"/>
                <a:ea typeface="Nunito"/>
                <a:cs typeface="Nunito"/>
                <a:sym typeface="Nunito"/>
              </a:rPr>
              <a:t> </a:t>
            </a:r>
            <a:r>
              <a:rPr lang="nl" sz="2000">
                <a:latin typeface="Nunito"/>
                <a:ea typeface="Nunito"/>
                <a:cs typeface="Nunito"/>
                <a:sym typeface="Nunito"/>
              </a:rPr>
              <a:t>woont</a:t>
            </a:r>
            <a:r>
              <a:rPr b="0" i="0" lang="nl" sz="2000" u="none" cap="none" strike="noStrike">
                <a:solidFill>
                  <a:srgbClr val="000000"/>
                </a:solidFill>
                <a:latin typeface="Nunito"/>
                <a:ea typeface="Nunito"/>
                <a:cs typeface="Nunito"/>
                <a:sym typeface="Nunito"/>
              </a:rPr>
              <a:t> als divers?</a:t>
            </a:r>
            <a:endParaRPr b="0" i="0" sz="2000" u="none" cap="none" strike="noStrike">
              <a:solidFill>
                <a:srgbClr val="000000"/>
              </a:solidFill>
              <a:latin typeface="Nunito"/>
              <a:ea typeface="Nunito"/>
              <a:cs typeface="Nunito"/>
              <a:sym typeface="Nunito"/>
            </a:endParaRPr>
          </a:p>
          <a:p>
            <a:pPr indent="0" lvl="0" marL="45720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a:ea typeface="Nunito"/>
              <a:cs typeface="Nunito"/>
              <a:sym typeface="Nunito"/>
            </a:endParaRPr>
          </a:p>
          <a:p>
            <a:pPr indent="-355600" lvl="0" marL="457200" marR="0" rtl="0" algn="l">
              <a:lnSpc>
                <a:spcPct val="115000"/>
              </a:lnSpc>
              <a:spcBef>
                <a:spcPts val="0"/>
              </a:spcBef>
              <a:spcAft>
                <a:spcPts val="0"/>
              </a:spcAft>
              <a:buClr>
                <a:srgbClr val="000000"/>
              </a:buClr>
              <a:buSzPts val="2000"/>
              <a:buFont typeface="Nunito"/>
              <a:buChar char="●"/>
            </a:pPr>
            <a:r>
              <a:rPr b="0" i="0" lang="nl" sz="2000" u="none" cap="none" strike="noStrike">
                <a:solidFill>
                  <a:srgbClr val="000000"/>
                </a:solidFill>
                <a:latin typeface="Nunito"/>
                <a:ea typeface="Nunito"/>
                <a:cs typeface="Nunito"/>
                <a:sym typeface="Nunito"/>
              </a:rPr>
              <a:t>Wat zijn jouw persoonlijke ervaringen met dit onderwerp?</a:t>
            </a:r>
            <a:endParaRPr b="0" i="0" sz="2000" u="none" cap="none" strike="noStrike">
              <a:solidFill>
                <a:srgbClr val="000000"/>
              </a:solidFill>
              <a:latin typeface="Nunito"/>
              <a:ea typeface="Nunito"/>
              <a:cs typeface="Nunito"/>
              <a:sym typeface="Nunito"/>
            </a:endParaRPr>
          </a:p>
          <a:p>
            <a:pPr indent="0" lvl="0" marL="45720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000000"/>
              </a:solidFill>
              <a:latin typeface="Nunito"/>
              <a:ea typeface="Nunito"/>
              <a:cs typeface="Nunito"/>
              <a:sym typeface="Nunito"/>
            </a:endParaRPr>
          </a:p>
        </p:txBody>
      </p:sp>
      <p:grpSp>
        <p:nvGrpSpPr>
          <p:cNvPr id="2822" name="Google Shape;2822;p18"/>
          <p:cNvGrpSpPr/>
          <p:nvPr/>
        </p:nvGrpSpPr>
        <p:grpSpPr>
          <a:xfrm rot="-333264">
            <a:off x="102947" y="3022787"/>
            <a:ext cx="1335392" cy="1765200"/>
            <a:chOff x="164586" y="7085840"/>
            <a:chExt cx="2670529" cy="3530062"/>
          </a:xfrm>
        </p:grpSpPr>
        <p:sp>
          <p:nvSpPr>
            <p:cNvPr id="2823" name="Google Shape;2823;p18"/>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4" name="Google Shape;2824;p18"/>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5" name="Google Shape;2825;p18"/>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6" name="Google Shape;2826;p18"/>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7" name="Google Shape;2827;p18"/>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8" name="Google Shape;2828;p18"/>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29" name="Google Shape;2829;p18"/>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0" name="Google Shape;2830;p18"/>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1" name="Google Shape;2831;p18"/>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2" name="Google Shape;2832;p18"/>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3" name="Google Shape;2833;p18"/>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4" name="Google Shape;2834;p18"/>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5" name="Google Shape;2835;p18"/>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6" name="Google Shape;2836;p18"/>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7" name="Google Shape;2837;p18"/>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8" name="Google Shape;2838;p18"/>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39" name="Google Shape;2839;p18"/>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40" name="Google Shape;2840;p18"/>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2841" name="Google Shape;2841;p18"/>
          <p:cNvPicPr preferRelativeResize="0"/>
          <p:nvPr/>
        </p:nvPicPr>
        <p:blipFill rotWithShape="1">
          <a:blip r:embed="rId3">
            <a:alphaModFix/>
          </a:blip>
          <a:srcRect b="0" l="0" r="0" t="0"/>
          <a:stretch/>
        </p:blipFill>
        <p:spPr>
          <a:xfrm>
            <a:off x="1810525" y="2392750"/>
            <a:ext cx="1272700" cy="12727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2845" name="Shape 2845"/>
        <p:cNvGrpSpPr/>
        <p:nvPr/>
      </p:nvGrpSpPr>
      <p:grpSpPr>
        <a:xfrm>
          <a:off x="0" y="0"/>
          <a:ext cx="0" cy="0"/>
          <a:chOff x="0" y="0"/>
          <a:chExt cx="0" cy="0"/>
        </a:xfrm>
      </p:grpSpPr>
      <p:grpSp>
        <p:nvGrpSpPr>
          <p:cNvPr id="2846" name="Google Shape;2846;p19"/>
          <p:cNvGrpSpPr/>
          <p:nvPr/>
        </p:nvGrpSpPr>
        <p:grpSpPr>
          <a:xfrm>
            <a:off x="7234266" y="-701317"/>
            <a:ext cx="2477307" cy="3261722"/>
            <a:chOff x="7903276" y="-701317"/>
            <a:chExt cx="2477307" cy="3261722"/>
          </a:xfrm>
        </p:grpSpPr>
        <p:sp>
          <p:nvSpPr>
            <p:cNvPr id="2847" name="Google Shape;2847;p19"/>
            <p:cNvSpPr/>
            <p:nvPr/>
          </p:nvSpPr>
          <p:spPr>
            <a:xfrm rot="-482944">
              <a:off x="8103099" y="-57063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2848" name="Google Shape;2848;p19"/>
            <p:cNvGrpSpPr/>
            <p:nvPr/>
          </p:nvGrpSpPr>
          <p:grpSpPr>
            <a:xfrm rot="-486348">
              <a:off x="8255029" y="-355036"/>
              <a:ext cx="1712007" cy="2535946"/>
              <a:chOff x="16514858" y="-719861"/>
              <a:chExt cx="3424046" cy="5071798"/>
            </a:xfrm>
          </p:grpSpPr>
          <p:grpSp>
            <p:nvGrpSpPr>
              <p:cNvPr id="2849" name="Google Shape;2849;p19"/>
              <p:cNvGrpSpPr/>
              <p:nvPr/>
            </p:nvGrpSpPr>
            <p:grpSpPr>
              <a:xfrm>
                <a:off x="16514898" y="-719861"/>
                <a:ext cx="3424002" cy="68939"/>
                <a:chOff x="16514898" y="-719861"/>
                <a:chExt cx="3424002" cy="68939"/>
              </a:xfrm>
            </p:grpSpPr>
            <p:grpSp>
              <p:nvGrpSpPr>
                <p:cNvPr id="2850" name="Google Shape;2850;p19"/>
                <p:cNvGrpSpPr/>
                <p:nvPr/>
              </p:nvGrpSpPr>
              <p:grpSpPr>
                <a:xfrm>
                  <a:off x="16514898" y="-719861"/>
                  <a:ext cx="61337" cy="68909"/>
                  <a:chOff x="16514898" y="-719861"/>
                  <a:chExt cx="61337" cy="68909"/>
                </a:xfrm>
              </p:grpSpPr>
              <p:sp>
                <p:nvSpPr>
                  <p:cNvPr id="2851" name="Google Shape;2851;p19"/>
                  <p:cNvSpPr/>
                  <p:nvPr/>
                </p:nvSpPr>
                <p:spPr>
                  <a:xfrm>
                    <a:off x="16554531"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52" name="Google Shape;2852;p19"/>
                  <p:cNvSpPr/>
                  <p:nvPr/>
                </p:nvSpPr>
                <p:spPr>
                  <a:xfrm>
                    <a:off x="16514898"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53" name="Google Shape;2853;p19"/>
                <p:cNvGrpSpPr/>
                <p:nvPr/>
              </p:nvGrpSpPr>
              <p:grpSpPr>
                <a:xfrm>
                  <a:off x="16935261" y="-719841"/>
                  <a:ext cx="61318" cy="68919"/>
                  <a:chOff x="16935261" y="-719841"/>
                  <a:chExt cx="61318" cy="68919"/>
                </a:xfrm>
              </p:grpSpPr>
              <p:sp>
                <p:nvSpPr>
                  <p:cNvPr id="2854" name="Google Shape;2854;p19"/>
                  <p:cNvSpPr/>
                  <p:nvPr/>
                </p:nvSpPr>
                <p:spPr>
                  <a:xfrm>
                    <a:off x="16974864" y="-718220"/>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55" name="Google Shape;2855;p19"/>
                  <p:cNvSpPr/>
                  <p:nvPr/>
                </p:nvSpPr>
                <p:spPr>
                  <a:xfrm>
                    <a:off x="1693526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56" name="Google Shape;2856;p19"/>
                <p:cNvGrpSpPr/>
                <p:nvPr/>
              </p:nvGrpSpPr>
              <p:grpSpPr>
                <a:xfrm>
                  <a:off x="17355600" y="-719841"/>
                  <a:ext cx="61318" cy="68919"/>
                  <a:chOff x="17355600" y="-719841"/>
                  <a:chExt cx="61318" cy="68919"/>
                </a:xfrm>
              </p:grpSpPr>
              <p:sp>
                <p:nvSpPr>
                  <p:cNvPr id="2857" name="Google Shape;2857;p19"/>
                  <p:cNvSpPr/>
                  <p:nvPr/>
                </p:nvSpPr>
                <p:spPr>
                  <a:xfrm>
                    <a:off x="17395198"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58" name="Google Shape;2858;p19"/>
                  <p:cNvSpPr/>
                  <p:nvPr/>
                </p:nvSpPr>
                <p:spPr>
                  <a:xfrm>
                    <a:off x="17355600"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59" name="Google Shape;2859;p19"/>
                <p:cNvGrpSpPr/>
                <p:nvPr/>
              </p:nvGrpSpPr>
              <p:grpSpPr>
                <a:xfrm>
                  <a:off x="17775927" y="-719841"/>
                  <a:ext cx="61318" cy="68919"/>
                  <a:chOff x="17775927" y="-719841"/>
                  <a:chExt cx="61318" cy="68919"/>
                </a:xfrm>
              </p:grpSpPr>
              <p:sp>
                <p:nvSpPr>
                  <p:cNvPr id="2860" name="Google Shape;2860;p19"/>
                  <p:cNvSpPr/>
                  <p:nvPr/>
                </p:nvSpPr>
                <p:spPr>
                  <a:xfrm>
                    <a:off x="17815530"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1" name="Google Shape;2861;p19"/>
                  <p:cNvSpPr/>
                  <p:nvPr/>
                </p:nvSpPr>
                <p:spPr>
                  <a:xfrm>
                    <a:off x="17775927"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62" name="Google Shape;2862;p19"/>
                <p:cNvGrpSpPr/>
                <p:nvPr/>
              </p:nvGrpSpPr>
              <p:grpSpPr>
                <a:xfrm>
                  <a:off x="18196266" y="-719841"/>
                  <a:ext cx="61318" cy="68919"/>
                  <a:chOff x="18196266" y="-719841"/>
                  <a:chExt cx="61318" cy="68919"/>
                </a:xfrm>
              </p:grpSpPr>
              <p:sp>
                <p:nvSpPr>
                  <p:cNvPr id="2863" name="Google Shape;2863;p19"/>
                  <p:cNvSpPr/>
                  <p:nvPr/>
                </p:nvSpPr>
                <p:spPr>
                  <a:xfrm>
                    <a:off x="18235859"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4" name="Google Shape;2864;p19"/>
                  <p:cNvSpPr/>
                  <p:nvPr/>
                </p:nvSpPr>
                <p:spPr>
                  <a:xfrm>
                    <a:off x="18196266"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65" name="Google Shape;2865;p19"/>
                <p:cNvGrpSpPr/>
                <p:nvPr/>
              </p:nvGrpSpPr>
              <p:grpSpPr>
                <a:xfrm>
                  <a:off x="18616594" y="-719841"/>
                  <a:ext cx="61318" cy="68919"/>
                  <a:chOff x="18616594" y="-719841"/>
                  <a:chExt cx="61318" cy="68919"/>
                </a:xfrm>
              </p:grpSpPr>
              <p:sp>
                <p:nvSpPr>
                  <p:cNvPr id="2866" name="Google Shape;2866;p19"/>
                  <p:cNvSpPr/>
                  <p:nvPr/>
                </p:nvSpPr>
                <p:spPr>
                  <a:xfrm>
                    <a:off x="18656195"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67" name="Google Shape;2867;p19"/>
                  <p:cNvSpPr/>
                  <p:nvPr/>
                </p:nvSpPr>
                <p:spPr>
                  <a:xfrm>
                    <a:off x="18616594"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68" name="Google Shape;2868;p19"/>
                <p:cNvGrpSpPr/>
                <p:nvPr/>
              </p:nvGrpSpPr>
              <p:grpSpPr>
                <a:xfrm>
                  <a:off x="19036931" y="-719841"/>
                  <a:ext cx="61318" cy="68919"/>
                  <a:chOff x="19036931" y="-719841"/>
                  <a:chExt cx="61318" cy="68919"/>
                </a:xfrm>
              </p:grpSpPr>
              <p:sp>
                <p:nvSpPr>
                  <p:cNvPr id="2869" name="Google Shape;2869;p19"/>
                  <p:cNvSpPr/>
                  <p:nvPr/>
                </p:nvSpPr>
                <p:spPr>
                  <a:xfrm>
                    <a:off x="19076527"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0" name="Google Shape;2870;p19"/>
                  <p:cNvSpPr/>
                  <p:nvPr/>
                </p:nvSpPr>
                <p:spPr>
                  <a:xfrm>
                    <a:off x="1903693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71" name="Google Shape;2871;p19"/>
                <p:cNvGrpSpPr/>
                <p:nvPr/>
              </p:nvGrpSpPr>
              <p:grpSpPr>
                <a:xfrm>
                  <a:off x="19457259" y="-719841"/>
                  <a:ext cx="61318" cy="68919"/>
                  <a:chOff x="19457259" y="-719841"/>
                  <a:chExt cx="61318" cy="68919"/>
                </a:xfrm>
              </p:grpSpPr>
              <p:sp>
                <p:nvSpPr>
                  <p:cNvPr id="2872" name="Google Shape;2872;p19"/>
                  <p:cNvSpPr/>
                  <p:nvPr/>
                </p:nvSpPr>
                <p:spPr>
                  <a:xfrm>
                    <a:off x="19496863"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3" name="Google Shape;2873;p19"/>
                  <p:cNvSpPr/>
                  <p:nvPr/>
                </p:nvSpPr>
                <p:spPr>
                  <a:xfrm>
                    <a:off x="19457259"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74" name="Google Shape;2874;p19"/>
                <p:cNvGrpSpPr/>
                <p:nvPr/>
              </p:nvGrpSpPr>
              <p:grpSpPr>
                <a:xfrm>
                  <a:off x="19877563" y="-719861"/>
                  <a:ext cx="61337" cy="68909"/>
                  <a:chOff x="19877563" y="-719861"/>
                  <a:chExt cx="61337" cy="68909"/>
                </a:xfrm>
              </p:grpSpPr>
              <p:sp>
                <p:nvSpPr>
                  <p:cNvPr id="2875" name="Google Shape;2875;p19"/>
                  <p:cNvSpPr/>
                  <p:nvPr/>
                </p:nvSpPr>
                <p:spPr>
                  <a:xfrm>
                    <a:off x="19917192"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76" name="Google Shape;2876;p19"/>
                  <p:cNvSpPr/>
                  <p:nvPr/>
                </p:nvSpPr>
                <p:spPr>
                  <a:xfrm>
                    <a:off x="19877563"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877" name="Google Shape;2877;p19"/>
              <p:cNvGrpSpPr/>
              <p:nvPr/>
            </p:nvGrpSpPr>
            <p:grpSpPr>
              <a:xfrm>
                <a:off x="16514858" y="-265070"/>
                <a:ext cx="3424046" cy="68951"/>
                <a:chOff x="16514858" y="-265070"/>
                <a:chExt cx="3424046" cy="68951"/>
              </a:xfrm>
            </p:grpSpPr>
            <p:grpSp>
              <p:nvGrpSpPr>
                <p:cNvPr id="2878" name="Google Shape;2878;p19"/>
                <p:cNvGrpSpPr/>
                <p:nvPr/>
              </p:nvGrpSpPr>
              <p:grpSpPr>
                <a:xfrm>
                  <a:off x="16514858" y="-265070"/>
                  <a:ext cx="61382" cy="68935"/>
                  <a:chOff x="16514858" y="-265070"/>
                  <a:chExt cx="61382" cy="68935"/>
                </a:xfrm>
              </p:grpSpPr>
              <p:sp>
                <p:nvSpPr>
                  <p:cNvPr id="2879" name="Google Shape;2879;p19"/>
                  <p:cNvSpPr/>
                  <p:nvPr/>
                </p:nvSpPr>
                <p:spPr>
                  <a:xfrm>
                    <a:off x="16554531"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0" name="Google Shape;2880;p19"/>
                  <p:cNvSpPr/>
                  <p:nvPr/>
                </p:nvSpPr>
                <p:spPr>
                  <a:xfrm>
                    <a:off x="16514858" y="-26507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81" name="Google Shape;2881;p19"/>
                <p:cNvGrpSpPr/>
                <p:nvPr/>
              </p:nvGrpSpPr>
              <p:grpSpPr>
                <a:xfrm>
                  <a:off x="16935261" y="-265038"/>
                  <a:ext cx="61318" cy="68919"/>
                  <a:chOff x="16935261" y="-265038"/>
                  <a:chExt cx="61318" cy="68919"/>
                </a:xfrm>
              </p:grpSpPr>
              <p:sp>
                <p:nvSpPr>
                  <p:cNvPr id="2882" name="Google Shape;2882;p19"/>
                  <p:cNvSpPr/>
                  <p:nvPr/>
                </p:nvSpPr>
                <p:spPr>
                  <a:xfrm>
                    <a:off x="16974864" y="-263407"/>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3" name="Google Shape;2883;p19"/>
                  <p:cNvSpPr/>
                  <p:nvPr/>
                </p:nvSpPr>
                <p:spPr>
                  <a:xfrm>
                    <a:off x="1693526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84" name="Google Shape;2884;p19"/>
                <p:cNvGrpSpPr/>
                <p:nvPr/>
              </p:nvGrpSpPr>
              <p:grpSpPr>
                <a:xfrm>
                  <a:off x="17355600" y="-265038"/>
                  <a:ext cx="61318" cy="68919"/>
                  <a:chOff x="17355600" y="-265038"/>
                  <a:chExt cx="61318" cy="68919"/>
                </a:xfrm>
              </p:grpSpPr>
              <p:sp>
                <p:nvSpPr>
                  <p:cNvPr id="2885" name="Google Shape;2885;p19"/>
                  <p:cNvSpPr/>
                  <p:nvPr/>
                </p:nvSpPr>
                <p:spPr>
                  <a:xfrm>
                    <a:off x="17395198"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6" name="Google Shape;2886;p19"/>
                  <p:cNvSpPr/>
                  <p:nvPr/>
                </p:nvSpPr>
                <p:spPr>
                  <a:xfrm>
                    <a:off x="17355600"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87" name="Google Shape;2887;p19"/>
                <p:cNvGrpSpPr/>
                <p:nvPr/>
              </p:nvGrpSpPr>
              <p:grpSpPr>
                <a:xfrm>
                  <a:off x="17775927" y="-265038"/>
                  <a:ext cx="61318" cy="68919"/>
                  <a:chOff x="17775927" y="-265038"/>
                  <a:chExt cx="61318" cy="68919"/>
                </a:xfrm>
              </p:grpSpPr>
              <p:sp>
                <p:nvSpPr>
                  <p:cNvPr id="2888" name="Google Shape;2888;p19"/>
                  <p:cNvSpPr/>
                  <p:nvPr/>
                </p:nvSpPr>
                <p:spPr>
                  <a:xfrm>
                    <a:off x="17815530"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89" name="Google Shape;2889;p19"/>
                  <p:cNvSpPr/>
                  <p:nvPr/>
                </p:nvSpPr>
                <p:spPr>
                  <a:xfrm>
                    <a:off x="17775927"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90" name="Google Shape;2890;p19"/>
                <p:cNvGrpSpPr/>
                <p:nvPr/>
              </p:nvGrpSpPr>
              <p:grpSpPr>
                <a:xfrm>
                  <a:off x="18196266" y="-265038"/>
                  <a:ext cx="61318" cy="68919"/>
                  <a:chOff x="18196266" y="-265038"/>
                  <a:chExt cx="61318" cy="68919"/>
                </a:xfrm>
              </p:grpSpPr>
              <p:sp>
                <p:nvSpPr>
                  <p:cNvPr id="2891" name="Google Shape;2891;p19"/>
                  <p:cNvSpPr/>
                  <p:nvPr/>
                </p:nvSpPr>
                <p:spPr>
                  <a:xfrm>
                    <a:off x="18235859"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2" name="Google Shape;2892;p19"/>
                  <p:cNvSpPr/>
                  <p:nvPr/>
                </p:nvSpPr>
                <p:spPr>
                  <a:xfrm>
                    <a:off x="18196266"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93" name="Google Shape;2893;p19"/>
                <p:cNvGrpSpPr/>
                <p:nvPr/>
              </p:nvGrpSpPr>
              <p:grpSpPr>
                <a:xfrm>
                  <a:off x="18616594" y="-265038"/>
                  <a:ext cx="61318" cy="68919"/>
                  <a:chOff x="18616594" y="-265038"/>
                  <a:chExt cx="61318" cy="68919"/>
                </a:xfrm>
              </p:grpSpPr>
              <p:sp>
                <p:nvSpPr>
                  <p:cNvPr id="2894" name="Google Shape;2894;p19"/>
                  <p:cNvSpPr/>
                  <p:nvPr/>
                </p:nvSpPr>
                <p:spPr>
                  <a:xfrm>
                    <a:off x="18656195"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5" name="Google Shape;2895;p19"/>
                  <p:cNvSpPr/>
                  <p:nvPr/>
                </p:nvSpPr>
                <p:spPr>
                  <a:xfrm>
                    <a:off x="18616594"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96" name="Google Shape;2896;p19"/>
                <p:cNvGrpSpPr/>
                <p:nvPr/>
              </p:nvGrpSpPr>
              <p:grpSpPr>
                <a:xfrm>
                  <a:off x="19036931" y="-265038"/>
                  <a:ext cx="61318" cy="68919"/>
                  <a:chOff x="19036931" y="-265038"/>
                  <a:chExt cx="61318" cy="68919"/>
                </a:xfrm>
              </p:grpSpPr>
              <p:sp>
                <p:nvSpPr>
                  <p:cNvPr id="2897" name="Google Shape;2897;p19"/>
                  <p:cNvSpPr/>
                  <p:nvPr/>
                </p:nvSpPr>
                <p:spPr>
                  <a:xfrm>
                    <a:off x="19076527"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898" name="Google Shape;2898;p19"/>
                  <p:cNvSpPr/>
                  <p:nvPr/>
                </p:nvSpPr>
                <p:spPr>
                  <a:xfrm>
                    <a:off x="1903693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899" name="Google Shape;2899;p19"/>
                <p:cNvGrpSpPr/>
                <p:nvPr/>
              </p:nvGrpSpPr>
              <p:grpSpPr>
                <a:xfrm>
                  <a:off x="19457259" y="-265038"/>
                  <a:ext cx="61318" cy="68919"/>
                  <a:chOff x="19457259" y="-265038"/>
                  <a:chExt cx="61318" cy="68919"/>
                </a:xfrm>
              </p:grpSpPr>
              <p:sp>
                <p:nvSpPr>
                  <p:cNvPr id="2900" name="Google Shape;2900;p19"/>
                  <p:cNvSpPr/>
                  <p:nvPr/>
                </p:nvSpPr>
                <p:spPr>
                  <a:xfrm>
                    <a:off x="19496863"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01" name="Google Shape;2901;p19"/>
                  <p:cNvSpPr/>
                  <p:nvPr/>
                </p:nvSpPr>
                <p:spPr>
                  <a:xfrm>
                    <a:off x="19457259"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02" name="Google Shape;2902;p19"/>
                <p:cNvGrpSpPr/>
                <p:nvPr/>
              </p:nvGrpSpPr>
              <p:grpSpPr>
                <a:xfrm>
                  <a:off x="19877523" y="-265070"/>
                  <a:ext cx="61381" cy="68935"/>
                  <a:chOff x="19877523" y="-265070"/>
                  <a:chExt cx="61381" cy="68935"/>
                </a:xfrm>
              </p:grpSpPr>
              <p:sp>
                <p:nvSpPr>
                  <p:cNvPr id="2903" name="Google Shape;2903;p19"/>
                  <p:cNvSpPr/>
                  <p:nvPr/>
                </p:nvSpPr>
                <p:spPr>
                  <a:xfrm>
                    <a:off x="19917192"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04" name="Google Shape;2904;p19"/>
                  <p:cNvSpPr/>
                  <p:nvPr/>
                </p:nvSpPr>
                <p:spPr>
                  <a:xfrm>
                    <a:off x="19877523" y="-26507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905" name="Google Shape;2905;p19"/>
              <p:cNvGrpSpPr/>
              <p:nvPr/>
            </p:nvGrpSpPr>
            <p:grpSpPr>
              <a:xfrm>
                <a:off x="16514858" y="189732"/>
                <a:ext cx="3424046" cy="68952"/>
                <a:chOff x="16514858" y="189732"/>
                <a:chExt cx="3424046" cy="68952"/>
              </a:xfrm>
            </p:grpSpPr>
            <p:grpSp>
              <p:nvGrpSpPr>
                <p:cNvPr id="2906" name="Google Shape;2906;p19"/>
                <p:cNvGrpSpPr/>
                <p:nvPr/>
              </p:nvGrpSpPr>
              <p:grpSpPr>
                <a:xfrm>
                  <a:off x="16514858" y="189732"/>
                  <a:ext cx="61382" cy="68935"/>
                  <a:chOff x="16514858" y="189732"/>
                  <a:chExt cx="61382" cy="68935"/>
                </a:xfrm>
              </p:grpSpPr>
              <p:sp>
                <p:nvSpPr>
                  <p:cNvPr id="2907" name="Google Shape;2907;p19"/>
                  <p:cNvSpPr/>
                  <p:nvPr/>
                </p:nvSpPr>
                <p:spPr>
                  <a:xfrm>
                    <a:off x="16554531"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08" name="Google Shape;2908;p19"/>
                  <p:cNvSpPr/>
                  <p:nvPr/>
                </p:nvSpPr>
                <p:spPr>
                  <a:xfrm>
                    <a:off x="16514858" y="18973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09" name="Google Shape;2909;p19"/>
                <p:cNvGrpSpPr/>
                <p:nvPr/>
              </p:nvGrpSpPr>
              <p:grpSpPr>
                <a:xfrm>
                  <a:off x="16935261" y="189765"/>
                  <a:ext cx="61318" cy="68919"/>
                  <a:chOff x="16935261" y="189765"/>
                  <a:chExt cx="61318" cy="68919"/>
                </a:xfrm>
              </p:grpSpPr>
              <p:sp>
                <p:nvSpPr>
                  <p:cNvPr id="2910" name="Google Shape;2910;p19"/>
                  <p:cNvSpPr/>
                  <p:nvPr/>
                </p:nvSpPr>
                <p:spPr>
                  <a:xfrm>
                    <a:off x="16974864" y="19139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1" name="Google Shape;2911;p19"/>
                  <p:cNvSpPr/>
                  <p:nvPr/>
                </p:nvSpPr>
                <p:spPr>
                  <a:xfrm>
                    <a:off x="1693526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12" name="Google Shape;2912;p19"/>
                <p:cNvGrpSpPr/>
                <p:nvPr/>
              </p:nvGrpSpPr>
              <p:grpSpPr>
                <a:xfrm>
                  <a:off x="17355600" y="189765"/>
                  <a:ext cx="61318" cy="68919"/>
                  <a:chOff x="17355600" y="189765"/>
                  <a:chExt cx="61318" cy="68919"/>
                </a:xfrm>
              </p:grpSpPr>
              <p:sp>
                <p:nvSpPr>
                  <p:cNvPr id="2913" name="Google Shape;2913;p19"/>
                  <p:cNvSpPr/>
                  <p:nvPr/>
                </p:nvSpPr>
                <p:spPr>
                  <a:xfrm>
                    <a:off x="17395198"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4" name="Google Shape;2914;p19"/>
                  <p:cNvSpPr/>
                  <p:nvPr/>
                </p:nvSpPr>
                <p:spPr>
                  <a:xfrm>
                    <a:off x="17355600"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15" name="Google Shape;2915;p19"/>
                <p:cNvGrpSpPr/>
                <p:nvPr/>
              </p:nvGrpSpPr>
              <p:grpSpPr>
                <a:xfrm>
                  <a:off x="17775927" y="189765"/>
                  <a:ext cx="61318" cy="68919"/>
                  <a:chOff x="17775927" y="189765"/>
                  <a:chExt cx="61318" cy="68919"/>
                </a:xfrm>
              </p:grpSpPr>
              <p:sp>
                <p:nvSpPr>
                  <p:cNvPr id="2916" name="Google Shape;2916;p19"/>
                  <p:cNvSpPr/>
                  <p:nvPr/>
                </p:nvSpPr>
                <p:spPr>
                  <a:xfrm>
                    <a:off x="17815530"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17" name="Google Shape;2917;p19"/>
                  <p:cNvSpPr/>
                  <p:nvPr/>
                </p:nvSpPr>
                <p:spPr>
                  <a:xfrm>
                    <a:off x="17775927"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18" name="Google Shape;2918;p19"/>
                <p:cNvGrpSpPr/>
                <p:nvPr/>
              </p:nvGrpSpPr>
              <p:grpSpPr>
                <a:xfrm>
                  <a:off x="18196266" y="189765"/>
                  <a:ext cx="61318" cy="68919"/>
                  <a:chOff x="18196266" y="189765"/>
                  <a:chExt cx="61318" cy="68919"/>
                </a:xfrm>
              </p:grpSpPr>
              <p:sp>
                <p:nvSpPr>
                  <p:cNvPr id="2919" name="Google Shape;2919;p19"/>
                  <p:cNvSpPr/>
                  <p:nvPr/>
                </p:nvSpPr>
                <p:spPr>
                  <a:xfrm>
                    <a:off x="18235859"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0" name="Google Shape;2920;p19"/>
                  <p:cNvSpPr/>
                  <p:nvPr/>
                </p:nvSpPr>
                <p:spPr>
                  <a:xfrm>
                    <a:off x="18196266"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21" name="Google Shape;2921;p19"/>
                <p:cNvGrpSpPr/>
                <p:nvPr/>
              </p:nvGrpSpPr>
              <p:grpSpPr>
                <a:xfrm>
                  <a:off x="18616594" y="189765"/>
                  <a:ext cx="61318" cy="68919"/>
                  <a:chOff x="18616594" y="189765"/>
                  <a:chExt cx="61318" cy="68919"/>
                </a:xfrm>
              </p:grpSpPr>
              <p:sp>
                <p:nvSpPr>
                  <p:cNvPr id="2922" name="Google Shape;2922;p19"/>
                  <p:cNvSpPr/>
                  <p:nvPr/>
                </p:nvSpPr>
                <p:spPr>
                  <a:xfrm>
                    <a:off x="18656195"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3" name="Google Shape;2923;p19"/>
                  <p:cNvSpPr/>
                  <p:nvPr/>
                </p:nvSpPr>
                <p:spPr>
                  <a:xfrm>
                    <a:off x="18616594"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24" name="Google Shape;2924;p19"/>
                <p:cNvGrpSpPr/>
                <p:nvPr/>
              </p:nvGrpSpPr>
              <p:grpSpPr>
                <a:xfrm>
                  <a:off x="19036931" y="189765"/>
                  <a:ext cx="61318" cy="68919"/>
                  <a:chOff x="19036931" y="189765"/>
                  <a:chExt cx="61318" cy="68919"/>
                </a:xfrm>
              </p:grpSpPr>
              <p:sp>
                <p:nvSpPr>
                  <p:cNvPr id="2925" name="Google Shape;2925;p19"/>
                  <p:cNvSpPr/>
                  <p:nvPr/>
                </p:nvSpPr>
                <p:spPr>
                  <a:xfrm>
                    <a:off x="19076527"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6" name="Google Shape;2926;p19"/>
                  <p:cNvSpPr/>
                  <p:nvPr/>
                </p:nvSpPr>
                <p:spPr>
                  <a:xfrm>
                    <a:off x="1903693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27" name="Google Shape;2927;p19"/>
                <p:cNvGrpSpPr/>
                <p:nvPr/>
              </p:nvGrpSpPr>
              <p:grpSpPr>
                <a:xfrm>
                  <a:off x="19457259" y="189765"/>
                  <a:ext cx="61318" cy="68919"/>
                  <a:chOff x="19457259" y="189765"/>
                  <a:chExt cx="61318" cy="68919"/>
                </a:xfrm>
              </p:grpSpPr>
              <p:sp>
                <p:nvSpPr>
                  <p:cNvPr id="2928" name="Google Shape;2928;p19"/>
                  <p:cNvSpPr/>
                  <p:nvPr/>
                </p:nvSpPr>
                <p:spPr>
                  <a:xfrm>
                    <a:off x="19496863"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29" name="Google Shape;2929;p19"/>
                  <p:cNvSpPr/>
                  <p:nvPr/>
                </p:nvSpPr>
                <p:spPr>
                  <a:xfrm>
                    <a:off x="19457259"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30" name="Google Shape;2930;p19"/>
                <p:cNvGrpSpPr/>
                <p:nvPr/>
              </p:nvGrpSpPr>
              <p:grpSpPr>
                <a:xfrm>
                  <a:off x="19877523" y="189732"/>
                  <a:ext cx="61381" cy="68935"/>
                  <a:chOff x="19877523" y="189732"/>
                  <a:chExt cx="61381" cy="68935"/>
                </a:xfrm>
              </p:grpSpPr>
              <p:sp>
                <p:nvSpPr>
                  <p:cNvPr id="2931" name="Google Shape;2931;p19"/>
                  <p:cNvSpPr/>
                  <p:nvPr/>
                </p:nvSpPr>
                <p:spPr>
                  <a:xfrm>
                    <a:off x="19917192"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2" name="Google Shape;2932;p19"/>
                  <p:cNvSpPr/>
                  <p:nvPr/>
                </p:nvSpPr>
                <p:spPr>
                  <a:xfrm>
                    <a:off x="19877523" y="18973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933" name="Google Shape;2933;p19"/>
              <p:cNvGrpSpPr/>
              <p:nvPr/>
            </p:nvGrpSpPr>
            <p:grpSpPr>
              <a:xfrm>
                <a:off x="16514858" y="644547"/>
                <a:ext cx="3424046" cy="68952"/>
                <a:chOff x="16514858" y="644547"/>
                <a:chExt cx="3424046" cy="68952"/>
              </a:xfrm>
            </p:grpSpPr>
            <p:grpSp>
              <p:nvGrpSpPr>
                <p:cNvPr id="2934" name="Google Shape;2934;p19"/>
                <p:cNvGrpSpPr/>
                <p:nvPr/>
              </p:nvGrpSpPr>
              <p:grpSpPr>
                <a:xfrm>
                  <a:off x="16514858" y="644547"/>
                  <a:ext cx="61382" cy="68935"/>
                  <a:chOff x="16514858" y="644547"/>
                  <a:chExt cx="61382" cy="68935"/>
                </a:xfrm>
              </p:grpSpPr>
              <p:sp>
                <p:nvSpPr>
                  <p:cNvPr id="2935" name="Google Shape;2935;p19"/>
                  <p:cNvSpPr/>
                  <p:nvPr/>
                </p:nvSpPr>
                <p:spPr>
                  <a:xfrm>
                    <a:off x="16554531"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6" name="Google Shape;2936;p19"/>
                  <p:cNvSpPr/>
                  <p:nvPr/>
                </p:nvSpPr>
                <p:spPr>
                  <a:xfrm>
                    <a:off x="16514858" y="64454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37" name="Google Shape;2937;p19"/>
                <p:cNvGrpSpPr/>
                <p:nvPr/>
              </p:nvGrpSpPr>
              <p:grpSpPr>
                <a:xfrm>
                  <a:off x="16935261" y="644580"/>
                  <a:ext cx="61318" cy="68919"/>
                  <a:chOff x="16935261" y="644580"/>
                  <a:chExt cx="61318" cy="68919"/>
                </a:xfrm>
              </p:grpSpPr>
              <p:sp>
                <p:nvSpPr>
                  <p:cNvPr id="2938" name="Google Shape;2938;p19"/>
                  <p:cNvSpPr/>
                  <p:nvPr/>
                </p:nvSpPr>
                <p:spPr>
                  <a:xfrm>
                    <a:off x="16974864" y="64620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39" name="Google Shape;2939;p19"/>
                  <p:cNvSpPr/>
                  <p:nvPr/>
                </p:nvSpPr>
                <p:spPr>
                  <a:xfrm>
                    <a:off x="1693526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40" name="Google Shape;2940;p19"/>
                <p:cNvGrpSpPr/>
                <p:nvPr/>
              </p:nvGrpSpPr>
              <p:grpSpPr>
                <a:xfrm>
                  <a:off x="17355600" y="644580"/>
                  <a:ext cx="61318" cy="68919"/>
                  <a:chOff x="17355600" y="644580"/>
                  <a:chExt cx="61318" cy="68919"/>
                </a:xfrm>
              </p:grpSpPr>
              <p:sp>
                <p:nvSpPr>
                  <p:cNvPr id="2941" name="Google Shape;2941;p19"/>
                  <p:cNvSpPr/>
                  <p:nvPr/>
                </p:nvSpPr>
                <p:spPr>
                  <a:xfrm>
                    <a:off x="17395198"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42" name="Google Shape;2942;p19"/>
                  <p:cNvSpPr/>
                  <p:nvPr/>
                </p:nvSpPr>
                <p:spPr>
                  <a:xfrm>
                    <a:off x="17355600"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43" name="Google Shape;2943;p19"/>
                <p:cNvGrpSpPr/>
                <p:nvPr/>
              </p:nvGrpSpPr>
              <p:grpSpPr>
                <a:xfrm>
                  <a:off x="17775927" y="644580"/>
                  <a:ext cx="61318" cy="68919"/>
                  <a:chOff x="17775927" y="644580"/>
                  <a:chExt cx="61318" cy="68919"/>
                </a:xfrm>
              </p:grpSpPr>
              <p:sp>
                <p:nvSpPr>
                  <p:cNvPr id="2944" name="Google Shape;2944;p19"/>
                  <p:cNvSpPr/>
                  <p:nvPr/>
                </p:nvSpPr>
                <p:spPr>
                  <a:xfrm>
                    <a:off x="17815530"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45" name="Google Shape;2945;p19"/>
                  <p:cNvSpPr/>
                  <p:nvPr/>
                </p:nvSpPr>
                <p:spPr>
                  <a:xfrm>
                    <a:off x="17775927"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46" name="Google Shape;2946;p19"/>
                <p:cNvGrpSpPr/>
                <p:nvPr/>
              </p:nvGrpSpPr>
              <p:grpSpPr>
                <a:xfrm>
                  <a:off x="18196266" y="644580"/>
                  <a:ext cx="61318" cy="68919"/>
                  <a:chOff x="18196266" y="644580"/>
                  <a:chExt cx="61318" cy="68919"/>
                </a:xfrm>
              </p:grpSpPr>
              <p:sp>
                <p:nvSpPr>
                  <p:cNvPr id="2947" name="Google Shape;2947;p19"/>
                  <p:cNvSpPr/>
                  <p:nvPr/>
                </p:nvSpPr>
                <p:spPr>
                  <a:xfrm>
                    <a:off x="18235859"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48" name="Google Shape;2948;p19"/>
                  <p:cNvSpPr/>
                  <p:nvPr/>
                </p:nvSpPr>
                <p:spPr>
                  <a:xfrm>
                    <a:off x="18196266"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49" name="Google Shape;2949;p19"/>
                <p:cNvGrpSpPr/>
                <p:nvPr/>
              </p:nvGrpSpPr>
              <p:grpSpPr>
                <a:xfrm>
                  <a:off x="18616594" y="644580"/>
                  <a:ext cx="61318" cy="68919"/>
                  <a:chOff x="18616594" y="644580"/>
                  <a:chExt cx="61318" cy="68919"/>
                </a:xfrm>
              </p:grpSpPr>
              <p:sp>
                <p:nvSpPr>
                  <p:cNvPr id="2950" name="Google Shape;2950;p19"/>
                  <p:cNvSpPr/>
                  <p:nvPr/>
                </p:nvSpPr>
                <p:spPr>
                  <a:xfrm>
                    <a:off x="18656195"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1" name="Google Shape;2951;p19"/>
                  <p:cNvSpPr/>
                  <p:nvPr/>
                </p:nvSpPr>
                <p:spPr>
                  <a:xfrm>
                    <a:off x="18616594"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52" name="Google Shape;2952;p19"/>
                <p:cNvGrpSpPr/>
                <p:nvPr/>
              </p:nvGrpSpPr>
              <p:grpSpPr>
                <a:xfrm>
                  <a:off x="19036931" y="644580"/>
                  <a:ext cx="61318" cy="68919"/>
                  <a:chOff x="19036931" y="644580"/>
                  <a:chExt cx="61318" cy="68919"/>
                </a:xfrm>
              </p:grpSpPr>
              <p:sp>
                <p:nvSpPr>
                  <p:cNvPr id="2953" name="Google Shape;2953;p19"/>
                  <p:cNvSpPr/>
                  <p:nvPr/>
                </p:nvSpPr>
                <p:spPr>
                  <a:xfrm>
                    <a:off x="19076527"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4" name="Google Shape;2954;p19"/>
                  <p:cNvSpPr/>
                  <p:nvPr/>
                </p:nvSpPr>
                <p:spPr>
                  <a:xfrm>
                    <a:off x="1903693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55" name="Google Shape;2955;p19"/>
                <p:cNvGrpSpPr/>
                <p:nvPr/>
              </p:nvGrpSpPr>
              <p:grpSpPr>
                <a:xfrm>
                  <a:off x="19457259" y="644580"/>
                  <a:ext cx="61318" cy="68919"/>
                  <a:chOff x="19457259" y="644580"/>
                  <a:chExt cx="61318" cy="68919"/>
                </a:xfrm>
              </p:grpSpPr>
              <p:sp>
                <p:nvSpPr>
                  <p:cNvPr id="2956" name="Google Shape;2956;p19"/>
                  <p:cNvSpPr/>
                  <p:nvPr/>
                </p:nvSpPr>
                <p:spPr>
                  <a:xfrm>
                    <a:off x="19496863"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57" name="Google Shape;2957;p19"/>
                  <p:cNvSpPr/>
                  <p:nvPr/>
                </p:nvSpPr>
                <p:spPr>
                  <a:xfrm>
                    <a:off x="19457259"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58" name="Google Shape;2958;p19"/>
                <p:cNvGrpSpPr/>
                <p:nvPr/>
              </p:nvGrpSpPr>
              <p:grpSpPr>
                <a:xfrm>
                  <a:off x="19877523" y="644547"/>
                  <a:ext cx="61381" cy="68935"/>
                  <a:chOff x="19877523" y="644547"/>
                  <a:chExt cx="61381" cy="68935"/>
                </a:xfrm>
              </p:grpSpPr>
              <p:sp>
                <p:nvSpPr>
                  <p:cNvPr id="2959" name="Google Shape;2959;p19"/>
                  <p:cNvSpPr/>
                  <p:nvPr/>
                </p:nvSpPr>
                <p:spPr>
                  <a:xfrm>
                    <a:off x="19917192"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0" name="Google Shape;2960;p19"/>
                  <p:cNvSpPr/>
                  <p:nvPr/>
                </p:nvSpPr>
                <p:spPr>
                  <a:xfrm>
                    <a:off x="19877523" y="64454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961" name="Google Shape;2961;p19"/>
              <p:cNvGrpSpPr/>
              <p:nvPr/>
            </p:nvGrpSpPr>
            <p:grpSpPr>
              <a:xfrm>
                <a:off x="16514858" y="1099351"/>
                <a:ext cx="3424046" cy="68951"/>
                <a:chOff x="16514858" y="1099351"/>
                <a:chExt cx="3424046" cy="68951"/>
              </a:xfrm>
            </p:grpSpPr>
            <p:grpSp>
              <p:nvGrpSpPr>
                <p:cNvPr id="2962" name="Google Shape;2962;p19"/>
                <p:cNvGrpSpPr/>
                <p:nvPr/>
              </p:nvGrpSpPr>
              <p:grpSpPr>
                <a:xfrm>
                  <a:off x="16514858" y="1099351"/>
                  <a:ext cx="61382" cy="68935"/>
                  <a:chOff x="16514858" y="1099351"/>
                  <a:chExt cx="61382" cy="68935"/>
                </a:xfrm>
              </p:grpSpPr>
              <p:sp>
                <p:nvSpPr>
                  <p:cNvPr id="2963" name="Google Shape;2963;p19"/>
                  <p:cNvSpPr/>
                  <p:nvPr/>
                </p:nvSpPr>
                <p:spPr>
                  <a:xfrm>
                    <a:off x="16554531"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4" name="Google Shape;2964;p19"/>
                  <p:cNvSpPr/>
                  <p:nvPr/>
                </p:nvSpPr>
                <p:spPr>
                  <a:xfrm>
                    <a:off x="16514858" y="1099351"/>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65" name="Google Shape;2965;p19"/>
                <p:cNvGrpSpPr/>
                <p:nvPr/>
              </p:nvGrpSpPr>
              <p:grpSpPr>
                <a:xfrm>
                  <a:off x="16935261" y="1099383"/>
                  <a:ext cx="61318" cy="68919"/>
                  <a:chOff x="16935261" y="1099383"/>
                  <a:chExt cx="61318" cy="68919"/>
                </a:xfrm>
              </p:grpSpPr>
              <p:sp>
                <p:nvSpPr>
                  <p:cNvPr id="2966" name="Google Shape;2966;p19"/>
                  <p:cNvSpPr/>
                  <p:nvPr/>
                </p:nvSpPr>
                <p:spPr>
                  <a:xfrm>
                    <a:off x="16974864" y="110100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67" name="Google Shape;2967;p19"/>
                  <p:cNvSpPr/>
                  <p:nvPr/>
                </p:nvSpPr>
                <p:spPr>
                  <a:xfrm>
                    <a:off x="1693526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68" name="Google Shape;2968;p19"/>
                <p:cNvGrpSpPr/>
                <p:nvPr/>
              </p:nvGrpSpPr>
              <p:grpSpPr>
                <a:xfrm>
                  <a:off x="17355600" y="1099383"/>
                  <a:ext cx="61318" cy="68919"/>
                  <a:chOff x="17355600" y="1099383"/>
                  <a:chExt cx="61318" cy="68919"/>
                </a:xfrm>
              </p:grpSpPr>
              <p:sp>
                <p:nvSpPr>
                  <p:cNvPr id="2969" name="Google Shape;2969;p19"/>
                  <p:cNvSpPr/>
                  <p:nvPr/>
                </p:nvSpPr>
                <p:spPr>
                  <a:xfrm>
                    <a:off x="17395198"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0" name="Google Shape;2970;p19"/>
                  <p:cNvSpPr/>
                  <p:nvPr/>
                </p:nvSpPr>
                <p:spPr>
                  <a:xfrm>
                    <a:off x="17355600"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71" name="Google Shape;2971;p19"/>
                <p:cNvGrpSpPr/>
                <p:nvPr/>
              </p:nvGrpSpPr>
              <p:grpSpPr>
                <a:xfrm>
                  <a:off x="17775927" y="1099383"/>
                  <a:ext cx="61318" cy="68919"/>
                  <a:chOff x="17775927" y="1099383"/>
                  <a:chExt cx="61318" cy="68919"/>
                </a:xfrm>
              </p:grpSpPr>
              <p:sp>
                <p:nvSpPr>
                  <p:cNvPr id="2972" name="Google Shape;2972;p19"/>
                  <p:cNvSpPr/>
                  <p:nvPr/>
                </p:nvSpPr>
                <p:spPr>
                  <a:xfrm>
                    <a:off x="17815530"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3" name="Google Shape;2973;p19"/>
                  <p:cNvSpPr/>
                  <p:nvPr/>
                </p:nvSpPr>
                <p:spPr>
                  <a:xfrm>
                    <a:off x="17775927"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74" name="Google Shape;2974;p19"/>
                <p:cNvGrpSpPr/>
                <p:nvPr/>
              </p:nvGrpSpPr>
              <p:grpSpPr>
                <a:xfrm>
                  <a:off x="18196266" y="1099383"/>
                  <a:ext cx="61318" cy="68919"/>
                  <a:chOff x="18196266" y="1099383"/>
                  <a:chExt cx="61318" cy="68919"/>
                </a:xfrm>
              </p:grpSpPr>
              <p:sp>
                <p:nvSpPr>
                  <p:cNvPr id="2975" name="Google Shape;2975;p19"/>
                  <p:cNvSpPr/>
                  <p:nvPr/>
                </p:nvSpPr>
                <p:spPr>
                  <a:xfrm>
                    <a:off x="18235859"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6" name="Google Shape;2976;p19"/>
                  <p:cNvSpPr/>
                  <p:nvPr/>
                </p:nvSpPr>
                <p:spPr>
                  <a:xfrm>
                    <a:off x="18196266"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77" name="Google Shape;2977;p19"/>
                <p:cNvGrpSpPr/>
                <p:nvPr/>
              </p:nvGrpSpPr>
              <p:grpSpPr>
                <a:xfrm>
                  <a:off x="18616594" y="1099383"/>
                  <a:ext cx="61318" cy="68919"/>
                  <a:chOff x="18616594" y="1099383"/>
                  <a:chExt cx="61318" cy="68919"/>
                </a:xfrm>
              </p:grpSpPr>
              <p:sp>
                <p:nvSpPr>
                  <p:cNvPr id="2978" name="Google Shape;2978;p19"/>
                  <p:cNvSpPr/>
                  <p:nvPr/>
                </p:nvSpPr>
                <p:spPr>
                  <a:xfrm>
                    <a:off x="18656195"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79" name="Google Shape;2979;p19"/>
                  <p:cNvSpPr/>
                  <p:nvPr/>
                </p:nvSpPr>
                <p:spPr>
                  <a:xfrm>
                    <a:off x="18616594"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80" name="Google Shape;2980;p19"/>
                <p:cNvGrpSpPr/>
                <p:nvPr/>
              </p:nvGrpSpPr>
              <p:grpSpPr>
                <a:xfrm>
                  <a:off x="19036931" y="1099383"/>
                  <a:ext cx="61318" cy="68919"/>
                  <a:chOff x="19036931" y="1099383"/>
                  <a:chExt cx="61318" cy="68919"/>
                </a:xfrm>
              </p:grpSpPr>
              <p:sp>
                <p:nvSpPr>
                  <p:cNvPr id="2981" name="Google Shape;2981;p19"/>
                  <p:cNvSpPr/>
                  <p:nvPr/>
                </p:nvSpPr>
                <p:spPr>
                  <a:xfrm>
                    <a:off x="19076527"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2" name="Google Shape;2982;p19"/>
                  <p:cNvSpPr/>
                  <p:nvPr/>
                </p:nvSpPr>
                <p:spPr>
                  <a:xfrm>
                    <a:off x="1903693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83" name="Google Shape;2983;p19"/>
                <p:cNvGrpSpPr/>
                <p:nvPr/>
              </p:nvGrpSpPr>
              <p:grpSpPr>
                <a:xfrm>
                  <a:off x="19457259" y="1099383"/>
                  <a:ext cx="61318" cy="68919"/>
                  <a:chOff x="19457259" y="1099383"/>
                  <a:chExt cx="61318" cy="68919"/>
                </a:xfrm>
              </p:grpSpPr>
              <p:sp>
                <p:nvSpPr>
                  <p:cNvPr id="2984" name="Google Shape;2984;p19"/>
                  <p:cNvSpPr/>
                  <p:nvPr/>
                </p:nvSpPr>
                <p:spPr>
                  <a:xfrm>
                    <a:off x="19496863"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5" name="Google Shape;2985;p19"/>
                  <p:cNvSpPr/>
                  <p:nvPr/>
                </p:nvSpPr>
                <p:spPr>
                  <a:xfrm>
                    <a:off x="19457259"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86" name="Google Shape;2986;p19"/>
                <p:cNvGrpSpPr/>
                <p:nvPr/>
              </p:nvGrpSpPr>
              <p:grpSpPr>
                <a:xfrm>
                  <a:off x="19877523" y="1099351"/>
                  <a:ext cx="61381" cy="68935"/>
                  <a:chOff x="19877523" y="1099351"/>
                  <a:chExt cx="61381" cy="68935"/>
                </a:xfrm>
              </p:grpSpPr>
              <p:sp>
                <p:nvSpPr>
                  <p:cNvPr id="2987" name="Google Shape;2987;p19"/>
                  <p:cNvSpPr/>
                  <p:nvPr/>
                </p:nvSpPr>
                <p:spPr>
                  <a:xfrm>
                    <a:off x="19917192"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88" name="Google Shape;2988;p19"/>
                  <p:cNvSpPr/>
                  <p:nvPr/>
                </p:nvSpPr>
                <p:spPr>
                  <a:xfrm>
                    <a:off x="19877523" y="1099351"/>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2989" name="Google Shape;2989;p19"/>
              <p:cNvGrpSpPr/>
              <p:nvPr/>
            </p:nvGrpSpPr>
            <p:grpSpPr>
              <a:xfrm>
                <a:off x="16514858" y="1554154"/>
                <a:ext cx="3424046" cy="68951"/>
                <a:chOff x="16514858" y="1554154"/>
                <a:chExt cx="3424046" cy="68951"/>
              </a:xfrm>
            </p:grpSpPr>
            <p:grpSp>
              <p:nvGrpSpPr>
                <p:cNvPr id="2990" name="Google Shape;2990;p19"/>
                <p:cNvGrpSpPr/>
                <p:nvPr/>
              </p:nvGrpSpPr>
              <p:grpSpPr>
                <a:xfrm>
                  <a:off x="16514858" y="1554154"/>
                  <a:ext cx="61382" cy="68935"/>
                  <a:chOff x="16514858" y="1554154"/>
                  <a:chExt cx="61382" cy="68935"/>
                </a:xfrm>
              </p:grpSpPr>
              <p:sp>
                <p:nvSpPr>
                  <p:cNvPr id="2991" name="Google Shape;2991;p19"/>
                  <p:cNvSpPr/>
                  <p:nvPr/>
                </p:nvSpPr>
                <p:spPr>
                  <a:xfrm>
                    <a:off x="16554531"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2" name="Google Shape;2992;p19"/>
                  <p:cNvSpPr/>
                  <p:nvPr/>
                </p:nvSpPr>
                <p:spPr>
                  <a:xfrm>
                    <a:off x="16514858" y="155415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93" name="Google Shape;2993;p19"/>
                <p:cNvGrpSpPr/>
                <p:nvPr/>
              </p:nvGrpSpPr>
              <p:grpSpPr>
                <a:xfrm>
                  <a:off x="16935261" y="1554186"/>
                  <a:ext cx="61318" cy="68919"/>
                  <a:chOff x="16935261" y="1554186"/>
                  <a:chExt cx="61318" cy="68919"/>
                </a:xfrm>
              </p:grpSpPr>
              <p:sp>
                <p:nvSpPr>
                  <p:cNvPr id="2994" name="Google Shape;2994;p19"/>
                  <p:cNvSpPr/>
                  <p:nvPr/>
                </p:nvSpPr>
                <p:spPr>
                  <a:xfrm>
                    <a:off x="16974864" y="1555808"/>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5" name="Google Shape;2995;p19"/>
                  <p:cNvSpPr/>
                  <p:nvPr/>
                </p:nvSpPr>
                <p:spPr>
                  <a:xfrm>
                    <a:off x="1693526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96" name="Google Shape;2996;p19"/>
                <p:cNvGrpSpPr/>
                <p:nvPr/>
              </p:nvGrpSpPr>
              <p:grpSpPr>
                <a:xfrm>
                  <a:off x="17355600" y="1554186"/>
                  <a:ext cx="61318" cy="68919"/>
                  <a:chOff x="17355600" y="1554186"/>
                  <a:chExt cx="61318" cy="68919"/>
                </a:xfrm>
              </p:grpSpPr>
              <p:sp>
                <p:nvSpPr>
                  <p:cNvPr id="2997" name="Google Shape;2997;p19"/>
                  <p:cNvSpPr/>
                  <p:nvPr/>
                </p:nvSpPr>
                <p:spPr>
                  <a:xfrm>
                    <a:off x="17395198"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2998" name="Google Shape;2998;p19"/>
                  <p:cNvSpPr/>
                  <p:nvPr/>
                </p:nvSpPr>
                <p:spPr>
                  <a:xfrm>
                    <a:off x="17355600"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2999" name="Google Shape;2999;p19"/>
                <p:cNvGrpSpPr/>
                <p:nvPr/>
              </p:nvGrpSpPr>
              <p:grpSpPr>
                <a:xfrm>
                  <a:off x="17775927" y="1554186"/>
                  <a:ext cx="61318" cy="68919"/>
                  <a:chOff x="17775927" y="1554186"/>
                  <a:chExt cx="61318" cy="68919"/>
                </a:xfrm>
              </p:grpSpPr>
              <p:sp>
                <p:nvSpPr>
                  <p:cNvPr id="3000" name="Google Shape;3000;p19"/>
                  <p:cNvSpPr/>
                  <p:nvPr/>
                </p:nvSpPr>
                <p:spPr>
                  <a:xfrm>
                    <a:off x="17815530"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1" name="Google Shape;3001;p19"/>
                  <p:cNvSpPr/>
                  <p:nvPr/>
                </p:nvSpPr>
                <p:spPr>
                  <a:xfrm>
                    <a:off x="17775927"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02" name="Google Shape;3002;p19"/>
                <p:cNvGrpSpPr/>
                <p:nvPr/>
              </p:nvGrpSpPr>
              <p:grpSpPr>
                <a:xfrm>
                  <a:off x="18196266" y="1554186"/>
                  <a:ext cx="61318" cy="68919"/>
                  <a:chOff x="18196266" y="1554186"/>
                  <a:chExt cx="61318" cy="68919"/>
                </a:xfrm>
              </p:grpSpPr>
              <p:sp>
                <p:nvSpPr>
                  <p:cNvPr id="3003" name="Google Shape;3003;p19"/>
                  <p:cNvSpPr/>
                  <p:nvPr/>
                </p:nvSpPr>
                <p:spPr>
                  <a:xfrm>
                    <a:off x="18235859"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4" name="Google Shape;3004;p19"/>
                  <p:cNvSpPr/>
                  <p:nvPr/>
                </p:nvSpPr>
                <p:spPr>
                  <a:xfrm>
                    <a:off x="18196266"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05" name="Google Shape;3005;p19"/>
                <p:cNvGrpSpPr/>
                <p:nvPr/>
              </p:nvGrpSpPr>
              <p:grpSpPr>
                <a:xfrm>
                  <a:off x="18616594" y="1554186"/>
                  <a:ext cx="61318" cy="68919"/>
                  <a:chOff x="18616594" y="1554186"/>
                  <a:chExt cx="61318" cy="68919"/>
                </a:xfrm>
              </p:grpSpPr>
              <p:sp>
                <p:nvSpPr>
                  <p:cNvPr id="3006" name="Google Shape;3006;p19"/>
                  <p:cNvSpPr/>
                  <p:nvPr/>
                </p:nvSpPr>
                <p:spPr>
                  <a:xfrm>
                    <a:off x="18656195"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07" name="Google Shape;3007;p19"/>
                  <p:cNvSpPr/>
                  <p:nvPr/>
                </p:nvSpPr>
                <p:spPr>
                  <a:xfrm>
                    <a:off x="18616594"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08" name="Google Shape;3008;p19"/>
                <p:cNvGrpSpPr/>
                <p:nvPr/>
              </p:nvGrpSpPr>
              <p:grpSpPr>
                <a:xfrm>
                  <a:off x="19036931" y="1554186"/>
                  <a:ext cx="61318" cy="68919"/>
                  <a:chOff x="19036931" y="1554186"/>
                  <a:chExt cx="61318" cy="68919"/>
                </a:xfrm>
              </p:grpSpPr>
              <p:sp>
                <p:nvSpPr>
                  <p:cNvPr id="3009" name="Google Shape;3009;p19"/>
                  <p:cNvSpPr/>
                  <p:nvPr/>
                </p:nvSpPr>
                <p:spPr>
                  <a:xfrm>
                    <a:off x="19076527"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10" name="Google Shape;3010;p19"/>
                  <p:cNvSpPr/>
                  <p:nvPr/>
                </p:nvSpPr>
                <p:spPr>
                  <a:xfrm>
                    <a:off x="1903693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11" name="Google Shape;3011;p19"/>
                <p:cNvGrpSpPr/>
                <p:nvPr/>
              </p:nvGrpSpPr>
              <p:grpSpPr>
                <a:xfrm>
                  <a:off x="19457259" y="1554186"/>
                  <a:ext cx="61318" cy="68919"/>
                  <a:chOff x="19457259" y="1554186"/>
                  <a:chExt cx="61318" cy="68919"/>
                </a:xfrm>
              </p:grpSpPr>
              <p:sp>
                <p:nvSpPr>
                  <p:cNvPr id="3012" name="Google Shape;3012;p19"/>
                  <p:cNvSpPr/>
                  <p:nvPr/>
                </p:nvSpPr>
                <p:spPr>
                  <a:xfrm>
                    <a:off x="19496863"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13" name="Google Shape;3013;p19"/>
                  <p:cNvSpPr/>
                  <p:nvPr/>
                </p:nvSpPr>
                <p:spPr>
                  <a:xfrm>
                    <a:off x="19457259"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14" name="Google Shape;3014;p19"/>
                <p:cNvGrpSpPr/>
                <p:nvPr/>
              </p:nvGrpSpPr>
              <p:grpSpPr>
                <a:xfrm>
                  <a:off x="19877523" y="1554154"/>
                  <a:ext cx="61381" cy="68935"/>
                  <a:chOff x="19877523" y="1554154"/>
                  <a:chExt cx="61381" cy="68935"/>
                </a:xfrm>
              </p:grpSpPr>
              <p:sp>
                <p:nvSpPr>
                  <p:cNvPr id="3015" name="Google Shape;3015;p19"/>
                  <p:cNvSpPr/>
                  <p:nvPr/>
                </p:nvSpPr>
                <p:spPr>
                  <a:xfrm>
                    <a:off x="19917192"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16" name="Google Shape;3016;p19"/>
                  <p:cNvSpPr/>
                  <p:nvPr/>
                </p:nvSpPr>
                <p:spPr>
                  <a:xfrm>
                    <a:off x="19877523" y="155415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017" name="Google Shape;3017;p19"/>
              <p:cNvGrpSpPr/>
              <p:nvPr/>
            </p:nvGrpSpPr>
            <p:grpSpPr>
              <a:xfrm>
                <a:off x="16514858" y="2008957"/>
                <a:ext cx="3424046" cy="68951"/>
                <a:chOff x="16514858" y="2008957"/>
                <a:chExt cx="3424046" cy="68951"/>
              </a:xfrm>
            </p:grpSpPr>
            <p:grpSp>
              <p:nvGrpSpPr>
                <p:cNvPr id="3018" name="Google Shape;3018;p19"/>
                <p:cNvGrpSpPr/>
                <p:nvPr/>
              </p:nvGrpSpPr>
              <p:grpSpPr>
                <a:xfrm>
                  <a:off x="16514858" y="2008957"/>
                  <a:ext cx="61382" cy="68935"/>
                  <a:chOff x="16514858" y="2008957"/>
                  <a:chExt cx="61382" cy="68935"/>
                </a:xfrm>
              </p:grpSpPr>
              <p:sp>
                <p:nvSpPr>
                  <p:cNvPr id="3019" name="Google Shape;3019;p19"/>
                  <p:cNvSpPr/>
                  <p:nvPr/>
                </p:nvSpPr>
                <p:spPr>
                  <a:xfrm>
                    <a:off x="16554531"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20" name="Google Shape;3020;p19"/>
                  <p:cNvSpPr/>
                  <p:nvPr/>
                </p:nvSpPr>
                <p:spPr>
                  <a:xfrm>
                    <a:off x="16514858" y="2008957"/>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21" name="Google Shape;3021;p19"/>
                <p:cNvGrpSpPr/>
                <p:nvPr/>
              </p:nvGrpSpPr>
              <p:grpSpPr>
                <a:xfrm>
                  <a:off x="16935261" y="2008989"/>
                  <a:ext cx="61318" cy="68919"/>
                  <a:chOff x="16935261" y="2008989"/>
                  <a:chExt cx="61318" cy="68919"/>
                </a:xfrm>
              </p:grpSpPr>
              <p:sp>
                <p:nvSpPr>
                  <p:cNvPr id="3022" name="Google Shape;3022;p19"/>
                  <p:cNvSpPr/>
                  <p:nvPr/>
                </p:nvSpPr>
                <p:spPr>
                  <a:xfrm>
                    <a:off x="16974864" y="2010620"/>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23" name="Google Shape;3023;p19"/>
                  <p:cNvSpPr/>
                  <p:nvPr/>
                </p:nvSpPr>
                <p:spPr>
                  <a:xfrm>
                    <a:off x="1693526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24" name="Google Shape;3024;p19"/>
                <p:cNvGrpSpPr/>
                <p:nvPr/>
              </p:nvGrpSpPr>
              <p:grpSpPr>
                <a:xfrm>
                  <a:off x="17355600" y="2008989"/>
                  <a:ext cx="61318" cy="68919"/>
                  <a:chOff x="17355600" y="2008989"/>
                  <a:chExt cx="61318" cy="68919"/>
                </a:xfrm>
              </p:grpSpPr>
              <p:sp>
                <p:nvSpPr>
                  <p:cNvPr id="3025" name="Google Shape;3025;p19"/>
                  <p:cNvSpPr/>
                  <p:nvPr/>
                </p:nvSpPr>
                <p:spPr>
                  <a:xfrm>
                    <a:off x="17395198"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26" name="Google Shape;3026;p19"/>
                  <p:cNvSpPr/>
                  <p:nvPr/>
                </p:nvSpPr>
                <p:spPr>
                  <a:xfrm>
                    <a:off x="17355600"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27" name="Google Shape;3027;p19"/>
                <p:cNvGrpSpPr/>
                <p:nvPr/>
              </p:nvGrpSpPr>
              <p:grpSpPr>
                <a:xfrm>
                  <a:off x="17775927" y="2008989"/>
                  <a:ext cx="61318" cy="68919"/>
                  <a:chOff x="17775927" y="2008989"/>
                  <a:chExt cx="61318" cy="68919"/>
                </a:xfrm>
              </p:grpSpPr>
              <p:sp>
                <p:nvSpPr>
                  <p:cNvPr id="3028" name="Google Shape;3028;p19"/>
                  <p:cNvSpPr/>
                  <p:nvPr/>
                </p:nvSpPr>
                <p:spPr>
                  <a:xfrm>
                    <a:off x="17815530"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29" name="Google Shape;3029;p19"/>
                  <p:cNvSpPr/>
                  <p:nvPr/>
                </p:nvSpPr>
                <p:spPr>
                  <a:xfrm>
                    <a:off x="17775927"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30" name="Google Shape;3030;p19"/>
                <p:cNvGrpSpPr/>
                <p:nvPr/>
              </p:nvGrpSpPr>
              <p:grpSpPr>
                <a:xfrm>
                  <a:off x="18196266" y="2008989"/>
                  <a:ext cx="61318" cy="68919"/>
                  <a:chOff x="18196266" y="2008989"/>
                  <a:chExt cx="61318" cy="68919"/>
                </a:xfrm>
              </p:grpSpPr>
              <p:sp>
                <p:nvSpPr>
                  <p:cNvPr id="3031" name="Google Shape;3031;p19"/>
                  <p:cNvSpPr/>
                  <p:nvPr/>
                </p:nvSpPr>
                <p:spPr>
                  <a:xfrm>
                    <a:off x="18235859"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32" name="Google Shape;3032;p19"/>
                  <p:cNvSpPr/>
                  <p:nvPr/>
                </p:nvSpPr>
                <p:spPr>
                  <a:xfrm>
                    <a:off x="18196266"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33" name="Google Shape;3033;p19"/>
                <p:cNvGrpSpPr/>
                <p:nvPr/>
              </p:nvGrpSpPr>
              <p:grpSpPr>
                <a:xfrm>
                  <a:off x="18616594" y="2008989"/>
                  <a:ext cx="61318" cy="68919"/>
                  <a:chOff x="18616594" y="2008989"/>
                  <a:chExt cx="61318" cy="68919"/>
                </a:xfrm>
              </p:grpSpPr>
              <p:sp>
                <p:nvSpPr>
                  <p:cNvPr id="3034" name="Google Shape;3034;p19"/>
                  <p:cNvSpPr/>
                  <p:nvPr/>
                </p:nvSpPr>
                <p:spPr>
                  <a:xfrm>
                    <a:off x="18656195"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35" name="Google Shape;3035;p19"/>
                  <p:cNvSpPr/>
                  <p:nvPr/>
                </p:nvSpPr>
                <p:spPr>
                  <a:xfrm>
                    <a:off x="18616594"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36" name="Google Shape;3036;p19"/>
                <p:cNvGrpSpPr/>
                <p:nvPr/>
              </p:nvGrpSpPr>
              <p:grpSpPr>
                <a:xfrm>
                  <a:off x="19036931" y="2008989"/>
                  <a:ext cx="61318" cy="68919"/>
                  <a:chOff x="19036931" y="2008989"/>
                  <a:chExt cx="61318" cy="68919"/>
                </a:xfrm>
              </p:grpSpPr>
              <p:sp>
                <p:nvSpPr>
                  <p:cNvPr id="3037" name="Google Shape;3037;p19"/>
                  <p:cNvSpPr/>
                  <p:nvPr/>
                </p:nvSpPr>
                <p:spPr>
                  <a:xfrm>
                    <a:off x="19076527"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38" name="Google Shape;3038;p19"/>
                  <p:cNvSpPr/>
                  <p:nvPr/>
                </p:nvSpPr>
                <p:spPr>
                  <a:xfrm>
                    <a:off x="1903693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39" name="Google Shape;3039;p19"/>
                <p:cNvGrpSpPr/>
                <p:nvPr/>
              </p:nvGrpSpPr>
              <p:grpSpPr>
                <a:xfrm>
                  <a:off x="19457259" y="2008989"/>
                  <a:ext cx="61318" cy="68919"/>
                  <a:chOff x="19457259" y="2008989"/>
                  <a:chExt cx="61318" cy="68919"/>
                </a:xfrm>
              </p:grpSpPr>
              <p:sp>
                <p:nvSpPr>
                  <p:cNvPr id="3040" name="Google Shape;3040;p19"/>
                  <p:cNvSpPr/>
                  <p:nvPr/>
                </p:nvSpPr>
                <p:spPr>
                  <a:xfrm>
                    <a:off x="19496863"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41" name="Google Shape;3041;p19"/>
                  <p:cNvSpPr/>
                  <p:nvPr/>
                </p:nvSpPr>
                <p:spPr>
                  <a:xfrm>
                    <a:off x="19457259"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42" name="Google Shape;3042;p19"/>
                <p:cNvGrpSpPr/>
                <p:nvPr/>
              </p:nvGrpSpPr>
              <p:grpSpPr>
                <a:xfrm>
                  <a:off x="19877523" y="2008957"/>
                  <a:ext cx="61381" cy="68935"/>
                  <a:chOff x="19877523" y="2008957"/>
                  <a:chExt cx="61381" cy="68935"/>
                </a:xfrm>
              </p:grpSpPr>
              <p:sp>
                <p:nvSpPr>
                  <p:cNvPr id="3043" name="Google Shape;3043;p19"/>
                  <p:cNvSpPr/>
                  <p:nvPr/>
                </p:nvSpPr>
                <p:spPr>
                  <a:xfrm>
                    <a:off x="19917192"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44" name="Google Shape;3044;p19"/>
                  <p:cNvSpPr/>
                  <p:nvPr/>
                </p:nvSpPr>
                <p:spPr>
                  <a:xfrm>
                    <a:off x="19877523" y="2008957"/>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045" name="Google Shape;3045;p19"/>
              <p:cNvGrpSpPr/>
              <p:nvPr/>
            </p:nvGrpSpPr>
            <p:grpSpPr>
              <a:xfrm>
                <a:off x="16514858" y="2463760"/>
                <a:ext cx="3424046" cy="68952"/>
                <a:chOff x="16514858" y="2463760"/>
                <a:chExt cx="3424046" cy="68952"/>
              </a:xfrm>
            </p:grpSpPr>
            <p:grpSp>
              <p:nvGrpSpPr>
                <p:cNvPr id="3046" name="Google Shape;3046;p19"/>
                <p:cNvGrpSpPr/>
                <p:nvPr/>
              </p:nvGrpSpPr>
              <p:grpSpPr>
                <a:xfrm>
                  <a:off x="16514858" y="2463760"/>
                  <a:ext cx="61382" cy="68935"/>
                  <a:chOff x="16514858" y="2463760"/>
                  <a:chExt cx="61382" cy="68935"/>
                </a:xfrm>
              </p:grpSpPr>
              <p:sp>
                <p:nvSpPr>
                  <p:cNvPr id="3047" name="Google Shape;3047;p19"/>
                  <p:cNvSpPr/>
                  <p:nvPr/>
                </p:nvSpPr>
                <p:spPr>
                  <a:xfrm>
                    <a:off x="16554531"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48" name="Google Shape;3048;p19"/>
                  <p:cNvSpPr/>
                  <p:nvPr/>
                </p:nvSpPr>
                <p:spPr>
                  <a:xfrm>
                    <a:off x="16514858" y="2463760"/>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49" name="Google Shape;3049;p19"/>
                <p:cNvGrpSpPr/>
                <p:nvPr/>
              </p:nvGrpSpPr>
              <p:grpSpPr>
                <a:xfrm>
                  <a:off x="16935261" y="2463793"/>
                  <a:ext cx="61318" cy="68919"/>
                  <a:chOff x="16935261" y="2463793"/>
                  <a:chExt cx="61318" cy="68919"/>
                </a:xfrm>
              </p:grpSpPr>
              <p:sp>
                <p:nvSpPr>
                  <p:cNvPr id="3050" name="Google Shape;3050;p19"/>
                  <p:cNvSpPr/>
                  <p:nvPr/>
                </p:nvSpPr>
                <p:spPr>
                  <a:xfrm>
                    <a:off x="16974864" y="246542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51" name="Google Shape;3051;p19"/>
                  <p:cNvSpPr/>
                  <p:nvPr/>
                </p:nvSpPr>
                <p:spPr>
                  <a:xfrm>
                    <a:off x="1693526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52" name="Google Shape;3052;p19"/>
                <p:cNvGrpSpPr/>
                <p:nvPr/>
              </p:nvGrpSpPr>
              <p:grpSpPr>
                <a:xfrm>
                  <a:off x="17355600" y="2463793"/>
                  <a:ext cx="61318" cy="68919"/>
                  <a:chOff x="17355600" y="2463793"/>
                  <a:chExt cx="61318" cy="68919"/>
                </a:xfrm>
              </p:grpSpPr>
              <p:sp>
                <p:nvSpPr>
                  <p:cNvPr id="3053" name="Google Shape;3053;p19"/>
                  <p:cNvSpPr/>
                  <p:nvPr/>
                </p:nvSpPr>
                <p:spPr>
                  <a:xfrm>
                    <a:off x="17395198"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54" name="Google Shape;3054;p19"/>
                  <p:cNvSpPr/>
                  <p:nvPr/>
                </p:nvSpPr>
                <p:spPr>
                  <a:xfrm>
                    <a:off x="17355600"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55" name="Google Shape;3055;p19"/>
                <p:cNvGrpSpPr/>
                <p:nvPr/>
              </p:nvGrpSpPr>
              <p:grpSpPr>
                <a:xfrm>
                  <a:off x="17775927" y="2463793"/>
                  <a:ext cx="61318" cy="68919"/>
                  <a:chOff x="17775927" y="2463793"/>
                  <a:chExt cx="61318" cy="68919"/>
                </a:xfrm>
              </p:grpSpPr>
              <p:sp>
                <p:nvSpPr>
                  <p:cNvPr id="3056" name="Google Shape;3056;p19"/>
                  <p:cNvSpPr/>
                  <p:nvPr/>
                </p:nvSpPr>
                <p:spPr>
                  <a:xfrm>
                    <a:off x="17815530"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57" name="Google Shape;3057;p19"/>
                  <p:cNvSpPr/>
                  <p:nvPr/>
                </p:nvSpPr>
                <p:spPr>
                  <a:xfrm>
                    <a:off x="17775927"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58" name="Google Shape;3058;p19"/>
                <p:cNvGrpSpPr/>
                <p:nvPr/>
              </p:nvGrpSpPr>
              <p:grpSpPr>
                <a:xfrm>
                  <a:off x="18196266" y="2463793"/>
                  <a:ext cx="61318" cy="68919"/>
                  <a:chOff x="18196266" y="2463793"/>
                  <a:chExt cx="61318" cy="68919"/>
                </a:xfrm>
              </p:grpSpPr>
              <p:sp>
                <p:nvSpPr>
                  <p:cNvPr id="3059" name="Google Shape;3059;p19"/>
                  <p:cNvSpPr/>
                  <p:nvPr/>
                </p:nvSpPr>
                <p:spPr>
                  <a:xfrm>
                    <a:off x="18235859"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60" name="Google Shape;3060;p19"/>
                  <p:cNvSpPr/>
                  <p:nvPr/>
                </p:nvSpPr>
                <p:spPr>
                  <a:xfrm>
                    <a:off x="18196266"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61" name="Google Shape;3061;p19"/>
                <p:cNvGrpSpPr/>
                <p:nvPr/>
              </p:nvGrpSpPr>
              <p:grpSpPr>
                <a:xfrm>
                  <a:off x="18616594" y="2463793"/>
                  <a:ext cx="61318" cy="68919"/>
                  <a:chOff x="18616594" y="2463793"/>
                  <a:chExt cx="61318" cy="68919"/>
                </a:xfrm>
              </p:grpSpPr>
              <p:sp>
                <p:nvSpPr>
                  <p:cNvPr id="3062" name="Google Shape;3062;p19"/>
                  <p:cNvSpPr/>
                  <p:nvPr/>
                </p:nvSpPr>
                <p:spPr>
                  <a:xfrm>
                    <a:off x="18656195"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63" name="Google Shape;3063;p19"/>
                  <p:cNvSpPr/>
                  <p:nvPr/>
                </p:nvSpPr>
                <p:spPr>
                  <a:xfrm>
                    <a:off x="18616594"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64" name="Google Shape;3064;p19"/>
                <p:cNvGrpSpPr/>
                <p:nvPr/>
              </p:nvGrpSpPr>
              <p:grpSpPr>
                <a:xfrm>
                  <a:off x="19036931" y="2463793"/>
                  <a:ext cx="61318" cy="68919"/>
                  <a:chOff x="19036931" y="2463793"/>
                  <a:chExt cx="61318" cy="68919"/>
                </a:xfrm>
              </p:grpSpPr>
              <p:sp>
                <p:nvSpPr>
                  <p:cNvPr id="3065" name="Google Shape;3065;p19"/>
                  <p:cNvSpPr/>
                  <p:nvPr/>
                </p:nvSpPr>
                <p:spPr>
                  <a:xfrm>
                    <a:off x="19076527"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66" name="Google Shape;3066;p19"/>
                  <p:cNvSpPr/>
                  <p:nvPr/>
                </p:nvSpPr>
                <p:spPr>
                  <a:xfrm>
                    <a:off x="1903693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67" name="Google Shape;3067;p19"/>
                <p:cNvGrpSpPr/>
                <p:nvPr/>
              </p:nvGrpSpPr>
              <p:grpSpPr>
                <a:xfrm>
                  <a:off x="19457259" y="2463793"/>
                  <a:ext cx="61318" cy="68919"/>
                  <a:chOff x="19457259" y="2463793"/>
                  <a:chExt cx="61318" cy="68919"/>
                </a:xfrm>
              </p:grpSpPr>
              <p:sp>
                <p:nvSpPr>
                  <p:cNvPr id="3068" name="Google Shape;3068;p19"/>
                  <p:cNvSpPr/>
                  <p:nvPr/>
                </p:nvSpPr>
                <p:spPr>
                  <a:xfrm>
                    <a:off x="19496863"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69" name="Google Shape;3069;p19"/>
                  <p:cNvSpPr/>
                  <p:nvPr/>
                </p:nvSpPr>
                <p:spPr>
                  <a:xfrm>
                    <a:off x="19457259"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70" name="Google Shape;3070;p19"/>
                <p:cNvGrpSpPr/>
                <p:nvPr/>
              </p:nvGrpSpPr>
              <p:grpSpPr>
                <a:xfrm>
                  <a:off x="19877523" y="2463760"/>
                  <a:ext cx="61381" cy="68935"/>
                  <a:chOff x="19877523" y="2463760"/>
                  <a:chExt cx="61381" cy="68935"/>
                </a:xfrm>
              </p:grpSpPr>
              <p:sp>
                <p:nvSpPr>
                  <p:cNvPr id="3071" name="Google Shape;3071;p19"/>
                  <p:cNvSpPr/>
                  <p:nvPr/>
                </p:nvSpPr>
                <p:spPr>
                  <a:xfrm>
                    <a:off x="19917192"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72" name="Google Shape;3072;p19"/>
                  <p:cNvSpPr/>
                  <p:nvPr/>
                </p:nvSpPr>
                <p:spPr>
                  <a:xfrm>
                    <a:off x="19877523" y="2463760"/>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073" name="Google Shape;3073;p19"/>
              <p:cNvGrpSpPr/>
              <p:nvPr/>
            </p:nvGrpSpPr>
            <p:grpSpPr>
              <a:xfrm>
                <a:off x="16514858" y="2918575"/>
                <a:ext cx="3424046" cy="68952"/>
                <a:chOff x="16514858" y="2918575"/>
                <a:chExt cx="3424046" cy="68952"/>
              </a:xfrm>
            </p:grpSpPr>
            <p:grpSp>
              <p:nvGrpSpPr>
                <p:cNvPr id="3074" name="Google Shape;3074;p19"/>
                <p:cNvGrpSpPr/>
                <p:nvPr/>
              </p:nvGrpSpPr>
              <p:grpSpPr>
                <a:xfrm>
                  <a:off x="16514858" y="2918575"/>
                  <a:ext cx="61382" cy="68935"/>
                  <a:chOff x="16514858" y="2918575"/>
                  <a:chExt cx="61382" cy="68935"/>
                </a:xfrm>
              </p:grpSpPr>
              <p:sp>
                <p:nvSpPr>
                  <p:cNvPr id="3075" name="Google Shape;3075;p19"/>
                  <p:cNvSpPr/>
                  <p:nvPr/>
                </p:nvSpPr>
                <p:spPr>
                  <a:xfrm>
                    <a:off x="16554531"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76" name="Google Shape;3076;p19"/>
                  <p:cNvSpPr/>
                  <p:nvPr/>
                </p:nvSpPr>
                <p:spPr>
                  <a:xfrm>
                    <a:off x="16514858" y="29185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77" name="Google Shape;3077;p19"/>
                <p:cNvGrpSpPr/>
                <p:nvPr/>
              </p:nvGrpSpPr>
              <p:grpSpPr>
                <a:xfrm>
                  <a:off x="16935261" y="2918608"/>
                  <a:ext cx="61318" cy="68919"/>
                  <a:chOff x="16935261" y="2918608"/>
                  <a:chExt cx="61318" cy="68919"/>
                </a:xfrm>
              </p:grpSpPr>
              <p:sp>
                <p:nvSpPr>
                  <p:cNvPr id="3078" name="Google Shape;3078;p19"/>
                  <p:cNvSpPr/>
                  <p:nvPr/>
                </p:nvSpPr>
                <p:spPr>
                  <a:xfrm>
                    <a:off x="16974864" y="292022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79" name="Google Shape;3079;p19"/>
                  <p:cNvSpPr/>
                  <p:nvPr/>
                </p:nvSpPr>
                <p:spPr>
                  <a:xfrm>
                    <a:off x="1693526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80" name="Google Shape;3080;p19"/>
                <p:cNvGrpSpPr/>
                <p:nvPr/>
              </p:nvGrpSpPr>
              <p:grpSpPr>
                <a:xfrm>
                  <a:off x="17355600" y="2918608"/>
                  <a:ext cx="61318" cy="68919"/>
                  <a:chOff x="17355600" y="2918608"/>
                  <a:chExt cx="61318" cy="68919"/>
                </a:xfrm>
              </p:grpSpPr>
              <p:sp>
                <p:nvSpPr>
                  <p:cNvPr id="3081" name="Google Shape;3081;p19"/>
                  <p:cNvSpPr/>
                  <p:nvPr/>
                </p:nvSpPr>
                <p:spPr>
                  <a:xfrm>
                    <a:off x="17395198"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82" name="Google Shape;3082;p19"/>
                  <p:cNvSpPr/>
                  <p:nvPr/>
                </p:nvSpPr>
                <p:spPr>
                  <a:xfrm>
                    <a:off x="17355600"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83" name="Google Shape;3083;p19"/>
                <p:cNvGrpSpPr/>
                <p:nvPr/>
              </p:nvGrpSpPr>
              <p:grpSpPr>
                <a:xfrm>
                  <a:off x="17775927" y="2918608"/>
                  <a:ext cx="61318" cy="68919"/>
                  <a:chOff x="17775927" y="2918608"/>
                  <a:chExt cx="61318" cy="68919"/>
                </a:xfrm>
              </p:grpSpPr>
              <p:sp>
                <p:nvSpPr>
                  <p:cNvPr id="3084" name="Google Shape;3084;p19"/>
                  <p:cNvSpPr/>
                  <p:nvPr/>
                </p:nvSpPr>
                <p:spPr>
                  <a:xfrm>
                    <a:off x="17815530"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85" name="Google Shape;3085;p19"/>
                  <p:cNvSpPr/>
                  <p:nvPr/>
                </p:nvSpPr>
                <p:spPr>
                  <a:xfrm>
                    <a:off x="17775927"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86" name="Google Shape;3086;p19"/>
                <p:cNvGrpSpPr/>
                <p:nvPr/>
              </p:nvGrpSpPr>
              <p:grpSpPr>
                <a:xfrm>
                  <a:off x="18196266" y="2918608"/>
                  <a:ext cx="61318" cy="68919"/>
                  <a:chOff x="18196266" y="2918608"/>
                  <a:chExt cx="61318" cy="68919"/>
                </a:xfrm>
              </p:grpSpPr>
              <p:sp>
                <p:nvSpPr>
                  <p:cNvPr id="3087" name="Google Shape;3087;p19"/>
                  <p:cNvSpPr/>
                  <p:nvPr/>
                </p:nvSpPr>
                <p:spPr>
                  <a:xfrm>
                    <a:off x="18235859"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88" name="Google Shape;3088;p19"/>
                  <p:cNvSpPr/>
                  <p:nvPr/>
                </p:nvSpPr>
                <p:spPr>
                  <a:xfrm>
                    <a:off x="18196266"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89" name="Google Shape;3089;p19"/>
                <p:cNvGrpSpPr/>
                <p:nvPr/>
              </p:nvGrpSpPr>
              <p:grpSpPr>
                <a:xfrm>
                  <a:off x="18616594" y="2918608"/>
                  <a:ext cx="61318" cy="68919"/>
                  <a:chOff x="18616594" y="2918608"/>
                  <a:chExt cx="61318" cy="68919"/>
                </a:xfrm>
              </p:grpSpPr>
              <p:sp>
                <p:nvSpPr>
                  <p:cNvPr id="3090" name="Google Shape;3090;p19"/>
                  <p:cNvSpPr/>
                  <p:nvPr/>
                </p:nvSpPr>
                <p:spPr>
                  <a:xfrm>
                    <a:off x="18656195"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91" name="Google Shape;3091;p19"/>
                  <p:cNvSpPr/>
                  <p:nvPr/>
                </p:nvSpPr>
                <p:spPr>
                  <a:xfrm>
                    <a:off x="18616594"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92" name="Google Shape;3092;p19"/>
                <p:cNvGrpSpPr/>
                <p:nvPr/>
              </p:nvGrpSpPr>
              <p:grpSpPr>
                <a:xfrm>
                  <a:off x="19036931" y="2918608"/>
                  <a:ext cx="61318" cy="68919"/>
                  <a:chOff x="19036931" y="2918608"/>
                  <a:chExt cx="61318" cy="68919"/>
                </a:xfrm>
              </p:grpSpPr>
              <p:sp>
                <p:nvSpPr>
                  <p:cNvPr id="3093" name="Google Shape;3093;p19"/>
                  <p:cNvSpPr/>
                  <p:nvPr/>
                </p:nvSpPr>
                <p:spPr>
                  <a:xfrm>
                    <a:off x="19076527"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94" name="Google Shape;3094;p19"/>
                  <p:cNvSpPr/>
                  <p:nvPr/>
                </p:nvSpPr>
                <p:spPr>
                  <a:xfrm>
                    <a:off x="1903693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95" name="Google Shape;3095;p19"/>
                <p:cNvGrpSpPr/>
                <p:nvPr/>
              </p:nvGrpSpPr>
              <p:grpSpPr>
                <a:xfrm>
                  <a:off x="19457259" y="2918608"/>
                  <a:ext cx="61318" cy="68919"/>
                  <a:chOff x="19457259" y="2918608"/>
                  <a:chExt cx="61318" cy="68919"/>
                </a:xfrm>
              </p:grpSpPr>
              <p:sp>
                <p:nvSpPr>
                  <p:cNvPr id="3096" name="Google Shape;3096;p19"/>
                  <p:cNvSpPr/>
                  <p:nvPr/>
                </p:nvSpPr>
                <p:spPr>
                  <a:xfrm>
                    <a:off x="19496863"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097" name="Google Shape;3097;p19"/>
                  <p:cNvSpPr/>
                  <p:nvPr/>
                </p:nvSpPr>
                <p:spPr>
                  <a:xfrm>
                    <a:off x="19457259"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098" name="Google Shape;3098;p19"/>
                <p:cNvGrpSpPr/>
                <p:nvPr/>
              </p:nvGrpSpPr>
              <p:grpSpPr>
                <a:xfrm>
                  <a:off x="19877523" y="2918575"/>
                  <a:ext cx="61381" cy="68935"/>
                  <a:chOff x="19877523" y="2918575"/>
                  <a:chExt cx="61381" cy="68935"/>
                </a:xfrm>
              </p:grpSpPr>
              <p:sp>
                <p:nvSpPr>
                  <p:cNvPr id="3099" name="Google Shape;3099;p19"/>
                  <p:cNvSpPr/>
                  <p:nvPr/>
                </p:nvSpPr>
                <p:spPr>
                  <a:xfrm>
                    <a:off x="19917192"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00" name="Google Shape;3100;p19"/>
                  <p:cNvSpPr/>
                  <p:nvPr/>
                </p:nvSpPr>
                <p:spPr>
                  <a:xfrm>
                    <a:off x="19877523" y="29185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101" name="Google Shape;3101;p19"/>
              <p:cNvGrpSpPr/>
              <p:nvPr/>
            </p:nvGrpSpPr>
            <p:grpSpPr>
              <a:xfrm>
                <a:off x="16514858" y="3373379"/>
                <a:ext cx="3424046" cy="68951"/>
                <a:chOff x="16514858" y="3373379"/>
                <a:chExt cx="3424046" cy="68951"/>
              </a:xfrm>
            </p:grpSpPr>
            <p:grpSp>
              <p:nvGrpSpPr>
                <p:cNvPr id="3102" name="Google Shape;3102;p19"/>
                <p:cNvGrpSpPr/>
                <p:nvPr/>
              </p:nvGrpSpPr>
              <p:grpSpPr>
                <a:xfrm>
                  <a:off x="16514858" y="3373379"/>
                  <a:ext cx="61382" cy="68935"/>
                  <a:chOff x="16514858" y="3373379"/>
                  <a:chExt cx="61382" cy="68935"/>
                </a:xfrm>
              </p:grpSpPr>
              <p:sp>
                <p:nvSpPr>
                  <p:cNvPr id="3103" name="Google Shape;3103;p19"/>
                  <p:cNvSpPr/>
                  <p:nvPr/>
                </p:nvSpPr>
                <p:spPr>
                  <a:xfrm>
                    <a:off x="16554531"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04" name="Google Shape;3104;p19"/>
                  <p:cNvSpPr/>
                  <p:nvPr/>
                </p:nvSpPr>
                <p:spPr>
                  <a:xfrm>
                    <a:off x="16514858" y="3373379"/>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05" name="Google Shape;3105;p19"/>
                <p:cNvGrpSpPr/>
                <p:nvPr/>
              </p:nvGrpSpPr>
              <p:grpSpPr>
                <a:xfrm>
                  <a:off x="16935261" y="3373411"/>
                  <a:ext cx="61318" cy="68919"/>
                  <a:chOff x="16935261" y="3373411"/>
                  <a:chExt cx="61318" cy="68919"/>
                </a:xfrm>
              </p:grpSpPr>
              <p:sp>
                <p:nvSpPr>
                  <p:cNvPr id="3106" name="Google Shape;3106;p19"/>
                  <p:cNvSpPr/>
                  <p:nvPr/>
                </p:nvSpPr>
                <p:spPr>
                  <a:xfrm>
                    <a:off x="16974864" y="3375033"/>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07" name="Google Shape;3107;p19"/>
                  <p:cNvSpPr/>
                  <p:nvPr/>
                </p:nvSpPr>
                <p:spPr>
                  <a:xfrm>
                    <a:off x="1693526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08" name="Google Shape;3108;p19"/>
                <p:cNvGrpSpPr/>
                <p:nvPr/>
              </p:nvGrpSpPr>
              <p:grpSpPr>
                <a:xfrm>
                  <a:off x="17355600" y="3373411"/>
                  <a:ext cx="61318" cy="68919"/>
                  <a:chOff x="17355600" y="3373411"/>
                  <a:chExt cx="61318" cy="68919"/>
                </a:xfrm>
              </p:grpSpPr>
              <p:sp>
                <p:nvSpPr>
                  <p:cNvPr id="3109" name="Google Shape;3109;p19"/>
                  <p:cNvSpPr/>
                  <p:nvPr/>
                </p:nvSpPr>
                <p:spPr>
                  <a:xfrm>
                    <a:off x="17395198"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10" name="Google Shape;3110;p19"/>
                  <p:cNvSpPr/>
                  <p:nvPr/>
                </p:nvSpPr>
                <p:spPr>
                  <a:xfrm>
                    <a:off x="17355600"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11" name="Google Shape;3111;p19"/>
                <p:cNvGrpSpPr/>
                <p:nvPr/>
              </p:nvGrpSpPr>
              <p:grpSpPr>
                <a:xfrm>
                  <a:off x="17775927" y="3373411"/>
                  <a:ext cx="61318" cy="68919"/>
                  <a:chOff x="17775927" y="3373411"/>
                  <a:chExt cx="61318" cy="68919"/>
                </a:xfrm>
              </p:grpSpPr>
              <p:sp>
                <p:nvSpPr>
                  <p:cNvPr id="3112" name="Google Shape;3112;p19"/>
                  <p:cNvSpPr/>
                  <p:nvPr/>
                </p:nvSpPr>
                <p:spPr>
                  <a:xfrm>
                    <a:off x="17815530"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13" name="Google Shape;3113;p19"/>
                  <p:cNvSpPr/>
                  <p:nvPr/>
                </p:nvSpPr>
                <p:spPr>
                  <a:xfrm>
                    <a:off x="17775927"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14" name="Google Shape;3114;p19"/>
                <p:cNvGrpSpPr/>
                <p:nvPr/>
              </p:nvGrpSpPr>
              <p:grpSpPr>
                <a:xfrm>
                  <a:off x="18196266" y="3373411"/>
                  <a:ext cx="61318" cy="68919"/>
                  <a:chOff x="18196266" y="3373411"/>
                  <a:chExt cx="61318" cy="68919"/>
                </a:xfrm>
              </p:grpSpPr>
              <p:sp>
                <p:nvSpPr>
                  <p:cNvPr id="3115" name="Google Shape;3115;p19"/>
                  <p:cNvSpPr/>
                  <p:nvPr/>
                </p:nvSpPr>
                <p:spPr>
                  <a:xfrm>
                    <a:off x="18235859"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16" name="Google Shape;3116;p19"/>
                  <p:cNvSpPr/>
                  <p:nvPr/>
                </p:nvSpPr>
                <p:spPr>
                  <a:xfrm>
                    <a:off x="18196266"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17" name="Google Shape;3117;p19"/>
                <p:cNvGrpSpPr/>
                <p:nvPr/>
              </p:nvGrpSpPr>
              <p:grpSpPr>
                <a:xfrm>
                  <a:off x="18616594" y="3373411"/>
                  <a:ext cx="61318" cy="68919"/>
                  <a:chOff x="18616594" y="3373411"/>
                  <a:chExt cx="61318" cy="68919"/>
                </a:xfrm>
              </p:grpSpPr>
              <p:sp>
                <p:nvSpPr>
                  <p:cNvPr id="3118" name="Google Shape;3118;p19"/>
                  <p:cNvSpPr/>
                  <p:nvPr/>
                </p:nvSpPr>
                <p:spPr>
                  <a:xfrm>
                    <a:off x="18656195"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19" name="Google Shape;3119;p19"/>
                  <p:cNvSpPr/>
                  <p:nvPr/>
                </p:nvSpPr>
                <p:spPr>
                  <a:xfrm>
                    <a:off x="18616594"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20" name="Google Shape;3120;p19"/>
                <p:cNvGrpSpPr/>
                <p:nvPr/>
              </p:nvGrpSpPr>
              <p:grpSpPr>
                <a:xfrm>
                  <a:off x="19036931" y="3373411"/>
                  <a:ext cx="61318" cy="68919"/>
                  <a:chOff x="19036931" y="3373411"/>
                  <a:chExt cx="61318" cy="68919"/>
                </a:xfrm>
              </p:grpSpPr>
              <p:sp>
                <p:nvSpPr>
                  <p:cNvPr id="3121" name="Google Shape;3121;p19"/>
                  <p:cNvSpPr/>
                  <p:nvPr/>
                </p:nvSpPr>
                <p:spPr>
                  <a:xfrm>
                    <a:off x="19076527"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22" name="Google Shape;3122;p19"/>
                  <p:cNvSpPr/>
                  <p:nvPr/>
                </p:nvSpPr>
                <p:spPr>
                  <a:xfrm>
                    <a:off x="1903693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23" name="Google Shape;3123;p19"/>
                <p:cNvGrpSpPr/>
                <p:nvPr/>
              </p:nvGrpSpPr>
              <p:grpSpPr>
                <a:xfrm>
                  <a:off x="19457259" y="3373411"/>
                  <a:ext cx="61318" cy="68919"/>
                  <a:chOff x="19457259" y="3373411"/>
                  <a:chExt cx="61318" cy="68919"/>
                </a:xfrm>
              </p:grpSpPr>
              <p:sp>
                <p:nvSpPr>
                  <p:cNvPr id="3124" name="Google Shape;3124;p19"/>
                  <p:cNvSpPr/>
                  <p:nvPr/>
                </p:nvSpPr>
                <p:spPr>
                  <a:xfrm>
                    <a:off x="19496863"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25" name="Google Shape;3125;p19"/>
                  <p:cNvSpPr/>
                  <p:nvPr/>
                </p:nvSpPr>
                <p:spPr>
                  <a:xfrm>
                    <a:off x="19457259"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26" name="Google Shape;3126;p19"/>
                <p:cNvGrpSpPr/>
                <p:nvPr/>
              </p:nvGrpSpPr>
              <p:grpSpPr>
                <a:xfrm>
                  <a:off x="19877523" y="3373379"/>
                  <a:ext cx="61381" cy="68935"/>
                  <a:chOff x="19877523" y="3373379"/>
                  <a:chExt cx="61381" cy="68935"/>
                </a:xfrm>
              </p:grpSpPr>
              <p:sp>
                <p:nvSpPr>
                  <p:cNvPr id="3127" name="Google Shape;3127;p19"/>
                  <p:cNvSpPr/>
                  <p:nvPr/>
                </p:nvSpPr>
                <p:spPr>
                  <a:xfrm>
                    <a:off x="19917192"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28" name="Google Shape;3128;p19"/>
                  <p:cNvSpPr/>
                  <p:nvPr/>
                </p:nvSpPr>
                <p:spPr>
                  <a:xfrm>
                    <a:off x="19877523" y="3373379"/>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129" name="Google Shape;3129;p19"/>
              <p:cNvGrpSpPr/>
              <p:nvPr/>
            </p:nvGrpSpPr>
            <p:grpSpPr>
              <a:xfrm>
                <a:off x="16935261" y="3828182"/>
                <a:ext cx="3003643" cy="68951"/>
                <a:chOff x="16935261" y="3828182"/>
                <a:chExt cx="3003643" cy="68951"/>
              </a:xfrm>
            </p:grpSpPr>
            <p:grpSp>
              <p:nvGrpSpPr>
                <p:cNvPr id="3130" name="Google Shape;3130;p19"/>
                <p:cNvGrpSpPr/>
                <p:nvPr/>
              </p:nvGrpSpPr>
              <p:grpSpPr>
                <a:xfrm>
                  <a:off x="16935261" y="3828214"/>
                  <a:ext cx="61318" cy="68919"/>
                  <a:chOff x="16935261" y="3828214"/>
                  <a:chExt cx="61318" cy="68919"/>
                </a:xfrm>
              </p:grpSpPr>
              <p:sp>
                <p:nvSpPr>
                  <p:cNvPr id="3131" name="Google Shape;3131;p19"/>
                  <p:cNvSpPr/>
                  <p:nvPr/>
                </p:nvSpPr>
                <p:spPr>
                  <a:xfrm>
                    <a:off x="16974864" y="3829836"/>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32" name="Google Shape;3132;p19"/>
                  <p:cNvSpPr/>
                  <p:nvPr/>
                </p:nvSpPr>
                <p:spPr>
                  <a:xfrm>
                    <a:off x="1693526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33" name="Google Shape;3133;p19"/>
                <p:cNvGrpSpPr/>
                <p:nvPr/>
              </p:nvGrpSpPr>
              <p:grpSpPr>
                <a:xfrm>
                  <a:off x="17355600" y="3828214"/>
                  <a:ext cx="61318" cy="68919"/>
                  <a:chOff x="17355600" y="3828214"/>
                  <a:chExt cx="61318" cy="68919"/>
                </a:xfrm>
              </p:grpSpPr>
              <p:sp>
                <p:nvSpPr>
                  <p:cNvPr id="3134" name="Google Shape;3134;p19"/>
                  <p:cNvSpPr/>
                  <p:nvPr/>
                </p:nvSpPr>
                <p:spPr>
                  <a:xfrm>
                    <a:off x="17395198" y="3829836"/>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35" name="Google Shape;3135;p19"/>
                  <p:cNvSpPr/>
                  <p:nvPr/>
                </p:nvSpPr>
                <p:spPr>
                  <a:xfrm>
                    <a:off x="17355600"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36" name="Google Shape;3136;p19"/>
                <p:cNvGrpSpPr/>
                <p:nvPr/>
              </p:nvGrpSpPr>
              <p:grpSpPr>
                <a:xfrm>
                  <a:off x="17775927" y="3828214"/>
                  <a:ext cx="61318" cy="68919"/>
                  <a:chOff x="17775927" y="3828214"/>
                  <a:chExt cx="61318" cy="68919"/>
                </a:xfrm>
              </p:grpSpPr>
              <p:sp>
                <p:nvSpPr>
                  <p:cNvPr id="3137" name="Google Shape;3137;p19"/>
                  <p:cNvSpPr/>
                  <p:nvPr/>
                </p:nvSpPr>
                <p:spPr>
                  <a:xfrm>
                    <a:off x="17815530"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38" name="Google Shape;3138;p19"/>
                  <p:cNvSpPr/>
                  <p:nvPr/>
                </p:nvSpPr>
                <p:spPr>
                  <a:xfrm>
                    <a:off x="17775927"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39" name="Google Shape;3139;p19"/>
                <p:cNvGrpSpPr/>
                <p:nvPr/>
              </p:nvGrpSpPr>
              <p:grpSpPr>
                <a:xfrm>
                  <a:off x="18196266" y="3828214"/>
                  <a:ext cx="61318" cy="68919"/>
                  <a:chOff x="18196266" y="3828214"/>
                  <a:chExt cx="61318" cy="68919"/>
                </a:xfrm>
              </p:grpSpPr>
              <p:sp>
                <p:nvSpPr>
                  <p:cNvPr id="3140" name="Google Shape;3140;p19"/>
                  <p:cNvSpPr/>
                  <p:nvPr/>
                </p:nvSpPr>
                <p:spPr>
                  <a:xfrm>
                    <a:off x="18235859"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41" name="Google Shape;3141;p19"/>
                  <p:cNvSpPr/>
                  <p:nvPr/>
                </p:nvSpPr>
                <p:spPr>
                  <a:xfrm>
                    <a:off x="18196266"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42" name="Google Shape;3142;p19"/>
                <p:cNvGrpSpPr/>
                <p:nvPr/>
              </p:nvGrpSpPr>
              <p:grpSpPr>
                <a:xfrm>
                  <a:off x="18616594" y="3828214"/>
                  <a:ext cx="61318" cy="68919"/>
                  <a:chOff x="18616594" y="3828214"/>
                  <a:chExt cx="61318" cy="68919"/>
                </a:xfrm>
              </p:grpSpPr>
              <p:sp>
                <p:nvSpPr>
                  <p:cNvPr id="3143" name="Google Shape;3143;p19"/>
                  <p:cNvSpPr/>
                  <p:nvPr/>
                </p:nvSpPr>
                <p:spPr>
                  <a:xfrm>
                    <a:off x="18656195"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44" name="Google Shape;3144;p19"/>
                  <p:cNvSpPr/>
                  <p:nvPr/>
                </p:nvSpPr>
                <p:spPr>
                  <a:xfrm>
                    <a:off x="18616594"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45" name="Google Shape;3145;p19"/>
                <p:cNvGrpSpPr/>
                <p:nvPr/>
              </p:nvGrpSpPr>
              <p:grpSpPr>
                <a:xfrm>
                  <a:off x="19036931" y="3828214"/>
                  <a:ext cx="61318" cy="68919"/>
                  <a:chOff x="19036931" y="3828214"/>
                  <a:chExt cx="61318" cy="68919"/>
                </a:xfrm>
              </p:grpSpPr>
              <p:sp>
                <p:nvSpPr>
                  <p:cNvPr id="3146" name="Google Shape;3146;p19"/>
                  <p:cNvSpPr/>
                  <p:nvPr/>
                </p:nvSpPr>
                <p:spPr>
                  <a:xfrm>
                    <a:off x="19076527"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47" name="Google Shape;3147;p19"/>
                  <p:cNvSpPr/>
                  <p:nvPr/>
                </p:nvSpPr>
                <p:spPr>
                  <a:xfrm>
                    <a:off x="1903693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48" name="Google Shape;3148;p19"/>
                <p:cNvGrpSpPr/>
                <p:nvPr/>
              </p:nvGrpSpPr>
              <p:grpSpPr>
                <a:xfrm>
                  <a:off x="19457259" y="3828214"/>
                  <a:ext cx="61318" cy="68919"/>
                  <a:chOff x="19457259" y="3828214"/>
                  <a:chExt cx="61318" cy="68919"/>
                </a:xfrm>
              </p:grpSpPr>
              <p:sp>
                <p:nvSpPr>
                  <p:cNvPr id="3149" name="Google Shape;3149;p19"/>
                  <p:cNvSpPr/>
                  <p:nvPr/>
                </p:nvSpPr>
                <p:spPr>
                  <a:xfrm>
                    <a:off x="19496863"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50" name="Google Shape;3150;p19"/>
                  <p:cNvSpPr/>
                  <p:nvPr/>
                </p:nvSpPr>
                <p:spPr>
                  <a:xfrm>
                    <a:off x="19457259"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51" name="Google Shape;3151;p19"/>
                <p:cNvGrpSpPr/>
                <p:nvPr/>
              </p:nvGrpSpPr>
              <p:grpSpPr>
                <a:xfrm>
                  <a:off x="19877523" y="3828182"/>
                  <a:ext cx="61381" cy="68935"/>
                  <a:chOff x="19877523" y="3828182"/>
                  <a:chExt cx="61381" cy="68935"/>
                </a:xfrm>
              </p:grpSpPr>
              <p:sp>
                <p:nvSpPr>
                  <p:cNvPr id="3152" name="Google Shape;3152;p19"/>
                  <p:cNvSpPr/>
                  <p:nvPr/>
                </p:nvSpPr>
                <p:spPr>
                  <a:xfrm>
                    <a:off x="19917192"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53" name="Google Shape;3153;p19"/>
                  <p:cNvSpPr/>
                  <p:nvPr/>
                </p:nvSpPr>
                <p:spPr>
                  <a:xfrm>
                    <a:off x="19877523" y="382818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154" name="Google Shape;3154;p19"/>
              <p:cNvGrpSpPr/>
              <p:nvPr/>
            </p:nvGrpSpPr>
            <p:grpSpPr>
              <a:xfrm>
                <a:off x="17355600" y="4282997"/>
                <a:ext cx="2583300" cy="68940"/>
                <a:chOff x="17355600" y="4282997"/>
                <a:chExt cx="2583300" cy="68940"/>
              </a:xfrm>
            </p:grpSpPr>
            <p:grpSp>
              <p:nvGrpSpPr>
                <p:cNvPr id="3155" name="Google Shape;3155;p19"/>
                <p:cNvGrpSpPr/>
                <p:nvPr/>
              </p:nvGrpSpPr>
              <p:grpSpPr>
                <a:xfrm>
                  <a:off x="17355600" y="4283018"/>
                  <a:ext cx="61318" cy="68919"/>
                  <a:chOff x="17355600" y="4283018"/>
                  <a:chExt cx="61318" cy="68919"/>
                </a:xfrm>
              </p:grpSpPr>
              <p:sp>
                <p:nvSpPr>
                  <p:cNvPr id="3156" name="Google Shape;3156;p19"/>
                  <p:cNvSpPr/>
                  <p:nvPr/>
                </p:nvSpPr>
                <p:spPr>
                  <a:xfrm>
                    <a:off x="17395198" y="428464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57" name="Google Shape;3157;p19"/>
                  <p:cNvSpPr/>
                  <p:nvPr/>
                </p:nvSpPr>
                <p:spPr>
                  <a:xfrm>
                    <a:off x="17355600"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58" name="Google Shape;3158;p19"/>
                <p:cNvGrpSpPr/>
                <p:nvPr/>
              </p:nvGrpSpPr>
              <p:grpSpPr>
                <a:xfrm>
                  <a:off x="17775927" y="4283018"/>
                  <a:ext cx="61318" cy="68919"/>
                  <a:chOff x="17775927" y="4283018"/>
                  <a:chExt cx="61318" cy="68919"/>
                </a:xfrm>
              </p:grpSpPr>
              <p:sp>
                <p:nvSpPr>
                  <p:cNvPr id="3159" name="Google Shape;3159;p19"/>
                  <p:cNvSpPr/>
                  <p:nvPr/>
                </p:nvSpPr>
                <p:spPr>
                  <a:xfrm>
                    <a:off x="17815530"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60" name="Google Shape;3160;p19"/>
                  <p:cNvSpPr/>
                  <p:nvPr/>
                </p:nvSpPr>
                <p:spPr>
                  <a:xfrm>
                    <a:off x="17775927"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61" name="Google Shape;3161;p19"/>
                <p:cNvGrpSpPr/>
                <p:nvPr/>
              </p:nvGrpSpPr>
              <p:grpSpPr>
                <a:xfrm>
                  <a:off x="18196266" y="4283018"/>
                  <a:ext cx="61318" cy="68919"/>
                  <a:chOff x="18196266" y="4283018"/>
                  <a:chExt cx="61318" cy="68919"/>
                </a:xfrm>
              </p:grpSpPr>
              <p:sp>
                <p:nvSpPr>
                  <p:cNvPr id="3162" name="Google Shape;3162;p19"/>
                  <p:cNvSpPr/>
                  <p:nvPr/>
                </p:nvSpPr>
                <p:spPr>
                  <a:xfrm>
                    <a:off x="18235859"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63" name="Google Shape;3163;p19"/>
                  <p:cNvSpPr/>
                  <p:nvPr/>
                </p:nvSpPr>
                <p:spPr>
                  <a:xfrm>
                    <a:off x="18196266"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64" name="Google Shape;3164;p19"/>
                <p:cNvGrpSpPr/>
                <p:nvPr/>
              </p:nvGrpSpPr>
              <p:grpSpPr>
                <a:xfrm>
                  <a:off x="18616594" y="4283018"/>
                  <a:ext cx="61318" cy="68919"/>
                  <a:chOff x="18616594" y="4283018"/>
                  <a:chExt cx="61318" cy="68919"/>
                </a:xfrm>
              </p:grpSpPr>
              <p:sp>
                <p:nvSpPr>
                  <p:cNvPr id="3165" name="Google Shape;3165;p19"/>
                  <p:cNvSpPr/>
                  <p:nvPr/>
                </p:nvSpPr>
                <p:spPr>
                  <a:xfrm>
                    <a:off x="18656195"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66" name="Google Shape;3166;p19"/>
                  <p:cNvSpPr/>
                  <p:nvPr/>
                </p:nvSpPr>
                <p:spPr>
                  <a:xfrm>
                    <a:off x="18616594"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67" name="Google Shape;3167;p19"/>
                <p:cNvGrpSpPr/>
                <p:nvPr/>
              </p:nvGrpSpPr>
              <p:grpSpPr>
                <a:xfrm>
                  <a:off x="19036931" y="4283018"/>
                  <a:ext cx="61318" cy="68919"/>
                  <a:chOff x="19036931" y="4283018"/>
                  <a:chExt cx="61318" cy="68919"/>
                </a:xfrm>
              </p:grpSpPr>
              <p:sp>
                <p:nvSpPr>
                  <p:cNvPr id="3168" name="Google Shape;3168;p19"/>
                  <p:cNvSpPr/>
                  <p:nvPr/>
                </p:nvSpPr>
                <p:spPr>
                  <a:xfrm>
                    <a:off x="19076527"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69" name="Google Shape;3169;p19"/>
                  <p:cNvSpPr/>
                  <p:nvPr/>
                </p:nvSpPr>
                <p:spPr>
                  <a:xfrm>
                    <a:off x="19036931"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70" name="Google Shape;3170;p19"/>
                <p:cNvGrpSpPr/>
                <p:nvPr/>
              </p:nvGrpSpPr>
              <p:grpSpPr>
                <a:xfrm>
                  <a:off x="19457259" y="4283018"/>
                  <a:ext cx="61318" cy="68919"/>
                  <a:chOff x="19457259" y="4283018"/>
                  <a:chExt cx="61318" cy="68919"/>
                </a:xfrm>
              </p:grpSpPr>
              <p:sp>
                <p:nvSpPr>
                  <p:cNvPr id="3171" name="Google Shape;3171;p19"/>
                  <p:cNvSpPr/>
                  <p:nvPr/>
                </p:nvSpPr>
                <p:spPr>
                  <a:xfrm>
                    <a:off x="19496863"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72" name="Google Shape;3172;p19"/>
                  <p:cNvSpPr/>
                  <p:nvPr/>
                </p:nvSpPr>
                <p:spPr>
                  <a:xfrm>
                    <a:off x="19457259"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73" name="Google Shape;3173;p19"/>
                <p:cNvGrpSpPr/>
                <p:nvPr/>
              </p:nvGrpSpPr>
              <p:grpSpPr>
                <a:xfrm>
                  <a:off x="19877563" y="4282997"/>
                  <a:ext cx="61337" cy="68909"/>
                  <a:chOff x="19877563" y="4282997"/>
                  <a:chExt cx="61337" cy="68909"/>
                </a:xfrm>
              </p:grpSpPr>
              <p:sp>
                <p:nvSpPr>
                  <p:cNvPr id="3174" name="Google Shape;3174;p19"/>
                  <p:cNvSpPr/>
                  <p:nvPr/>
                </p:nvSpPr>
                <p:spPr>
                  <a:xfrm>
                    <a:off x="19917192"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75" name="Google Shape;3175;p19"/>
                  <p:cNvSpPr/>
                  <p:nvPr/>
                </p:nvSpPr>
                <p:spPr>
                  <a:xfrm>
                    <a:off x="19877563" y="4282997"/>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3176" name="Google Shape;3176;p19"/>
            <p:cNvSpPr/>
            <p:nvPr/>
          </p:nvSpPr>
          <p:spPr>
            <a:xfrm rot="-482944">
              <a:off x="8281079" y="1861980"/>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177" name="Google Shape;3177;p19"/>
          <p:cNvSpPr txBox="1"/>
          <p:nvPr/>
        </p:nvSpPr>
        <p:spPr>
          <a:xfrm>
            <a:off x="2227725" y="438100"/>
            <a:ext cx="4912800" cy="3078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lang="nl" sz="4000">
                <a:latin typeface="Mali Medium"/>
                <a:ea typeface="Mali Medium"/>
                <a:cs typeface="Mali Medium"/>
                <a:sym typeface="Mali Medium"/>
              </a:rPr>
              <a:t>Handicap</a:t>
            </a:r>
            <a:endParaRPr b="0" i="0" sz="4000" u="none" cap="none" strike="noStrike">
              <a:solidFill>
                <a:srgbClr val="000000"/>
              </a:solidFill>
              <a:latin typeface="Mali Medium"/>
              <a:ea typeface="Mali Medium"/>
              <a:cs typeface="Mali Medium"/>
              <a:sym typeface="Mali Medium"/>
            </a:endParaRPr>
          </a:p>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rgbClr val="000000"/>
                </a:solidFill>
                <a:latin typeface="Mali Medium"/>
                <a:ea typeface="Mali Medium"/>
                <a:cs typeface="Mali Medium"/>
                <a:sym typeface="Mali Medium"/>
              </a:rPr>
              <a:t>en sociale discriminatie op basis van handicap</a:t>
            </a:r>
            <a:endParaRPr b="0" i="0" sz="4000" u="none" cap="none" strike="noStrike">
              <a:solidFill>
                <a:srgbClr val="000000"/>
              </a:solidFill>
              <a:latin typeface="Mali Medium"/>
              <a:ea typeface="Mali Medium"/>
              <a:cs typeface="Mali Medium"/>
              <a:sym typeface="Mali Medium"/>
            </a:endParaRPr>
          </a:p>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rgbClr val="000000"/>
                </a:solidFill>
                <a:latin typeface="Mali Medium"/>
                <a:ea typeface="Mali Medium"/>
                <a:cs typeface="Mali Medium"/>
                <a:sym typeface="Mali Medium"/>
              </a:rPr>
              <a:t>(validisme)</a:t>
            </a:r>
            <a:endParaRPr b="0" i="0" sz="4000" u="none" cap="none" strike="noStrike">
              <a:solidFill>
                <a:srgbClr val="000000"/>
              </a:solidFill>
              <a:latin typeface="Mali Medium"/>
              <a:ea typeface="Mali Medium"/>
              <a:cs typeface="Mali Medium"/>
              <a:sym typeface="Mali Medium"/>
            </a:endParaRPr>
          </a:p>
        </p:txBody>
      </p:sp>
      <p:grpSp>
        <p:nvGrpSpPr>
          <p:cNvPr id="3178" name="Google Shape;3178;p19"/>
          <p:cNvGrpSpPr/>
          <p:nvPr/>
        </p:nvGrpSpPr>
        <p:grpSpPr>
          <a:xfrm>
            <a:off x="6682860" y="438108"/>
            <a:ext cx="1333217" cy="435132"/>
            <a:chOff x="14857413" y="876216"/>
            <a:chExt cx="2666433" cy="870263"/>
          </a:xfrm>
        </p:grpSpPr>
        <p:sp>
          <p:nvSpPr>
            <p:cNvPr id="3179" name="Google Shape;3179;p19"/>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0" name="Google Shape;3180;p19"/>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81" name="Google Shape;3181;p19"/>
          <p:cNvGrpSpPr/>
          <p:nvPr/>
        </p:nvGrpSpPr>
        <p:grpSpPr>
          <a:xfrm>
            <a:off x="6911607" y="3437050"/>
            <a:ext cx="1468048" cy="2277954"/>
            <a:chOff x="16070406" y="6554499"/>
            <a:chExt cx="2936096" cy="4555909"/>
          </a:xfrm>
        </p:grpSpPr>
        <p:sp>
          <p:nvSpPr>
            <p:cNvPr id="3182" name="Google Shape;3182;p19"/>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3" name="Google Shape;3183;p19"/>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4" name="Google Shape;3184;p19"/>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5" name="Google Shape;3185;p19"/>
            <p:cNvSpPr/>
            <p:nvPr/>
          </p:nvSpPr>
          <p:spPr>
            <a:xfrm>
              <a:off x="16513127" y="9329502"/>
              <a:ext cx="693546" cy="1532607"/>
            </a:xfrm>
            <a:custGeom>
              <a:rect b="b" l="l" r="r" t="t"/>
              <a:pathLst>
                <a:path extrusionOk="0" h="1532607" w="693546">
                  <a:moveTo>
                    <a:pt x="5919" y="1531589"/>
                  </a:moveTo>
                  <a:cubicBezTo>
                    <a:pt x="-2550" y="1527324"/>
                    <a:pt x="-565" y="1517620"/>
                    <a:pt x="3442" y="1510777"/>
                  </a:cubicBezTo>
                  <a:cubicBezTo>
                    <a:pt x="29241" y="1453272"/>
                    <a:pt x="55140" y="1395895"/>
                    <a:pt x="81295" y="1338536"/>
                  </a:cubicBezTo>
                  <a:cubicBezTo>
                    <a:pt x="149112" y="1191955"/>
                    <a:pt x="216784" y="1045245"/>
                    <a:pt x="282571" y="897715"/>
                  </a:cubicBezTo>
                  <a:cubicBezTo>
                    <a:pt x="409836" y="619340"/>
                    <a:pt x="516640" y="331789"/>
                    <a:pt x="650571" y="56530"/>
                  </a:cubicBezTo>
                  <a:cubicBezTo>
                    <a:pt x="659441" y="39218"/>
                    <a:pt x="669040" y="22288"/>
                    <a:pt x="677618" y="4875"/>
                  </a:cubicBezTo>
                  <a:cubicBezTo>
                    <a:pt x="679658" y="757"/>
                    <a:pt x="684457" y="-1184"/>
                    <a:pt x="688674" y="757"/>
                  </a:cubicBezTo>
                  <a:cubicBezTo>
                    <a:pt x="692790" y="2652"/>
                    <a:pt x="694730" y="7691"/>
                    <a:pt x="692790" y="11818"/>
                  </a:cubicBezTo>
                  <a:cubicBezTo>
                    <a:pt x="602224" y="194055"/>
                    <a:pt x="527786" y="383727"/>
                    <a:pt x="448221" y="570893"/>
                  </a:cubicBezTo>
                  <a:cubicBezTo>
                    <a:pt x="371415" y="754368"/>
                    <a:pt x="290393" y="936158"/>
                    <a:pt x="207723" y="1117064"/>
                  </a:cubicBezTo>
                  <a:cubicBezTo>
                    <a:pt x="152882" y="1237432"/>
                    <a:pt x="96385" y="1357179"/>
                    <a:pt x="42610" y="1478038"/>
                  </a:cubicBezTo>
                  <a:cubicBezTo>
                    <a:pt x="36499" y="1491497"/>
                    <a:pt x="30434" y="1504891"/>
                    <a:pt x="24141" y="1518249"/>
                  </a:cubicBezTo>
                  <a:cubicBezTo>
                    <a:pt x="21409" y="1525967"/>
                    <a:pt x="15417" y="1535826"/>
                    <a:pt x="5919" y="15315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6" name="Google Shape;3186;p19"/>
            <p:cNvSpPr/>
            <p:nvPr/>
          </p:nvSpPr>
          <p:spPr>
            <a:xfrm>
              <a:off x="16252330" y="9291160"/>
              <a:ext cx="737744" cy="1409814"/>
            </a:xfrm>
            <a:custGeom>
              <a:rect b="b" l="l" r="r" t="t"/>
              <a:pathLst>
                <a:path extrusionOk="0" h="1409814" w="737744">
                  <a:moveTo>
                    <a:pt x="6211" y="1408852"/>
                  </a:moveTo>
                  <a:cubicBezTo>
                    <a:pt x="-7540" y="1401171"/>
                    <a:pt x="5255" y="1386145"/>
                    <a:pt x="9262" y="1376113"/>
                  </a:cubicBezTo>
                  <a:cubicBezTo>
                    <a:pt x="32511" y="1328121"/>
                    <a:pt x="56607" y="1280494"/>
                    <a:pt x="81496" y="1233358"/>
                  </a:cubicBezTo>
                  <a:cubicBezTo>
                    <a:pt x="150852" y="1101037"/>
                    <a:pt x="222349" y="969854"/>
                    <a:pt x="290676" y="836967"/>
                  </a:cubicBezTo>
                  <a:cubicBezTo>
                    <a:pt x="435800" y="563248"/>
                    <a:pt x="561099" y="278376"/>
                    <a:pt x="718353" y="11354"/>
                  </a:cubicBezTo>
                  <a:cubicBezTo>
                    <a:pt x="721058" y="4738"/>
                    <a:pt x="726741" y="-4182"/>
                    <a:pt x="734691" y="2187"/>
                  </a:cubicBezTo>
                  <a:cubicBezTo>
                    <a:pt x="742349" y="9285"/>
                    <a:pt x="733571" y="19928"/>
                    <a:pt x="730420" y="27263"/>
                  </a:cubicBezTo>
                  <a:cubicBezTo>
                    <a:pt x="538961" y="376009"/>
                    <a:pt x="374157" y="738878"/>
                    <a:pt x="183627" y="1088198"/>
                  </a:cubicBezTo>
                  <a:cubicBezTo>
                    <a:pt x="134570" y="1180555"/>
                    <a:pt x="84519" y="1272548"/>
                    <a:pt x="38686" y="1366555"/>
                  </a:cubicBezTo>
                  <a:cubicBezTo>
                    <a:pt x="32356" y="1379138"/>
                    <a:pt x="26410" y="1392068"/>
                    <a:pt x="20117" y="1404679"/>
                  </a:cubicBezTo>
                  <a:cubicBezTo>
                    <a:pt x="17458" y="1409435"/>
                    <a:pt x="11029" y="1411039"/>
                    <a:pt x="6211" y="140885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7" name="Google Shape;3187;p19"/>
            <p:cNvSpPr/>
            <p:nvPr/>
          </p:nvSpPr>
          <p:spPr>
            <a:xfrm>
              <a:off x="16318184" y="9593539"/>
              <a:ext cx="669390" cy="1311704"/>
            </a:xfrm>
            <a:custGeom>
              <a:rect b="b" l="l" r="r" t="t"/>
              <a:pathLst>
                <a:path extrusionOk="0" h="1311704" w="669390">
                  <a:moveTo>
                    <a:pt x="7563" y="1311225"/>
                  </a:moveTo>
                  <a:cubicBezTo>
                    <a:pt x="2035" y="1309530"/>
                    <a:pt x="-1307" y="1303370"/>
                    <a:pt x="487" y="1297785"/>
                  </a:cubicBezTo>
                  <a:cubicBezTo>
                    <a:pt x="7627" y="1277565"/>
                    <a:pt x="16178" y="1257902"/>
                    <a:pt x="24920" y="1238366"/>
                  </a:cubicBezTo>
                  <a:cubicBezTo>
                    <a:pt x="61101" y="1161982"/>
                    <a:pt x="100934" y="1087147"/>
                    <a:pt x="140493" y="1012721"/>
                  </a:cubicBezTo>
                  <a:cubicBezTo>
                    <a:pt x="140457" y="1012776"/>
                    <a:pt x="140420" y="1012840"/>
                    <a:pt x="140384" y="1012904"/>
                  </a:cubicBezTo>
                  <a:cubicBezTo>
                    <a:pt x="140329" y="1012994"/>
                    <a:pt x="140284" y="1013086"/>
                    <a:pt x="140229" y="1013177"/>
                  </a:cubicBezTo>
                  <a:cubicBezTo>
                    <a:pt x="309968" y="703758"/>
                    <a:pt x="463871" y="386065"/>
                    <a:pt x="619450" y="69338"/>
                  </a:cubicBezTo>
                  <a:cubicBezTo>
                    <a:pt x="630596" y="47223"/>
                    <a:pt x="642335" y="25391"/>
                    <a:pt x="654401" y="3760"/>
                  </a:cubicBezTo>
                  <a:cubicBezTo>
                    <a:pt x="656341" y="270"/>
                    <a:pt x="661095" y="-896"/>
                    <a:pt x="664628" y="708"/>
                  </a:cubicBezTo>
                  <a:cubicBezTo>
                    <a:pt x="668407" y="2457"/>
                    <a:pt x="670684" y="7550"/>
                    <a:pt x="668598" y="11423"/>
                  </a:cubicBezTo>
                  <a:cubicBezTo>
                    <a:pt x="589188" y="167937"/>
                    <a:pt x="517318" y="328223"/>
                    <a:pt x="439347" y="485466"/>
                  </a:cubicBezTo>
                  <a:cubicBezTo>
                    <a:pt x="350611" y="666937"/>
                    <a:pt x="254918" y="844927"/>
                    <a:pt x="159918" y="1023145"/>
                  </a:cubicBezTo>
                  <a:cubicBezTo>
                    <a:pt x="120905" y="1096887"/>
                    <a:pt x="81700" y="1170620"/>
                    <a:pt x="45893" y="1245984"/>
                  </a:cubicBezTo>
                  <a:cubicBezTo>
                    <a:pt x="36467" y="1265383"/>
                    <a:pt x="29519" y="1285885"/>
                    <a:pt x="20494" y="1305448"/>
                  </a:cubicBezTo>
                  <a:cubicBezTo>
                    <a:pt x="18236" y="1310295"/>
                    <a:pt x="12590" y="1312828"/>
                    <a:pt x="7563" y="1311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8" name="Google Shape;3188;p19"/>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89" name="Google Shape;3189;p19"/>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0" name="Google Shape;3190;p19"/>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1" name="Google Shape;3191;p19"/>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2" name="Google Shape;3192;p19"/>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3" name="Google Shape;3193;p19"/>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4" name="Google Shape;3194;p19"/>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5" name="Google Shape;3195;p19"/>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6" name="Google Shape;3196;p19"/>
            <p:cNvSpPr/>
            <p:nvPr/>
          </p:nvSpPr>
          <p:spPr>
            <a:xfrm>
              <a:off x="17114600" y="6718750"/>
              <a:ext cx="143296" cy="97916"/>
            </a:xfrm>
            <a:custGeom>
              <a:rect b="b" l="l" r="r" t="t"/>
              <a:pathLst>
                <a:path extrusionOk="0" h="97916" w="143296">
                  <a:moveTo>
                    <a:pt x="19584" y="97748"/>
                  </a:moveTo>
                  <a:cubicBezTo>
                    <a:pt x="5141" y="96637"/>
                    <a:pt x="-3884" y="79753"/>
                    <a:pt x="1644" y="66896"/>
                  </a:cubicBezTo>
                  <a:cubicBezTo>
                    <a:pt x="6106" y="56463"/>
                    <a:pt x="14876" y="51087"/>
                    <a:pt x="24237" y="45601"/>
                  </a:cubicBezTo>
                  <a:cubicBezTo>
                    <a:pt x="46184" y="32827"/>
                    <a:pt x="68687" y="21072"/>
                    <a:pt x="91472" y="9801"/>
                  </a:cubicBezTo>
                  <a:cubicBezTo>
                    <a:pt x="103147" y="4917"/>
                    <a:pt x="116251" y="-3484"/>
                    <a:pt x="129137" y="1555"/>
                  </a:cubicBezTo>
                  <a:cubicBezTo>
                    <a:pt x="129128" y="1573"/>
                    <a:pt x="129110" y="1591"/>
                    <a:pt x="129101" y="1610"/>
                  </a:cubicBezTo>
                  <a:cubicBezTo>
                    <a:pt x="158361" y="18877"/>
                    <a:pt x="136951" y="43050"/>
                    <a:pt x="113674" y="52481"/>
                  </a:cubicBezTo>
                  <a:cubicBezTo>
                    <a:pt x="91800" y="64053"/>
                    <a:pt x="70099" y="76062"/>
                    <a:pt x="48807" y="88618"/>
                  </a:cubicBezTo>
                  <a:cubicBezTo>
                    <a:pt x="39928" y="94240"/>
                    <a:pt x="30157" y="98869"/>
                    <a:pt x="19584" y="9774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7" name="Google Shape;3197;p19"/>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198" name="Google Shape;3198;p19"/>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199" name="Google Shape;3199;p19"/>
          <p:cNvGrpSpPr/>
          <p:nvPr/>
        </p:nvGrpSpPr>
        <p:grpSpPr>
          <a:xfrm>
            <a:off x="-1055109" y="114572"/>
            <a:ext cx="3516252" cy="4425687"/>
            <a:chOff x="-1959909" y="153297"/>
            <a:chExt cx="3516252" cy="4425687"/>
          </a:xfrm>
        </p:grpSpPr>
        <p:sp>
          <p:nvSpPr>
            <p:cNvPr id="3200" name="Google Shape;3200;p19"/>
            <p:cNvSpPr/>
            <p:nvPr/>
          </p:nvSpPr>
          <p:spPr>
            <a:xfrm rot="904748">
              <a:off x="-1514193" y="528555"/>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1" name="Google Shape;3201;p19"/>
            <p:cNvSpPr/>
            <p:nvPr/>
          </p:nvSpPr>
          <p:spPr>
            <a:xfrm rot="904748">
              <a:off x="-1503763" y="677935"/>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2" name="Google Shape;3202;p19"/>
            <p:cNvSpPr/>
            <p:nvPr/>
          </p:nvSpPr>
          <p:spPr>
            <a:xfrm rot="904748">
              <a:off x="-1543658" y="567616"/>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3" name="Google Shape;3203;p19"/>
            <p:cNvSpPr/>
            <p:nvPr/>
          </p:nvSpPr>
          <p:spPr>
            <a:xfrm rot="904748">
              <a:off x="-970292" y="955075"/>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4" name="Google Shape;3204;p19"/>
            <p:cNvSpPr/>
            <p:nvPr/>
          </p:nvSpPr>
          <p:spPr>
            <a:xfrm rot="904748">
              <a:off x="-1142104" y="1517228"/>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5" name="Google Shape;3205;p19"/>
            <p:cNvSpPr/>
            <p:nvPr/>
          </p:nvSpPr>
          <p:spPr>
            <a:xfrm rot="904748">
              <a:off x="-1322493" y="2180605"/>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6" name="Google Shape;3206;p19"/>
            <p:cNvSpPr/>
            <p:nvPr/>
          </p:nvSpPr>
          <p:spPr>
            <a:xfrm rot="904748">
              <a:off x="-1496666" y="2752741"/>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7" name="Google Shape;3207;p19"/>
            <p:cNvSpPr/>
            <p:nvPr/>
          </p:nvSpPr>
          <p:spPr>
            <a:xfrm rot="904748">
              <a:off x="-491794" y="1417434"/>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08" name="Google Shape;3208;p19"/>
            <p:cNvSpPr/>
            <p:nvPr/>
          </p:nvSpPr>
          <p:spPr>
            <a:xfrm rot="904748">
              <a:off x="-645531" y="2028218"/>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209" name="Google Shape;3209;p19"/>
            <p:cNvGrpSpPr/>
            <p:nvPr/>
          </p:nvGrpSpPr>
          <p:grpSpPr>
            <a:xfrm rot="912051">
              <a:off x="-834459" y="2642090"/>
              <a:ext cx="1422081" cy="309306"/>
              <a:chOff x="-1447522" y="5206067"/>
              <a:chExt cx="2844200" cy="618653"/>
            </a:xfrm>
          </p:grpSpPr>
          <p:sp>
            <p:nvSpPr>
              <p:cNvPr id="3210" name="Google Shape;3210;p19"/>
              <p:cNvSpPr/>
              <p:nvPr/>
            </p:nvSpPr>
            <p:spPr>
              <a:xfrm>
                <a:off x="1026706" y="5572668"/>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11" name="Google Shape;3211;p19"/>
              <p:cNvSpPr/>
              <p:nvPr/>
            </p:nvSpPr>
            <p:spPr>
              <a:xfrm>
                <a:off x="-832612" y="5413289"/>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12" name="Google Shape;3212;p19"/>
              <p:cNvSpPr/>
              <p:nvPr/>
            </p:nvSpPr>
            <p:spPr>
              <a:xfrm>
                <a:off x="-1447522" y="5206067"/>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213" name="Google Shape;3213;p19"/>
            <p:cNvGrpSpPr/>
            <p:nvPr/>
          </p:nvGrpSpPr>
          <p:grpSpPr>
            <a:xfrm rot="912051">
              <a:off x="-948458" y="3180226"/>
              <a:ext cx="1320262" cy="292758"/>
              <a:chOff x="-1386332" y="6331816"/>
              <a:chExt cx="2640558" cy="585554"/>
            </a:xfrm>
          </p:grpSpPr>
          <p:sp>
            <p:nvSpPr>
              <p:cNvPr id="3214" name="Google Shape;3214;p19"/>
              <p:cNvSpPr/>
              <p:nvPr/>
            </p:nvSpPr>
            <p:spPr>
              <a:xfrm>
                <a:off x="-1386332" y="6331816"/>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15" name="Google Shape;3215;p19"/>
              <p:cNvSpPr/>
              <p:nvPr/>
            </p:nvSpPr>
            <p:spPr>
              <a:xfrm>
                <a:off x="-210449" y="6733719"/>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16" name="Google Shape;3216;p19"/>
              <p:cNvSpPr/>
              <p:nvPr/>
            </p:nvSpPr>
            <p:spPr>
              <a:xfrm>
                <a:off x="257051" y="6712604"/>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217" name="Google Shape;3217;p19"/>
            <p:cNvGrpSpPr/>
            <p:nvPr/>
          </p:nvGrpSpPr>
          <p:grpSpPr>
            <a:xfrm rot="912051">
              <a:off x="-961764" y="712605"/>
              <a:ext cx="2241992" cy="148446"/>
              <a:chOff x="-2775165" y="1339264"/>
              <a:chExt cx="4484043" cy="296911"/>
            </a:xfrm>
          </p:grpSpPr>
          <p:sp>
            <p:nvSpPr>
              <p:cNvPr id="3218" name="Google Shape;3218;p19"/>
              <p:cNvSpPr/>
              <p:nvPr/>
            </p:nvSpPr>
            <p:spPr>
              <a:xfrm>
                <a:off x="1540513" y="146773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19" name="Google Shape;3219;p19"/>
              <p:cNvSpPr/>
              <p:nvPr/>
            </p:nvSpPr>
            <p:spPr>
              <a:xfrm>
                <a:off x="1180885" y="145703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0" name="Google Shape;3220;p19"/>
              <p:cNvSpPr/>
              <p:nvPr/>
            </p:nvSpPr>
            <p:spPr>
              <a:xfrm>
                <a:off x="821241" y="144632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1" name="Google Shape;3221;p19"/>
              <p:cNvSpPr/>
              <p:nvPr/>
            </p:nvSpPr>
            <p:spPr>
              <a:xfrm>
                <a:off x="461597" y="143562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2" name="Google Shape;3222;p19"/>
              <p:cNvSpPr/>
              <p:nvPr/>
            </p:nvSpPr>
            <p:spPr>
              <a:xfrm>
                <a:off x="101954" y="142491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3" name="Google Shape;3223;p19"/>
              <p:cNvSpPr/>
              <p:nvPr/>
            </p:nvSpPr>
            <p:spPr>
              <a:xfrm>
                <a:off x="-257674" y="141420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4" name="Google Shape;3224;p19"/>
              <p:cNvSpPr/>
              <p:nvPr/>
            </p:nvSpPr>
            <p:spPr>
              <a:xfrm>
                <a:off x="-617318" y="140350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5" name="Google Shape;3225;p19"/>
              <p:cNvSpPr/>
              <p:nvPr/>
            </p:nvSpPr>
            <p:spPr>
              <a:xfrm>
                <a:off x="-976961" y="139279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6" name="Google Shape;3226;p19"/>
              <p:cNvSpPr/>
              <p:nvPr/>
            </p:nvSpPr>
            <p:spPr>
              <a:xfrm>
                <a:off x="-1336605" y="138208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7" name="Google Shape;3227;p19"/>
              <p:cNvSpPr/>
              <p:nvPr/>
            </p:nvSpPr>
            <p:spPr>
              <a:xfrm>
                <a:off x="-1696249" y="1371383"/>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8" name="Google Shape;3228;p19"/>
              <p:cNvSpPr/>
              <p:nvPr/>
            </p:nvSpPr>
            <p:spPr>
              <a:xfrm>
                <a:off x="-2055878" y="136067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29" name="Google Shape;3229;p19"/>
              <p:cNvSpPr/>
              <p:nvPr/>
            </p:nvSpPr>
            <p:spPr>
              <a:xfrm>
                <a:off x="-2415521" y="134997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30" name="Google Shape;3230;p19"/>
              <p:cNvSpPr/>
              <p:nvPr/>
            </p:nvSpPr>
            <p:spPr>
              <a:xfrm>
                <a:off x="-2775165" y="133926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231" name="Google Shape;3231;p19"/>
            <p:cNvGrpSpPr/>
            <p:nvPr/>
          </p:nvGrpSpPr>
          <p:grpSpPr>
            <a:xfrm rot="912051">
              <a:off x="-1026367" y="462124"/>
              <a:ext cx="2404672" cy="367521"/>
              <a:chOff x="-2979402" y="839355"/>
              <a:chExt cx="4809406" cy="735091"/>
            </a:xfrm>
          </p:grpSpPr>
          <p:sp>
            <p:nvSpPr>
              <p:cNvPr id="3232" name="Google Shape;3232;p19"/>
              <p:cNvSpPr/>
              <p:nvPr/>
            </p:nvSpPr>
            <p:spPr>
              <a:xfrm>
                <a:off x="1337778" y="9627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33" name="Google Shape;3233;p19"/>
              <p:cNvSpPr/>
              <p:nvPr/>
            </p:nvSpPr>
            <p:spPr>
              <a:xfrm>
                <a:off x="978010" y="952476"/>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34" name="Google Shape;3234;p19"/>
              <p:cNvSpPr/>
              <p:nvPr/>
            </p:nvSpPr>
            <p:spPr>
              <a:xfrm>
                <a:off x="618242" y="942190"/>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35" name="Google Shape;3235;p19"/>
              <p:cNvSpPr/>
              <p:nvPr/>
            </p:nvSpPr>
            <p:spPr>
              <a:xfrm>
                <a:off x="258473" y="931904"/>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36" name="Google Shape;3236;p19"/>
              <p:cNvSpPr/>
              <p:nvPr/>
            </p:nvSpPr>
            <p:spPr>
              <a:xfrm>
                <a:off x="-101279" y="9216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37" name="Google Shape;3237;p19"/>
              <p:cNvSpPr/>
              <p:nvPr/>
            </p:nvSpPr>
            <p:spPr>
              <a:xfrm>
                <a:off x="-461047" y="911332"/>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38" name="Google Shape;3238;p19"/>
              <p:cNvSpPr/>
              <p:nvPr/>
            </p:nvSpPr>
            <p:spPr>
              <a:xfrm>
                <a:off x="-820815" y="901061"/>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39" name="Google Shape;3239;p19"/>
              <p:cNvSpPr/>
              <p:nvPr/>
            </p:nvSpPr>
            <p:spPr>
              <a:xfrm>
                <a:off x="-1180583" y="890775"/>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40" name="Google Shape;3240;p19"/>
              <p:cNvSpPr/>
              <p:nvPr/>
            </p:nvSpPr>
            <p:spPr>
              <a:xfrm>
                <a:off x="-1540341" y="880489"/>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41" name="Google Shape;3241;p19"/>
              <p:cNvSpPr/>
              <p:nvPr/>
            </p:nvSpPr>
            <p:spPr>
              <a:xfrm>
                <a:off x="-1900104" y="870206"/>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42" name="Google Shape;3242;p19"/>
              <p:cNvSpPr/>
              <p:nvPr/>
            </p:nvSpPr>
            <p:spPr>
              <a:xfrm>
                <a:off x="-2259873" y="85991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43" name="Google Shape;3243;p19"/>
              <p:cNvSpPr/>
              <p:nvPr/>
            </p:nvSpPr>
            <p:spPr>
              <a:xfrm>
                <a:off x="-2619625" y="849640"/>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44" name="Google Shape;3244;p19"/>
              <p:cNvSpPr/>
              <p:nvPr/>
            </p:nvSpPr>
            <p:spPr>
              <a:xfrm>
                <a:off x="-2979402" y="839355"/>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245" name="Google Shape;3245;p19"/>
          <p:cNvGrpSpPr/>
          <p:nvPr/>
        </p:nvGrpSpPr>
        <p:grpSpPr>
          <a:xfrm rot="-409338">
            <a:off x="1090125" y="1341082"/>
            <a:ext cx="984885" cy="3455590"/>
            <a:chOff x="237346" y="4814658"/>
            <a:chExt cx="1969610" cy="6910455"/>
          </a:xfrm>
        </p:grpSpPr>
        <p:sp>
          <p:nvSpPr>
            <p:cNvPr id="3246" name="Google Shape;3246;p19"/>
            <p:cNvSpPr/>
            <p:nvPr/>
          </p:nvSpPr>
          <p:spPr>
            <a:xfrm>
              <a:off x="307542" y="5202239"/>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47" name="Google Shape;3247;p19"/>
            <p:cNvSpPr/>
            <p:nvPr/>
          </p:nvSpPr>
          <p:spPr>
            <a:xfrm>
              <a:off x="812878" y="4893392"/>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48" name="Google Shape;3248;p19"/>
            <p:cNvSpPr/>
            <p:nvPr/>
          </p:nvSpPr>
          <p:spPr>
            <a:xfrm>
              <a:off x="237742" y="503653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49" name="Google Shape;3249;p19"/>
            <p:cNvSpPr/>
            <p:nvPr/>
          </p:nvSpPr>
          <p:spPr>
            <a:xfrm>
              <a:off x="1664458" y="10790045"/>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50" name="Google Shape;3250;p19"/>
            <p:cNvSpPr/>
            <p:nvPr/>
          </p:nvSpPr>
          <p:spPr>
            <a:xfrm>
              <a:off x="469518" y="5909679"/>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51" name="Google Shape;3251;p19"/>
            <p:cNvSpPr/>
            <p:nvPr/>
          </p:nvSpPr>
          <p:spPr>
            <a:xfrm>
              <a:off x="310080" y="5222015"/>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52" name="Google Shape;3252;p19"/>
            <p:cNvSpPr/>
            <p:nvPr/>
          </p:nvSpPr>
          <p:spPr>
            <a:xfrm>
              <a:off x="1933272" y="11342191"/>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53" name="Google Shape;3253;p19"/>
            <p:cNvSpPr/>
            <p:nvPr/>
          </p:nvSpPr>
          <p:spPr>
            <a:xfrm>
              <a:off x="889450" y="5984678"/>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54" name="Google Shape;3254;p19"/>
            <p:cNvSpPr/>
            <p:nvPr/>
          </p:nvSpPr>
          <p:spPr>
            <a:xfrm>
              <a:off x="654547" y="6054060"/>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55" name="Google Shape;3255;p19"/>
            <p:cNvSpPr/>
            <p:nvPr/>
          </p:nvSpPr>
          <p:spPr>
            <a:xfrm>
              <a:off x="462703" y="5827884"/>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56" name="Google Shape;3256;p19"/>
            <p:cNvSpPr/>
            <p:nvPr/>
          </p:nvSpPr>
          <p:spPr>
            <a:xfrm>
              <a:off x="237346" y="4814658"/>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3257" name="Google Shape;3257;p19"/>
          <p:cNvPicPr preferRelativeResize="0"/>
          <p:nvPr/>
        </p:nvPicPr>
        <p:blipFill rotWithShape="1">
          <a:blip r:embed="rId3">
            <a:alphaModFix/>
          </a:blip>
          <a:srcRect b="0" l="0" r="0" t="0"/>
          <a:stretch/>
        </p:blipFill>
        <p:spPr>
          <a:xfrm>
            <a:off x="3672025" y="3417400"/>
            <a:ext cx="1468050" cy="146805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EF0FF"/>
        </a:solidFill>
      </p:bgPr>
    </p:bg>
    <p:spTree>
      <p:nvGrpSpPr>
        <p:cNvPr id="3261" name="Shape 3261"/>
        <p:cNvGrpSpPr/>
        <p:nvPr/>
      </p:nvGrpSpPr>
      <p:grpSpPr>
        <a:xfrm>
          <a:off x="0" y="0"/>
          <a:ext cx="0" cy="0"/>
          <a:chOff x="0" y="0"/>
          <a:chExt cx="0" cy="0"/>
        </a:xfrm>
      </p:grpSpPr>
      <p:sp>
        <p:nvSpPr>
          <p:cNvPr id="3262" name="Google Shape;3262;p20"/>
          <p:cNvSpPr txBox="1"/>
          <p:nvPr/>
        </p:nvSpPr>
        <p:spPr>
          <a:xfrm>
            <a:off x="358400" y="419738"/>
            <a:ext cx="5250900" cy="26190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100"/>
              <a:buFont typeface="Arial"/>
              <a:buNone/>
            </a:pPr>
            <a:r>
              <a:rPr b="0" i="0" lang="nl" sz="4100" u="none" cap="none" strike="noStrike">
                <a:solidFill>
                  <a:schemeClr val="dk1"/>
                </a:solidFill>
                <a:latin typeface="Mali Medium"/>
                <a:ea typeface="Mali Medium"/>
                <a:cs typeface="Mali Medium"/>
                <a:sym typeface="Mali Medium"/>
              </a:rPr>
              <a:t>“Ik ben niet gehandicapt,</a:t>
            </a:r>
            <a:endParaRPr b="0" i="0" sz="4100" u="none" cap="none" strike="noStrike">
              <a:solidFill>
                <a:schemeClr val="dk1"/>
              </a:solidFill>
              <a:latin typeface="Mali Medium"/>
              <a:ea typeface="Mali Medium"/>
              <a:cs typeface="Mali Medium"/>
              <a:sym typeface="Mali Medium"/>
            </a:endParaRPr>
          </a:p>
          <a:p>
            <a:pPr indent="0" lvl="0" marL="0" marR="0" rtl="0" algn="ctr">
              <a:lnSpc>
                <a:spcPct val="115000"/>
              </a:lnSpc>
              <a:spcBef>
                <a:spcPts val="0"/>
              </a:spcBef>
              <a:spcAft>
                <a:spcPts val="0"/>
              </a:spcAft>
              <a:buClr>
                <a:srgbClr val="000000"/>
              </a:buClr>
              <a:buSzPts val="4100"/>
              <a:buFont typeface="Arial"/>
              <a:buNone/>
            </a:pPr>
            <a:r>
              <a:rPr lang="nl" sz="4100">
                <a:solidFill>
                  <a:schemeClr val="dk1"/>
                </a:solidFill>
                <a:latin typeface="Mali Medium"/>
                <a:ea typeface="Mali Medium"/>
                <a:cs typeface="Mali Medium"/>
                <a:sym typeface="Mali Medium"/>
              </a:rPr>
              <a:t>de samenleving maakt me dat</a:t>
            </a:r>
            <a:r>
              <a:rPr b="0" i="0" lang="nl" sz="4100" u="none" cap="none" strike="noStrike">
                <a:solidFill>
                  <a:schemeClr val="dk1"/>
                </a:solidFill>
                <a:latin typeface="Mali Medium"/>
                <a:ea typeface="Mali Medium"/>
                <a:cs typeface="Mali Medium"/>
                <a:sym typeface="Mali Medium"/>
              </a:rPr>
              <a:t>.”</a:t>
            </a:r>
            <a:endParaRPr b="0" i="0" sz="800" u="none" cap="none" strike="noStrike">
              <a:solidFill>
                <a:schemeClr val="dk1"/>
              </a:solidFill>
              <a:latin typeface="Mali Medium"/>
              <a:ea typeface="Mali Medium"/>
              <a:cs typeface="Mali Medium"/>
              <a:sym typeface="Mali Medium"/>
            </a:endParaRPr>
          </a:p>
        </p:txBody>
      </p:sp>
      <p:sp>
        <p:nvSpPr>
          <p:cNvPr id="3263" name="Google Shape;3263;p20"/>
          <p:cNvSpPr txBox="1"/>
          <p:nvPr/>
        </p:nvSpPr>
        <p:spPr>
          <a:xfrm>
            <a:off x="315074" y="3616775"/>
            <a:ext cx="5378100" cy="1246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2700"/>
              <a:buFont typeface="Arial"/>
              <a:buNone/>
            </a:pPr>
            <a:r>
              <a:rPr b="0" i="0" lang="nl" sz="2700" u="none" cap="none" strike="noStrike">
                <a:solidFill>
                  <a:schemeClr val="dk1"/>
                </a:solidFill>
                <a:latin typeface="Mali"/>
                <a:ea typeface="Mali"/>
                <a:cs typeface="Mali"/>
                <a:sym typeface="Mali"/>
              </a:rPr>
              <a:t>Dr. Tapolczai Gergely</a:t>
            </a:r>
            <a:endParaRPr b="0" i="0" sz="2700" u="none" cap="none" strike="noStrike">
              <a:solidFill>
                <a:schemeClr val="dk1"/>
              </a:solidFill>
              <a:latin typeface="Mali"/>
              <a:ea typeface="Mali"/>
              <a:cs typeface="Mali"/>
              <a:sym typeface="Mali"/>
            </a:endParaRPr>
          </a:p>
          <a:p>
            <a:pPr indent="0" lvl="0" marL="0" marR="0" rtl="0" algn="ctr">
              <a:lnSpc>
                <a:spcPct val="100000"/>
              </a:lnSpc>
              <a:spcBef>
                <a:spcPts val="0"/>
              </a:spcBef>
              <a:spcAft>
                <a:spcPts val="0"/>
              </a:spcAft>
              <a:buClr>
                <a:srgbClr val="000000"/>
              </a:buClr>
              <a:buSzPts val="2700"/>
              <a:buFont typeface="Arial"/>
              <a:buNone/>
            </a:pPr>
            <a:r>
              <a:rPr lang="nl" sz="2700">
                <a:solidFill>
                  <a:schemeClr val="dk1"/>
                </a:solidFill>
                <a:latin typeface="Mali"/>
                <a:ea typeface="Mali"/>
                <a:cs typeface="Mali"/>
                <a:sym typeface="Mali"/>
              </a:rPr>
              <a:t>Dooven Lid</a:t>
            </a:r>
            <a:r>
              <a:rPr b="0" i="0" lang="nl" sz="2700" u="none" cap="none" strike="noStrike">
                <a:solidFill>
                  <a:schemeClr val="dk1"/>
                </a:solidFill>
                <a:latin typeface="Mali"/>
                <a:ea typeface="Mali"/>
                <a:cs typeface="Mali"/>
                <a:sym typeface="Mali"/>
              </a:rPr>
              <a:t> van het Hongaarse parlement</a:t>
            </a:r>
            <a:endParaRPr b="0" i="0" sz="2700" u="none" cap="none" strike="noStrike">
              <a:solidFill>
                <a:schemeClr val="dk1"/>
              </a:solidFill>
              <a:latin typeface="Mali"/>
              <a:ea typeface="Mali"/>
              <a:cs typeface="Mali"/>
              <a:sym typeface="Mali"/>
            </a:endParaRPr>
          </a:p>
        </p:txBody>
      </p:sp>
      <p:grpSp>
        <p:nvGrpSpPr>
          <p:cNvPr id="3264" name="Google Shape;3264;p20"/>
          <p:cNvGrpSpPr/>
          <p:nvPr/>
        </p:nvGrpSpPr>
        <p:grpSpPr>
          <a:xfrm>
            <a:off x="6611291" y="176197"/>
            <a:ext cx="3251397" cy="4372277"/>
            <a:chOff x="16356381" y="-70256"/>
            <a:chExt cx="6502793" cy="8744553"/>
          </a:xfrm>
        </p:grpSpPr>
        <p:sp>
          <p:nvSpPr>
            <p:cNvPr id="3265" name="Google Shape;3265;p20"/>
            <p:cNvSpPr/>
            <p:nvPr/>
          </p:nvSpPr>
          <p:spPr>
            <a:xfrm>
              <a:off x="16363334" y="-70256"/>
              <a:ext cx="6495840" cy="8744553"/>
            </a:xfrm>
            <a:custGeom>
              <a:rect b="b" l="l" r="r" t="t"/>
              <a:pathLst>
                <a:path extrusionOk="0" h="8744553" w="6495840">
                  <a:moveTo>
                    <a:pt x="6459413" y="8427975"/>
                  </a:moveTo>
                  <a:cubicBezTo>
                    <a:pt x="6446949" y="8215991"/>
                    <a:pt x="6480581" y="7966788"/>
                    <a:pt x="6466719" y="7708562"/>
                  </a:cubicBezTo>
                  <a:cubicBezTo>
                    <a:pt x="6432685" y="7110593"/>
                    <a:pt x="6452106" y="7545004"/>
                    <a:pt x="6452106" y="6955622"/>
                  </a:cubicBezTo>
                  <a:cubicBezTo>
                    <a:pt x="6453417" y="6291702"/>
                    <a:pt x="6364458" y="5871282"/>
                    <a:pt x="6396010" y="4798152"/>
                  </a:cubicBezTo>
                  <a:cubicBezTo>
                    <a:pt x="6407792" y="4546676"/>
                    <a:pt x="6412442" y="4679576"/>
                    <a:pt x="6378425" y="4079875"/>
                  </a:cubicBezTo>
                  <a:cubicBezTo>
                    <a:pt x="6319446" y="3230168"/>
                    <a:pt x="6313730" y="10936"/>
                    <a:pt x="6250625" y="9379"/>
                  </a:cubicBezTo>
                  <a:cubicBezTo>
                    <a:pt x="5716857" y="-5312"/>
                    <a:pt x="5102434" y="20677"/>
                    <a:pt x="5105755" y="20677"/>
                  </a:cubicBezTo>
                  <a:cubicBezTo>
                    <a:pt x="4503638" y="20677"/>
                    <a:pt x="5061512" y="-38453"/>
                    <a:pt x="4327347" y="43273"/>
                  </a:cubicBezTo>
                  <a:cubicBezTo>
                    <a:pt x="4001038" y="79423"/>
                    <a:pt x="3196409" y="34616"/>
                    <a:pt x="3158563" y="32342"/>
                  </a:cubicBezTo>
                  <a:cubicBezTo>
                    <a:pt x="3128357" y="34598"/>
                    <a:pt x="2450200" y="87713"/>
                    <a:pt x="2379823" y="81679"/>
                  </a:cubicBezTo>
                  <a:cubicBezTo>
                    <a:pt x="1685654" y="22496"/>
                    <a:pt x="351050" y="113649"/>
                    <a:pt x="433943" y="107318"/>
                  </a:cubicBezTo>
                  <a:cubicBezTo>
                    <a:pt x="412372" y="107318"/>
                    <a:pt x="59842" y="100532"/>
                    <a:pt x="63163" y="100917"/>
                  </a:cubicBezTo>
                  <a:cubicBezTo>
                    <a:pt x="60926" y="100917"/>
                    <a:pt x="59178" y="1147079"/>
                    <a:pt x="59178" y="1916021"/>
                  </a:cubicBezTo>
                  <a:cubicBezTo>
                    <a:pt x="59108" y="1917315"/>
                    <a:pt x="17906" y="2541029"/>
                    <a:pt x="14358" y="2822620"/>
                  </a:cubicBezTo>
                  <a:cubicBezTo>
                    <a:pt x="14358" y="2858036"/>
                    <a:pt x="58181" y="3273384"/>
                    <a:pt x="52535" y="3328474"/>
                  </a:cubicBezTo>
                  <a:cubicBezTo>
                    <a:pt x="-21443" y="4062229"/>
                    <a:pt x="92933" y="4785945"/>
                    <a:pt x="24986" y="6249046"/>
                  </a:cubicBezTo>
                  <a:cubicBezTo>
                    <a:pt x="-1882" y="6773001"/>
                    <a:pt x="34215" y="6695035"/>
                    <a:pt x="25318" y="6967323"/>
                  </a:cubicBezTo>
                  <a:cubicBezTo>
                    <a:pt x="-19415" y="8203433"/>
                    <a:pt x="5408" y="7563298"/>
                    <a:pt x="21997" y="8360940"/>
                  </a:cubicBezTo>
                  <a:cubicBezTo>
                    <a:pt x="29268" y="8700962"/>
                    <a:pt x="15389" y="8715740"/>
                    <a:pt x="37257" y="8716125"/>
                  </a:cubicBezTo>
                  <a:cubicBezTo>
                    <a:pt x="1438025" y="8737514"/>
                    <a:pt x="2640021" y="8750666"/>
                    <a:pt x="4461091" y="8718381"/>
                  </a:cubicBezTo>
                  <a:cubicBezTo>
                    <a:pt x="5183736" y="8704443"/>
                    <a:pt x="5194032" y="8750019"/>
                    <a:pt x="5271366" y="8744003"/>
                  </a:cubicBezTo>
                  <a:cubicBezTo>
                    <a:pt x="6742230" y="8631740"/>
                    <a:pt x="6492940" y="8926292"/>
                    <a:pt x="6459413" y="8427975"/>
                  </a:cubicBezTo>
                  <a:close/>
                  <a:moveTo>
                    <a:pt x="351959" y="984535"/>
                  </a:moveTo>
                  <a:cubicBezTo>
                    <a:pt x="290550" y="959683"/>
                    <a:pt x="258019" y="876820"/>
                    <a:pt x="284572" y="809382"/>
                  </a:cubicBezTo>
                  <a:cubicBezTo>
                    <a:pt x="329060" y="695248"/>
                    <a:pt x="482084" y="707316"/>
                    <a:pt x="521905" y="817672"/>
                  </a:cubicBezTo>
                  <a:cubicBezTo>
                    <a:pt x="561079" y="911851"/>
                    <a:pt x="465146" y="1030864"/>
                    <a:pt x="351959" y="984535"/>
                  </a:cubicBezTo>
                  <a:close/>
                  <a:moveTo>
                    <a:pt x="340335" y="1700188"/>
                  </a:moveTo>
                  <a:cubicBezTo>
                    <a:pt x="291214" y="1673815"/>
                    <a:pt x="265640" y="1608283"/>
                    <a:pt x="279922" y="1549153"/>
                  </a:cubicBezTo>
                  <a:cubicBezTo>
                    <a:pt x="311457" y="1419961"/>
                    <a:pt x="480091" y="1419576"/>
                    <a:pt x="523233" y="1539359"/>
                  </a:cubicBezTo>
                  <a:cubicBezTo>
                    <a:pt x="565064" y="1639536"/>
                    <a:pt x="454867" y="1761960"/>
                    <a:pt x="340335" y="1700188"/>
                  </a:cubicBezTo>
                  <a:close/>
                  <a:moveTo>
                    <a:pt x="354616" y="2428259"/>
                  </a:moveTo>
                  <a:cubicBezTo>
                    <a:pt x="293207" y="2403407"/>
                    <a:pt x="260676" y="2321296"/>
                    <a:pt x="286897" y="2253491"/>
                  </a:cubicBezTo>
                  <a:cubicBezTo>
                    <a:pt x="331052" y="2138605"/>
                    <a:pt x="485073" y="2151040"/>
                    <a:pt x="524562" y="2261396"/>
                  </a:cubicBezTo>
                  <a:cubicBezTo>
                    <a:pt x="564068" y="2355942"/>
                    <a:pt x="467470" y="2474203"/>
                    <a:pt x="354616" y="2428259"/>
                  </a:cubicBezTo>
                  <a:close/>
                  <a:moveTo>
                    <a:pt x="356277" y="3150296"/>
                  </a:moveTo>
                  <a:cubicBezTo>
                    <a:pt x="294868" y="3125444"/>
                    <a:pt x="262336" y="3043332"/>
                    <a:pt x="288557" y="2975912"/>
                  </a:cubicBezTo>
                  <a:cubicBezTo>
                    <a:pt x="332713" y="2860659"/>
                    <a:pt x="486734" y="2873094"/>
                    <a:pt x="526223" y="2983450"/>
                  </a:cubicBezTo>
                  <a:cubicBezTo>
                    <a:pt x="566061" y="3078730"/>
                    <a:pt x="468135" y="3195872"/>
                    <a:pt x="356277" y="3150296"/>
                  </a:cubicBezTo>
                  <a:close/>
                  <a:moveTo>
                    <a:pt x="284240" y="3715280"/>
                  </a:moveTo>
                  <a:cubicBezTo>
                    <a:pt x="315774" y="3586088"/>
                    <a:pt x="484409" y="3585336"/>
                    <a:pt x="527551" y="3705486"/>
                  </a:cubicBezTo>
                  <a:cubicBezTo>
                    <a:pt x="614517" y="3913781"/>
                    <a:pt x="226484" y="3952957"/>
                    <a:pt x="284240" y="3715280"/>
                  </a:cubicBezTo>
                  <a:close/>
                  <a:moveTo>
                    <a:pt x="285900" y="4436950"/>
                  </a:moveTo>
                  <a:cubicBezTo>
                    <a:pt x="317435" y="4308143"/>
                    <a:pt x="485738" y="4306621"/>
                    <a:pt x="529212" y="4427156"/>
                  </a:cubicBezTo>
                  <a:cubicBezTo>
                    <a:pt x="616509" y="4636570"/>
                    <a:pt x="228477" y="4674626"/>
                    <a:pt x="285900" y="4436950"/>
                  </a:cubicBezTo>
                  <a:close/>
                  <a:moveTo>
                    <a:pt x="360594" y="5316056"/>
                  </a:moveTo>
                  <a:cubicBezTo>
                    <a:pt x="299185" y="5291204"/>
                    <a:pt x="266654" y="5209093"/>
                    <a:pt x="292875" y="5141673"/>
                  </a:cubicBezTo>
                  <a:cubicBezTo>
                    <a:pt x="337031" y="5026420"/>
                    <a:pt x="491052" y="5038854"/>
                    <a:pt x="530540" y="5149210"/>
                  </a:cubicBezTo>
                  <a:cubicBezTo>
                    <a:pt x="570046" y="5244124"/>
                    <a:pt x="472785" y="5361633"/>
                    <a:pt x="360594" y="5316056"/>
                  </a:cubicBezTo>
                  <a:close/>
                  <a:moveTo>
                    <a:pt x="288557" y="5881041"/>
                  </a:moveTo>
                  <a:cubicBezTo>
                    <a:pt x="320092" y="5751464"/>
                    <a:pt x="488727" y="5751464"/>
                    <a:pt x="531869" y="5871247"/>
                  </a:cubicBezTo>
                  <a:cubicBezTo>
                    <a:pt x="618834" y="6079542"/>
                    <a:pt x="230802" y="6118717"/>
                    <a:pt x="288557" y="5881041"/>
                  </a:cubicBezTo>
                  <a:close/>
                  <a:moveTo>
                    <a:pt x="350631" y="6753746"/>
                  </a:moveTo>
                  <a:cubicBezTo>
                    <a:pt x="301510" y="6727372"/>
                    <a:pt x="275936" y="6661841"/>
                    <a:pt x="290218" y="6602710"/>
                  </a:cubicBezTo>
                  <a:cubicBezTo>
                    <a:pt x="321753" y="6473518"/>
                    <a:pt x="490387" y="6473133"/>
                    <a:pt x="533529" y="6592916"/>
                  </a:cubicBezTo>
                  <a:cubicBezTo>
                    <a:pt x="575360" y="6693111"/>
                    <a:pt x="465478" y="6815517"/>
                    <a:pt x="350631" y="6753746"/>
                  </a:cubicBezTo>
                  <a:close/>
                  <a:moveTo>
                    <a:pt x="364895" y="7481816"/>
                  </a:moveTo>
                  <a:cubicBezTo>
                    <a:pt x="303486" y="7456964"/>
                    <a:pt x="270954" y="7374853"/>
                    <a:pt x="297175" y="7307433"/>
                  </a:cubicBezTo>
                  <a:cubicBezTo>
                    <a:pt x="341331" y="7192180"/>
                    <a:pt x="495352" y="7204614"/>
                    <a:pt x="534840" y="7314970"/>
                  </a:cubicBezTo>
                  <a:cubicBezTo>
                    <a:pt x="574364" y="7409884"/>
                    <a:pt x="477102" y="7527393"/>
                    <a:pt x="364895" y="7481816"/>
                  </a:cubicBezTo>
                  <a:close/>
                  <a:moveTo>
                    <a:pt x="366223" y="8203870"/>
                  </a:moveTo>
                  <a:cubicBezTo>
                    <a:pt x="236430" y="8151141"/>
                    <a:pt x="279922" y="7923258"/>
                    <a:pt x="435271" y="7949632"/>
                  </a:cubicBezTo>
                  <a:cubicBezTo>
                    <a:pt x="623484" y="7982388"/>
                    <a:pt x="543825" y="8276188"/>
                    <a:pt x="366223" y="820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266" name="Google Shape;3266;p20"/>
            <p:cNvGrpSpPr/>
            <p:nvPr/>
          </p:nvGrpSpPr>
          <p:grpSpPr>
            <a:xfrm>
              <a:off x="16356381" y="385515"/>
              <a:ext cx="6476858" cy="7972203"/>
              <a:chOff x="16356381" y="385515"/>
              <a:chExt cx="6476858" cy="7972203"/>
            </a:xfrm>
          </p:grpSpPr>
          <p:sp>
            <p:nvSpPr>
              <p:cNvPr id="3267" name="Google Shape;3267;p20"/>
              <p:cNvSpPr/>
              <p:nvPr/>
            </p:nvSpPr>
            <p:spPr>
              <a:xfrm>
                <a:off x="16415316" y="385515"/>
                <a:ext cx="6239801" cy="63222"/>
              </a:xfrm>
              <a:custGeom>
                <a:rect b="b" l="l" r="r" t="t"/>
                <a:pathLst>
                  <a:path extrusionOk="0" h="63222" w="6239801">
                    <a:moveTo>
                      <a:pt x="6236805" y="63222"/>
                    </a:moveTo>
                    <a:cubicBezTo>
                      <a:pt x="6235126" y="63240"/>
                      <a:pt x="11060" y="42148"/>
                      <a:pt x="8858" y="42130"/>
                    </a:cubicBezTo>
                    <a:cubicBezTo>
                      <a:pt x="8858" y="-22002"/>
                      <a:pt x="-440270" y="227"/>
                      <a:pt x="5057742" y="23295"/>
                    </a:cubicBezTo>
                    <a:cubicBezTo>
                      <a:pt x="6366160" y="28331"/>
                      <a:pt x="6235266" y="8954"/>
                      <a:pt x="6236805" y="6322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68" name="Google Shape;3268;p20"/>
              <p:cNvSpPr/>
              <p:nvPr/>
            </p:nvSpPr>
            <p:spPr>
              <a:xfrm>
                <a:off x="16415727" y="1101693"/>
                <a:ext cx="6257730" cy="66072"/>
              </a:xfrm>
              <a:custGeom>
                <a:rect b="b" l="l" r="r" t="t"/>
                <a:pathLst>
                  <a:path extrusionOk="0" h="66072" w="6257730">
                    <a:moveTo>
                      <a:pt x="6254328" y="66073"/>
                    </a:moveTo>
                    <a:cubicBezTo>
                      <a:pt x="6252335" y="66108"/>
                      <a:pt x="8393" y="44998"/>
                      <a:pt x="7117" y="44981"/>
                    </a:cubicBezTo>
                    <a:cubicBezTo>
                      <a:pt x="8603" y="-22195"/>
                      <a:pt x="-416366" y="-1505"/>
                      <a:pt x="5074252" y="26145"/>
                    </a:cubicBezTo>
                    <a:cubicBezTo>
                      <a:pt x="6381936" y="31165"/>
                      <a:pt x="6254328" y="11140"/>
                      <a:pt x="6254328" y="6607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69" name="Google Shape;3269;p20"/>
              <p:cNvSpPr/>
              <p:nvPr/>
            </p:nvSpPr>
            <p:spPr>
              <a:xfrm>
                <a:off x="16417531" y="1820510"/>
                <a:ext cx="6299313" cy="52308"/>
              </a:xfrm>
              <a:custGeom>
                <a:rect b="b" l="l" r="r" t="t"/>
                <a:pathLst>
                  <a:path extrusionOk="0" h="52308" w="6299313">
                    <a:moveTo>
                      <a:pt x="836180" y="48217"/>
                    </a:moveTo>
                    <a:cubicBezTo>
                      <a:pt x="-116299" y="48217"/>
                      <a:pt x="4998" y="60827"/>
                      <a:pt x="4998" y="0"/>
                    </a:cubicBezTo>
                    <a:cubicBezTo>
                      <a:pt x="7673725" y="43653"/>
                      <a:pt x="8783914" y="60967"/>
                      <a:pt x="836180" y="482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0" name="Google Shape;3270;p20"/>
              <p:cNvSpPr/>
              <p:nvPr/>
            </p:nvSpPr>
            <p:spPr>
              <a:xfrm>
                <a:off x="16376070" y="2541742"/>
                <a:ext cx="6324252" cy="64097"/>
              </a:xfrm>
              <a:custGeom>
                <a:rect b="b" l="l" r="r" t="t"/>
                <a:pathLst>
                  <a:path extrusionOk="0" h="64097" w="6324252">
                    <a:moveTo>
                      <a:pt x="6320870" y="64098"/>
                    </a:moveTo>
                    <a:cubicBezTo>
                      <a:pt x="6319506" y="64116"/>
                      <a:pt x="8509" y="42639"/>
                      <a:pt x="6604" y="42621"/>
                    </a:cubicBezTo>
                    <a:cubicBezTo>
                      <a:pt x="9698" y="-22526"/>
                      <a:pt x="-419886" y="438"/>
                      <a:pt x="5148101" y="23786"/>
                    </a:cubicBezTo>
                    <a:cubicBezTo>
                      <a:pt x="6447708" y="28805"/>
                      <a:pt x="6320870" y="9410"/>
                      <a:pt x="6320870" y="6409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1" name="Google Shape;3271;p20"/>
              <p:cNvSpPr/>
              <p:nvPr/>
            </p:nvSpPr>
            <p:spPr>
              <a:xfrm>
                <a:off x="16405181" y="3260871"/>
                <a:ext cx="6311351" cy="63630"/>
              </a:xfrm>
              <a:custGeom>
                <a:rect b="b" l="l" r="r" t="t"/>
                <a:pathLst>
                  <a:path extrusionOk="0" h="63630" w="6311351">
                    <a:moveTo>
                      <a:pt x="6308347" y="63631"/>
                    </a:moveTo>
                    <a:cubicBezTo>
                      <a:pt x="6306809" y="63648"/>
                      <a:pt x="6545" y="42172"/>
                      <a:pt x="4709" y="42154"/>
                    </a:cubicBezTo>
                    <a:cubicBezTo>
                      <a:pt x="14376" y="-22275"/>
                      <a:pt x="-422060" y="373"/>
                      <a:pt x="5136242" y="23703"/>
                    </a:cubicBezTo>
                    <a:cubicBezTo>
                      <a:pt x="6437546" y="28722"/>
                      <a:pt x="6306773" y="9782"/>
                      <a:pt x="6308347" y="6363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2" name="Google Shape;3272;p20"/>
              <p:cNvSpPr/>
              <p:nvPr/>
            </p:nvSpPr>
            <p:spPr>
              <a:xfrm>
                <a:off x="16382477" y="3979483"/>
                <a:ext cx="6363763" cy="64046"/>
              </a:xfrm>
              <a:custGeom>
                <a:rect b="b" l="l" r="r" t="t"/>
                <a:pathLst>
                  <a:path extrusionOk="0" h="64046" w="6363763">
                    <a:moveTo>
                      <a:pt x="6361923" y="64047"/>
                    </a:moveTo>
                    <a:cubicBezTo>
                      <a:pt x="6360647" y="64064"/>
                      <a:pt x="156089" y="43217"/>
                      <a:pt x="8501" y="42203"/>
                    </a:cubicBezTo>
                    <a:cubicBezTo>
                      <a:pt x="7068" y="-22629"/>
                      <a:pt x="-430837" y="596"/>
                      <a:pt x="5175886" y="24119"/>
                    </a:cubicBezTo>
                    <a:cubicBezTo>
                      <a:pt x="6491541" y="29156"/>
                      <a:pt x="6356993" y="9778"/>
                      <a:pt x="6361923" y="640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3" name="Google Shape;3273;p20"/>
              <p:cNvSpPr/>
              <p:nvPr/>
            </p:nvSpPr>
            <p:spPr>
              <a:xfrm>
                <a:off x="16401797" y="4696257"/>
                <a:ext cx="6376926" cy="58307"/>
              </a:xfrm>
              <a:custGeom>
                <a:rect b="b" l="l" r="r" t="t"/>
                <a:pathLst>
                  <a:path extrusionOk="0" h="58307" w="6376926">
                    <a:moveTo>
                      <a:pt x="2329736" y="50859"/>
                    </a:moveTo>
                    <a:cubicBezTo>
                      <a:pt x="-212912" y="41082"/>
                      <a:pt x="5664" y="69974"/>
                      <a:pt x="4126" y="0"/>
                    </a:cubicBezTo>
                    <a:cubicBezTo>
                      <a:pt x="6801746" y="18906"/>
                      <a:pt x="9045931" y="79191"/>
                      <a:pt x="2329736" y="5085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4" name="Google Shape;3274;p20"/>
              <p:cNvSpPr/>
              <p:nvPr/>
            </p:nvSpPr>
            <p:spPr>
              <a:xfrm>
                <a:off x="16400664" y="5416120"/>
                <a:ext cx="6363047" cy="65466"/>
              </a:xfrm>
              <a:custGeom>
                <a:rect b="b" l="l" r="r" t="t"/>
                <a:pathLst>
                  <a:path extrusionOk="0" h="65466" w="6363047">
                    <a:moveTo>
                      <a:pt x="6359678" y="65467"/>
                    </a:moveTo>
                    <a:cubicBezTo>
                      <a:pt x="6358402" y="65484"/>
                      <a:pt x="143793" y="44550"/>
                      <a:pt x="7567" y="43623"/>
                    </a:cubicBezTo>
                    <a:cubicBezTo>
                      <a:pt x="7567" y="-24392"/>
                      <a:pt x="-421999" y="1614"/>
                      <a:pt x="5191891" y="25172"/>
                    </a:cubicBezTo>
                    <a:cubicBezTo>
                      <a:pt x="6485993" y="31433"/>
                      <a:pt x="6359678" y="8487"/>
                      <a:pt x="6359678" y="654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5" name="Google Shape;3275;p20"/>
              <p:cNvSpPr/>
              <p:nvPr/>
            </p:nvSpPr>
            <p:spPr>
              <a:xfrm>
                <a:off x="16381786" y="6134162"/>
                <a:ext cx="6410866" cy="66453"/>
              </a:xfrm>
              <a:custGeom>
                <a:rect b="b" l="l" r="r" t="t"/>
                <a:pathLst>
                  <a:path extrusionOk="0" h="66453" w="6410866">
                    <a:moveTo>
                      <a:pt x="6409427" y="66453"/>
                    </a:moveTo>
                    <a:cubicBezTo>
                      <a:pt x="6408150" y="66471"/>
                      <a:pt x="119931" y="45344"/>
                      <a:pt x="6534" y="44610"/>
                    </a:cubicBezTo>
                    <a:cubicBezTo>
                      <a:pt x="9803" y="-25784"/>
                      <a:pt x="-423557" y="2443"/>
                      <a:pt x="5228022" y="26159"/>
                    </a:cubicBezTo>
                    <a:cubicBezTo>
                      <a:pt x="6538153" y="31196"/>
                      <a:pt x="6403396" y="11765"/>
                      <a:pt x="6409427" y="6645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6" name="Google Shape;3276;p20"/>
              <p:cNvSpPr/>
              <p:nvPr/>
            </p:nvSpPr>
            <p:spPr>
              <a:xfrm>
                <a:off x="16383053" y="6852608"/>
                <a:ext cx="6450186" cy="59439"/>
              </a:xfrm>
              <a:custGeom>
                <a:rect b="b" l="l" r="r" t="t"/>
                <a:pathLst>
                  <a:path extrusionOk="0" h="59439" w="6450186">
                    <a:moveTo>
                      <a:pt x="2399926" y="51226"/>
                    </a:moveTo>
                    <a:cubicBezTo>
                      <a:pt x="-252256" y="41047"/>
                      <a:pt x="6928" y="72335"/>
                      <a:pt x="6928" y="0"/>
                    </a:cubicBezTo>
                    <a:cubicBezTo>
                      <a:pt x="6763469" y="26041"/>
                      <a:pt x="9211827" y="79978"/>
                      <a:pt x="2399926" y="5122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7" name="Google Shape;3277;p20"/>
              <p:cNvSpPr/>
              <p:nvPr/>
            </p:nvSpPr>
            <p:spPr>
              <a:xfrm>
                <a:off x="16356381" y="7573287"/>
                <a:ext cx="6476103" cy="65018"/>
              </a:xfrm>
              <a:custGeom>
                <a:rect b="b" l="l" r="r" t="t"/>
                <a:pathLst>
                  <a:path extrusionOk="0" h="65018" w="6476103">
                    <a:moveTo>
                      <a:pt x="6473672" y="65019"/>
                    </a:moveTo>
                    <a:cubicBezTo>
                      <a:pt x="6472344" y="65036"/>
                      <a:pt x="274621" y="44679"/>
                      <a:pt x="8042" y="42423"/>
                    </a:cubicBezTo>
                    <a:cubicBezTo>
                      <a:pt x="8042" y="-23441"/>
                      <a:pt x="-436662" y="1079"/>
                      <a:pt x="5287635" y="25091"/>
                    </a:cubicBezTo>
                    <a:cubicBezTo>
                      <a:pt x="6602906" y="30128"/>
                      <a:pt x="6470578" y="10733"/>
                      <a:pt x="6473672" y="6501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78" name="Google Shape;3278;p20"/>
              <p:cNvSpPr/>
              <p:nvPr/>
            </p:nvSpPr>
            <p:spPr>
              <a:xfrm>
                <a:off x="16378053" y="8290512"/>
                <a:ext cx="6447020" cy="67206"/>
              </a:xfrm>
              <a:custGeom>
                <a:rect b="b" l="l" r="r" t="t"/>
                <a:pathLst>
                  <a:path extrusionOk="0" h="67206" w="6447020">
                    <a:moveTo>
                      <a:pt x="6444694" y="67206"/>
                    </a:moveTo>
                    <a:cubicBezTo>
                      <a:pt x="6443436" y="67224"/>
                      <a:pt x="177277" y="45642"/>
                      <a:pt x="8275" y="44226"/>
                    </a:cubicBezTo>
                    <a:cubicBezTo>
                      <a:pt x="6702" y="-21813"/>
                      <a:pt x="-430993" y="-1875"/>
                      <a:pt x="5282886" y="26894"/>
                    </a:cubicBezTo>
                    <a:cubicBezTo>
                      <a:pt x="6571865" y="31931"/>
                      <a:pt x="6441391" y="11066"/>
                      <a:pt x="6444694" y="6720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279" name="Google Shape;3279;p20"/>
            <p:cNvSpPr/>
            <p:nvPr/>
          </p:nvSpPr>
          <p:spPr>
            <a:xfrm>
              <a:off x="17209552" y="6541"/>
              <a:ext cx="173936" cy="8660419"/>
            </a:xfrm>
            <a:custGeom>
              <a:rect b="b" l="l" r="r" t="t"/>
              <a:pathLst>
                <a:path extrusionOk="0" h="8660419" w="173936">
                  <a:moveTo>
                    <a:pt x="173936" y="8660419"/>
                  </a:moveTo>
                  <a:cubicBezTo>
                    <a:pt x="77933" y="8660419"/>
                    <a:pt x="-73221" y="3657581"/>
                    <a:pt x="40822" y="2"/>
                  </a:cubicBezTo>
                  <a:cubicBezTo>
                    <a:pt x="138014" y="-2954"/>
                    <a:pt x="-96138" y="3374450"/>
                    <a:pt x="173936" y="866041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3280" name="Google Shape;3280;p20"/>
          <p:cNvPicPr preferRelativeResize="0"/>
          <p:nvPr/>
        </p:nvPicPr>
        <p:blipFill rotWithShape="1">
          <a:blip r:embed="rId3">
            <a:alphaModFix/>
          </a:blip>
          <a:srcRect b="0" l="0" r="0" t="0"/>
          <a:stretch/>
        </p:blipFill>
        <p:spPr>
          <a:xfrm rot="176402">
            <a:off x="5887537" y="1020625"/>
            <a:ext cx="2502201" cy="2462027"/>
          </a:xfrm>
          <a:prstGeom prst="rect">
            <a:avLst/>
          </a:prstGeom>
          <a:noFill/>
          <a:ln>
            <a:noFill/>
          </a:ln>
        </p:spPr>
      </p:pic>
      <p:grpSp>
        <p:nvGrpSpPr>
          <p:cNvPr id="3281" name="Google Shape;3281;p20"/>
          <p:cNvGrpSpPr/>
          <p:nvPr/>
        </p:nvGrpSpPr>
        <p:grpSpPr>
          <a:xfrm>
            <a:off x="5485409" y="731589"/>
            <a:ext cx="1182699" cy="386006"/>
            <a:chOff x="2328094" y="3902978"/>
            <a:chExt cx="2365399" cy="772012"/>
          </a:xfrm>
        </p:grpSpPr>
        <p:sp>
          <p:nvSpPr>
            <p:cNvPr id="3282" name="Google Shape;3282;p2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83" name="Google Shape;3283;p20"/>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284" name="Google Shape;3284;p20"/>
          <p:cNvGrpSpPr/>
          <p:nvPr/>
        </p:nvGrpSpPr>
        <p:grpSpPr>
          <a:xfrm>
            <a:off x="7638305" y="2984317"/>
            <a:ext cx="1063659" cy="357747"/>
            <a:chOff x="6312805" y="554242"/>
            <a:chExt cx="1063659" cy="357747"/>
          </a:xfrm>
        </p:grpSpPr>
        <p:sp>
          <p:nvSpPr>
            <p:cNvPr id="3285" name="Google Shape;3285;p20"/>
            <p:cNvSpPr/>
            <p:nvPr/>
          </p:nvSpPr>
          <p:spPr>
            <a:xfrm>
              <a:off x="6312805" y="554242"/>
              <a:ext cx="1063659" cy="357747"/>
            </a:xfrm>
            <a:custGeom>
              <a:rect b="b" l="l" r="r" t="t"/>
              <a:pathLst>
                <a:path extrusionOk="0" h="715493" w="2127317">
                  <a:moveTo>
                    <a:pt x="2040908" y="586911"/>
                  </a:moveTo>
                  <a:cubicBezTo>
                    <a:pt x="2132753" y="534118"/>
                    <a:pt x="2123920" y="541376"/>
                    <a:pt x="2097439" y="502506"/>
                  </a:cubicBezTo>
                  <a:cubicBezTo>
                    <a:pt x="2075264" y="471843"/>
                    <a:pt x="2048775" y="445040"/>
                    <a:pt x="2022077" y="418407"/>
                  </a:cubicBezTo>
                  <a:cubicBezTo>
                    <a:pt x="2129575" y="340335"/>
                    <a:pt x="2117181" y="369259"/>
                    <a:pt x="2027901" y="242845"/>
                  </a:cubicBezTo>
                  <a:cubicBezTo>
                    <a:pt x="2078800" y="212873"/>
                    <a:pt x="2117325" y="199333"/>
                    <a:pt x="2096171" y="175988"/>
                  </a:cubicBezTo>
                  <a:cubicBezTo>
                    <a:pt x="2038687" y="93235"/>
                    <a:pt x="2058926" y="118096"/>
                    <a:pt x="2068525" y="85445"/>
                  </a:cubicBezTo>
                  <a:cubicBezTo>
                    <a:pt x="2073222" y="75376"/>
                    <a:pt x="2078638" y="66436"/>
                    <a:pt x="2084224" y="56691"/>
                  </a:cubicBezTo>
                  <a:cubicBezTo>
                    <a:pt x="2095354" y="40280"/>
                    <a:pt x="2107276" y="613"/>
                    <a:pt x="2076702" y="0"/>
                  </a:cubicBezTo>
                  <a:cubicBezTo>
                    <a:pt x="1772547" y="16756"/>
                    <a:pt x="246847" y="54088"/>
                    <a:pt x="246562" y="54080"/>
                  </a:cubicBezTo>
                  <a:cubicBezTo>
                    <a:pt x="193766" y="57040"/>
                    <a:pt x="85307" y="33414"/>
                    <a:pt x="45862" y="68186"/>
                  </a:cubicBezTo>
                  <a:cubicBezTo>
                    <a:pt x="33217" y="79460"/>
                    <a:pt x="42301" y="92805"/>
                    <a:pt x="57341" y="128910"/>
                  </a:cubicBezTo>
                  <a:cubicBezTo>
                    <a:pt x="67565" y="159999"/>
                    <a:pt x="53814" y="152771"/>
                    <a:pt x="21168" y="166379"/>
                  </a:cubicBezTo>
                  <a:cubicBezTo>
                    <a:pt x="-26560" y="182526"/>
                    <a:pt x="43743" y="217400"/>
                    <a:pt x="74411" y="266573"/>
                  </a:cubicBezTo>
                  <a:cubicBezTo>
                    <a:pt x="-6704" y="370346"/>
                    <a:pt x="-30887" y="326488"/>
                    <a:pt x="90800" y="452166"/>
                  </a:cubicBezTo>
                  <a:cubicBezTo>
                    <a:pt x="-16975" y="578712"/>
                    <a:pt x="-40971" y="522004"/>
                    <a:pt x="85724" y="609183"/>
                  </a:cubicBezTo>
                  <a:cubicBezTo>
                    <a:pt x="43586" y="666763"/>
                    <a:pt x="15182" y="701455"/>
                    <a:pt x="27282" y="715493"/>
                  </a:cubicBezTo>
                  <a:cubicBezTo>
                    <a:pt x="250280" y="642094"/>
                    <a:pt x="1563397" y="690901"/>
                    <a:pt x="2083710" y="691948"/>
                  </a:cubicBezTo>
                  <a:cubicBezTo>
                    <a:pt x="2169853" y="670997"/>
                    <a:pt x="2113841" y="637588"/>
                    <a:pt x="2040908" y="58691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286" name="Google Shape;3286;p20"/>
            <p:cNvGrpSpPr/>
            <p:nvPr/>
          </p:nvGrpSpPr>
          <p:grpSpPr>
            <a:xfrm>
              <a:off x="6343339" y="556165"/>
              <a:ext cx="996290" cy="350024"/>
              <a:chOff x="12686678" y="1112329"/>
              <a:chExt cx="1992581" cy="700049"/>
            </a:xfrm>
          </p:grpSpPr>
          <p:sp>
            <p:nvSpPr>
              <p:cNvPr id="3287" name="Google Shape;3287;p20"/>
              <p:cNvSpPr/>
              <p:nvPr/>
            </p:nvSpPr>
            <p:spPr>
              <a:xfrm>
                <a:off x="13451284" y="1145184"/>
                <a:ext cx="139155" cy="638967"/>
              </a:xfrm>
              <a:custGeom>
                <a:rect b="b" l="l" r="r" t="t"/>
                <a:pathLst>
                  <a:path extrusionOk="0" h="638967" w="139155">
                    <a:moveTo>
                      <a:pt x="134326" y="602334"/>
                    </a:moveTo>
                    <a:cubicBezTo>
                      <a:pt x="137228" y="592474"/>
                      <a:pt x="142763" y="587507"/>
                      <a:pt x="130995" y="582541"/>
                    </a:cubicBezTo>
                    <a:cubicBezTo>
                      <a:pt x="117431" y="576817"/>
                      <a:pt x="133403" y="581557"/>
                      <a:pt x="109964" y="564784"/>
                    </a:cubicBezTo>
                    <a:cubicBezTo>
                      <a:pt x="100889" y="558289"/>
                      <a:pt x="107450" y="556466"/>
                      <a:pt x="89427" y="540017"/>
                    </a:cubicBezTo>
                    <a:cubicBezTo>
                      <a:pt x="79245" y="530723"/>
                      <a:pt x="69575" y="520850"/>
                      <a:pt x="60172" y="508520"/>
                    </a:cubicBezTo>
                    <a:cubicBezTo>
                      <a:pt x="61308" y="506633"/>
                      <a:pt x="62695" y="504750"/>
                      <a:pt x="64444" y="503711"/>
                    </a:cubicBezTo>
                    <a:cubicBezTo>
                      <a:pt x="81275" y="493680"/>
                      <a:pt x="84019" y="476669"/>
                      <a:pt x="114317" y="449363"/>
                    </a:cubicBezTo>
                    <a:cubicBezTo>
                      <a:pt x="116529" y="445977"/>
                      <a:pt x="122443" y="438349"/>
                      <a:pt x="123745" y="433638"/>
                    </a:cubicBezTo>
                    <a:cubicBezTo>
                      <a:pt x="142023" y="419156"/>
                      <a:pt x="103952" y="397264"/>
                      <a:pt x="84228" y="369915"/>
                    </a:cubicBezTo>
                    <a:cubicBezTo>
                      <a:pt x="75378" y="357644"/>
                      <a:pt x="60853" y="350617"/>
                      <a:pt x="54496" y="336327"/>
                    </a:cubicBezTo>
                    <a:cubicBezTo>
                      <a:pt x="54279" y="335841"/>
                      <a:pt x="53696" y="335377"/>
                      <a:pt x="53182" y="335186"/>
                    </a:cubicBezTo>
                    <a:cubicBezTo>
                      <a:pt x="38231" y="329614"/>
                      <a:pt x="65243" y="318732"/>
                      <a:pt x="68898" y="306120"/>
                    </a:cubicBezTo>
                    <a:cubicBezTo>
                      <a:pt x="68988" y="305827"/>
                      <a:pt x="99383" y="273716"/>
                      <a:pt x="108934" y="270185"/>
                    </a:cubicBezTo>
                    <a:cubicBezTo>
                      <a:pt x="114019" y="268307"/>
                      <a:pt x="113219" y="260661"/>
                      <a:pt x="119260" y="259622"/>
                    </a:cubicBezTo>
                    <a:cubicBezTo>
                      <a:pt x="119571" y="259571"/>
                      <a:pt x="119426" y="257386"/>
                      <a:pt x="119652" y="256223"/>
                    </a:cubicBezTo>
                    <a:cubicBezTo>
                      <a:pt x="124574" y="230796"/>
                      <a:pt x="124974" y="240907"/>
                      <a:pt x="119886" y="228649"/>
                    </a:cubicBezTo>
                    <a:cubicBezTo>
                      <a:pt x="94422" y="221528"/>
                      <a:pt x="71196" y="175345"/>
                      <a:pt x="56309" y="157515"/>
                    </a:cubicBezTo>
                    <a:cubicBezTo>
                      <a:pt x="54641" y="155514"/>
                      <a:pt x="49514" y="154964"/>
                      <a:pt x="44111" y="143123"/>
                    </a:cubicBezTo>
                    <a:cubicBezTo>
                      <a:pt x="48021" y="139742"/>
                      <a:pt x="50071" y="134971"/>
                      <a:pt x="53492" y="131432"/>
                    </a:cubicBezTo>
                    <a:cubicBezTo>
                      <a:pt x="67966" y="116443"/>
                      <a:pt x="86861" y="110745"/>
                      <a:pt x="112491" y="82016"/>
                    </a:cubicBezTo>
                    <a:cubicBezTo>
                      <a:pt x="119852" y="73766"/>
                      <a:pt x="128097" y="66708"/>
                      <a:pt x="137781" y="60860"/>
                    </a:cubicBezTo>
                    <a:cubicBezTo>
                      <a:pt x="134722" y="56618"/>
                      <a:pt x="140631" y="56576"/>
                      <a:pt x="138793" y="48692"/>
                    </a:cubicBezTo>
                    <a:cubicBezTo>
                      <a:pt x="140470" y="42571"/>
                      <a:pt x="122383" y="26808"/>
                      <a:pt x="116622" y="20806"/>
                    </a:cubicBezTo>
                    <a:cubicBezTo>
                      <a:pt x="104892" y="8587"/>
                      <a:pt x="99872" y="3037"/>
                      <a:pt x="97328" y="0"/>
                    </a:cubicBezTo>
                    <a:cubicBezTo>
                      <a:pt x="80105" y="460"/>
                      <a:pt x="63006" y="916"/>
                      <a:pt x="46064" y="1367"/>
                    </a:cubicBezTo>
                    <a:cubicBezTo>
                      <a:pt x="52369" y="7475"/>
                      <a:pt x="54539" y="13289"/>
                      <a:pt x="60627" y="18979"/>
                    </a:cubicBezTo>
                    <a:cubicBezTo>
                      <a:pt x="111798" y="66845"/>
                      <a:pt x="90491" y="32715"/>
                      <a:pt x="45025" y="94176"/>
                    </a:cubicBezTo>
                    <a:cubicBezTo>
                      <a:pt x="40626" y="100118"/>
                      <a:pt x="24620" y="106456"/>
                      <a:pt x="20251" y="112418"/>
                    </a:cubicBezTo>
                    <a:cubicBezTo>
                      <a:pt x="15949" y="118292"/>
                      <a:pt x="12814" y="122734"/>
                      <a:pt x="8950" y="124404"/>
                    </a:cubicBezTo>
                    <a:cubicBezTo>
                      <a:pt x="143" y="128212"/>
                      <a:pt x="1398" y="139750"/>
                      <a:pt x="990" y="140717"/>
                    </a:cubicBezTo>
                    <a:cubicBezTo>
                      <a:pt x="-1482" y="146561"/>
                      <a:pt x="1041" y="151629"/>
                      <a:pt x="4534" y="155313"/>
                    </a:cubicBezTo>
                    <a:cubicBezTo>
                      <a:pt x="12720" y="163960"/>
                      <a:pt x="14413" y="172201"/>
                      <a:pt x="24693" y="179080"/>
                    </a:cubicBezTo>
                    <a:cubicBezTo>
                      <a:pt x="28798" y="181827"/>
                      <a:pt x="38980" y="204052"/>
                      <a:pt x="42464" y="208030"/>
                    </a:cubicBezTo>
                    <a:cubicBezTo>
                      <a:pt x="46136" y="212221"/>
                      <a:pt x="51344" y="215173"/>
                      <a:pt x="54620" y="219598"/>
                    </a:cubicBezTo>
                    <a:cubicBezTo>
                      <a:pt x="72532" y="243803"/>
                      <a:pt x="58006" y="224096"/>
                      <a:pt x="77548" y="242236"/>
                    </a:cubicBezTo>
                    <a:cubicBezTo>
                      <a:pt x="72285" y="247939"/>
                      <a:pt x="67643" y="254200"/>
                      <a:pt x="62699" y="260116"/>
                    </a:cubicBezTo>
                    <a:cubicBezTo>
                      <a:pt x="45430" y="280774"/>
                      <a:pt x="39333" y="280160"/>
                      <a:pt x="37282" y="285944"/>
                    </a:cubicBezTo>
                    <a:cubicBezTo>
                      <a:pt x="33636" y="296256"/>
                      <a:pt x="17119" y="311406"/>
                      <a:pt x="14337" y="324163"/>
                    </a:cubicBezTo>
                    <a:cubicBezTo>
                      <a:pt x="11193" y="328682"/>
                      <a:pt x="6793" y="328878"/>
                      <a:pt x="7755" y="340659"/>
                    </a:cubicBezTo>
                    <a:cubicBezTo>
                      <a:pt x="8508" y="349935"/>
                      <a:pt x="17532" y="362892"/>
                      <a:pt x="21208" y="364668"/>
                    </a:cubicBezTo>
                    <a:cubicBezTo>
                      <a:pt x="39745" y="373629"/>
                      <a:pt x="41064" y="383732"/>
                      <a:pt x="50076" y="392166"/>
                    </a:cubicBezTo>
                    <a:cubicBezTo>
                      <a:pt x="97481" y="436504"/>
                      <a:pt x="82807" y="417568"/>
                      <a:pt x="73889" y="430503"/>
                    </a:cubicBezTo>
                    <a:cubicBezTo>
                      <a:pt x="16056" y="514461"/>
                      <a:pt x="-2860" y="510377"/>
                      <a:pt x="33078" y="541597"/>
                    </a:cubicBezTo>
                    <a:cubicBezTo>
                      <a:pt x="74387" y="577622"/>
                      <a:pt x="83841" y="590408"/>
                      <a:pt x="89346" y="595434"/>
                    </a:cubicBezTo>
                    <a:cubicBezTo>
                      <a:pt x="92133" y="597972"/>
                      <a:pt x="88955" y="591890"/>
                      <a:pt x="46132" y="638657"/>
                    </a:cubicBezTo>
                    <a:cubicBezTo>
                      <a:pt x="63788" y="638742"/>
                      <a:pt x="81530" y="638844"/>
                      <a:pt x="99349" y="638968"/>
                    </a:cubicBezTo>
                    <a:cubicBezTo>
                      <a:pt x="102608" y="636016"/>
                      <a:pt x="106735" y="632170"/>
                      <a:pt x="112559" y="627174"/>
                    </a:cubicBezTo>
                    <a:cubicBezTo>
                      <a:pt x="122426" y="618702"/>
                      <a:pt x="130659" y="614805"/>
                      <a:pt x="134326" y="60233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88" name="Google Shape;3288;p20"/>
              <p:cNvSpPr/>
              <p:nvPr/>
            </p:nvSpPr>
            <p:spPr>
              <a:xfrm>
                <a:off x="12835529" y="1161740"/>
                <a:ext cx="137573" cy="633856"/>
              </a:xfrm>
              <a:custGeom>
                <a:rect b="b" l="l" r="r" t="t"/>
                <a:pathLst>
                  <a:path extrusionOk="0" h="633856" w="137573">
                    <a:moveTo>
                      <a:pt x="101397" y="622054"/>
                    </a:moveTo>
                    <a:cubicBezTo>
                      <a:pt x="137715" y="604983"/>
                      <a:pt x="152244" y="562497"/>
                      <a:pt x="118714" y="551368"/>
                    </a:cubicBezTo>
                    <a:cubicBezTo>
                      <a:pt x="117386" y="550925"/>
                      <a:pt x="116237" y="549792"/>
                      <a:pt x="115148" y="548829"/>
                    </a:cubicBezTo>
                    <a:cubicBezTo>
                      <a:pt x="80924" y="518576"/>
                      <a:pt x="81847" y="513034"/>
                      <a:pt x="79975" y="511109"/>
                    </a:cubicBezTo>
                    <a:cubicBezTo>
                      <a:pt x="43356" y="473317"/>
                      <a:pt x="42232" y="474612"/>
                      <a:pt x="47266" y="468606"/>
                    </a:cubicBezTo>
                    <a:cubicBezTo>
                      <a:pt x="47504" y="468325"/>
                      <a:pt x="84196" y="420528"/>
                      <a:pt x="103006" y="406762"/>
                    </a:cubicBezTo>
                    <a:cubicBezTo>
                      <a:pt x="111774" y="400343"/>
                      <a:pt x="125772" y="378728"/>
                      <a:pt x="125955" y="378136"/>
                    </a:cubicBezTo>
                    <a:cubicBezTo>
                      <a:pt x="132129" y="373238"/>
                      <a:pt x="140540" y="371743"/>
                      <a:pt x="129133" y="348219"/>
                    </a:cubicBezTo>
                    <a:cubicBezTo>
                      <a:pt x="126381" y="342545"/>
                      <a:pt x="111179" y="336059"/>
                      <a:pt x="108358" y="328077"/>
                    </a:cubicBezTo>
                    <a:cubicBezTo>
                      <a:pt x="107754" y="326365"/>
                      <a:pt x="105592" y="324767"/>
                      <a:pt x="103780" y="324026"/>
                    </a:cubicBezTo>
                    <a:cubicBezTo>
                      <a:pt x="99049" y="322101"/>
                      <a:pt x="82234" y="298317"/>
                      <a:pt x="67547" y="289394"/>
                    </a:cubicBezTo>
                    <a:cubicBezTo>
                      <a:pt x="66352" y="288666"/>
                      <a:pt x="65543" y="287295"/>
                      <a:pt x="64586" y="286196"/>
                    </a:cubicBezTo>
                    <a:cubicBezTo>
                      <a:pt x="43347" y="261679"/>
                      <a:pt x="37973" y="282477"/>
                      <a:pt x="104780" y="206808"/>
                    </a:cubicBezTo>
                    <a:cubicBezTo>
                      <a:pt x="139081" y="167959"/>
                      <a:pt x="124564" y="169586"/>
                      <a:pt x="100040" y="136509"/>
                    </a:cubicBezTo>
                    <a:cubicBezTo>
                      <a:pt x="90956" y="124255"/>
                      <a:pt x="77703" y="133715"/>
                      <a:pt x="61242" y="99649"/>
                    </a:cubicBezTo>
                    <a:cubicBezTo>
                      <a:pt x="81639" y="70810"/>
                      <a:pt x="108511" y="55766"/>
                      <a:pt x="115361" y="39015"/>
                    </a:cubicBezTo>
                    <a:cubicBezTo>
                      <a:pt x="114476" y="31608"/>
                      <a:pt x="88587" y="15849"/>
                      <a:pt x="70317" y="0"/>
                    </a:cubicBezTo>
                    <a:cubicBezTo>
                      <a:pt x="48542" y="537"/>
                      <a:pt x="36663" y="826"/>
                      <a:pt x="36637" y="826"/>
                    </a:cubicBezTo>
                    <a:cubicBezTo>
                      <a:pt x="31851" y="1095"/>
                      <a:pt x="26592" y="1141"/>
                      <a:pt x="20980" y="1035"/>
                    </a:cubicBezTo>
                    <a:cubicBezTo>
                      <a:pt x="31438" y="9843"/>
                      <a:pt x="64867" y="37980"/>
                      <a:pt x="65135" y="38201"/>
                    </a:cubicBezTo>
                    <a:cubicBezTo>
                      <a:pt x="60740" y="41775"/>
                      <a:pt x="55907" y="52627"/>
                      <a:pt x="45925" y="57636"/>
                    </a:cubicBezTo>
                    <a:cubicBezTo>
                      <a:pt x="44377" y="58416"/>
                      <a:pt x="33106" y="78983"/>
                      <a:pt x="32821" y="79039"/>
                    </a:cubicBezTo>
                    <a:cubicBezTo>
                      <a:pt x="26741" y="80321"/>
                      <a:pt x="28945" y="86292"/>
                      <a:pt x="24069" y="92839"/>
                    </a:cubicBezTo>
                    <a:cubicBezTo>
                      <a:pt x="-3428" y="129762"/>
                      <a:pt x="55851" y="147314"/>
                      <a:pt x="62284" y="154500"/>
                    </a:cubicBezTo>
                    <a:cubicBezTo>
                      <a:pt x="69777" y="162873"/>
                      <a:pt x="69185" y="162678"/>
                      <a:pt x="79750" y="172252"/>
                    </a:cubicBezTo>
                    <a:cubicBezTo>
                      <a:pt x="78056" y="180549"/>
                      <a:pt x="74091" y="174625"/>
                      <a:pt x="73738" y="179953"/>
                    </a:cubicBezTo>
                    <a:cubicBezTo>
                      <a:pt x="73559" y="182726"/>
                      <a:pt x="72087" y="184315"/>
                      <a:pt x="69739" y="185294"/>
                    </a:cubicBezTo>
                    <a:cubicBezTo>
                      <a:pt x="62616" y="188254"/>
                      <a:pt x="61685" y="198153"/>
                      <a:pt x="53439" y="199861"/>
                    </a:cubicBezTo>
                    <a:cubicBezTo>
                      <a:pt x="53154" y="199916"/>
                      <a:pt x="41930" y="215807"/>
                      <a:pt x="34229" y="222571"/>
                    </a:cubicBezTo>
                    <a:cubicBezTo>
                      <a:pt x="27124" y="228811"/>
                      <a:pt x="14262" y="248127"/>
                      <a:pt x="12335" y="251479"/>
                    </a:cubicBezTo>
                    <a:cubicBezTo>
                      <a:pt x="3677" y="256990"/>
                      <a:pt x="1749" y="268320"/>
                      <a:pt x="6106" y="275846"/>
                    </a:cubicBezTo>
                    <a:cubicBezTo>
                      <a:pt x="11105" y="284479"/>
                      <a:pt x="7217" y="279147"/>
                      <a:pt x="10574" y="288449"/>
                    </a:cubicBezTo>
                    <a:cubicBezTo>
                      <a:pt x="22763" y="295285"/>
                      <a:pt x="22108" y="301452"/>
                      <a:pt x="26835" y="305550"/>
                    </a:cubicBezTo>
                    <a:cubicBezTo>
                      <a:pt x="41449" y="318234"/>
                      <a:pt x="67620" y="344253"/>
                      <a:pt x="81269" y="357636"/>
                    </a:cubicBezTo>
                    <a:cubicBezTo>
                      <a:pt x="91054" y="367228"/>
                      <a:pt x="85170" y="356733"/>
                      <a:pt x="77456" y="372548"/>
                    </a:cubicBezTo>
                    <a:cubicBezTo>
                      <a:pt x="75742" y="376061"/>
                      <a:pt x="69956" y="375410"/>
                      <a:pt x="59655" y="391940"/>
                    </a:cubicBezTo>
                    <a:cubicBezTo>
                      <a:pt x="52371" y="403623"/>
                      <a:pt x="43577" y="408598"/>
                      <a:pt x="37956" y="416477"/>
                    </a:cubicBezTo>
                    <a:cubicBezTo>
                      <a:pt x="34106" y="421882"/>
                      <a:pt x="30992" y="427730"/>
                      <a:pt x="25588" y="431879"/>
                    </a:cubicBezTo>
                    <a:cubicBezTo>
                      <a:pt x="23265" y="433659"/>
                      <a:pt x="29592" y="428224"/>
                      <a:pt x="13726" y="449372"/>
                    </a:cubicBezTo>
                    <a:cubicBezTo>
                      <a:pt x="-3237" y="471992"/>
                      <a:pt x="-4849" y="462890"/>
                      <a:pt x="10969" y="496526"/>
                    </a:cubicBezTo>
                    <a:cubicBezTo>
                      <a:pt x="17364" y="499643"/>
                      <a:pt x="20142" y="506037"/>
                      <a:pt x="24091" y="511339"/>
                    </a:cubicBezTo>
                    <a:cubicBezTo>
                      <a:pt x="28911" y="517826"/>
                      <a:pt x="49014" y="533219"/>
                      <a:pt x="52677" y="546159"/>
                    </a:cubicBezTo>
                    <a:cubicBezTo>
                      <a:pt x="53728" y="549877"/>
                      <a:pt x="71781" y="558140"/>
                      <a:pt x="75125" y="569461"/>
                    </a:cubicBezTo>
                    <a:cubicBezTo>
                      <a:pt x="75827" y="571850"/>
                      <a:pt x="76035" y="565760"/>
                      <a:pt x="86289" y="578921"/>
                    </a:cubicBezTo>
                    <a:cubicBezTo>
                      <a:pt x="81009" y="585161"/>
                      <a:pt x="74066" y="589769"/>
                      <a:pt x="69071" y="596311"/>
                    </a:cubicBezTo>
                    <a:cubicBezTo>
                      <a:pt x="68441" y="597138"/>
                      <a:pt x="64161" y="596878"/>
                      <a:pt x="63144" y="598654"/>
                    </a:cubicBezTo>
                    <a:cubicBezTo>
                      <a:pt x="61195" y="602044"/>
                      <a:pt x="42488" y="618451"/>
                      <a:pt x="27073" y="633856"/>
                    </a:cubicBezTo>
                    <a:cubicBezTo>
                      <a:pt x="48563" y="632464"/>
                      <a:pt x="71211" y="631216"/>
                      <a:pt x="94905" y="630096"/>
                    </a:cubicBezTo>
                    <a:cubicBezTo>
                      <a:pt x="99134" y="626437"/>
                      <a:pt x="97709" y="623792"/>
                      <a:pt x="101397" y="6220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89" name="Google Shape;3289;p20"/>
              <p:cNvSpPr/>
              <p:nvPr/>
            </p:nvSpPr>
            <p:spPr>
              <a:xfrm>
                <a:off x="14405744" y="1117738"/>
                <a:ext cx="139172" cy="680512"/>
              </a:xfrm>
              <a:custGeom>
                <a:rect b="b" l="l" r="r" t="t"/>
                <a:pathLst>
                  <a:path extrusionOk="0" h="680512" w="139172">
                    <a:moveTo>
                      <a:pt x="135534" y="624618"/>
                    </a:moveTo>
                    <a:cubicBezTo>
                      <a:pt x="145618" y="611112"/>
                      <a:pt x="125983" y="610188"/>
                      <a:pt x="124447" y="606005"/>
                    </a:cubicBezTo>
                    <a:cubicBezTo>
                      <a:pt x="120596" y="595528"/>
                      <a:pt x="107858" y="593743"/>
                      <a:pt x="104667" y="586673"/>
                    </a:cubicBezTo>
                    <a:cubicBezTo>
                      <a:pt x="97247" y="570215"/>
                      <a:pt x="82466" y="565193"/>
                      <a:pt x="60168" y="535953"/>
                    </a:cubicBezTo>
                    <a:cubicBezTo>
                      <a:pt x="64886" y="528108"/>
                      <a:pt x="68354" y="532423"/>
                      <a:pt x="81798" y="513818"/>
                    </a:cubicBezTo>
                    <a:cubicBezTo>
                      <a:pt x="108747" y="476541"/>
                      <a:pt x="112721" y="483531"/>
                      <a:pt x="122834" y="463517"/>
                    </a:cubicBezTo>
                    <a:cubicBezTo>
                      <a:pt x="129340" y="450620"/>
                      <a:pt x="137087" y="453750"/>
                      <a:pt x="106063" y="421439"/>
                    </a:cubicBezTo>
                    <a:cubicBezTo>
                      <a:pt x="98574" y="413641"/>
                      <a:pt x="90491" y="406047"/>
                      <a:pt x="84219" y="397353"/>
                    </a:cubicBezTo>
                    <a:cubicBezTo>
                      <a:pt x="75374" y="385083"/>
                      <a:pt x="60844" y="378055"/>
                      <a:pt x="54488" y="363765"/>
                    </a:cubicBezTo>
                    <a:cubicBezTo>
                      <a:pt x="53824" y="362270"/>
                      <a:pt x="52343" y="363092"/>
                      <a:pt x="47583" y="359254"/>
                    </a:cubicBezTo>
                    <a:cubicBezTo>
                      <a:pt x="52952" y="352163"/>
                      <a:pt x="95405" y="302615"/>
                      <a:pt x="108926" y="297615"/>
                    </a:cubicBezTo>
                    <a:cubicBezTo>
                      <a:pt x="114006" y="295736"/>
                      <a:pt x="113210" y="288091"/>
                      <a:pt x="119252" y="287052"/>
                    </a:cubicBezTo>
                    <a:cubicBezTo>
                      <a:pt x="119533" y="287005"/>
                      <a:pt x="118558" y="288985"/>
                      <a:pt x="122932" y="267012"/>
                    </a:cubicBezTo>
                    <a:cubicBezTo>
                      <a:pt x="124923" y="264401"/>
                      <a:pt x="122851" y="263243"/>
                      <a:pt x="119882" y="256079"/>
                    </a:cubicBezTo>
                    <a:cubicBezTo>
                      <a:pt x="92546" y="248433"/>
                      <a:pt x="60797" y="186968"/>
                      <a:pt x="55726" y="184272"/>
                    </a:cubicBezTo>
                    <a:cubicBezTo>
                      <a:pt x="49876" y="181167"/>
                      <a:pt x="46617" y="176043"/>
                      <a:pt x="44111" y="170553"/>
                    </a:cubicBezTo>
                    <a:cubicBezTo>
                      <a:pt x="45570" y="169292"/>
                      <a:pt x="46872" y="167703"/>
                      <a:pt x="48153" y="165936"/>
                    </a:cubicBezTo>
                    <a:cubicBezTo>
                      <a:pt x="62474" y="146186"/>
                      <a:pt x="82139" y="140010"/>
                      <a:pt x="97332" y="124596"/>
                    </a:cubicBezTo>
                    <a:cubicBezTo>
                      <a:pt x="118512" y="103108"/>
                      <a:pt x="124149" y="96523"/>
                      <a:pt x="137777" y="88290"/>
                    </a:cubicBezTo>
                    <a:cubicBezTo>
                      <a:pt x="134722" y="84052"/>
                      <a:pt x="140504" y="83928"/>
                      <a:pt x="138878" y="76398"/>
                    </a:cubicBezTo>
                    <a:cubicBezTo>
                      <a:pt x="136321" y="64302"/>
                      <a:pt x="89950" y="21548"/>
                      <a:pt x="71779" y="0"/>
                    </a:cubicBezTo>
                    <a:cubicBezTo>
                      <a:pt x="55122" y="584"/>
                      <a:pt x="37895" y="1176"/>
                      <a:pt x="20161" y="1776"/>
                    </a:cubicBezTo>
                    <a:cubicBezTo>
                      <a:pt x="23237" y="10312"/>
                      <a:pt x="29113" y="17646"/>
                      <a:pt x="31760" y="18924"/>
                    </a:cubicBezTo>
                    <a:cubicBezTo>
                      <a:pt x="50356" y="27919"/>
                      <a:pt x="51586" y="37967"/>
                      <a:pt x="60627" y="46422"/>
                    </a:cubicBezTo>
                    <a:cubicBezTo>
                      <a:pt x="111504" y="94010"/>
                      <a:pt x="90423" y="60256"/>
                      <a:pt x="45025" y="121618"/>
                    </a:cubicBezTo>
                    <a:cubicBezTo>
                      <a:pt x="40626" y="127560"/>
                      <a:pt x="24620" y="133898"/>
                      <a:pt x="20251" y="139861"/>
                    </a:cubicBezTo>
                    <a:cubicBezTo>
                      <a:pt x="15949" y="145734"/>
                      <a:pt x="12814" y="150181"/>
                      <a:pt x="8950" y="151846"/>
                    </a:cubicBezTo>
                    <a:cubicBezTo>
                      <a:pt x="148" y="155654"/>
                      <a:pt x="1398" y="167192"/>
                      <a:pt x="990" y="168159"/>
                    </a:cubicBezTo>
                    <a:cubicBezTo>
                      <a:pt x="-1482" y="174003"/>
                      <a:pt x="1041" y="179071"/>
                      <a:pt x="4534" y="182756"/>
                    </a:cubicBezTo>
                    <a:cubicBezTo>
                      <a:pt x="12720" y="191402"/>
                      <a:pt x="14413" y="199644"/>
                      <a:pt x="24693" y="206522"/>
                    </a:cubicBezTo>
                    <a:cubicBezTo>
                      <a:pt x="28798" y="209269"/>
                      <a:pt x="38980" y="231494"/>
                      <a:pt x="42464" y="235472"/>
                    </a:cubicBezTo>
                    <a:cubicBezTo>
                      <a:pt x="46136" y="239663"/>
                      <a:pt x="51344" y="242615"/>
                      <a:pt x="54620" y="247040"/>
                    </a:cubicBezTo>
                    <a:cubicBezTo>
                      <a:pt x="73357" y="272362"/>
                      <a:pt x="55394" y="249119"/>
                      <a:pt x="77552" y="269678"/>
                    </a:cubicBezTo>
                    <a:cubicBezTo>
                      <a:pt x="72289" y="275381"/>
                      <a:pt x="67647" y="281643"/>
                      <a:pt x="62703" y="287559"/>
                    </a:cubicBezTo>
                    <a:cubicBezTo>
                      <a:pt x="45425" y="308229"/>
                      <a:pt x="39337" y="307598"/>
                      <a:pt x="37286" y="313387"/>
                    </a:cubicBezTo>
                    <a:cubicBezTo>
                      <a:pt x="33644" y="323686"/>
                      <a:pt x="17124" y="338857"/>
                      <a:pt x="14341" y="351605"/>
                    </a:cubicBezTo>
                    <a:cubicBezTo>
                      <a:pt x="11188" y="356132"/>
                      <a:pt x="6798" y="356320"/>
                      <a:pt x="7759" y="368101"/>
                    </a:cubicBezTo>
                    <a:cubicBezTo>
                      <a:pt x="8512" y="377378"/>
                      <a:pt x="17536" y="390334"/>
                      <a:pt x="21212" y="392110"/>
                    </a:cubicBezTo>
                    <a:cubicBezTo>
                      <a:pt x="43949" y="403108"/>
                      <a:pt x="29313" y="404500"/>
                      <a:pt x="83547" y="450155"/>
                    </a:cubicBezTo>
                    <a:cubicBezTo>
                      <a:pt x="74919" y="458103"/>
                      <a:pt x="75582" y="455505"/>
                      <a:pt x="73893" y="457941"/>
                    </a:cubicBezTo>
                    <a:cubicBezTo>
                      <a:pt x="34568" y="515045"/>
                      <a:pt x="27211" y="513669"/>
                      <a:pt x="16124" y="540996"/>
                    </a:cubicBezTo>
                    <a:cubicBezTo>
                      <a:pt x="10478" y="554916"/>
                      <a:pt x="26922" y="563668"/>
                      <a:pt x="33083" y="569035"/>
                    </a:cubicBezTo>
                    <a:cubicBezTo>
                      <a:pt x="74391" y="605055"/>
                      <a:pt x="83832" y="617837"/>
                      <a:pt x="89350" y="622872"/>
                    </a:cubicBezTo>
                    <a:cubicBezTo>
                      <a:pt x="90690" y="624094"/>
                      <a:pt x="91741" y="621858"/>
                      <a:pt x="77897" y="633771"/>
                    </a:cubicBezTo>
                    <a:cubicBezTo>
                      <a:pt x="53977" y="654339"/>
                      <a:pt x="41635" y="670980"/>
                      <a:pt x="35963" y="679784"/>
                    </a:cubicBezTo>
                    <a:cubicBezTo>
                      <a:pt x="52050" y="680039"/>
                      <a:pt x="67860" y="680282"/>
                      <a:pt x="83385" y="680512"/>
                    </a:cubicBezTo>
                    <a:cubicBezTo>
                      <a:pt x="91150" y="673527"/>
                      <a:pt x="103025" y="662210"/>
                      <a:pt x="125693" y="644045"/>
                    </a:cubicBezTo>
                    <a:cubicBezTo>
                      <a:pt x="131646" y="637660"/>
                      <a:pt x="134156" y="632332"/>
                      <a:pt x="135534" y="6246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0" name="Google Shape;3290;p20"/>
              <p:cNvSpPr/>
              <p:nvPr/>
            </p:nvSpPr>
            <p:spPr>
              <a:xfrm>
                <a:off x="13130022" y="1153660"/>
                <a:ext cx="143442" cy="631117"/>
              </a:xfrm>
              <a:custGeom>
                <a:rect b="b" l="l" r="r" t="t"/>
                <a:pathLst>
                  <a:path extrusionOk="0" h="631117" w="143442">
                    <a:moveTo>
                      <a:pt x="129129" y="573090"/>
                    </a:moveTo>
                    <a:cubicBezTo>
                      <a:pt x="122964" y="556803"/>
                      <a:pt x="109426" y="557331"/>
                      <a:pt x="105703" y="546802"/>
                    </a:cubicBezTo>
                    <a:cubicBezTo>
                      <a:pt x="105099" y="545090"/>
                      <a:pt x="102938" y="543492"/>
                      <a:pt x="101121" y="542751"/>
                    </a:cubicBezTo>
                    <a:cubicBezTo>
                      <a:pt x="96390" y="540826"/>
                      <a:pt x="79576" y="517042"/>
                      <a:pt x="64889" y="508119"/>
                    </a:cubicBezTo>
                    <a:cubicBezTo>
                      <a:pt x="62838" y="506876"/>
                      <a:pt x="65854" y="507638"/>
                      <a:pt x="46466" y="489766"/>
                    </a:cubicBezTo>
                    <a:cubicBezTo>
                      <a:pt x="106324" y="419706"/>
                      <a:pt x="127602" y="404696"/>
                      <a:pt x="131516" y="392357"/>
                    </a:cubicBezTo>
                    <a:cubicBezTo>
                      <a:pt x="162558" y="382714"/>
                      <a:pt x="114629" y="350263"/>
                      <a:pt x="97117" y="325968"/>
                    </a:cubicBezTo>
                    <a:cubicBezTo>
                      <a:pt x="88268" y="313698"/>
                      <a:pt x="73743" y="306670"/>
                      <a:pt x="67386" y="292380"/>
                    </a:cubicBezTo>
                    <a:cubicBezTo>
                      <a:pt x="66710" y="290851"/>
                      <a:pt x="65152" y="291724"/>
                      <a:pt x="60238" y="287682"/>
                    </a:cubicBezTo>
                    <a:cubicBezTo>
                      <a:pt x="86864" y="250972"/>
                      <a:pt x="99432" y="250767"/>
                      <a:pt x="97356" y="240481"/>
                    </a:cubicBezTo>
                    <a:cubicBezTo>
                      <a:pt x="121428" y="220284"/>
                      <a:pt x="110039" y="221545"/>
                      <a:pt x="116855" y="218755"/>
                    </a:cubicBezTo>
                    <a:cubicBezTo>
                      <a:pt x="117450" y="218512"/>
                      <a:pt x="116867" y="214981"/>
                      <a:pt x="116536" y="213022"/>
                    </a:cubicBezTo>
                    <a:cubicBezTo>
                      <a:pt x="116357" y="211961"/>
                      <a:pt x="115170" y="211029"/>
                      <a:pt x="115102" y="209994"/>
                    </a:cubicBezTo>
                    <a:cubicBezTo>
                      <a:pt x="114774" y="204955"/>
                      <a:pt x="114583" y="203307"/>
                      <a:pt x="112583" y="202280"/>
                    </a:cubicBezTo>
                    <a:cubicBezTo>
                      <a:pt x="112375" y="187650"/>
                      <a:pt x="106797" y="189664"/>
                      <a:pt x="100377" y="179050"/>
                    </a:cubicBezTo>
                    <a:cubicBezTo>
                      <a:pt x="95824" y="171528"/>
                      <a:pt x="88978" y="165480"/>
                      <a:pt x="86153" y="156834"/>
                    </a:cubicBezTo>
                    <a:cubicBezTo>
                      <a:pt x="85809" y="155786"/>
                      <a:pt x="84656" y="155024"/>
                      <a:pt x="83966" y="154061"/>
                    </a:cubicBezTo>
                    <a:cubicBezTo>
                      <a:pt x="78652" y="146722"/>
                      <a:pt x="81958" y="133881"/>
                      <a:pt x="79095" y="131381"/>
                    </a:cubicBezTo>
                    <a:cubicBezTo>
                      <a:pt x="79265" y="131142"/>
                      <a:pt x="79537" y="130925"/>
                      <a:pt x="79627" y="130674"/>
                    </a:cubicBezTo>
                    <a:cubicBezTo>
                      <a:pt x="84519" y="117419"/>
                      <a:pt x="96203" y="109147"/>
                      <a:pt x="103589" y="97737"/>
                    </a:cubicBezTo>
                    <a:cubicBezTo>
                      <a:pt x="110894" y="86446"/>
                      <a:pt x="182725" y="67837"/>
                      <a:pt x="113762" y="15576"/>
                    </a:cubicBezTo>
                    <a:cubicBezTo>
                      <a:pt x="105444" y="9272"/>
                      <a:pt x="99530" y="4149"/>
                      <a:pt x="95139" y="0"/>
                    </a:cubicBezTo>
                    <a:cubicBezTo>
                      <a:pt x="74262" y="537"/>
                      <a:pt x="54031" y="1056"/>
                      <a:pt x="34523" y="1555"/>
                    </a:cubicBezTo>
                    <a:cubicBezTo>
                      <a:pt x="42816" y="8578"/>
                      <a:pt x="51835" y="16015"/>
                      <a:pt x="56328" y="22910"/>
                    </a:cubicBezTo>
                    <a:cubicBezTo>
                      <a:pt x="64382" y="35267"/>
                      <a:pt x="79410" y="38580"/>
                      <a:pt x="91250" y="52712"/>
                    </a:cubicBezTo>
                    <a:cubicBezTo>
                      <a:pt x="93620" y="55545"/>
                      <a:pt x="94416" y="54940"/>
                      <a:pt x="97832" y="56955"/>
                    </a:cubicBezTo>
                    <a:cubicBezTo>
                      <a:pt x="97666" y="57236"/>
                      <a:pt x="50270" y="105944"/>
                      <a:pt x="41416" y="106149"/>
                    </a:cubicBezTo>
                    <a:cubicBezTo>
                      <a:pt x="36642" y="120894"/>
                      <a:pt x="35140" y="123876"/>
                      <a:pt x="36400" y="127181"/>
                    </a:cubicBezTo>
                    <a:cubicBezTo>
                      <a:pt x="58107" y="184170"/>
                      <a:pt x="24248" y="112167"/>
                      <a:pt x="80554" y="205994"/>
                    </a:cubicBezTo>
                    <a:cubicBezTo>
                      <a:pt x="81528" y="207625"/>
                      <a:pt x="81665" y="205811"/>
                      <a:pt x="77814" y="208631"/>
                    </a:cubicBezTo>
                    <a:cubicBezTo>
                      <a:pt x="54648" y="225604"/>
                      <a:pt x="66331" y="224181"/>
                      <a:pt x="59217" y="229948"/>
                    </a:cubicBezTo>
                    <a:cubicBezTo>
                      <a:pt x="46270" y="240439"/>
                      <a:pt x="26588" y="268865"/>
                      <a:pt x="26048" y="270658"/>
                    </a:cubicBezTo>
                    <a:cubicBezTo>
                      <a:pt x="19424" y="272460"/>
                      <a:pt x="21304" y="279466"/>
                      <a:pt x="18343" y="283593"/>
                    </a:cubicBezTo>
                    <a:cubicBezTo>
                      <a:pt x="13446" y="290400"/>
                      <a:pt x="17437" y="312658"/>
                      <a:pt x="34094" y="320717"/>
                    </a:cubicBezTo>
                    <a:cubicBezTo>
                      <a:pt x="52674" y="329704"/>
                      <a:pt x="53929" y="339768"/>
                      <a:pt x="62961" y="348215"/>
                    </a:cubicBezTo>
                    <a:cubicBezTo>
                      <a:pt x="103572" y="386198"/>
                      <a:pt x="90782" y="369558"/>
                      <a:pt x="82550" y="383630"/>
                    </a:cubicBezTo>
                    <a:cubicBezTo>
                      <a:pt x="77980" y="391446"/>
                      <a:pt x="70577" y="397038"/>
                      <a:pt x="65880" y="404782"/>
                    </a:cubicBezTo>
                    <a:cubicBezTo>
                      <a:pt x="65352" y="405659"/>
                      <a:pt x="61051" y="405897"/>
                      <a:pt x="60234" y="407746"/>
                    </a:cubicBezTo>
                    <a:cubicBezTo>
                      <a:pt x="60111" y="408031"/>
                      <a:pt x="9974" y="469739"/>
                      <a:pt x="8174" y="471136"/>
                    </a:cubicBezTo>
                    <a:cubicBezTo>
                      <a:pt x="-1518" y="478633"/>
                      <a:pt x="2537" y="488731"/>
                      <a:pt x="844" y="492168"/>
                    </a:cubicBezTo>
                    <a:cubicBezTo>
                      <a:pt x="-1892" y="497718"/>
                      <a:pt x="2316" y="499277"/>
                      <a:pt x="9293" y="504363"/>
                    </a:cubicBezTo>
                    <a:cubicBezTo>
                      <a:pt x="31056" y="538351"/>
                      <a:pt x="101738" y="588866"/>
                      <a:pt x="88834" y="594539"/>
                    </a:cubicBezTo>
                    <a:cubicBezTo>
                      <a:pt x="88612" y="594637"/>
                      <a:pt x="66488" y="619856"/>
                      <a:pt x="56639" y="631118"/>
                    </a:cubicBezTo>
                    <a:cubicBezTo>
                      <a:pt x="74436" y="630884"/>
                      <a:pt x="92484" y="630688"/>
                      <a:pt x="110766" y="630522"/>
                    </a:cubicBezTo>
                    <a:cubicBezTo>
                      <a:pt x="120616" y="619469"/>
                      <a:pt x="135507" y="603054"/>
                      <a:pt x="135622" y="602977"/>
                    </a:cubicBezTo>
                    <a:cubicBezTo>
                      <a:pt x="148867" y="593751"/>
                      <a:pt x="143259" y="576399"/>
                      <a:pt x="129129" y="57309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1" name="Google Shape;3291;p20"/>
              <p:cNvSpPr/>
              <p:nvPr/>
            </p:nvSpPr>
            <p:spPr>
              <a:xfrm>
                <a:off x="13789488" y="1137301"/>
                <a:ext cx="138877" cy="650744"/>
              </a:xfrm>
              <a:custGeom>
                <a:rect b="b" l="l" r="r" t="t"/>
                <a:pathLst>
                  <a:path extrusionOk="0" h="650744" w="138877">
                    <a:moveTo>
                      <a:pt x="124010" y="629465"/>
                    </a:moveTo>
                    <a:cubicBezTo>
                      <a:pt x="129494" y="623098"/>
                      <a:pt x="144990" y="613983"/>
                      <a:pt x="136272" y="591507"/>
                    </a:cubicBezTo>
                    <a:cubicBezTo>
                      <a:pt x="138012" y="586579"/>
                      <a:pt x="124546" y="577588"/>
                      <a:pt x="119202" y="575811"/>
                    </a:cubicBezTo>
                    <a:cubicBezTo>
                      <a:pt x="114535" y="574265"/>
                      <a:pt x="87905" y="545890"/>
                      <a:pt x="84297" y="541942"/>
                    </a:cubicBezTo>
                    <a:cubicBezTo>
                      <a:pt x="82655" y="540145"/>
                      <a:pt x="82144" y="537287"/>
                      <a:pt x="80459" y="535545"/>
                    </a:cubicBezTo>
                    <a:cubicBezTo>
                      <a:pt x="32565" y="486120"/>
                      <a:pt x="45916" y="500661"/>
                      <a:pt x="51396" y="489213"/>
                    </a:cubicBezTo>
                    <a:cubicBezTo>
                      <a:pt x="56076" y="479438"/>
                      <a:pt x="91794" y="439754"/>
                      <a:pt x="103486" y="431197"/>
                    </a:cubicBezTo>
                    <a:cubicBezTo>
                      <a:pt x="116688" y="421529"/>
                      <a:pt x="117870" y="408964"/>
                      <a:pt x="134812" y="396276"/>
                    </a:cubicBezTo>
                    <a:cubicBezTo>
                      <a:pt x="138412" y="365733"/>
                      <a:pt x="113297" y="365128"/>
                      <a:pt x="108838" y="352516"/>
                    </a:cubicBezTo>
                    <a:cubicBezTo>
                      <a:pt x="108234" y="350804"/>
                      <a:pt x="106072" y="349207"/>
                      <a:pt x="104256" y="348466"/>
                    </a:cubicBezTo>
                    <a:cubicBezTo>
                      <a:pt x="99524" y="346541"/>
                      <a:pt x="82710" y="322757"/>
                      <a:pt x="68023" y="313834"/>
                    </a:cubicBezTo>
                    <a:cubicBezTo>
                      <a:pt x="66138" y="312688"/>
                      <a:pt x="67781" y="311943"/>
                      <a:pt x="50094" y="295932"/>
                    </a:cubicBezTo>
                    <a:cubicBezTo>
                      <a:pt x="55629" y="284828"/>
                      <a:pt x="54766" y="286217"/>
                      <a:pt x="85650" y="252824"/>
                    </a:cubicBezTo>
                    <a:cubicBezTo>
                      <a:pt x="142798" y="191040"/>
                      <a:pt x="130230" y="201024"/>
                      <a:pt x="100520" y="160948"/>
                    </a:cubicBezTo>
                    <a:cubicBezTo>
                      <a:pt x="96265" y="155207"/>
                      <a:pt x="79268" y="149597"/>
                      <a:pt x="74690" y="144116"/>
                    </a:cubicBezTo>
                    <a:cubicBezTo>
                      <a:pt x="52115" y="117070"/>
                      <a:pt x="67164" y="125017"/>
                      <a:pt x="68746" y="112742"/>
                    </a:cubicBezTo>
                    <a:cubicBezTo>
                      <a:pt x="136102" y="50374"/>
                      <a:pt x="118436" y="66845"/>
                      <a:pt x="89109" y="39777"/>
                    </a:cubicBezTo>
                    <a:cubicBezTo>
                      <a:pt x="66368" y="18813"/>
                      <a:pt x="53940" y="6866"/>
                      <a:pt x="47252" y="0"/>
                    </a:cubicBezTo>
                    <a:cubicBezTo>
                      <a:pt x="31506" y="439"/>
                      <a:pt x="15746" y="877"/>
                      <a:pt x="0" y="1316"/>
                    </a:cubicBezTo>
                    <a:cubicBezTo>
                      <a:pt x="9905" y="17659"/>
                      <a:pt x="27374" y="31531"/>
                      <a:pt x="65611" y="62636"/>
                    </a:cubicBezTo>
                    <a:cubicBezTo>
                      <a:pt x="61203" y="66227"/>
                      <a:pt x="56421" y="77045"/>
                      <a:pt x="46401" y="82071"/>
                    </a:cubicBezTo>
                    <a:cubicBezTo>
                      <a:pt x="44852" y="82851"/>
                      <a:pt x="33582" y="103419"/>
                      <a:pt x="33297" y="103474"/>
                    </a:cubicBezTo>
                    <a:cubicBezTo>
                      <a:pt x="27213" y="104756"/>
                      <a:pt x="29421" y="110728"/>
                      <a:pt x="24545" y="117274"/>
                    </a:cubicBezTo>
                    <a:cubicBezTo>
                      <a:pt x="-3268" y="154619"/>
                      <a:pt x="55774" y="171136"/>
                      <a:pt x="62760" y="178935"/>
                    </a:cubicBezTo>
                    <a:cubicBezTo>
                      <a:pt x="70265" y="187322"/>
                      <a:pt x="69687" y="187134"/>
                      <a:pt x="80225" y="196688"/>
                    </a:cubicBezTo>
                    <a:cubicBezTo>
                      <a:pt x="78528" y="204985"/>
                      <a:pt x="74567" y="199060"/>
                      <a:pt x="74214" y="204388"/>
                    </a:cubicBezTo>
                    <a:cubicBezTo>
                      <a:pt x="74035" y="207161"/>
                      <a:pt x="72563" y="208750"/>
                      <a:pt x="70214" y="209729"/>
                    </a:cubicBezTo>
                    <a:cubicBezTo>
                      <a:pt x="63092" y="212690"/>
                      <a:pt x="62160" y="222588"/>
                      <a:pt x="53915" y="224296"/>
                    </a:cubicBezTo>
                    <a:cubicBezTo>
                      <a:pt x="53634" y="224351"/>
                      <a:pt x="42406" y="240243"/>
                      <a:pt x="34705" y="247006"/>
                    </a:cubicBezTo>
                    <a:cubicBezTo>
                      <a:pt x="27600" y="253246"/>
                      <a:pt x="14738" y="272562"/>
                      <a:pt x="12811" y="275914"/>
                    </a:cubicBezTo>
                    <a:cubicBezTo>
                      <a:pt x="4153" y="281434"/>
                      <a:pt x="2229" y="292755"/>
                      <a:pt x="6582" y="300281"/>
                    </a:cubicBezTo>
                    <a:cubicBezTo>
                      <a:pt x="11547" y="308859"/>
                      <a:pt x="7718" y="303663"/>
                      <a:pt x="11049" y="312884"/>
                    </a:cubicBezTo>
                    <a:cubicBezTo>
                      <a:pt x="23247" y="319729"/>
                      <a:pt x="22575" y="325879"/>
                      <a:pt x="27311" y="329985"/>
                    </a:cubicBezTo>
                    <a:cubicBezTo>
                      <a:pt x="35611" y="337183"/>
                      <a:pt x="56404" y="357074"/>
                      <a:pt x="56667" y="357355"/>
                    </a:cubicBezTo>
                    <a:cubicBezTo>
                      <a:pt x="97601" y="401297"/>
                      <a:pt x="87680" y="376994"/>
                      <a:pt x="77928" y="396979"/>
                    </a:cubicBezTo>
                    <a:cubicBezTo>
                      <a:pt x="76213" y="400492"/>
                      <a:pt x="70427" y="399841"/>
                      <a:pt x="60126" y="416371"/>
                    </a:cubicBezTo>
                    <a:cubicBezTo>
                      <a:pt x="52847" y="428058"/>
                      <a:pt x="44061" y="433003"/>
                      <a:pt x="38428" y="440908"/>
                    </a:cubicBezTo>
                    <a:cubicBezTo>
                      <a:pt x="34577" y="446313"/>
                      <a:pt x="31463" y="452161"/>
                      <a:pt x="26060" y="456310"/>
                    </a:cubicBezTo>
                    <a:cubicBezTo>
                      <a:pt x="25779" y="456527"/>
                      <a:pt x="12615" y="479501"/>
                      <a:pt x="7760" y="479740"/>
                    </a:cubicBezTo>
                    <a:cubicBezTo>
                      <a:pt x="-1902" y="496662"/>
                      <a:pt x="-3161" y="489903"/>
                      <a:pt x="11441" y="520961"/>
                    </a:cubicBezTo>
                    <a:cubicBezTo>
                      <a:pt x="17853" y="524087"/>
                      <a:pt x="20635" y="530480"/>
                      <a:pt x="24579" y="535783"/>
                    </a:cubicBezTo>
                    <a:cubicBezTo>
                      <a:pt x="29400" y="542270"/>
                      <a:pt x="49503" y="557663"/>
                      <a:pt x="53166" y="570602"/>
                    </a:cubicBezTo>
                    <a:cubicBezTo>
                      <a:pt x="54213" y="574295"/>
                      <a:pt x="72303" y="582694"/>
                      <a:pt x="75613" y="593900"/>
                    </a:cubicBezTo>
                    <a:cubicBezTo>
                      <a:pt x="76320" y="596290"/>
                      <a:pt x="76524" y="590199"/>
                      <a:pt x="86778" y="603360"/>
                    </a:cubicBezTo>
                    <a:cubicBezTo>
                      <a:pt x="81493" y="609592"/>
                      <a:pt x="74550" y="614200"/>
                      <a:pt x="69555" y="620742"/>
                    </a:cubicBezTo>
                    <a:cubicBezTo>
                      <a:pt x="68925" y="621569"/>
                      <a:pt x="64645" y="621309"/>
                      <a:pt x="63628" y="623085"/>
                    </a:cubicBezTo>
                    <a:cubicBezTo>
                      <a:pt x="62564" y="624938"/>
                      <a:pt x="48422" y="638188"/>
                      <a:pt x="36275" y="649829"/>
                    </a:cubicBezTo>
                    <a:cubicBezTo>
                      <a:pt x="57059" y="650123"/>
                      <a:pt x="77817" y="650429"/>
                      <a:pt x="98520" y="650744"/>
                    </a:cubicBezTo>
                    <a:cubicBezTo>
                      <a:pt x="98869" y="650063"/>
                      <a:pt x="99180" y="649313"/>
                      <a:pt x="99418" y="648444"/>
                    </a:cubicBezTo>
                    <a:cubicBezTo>
                      <a:pt x="100095" y="646042"/>
                      <a:pt x="111029" y="644547"/>
                      <a:pt x="124010" y="62946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2" name="Google Shape;3292;p20"/>
              <p:cNvSpPr/>
              <p:nvPr/>
            </p:nvSpPr>
            <p:spPr>
              <a:xfrm>
                <a:off x="14084523" y="1128101"/>
                <a:ext cx="143365" cy="665012"/>
              </a:xfrm>
              <a:custGeom>
                <a:rect b="b" l="l" r="r" t="t"/>
                <a:pathLst>
                  <a:path extrusionOk="0" h="665012" w="143365">
                    <a:moveTo>
                      <a:pt x="107308" y="659570"/>
                    </a:moveTo>
                    <a:cubicBezTo>
                      <a:pt x="116315" y="651115"/>
                      <a:pt x="133691" y="629853"/>
                      <a:pt x="135576" y="628541"/>
                    </a:cubicBezTo>
                    <a:cubicBezTo>
                      <a:pt x="148816" y="619311"/>
                      <a:pt x="143209" y="601955"/>
                      <a:pt x="129079" y="598650"/>
                    </a:cubicBezTo>
                    <a:cubicBezTo>
                      <a:pt x="122914" y="582362"/>
                      <a:pt x="109376" y="582886"/>
                      <a:pt x="105653" y="572362"/>
                    </a:cubicBezTo>
                    <a:cubicBezTo>
                      <a:pt x="105049" y="570649"/>
                      <a:pt x="102887" y="569052"/>
                      <a:pt x="101071" y="568311"/>
                    </a:cubicBezTo>
                    <a:cubicBezTo>
                      <a:pt x="96339" y="566386"/>
                      <a:pt x="79525" y="542602"/>
                      <a:pt x="64838" y="533679"/>
                    </a:cubicBezTo>
                    <a:cubicBezTo>
                      <a:pt x="63643" y="532951"/>
                      <a:pt x="62834" y="531579"/>
                      <a:pt x="61877" y="530476"/>
                    </a:cubicBezTo>
                    <a:cubicBezTo>
                      <a:pt x="39693" y="504870"/>
                      <a:pt x="45339" y="523112"/>
                      <a:pt x="53933" y="507544"/>
                    </a:cubicBezTo>
                    <a:cubicBezTo>
                      <a:pt x="59911" y="496713"/>
                      <a:pt x="97641" y="459841"/>
                      <a:pt x="98497" y="454683"/>
                    </a:cubicBezTo>
                    <a:cubicBezTo>
                      <a:pt x="98905" y="452204"/>
                      <a:pt x="109665" y="449482"/>
                      <a:pt x="120910" y="433161"/>
                    </a:cubicBezTo>
                    <a:cubicBezTo>
                      <a:pt x="127530" y="423556"/>
                      <a:pt x="129270" y="424843"/>
                      <a:pt x="131466" y="417913"/>
                    </a:cubicBezTo>
                    <a:cubicBezTo>
                      <a:pt x="141107" y="414919"/>
                      <a:pt x="146089" y="405557"/>
                      <a:pt x="135086" y="393145"/>
                    </a:cubicBezTo>
                    <a:cubicBezTo>
                      <a:pt x="127143" y="384188"/>
                      <a:pt x="70386" y="324806"/>
                      <a:pt x="67336" y="317936"/>
                    </a:cubicBezTo>
                    <a:cubicBezTo>
                      <a:pt x="66655" y="316406"/>
                      <a:pt x="65102" y="317280"/>
                      <a:pt x="60188" y="313238"/>
                    </a:cubicBezTo>
                    <a:cubicBezTo>
                      <a:pt x="86635" y="276774"/>
                      <a:pt x="99373" y="276272"/>
                      <a:pt x="97305" y="266037"/>
                    </a:cubicBezTo>
                    <a:cubicBezTo>
                      <a:pt x="121374" y="245839"/>
                      <a:pt x="109959" y="247113"/>
                      <a:pt x="116800" y="244310"/>
                    </a:cubicBezTo>
                    <a:cubicBezTo>
                      <a:pt x="117396" y="244067"/>
                      <a:pt x="116813" y="240537"/>
                      <a:pt x="116481" y="238577"/>
                    </a:cubicBezTo>
                    <a:cubicBezTo>
                      <a:pt x="111060" y="206454"/>
                      <a:pt x="91910" y="200167"/>
                      <a:pt x="86094" y="182389"/>
                    </a:cubicBezTo>
                    <a:cubicBezTo>
                      <a:pt x="85750" y="181342"/>
                      <a:pt x="84597" y="180579"/>
                      <a:pt x="83907" y="179617"/>
                    </a:cubicBezTo>
                    <a:cubicBezTo>
                      <a:pt x="78610" y="172303"/>
                      <a:pt x="81886" y="159419"/>
                      <a:pt x="79036" y="156936"/>
                    </a:cubicBezTo>
                    <a:cubicBezTo>
                      <a:pt x="79206" y="156698"/>
                      <a:pt x="79478" y="156480"/>
                      <a:pt x="79568" y="156229"/>
                    </a:cubicBezTo>
                    <a:cubicBezTo>
                      <a:pt x="84461" y="142974"/>
                      <a:pt x="96144" y="134703"/>
                      <a:pt x="103530" y="123292"/>
                    </a:cubicBezTo>
                    <a:cubicBezTo>
                      <a:pt x="111563" y="110877"/>
                      <a:pt x="182283" y="93103"/>
                      <a:pt x="113703" y="41132"/>
                    </a:cubicBezTo>
                    <a:cubicBezTo>
                      <a:pt x="81035" y="16377"/>
                      <a:pt x="86669" y="13906"/>
                      <a:pt x="70199" y="0"/>
                    </a:cubicBezTo>
                    <a:cubicBezTo>
                      <a:pt x="51496" y="562"/>
                      <a:pt x="32584" y="1129"/>
                      <a:pt x="13502" y="1691"/>
                    </a:cubicBezTo>
                    <a:cubicBezTo>
                      <a:pt x="15276" y="8795"/>
                      <a:pt x="20267" y="13698"/>
                      <a:pt x="24500" y="18924"/>
                    </a:cubicBezTo>
                    <a:cubicBezTo>
                      <a:pt x="30516" y="19495"/>
                      <a:pt x="61562" y="55489"/>
                      <a:pt x="68357" y="60017"/>
                    </a:cubicBezTo>
                    <a:cubicBezTo>
                      <a:pt x="96535" y="78826"/>
                      <a:pt x="89030" y="78881"/>
                      <a:pt x="94655" y="80968"/>
                    </a:cubicBezTo>
                    <a:cubicBezTo>
                      <a:pt x="100696" y="83209"/>
                      <a:pt x="97824" y="81645"/>
                      <a:pt x="75887" y="103470"/>
                    </a:cubicBezTo>
                    <a:cubicBezTo>
                      <a:pt x="71616" y="107721"/>
                      <a:pt x="49730" y="131517"/>
                      <a:pt x="41365" y="131709"/>
                    </a:cubicBezTo>
                    <a:cubicBezTo>
                      <a:pt x="36592" y="146454"/>
                      <a:pt x="35090" y="149436"/>
                      <a:pt x="36349" y="152741"/>
                    </a:cubicBezTo>
                    <a:cubicBezTo>
                      <a:pt x="40910" y="164722"/>
                      <a:pt x="39000" y="172551"/>
                      <a:pt x="48526" y="181725"/>
                    </a:cubicBezTo>
                    <a:cubicBezTo>
                      <a:pt x="55329" y="188276"/>
                      <a:pt x="79534" y="230412"/>
                      <a:pt x="81078" y="232333"/>
                    </a:cubicBezTo>
                    <a:cubicBezTo>
                      <a:pt x="72956" y="236303"/>
                      <a:pt x="62962" y="243071"/>
                      <a:pt x="61826" y="252079"/>
                    </a:cubicBezTo>
                    <a:cubicBezTo>
                      <a:pt x="61358" y="255789"/>
                      <a:pt x="51900" y="257774"/>
                      <a:pt x="35822" y="282699"/>
                    </a:cubicBezTo>
                    <a:cubicBezTo>
                      <a:pt x="32801" y="287380"/>
                      <a:pt x="27695" y="290561"/>
                      <a:pt x="26002" y="296222"/>
                    </a:cubicBezTo>
                    <a:cubicBezTo>
                      <a:pt x="19377" y="298024"/>
                      <a:pt x="21258" y="305030"/>
                      <a:pt x="18297" y="309157"/>
                    </a:cubicBezTo>
                    <a:cubicBezTo>
                      <a:pt x="12438" y="317301"/>
                      <a:pt x="19713" y="332323"/>
                      <a:pt x="25296" y="340616"/>
                    </a:cubicBezTo>
                    <a:cubicBezTo>
                      <a:pt x="28350" y="345161"/>
                      <a:pt x="45075" y="347742"/>
                      <a:pt x="56631" y="366393"/>
                    </a:cubicBezTo>
                    <a:cubicBezTo>
                      <a:pt x="60328" y="372364"/>
                      <a:pt x="86533" y="395671"/>
                      <a:pt x="91647" y="400207"/>
                    </a:cubicBezTo>
                    <a:cubicBezTo>
                      <a:pt x="80814" y="410617"/>
                      <a:pt x="67212" y="428071"/>
                      <a:pt x="65834" y="430346"/>
                    </a:cubicBezTo>
                    <a:cubicBezTo>
                      <a:pt x="65302" y="431223"/>
                      <a:pt x="61005" y="431461"/>
                      <a:pt x="60188" y="433310"/>
                    </a:cubicBezTo>
                    <a:cubicBezTo>
                      <a:pt x="57652" y="439085"/>
                      <a:pt x="25142" y="472231"/>
                      <a:pt x="12217" y="494353"/>
                    </a:cubicBezTo>
                    <a:cubicBezTo>
                      <a:pt x="3129" y="498259"/>
                      <a:pt x="-181" y="507915"/>
                      <a:pt x="1729" y="515748"/>
                    </a:cubicBezTo>
                    <a:cubicBezTo>
                      <a:pt x="-300" y="520024"/>
                      <a:pt x="-1449" y="522456"/>
                      <a:pt x="3571" y="525889"/>
                    </a:cubicBezTo>
                    <a:cubicBezTo>
                      <a:pt x="13225" y="532486"/>
                      <a:pt x="21186" y="547279"/>
                      <a:pt x="24117" y="549822"/>
                    </a:cubicBezTo>
                    <a:cubicBezTo>
                      <a:pt x="38617" y="562395"/>
                      <a:pt x="92693" y="615542"/>
                      <a:pt x="93506" y="617139"/>
                    </a:cubicBezTo>
                    <a:cubicBezTo>
                      <a:pt x="81218" y="627033"/>
                      <a:pt x="72722" y="639611"/>
                      <a:pt x="50504" y="664089"/>
                    </a:cubicBezTo>
                    <a:cubicBezTo>
                      <a:pt x="67889" y="664395"/>
                      <a:pt x="85145" y="664706"/>
                      <a:pt x="102262" y="665013"/>
                    </a:cubicBezTo>
                    <a:cubicBezTo>
                      <a:pt x="103521" y="663407"/>
                      <a:pt x="105134" y="661605"/>
                      <a:pt x="107308" y="65957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3" name="Google Shape;3293;p20"/>
              <p:cNvSpPr/>
              <p:nvPr/>
            </p:nvSpPr>
            <p:spPr>
              <a:xfrm>
                <a:off x="14540038" y="1112329"/>
                <a:ext cx="139221" cy="687608"/>
              </a:xfrm>
              <a:custGeom>
                <a:rect b="b" l="l" r="r" t="t"/>
                <a:pathLst>
                  <a:path extrusionOk="0" h="687608" w="139221">
                    <a:moveTo>
                      <a:pt x="131633" y="635616"/>
                    </a:moveTo>
                    <a:cubicBezTo>
                      <a:pt x="144486" y="626658"/>
                      <a:pt x="139044" y="609809"/>
                      <a:pt x="125327" y="606597"/>
                    </a:cubicBezTo>
                    <a:cubicBezTo>
                      <a:pt x="119328" y="590744"/>
                      <a:pt x="106147" y="591140"/>
                      <a:pt x="102582" y="581072"/>
                    </a:cubicBezTo>
                    <a:cubicBezTo>
                      <a:pt x="101995" y="579411"/>
                      <a:pt x="99897" y="577856"/>
                      <a:pt x="98136" y="577136"/>
                    </a:cubicBezTo>
                    <a:cubicBezTo>
                      <a:pt x="93545" y="575266"/>
                      <a:pt x="77220" y="552177"/>
                      <a:pt x="62958" y="543514"/>
                    </a:cubicBezTo>
                    <a:cubicBezTo>
                      <a:pt x="61384" y="542560"/>
                      <a:pt x="57700" y="537027"/>
                      <a:pt x="54636" y="534118"/>
                    </a:cubicBezTo>
                    <a:cubicBezTo>
                      <a:pt x="43902" y="523913"/>
                      <a:pt x="43932" y="527005"/>
                      <a:pt x="46991" y="523687"/>
                    </a:cubicBezTo>
                    <a:cubicBezTo>
                      <a:pt x="47246" y="523410"/>
                      <a:pt x="86882" y="477495"/>
                      <a:pt x="88661" y="476256"/>
                    </a:cubicBezTo>
                    <a:cubicBezTo>
                      <a:pt x="97183" y="470310"/>
                      <a:pt x="93626" y="467226"/>
                      <a:pt x="97821" y="464671"/>
                    </a:cubicBezTo>
                    <a:cubicBezTo>
                      <a:pt x="112048" y="456007"/>
                      <a:pt x="122243" y="439720"/>
                      <a:pt x="126391" y="433429"/>
                    </a:cubicBezTo>
                    <a:cubicBezTo>
                      <a:pt x="120188" y="427100"/>
                      <a:pt x="113929" y="420822"/>
                      <a:pt x="107649" y="414561"/>
                    </a:cubicBezTo>
                    <a:cubicBezTo>
                      <a:pt x="114193" y="409807"/>
                      <a:pt x="120277" y="405467"/>
                      <a:pt x="125940" y="401447"/>
                    </a:cubicBezTo>
                    <a:cubicBezTo>
                      <a:pt x="114959" y="389768"/>
                      <a:pt x="67855" y="339594"/>
                      <a:pt x="65388" y="334053"/>
                    </a:cubicBezTo>
                    <a:cubicBezTo>
                      <a:pt x="64728" y="332566"/>
                      <a:pt x="63218" y="333414"/>
                      <a:pt x="58448" y="329491"/>
                    </a:cubicBezTo>
                    <a:cubicBezTo>
                      <a:pt x="84287" y="293858"/>
                      <a:pt x="96502" y="293645"/>
                      <a:pt x="94485" y="283666"/>
                    </a:cubicBezTo>
                    <a:cubicBezTo>
                      <a:pt x="117856" y="264056"/>
                      <a:pt x="106798" y="265283"/>
                      <a:pt x="113414" y="262570"/>
                    </a:cubicBezTo>
                    <a:cubicBezTo>
                      <a:pt x="113993" y="262335"/>
                      <a:pt x="113427" y="258907"/>
                      <a:pt x="113108" y="257007"/>
                    </a:cubicBezTo>
                    <a:cubicBezTo>
                      <a:pt x="112933" y="255976"/>
                      <a:pt x="111780" y="255073"/>
                      <a:pt x="111712" y="254068"/>
                    </a:cubicBezTo>
                    <a:cubicBezTo>
                      <a:pt x="111397" y="249174"/>
                      <a:pt x="111206" y="247573"/>
                      <a:pt x="109266" y="246576"/>
                    </a:cubicBezTo>
                    <a:cubicBezTo>
                      <a:pt x="109070" y="232367"/>
                      <a:pt x="103650" y="234327"/>
                      <a:pt x="97413" y="224023"/>
                    </a:cubicBezTo>
                    <a:cubicBezTo>
                      <a:pt x="92992" y="216719"/>
                      <a:pt x="86346" y="210850"/>
                      <a:pt x="83602" y="202455"/>
                    </a:cubicBezTo>
                    <a:cubicBezTo>
                      <a:pt x="83270" y="201437"/>
                      <a:pt x="82147" y="200696"/>
                      <a:pt x="81475" y="199763"/>
                    </a:cubicBezTo>
                    <a:cubicBezTo>
                      <a:pt x="76331" y="192663"/>
                      <a:pt x="79513" y="180153"/>
                      <a:pt x="76743" y="177743"/>
                    </a:cubicBezTo>
                    <a:cubicBezTo>
                      <a:pt x="76909" y="177513"/>
                      <a:pt x="77173" y="177300"/>
                      <a:pt x="77262" y="177057"/>
                    </a:cubicBezTo>
                    <a:cubicBezTo>
                      <a:pt x="82015" y="164190"/>
                      <a:pt x="93358" y="156157"/>
                      <a:pt x="100527" y="145078"/>
                    </a:cubicBezTo>
                    <a:cubicBezTo>
                      <a:pt x="107615" y="134124"/>
                      <a:pt x="177361" y="116047"/>
                      <a:pt x="110406" y="65307"/>
                    </a:cubicBezTo>
                    <a:cubicBezTo>
                      <a:pt x="76135" y="39338"/>
                      <a:pt x="85304" y="38640"/>
                      <a:pt x="63873" y="21884"/>
                    </a:cubicBezTo>
                    <a:cubicBezTo>
                      <a:pt x="57317" y="16756"/>
                      <a:pt x="66213" y="19938"/>
                      <a:pt x="68987" y="12275"/>
                    </a:cubicBezTo>
                    <a:cubicBezTo>
                      <a:pt x="69953" y="9613"/>
                      <a:pt x="72208" y="8523"/>
                      <a:pt x="73842" y="6696"/>
                    </a:cubicBezTo>
                    <a:cubicBezTo>
                      <a:pt x="76803" y="3378"/>
                      <a:pt x="79118" y="1295"/>
                      <a:pt x="80496" y="0"/>
                    </a:cubicBezTo>
                    <a:cubicBezTo>
                      <a:pt x="62159" y="767"/>
                      <a:pt x="42200" y="1559"/>
                      <a:pt x="20812" y="2377"/>
                    </a:cubicBezTo>
                    <a:cubicBezTo>
                      <a:pt x="12269" y="7356"/>
                      <a:pt x="11554" y="21143"/>
                      <a:pt x="13477" y="26071"/>
                    </a:cubicBezTo>
                    <a:cubicBezTo>
                      <a:pt x="13222" y="32238"/>
                      <a:pt x="24560" y="45582"/>
                      <a:pt x="26905" y="46341"/>
                    </a:cubicBezTo>
                    <a:cubicBezTo>
                      <a:pt x="34789" y="48896"/>
                      <a:pt x="58380" y="78306"/>
                      <a:pt x="66375" y="83643"/>
                    </a:cubicBezTo>
                    <a:cubicBezTo>
                      <a:pt x="93732" y="101902"/>
                      <a:pt x="86448" y="101958"/>
                      <a:pt x="91907" y="103985"/>
                    </a:cubicBezTo>
                    <a:cubicBezTo>
                      <a:pt x="94073" y="104786"/>
                      <a:pt x="97332" y="105770"/>
                      <a:pt x="90465" y="109957"/>
                    </a:cubicBezTo>
                    <a:cubicBezTo>
                      <a:pt x="83151" y="114412"/>
                      <a:pt x="50569" y="153013"/>
                      <a:pt x="40171" y="153248"/>
                    </a:cubicBezTo>
                    <a:cubicBezTo>
                      <a:pt x="35537" y="167567"/>
                      <a:pt x="34078" y="170459"/>
                      <a:pt x="35299" y="173671"/>
                    </a:cubicBezTo>
                    <a:cubicBezTo>
                      <a:pt x="39728" y="185307"/>
                      <a:pt x="37873" y="192901"/>
                      <a:pt x="47123" y="201812"/>
                    </a:cubicBezTo>
                    <a:cubicBezTo>
                      <a:pt x="53743" y="208183"/>
                      <a:pt x="77216" y="249072"/>
                      <a:pt x="78735" y="250946"/>
                    </a:cubicBezTo>
                    <a:cubicBezTo>
                      <a:pt x="70855" y="254801"/>
                      <a:pt x="61142" y="261373"/>
                      <a:pt x="60040" y="270117"/>
                    </a:cubicBezTo>
                    <a:cubicBezTo>
                      <a:pt x="59584" y="273720"/>
                      <a:pt x="50403" y="275641"/>
                      <a:pt x="34789" y="299847"/>
                    </a:cubicBezTo>
                    <a:cubicBezTo>
                      <a:pt x="31857" y="304391"/>
                      <a:pt x="26900" y="307479"/>
                      <a:pt x="25254" y="312974"/>
                    </a:cubicBezTo>
                    <a:cubicBezTo>
                      <a:pt x="18821" y="314724"/>
                      <a:pt x="20650" y="321526"/>
                      <a:pt x="17770" y="325534"/>
                    </a:cubicBezTo>
                    <a:cubicBezTo>
                      <a:pt x="12082" y="333439"/>
                      <a:pt x="19148" y="348027"/>
                      <a:pt x="24565" y="356081"/>
                    </a:cubicBezTo>
                    <a:cubicBezTo>
                      <a:pt x="27534" y="360494"/>
                      <a:pt x="43766" y="362998"/>
                      <a:pt x="54990" y="381109"/>
                    </a:cubicBezTo>
                    <a:cubicBezTo>
                      <a:pt x="58572" y="386893"/>
                      <a:pt x="83862" y="409394"/>
                      <a:pt x="88988" y="413939"/>
                    </a:cubicBezTo>
                    <a:cubicBezTo>
                      <a:pt x="73633" y="428693"/>
                      <a:pt x="23173" y="485997"/>
                      <a:pt x="11869" y="505347"/>
                    </a:cubicBezTo>
                    <a:cubicBezTo>
                      <a:pt x="3045" y="509133"/>
                      <a:pt x="-168" y="518512"/>
                      <a:pt x="1687" y="526119"/>
                    </a:cubicBezTo>
                    <a:cubicBezTo>
                      <a:pt x="-282" y="530263"/>
                      <a:pt x="-1423" y="532623"/>
                      <a:pt x="3474" y="535962"/>
                    </a:cubicBezTo>
                    <a:cubicBezTo>
                      <a:pt x="12843" y="542368"/>
                      <a:pt x="20578" y="556730"/>
                      <a:pt x="23420" y="559196"/>
                    </a:cubicBezTo>
                    <a:cubicBezTo>
                      <a:pt x="45021" y="577933"/>
                      <a:pt x="90652" y="624277"/>
                      <a:pt x="90792" y="624554"/>
                    </a:cubicBezTo>
                    <a:cubicBezTo>
                      <a:pt x="86014" y="628396"/>
                      <a:pt x="87240" y="625768"/>
                      <a:pt x="84015" y="629797"/>
                    </a:cubicBezTo>
                    <a:cubicBezTo>
                      <a:pt x="52713" y="668919"/>
                      <a:pt x="33550" y="682544"/>
                      <a:pt x="35065" y="687080"/>
                    </a:cubicBezTo>
                    <a:cubicBezTo>
                      <a:pt x="52411" y="687284"/>
                      <a:pt x="69247" y="687459"/>
                      <a:pt x="85576" y="687608"/>
                    </a:cubicBezTo>
                    <a:cubicBezTo>
                      <a:pt x="92775" y="679511"/>
                      <a:pt x="130628" y="636318"/>
                      <a:pt x="131633" y="63561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4" name="Google Shape;3294;p20"/>
              <p:cNvSpPr/>
              <p:nvPr/>
            </p:nvSpPr>
            <p:spPr>
              <a:xfrm>
                <a:off x="12998543" y="1156983"/>
                <a:ext cx="135135" cy="631011"/>
              </a:xfrm>
              <a:custGeom>
                <a:rect b="b" l="l" r="r" t="t"/>
                <a:pathLst>
                  <a:path extrusionOk="0" h="631011" w="135135">
                    <a:moveTo>
                      <a:pt x="131587" y="577098"/>
                    </a:moveTo>
                    <a:cubicBezTo>
                      <a:pt x="141377" y="563988"/>
                      <a:pt x="122311" y="563089"/>
                      <a:pt x="120814" y="559026"/>
                    </a:cubicBezTo>
                    <a:cubicBezTo>
                      <a:pt x="117078" y="548850"/>
                      <a:pt x="104706" y="547121"/>
                      <a:pt x="101613" y="540255"/>
                    </a:cubicBezTo>
                    <a:cubicBezTo>
                      <a:pt x="94410" y="524275"/>
                      <a:pt x="80059" y="519402"/>
                      <a:pt x="58411" y="491014"/>
                    </a:cubicBezTo>
                    <a:cubicBezTo>
                      <a:pt x="62989" y="483394"/>
                      <a:pt x="66359" y="487585"/>
                      <a:pt x="79416" y="469522"/>
                    </a:cubicBezTo>
                    <a:cubicBezTo>
                      <a:pt x="105582" y="433331"/>
                      <a:pt x="109441" y="440116"/>
                      <a:pt x="119261" y="420681"/>
                    </a:cubicBezTo>
                    <a:cubicBezTo>
                      <a:pt x="125575" y="408159"/>
                      <a:pt x="133097" y="411200"/>
                      <a:pt x="102978" y="379827"/>
                    </a:cubicBezTo>
                    <a:cubicBezTo>
                      <a:pt x="95711" y="372254"/>
                      <a:pt x="87857" y="364885"/>
                      <a:pt x="81773" y="356443"/>
                    </a:cubicBezTo>
                    <a:cubicBezTo>
                      <a:pt x="73183" y="344530"/>
                      <a:pt x="59075" y="337707"/>
                      <a:pt x="52906" y="323830"/>
                    </a:cubicBezTo>
                    <a:cubicBezTo>
                      <a:pt x="52259" y="322378"/>
                      <a:pt x="50825" y="323174"/>
                      <a:pt x="46200" y="319452"/>
                    </a:cubicBezTo>
                    <a:cubicBezTo>
                      <a:pt x="51433" y="312539"/>
                      <a:pt x="92627" y="264465"/>
                      <a:pt x="105761" y="259605"/>
                    </a:cubicBezTo>
                    <a:cubicBezTo>
                      <a:pt x="110696" y="257782"/>
                      <a:pt x="109922" y="250358"/>
                      <a:pt x="115789" y="249349"/>
                    </a:cubicBezTo>
                    <a:cubicBezTo>
                      <a:pt x="116061" y="249302"/>
                      <a:pt x="115117" y="251227"/>
                      <a:pt x="119363" y="229893"/>
                    </a:cubicBezTo>
                    <a:cubicBezTo>
                      <a:pt x="121295" y="227358"/>
                      <a:pt x="119286" y="226234"/>
                      <a:pt x="116402" y="219279"/>
                    </a:cubicBezTo>
                    <a:cubicBezTo>
                      <a:pt x="89917" y="211872"/>
                      <a:pt x="58994" y="152161"/>
                      <a:pt x="54110" y="149563"/>
                    </a:cubicBezTo>
                    <a:cubicBezTo>
                      <a:pt x="48430" y="146548"/>
                      <a:pt x="45269" y="141577"/>
                      <a:pt x="42835" y="136240"/>
                    </a:cubicBezTo>
                    <a:cubicBezTo>
                      <a:pt x="44252" y="135018"/>
                      <a:pt x="45515" y="133476"/>
                      <a:pt x="46762" y="131760"/>
                    </a:cubicBezTo>
                    <a:cubicBezTo>
                      <a:pt x="60666" y="112585"/>
                      <a:pt x="79761" y="106588"/>
                      <a:pt x="94512" y="91621"/>
                    </a:cubicBezTo>
                    <a:cubicBezTo>
                      <a:pt x="115074" y="70759"/>
                      <a:pt x="120546" y="64366"/>
                      <a:pt x="133782" y="56371"/>
                    </a:cubicBezTo>
                    <a:cubicBezTo>
                      <a:pt x="130816" y="52257"/>
                      <a:pt x="136428" y="52137"/>
                      <a:pt x="134850" y="44824"/>
                    </a:cubicBezTo>
                    <a:cubicBezTo>
                      <a:pt x="132744" y="34896"/>
                      <a:pt x="109135" y="14341"/>
                      <a:pt x="96801" y="0"/>
                    </a:cubicBezTo>
                    <a:cubicBezTo>
                      <a:pt x="79455" y="439"/>
                      <a:pt x="62913" y="860"/>
                      <a:pt x="47247" y="1252"/>
                    </a:cubicBezTo>
                    <a:cubicBezTo>
                      <a:pt x="52472" y="6934"/>
                      <a:pt x="52506" y="9758"/>
                      <a:pt x="58871" y="15712"/>
                    </a:cubicBezTo>
                    <a:cubicBezTo>
                      <a:pt x="108220" y="61870"/>
                      <a:pt x="87977" y="28903"/>
                      <a:pt x="43720" y="88720"/>
                    </a:cubicBezTo>
                    <a:cubicBezTo>
                      <a:pt x="39448" y="94491"/>
                      <a:pt x="23910" y="100642"/>
                      <a:pt x="19664" y="106434"/>
                    </a:cubicBezTo>
                    <a:cubicBezTo>
                      <a:pt x="15337" y="112346"/>
                      <a:pt x="12397" y="116473"/>
                      <a:pt x="8691" y="118075"/>
                    </a:cubicBezTo>
                    <a:cubicBezTo>
                      <a:pt x="140" y="121772"/>
                      <a:pt x="1356" y="132974"/>
                      <a:pt x="961" y="133915"/>
                    </a:cubicBezTo>
                    <a:cubicBezTo>
                      <a:pt x="-1439" y="139588"/>
                      <a:pt x="1012" y="144508"/>
                      <a:pt x="4403" y="148090"/>
                    </a:cubicBezTo>
                    <a:cubicBezTo>
                      <a:pt x="12350" y="156485"/>
                      <a:pt x="13993" y="164488"/>
                      <a:pt x="23974" y="171166"/>
                    </a:cubicBezTo>
                    <a:cubicBezTo>
                      <a:pt x="27961" y="173833"/>
                      <a:pt x="37844" y="195410"/>
                      <a:pt x="41227" y="199273"/>
                    </a:cubicBezTo>
                    <a:cubicBezTo>
                      <a:pt x="44792" y="203345"/>
                      <a:pt x="49847" y="206207"/>
                      <a:pt x="53029" y="210505"/>
                    </a:cubicBezTo>
                    <a:cubicBezTo>
                      <a:pt x="71218" y="235089"/>
                      <a:pt x="53774" y="212511"/>
                      <a:pt x="75289" y="232487"/>
                    </a:cubicBezTo>
                    <a:cubicBezTo>
                      <a:pt x="70179" y="238024"/>
                      <a:pt x="65674" y="244106"/>
                      <a:pt x="60870" y="249847"/>
                    </a:cubicBezTo>
                    <a:cubicBezTo>
                      <a:pt x="44094" y="269913"/>
                      <a:pt x="38185" y="269303"/>
                      <a:pt x="36193" y="274921"/>
                    </a:cubicBezTo>
                    <a:cubicBezTo>
                      <a:pt x="32658" y="284922"/>
                      <a:pt x="16618" y="299651"/>
                      <a:pt x="13916" y="312028"/>
                    </a:cubicBezTo>
                    <a:cubicBezTo>
                      <a:pt x="10857" y="316424"/>
                      <a:pt x="6590" y="316602"/>
                      <a:pt x="7521" y="328047"/>
                    </a:cubicBezTo>
                    <a:cubicBezTo>
                      <a:pt x="8253" y="337055"/>
                      <a:pt x="17013" y="349633"/>
                      <a:pt x="20583" y="351358"/>
                    </a:cubicBezTo>
                    <a:cubicBezTo>
                      <a:pt x="42660" y="362032"/>
                      <a:pt x="28446" y="363386"/>
                      <a:pt x="81105" y="407716"/>
                    </a:cubicBezTo>
                    <a:cubicBezTo>
                      <a:pt x="72728" y="415434"/>
                      <a:pt x="73370" y="412908"/>
                      <a:pt x="71732" y="415276"/>
                    </a:cubicBezTo>
                    <a:cubicBezTo>
                      <a:pt x="33543" y="470723"/>
                      <a:pt x="26412" y="469377"/>
                      <a:pt x="15643" y="495917"/>
                    </a:cubicBezTo>
                    <a:cubicBezTo>
                      <a:pt x="10159" y="509435"/>
                      <a:pt x="26127" y="517928"/>
                      <a:pt x="32109" y="523142"/>
                    </a:cubicBezTo>
                    <a:cubicBezTo>
                      <a:pt x="72217" y="558114"/>
                      <a:pt x="81382" y="570522"/>
                      <a:pt x="86743" y="575411"/>
                    </a:cubicBezTo>
                    <a:cubicBezTo>
                      <a:pt x="87002" y="575650"/>
                      <a:pt x="42001" y="617182"/>
                      <a:pt x="33636" y="631011"/>
                    </a:cubicBezTo>
                    <a:cubicBezTo>
                      <a:pt x="48936" y="630556"/>
                      <a:pt x="64538" y="630142"/>
                      <a:pt x="80420" y="629763"/>
                    </a:cubicBezTo>
                    <a:cubicBezTo>
                      <a:pt x="88542" y="626586"/>
                      <a:pt x="93959" y="618464"/>
                      <a:pt x="122031" y="595971"/>
                    </a:cubicBezTo>
                    <a:cubicBezTo>
                      <a:pt x="127770" y="589803"/>
                      <a:pt x="130234" y="584645"/>
                      <a:pt x="131587" y="57709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5" name="Google Shape;3295;p20"/>
              <p:cNvSpPr/>
              <p:nvPr/>
            </p:nvSpPr>
            <p:spPr>
              <a:xfrm>
                <a:off x="13327406" y="1149729"/>
                <a:ext cx="134354" cy="633852"/>
              </a:xfrm>
              <a:custGeom>
                <a:rect b="b" l="l" r="r" t="t"/>
                <a:pathLst>
                  <a:path extrusionOk="0" h="633852" w="134354">
                    <a:moveTo>
                      <a:pt x="96026" y="626496"/>
                    </a:moveTo>
                    <a:cubicBezTo>
                      <a:pt x="96677" y="624145"/>
                      <a:pt x="107347" y="622638"/>
                      <a:pt x="119899" y="608058"/>
                    </a:cubicBezTo>
                    <a:cubicBezTo>
                      <a:pt x="125353" y="601708"/>
                      <a:pt x="140287" y="593053"/>
                      <a:pt x="131803" y="571190"/>
                    </a:cubicBezTo>
                    <a:cubicBezTo>
                      <a:pt x="133496" y="566403"/>
                      <a:pt x="120418" y="557676"/>
                      <a:pt x="115231" y="555951"/>
                    </a:cubicBezTo>
                    <a:cubicBezTo>
                      <a:pt x="110700" y="554447"/>
                      <a:pt x="84845" y="526898"/>
                      <a:pt x="81339" y="523069"/>
                    </a:cubicBezTo>
                    <a:cubicBezTo>
                      <a:pt x="79743" y="521323"/>
                      <a:pt x="79250" y="518550"/>
                      <a:pt x="77616" y="516859"/>
                    </a:cubicBezTo>
                    <a:cubicBezTo>
                      <a:pt x="31096" y="468853"/>
                      <a:pt x="44081" y="482986"/>
                      <a:pt x="49399" y="471877"/>
                    </a:cubicBezTo>
                    <a:cubicBezTo>
                      <a:pt x="53943" y="462388"/>
                      <a:pt x="88623" y="423859"/>
                      <a:pt x="99974" y="415549"/>
                    </a:cubicBezTo>
                    <a:cubicBezTo>
                      <a:pt x="112776" y="406174"/>
                      <a:pt x="113968" y="393938"/>
                      <a:pt x="130386" y="381641"/>
                    </a:cubicBezTo>
                    <a:cubicBezTo>
                      <a:pt x="133879" y="351984"/>
                      <a:pt x="109496" y="351400"/>
                      <a:pt x="105169" y="339151"/>
                    </a:cubicBezTo>
                    <a:cubicBezTo>
                      <a:pt x="104582" y="337490"/>
                      <a:pt x="102484" y="335935"/>
                      <a:pt x="100723" y="335215"/>
                    </a:cubicBezTo>
                    <a:cubicBezTo>
                      <a:pt x="96132" y="333345"/>
                      <a:pt x="79807" y="310256"/>
                      <a:pt x="65546" y="301593"/>
                    </a:cubicBezTo>
                    <a:cubicBezTo>
                      <a:pt x="63716" y="300481"/>
                      <a:pt x="65312" y="299757"/>
                      <a:pt x="48140" y="284215"/>
                    </a:cubicBezTo>
                    <a:cubicBezTo>
                      <a:pt x="61959" y="256500"/>
                      <a:pt x="135641" y="198200"/>
                      <a:pt x="119477" y="184728"/>
                    </a:cubicBezTo>
                    <a:cubicBezTo>
                      <a:pt x="120507" y="176801"/>
                      <a:pt x="116640" y="179519"/>
                      <a:pt x="97098" y="153158"/>
                    </a:cubicBezTo>
                    <a:cubicBezTo>
                      <a:pt x="92967" y="147587"/>
                      <a:pt x="76463" y="142135"/>
                      <a:pt x="72021" y="136815"/>
                    </a:cubicBezTo>
                    <a:cubicBezTo>
                      <a:pt x="50101" y="110549"/>
                      <a:pt x="64712" y="118266"/>
                      <a:pt x="66248" y="106353"/>
                    </a:cubicBezTo>
                    <a:cubicBezTo>
                      <a:pt x="131641" y="45800"/>
                      <a:pt x="114491" y="61789"/>
                      <a:pt x="86019" y="35509"/>
                    </a:cubicBezTo>
                    <a:cubicBezTo>
                      <a:pt x="39478" y="-7394"/>
                      <a:pt x="65133" y="16637"/>
                      <a:pt x="48872" y="0"/>
                    </a:cubicBezTo>
                    <a:cubicBezTo>
                      <a:pt x="32951" y="417"/>
                      <a:pt x="17256" y="826"/>
                      <a:pt x="1790" y="1231"/>
                    </a:cubicBezTo>
                    <a:cubicBezTo>
                      <a:pt x="21621" y="29572"/>
                      <a:pt x="65907" y="53735"/>
                      <a:pt x="61368" y="59510"/>
                    </a:cubicBezTo>
                    <a:cubicBezTo>
                      <a:pt x="44719" y="80717"/>
                      <a:pt x="45655" y="74145"/>
                      <a:pt x="43413" y="77850"/>
                    </a:cubicBezTo>
                    <a:cubicBezTo>
                      <a:pt x="30262" y="99590"/>
                      <a:pt x="32321" y="97247"/>
                      <a:pt x="31828" y="97349"/>
                    </a:cubicBezTo>
                    <a:cubicBezTo>
                      <a:pt x="25922" y="98593"/>
                      <a:pt x="28067" y="104390"/>
                      <a:pt x="23331" y="110749"/>
                    </a:cubicBezTo>
                    <a:cubicBezTo>
                      <a:pt x="-3499" y="146778"/>
                      <a:pt x="53799" y="163201"/>
                      <a:pt x="60436" y="170617"/>
                    </a:cubicBezTo>
                    <a:cubicBezTo>
                      <a:pt x="67711" y="178748"/>
                      <a:pt x="67167" y="178582"/>
                      <a:pt x="77395" y="187854"/>
                    </a:cubicBezTo>
                    <a:cubicBezTo>
                      <a:pt x="76961" y="189971"/>
                      <a:pt x="76910" y="192773"/>
                      <a:pt x="73272" y="192650"/>
                    </a:cubicBezTo>
                    <a:cubicBezTo>
                      <a:pt x="70941" y="192569"/>
                      <a:pt x="73008" y="198302"/>
                      <a:pt x="67669" y="200517"/>
                    </a:cubicBezTo>
                    <a:cubicBezTo>
                      <a:pt x="57245" y="204848"/>
                      <a:pt x="22263" y="250052"/>
                      <a:pt x="15664" y="259039"/>
                    </a:cubicBezTo>
                    <a:cubicBezTo>
                      <a:pt x="7955" y="269534"/>
                      <a:pt x="-2226" y="274640"/>
                      <a:pt x="8346" y="292665"/>
                    </a:cubicBezTo>
                    <a:cubicBezTo>
                      <a:pt x="10155" y="305264"/>
                      <a:pt x="62738" y="351166"/>
                      <a:pt x="83807" y="372335"/>
                    </a:cubicBezTo>
                    <a:cubicBezTo>
                      <a:pt x="75127" y="378868"/>
                      <a:pt x="76629" y="382246"/>
                      <a:pt x="72757" y="384729"/>
                    </a:cubicBezTo>
                    <a:cubicBezTo>
                      <a:pt x="61682" y="391833"/>
                      <a:pt x="59887" y="400450"/>
                      <a:pt x="50514" y="410638"/>
                    </a:cubicBezTo>
                    <a:cubicBezTo>
                      <a:pt x="36040" y="426372"/>
                      <a:pt x="51978" y="404036"/>
                      <a:pt x="9074" y="462537"/>
                    </a:cubicBezTo>
                    <a:cubicBezTo>
                      <a:pt x="4590" y="462852"/>
                      <a:pt x="6274" y="467635"/>
                      <a:pt x="2790" y="469675"/>
                    </a:cubicBezTo>
                    <a:cubicBezTo>
                      <a:pt x="-6307" y="474995"/>
                      <a:pt x="9674" y="500734"/>
                      <a:pt x="10601" y="502697"/>
                    </a:cubicBezTo>
                    <a:cubicBezTo>
                      <a:pt x="16826" y="505734"/>
                      <a:pt x="19528" y="511940"/>
                      <a:pt x="23357" y="517089"/>
                    </a:cubicBezTo>
                    <a:cubicBezTo>
                      <a:pt x="28037" y="523384"/>
                      <a:pt x="47553" y="538334"/>
                      <a:pt x="51110" y="550895"/>
                    </a:cubicBezTo>
                    <a:cubicBezTo>
                      <a:pt x="52131" y="554502"/>
                      <a:pt x="69660" y="562531"/>
                      <a:pt x="72902" y="573516"/>
                    </a:cubicBezTo>
                    <a:cubicBezTo>
                      <a:pt x="73583" y="575837"/>
                      <a:pt x="73787" y="569921"/>
                      <a:pt x="83743" y="582703"/>
                    </a:cubicBezTo>
                    <a:cubicBezTo>
                      <a:pt x="78616" y="588760"/>
                      <a:pt x="71872" y="593236"/>
                      <a:pt x="67022" y="599591"/>
                    </a:cubicBezTo>
                    <a:cubicBezTo>
                      <a:pt x="66409" y="600392"/>
                      <a:pt x="62257" y="600140"/>
                      <a:pt x="61266" y="601865"/>
                    </a:cubicBezTo>
                    <a:cubicBezTo>
                      <a:pt x="60078" y="603931"/>
                      <a:pt x="40643" y="622037"/>
                      <a:pt x="28471" y="633852"/>
                    </a:cubicBezTo>
                    <a:cubicBezTo>
                      <a:pt x="48638" y="633818"/>
                      <a:pt x="69005" y="633818"/>
                      <a:pt x="89533" y="633844"/>
                    </a:cubicBezTo>
                    <a:cubicBezTo>
                      <a:pt x="93754" y="632609"/>
                      <a:pt x="94941" y="630385"/>
                      <a:pt x="96026" y="62649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6" name="Google Shape;3296;p20"/>
              <p:cNvSpPr/>
              <p:nvPr/>
            </p:nvSpPr>
            <p:spPr>
              <a:xfrm>
                <a:off x="12686678" y="1157455"/>
                <a:ext cx="139536" cy="654923"/>
              </a:xfrm>
              <a:custGeom>
                <a:rect b="b" l="l" r="r" t="t"/>
                <a:pathLst>
                  <a:path extrusionOk="0" h="654923" w="139536">
                    <a:moveTo>
                      <a:pt x="131616" y="590498"/>
                    </a:moveTo>
                    <a:cubicBezTo>
                      <a:pt x="144470" y="581537"/>
                      <a:pt x="139028" y="564687"/>
                      <a:pt x="125311" y="561476"/>
                    </a:cubicBezTo>
                    <a:cubicBezTo>
                      <a:pt x="119325" y="545665"/>
                      <a:pt x="106182" y="546172"/>
                      <a:pt x="102566" y="535950"/>
                    </a:cubicBezTo>
                    <a:cubicBezTo>
                      <a:pt x="101979" y="534289"/>
                      <a:pt x="99881" y="532734"/>
                      <a:pt x="98120" y="532014"/>
                    </a:cubicBezTo>
                    <a:cubicBezTo>
                      <a:pt x="93529" y="530145"/>
                      <a:pt x="77204" y="507055"/>
                      <a:pt x="62942" y="498392"/>
                    </a:cubicBezTo>
                    <a:cubicBezTo>
                      <a:pt x="61785" y="497685"/>
                      <a:pt x="60998" y="496356"/>
                      <a:pt x="60070" y="495283"/>
                    </a:cubicBezTo>
                    <a:cubicBezTo>
                      <a:pt x="38534" y="470421"/>
                      <a:pt x="44013" y="488136"/>
                      <a:pt x="52357" y="473020"/>
                    </a:cubicBezTo>
                    <a:cubicBezTo>
                      <a:pt x="58152" y="462525"/>
                      <a:pt x="94801" y="426696"/>
                      <a:pt x="95622" y="421696"/>
                    </a:cubicBezTo>
                    <a:cubicBezTo>
                      <a:pt x="96018" y="419289"/>
                      <a:pt x="106467" y="416644"/>
                      <a:pt x="117380" y="400800"/>
                    </a:cubicBezTo>
                    <a:cubicBezTo>
                      <a:pt x="123805" y="391472"/>
                      <a:pt x="125494" y="392724"/>
                      <a:pt x="127630" y="385995"/>
                    </a:cubicBezTo>
                    <a:cubicBezTo>
                      <a:pt x="136990" y="383090"/>
                      <a:pt x="141828" y="373996"/>
                      <a:pt x="131144" y="361947"/>
                    </a:cubicBezTo>
                    <a:cubicBezTo>
                      <a:pt x="123431" y="353250"/>
                      <a:pt x="68329" y="295597"/>
                      <a:pt x="65363" y="288927"/>
                    </a:cubicBezTo>
                    <a:cubicBezTo>
                      <a:pt x="64700" y="287440"/>
                      <a:pt x="63193" y="288288"/>
                      <a:pt x="58424" y="284365"/>
                    </a:cubicBezTo>
                    <a:cubicBezTo>
                      <a:pt x="84101" y="248962"/>
                      <a:pt x="96469" y="248472"/>
                      <a:pt x="94461" y="238540"/>
                    </a:cubicBezTo>
                    <a:cubicBezTo>
                      <a:pt x="117827" y="218930"/>
                      <a:pt x="106744" y="220170"/>
                      <a:pt x="113390" y="217444"/>
                    </a:cubicBezTo>
                    <a:cubicBezTo>
                      <a:pt x="113968" y="217209"/>
                      <a:pt x="113402" y="213781"/>
                      <a:pt x="113083" y="211881"/>
                    </a:cubicBezTo>
                    <a:cubicBezTo>
                      <a:pt x="109811" y="192497"/>
                      <a:pt x="98243" y="177833"/>
                      <a:pt x="81454" y="154637"/>
                    </a:cubicBezTo>
                    <a:cubicBezTo>
                      <a:pt x="76310" y="147537"/>
                      <a:pt x="79493" y="135027"/>
                      <a:pt x="76723" y="132617"/>
                    </a:cubicBezTo>
                    <a:cubicBezTo>
                      <a:pt x="76889" y="132387"/>
                      <a:pt x="77153" y="132174"/>
                      <a:pt x="77242" y="131931"/>
                    </a:cubicBezTo>
                    <a:cubicBezTo>
                      <a:pt x="82007" y="119064"/>
                      <a:pt x="93346" y="111026"/>
                      <a:pt x="100519" y="99948"/>
                    </a:cubicBezTo>
                    <a:cubicBezTo>
                      <a:pt x="102230" y="97303"/>
                      <a:pt x="141432" y="76995"/>
                      <a:pt x="139190" y="58863"/>
                    </a:cubicBezTo>
                    <a:cubicBezTo>
                      <a:pt x="143576" y="40544"/>
                      <a:pt x="105221" y="18733"/>
                      <a:pt x="87581" y="508"/>
                    </a:cubicBezTo>
                    <a:cubicBezTo>
                      <a:pt x="67065" y="-370"/>
                      <a:pt x="46758" y="-297"/>
                      <a:pt x="28922" y="2241"/>
                    </a:cubicBezTo>
                    <a:cubicBezTo>
                      <a:pt x="38274" y="8042"/>
                      <a:pt x="58849" y="33500"/>
                      <a:pt x="66363" y="38513"/>
                    </a:cubicBezTo>
                    <a:cubicBezTo>
                      <a:pt x="93720" y="56772"/>
                      <a:pt x="86432" y="56828"/>
                      <a:pt x="91895" y="58855"/>
                    </a:cubicBezTo>
                    <a:cubicBezTo>
                      <a:pt x="97762" y="61031"/>
                      <a:pt x="94976" y="59515"/>
                      <a:pt x="73677" y="80701"/>
                    </a:cubicBezTo>
                    <a:cubicBezTo>
                      <a:pt x="69529" y="84828"/>
                      <a:pt x="48277" y="107934"/>
                      <a:pt x="40159" y="108117"/>
                    </a:cubicBezTo>
                    <a:cubicBezTo>
                      <a:pt x="35525" y="122437"/>
                      <a:pt x="34066" y="125329"/>
                      <a:pt x="35287" y="128540"/>
                    </a:cubicBezTo>
                    <a:cubicBezTo>
                      <a:pt x="39716" y="140177"/>
                      <a:pt x="37861" y="147771"/>
                      <a:pt x="47111" y="156681"/>
                    </a:cubicBezTo>
                    <a:cubicBezTo>
                      <a:pt x="53718" y="163040"/>
                      <a:pt x="77217" y="203950"/>
                      <a:pt x="78719" y="205816"/>
                    </a:cubicBezTo>
                    <a:cubicBezTo>
                      <a:pt x="70835" y="209666"/>
                      <a:pt x="61126" y="216243"/>
                      <a:pt x="60024" y="224987"/>
                    </a:cubicBezTo>
                    <a:cubicBezTo>
                      <a:pt x="59568" y="228586"/>
                      <a:pt x="50387" y="230515"/>
                      <a:pt x="34777" y="254716"/>
                    </a:cubicBezTo>
                    <a:cubicBezTo>
                      <a:pt x="31845" y="259261"/>
                      <a:pt x="26889" y="262349"/>
                      <a:pt x="25242" y="267843"/>
                    </a:cubicBezTo>
                    <a:cubicBezTo>
                      <a:pt x="18813" y="269594"/>
                      <a:pt x="20639" y="276396"/>
                      <a:pt x="17758" y="280404"/>
                    </a:cubicBezTo>
                    <a:cubicBezTo>
                      <a:pt x="12070" y="288309"/>
                      <a:pt x="19137" y="302897"/>
                      <a:pt x="24553" y="310951"/>
                    </a:cubicBezTo>
                    <a:cubicBezTo>
                      <a:pt x="27518" y="315364"/>
                      <a:pt x="43754" y="317868"/>
                      <a:pt x="54978" y="335978"/>
                    </a:cubicBezTo>
                    <a:cubicBezTo>
                      <a:pt x="58569" y="341775"/>
                      <a:pt x="84011" y="364405"/>
                      <a:pt x="88976" y="368809"/>
                    </a:cubicBezTo>
                    <a:cubicBezTo>
                      <a:pt x="78459" y="378916"/>
                      <a:pt x="65253" y="395863"/>
                      <a:pt x="63917" y="398070"/>
                    </a:cubicBezTo>
                    <a:cubicBezTo>
                      <a:pt x="63398" y="398922"/>
                      <a:pt x="59228" y="399152"/>
                      <a:pt x="58437" y="400945"/>
                    </a:cubicBezTo>
                    <a:cubicBezTo>
                      <a:pt x="55973" y="406554"/>
                      <a:pt x="24408" y="438733"/>
                      <a:pt x="11861" y="460212"/>
                    </a:cubicBezTo>
                    <a:cubicBezTo>
                      <a:pt x="3037" y="464003"/>
                      <a:pt x="-175" y="473377"/>
                      <a:pt x="1680" y="480984"/>
                    </a:cubicBezTo>
                    <a:cubicBezTo>
                      <a:pt x="-290" y="485137"/>
                      <a:pt x="-1409" y="487501"/>
                      <a:pt x="3467" y="490828"/>
                    </a:cubicBezTo>
                    <a:cubicBezTo>
                      <a:pt x="12840" y="497229"/>
                      <a:pt x="20570" y="511596"/>
                      <a:pt x="23413" y="514062"/>
                    </a:cubicBezTo>
                    <a:cubicBezTo>
                      <a:pt x="37487" y="526269"/>
                      <a:pt x="89993" y="577869"/>
                      <a:pt x="90785" y="579420"/>
                    </a:cubicBezTo>
                    <a:cubicBezTo>
                      <a:pt x="79969" y="588126"/>
                      <a:pt x="31458" y="645868"/>
                      <a:pt x="27289" y="647623"/>
                    </a:cubicBezTo>
                    <a:cubicBezTo>
                      <a:pt x="23217" y="649335"/>
                      <a:pt x="18830" y="649340"/>
                      <a:pt x="15844" y="654923"/>
                    </a:cubicBezTo>
                    <a:cubicBezTo>
                      <a:pt x="34968" y="651597"/>
                      <a:pt x="57126" y="648615"/>
                      <a:pt x="82007" y="645953"/>
                    </a:cubicBezTo>
                    <a:cubicBezTo>
                      <a:pt x="95095" y="631924"/>
                      <a:pt x="130540" y="591248"/>
                      <a:pt x="131616" y="59049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7" name="Google Shape;3297;p20"/>
              <p:cNvSpPr/>
              <p:nvPr/>
            </p:nvSpPr>
            <p:spPr>
              <a:xfrm>
                <a:off x="14248127" y="1123420"/>
                <a:ext cx="140314" cy="672240"/>
              </a:xfrm>
              <a:custGeom>
                <a:rect b="b" l="l" r="r" t="t"/>
                <a:pathLst>
                  <a:path extrusionOk="0" h="672240" w="140314">
                    <a:moveTo>
                      <a:pt x="94034" y="661439"/>
                    </a:moveTo>
                    <a:cubicBezTo>
                      <a:pt x="97289" y="659655"/>
                      <a:pt x="100794" y="657091"/>
                      <a:pt x="101986" y="652810"/>
                    </a:cubicBezTo>
                    <a:cubicBezTo>
                      <a:pt x="102637" y="650468"/>
                      <a:pt x="113248" y="649019"/>
                      <a:pt x="125858" y="634376"/>
                    </a:cubicBezTo>
                    <a:cubicBezTo>
                      <a:pt x="131309" y="628030"/>
                      <a:pt x="146247" y="619371"/>
                      <a:pt x="137763" y="597504"/>
                    </a:cubicBezTo>
                    <a:cubicBezTo>
                      <a:pt x="139452" y="592716"/>
                      <a:pt x="126378" y="583989"/>
                      <a:pt x="121191" y="582264"/>
                    </a:cubicBezTo>
                    <a:cubicBezTo>
                      <a:pt x="116660" y="580761"/>
                      <a:pt x="90805" y="553212"/>
                      <a:pt x="87299" y="549383"/>
                    </a:cubicBezTo>
                    <a:cubicBezTo>
                      <a:pt x="85703" y="547637"/>
                      <a:pt x="85210" y="544864"/>
                      <a:pt x="83576" y="543173"/>
                    </a:cubicBezTo>
                    <a:cubicBezTo>
                      <a:pt x="37077" y="495184"/>
                      <a:pt x="50037" y="509308"/>
                      <a:pt x="55359" y="498191"/>
                    </a:cubicBezTo>
                    <a:cubicBezTo>
                      <a:pt x="59903" y="488701"/>
                      <a:pt x="94583" y="450172"/>
                      <a:pt x="105934" y="441863"/>
                    </a:cubicBezTo>
                    <a:cubicBezTo>
                      <a:pt x="118736" y="432488"/>
                      <a:pt x="119927" y="420251"/>
                      <a:pt x="136346" y="407955"/>
                    </a:cubicBezTo>
                    <a:cubicBezTo>
                      <a:pt x="139839" y="378298"/>
                      <a:pt x="115456" y="377714"/>
                      <a:pt x="111129" y="365464"/>
                    </a:cubicBezTo>
                    <a:cubicBezTo>
                      <a:pt x="110542" y="363803"/>
                      <a:pt x="108444" y="362249"/>
                      <a:pt x="106683" y="361529"/>
                    </a:cubicBezTo>
                    <a:cubicBezTo>
                      <a:pt x="102092" y="359659"/>
                      <a:pt x="85767" y="336570"/>
                      <a:pt x="71506" y="327906"/>
                    </a:cubicBezTo>
                    <a:cubicBezTo>
                      <a:pt x="69676" y="326795"/>
                      <a:pt x="71276" y="326071"/>
                      <a:pt x="54100" y="310529"/>
                    </a:cubicBezTo>
                    <a:cubicBezTo>
                      <a:pt x="67915" y="282818"/>
                      <a:pt x="141592" y="224522"/>
                      <a:pt x="125437" y="211041"/>
                    </a:cubicBezTo>
                    <a:cubicBezTo>
                      <a:pt x="126463" y="203115"/>
                      <a:pt x="122599" y="205832"/>
                      <a:pt x="103058" y="179472"/>
                    </a:cubicBezTo>
                    <a:cubicBezTo>
                      <a:pt x="98927" y="173901"/>
                      <a:pt x="82423" y="168449"/>
                      <a:pt x="77981" y="163129"/>
                    </a:cubicBezTo>
                    <a:cubicBezTo>
                      <a:pt x="56061" y="136867"/>
                      <a:pt x="70672" y="144584"/>
                      <a:pt x="72208" y="132667"/>
                    </a:cubicBezTo>
                    <a:cubicBezTo>
                      <a:pt x="137469" y="72237"/>
                      <a:pt x="120668" y="88298"/>
                      <a:pt x="91979" y="61823"/>
                    </a:cubicBezTo>
                    <a:cubicBezTo>
                      <a:pt x="35656" y="9894"/>
                      <a:pt x="42493" y="15555"/>
                      <a:pt x="47522" y="11155"/>
                    </a:cubicBezTo>
                    <a:cubicBezTo>
                      <a:pt x="60439" y="-141"/>
                      <a:pt x="50951" y="7773"/>
                      <a:pt x="58346" y="0"/>
                    </a:cubicBezTo>
                    <a:cubicBezTo>
                      <a:pt x="39536" y="596"/>
                      <a:pt x="20352" y="1201"/>
                      <a:pt x="862" y="1806"/>
                    </a:cubicBezTo>
                    <a:cubicBezTo>
                      <a:pt x="-9273" y="35825"/>
                      <a:pt x="73471" y="78008"/>
                      <a:pt x="67323" y="85828"/>
                    </a:cubicBezTo>
                    <a:cubicBezTo>
                      <a:pt x="50709" y="106992"/>
                      <a:pt x="51594" y="100493"/>
                      <a:pt x="49369" y="104168"/>
                    </a:cubicBezTo>
                    <a:cubicBezTo>
                      <a:pt x="36218" y="125908"/>
                      <a:pt x="38277" y="123565"/>
                      <a:pt x="37783" y="123667"/>
                    </a:cubicBezTo>
                    <a:cubicBezTo>
                      <a:pt x="31878" y="124911"/>
                      <a:pt x="34022" y="130708"/>
                      <a:pt x="29287" y="137067"/>
                    </a:cubicBezTo>
                    <a:cubicBezTo>
                      <a:pt x="20671" y="148635"/>
                      <a:pt x="20412" y="161374"/>
                      <a:pt x="28104" y="171579"/>
                    </a:cubicBezTo>
                    <a:cubicBezTo>
                      <a:pt x="32967" y="178028"/>
                      <a:pt x="65630" y="196079"/>
                      <a:pt x="66396" y="196935"/>
                    </a:cubicBezTo>
                    <a:cubicBezTo>
                      <a:pt x="73667" y="205061"/>
                      <a:pt x="73097" y="204874"/>
                      <a:pt x="83355" y="214172"/>
                    </a:cubicBezTo>
                    <a:cubicBezTo>
                      <a:pt x="82921" y="216289"/>
                      <a:pt x="82870" y="219091"/>
                      <a:pt x="79232" y="218968"/>
                    </a:cubicBezTo>
                    <a:cubicBezTo>
                      <a:pt x="76900" y="218887"/>
                      <a:pt x="78968" y="224620"/>
                      <a:pt x="73629" y="226835"/>
                    </a:cubicBezTo>
                    <a:cubicBezTo>
                      <a:pt x="66715" y="229705"/>
                      <a:pt x="65809" y="239323"/>
                      <a:pt x="57806" y="240975"/>
                    </a:cubicBezTo>
                    <a:cubicBezTo>
                      <a:pt x="56031" y="241342"/>
                      <a:pt x="16719" y="291797"/>
                      <a:pt x="16446" y="292010"/>
                    </a:cubicBezTo>
                    <a:cubicBezTo>
                      <a:pt x="-11213" y="313395"/>
                      <a:pt x="55589" y="364293"/>
                      <a:pt x="89775" y="398648"/>
                    </a:cubicBezTo>
                    <a:cubicBezTo>
                      <a:pt x="81027" y="405233"/>
                      <a:pt x="82695" y="408491"/>
                      <a:pt x="78726" y="411043"/>
                    </a:cubicBezTo>
                    <a:cubicBezTo>
                      <a:pt x="67651" y="418147"/>
                      <a:pt x="65855" y="426764"/>
                      <a:pt x="56482" y="436952"/>
                    </a:cubicBezTo>
                    <a:cubicBezTo>
                      <a:pt x="51998" y="441828"/>
                      <a:pt x="46561" y="445960"/>
                      <a:pt x="42765" y="451292"/>
                    </a:cubicBezTo>
                    <a:cubicBezTo>
                      <a:pt x="-23" y="511339"/>
                      <a:pt x="-696" y="492309"/>
                      <a:pt x="16565" y="529015"/>
                    </a:cubicBezTo>
                    <a:cubicBezTo>
                      <a:pt x="22790" y="532052"/>
                      <a:pt x="25492" y="538258"/>
                      <a:pt x="29321" y="543407"/>
                    </a:cubicBezTo>
                    <a:cubicBezTo>
                      <a:pt x="34001" y="549702"/>
                      <a:pt x="53517" y="564652"/>
                      <a:pt x="57074" y="577213"/>
                    </a:cubicBezTo>
                    <a:cubicBezTo>
                      <a:pt x="58095" y="580820"/>
                      <a:pt x="75624" y="588849"/>
                      <a:pt x="78866" y="599834"/>
                    </a:cubicBezTo>
                    <a:cubicBezTo>
                      <a:pt x="79547" y="602155"/>
                      <a:pt x="79751" y="596239"/>
                      <a:pt x="89707" y="609021"/>
                    </a:cubicBezTo>
                    <a:cubicBezTo>
                      <a:pt x="84580" y="615077"/>
                      <a:pt x="77836" y="619554"/>
                      <a:pt x="72986" y="625909"/>
                    </a:cubicBezTo>
                    <a:cubicBezTo>
                      <a:pt x="72374" y="626709"/>
                      <a:pt x="68217" y="626458"/>
                      <a:pt x="67230" y="628183"/>
                    </a:cubicBezTo>
                    <a:cubicBezTo>
                      <a:pt x="67187" y="628256"/>
                      <a:pt x="31682" y="662819"/>
                      <a:pt x="23654" y="671210"/>
                    </a:cubicBezTo>
                    <a:cubicBezTo>
                      <a:pt x="43382" y="671559"/>
                      <a:pt x="62860" y="671904"/>
                      <a:pt x="82070" y="672241"/>
                    </a:cubicBezTo>
                    <a:cubicBezTo>
                      <a:pt x="87116" y="671214"/>
                      <a:pt x="81334" y="668407"/>
                      <a:pt x="94034" y="6614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8" name="Google Shape;3298;p20"/>
              <p:cNvSpPr/>
              <p:nvPr/>
            </p:nvSpPr>
            <p:spPr>
              <a:xfrm>
                <a:off x="13925238" y="1132696"/>
                <a:ext cx="135127" cy="657226"/>
              </a:xfrm>
              <a:custGeom>
                <a:rect b="b" l="l" r="r" t="t"/>
                <a:pathLst>
                  <a:path extrusionOk="0" h="657226" w="135127">
                    <a:moveTo>
                      <a:pt x="131587" y="601393"/>
                    </a:moveTo>
                    <a:cubicBezTo>
                      <a:pt x="141377" y="588283"/>
                      <a:pt x="122311" y="587384"/>
                      <a:pt x="120814" y="583321"/>
                    </a:cubicBezTo>
                    <a:cubicBezTo>
                      <a:pt x="117082" y="573145"/>
                      <a:pt x="104706" y="571416"/>
                      <a:pt x="101613" y="564550"/>
                    </a:cubicBezTo>
                    <a:cubicBezTo>
                      <a:pt x="94401" y="548548"/>
                      <a:pt x="80084" y="543735"/>
                      <a:pt x="58411" y="515309"/>
                    </a:cubicBezTo>
                    <a:cubicBezTo>
                      <a:pt x="62989" y="507689"/>
                      <a:pt x="66359" y="511880"/>
                      <a:pt x="79416" y="493817"/>
                    </a:cubicBezTo>
                    <a:cubicBezTo>
                      <a:pt x="98460" y="467473"/>
                      <a:pt x="127230" y="443685"/>
                      <a:pt x="124588" y="431461"/>
                    </a:cubicBezTo>
                    <a:cubicBezTo>
                      <a:pt x="121716" y="418151"/>
                      <a:pt x="58888" y="361584"/>
                      <a:pt x="52906" y="348121"/>
                    </a:cubicBezTo>
                    <a:cubicBezTo>
                      <a:pt x="52259" y="346668"/>
                      <a:pt x="50825" y="347465"/>
                      <a:pt x="46200" y="343742"/>
                    </a:cubicBezTo>
                    <a:cubicBezTo>
                      <a:pt x="52859" y="334951"/>
                      <a:pt x="87696" y="296077"/>
                      <a:pt x="93563" y="292597"/>
                    </a:cubicBezTo>
                    <a:cubicBezTo>
                      <a:pt x="104017" y="286396"/>
                      <a:pt x="99358" y="286264"/>
                      <a:pt x="105757" y="283900"/>
                    </a:cubicBezTo>
                    <a:cubicBezTo>
                      <a:pt x="110692" y="282077"/>
                      <a:pt x="109918" y="274653"/>
                      <a:pt x="115785" y="273644"/>
                    </a:cubicBezTo>
                    <a:cubicBezTo>
                      <a:pt x="116057" y="273597"/>
                      <a:pt x="114985" y="276203"/>
                      <a:pt x="120095" y="250486"/>
                    </a:cubicBezTo>
                    <a:cubicBezTo>
                      <a:pt x="118082" y="248476"/>
                      <a:pt x="116989" y="245017"/>
                      <a:pt x="116393" y="243573"/>
                    </a:cubicBezTo>
                    <a:cubicBezTo>
                      <a:pt x="86892" y="235323"/>
                      <a:pt x="62772" y="178467"/>
                      <a:pt x="54101" y="173858"/>
                    </a:cubicBezTo>
                    <a:cubicBezTo>
                      <a:pt x="48421" y="170847"/>
                      <a:pt x="45260" y="165872"/>
                      <a:pt x="42826" y="160535"/>
                    </a:cubicBezTo>
                    <a:cubicBezTo>
                      <a:pt x="44243" y="159313"/>
                      <a:pt x="45507" y="157771"/>
                      <a:pt x="46753" y="156054"/>
                    </a:cubicBezTo>
                    <a:cubicBezTo>
                      <a:pt x="60658" y="136879"/>
                      <a:pt x="79748" y="130882"/>
                      <a:pt x="94503" y="115915"/>
                    </a:cubicBezTo>
                    <a:cubicBezTo>
                      <a:pt x="115066" y="95054"/>
                      <a:pt x="120537" y="88660"/>
                      <a:pt x="133773" y="80666"/>
                    </a:cubicBezTo>
                    <a:cubicBezTo>
                      <a:pt x="130808" y="76551"/>
                      <a:pt x="136420" y="76432"/>
                      <a:pt x="134841" y="69123"/>
                    </a:cubicBezTo>
                    <a:cubicBezTo>
                      <a:pt x="134701" y="68463"/>
                      <a:pt x="134931" y="68629"/>
                      <a:pt x="135080" y="67202"/>
                    </a:cubicBezTo>
                    <a:cubicBezTo>
                      <a:pt x="129927" y="58326"/>
                      <a:pt x="137462" y="66057"/>
                      <a:pt x="73677" y="0"/>
                    </a:cubicBezTo>
                    <a:cubicBezTo>
                      <a:pt x="56407" y="498"/>
                      <a:pt x="39057" y="997"/>
                      <a:pt x="21638" y="1495"/>
                    </a:cubicBezTo>
                    <a:cubicBezTo>
                      <a:pt x="32428" y="21318"/>
                      <a:pt x="39491" y="11436"/>
                      <a:pt x="52757" y="32839"/>
                    </a:cubicBezTo>
                    <a:cubicBezTo>
                      <a:pt x="56577" y="39010"/>
                      <a:pt x="86615" y="65584"/>
                      <a:pt x="88555" y="67292"/>
                    </a:cubicBezTo>
                    <a:cubicBezTo>
                      <a:pt x="67031" y="91612"/>
                      <a:pt x="64738" y="84589"/>
                      <a:pt x="43711" y="113015"/>
                    </a:cubicBezTo>
                    <a:cubicBezTo>
                      <a:pt x="37908" y="120856"/>
                      <a:pt x="28807" y="118594"/>
                      <a:pt x="12712" y="139669"/>
                    </a:cubicBezTo>
                    <a:cubicBezTo>
                      <a:pt x="6734" y="144465"/>
                      <a:pt x="4028" y="142553"/>
                      <a:pt x="1322" y="153150"/>
                    </a:cubicBezTo>
                    <a:cubicBezTo>
                      <a:pt x="914" y="154764"/>
                      <a:pt x="1578" y="156736"/>
                      <a:pt x="961" y="158205"/>
                    </a:cubicBezTo>
                    <a:cubicBezTo>
                      <a:pt x="-1439" y="163879"/>
                      <a:pt x="1012" y="168798"/>
                      <a:pt x="4403" y="172380"/>
                    </a:cubicBezTo>
                    <a:cubicBezTo>
                      <a:pt x="12350" y="180775"/>
                      <a:pt x="13993" y="188778"/>
                      <a:pt x="23974" y="195457"/>
                    </a:cubicBezTo>
                    <a:cubicBezTo>
                      <a:pt x="27961" y="198123"/>
                      <a:pt x="37844" y="219700"/>
                      <a:pt x="41227" y="223563"/>
                    </a:cubicBezTo>
                    <a:cubicBezTo>
                      <a:pt x="44792" y="227635"/>
                      <a:pt x="49847" y="230498"/>
                      <a:pt x="53029" y="234795"/>
                    </a:cubicBezTo>
                    <a:cubicBezTo>
                      <a:pt x="71222" y="259379"/>
                      <a:pt x="53782" y="236810"/>
                      <a:pt x="75289" y="256777"/>
                    </a:cubicBezTo>
                    <a:cubicBezTo>
                      <a:pt x="65946" y="266910"/>
                      <a:pt x="56305" y="281817"/>
                      <a:pt x="43996" y="291281"/>
                    </a:cubicBezTo>
                    <a:cubicBezTo>
                      <a:pt x="41052" y="293551"/>
                      <a:pt x="37321" y="296035"/>
                      <a:pt x="36198" y="299212"/>
                    </a:cubicBezTo>
                    <a:cubicBezTo>
                      <a:pt x="32568" y="309477"/>
                      <a:pt x="22902" y="315738"/>
                      <a:pt x="19434" y="325930"/>
                    </a:cubicBezTo>
                    <a:cubicBezTo>
                      <a:pt x="13516" y="330534"/>
                      <a:pt x="15831" y="335539"/>
                      <a:pt x="11704" y="338891"/>
                    </a:cubicBezTo>
                    <a:cubicBezTo>
                      <a:pt x="1386" y="347277"/>
                      <a:pt x="10878" y="363407"/>
                      <a:pt x="18430" y="374396"/>
                    </a:cubicBezTo>
                    <a:cubicBezTo>
                      <a:pt x="19341" y="375725"/>
                      <a:pt x="32709" y="379354"/>
                      <a:pt x="42516" y="395173"/>
                    </a:cubicBezTo>
                    <a:cubicBezTo>
                      <a:pt x="46341" y="401349"/>
                      <a:pt x="75345" y="427151"/>
                      <a:pt x="81110" y="432002"/>
                    </a:cubicBezTo>
                    <a:cubicBezTo>
                      <a:pt x="64253" y="447527"/>
                      <a:pt x="82884" y="424668"/>
                      <a:pt x="58420" y="458750"/>
                    </a:cubicBezTo>
                    <a:cubicBezTo>
                      <a:pt x="35751" y="490290"/>
                      <a:pt x="25314" y="496377"/>
                      <a:pt x="15648" y="520207"/>
                    </a:cubicBezTo>
                    <a:cubicBezTo>
                      <a:pt x="10538" y="532806"/>
                      <a:pt x="19928" y="535877"/>
                      <a:pt x="49659" y="562842"/>
                    </a:cubicBezTo>
                    <a:cubicBezTo>
                      <a:pt x="76510" y="587192"/>
                      <a:pt x="80072" y="593803"/>
                      <a:pt x="87560" y="600375"/>
                    </a:cubicBezTo>
                    <a:cubicBezTo>
                      <a:pt x="60075" y="622949"/>
                      <a:pt x="71869" y="612931"/>
                      <a:pt x="42409" y="644594"/>
                    </a:cubicBezTo>
                    <a:cubicBezTo>
                      <a:pt x="36381" y="651077"/>
                      <a:pt x="32641" y="654569"/>
                      <a:pt x="32981" y="656473"/>
                    </a:cubicBezTo>
                    <a:cubicBezTo>
                      <a:pt x="48213" y="656720"/>
                      <a:pt x="63402" y="656971"/>
                      <a:pt x="78536" y="657227"/>
                    </a:cubicBezTo>
                    <a:cubicBezTo>
                      <a:pt x="118065" y="620653"/>
                      <a:pt x="127987" y="621539"/>
                      <a:pt x="131587" y="60139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299" name="Google Shape;3299;p20"/>
              <p:cNvSpPr/>
              <p:nvPr/>
            </p:nvSpPr>
            <p:spPr>
              <a:xfrm>
                <a:off x="13613309" y="1142169"/>
                <a:ext cx="139249" cy="643490"/>
              </a:xfrm>
              <a:custGeom>
                <a:rect b="b" l="l" r="r" t="t"/>
                <a:pathLst>
                  <a:path extrusionOk="0" h="643490" w="139249">
                    <a:moveTo>
                      <a:pt x="125364" y="576749"/>
                    </a:moveTo>
                    <a:cubicBezTo>
                      <a:pt x="119408" y="561002"/>
                      <a:pt x="106227" y="561411"/>
                      <a:pt x="102619" y="551223"/>
                    </a:cubicBezTo>
                    <a:cubicBezTo>
                      <a:pt x="102032" y="549562"/>
                      <a:pt x="99934" y="548007"/>
                      <a:pt x="98173" y="547287"/>
                    </a:cubicBezTo>
                    <a:cubicBezTo>
                      <a:pt x="93582" y="545418"/>
                      <a:pt x="77257" y="522328"/>
                      <a:pt x="62996" y="513665"/>
                    </a:cubicBezTo>
                    <a:cubicBezTo>
                      <a:pt x="59128" y="511314"/>
                      <a:pt x="67369" y="516361"/>
                      <a:pt x="45109" y="495844"/>
                    </a:cubicBezTo>
                    <a:cubicBezTo>
                      <a:pt x="102989" y="428105"/>
                      <a:pt x="123888" y="413232"/>
                      <a:pt x="127683" y="401272"/>
                    </a:cubicBezTo>
                    <a:cubicBezTo>
                      <a:pt x="157827" y="391910"/>
                      <a:pt x="111290" y="360400"/>
                      <a:pt x="94284" y="336817"/>
                    </a:cubicBezTo>
                    <a:cubicBezTo>
                      <a:pt x="85694" y="324904"/>
                      <a:pt x="71590" y="318080"/>
                      <a:pt x="65417" y="304204"/>
                    </a:cubicBezTo>
                    <a:cubicBezTo>
                      <a:pt x="64757" y="302717"/>
                      <a:pt x="63247" y="303565"/>
                      <a:pt x="58477" y="299642"/>
                    </a:cubicBezTo>
                    <a:cubicBezTo>
                      <a:pt x="84311" y="264022"/>
                      <a:pt x="96527" y="263792"/>
                      <a:pt x="94514" y="253817"/>
                    </a:cubicBezTo>
                    <a:cubicBezTo>
                      <a:pt x="117881" y="234207"/>
                      <a:pt x="106797" y="235447"/>
                      <a:pt x="113443" y="232721"/>
                    </a:cubicBezTo>
                    <a:cubicBezTo>
                      <a:pt x="114022" y="232487"/>
                      <a:pt x="113456" y="229058"/>
                      <a:pt x="113137" y="227158"/>
                    </a:cubicBezTo>
                    <a:cubicBezTo>
                      <a:pt x="107852" y="195938"/>
                      <a:pt x="89311" y="189958"/>
                      <a:pt x="83635" y="172602"/>
                    </a:cubicBezTo>
                    <a:cubicBezTo>
                      <a:pt x="83303" y="171584"/>
                      <a:pt x="82180" y="170843"/>
                      <a:pt x="81512" y="169910"/>
                    </a:cubicBezTo>
                    <a:cubicBezTo>
                      <a:pt x="76368" y="162810"/>
                      <a:pt x="79555" y="150309"/>
                      <a:pt x="76781" y="147889"/>
                    </a:cubicBezTo>
                    <a:cubicBezTo>
                      <a:pt x="76947" y="147659"/>
                      <a:pt x="77206" y="147447"/>
                      <a:pt x="77300" y="147204"/>
                    </a:cubicBezTo>
                    <a:cubicBezTo>
                      <a:pt x="82061" y="134349"/>
                      <a:pt x="93404" y="126312"/>
                      <a:pt x="100573" y="115234"/>
                    </a:cubicBezTo>
                    <a:cubicBezTo>
                      <a:pt x="108371" y="103180"/>
                      <a:pt x="177033" y="85922"/>
                      <a:pt x="110452" y="35462"/>
                    </a:cubicBezTo>
                    <a:cubicBezTo>
                      <a:pt x="84979" y="16155"/>
                      <a:pt x="90421" y="17497"/>
                      <a:pt x="72773" y="0"/>
                    </a:cubicBezTo>
                    <a:cubicBezTo>
                      <a:pt x="8017" y="2172"/>
                      <a:pt x="12506" y="281"/>
                      <a:pt x="17254" y="5793"/>
                    </a:cubicBezTo>
                    <a:cubicBezTo>
                      <a:pt x="22823" y="12254"/>
                      <a:pt x="24691" y="15768"/>
                      <a:pt x="26950" y="16496"/>
                    </a:cubicBezTo>
                    <a:cubicBezTo>
                      <a:pt x="31290" y="17906"/>
                      <a:pt x="51993" y="38440"/>
                      <a:pt x="54695" y="42580"/>
                    </a:cubicBezTo>
                    <a:cubicBezTo>
                      <a:pt x="62502" y="54565"/>
                      <a:pt x="77104" y="57794"/>
                      <a:pt x="88604" y="71517"/>
                    </a:cubicBezTo>
                    <a:cubicBezTo>
                      <a:pt x="90906" y="74264"/>
                      <a:pt x="91680" y="73681"/>
                      <a:pt x="94995" y="75636"/>
                    </a:cubicBezTo>
                    <a:cubicBezTo>
                      <a:pt x="94833" y="75908"/>
                      <a:pt x="48904" y="123199"/>
                      <a:pt x="40221" y="123399"/>
                    </a:cubicBezTo>
                    <a:cubicBezTo>
                      <a:pt x="31184" y="151318"/>
                      <a:pt x="29559" y="139247"/>
                      <a:pt x="78215" y="220343"/>
                    </a:cubicBezTo>
                    <a:cubicBezTo>
                      <a:pt x="79159" y="221924"/>
                      <a:pt x="79287" y="220169"/>
                      <a:pt x="75555" y="222903"/>
                    </a:cubicBezTo>
                    <a:cubicBezTo>
                      <a:pt x="53070" y="239382"/>
                      <a:pt x="64408" y="238002"/>
                      <a:pt x="57499" y="243599"/>
                    </a:cubicBezTo>
                    <a:cubicBezTo>
                      <a:pt x="44926" y="253783"/>
                      <a:pt x="25814" y="281383"/>
                      <a:pt x="25291" y="283125"/>
                    </a:cubicBezTo>
                    <a:cubicBezTo>
                      <a:pt x="18862" y="284875"/>
                      <a:pt x="20688" y="291677"/>
                      <a:pt x="17807" y="295685"/>
                    </a:cubicBezTo>
                    <a:cubicBezTo>
                      <a:pt x="13182" y="302117"/>
                      <a:pt x="16271" y="323592"/>
                      <a:pt x="33098" y="331727"/>
                    </a:cubicBezTo>
                    <a:cubicBezTo>
                      <a:pt x="52959" y="341332"/>
                      <a:pt x="38693" y="339466"/>
                      <a:pt x="89021" y="384086"/>
                    </a:cubicBezTo>
                    <a:cubicBezTo>
                      <a:pt x="78504" y="394197"/>
                      <a:pt x="65302" y="411132"/>
                      <a:pt x="63961" y="413347"/>
                    </a:cubicBezTo>
                    <a:cubicBezTo>
                      <a:pt x="63447" y="414199"/>
                      <a:pt x="59273" y="414429"/>
                      <a:pt x="58482" y="416222"/>
                    </a:cubicBezTo>
                    <a:cubicBezTo>
                      <a:pt x="58362" y="416499"/>
                      <a:pt x="9728" y="476379"/>
                      <a:pt x="7936" y="477768"/>
                    </a:cubicBezTo>
                    <a:cubicBezTo>
                      <a:pt x="-1471" y="485043"/>
                      <a:pt x="2461" y="494852"/>
                      <a:pt x="818" y="498191"/>
                    </a:cubicBezTo>
                    <a:cubicBezTo>
                      <a:pt x="-1836" y="503579"/>
                      <a:pt x="2248" y="505091"/>
                      <a:pt x="9026" y="510032"/>
                    </a:cubicBezTo>
                    <a:cubicBezTo>
                      <a:pt x="29248" y="541606"/>
                      <a:pt x="98390" y="592248"/>
                      <a:pt x="86252" y="597585"/>
                    </a:cubicBezTo>
                    <a:cubicBezTo>
                      <a:pt x="85979" y="597704"/>
                      <a:pt x="50687" y="637988"/>
                      <a:pt x="50487" y="638265"/>
                    </a:cubicBezTo>
                    <a:cubicBezTo>
                      <a:pt x="48836" y="640518"/>
                      <a:pt x="46888" y="641962"/>
                      <a:pt x="46254" y="642920"/>
                    </a:cubicBezTo>
                    <a:cubicBezTo>
                      <a:pt x="63630" y="643099"/>
                      <a:pt x="81035" y="643291"/>
                      <a:pt x="98458" y="643491"/>
                    </a:cubicBezTo>
                    <a:cubicBezTo>
                      <a:pt x="108784" y="630700"/>
                      <a:pt x="131410" y="605950"/>
                      <a:pt x="131670" y="605767"/>
                    </a:cubicBezTo>
                    <a:cubicBezTo>
                      <a:pt x="144523" y="596810"/>
                      <a:pt x="139077" y="579960"/>
                      <a:pt x="125364" y="57674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3303" name="Shape 3303"/>
        <p:cNvGrpSpPr/>
        <p:nvPr/>
      </p:nvGrpSpPr>
      <p:grpSpPr>
        <a:xfrm>
          <a:off x="0" y="0"/>
          <a:ext cx="0" cy="0"/>
          <a:chOff x="0" y="0"/>
          <a:chExt cx="0" cy="0"/>
        </a:xfrm>
      </p:grpSpPr>
      <p:pic>
        <p:nvPicPr>
          <p:cNvPr id="3304" name="Google Shape;3304;p21"/>
          <p:cNvPicPr preferRelativeResize="0"/>
          <p:nvPr/>
        </p:nvPicPr>
        <p:blipFill rotWithShape="1">
          <a:blip r:embed="rId3">
            <a:alphaModFix/>
          </a:blip>
          <a:srcRect b="0" l="0" r="0" t="0"/>
          <a:stretch/>
        </p:blipFill>
        <p:spPr>
          <a:xfrm>
            <a:off x="7395550" y="541675"/>
            <a:ext cx="1563200" cy="1563200"/>
          </a:xfrm>
          <a:prstGeom prst="rect">
            <a:avLst/>
          </a:prstGeom>
          <a:noFill/>
          <a:ln>
            <a:noFill/>
          </a:ln>
        </p:spPr>
      </p:pic>
      <p:pic>
        <p:nvPicPr>
          <p:cNvPr id="3305" name="Google Shape;3305;p21"/>
          <p:cNvPicPr preferRelativeResize="0"/>
          <p:nvPr/>
        </p:nvPicPr>
        <p:blipFill rotWithShape="1">
          <a:blip r:embed="rId3">
            <a:alphaModFix/>
          </a:blip>
          <a:srcRect b="0" l="0" r="0" t="0"/>
          <a:stretch/>
        </p:blipFill>
        <p:spPr>
          <a:xfrm>
            <a:off x="416225" y="3312350"/>
            <a:ext cx="1563200" cy="1563200"/>
          </a:xfrm>
          <a:prstGeom prst="rect">
            <a:avLst/>
          </a:prstGeom>
          <a:noFill/>
          <a:ln>
            <a:noFill/>
          </a:ln>
        </p:spPr>
      </p:pic>
      <p:grpSp>
        <p:nvGrpSpPr>
          <p:cNvPr id="3306" name="Google Shape;3306;p21"/>
          <p:cNvGrpSpPr/>
          <p:nvPr/>
        </p:nvGrpSpPr>
        <p:grpSpPr>
          <a:xfrm>
            <a:off x="3169580" y="302961"/>
            <a:ext cx="4497701" cy="4548235"/>
            <a:chOff x="3169580" y="302961"/>
            <a:chExt cx="4497701" cy="4548235"/>
          </a:xfrm>
        </p:grpSpPr>
        <p:sp>
          <p:nvSpPr>
            <p:cNvPr id="3307" name="Google Shape;3307;p21"/>
            <p:cNvSpPr/>
            <p:nvPr/>
          </p:nvSpPr>
          <p:spPr>
            <a:xfrm rot="-154594">
              <a:off x="3265383" y="397547"/>
              <a:ext cx="4306095" cy="4359064"/>
            </a:xfrm>
            <a:custGeom>
              <a:rect b="b" l="l" r="r" t="t"/>
              <a:pathLst>
                <a:path extrusionOk="0" h="8709315" w="8603484">
                  <a:moveTo>
                    <a:pt x="2" y="8567242"/>
                  </a:moveTo>
                  <a:cubicBezTo>
                    <a:pt x="-434" y="8646618"/>
                    <a:pt x="64632" y="8710771"/>
                    <a:pt x="144064" y="8709291"/>
                  </a:cubicBezTo>
                  <a:cubicBezTo>
                    <a:pt x="8742175" y="8548813"/>
                    <a:pt x="8595759" y="8699432"/>
                    <a:pt x="8597137" y="8452906"/>
                  </a:cubicBezTo>
                  <a:cubicBezTo>
                    <a:pt x="8599124" y="8093995"/>
                    <a:pt x="8603483" y="143176"/>
                    <a:pt x="8603483" y="144343"/>
                  </a:cubicBezTo>
                  <a:cubicBezTo>
                    <a:pt x="8603918" y="65698"/>
                    <a:pt x="8539986" y="1841"/>
                    <a:pt x="8461286" y="2277"/>
                  </a:cubicBezTo>
                  <a:cubicBezTo>
                    <a:pt x="-132309" y="49603"/>
                    <a:pt x="7708" y="-100040"/>
                    <a:pt x="6331" y="149064"/>
                  </a:cubicBezTo>
                  <a:cubicBezTo>
                    <a:pt x="4343" y="513008"/>
                    <a:pt x="-15" y="8568391"/>
                    <a:pt x="2" y="856724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308" name="Google Shape;3308;p21"/>
            <p:cNvGrpSpPr/>
            <p:nvPr/>
          </p:nvGrpSpPr>
          <p:grpSpPr>
            <a:xfrm rot="-159556">
              <a:off x="3263687" y="687707"/>
              <a:ext cx="4313702" cy="3815307"/>
              <a:chOff x="6524635" y="1375490"/>
              <a:chExt cx="8626741" cy="7630026"/>
            </a:xfrm>
          </p:grpSpPr>
          <p:sp>
            <p:nvSpPr>
              <p:cNvPr id="3309" name="Google Shape;3309;p21"/>
              <p:cNvSpPr/>
              <p:nvPr/>
            </p:nvSpPr>
            <p:spPr>
              <a:xfrm>
                <a:off x="6529232" y="3403924"/>
                <a:ext cx="8617765" cy="79416"/>
              </a:xfrm>
              <a:custGeom>
                <a:rect b="b" l="l" r="r" t="t"/>
                <a:pathLst>
                  <a:path extrusionOk="0" h="79416" w="8617765">
                    <a:moveTo>
                      <a:pt x="8607538" y="32288"/>
                    </a:moveTo>
                    <a:cubicBezTo>
                      <a:pt x="8607206" y="-19602"/>
                      <a:pt x="9268624" y="-4779"/>
                      <a:pt x="10229" y="47129"/>
                    </a:cubicBezTo>
                    <a:cubicBezTo>
                      <a:pt x="10560" y="99019"/>
                      <a:pt x="-650875" y="84196"/>
                      <a:pt x="8607538" y="3228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0" name="Google Shape;3310;p21"/>
              <p:cNvSpPr/>
              <p:nvPr/>
            </p:nvSpPr>
            <p:spPr>
              <a:xfrm>
                <a:off x="6533648" y="4079397"/>
                <a:ext cx="8617728" cy="93892"/>
              </a:xfrm>
              <a:custGeom>
                <a:rect b="b" l="l" r="r" t="t"/>
                <a:pathLst>
                  <a:path extrusionOk="0" h="93892" w="8617728">
                    <a:moveTo>
                      <a:pt x="8607497" y="31491"/>
                    </a:moveTo>
                    <a:cubicBezTo>
                      <a:pt x="8607167" y="-20416"/>
                      <a:pt x="9268654" y="-6813"/>
                      <a:pt x="10224" y="62409"/>
                    </a:cubicBezTo>
                    <a:cubicBezTo>
                      <a:pt x="10573" y="114299"/>
                      <a:pt x="-650880" y="100713"/>
                      <a:pt x="8607497" y="3149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1" name="Google Shape;3311;p21"/>
              <p:cNvSpPr/>
              <p:nvPr/>
            </p:nvSpPr>
            <p:spPr>
              <a:xfrm>
                <a:off x="6530729" y="4754793"/>
                <a:ext cx="8618032" cy="108624"/>
              </a:xfrm>
              <a:custGeom>
                <a:rect b="b" l="l" r="r" t="t"/>
                <a:pathLst>
                  <a:path extrusionOk="0" h="108624" w="8618032">
                    <a:moveTo>
                      <a:pt x="8607592" y="30823"/>
                    </a:moveTo>
                    <a:cubicBezTo>
                      <a:pt x="8607923" y="-21084"/>
                      <a:pt x="9269201" y="-8735"/>
                      <a:pt x="10440" y="77801"/>
                    </a:cubicBezTo>
                    <a:cubicBezTo>
                      <a:pt x="10109" y="129709"/>
                      <a:pt x="-651169" y="117359"/>
                      <a:pt x="8607592" y="308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2" name="Google Shape;3312;p21"/>
              <p:cNvSpPr/>
              <p:nvPr/>
            </p:nvSpPr>
            <p:spPr>
              <a:xfrm>
                <a:off x="6529515" y="1375490"/>
                <a:ext cx="8617764" cy="39807"/>
              </a:xfrm>
              <a:custGeom>
                <a:rect b="b" l="l" r="r" t="t"/>
                <a:pathLst>
                  <a:path extrusionOk="0" h="39807" w="8617764">
                    <a:moveTo>
                      <a:pt x="10243" y="36591"/>
                    </a:moveTo>
                    <a:cubicBezTo>
                      <a:pt x="9268724" y="36591"/>
                      <a:pt x="8607237" y="55124"/>
                      <a:pt x="8607516" y="3217"/>
                    </a:cubicBezTo>
                    <a:cubicBezTo>
                      <a:pt x="-650948" y="3217"/>
                      <a:pt x="10539" y="-15317"/>
                      <a:pt x="10243" y="3659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3" name="Google Shape;3313;p21"/>
              <p:cNvSpPr/>
              <p:nvPr/>
            </p:nvSpPr>
            <p:spPr>
              <a:xfrm>
                <a:off x="6524821" y="2728237"/>
                <a:ext cx="8617818" cy="65345"/>
              </a:xfrm>
              <a:custGeom>
                <a:rect b="b" l="l" r="r" t="t"/>
                <a:pathLst>
                  <a:path extrusionOk="0" h="65345" w="8617818">
                    <a:moveTo>
                      <a:pt x="8607590" y="33282"/>
                    </a:moveTo>
                    <a:cubicBezTo>
                      <a:pt x="8607258" y="-18608"/>
                      <a:pt x="9268693" y="-2548"/>
                      <a:pt x="10229" y="32063"/>
                    </a:cubicBezTo>
                    <a:cubicBezTo>
                      <a:pt x="10560" y="83953"/>
                      <a:pt x="-650875" y="67893"/>
                      <a:pt x="8607590" y="3328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4" name="Google Shape;3314;p21"/>
              <p:cNvSpPr/>
              <p:nvPr/>
            </p:nvSpPr>
            <p:spPr>
              <a:xfrm>
                <a:off x="6525739" y="2052192"/>
                <a:ext cx="8617825" cy="51909"/>
              </a:xfrm>
              <a:custGeom>
                <a:rect b="b" l="l" r="r" t="t"/>
                <a:pathLst>
                  <a:path extrusionOk="0" h="51909" w="8617825">
                    <a:moveTo>
                      <a:pt x="8607404" y="34600"/>
                    </a:moveTo>
                    <a:cubicBezTo>
                      <a:pt x="8607683" y="-17290"/>
                      <a:pt x="9268908" y="-11"/>
                      <a:pt x="10427" y="17303"/>
                    </a:cubicBezTo>
                    <a:cubicBezTo>
                      <a:pt x="10131" y="69211"/>
                      <a:pt x="-651095" y="51914"/>
                      <a:pt x="8607404" y="346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5" name="Google Shape;3315;p21"/>
              <p:cNvSpPr/>
              <p:nvPr/>
            </p:nvSpPr>
            <p:spPr>
              <a:xfrm>
                <a:off x="6529059" y="6780473"/>
                <a:ext cx="8617537" cy="153763"/>
              </a:xfrm>
              <a:custGeom>
                <a:rect b="b" l="l" r="r" t="t"/>
                <a:pathLst>
                  <a:path extrusionOk="0" h="153763" w="8617537">
                    <a:moveTo>
                      <a:pt x="8607310" y="29291"/>
                    </a:moveTo>
                    <a:cubicBezTo>
                      <a:pt x="8606978" y="-22616"/>
                      <a:pt x="9268379" y="-13977"/>
                      <a:pt x="10228" y="124484"/>
                    </a:cubicBezTo>
                    <a:cubicBezTo>
                      <a:pt x="10559" y="176374"/>
                      <a:pt x="-650841" y="167735"/>
                      <a:pt x="8607310" y="2929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6" name="Google Shape;3316;p21"/>
              <p:cNvSpPr/>
              <p:nvPr/>
            </p:nvSpPr>
            <p:spPr>
              <a:xfrm>
                <a:off x="6531428" y="8130609"/>
                <a:ext cx="8618175" cy="184382"/>
              </a:xfrm>
              <a:custGeom>
                <a:rect b="b" l="l" r="r" t="t"/>
                <a:pathLst>
                  <a:path extrusionOk="0" h="184382" w="8618175">
                    <a:moveTo>
                      <a:pt x="8607748" y="28525"/>
                    </a:moveTo>
                    <a:cubicBezTo>
                      <a:pt x="8608045" y="-23383"/>
                      <a:pt x="9269287" y="-17199"/>
                      <a:pt x="10422" y="155855"/>
                    </a:cubicBezTo>
                    <a:cubicBezTo>
                      <a:pt x="10143" y="207762"/>
                      <a:pt x="-651117" y="201596"/>
                      <a:pt x="8607748" y="285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7" name="Google Shape;3317;p21"/>
              <p:cNvSpPr/>
              <p:nvPr/>
            </p:nvSpPr>
            <p:spPr>
              <a:xfrm>
                <a:off x="6526310" y="5430117"/>
                <a:ext cx="8618071" cy="123543"/>
              </a:xfrm>
              <a:custGeom>
                <a:rect b="b" l="l" r="r" t="t"/>
                <a:pathLst>
                  <a:path extrusionOk="0" h="123543" w="8618071">
                    <a:moveTo>
                      <a:pt x="8607635" y="30244"/>
                    </a:moveTo>
                    <a:cubicBezTo>
                      <a:pt x="8607967" y="-21663"/>
                      <a:pt x="9269157" y="-10550"/>
                      <a:pt x="10431" y="93300"/>
                    </a:cubicBezTo>
                    <a:cubicBezTo>
                      <a:pt x="10118" y="145207"/>
                      <a:pt x="-651090" y="134094"/>
                      <a:pt x="8607635" y="3024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8" name="Google Shape;3318;p21"/>
              <p:cNvSpPr/>
              <p:nvPr/>
            </p:nvSpPr>
            <p:spPr>
              <a:xfrm>
                <a:off x="6527660" y="8805715"/>
                <a:ext cx="8618196" cy="199801"/>
              </a:xfrm>
              <a:custGeom>
                <a:rect b="b" l="l" r="r" t="t"/>
                <a:pathLst>
                  <a:path extrusionOk="0" h="199801" w="8618196">
                    <a:moveTo>
                      <a:pt x="8607768" y="28199"/>
                    </a:moveTo>
                    <a:cubicBezTo>
                      <a:pt x="8608064" y="-23709"/>
                      <a:pt x="9269359" y="-18779"/>
                      <a:pt x="10424" y="171606"/>
                    </a:cubicBezTo>
                    <a:cubicBezTo>
                      <a:pt x="10145" y="223514"/>
                      <a:pt x="-651168" y="218567"/>
                      <a:pt x="8607768" y="2819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19" name="Google Shape;3319;p21"/>
              <p:cNvSpPr/>
              <p:nvPr/>
            </p:nvSpPr>
            <p:spPr>
              <a:xfrm>
                <a:off x="6533483" y="7455519"/>
                <a:ext cx="8617492" cy="169018"/>
              </a:xfrm>
              <a:custGeom>
                <a:rect b="b" l="l" r="r" t="t"/>
                <a:pathLst>
                  <a:path extrusionOk="0" h="169018" w="8617492">
                    <a:moveTo>
                      <a:pt x="8607261" y="28886"/>
                    </a:moveTo>
                    <a:cubicBezTo>
                      <a:pt x="8606930" y="-23021"/>
                      <a:pt x="9268417" y="-15600"/>
                      <a:pt x="10232" y="140140"/>
                    </a:cubicBezTo>
                    <a:cubicBezTo>
                      <a:pt x="10563" y="192029"/>
                      <a:pt x="-650924" y="184627"/>
                      <a:pt x="8607261" y="2888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20" name="Google Shape;3320;p21"/>
              <p:cNvSpPr/>
              <p:nvPr/>
            </p:nvSpPr>
            <p:spPr>
              <a:xfrm>
                <a:off x="6524635" y="6105372"/>
                <a:ext cx="8617585" cy="138589"/>
              </a:xfrm>
              <a:custGeom>
                <a:rect b="b" l="l" r="r" t="t"/>
                <a:pathLst>
                  <a:path extrusionOk="0" h="138589" w="8617585">
                    <a:moveTo>
                      <a:pt x="8607357" y="29735"/>
                    </a:moveTo>
                    <a:cubicBezTo>
                      <a:pt x="8607026" y="-22173"/>
                      <a:pt x="9268443" y="-12279"/>
                      <a:pt x="10223" y="108850"/>
                    </a:cubicBezTo>
                    <a:cubicBezTo>
                      <a:pt x="10572" y="160758"/>
                      <a:pt x="-650846" y="150881"/>
                      <a:pt x="8607357" y="297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321" name="Google Shape;3321;p21"/>
          <p:cNvGrpSpPr/>
          <p:nvPr/>
        </p:nvGrpSpPr>
        <p:grpSpPr>
          <a:xfrm>
            <a:off x="1745195" y="586632"/>
            <a:ext cx="5650362" cy="3970235"/>
            <a:chOff x="3490390" y="1173264"/>
            <a:chExt cx="11300724" cy="7940470"/>
          </a:xfrm>
        </p:grpSpPr>
        <p:sp>
          <p:nvSpPr>
            <p:cNvPr id="3322" name="Google Shape;3322;p21"/>
            <p:cNvSpPr/>
            <p:nvPr/>
          </p:nvSpPr>
          <p:spPr>
            <a:xfrm>
              <a:off x="3490390" y="1173264"/>
              <a:ext cx="11300724" cy="7940470"/>
            </a:xfrm>
            <a:custGeom>
              <a:rect b="b" l="l" r="r" t="t"/>
              <a:pathLst>
                <a:path extrusionOk="0" h="7940470" w="11300724">
                  <a:moveTo>
                    <a:pt x="11091367" y="2989"/>
                  </a:moveTo>
                  <a:cubicBezTo>
                    <a:pt x="11395582" y="2172054"/>
                    <a:pt x="10833143" y="2510206"/>
                    <a:pt x="11300725" y="7566487"/>
                  </a:cubicBezTo>
                  <a:cubicBezTo>
                    <a:pt x="10885057" y="7640095"/>
                    <a:pt x="10450269" y="7577731"/>
                    <a:pt x="10024025" y="7577731"/>
                  </a:cubicBezTo>
                  <a:cubicBezTo>
                    <a:pt x="9197932" y="7577731"/>
                    <a:pt x="6789700" y="7891442"/>
                    <a:pt x="4693481" y="7891442"/>
                  </a:cubicBezTo>
                  <a:cubicBezTo>
                    <a:pt x="3203501" y="7891442"/>
                    <a:pt x="1711869" y="7805606"/>
                    <a:pt x="220713" y="7915582"/>
                  </a:cubicBezTo>
                  <a:cubicBezTo>
                    <a:pt x="161382" y="8144902"/>
                    <a:pt x="0" y="6781239"/>
                    <a:pt x="0" y="4168747"/>
                  </a:cubicBezTo>
                  <a:cubicBezTo>
                    <a:pt x="0" y="3330695"/>
                    <a:pt x="23551" y="2055853"/>
                    <a:pt x="23551" y="1626798"/>
                  </a:cubicBezTo>
                  <a:cubicBezTo>
                    <a:pt x="23551" y="1431828"/>
                    <a:pt x="-18660" y="215127"/>
                    <a:pt x="40306" y="141423"/>
                  </a:cubicBezTo>
                  <a:cubicBezTo>
                    <a:pt x="893286" y="162561"/>
                    <a:pt x="1663051" y="31273"/>
                    <a:pt x="2611063" y="31273"/>
                  </a:cubicBezTo>
                  <a:cubicBezTo>
                    <a:pt x="4219165" y="31273"/>
                    <a:pt x="5827935" y="120429"/>
                    <a:pt x="7437832" y="120429"/>
                  </a:cubicBezTo>
                  <a:cubicBezTo>
                    <a:pt x="9093689" y="120413"/>
                    <a:pt x="9873792" y="-22230"/>
                    <a:pt x="11091367" y="29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23" name="Google Shape;3323;p21"/>
            <p:cNvSpPr/>
            <p:nvPr/>
          </p:nvSpPr>
          <p:spPr>
            <a:xfrm>
              <a:off x="4017323" y="1644869"/>
              <a:ext cx="10246087" cy="6760382"/>
            </a:xfrm>
            <a:custGeom>
              <a:rect b="b" l="l" r="r" t="t"/>
              <a:pathLst>
                <a:path extrusionOk="0" h="6760382" w="10246087">
                  <a:moveTo>
                    <a:pt x="4160148" y="6760382"/>
                  </a:moveTo>
                  <a:cubicBezTo>
                    <a:pt x="3225650" y="6760382"/>
                    <a:pt x="2268539" y="6727128"/>
                    <a:pt x="1316588" y="6727128"/>
                  </a:cubicBezTo>
                  <a:cubicBezTo>
                    <a:pt x="128060" y="6727128"/>
                    <a:pt x="96520" y="6787602"/>
                    <a:pt x="89040" y="6684852"/>
                  </a:cubicBezTo>
                  <a:cubicBezTo>
                    <a:pt x="-59431" y="4648759"/>
                    <a:pt x="22610" y="1870677"/>
                    <a:pt x="22610" y="959572"/>
                  </a:cubicBezTo>
                  <a:cubicBezTo>
                    <a:pt x="22610" y="244740"/>
                    <a:pt x="-35577" y="135765"/>
                    <a:pt x="73461" y="130286"/>
                  </a:cubicBezTo>
                  <a:cubicBezTo>
                    <a:pt x="1577083" y="54836"/>
                    <a:pt x="984042" y="-22187"/>
                    <a:pt x="4483626" y="74782"/>
                  </a:cubicBezTo>
                  <a:cubicBezTo>
                    <a:pt x="9577418" y="215900"/>
                    <a:pt x="10162232" y="-141214"/>
                    <a:pt x="10173620" y="66858"/>
                  </a:cubicBezTo>
                  <a:cubicBezTo>
                    <a:pt x="10278687" y="1987862"/>
                    <a:pt x="9928545" y="2606376"/>
                    <a:pt x="10245846" y="6373571"/>
                  </a:cubicBezTo>
                  <a:cubicBezTo>
                    <a:pt x="10249181" y="6413130"/>
                    <a:pt x="10217657" y="6448783"/>
                    <a:pt x="10174525" y="6446813"/>
                  </a:cubicBezTo>
                  <a:cubicBezTo>
                    <a:pt x="8846641" y="6386101"/>
                    <a:pt x="6607494" y="6760382"/>
                    <a:pt x="4160148" y="676038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24" name="Google Shape;3324;p21"/>
            <p:cNvSpPr/>
            <p:nvPr/>
          </p:nvSpPr>
          <p:spPr>
            <a:xfrm>
              <a:off x="3687948" y="1376432"/>
              <a:ext cx="10830699" cy="7526209"/>
            </a:xfrm>
            <a:custGeom>
              <a:rect b="b" l="l" r="r" t="t"/>
              <a:pathLst>
                <a:path extrusionOk="0" h="7526209" w="10830699">
                  <a:moveTo>
                    <a:pt x="598409" y="7526209"/>
                  </a:moveTo>
                  <a:cubicBezTo>
                    <a:pt x="524389" y="7526209"/>
                    <a:pt x="460658" y="7525225"/>
                    <a:pt x="405663" y="7523160"/>
                  </a:cubicBezTo>
                  <a:cubicBezTo>
                    <a:pt x="150424" y="7513552"/>
                    <a:pt x="71115" y="7481886"/>
                    <a:pt x="66160" y="7387616"/>
                  </a:cubicBezTo>
                  <a:cubicBezTo>
                    <a:pt x="23028" y="6565064"/>
                    <a:pt x="334" y="5873831"/>
                    <a:pt x="29745" y="5173942"/>
                  </a:cubicBezTo>
                  <a:cubicBezTo>
                    <a:pt x="122903" y="2956346"/>
                    <a:pt x="55838" y="1657445"/>
                    <a:pt x="19804" y="959621"/>
                  </a:cubicBezTo>
                  <a:cubicBezTo>
                    <a:pt x="-5479" y="470091"/>
                    <a:pt x="-15928" y="267482"/>
                    <a:pt x="46801" y="204483"/>
                  </a:cubicBezTo>
                  <a:cubicBezTo>
                    <a:pt x="62015" y="189221"/>
                    <a:pt x="82009" y="182043"/>
                    <a:pt x="106133" y="183202"/>
                  </a:cubicBezTo>
                  <a:cubicBezTo>
                    <a:pt x="810992" y="216838"/>
                    <a:pt x="1766452" y="169243"/>
                    <a:pt x="2872797" y="114136"/>
                  </a:cubicBezTo>
                  <a:cubicBezTo>
                    <a:pt x="3947094" y="60633"/>
                    <a:pt x="5164716" y="0"/>
                    <a:pt x="6431586" y="0"/>
                  </a:cubicBezTo>
                  <a:cubicBezTo>
                    <a:pt x="6921750" y="0"/>
                    <a:pt x="7427161" y="18136"/>
                    <a:pt x="7915928" y="35669"/>
                  </a:cubicBezTo>
                  <a:cubicBezTo>
                    <a:pt x="8411285" y="53439"/>
                    <a:pt x="8923525" y="71814"/>
                    <a:pt x="9426998" y="71814"/>
                  </a:cubicBezTo>
                  <a:cubicBezTo>
                    <a:pt x="9955769" y="71814"/>
                    <a:pt x="10269831" y="56679"/>
                    <a:pt x="10457479" y="47627"/>
                  </a:cubicBezTo>
                  <a:cubicBezTo>
                    <a:pt x="10718196" y="35049"/>
                    <a:pt x="10745448" y="33731"/>
                    <a:pt x="10750895" y="111706"/>
                  </a:cubicBezTo>
                  <a:cubicBezTo>
                    <a:pt x="10869209" y="1804280"/>
                    <a:pt x="10828394" y="3771863"/>
                    <a:pt x="10801397" y="5073861"/>
                  </a:cubicBezTo>
                  <a:cubicBezTo>
                    <a:pt x="10792964" y="5481016"/>
                    <a:pt x="10785659" y="5832636"/>
                    <a:pt x="10785659" y="6075455"/>
                  </a:cubicBezTo>
                  <a:cubicBezTo>
                    <a:pt x="10785659" y="6369427"/>
                    <a:pt x="10796633" y="6576466"/>
                    <a:pt x="10803890" y="6713471"/>
                  </a:cubicBezTo>
                  <a:cubicBezTo>
                    <a:pt x="10810210" y="6832594"/>
                    <a:pt x="10814022" y="6904487"/>
                    <a:pt x="10807130" y="6949827"/>
                  </a:cubicBezTo>
                  <a:cubicBezTo>
                    <a:pt x="10799682" y="6998931"/>
                    <a:pt x="10778751" y="7019893"/>
                    <a:pt x="10734903" y="7022180"/>
                  </a:cubicBezTo>
                  <a:cubicBezTo>
                    <a:pt x="10141608" y="7053227"/>
                    <a:pt x="9799819" y="7100140"/>
                    <a:pt x="9437956" y="7149800"/>
                  </a:cubicBezTo>
                  <a:cubicBezTo>
                    <a:pt x="8833194" y="7232793"/>
                    <a:pt x="8147742" y="7326856"/>
                    <a:pt x="6090717" y="7372863"/>
                  </a:cubicBezTo>
                  <a:cubicBezTo>
                    <a:pt x="4211130" y="7414900"/>
                    <a:pt x="2895697" y="7458937"/>
                    <a:pt x="2025263" y="7488079"/>
                  </a:cubicBezTo>
                  <a:cubicBezTo>
                    <a:pt x="1332362" y="7511297"/>
                    <a:pt x="887157" y="7526209"/>
                    <a:pt x="598409" y="7526209"/>
                  </a:cubicBezTo>
                  <a:close/>
                  <a:moveTo>
                    <a:pt x="101019" y="209533"/>
                  </a:moveTo>
                  <a:cubicBezTo>
                    <a:pt x="86107" y="209533"/>
                    <a:pt x="74768" y="213900"/>
                    <a:pt x="65557" y="223159"/>
                  </a:cubicBezTo>
                  <a:cubicBezTo>
                    <a:pt x="11101" y="277837"/>
                    <a:pt x="22853" y="505220"/>
                    <a:pt x="46246" y="958255"/>
                  </a:cubicBezTo>
                  <a:cubicBezTo>
                    <a:pt x="82311" y="1656508"/>
                    <a:pt x="149424" y="2956203"/>
                    <a:pt x="56203" y="5175038"/>
                  </a:cubicBezTo>
                  <a:cubicBezTo>
                    <a:pt x="26839" y="5873878"/>
                    <a:pt x="49517" y="6564413"/>
                    <a:pt x="92618" y="7386219"/>
                  </a:cubicBezTo>
                  <a:cubicBezTo>
                    <a:pt x="96128" y="7453205"/>
                    <a:pt x="144024" y="7486825"/>
                    <a:pt x="406679" y="7496703"/>
                  </a:cubicBezTo>
                  <a:cubicBezTo>
                    <a:pt x="675257" y="7506835"/>
                    <a:pt x="1154464" y="7490763"/>
                    <a:pt x="2024421" y="7461637"/>
                  </a:cubicBezTo>
                  <a:cubicBezTo>
                    <a:pt x="2894919" y="7432480"/>
                    <a:pt x="4210431" y="7388442"/>
                    <a:pt x="6090177" y="7346405"/>
                  </a:cubicBezTo>
                  <a:cubicBezTo>
                    <a:pt x="8145693" y="7300430"/>
                    <a:pt x="8830351" y="7206479"/>
                    <a:pt x="9434415" y="7123580"/>
                  </a:cubicBezTo>
                  <a:cubicBezTo>
                    <a:pt x="9796849" y="7073841"/>
                    <a:pt x="10139178" y="7026866"/>
                    <a:pt x="10733569" y="6995755"/>
                  </a:cubicBezTo>
                  <a:cubicBezTo>
                    <a:pt x="10760806" y="6994341"/>
                    <a:pt x="10774860" y="6986496"/>
                    <a:pt x="10781022" y="6945841"/>
                  </a:cubicBezTo>
                  <a:cubicBezTo>
                    <a:pt x="10787501" y="6903169"/>
                    <a:pt x="10783737" y="6832292"/>
                    <a:pt x="10777512" y="6714853"/>
                  </a:cubicBezTo>
                  <a:cubicBezTo>
                    <a:pt x="10770239" y="6577578"/>
                    <a:pt x="10759233" y="6370094"/>
                    <a:pt x="10759233" y="6075423"/>
                  </a:cubicBezTo>
                  <a:cubicBezTo>
                    <a:pt x="10759233" y="5832334"/>
                    <a:pt x="10766522" y="5480587"/>
                    <a:pt x="10774971" y="5073289"/>
                  </a:cubicBezTo>
                  <a:cubicBezTo>
                    <a:pt x="10801969" y="3771768"/>
                    <a:pt x="10842751" y="1804899"/>
                    <a:pt x="10724517" y="113517"/>
                  </a:cubicBezTo>
                  <a:cubicBezTo>
                    <a:pt x="10721071" y="64318"/>
                    <a:pt x="10720880" y="61396"/>
                    <a:pt x="10458766" y="74021"/>
                  </a:cubicBezTo>
                  <a:cubicBezTo>
                    <a:pt x="10270878" y="83073"/>
                    <a:pt x="9956421" y="98239"/>
                    <a:pt x="9427014" y="98239"/>
                  </a:cubicBezTo>
                  <a:cubicBezTo>
                    <a:pt x="8923064" y="98239"/>
                    <a:pt x="8410587" y="79849"/>
                    <a:pt x="7914991" y="62063"/>
                  </a:cubicBezTo>
                  <a:cubicBezTo>
                    <a:pt x="7426462" y="44530"/>
                    <a:pt x="6921290" y="26410"/>
                    <a:pt x="6431601" y="26410"/>
                  </a:cubicBezTo>
                  <a:cubicBezTo>
                    <a:pt x="5165399" y="26410"/>
                    <a:pt x="3948126" y="87043"/>
                    <a:pt x="2874131" y="140514"/>
                  </a:cubicBezTo>
                  <a:cubicBezTo>
                    <a:pt x="1767087" y="195653"/>
                    <a:pt x="811007" y="243264"/>
                    <a:pt x="104894" y="209581"/>
                  </a:cubicBezTo>
                  <a:cubicBezTo>
                    <a:pt x="103576" y="209565"/>
                    <a:pt x="102273" y="209533"/>
                    <a:pt x="101019" y="209533"/>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325" name="Google Shape;3325;p21"/>
          <p:cNvGrpSpPr/>
          <p:nvPr/>
        </p:nvGrpSpPr>
        <p:grpSpPr>
          <a:xfrm>
            <a:off x="2345243" y="1429690"/>
            <a:ext cx="4528462" cy="1461258"/>
            <a:chOff x="99867" y="-1426150"/>
            <a:chExt cx="12075900" cy="3896689"/>
          </a:xfrm>
        </p:grpSpPr>
        <p:sp>
          <p:nvSpPr>
            <p:cNvPr id="3326" name="Google Shape;3326;p21"/>
            <p:cNvSpPr txBox="1"/>
            <p:nvPr/>
          </p:nvSpPr>
          <p:spPr>
            <a:xfrm>
              <a:off x="99867" y="746739"/>
              <a:ext cx="12075900" cy="1723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200"/>
                <a:buFont typeface="Arial"/>
                <a:buNone/>
              </a:pPr>
              <a:r>
                <a:rPr b="0" i="0" lang="nl" sz="4200" u="none" cap="none" strike="noStrike">
                  <a:solidFill>
                    <a:schemeClr val="dk1"/>
                  </a:solidFill>
                  <a:latin typeface="Mali Medium"/>
                  <a:ea typeface="Mali Medium"/>
                  <a:cs typeface="Mali Medium"/>
                  <a:sym typeface="Mali Medium"/>
                </a:rPr>
                <a:t>1</a:t>
              </a:r>
              <a:r>
                <a:rPr lang="nl" sz="4200">
                  <a:solidFill>
                    <a:schemeClr val="dk1"/>
                  </a:solidFill>
                  <a:latin typeface="Mali Medium"/>
                  <a:ea typeface="Mali Medium"/>
                  <a:cs typeface="Mali Medium"/>
                  <a:sym typeface="Mali Medium"/>
                </a:rPr>
                <a:t> </a:t>
              </a:r>
              <a:r>
                <a:rPr b="0" i="0" lang="nl" sz="4200" u="none" cap="none" strike="noStrike">
                  <a:solidFill>
                    <a:schemeClr val="dk1"/>
                  </a:solidFill>
                  <a:latin typeface="Mali Medium"/>
                  <a:ea typeface="Mali Medium"/>
                  <a:cs typeface="Mali Medium"/>
                  <a:sym typeface="Mali Medium"/>
                </a:rPr>
                <a:t>000 000 000</a:t>
              </a:r>
              <a:endParaRPr b="0" i="0" sz="900" u="none" cap="none" strike="noStrike">
                <a:solidFill>
                  <a:schemeClr val="dk1"/>
                </a:solidFill>
                <a:latin typeface="Mali Medium"/>
                <a:ea typeface="Mali Medium"/>
                <a:cs typeface="Mali Medium"/>
                <a:sym typeface="Mali Medium"/>
              </a:endParaRPr>
            </a:p>
          </p:txBody>
        </p:sp>
        <p:sp>
          <p:nvSpPr>
            <p:cNvPr id="3327" name="Google Shape;3327;p21"/>
            <p:cNvSpPr txBox="1"/>
            <p:nvPr/>
          </p:nvSpPr>
          <p:spPr>
            <a:xfrm>
              <a:off x="99867" y="-1426150"/>
              <a:ext cx="12075900" cy="16419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2000"/>
                <a:buFont typeface="Arial"/>
                <a:buNone/>
              </a:pPr>
              <a:r>
                <a:rPr b="0" i="0" lang="nl" sz="2000" u="none" cap="none" strike="noStrike">
                  <a:solidFill>
                    <a:schemeClr val="dk1"/>
                  </a:solidFill>
                  <a:latin typeface="Mali Light"/>
                  <a:ea typeface="Mali Light"/>
                  <a:cs typeface="Mali Light"/>
                  <a:sym typeface="Mali Light"/>
                </a:rPr>
                <a:t>De Wereldgezondheidsorganisatie schat dat meer dan</a:t>
              </a:r>
              <a:endParaRPr b="0" i="0" sz="900" u="none" cap="none" strike="noStrike">
                <a:solidFill>
                  <a:schemeClr val="dk1"/>
                </a:solidFill>
                <a:latin typeface="Mali Light"/>
                <a:ea typeface="Mali Light"/>
                <a:cs typeface="Mali Light"/>
                <a:sym typeface="Mali Light"/>
              </a:endParaRPr>
            </a:p>
          </p:txBody>
        </p:sp>
      </p:grpSp>
      <p:grpSp>
        <p:nvGrpSpPr>
          <p:cNvPr id="3328" name="Google Shape;3328;p21"/>
          <p:cNvGrpSpPr/>
          <p:nvPr/>
        </p:nvGrpSpPr>
        <p:grpSpPr>
          <a:xfrm>
            <a:off x="1275163" y="425867"/>
            <a:ext cx="1382932" cy="2145883"/>
            <a:chOff x="2550325" y="851733"/>
            <a:chExt cx="2765865" cy="4291766"/>
          </a:xfrm>
        </p:grpSpPr>
        <p:sp>
          <p:nvSpPr>
            <p:cNvPr id="3329" name="Google Shape;3329;p21"/>
            <p:cNvSpPr/>
            <p:nvPr/>
          </p:nvSpPr>
          <p:spPr>
            <a:xfrm>
              <a:off x="2550325" y="3225431"/>
              <a:ext cx="1206866" cy="1918051"/>
            </a:xfrm>
            <a:custGeom>
              <a:rect b="b" l="l" r="r" t="t"/>
              <a:pathLst>
                <a:path extrusionOk="0" h="1918051" w="1206866">
                  <a:moveTo>
                    <a:pt x="1085563" y="79878"/>
                  </a:moveTo>
                  <a:cubicBezTo>
                    <a:pt x="1009805" y="57124"/>
                    <a:pt x="935771" y="29296"/>
                    <a:pt x="861565" y="2060"/>
                  </a:cubicBezTo>
                  <a:cubicBezTo>
                    <a:pt x="859463" y="1416"/>
                    <a:pt x="857362" y="738"/>
                    <a:pt x="855260" y="0"/>
                  </a:cubicBezTo>
                  <a:cubicBezTo>
                    <a:pt x="835486" y="41493"/>
                    <a:pt x="815257" y="82977"/>
                    <a:pt x="793974" y="123878"/>
                  </a:cubicBezTo>
                  <a:cubicBezTo>
                    <a:pt x="782873" y="145217"/>
                    <a:pt x="771506" y="166418"/>
                    <a:pt x="759813" y="187344"/>
                  </a:cubicBezTo>
                  <a:cubicBezTo>
                    <a:pt x="708530" y="294270"/>
                    <a:pt x="656149" y="400414"/>
                    <a:pt x="602626" y="506326"/>
                  </a:cubicBezTo>
                  <a:cubicBezTo>
                    <a:pt x="506039" y="696228"/>
                    <a:pt x="411321" y="887315"/>
                    <a:pt x="319075" y="1079595"/>
                  </a:cubicBezTo>
                  <a:cubicBezTo>
                    <a:pt x="219107" y="1256475"/>
                    <a:pt x="130335" y="1440343"/>
                    <a:pt x="43476" y="1624254"/>
                  </a:cubicBezTo>
                  <a:cubicBezTo>
                    <a:pt x="40782" y="1631610"/>
                    <a:pt x="37359" y="1639653"/>
                    <a:pt x="33567" y="1648151"/>
                  </a:cubicBezTo>
                  <a:cubicBezTo>
                    <a:pt x="32246" y="1651163"/>
                    <a:pt x="30874" y="1654271"/>
                    <a:pt x="29458" y="1657378"/>
                  </a:cubicBezTo>
                  <a:cubicBezTo>
                    <a:pt x="28274" y="1660030"/>
                    <a:pt x="27082" y="1662726"/>
                    <a:pt x="25846" y="1665464"/>
                  </a:cubicBezTo>
                  <a:cubicBezTo>
                    <a:pt x="25666" y="1665833"/>
                    <a:pt x="25529" y="1666150"/>
                    <a:pt x="25392" y="1666511"/>
                  </a:cubicBezTo>
                  <a:cubicBezTo>
                    <a:pt x="4751" y="1713077"/>
                    <a:pt x="-16618" y="1768226"/>
                    <a:pt x="19412" y="1802629"/>
                  </a:cubicBezTo>
                  <a:cubicBezTo>
                    <a:pt x="41151" y="1822139"/>
                    <a:pt x="67179" y="1836027"/>
                    <a:pt x="93618" y="1848096"/>
                  </a:cubicBezTo>
                  <a:cubicBezTo>
                    <a:pt x="148873" y="1872996"/>
                    <a:pt x="204318" y="1899777"/>
                    <a:pt x="264231" y="1911382"/>
                  </a:cubicBezTo>
                  <a:cubicBezTo>
                    <a:pt x="286107" y="1915811"/>
                    <a:pt x="303873" y="1918051"/>
                    <a:pt x="318663" y="1918051"/>
                  </a:cubicBezTo>
                  <a:cubicBezTo>
                    <a:pt x="367347" y="1918051"/>
                    <a:pt x="384058" y="1893786"/>
                    <a:pt x="411416" y="1843752"/>
                  </a:cubicBezTo>
                  <a:cubicBezTo>
                    <a:pt x="412188" y="1842293"/>
                    <a:pt x="413011" y="1840825"/>
                    <a:pt x="413835" y="1839323"/>
                  </a:cubicBezTo>
                  <a:cubicBezTo>
                    <a:pt x="415345" y="1836491"/>
                    <a:pt x="416940" y="1833615"/>
                    <a:pt x="418536" y="1830645"/>
                  </a:cubicBezTo>
                  <a:cubicBezTo>
                    <a:pt x="419497" y="1828911"/>
                    <a:pt x="420458" y="1827126"/>
                    <a:pt x="421410" y="1825341"/>
                  </a:cubicBezTo>
                  <a:cubicBezTo>
                    <a:pt x="422645" y="1823057"/>
                    <a:pt x="423872" y="1820774"/>
                    <a:pt x="425159" y="1818440"/>
                  </a:cubicBezTo>
                  <a:cubicBezTo>
                    <a:pt x="484523" y="1705163"/>
                    <a:pt x="547963" y="1593860"/>
                    <a:pt x="602214" y="1477982"/>
                  </a:cubicBezTo>
                  <a:cubicBezTo>
                    <a:pt x="765158" y="1139671"/>
                    <a:pt x="920930" y="798020"/>
                    <a:pt x="1064777" y="451159"/>
                  </a:cubicBezTo>
                  <a:cubicBezTo>
                    <a:pt x="1065506" y="450705"/>
                    <a:pt x="1066193" y="450198"/>
                    <a:pt x="1066836" y="449649"/>
                  </a:cubicBezTo>
                  <a:cubicBezTo>
                    <a:pt x="1067068" y="449142"/>
                    <a:pt x="1067291" y="448644"/>
                    <a:pt x="1067565" y="448138"/>
                  </a:cubicBezTo>
                  <a:cubicBezTo>
                    <a:pt x="1069024" y="444662"/>
                    <a:pt x="1070491" y="441151"/>
                    <a:pt x="1071949" y="437675"/>
                  </a:cubicBezTo>
                  <a:cubicBezTo>
                    <a:pt x="1077705" y="424147"/>
                    <a:pt x="1083642" y="410714"/>
                    <a:pt x="1089347" y="397195"/>
                  </a:cubicBezTo>
                  <a:cubicBezTo>
                    <a:pt x="1089390" y="397057"/>
                    <a:pt x="1089441" y="396920"/>
                    <a:pt x="1089484" y="396783"/>
                  </a:cubicBezTo>
                  <a:cubicBezTo>
                    <a:pt x="1089484" y="396783"/>
                    <a:pt x="1089484" y="396783"/>
                    <a:pt x="1089527" y="396783"/>
                  </a:cubicBezTo>
                  <a:cubicBezTo>
                    <a:pt x="1089758" y="396233"/>
                    <a:pt x="1089981" y="395684"/>
                    <a:pt x="1090213" y="395092"/>
                  </a:cubicBezTo>
                  <a:cubicBezTo>
                    <a:pt x="1090985" y="393220"/>
                    <a:pt x="1092221" y="391615"/>
                    <a:pt x="1093730" y="390388"/>
                  </a:cubicBezTo>
                  <a:cubicBezTo>
                    <a:pt x="1093962" y="389933"/>
                    <a:pt x="1094237" y="389521"/>
                    <a:pt x="1094554" y="389152"/>
                  </a:cubicBezTo>
                  <a:cubicBezTo>
                    <a:pt x="1124511" y="327196"/>
                    <a:pt x="1147347" y="262262"/>
                    <a:pt x="1172328" y="198288"/>
                  </a:cubicBezTo>
                  <a:lnTo>
                    <a:pt x="1172371" y="198288"/>
                  </a:lnTo>
                  <a:cubicBezTo>
                    <a:pt x="1176798" y="186958"/>
                    <a:pt x="1181276" y="175628"/>
                    <a:pt x="1185934" y="164383"/>
                  </a:cubicBezTo>
                  <a:cubicBezTo>
                    <a:pt x="1185068" y="164341"/>
                    <a:pt x="1184244" y="164341"/>
                    <a:pt x="1183378" y="164289"/>
                  </a:cubicBezTo>
                  <a:cubicBezTo>
                    <a:pt x="1188353" y="150401"/>
                    <a:pt x="1174928" y="138839"/>
                    <a:pt x="1161596" y="140985"/>
                  </a:cubicBezTo>
                  <a:cubicBezTo>
                    <a:pt x="1160275" y="140667"/>
                    <a:pt x="1156758" y="140435"/>
                    <a:pt x="1153284" y="140161"/>
                  </a:cubicBezTo>
                  <a:cubicBezTo>
                    <a:pt x="1153103" y="139062"/>
                    <a:pt x="1152777" y="137963"/>
                    <a:pt x="1152417" y="136959"/>
                  </a:cubicBezTo>
                  <a:cubicBezTo>
                    <a:pt x="1152280" y="136641"/>
                    <a:pt x="1152143" y="136315"/>
                    <a:pt x="1152005" y="135998"/>
                  </a:cubicBezTo>
                  <a:cubicBezTo>
                    <a:pt x="1152186" y="135766"/>
                    <a:pt x="1152323" y="135586"/>
                    <a:pt x="1152511" y="135354"/>
                  </a:cubicBezTo>
                  <a:cubicBezTo>
                    <a:pt x="1165706" y="140058"/>
                    <a:pt x="1179320" y="143852"/>
                    <a:pt x="1192840" y="147740"/>
                  </a:cubicBezTo>
                  <a:cubicBezTo>
                    <a:pt x="1195714" y="140890"/>
                    <a:pt x="1198682" y="134075"/>
                    <a:pt x="1201702" y="127311"/>
                  </a:cubicBezTo>
                  <a:cubicBezTo>
                    <a:pt x="1203254" y="123242"/>
                    <a:pt x="1204987" y="119225"/>
                    <a:pt x="1206866" y="115200"/>
                  </a:cubicBezTo>
                  <a:cubicBezTo>
                    <a:pt x="1166855" y="102264"/>
                    <a:pt x="1125755" y="92033"/>
                    <a:pt x="1085563" y="7987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0" name="Google Shape;3330;p21"/>
            <p:cNvSpPr/>
            <p:nvPr/>
          </p:nvSpPr>
          <p:spPr>
            <a:xfrm>
              <a:off x="3344290" y="3225448"/>
              <a:ext cx="412892" cy="198314"/>
            </a:xfrm>
            <a:custGeom>
              <a:rect b="b" l="l" r="r" t="t"/>
              <a:pathLst>
                <a:path extrusionOk="0" h="198314" w="412892">
                  <a:moveTo>
                    <a:pt x="412892" y="115225"/>
                  </a:moveTo>
                  <a:cubicBezTo>
                    <a:pt x="411022" y="119242"/>
                    <a:pt x="409281" y="123268"/>
                    <a:pt x="407728" y="127337"/>
                  </a:cubicBezTo>
                  <a:cubicBezTo>
                    <a:pt x="404717" y="134100"/>
                    <a:pt x="401749" y="140907"/>
                    <a:pt x="398866" y="147766"/>
                  </a:cubicBezTo>
                  <a:cubicBezTo>
                    <a:pt x="385346" y="143886"/>
                    <a:pt x="371740" y="140092"/>
                    <a:pt x="358538" y="135380"/>
                  </a:cubicBezTo>
                  <a:cubicBezTo>
                    <a:pt x="358358" y="135611"/>
                    <a:pt x="358220" y="135792"/>
                    <a:pt x="358032" y="136023"/>
                  </a:cubicBezTo>
                  <a:cubicBezTo>
                    <a:pt x="358169" y="136341"/>
                    <a:pt x="358306" y="136667"/>
                    <a:pt x="358443" y="136985"/>
                  </a:cubicBezTo>
                  <a:cubicBezTo>
                    <a:pt x="358812" y="137989"/>
                    <a:pt x="359130" y="139088"/>
                    <a:pt x="359310" y="140186"/>
                  </a:cubicBezTo>
                  <a:cubicBezTo>
                    <a:pt x="362784" y="140461"/>
                    <a:pt x="366293" y="140693"/>
                    <a:pt x="367623" y="141010"/>
                  </a:cubicBezTo>
                  <a:cubicBezTo>
                    <a:pt x="380954" y="138865"/>
                    <a:pt x="394379" y="150426"/>
                    <a:pt x="389404" y="164315"/>
                  </a:cubicBezTo>
                  <a:cubicBezTo>
                    <a:pt x="390270" y="164358"/>
                    <a:pt x="391094" y="164358"/>
                    <a:pt x="391960" y="164409"/>
                  </a:cubicBezTo>
                  <a:cubicBezTo>
                    <a:pt x="387302" y="175653"/>
                    <a:pt x="382824" y="186984"/>
                    <a:pt x="378397" y="198314"/>
                  </a:cubicBezTo>
                  <a:lnTo>
                    <a:pt x="378355" y="198314"/>
                  </a:lnTo>
                  <a:cubicBezTo>
                    <a:pt x="264275" y="188718"/>
                    <a:pt x="150470" y="170117"/>
                    <a:pt x="40551" y="137448"/>
                  </a:cubicBezTo>
                  <a:cubicBezTo>
                    <a:pt x="28130" y="133062"/>
                    <a:pt x="13469" y="129131"/>
                    <a:pt x="0" y="123878"/>
                  </a:cubicBezTo>
                  <a:cubicBezTo>
                    <a:pt x="21284" y="82986"/>
                    <a:pt x="41512" y="41493"/>
                    <a:pt x="61286" y="0"/>
                  </a:cubicBezTo>
                  <a:cubicBezTo>
                    <a:pt x="63388" y="730"/>
                    <a:pt x="65490" y="1416"/>
                    <a:pt x="67591" y="2060"/>
                  </a:cubicBezTo>
                  <a:cubicBezTo>
                    <a:pt x="141797" y="29296"/>
                    <a:pt x="215831" y="57123"/>
                    <a:pt x="291590" y="79878"/>
                  </a:cubicBezTo>
                  <a:cubicBezTo>
                    <a:pt x="331789" y="92016"/>
                    <a:pt x="372890" y="102247"/>
                    <a:pt x="412892" y="115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1" name="Google Shape;3331;p21"/>
            <p:cNvSpPr/>
            <p:nvPr/>
          </p:nvSpPr>
          <p:spPr>
            <a:xfrm>
              <a:off x="2550333" y="4873599"/>
              <a:ext cx="421409" cy="269900"/>
            </a:xfrm>
            <a:custGeom>
              <a:rect b="b" l="l" r="r" t="t"/>
              <a:pathLst>
                <a:path extrusionOk="0" h="269900" w="421409">
                  <a:moveTo>
                    <a:pt x="421410" y="177190"/>
                  </a:moveTo>
                  <a:cubicBezTo>
                    <a:pt x="420449" y="178975"/>
                    <a:pt x="419488" y="180752"/>
                    <a:pt x="418536" y="182486"/>
                  </a:cubicBezTo>
                  <a:cubicBezTo>
                    <a:pt x="416940" y="185456"/>
                    <a:pt x="415336" y="188331"/>
                    <a:pt x="413835" y="191164"/>
                  </a:cubicBezTo>
                  <a:cubicBezTo>
                    <a:pt x="413011" y="192675"/>
                    <a:pt x="412188" y="194134"/>
                    <a:pt x="411416" y="195593"/>
                  </a:cubicBezTo>
                  <a:cubicBezTo>
                    <a:pt x="384058" y="245635"/>
                    <a:pt x="367347" y="269901"/>
                    <a:pt x="318663" y="269901"/>
                  </a:cubicBezTo>
                  <a:cubicBezTo>
                    <a:pt x="303865" y="269901"/>
                    <a:pt x="286098" y="267661"/>
                    <a:pt x="264231" y="263231"/>
                  </a:cubicBezTo>
                  <a:cubicBezTo>
                    <a:pt x="204318" y="251626"/>
                    <a:pt x="148873" y="224846"/>
                    <a:pt x="93618" y="199945"/>
                  </a:cubicBezTo>
                  <a:cubicBezTo>
                    <a:pt x="67179" y="187885"/>
                    <a:pt x="41142" y="173988"/>
                    <a:pt x="19412" y="154478"/>
                  </a:cubicBezTo>
                  <a:cubicBezTo>
                    <a:pt x="-16618" y="120075"/>
                    <a:pt x="4751" y="64917"/>
                    <a:pt x="25392" y="18360"/>
                  </a:cubicBezTo>
                  <a:cubicBezTo>
                    <a:pt x="25529" y="17991"/>
                    <a:pt x="25666" y="17673"/>
                    <a:pt x="25846" y="17313"/>
                  </a:cubicBezTo>
                  <a:cubicBezTo>
                    <a:pt x="27082" y="14575"/>
                    <a:pt x="28266" y="11880"/>
                    <a:pt x="29458" y="9227"/>
                  </a:cubicBezTo>
                  <a:cubicBezTo>
                    <a:pt x="30874" y="6120"/>
                    <a:pt x="32246" y="3013"/>
                    <a:pt x="33567" y="0"/>
                  </a:cubicBezTo>
                  <a:cubicBezTo>
                    <a:pt x="139059" y="79784"/>
                    <a:pt x="262455" y="135895"/>
                    <a:pt x="390226" y="169250"/>
                  </a:cubicBezTo>
                  <a:cubicBezTo>
                    <a:pt x="400546" y="172297"/>
                    <a:pt x="410952" y="174907"/>
                    <a:pt x="421410" y="17719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2" name="Google Shape;3332;p21"/>
            <p:cNvSpPr/>
            <p:nvPr/>
          </p:nvSpPr>
          <p:spPr>
            <a:xfrm>
              <a:off x="2967377" y="3465847"/>
              <a:ext cx="653335" cy="1443749"/>
            </a:xfrm>
            <a:custGeom>
              <a:rect b="b" l="l" r="r" t="t"/>
              <a:pathLst>
                <a:path extrusionOk="0" h="1443749" w="653335">
                  <a:moveTo>
                    <a:pt x="5576" y="1442790"/>
                  </a:moveTo>
                  <a:cubicBezTo>
                    <a:pt x="-2402" y="1438773"/>
                    <a:pt x="-532" y="1429632"/>
                    <a:pt x="3242" y="1423185"/>
                  </a:cubicBezTo>
                  <a:cubicBezTo>
                    <a:pt x="27546" y="1369015"/>
                    <a:pt x="51944" y="1314964"/>
                    <a:pt x="76582" y="1260931"/>
                  </a:cubicBezTo>
                  <a:cubicBezTo>
                    <a:pt x="140467" y="1122847"/>
                    <a:pt x="204215" y="984644"/>
                    <a:pt x="266188" y="845668"/>
                  </a:cubicBezTo>
                  <a:cubicBezTo>
                    <a:pt x="386075" y="583432"/>
                    <a:pt x="486686" y="312553"/>
                    <a:pt x="612853" y="53253"/>
                  </a:cubicBezTo>
                  <a:cubicBezTo>
                    <a:pt x="621208" y="36944"/>
                    <a:pt x="630250" y="20996"/>
                    <a:pt x="638331" y="4593"/>
                  </a:cubicBezTo>
                  <a:cubicBezTo>
                    <a:pt x="640253" y="713"/>
                    <a:pt x="644774" y="-1115"/>
                    <a:pt x="648746" y="713"/>
                  </a:cubicBezTo>
                  <a:cubicBezTo>
                    <a:pt x="652623" y="2498"/>
                    <a:pt x="654451" y="7245"/>
                    <a:pt x="652623" y="11133"/>
                  </a:cubicBezTo>
                  <a:cubicBezTo>
                    <a:pt x="567308" y="182804"/>
                    <a:pt x="497186" y="361479"/>
                    <a:pt x="422234" y="537794"/>
                  </a:cubicBezTo>
                  <a:cubicBezTo>
                    <a:pt x="349881" y="710631"/>
                    <a:pt x="273557" y="881882"/>
                    <a:pt x="195680" y="1052299"/>
                  </a:cubicBezTo>
                  <a:cubicBezTo>
                    <a:pt x="144019" y="1165688"/>
                    <a:pt x="90796" y="1278493"/>
                    <a:pt x="40139" y="1392344"/>
                  </a:cubicBezTo>
                  <a:cubicBezTo>
                    <a:pt x="34383" y="1405023"/>
                    <a:pt x="28670" y="1417640"/>
                    <a:pt x="22742" y="1430224"/>
                  </a:cubicBezTo>
                  <a:cubicBezTo>
                    <a:pt x="20168" y="1437494"/>
                    <a:pt x="14523" y="1446781"/>
                    <a:pt x="5576" y="144279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3" name="Google Shape;3333;p21"/>
            <p:cNvSpPr/>
            <p:nvPr/>
          </p:nvSpPr>
          <p:spPr>
            <a:xfrm>
              <a:off x="2721700" y="3429728"/>
              <a:ext cx="694971" cy="1328075"/>
            </a:xfrm>
            <a:custGeom>
              <a:rect b="b" l="l" r="r" t="t"/>
              <a:pathLst>
                <a:path extrusionOk="0" h="1328075" w="694971">
                  <a:moveTo>
                    <a:pt x="5851" y="1327169"/>
                  </a:moveTo>
                  <a:cubicBezTo>
                    <a:pt x="-7103" y="1319934"/>
                    <a:pt x="4950" y="1305779"/>
                    <a:pt x="8725" y="1296329"/>
                  </a:cubicBezTo>
                  <a:cubicBezTo>
                    <a:pt x="30626" y="1251119"/>
                    <a:pt x="53325" y="1206253"/>
                    <a:pt x="76771" y="1161851"/>
                  </a:cubicBezTo>
                  <a:cubicBezTo>
                    <a:pt x="142106" y="1037201"/>
                    <a:pt x="209458" y="913623"/>
                    <a:pt x="273824" y="788441"/>
                  </a:cubicBezTo>
                  <a:cubicBezTo>
                    <a:pt x="410534" y="530592"/>
                    <a:pt x="528568" y="262236"/>
                    <a:pt x="676705" y="10695"/>
                  </a:cubicBezTo>
                  <a:cubicBezTo>
                    <a:pt x="679252" y="4464"/>
                    <a:pt x="684606" y="-3940"/>
                    <a:pt x="692095" y="2060"/>
                  </a:cubicBezTo>
                  <a:cubicBezTo>
                    <a:pt x="699309" y="8747"/>
                    <a:pt x="691040" y="18772"/>
                    <a:pt x="688071" y="25682"/>
                  </a:cubicBezTo>
                  <a:cubicBezTo>
                    <a:pt x="507713" y="354208"/>
                    <a:pt x="352464" y="696039"/>
                    <a:pt x="172981" y="1025106"/>
                  </a:cubicBezTo>
                  <a:cubicBezTo>
                    <a:pt x="126768" y="1112109"/>
                    <a:pt x="79619" y="1198768"/>
                    <a:pt x="36443" y="1287325"/>
                  </a:cubicBezTo>
                  <a:cubicBezTo>
                    <a:pt x="30480" y="1299179"/>
                    <a:pt x="24879" y="1311359"/>
                    <a:pt x="18951" y="1323238"/>
                  </a:cubicBezTo>
                  <a:cubicBezTo>
                    <a:pt x="16446" y="1327719"/>
                    <a:pt x="10389" y="1329230"/>
                    <a:pt x="5851" y="132716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4" name="Google Shape;3334;p21"/>
            <p:cNvSpPr/>
            <p:nvPr/>
          </p:nvSpPr>
          <p:spPr>
            <a:xfrm>
              <a:off x="2783737" y="3714575"/>
              <a:ext cx="630580" cy="1235654"/>
            </a:xfrm>
            <a:custGeom>
              <a:rect b="b" l="l" r="r" t="t"/>
              <a:pathLst>
                <a:path extrusionOk="0" h="1235654" w="630580">
                  <a:moveTo>
                    <a:pt x="7124" y="1235202"/>
                  </a:moveTo>
                  <a:cubicBezTo>
                    <a:pt x="1917" y="1233606"/>
                    <a:pt x="-1231" y="1227803"/>
                    <a:pt x="459" y="1222541"/>
                  </a:cubicBezTo>
                  <a:cubicBezTo>
                    <a:pt x="7184" y="1203495"/>
                    <a:pt x="15240" y="1184971"/>
                    <a:pt x="23475" y="1166568"/>
                  </a:cubicBezTo>
                  <a:cubicBezTo>
                    <a:pt x="57559" y="1094613"/>
                    <a:pt x="95082" y="1024116"/>
                    <a:pt x="132348" y="954006"/>
                  </a:cubicBezTo>
                  <a:cubicBezTo>
                    <a:pt x="132313" y="954057"/>
                    <a:pt x="132279" y="954117"/>
                    <a:pt x="132245" y="954177"/>
                  </a:cubicBezTo>
                  <a:cubicBezTo>
                    <a:pt x="132193" y="954263"/>
                    <a:pt x="132150" y="954349"/>
                    <a:pt x="132099" y="954435"/>
                  </a:cubicBezTo>
                  <a:cubicBezTo>
                    <a:pt x="291997" y="662955"/>
                    <a:pt x="436977" y="363681"/>
                    <a:pt x="583535" y="65318"/>
                  </a:cubicBezTo>
                  <a:cubicBezTo>
                    <a:pt x="594036" y="44485"/>
                    <a:pt x="605093" y="23919"/>
                    <a:pt x="616460" y="3542"/>
                  </a:cubicBezTo>
                  <a:cubicBezTo>
                    <a:pt x="618287" y="255"/>
                    <a:pt x="622766" y="-844"/>
                    <a:pt x="626094" y="667"/>
                  </a:cubicBezTo>
                  <a:cubicBezTo>
                    <a:pt x="629654" y="2315"/>
                    <a:pt x="631799" y="7113"/>
                    <a:pt x="629834" y="10761"/>
                  </a:cubicBezTo>
                  <a:cubicBezTo>
                    <a:pt x="555028" y="158200"/>
                    <a:pt x="487325" y="309193"/>
                    <a:pt x="413874" y="457319"/>
                  </a:cubicBezTo>
                  <a:cubicBezTo>
                    <a:pt x="330284" y="628269"/>
                    <a:pt x="240139" y="795940"/>
                    <a:pt x="150646" y="963825"/>
                  </a:cubicBezTo>
                  <a:cubicBezTo>
                    <a:pt x="113895" y="1033292"/>
                    <a:pt x="76964" y="1102750"/>
                    <a:pt x="43232" y="1173744"/>
                  </a:cubicBezTo>
                  <a:cubicBezTo>
                    <a:pt x="34353" y="1192018"/>
                    <a:pt x="27808" y="1211331"/>
                    <a:pt x="19306" y="1229760"/>
                  </a:cubicBezTo>
                  <a:cubicBezTo>
                    <a:pt x="17179" y="1234327"/>
                    <a:pt x="11860" y="1236713"/>
                    <a:pt x="7124" y="12352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5" name="Google Shape;3335;p21"/>
            <p:cNvSpPr/>
            <p:nvPr/>
          </p:nvSpPr>
          <p:spPr>
            <a:xfrm>
              <a:off x="3055557" y="974631"/>
              <a:ext cx="2190594" cy="2124067"/>
            </a:xfrm>
            <a:custGeom>
              <a:rect b="b" l="l" r="r" t="t"/>
              <a:pathLst>
                <a:path extrusionOk="0" h="2124067" w="2190594">
                  <a:moveTo>
                    <a:pt x="2050341" y="1545354"/>
                  </a:moveTo>
                  <a:cubicBezTo>
                    <a:pt x="1976342" y="1656597"/>
                    <a:pt x="1904435" y="1771350"/>
                    <a:pt x="1805180" y="1862121"/>
                  </a:cubicBezTo>
                  <a:cubicBezTo>
                    <a:pt x="1736087" y="1924472"/>
                    <a:pt x="1651098" y="1963072"/>
                    <a:pt x="1570544" y="2007406"/>
                  </a:cubicBezTo>
                  <a:cubicBezTo>
                    <a:pt x="1403714" y="2096658"/>
                    <a:pt x="1210350" y="2132571"/>
                    <a:pt x="1022245" y="2122391"/>
                  </a:cubicBezTo>
                  <a:cubicBezTo>
                    <a:pt x="928720" y="2114434"/>
                    <a:pt x="838232" y="2087533"/>
                    <a:pt x="747976" y="2063087"/>
                  </a:cubicBezTo>
                  <a:cubicBezTo>
                    <a:pt x="659238" y="2034315"/>
                    <a:pt x="575536" y="1991269"/>
                    <a:pt x="494639" y="1945175"/>
                  </a:cubicBezTo>
                  <a:cubicBezTo>
                    <a:pt x="343825" y="1851366"/>
                    <a:pt x="205992" y="1728183"/>
                    <a:pt x="115032" y="1574246"/>
                  </a:cubicBezTo>
                  <a:cubicBezTo>
                    <a:pt x="18933" y="1413872"/>
                    <a:pt x="-9591" y="1220751"/>
                    <a:pt x="2685" y="1036282"/>
                  </a:cubicBezTo>
                  <a:cubicBezTo>
                    <a:pt x="21387" y="874740"/>
                    <a:pt x="73065" y="717876"/>
                    <a:pt x="138881" y="569784"/>
                  </a:cubicBezTo>
                  <a:cubicBezTo>
                    <a:pt x="199326" y="441228"/>
                    <a:pt x="300803" y="338646"/>
                    <a:pt x="412687" y="253369"/>
                  </a:cubicBezTo>
                  <a:cubicBezTo>
                    <a:pt x="504110" y="180023"/>
                    <a:pt x="600912" y="111595"/>
                    <a:pt x="708703" y="64574"/>
                  </a:cubicBezTo>
                  <a:cubicBezTo>
                    <a:pt x="785165" y="32051"/>
                    <a:pt x="866062" y="4687"/>
                    <a:pt x="949652" y="0"/>
                  </a:cubicBezTo>
                  <a:cubicBezTo>
                    <a:pt x="1033012" y="1056"/>
                    <a:pt x="1116714" y="352"/>
                    <a:pt x="1200073" y="3974"/>
                  </a:cubicBezTo>
                  <a:cubicBezTo>
                    <a:pt x="1430033" y="4206"/>
                    <a:pt x="1659642" y="127380"/>
                    <a:pt x="1822843" y="284012"/>
                  </a:cubicBezTo>
                  <a:cubicBezTo>
                    <a:pt x="1926070" y="390808"/>
                    <a:pt x="2006624" y="519484"/>
                    <a:pt x="2069051" y="653885"/>
                  </a:cubicBezTo>
                  <a:cubicBezTo>
                    <a:pt x="2104010" y="742201"/>
                    <a:pt x="2120841" y="836715"/>
                    <a:pt x="2136978" y="930060"/>
                  </a:cubicBezTo>
                  <a:cubicBezTo>
                    <a:pt x="2142356" y="929477"/>
                    <a:pt x="2147967" y="932284"/>
                    <a:pt x="2150540" y="937434"/>
                  </a:cubicBezTo>
                  <a:cubicBezTo>
                    <a:pt x="2162817" y="962935"/>
                    <a:pt x="2174621" y="989021"/>
                    <a:pt x="2182110" y="1016394"/>
                  </a:cubicBezTo>
                  <a:cubicBezTo>
                    <a:pt x="2219153" y="1157584"/>
                    <a:pt x="2127498" y="1423004"/>
                    <a:pt x="2050341" y="15453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6" name="Google Shape;3336;p21"/>
            <p:cNvSpPr/>
            <p:nvPr/>
          </p:nvSpPr>
          <p:spPr>
            <a:xfrm>
              <a:off x="3910485" y="1719126"/>
              <a:ext cx="1128310" cy="1187660"/>
            </a:xfrm>
            <a:custGeom>
              <a:rect b="b" l="l" r="r" t="t"/>
              <a:pathLst>
                <a:path extrusionOk="0" h="1187660" w="1128310">
                  <a:moveTo>
                    <a:pt x="1128311" y="275727"/>
                  </a:moveTo>
                  <a:cubicBezTo>
                    <a:pt x="1123335" y="336455"/>
                    <a:pt x="1111505" y="396909"/>
                    <a:pt x="1090179" y="454067"/>
                  </a:cubicBezTo>
                  <a:cubicBezTo>
                    <a:pt x="1069538" y="512649"/>
                    <a:pt x="1050811" y="571816"/>
                    <a:pt x="1019301" y="625695"/>
                  </a:cubicBezTo>
                  <a:cubicBezTo>
                    <a:pt x="926549" y="811073"/>
                    <a:pt x="772561" y="975019"/>
                    <a:pt x="591491" y="1076141"/>
                  </a:cubicBezTo>
                  <a:cubicBezTo>
                    <a:pt x="451015" y="1154320"/>
                    <a:pt x="338445" y="1201247"/>
                    <a:pt x="174223" y="1184157"/>
                  </a:cubicBezTo>
                  <a:cubicBezTo>
                    <a:pt x="134581" y="1181144"/>
                    <a:pt x="94579" y="1175882"/>
                    <a:pt x="58454" y="1158252"/>
                  </a:cubicBezTo>
                  <a:cubicBezTo>
                    <a:pt x="24474" y="1141943"/>
                    <a:pt x="-22838" y="1117763"/>
                    <a:pt x="12515" y="1075687"/>
                  </a:cubicBezTo>
                  <a:cubicBezTo>
                    <a:pt x="37127" y="1050417"/>
                    <a:pt x="73844" y="1041550"/>
                    <a:pt x="106229" y="1030220"/>
                  </a:cubicBezTo>
                  <a:cubicBezTo>
                    <a:pt x="165593" y="1009250"/>
                    <a:pt x="227343" y="994761"/>
                    <a:pt x="285292" y="970135"/>
                  </a:cubicBezTo>
                  <a:cubicBezTo>
                    <a:pt x="447823" y="890677"/>
                    <a:pt x="600533" y="786765"/>
                    <a:pt x="715024" y="644939"/>
                  </a:cubicBezTo>
                  <a:cubicBezTo>
                    <a:pt x="798958" y="544142"/>
                    <a:pt x="861025" y="429355"/>
                    <a:pt x="899749" y="305760"/>
                  </a:cubicBezTo>
                  <a:cubicBezTo>
                    <a:pt x="932674" y="209942"/>
                    <a:pt x="942127" y="63816"/>
                    <a:pt x="1029167" y="1577"/>
                  </a:cubicBezTo>
                  <a:cubicBezTo>
                    <a:pt x="1138125" y="-21144"/>
                    <a:pt x="1126295" y="208054"/>
                    <a:pt x="1128311" y="27572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7" name="Google Shape;3337;p21"/>
            <p:cNvSpPr/>
            <p:nvPr/>
          </p:nvSpPr>
          <p:spPr>
            <a:xfrm>
              <a:off x="4858740" y="1551346"/>
              <a:ext cx="89801" cy="98598"/>
            </a:xfrm>
            <a:custGeom>
              <a:rect b="b" l="l" r="r" t="t"/>
              <a:pathLst>
                <a:path extrusionOk="0" h="98598" w="89801">
                  <a:moveTo>
                    <a:pt x="26420" y="93041"/>
                  </a:moveTo>
                  <a:cubicBezTo>
                    <a:pt x="-25086" y="66990"/>
                    <a:pt x="4991" y="-22142"/>
                    <a:pt x="62811" y="5128"/>
                  </a:cubicBezTo>
                  <a:cubicBezTo>
                    <a:pt x="73466" y="10029"/>
                    <a:pt x="77000" y="21754"/>
                    <a:pt x="83271" y="30484"/>
                  </a:cubicBezTo>
                  <a:cubicBezTo>
                    <a:pt x="105953" y="66638"/>
                    <a:pt x="65307" y="115135"/>
                    <a:pt x="26420" y="9304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8" name="Google Shape;3338;p21"/>
            <p:cNvSpPr/>
            <p:nvPr/>
          </p:nvSpPr>
          <p:spPr>
            <a:xfrm>
              <a:off x="3208319" y="1208044"/>
              <a:ext cx="585396" cy="910793"/>
            </a:xfrm>
            <a:custGeom>
              <a:rect b="b" l="l" r="r" t="t"/>
              <a:pathLst>
                <a:path extrusionOk="0" h="910793" w="585396">
                  <a:moveTo>
                    <a:pt x="412908" y="43672"/>
                  </a:moveTo>
                  <a:cubicBezTo>
                    <a:pt x="454146" y="18496"/>
                    <a:pt x="594433" y="-43881"/>
                    <a:pt x="584937" y="50161"/>
                  </a:cubicBezTo>
                  <a:cubicBezTo>
                    <a:pt x="590461" y="97816"/>
                    <a:pt x="505524" y="145206"/>
                    <a:pt x="474786" y="177008"/>
                  </a:cubicBezTo>
                  <a:cubicBezTo>
                    <a:pt x="391487" y="249522"/>
                    <a:pt x="326504" y="338576"/>
                    <a:pt x="265449" y="429871"/>
                  </a:cubicBezTo>
                  <a:cubicBezTo>
                    <a:pt x="231246" y="485294"/>
                    <a:pt x="200054" y="543148"/>
                    <a:pt x="179637" y="605198"/>
                  </a:cubicBezTo>
                  <a:cubicBezTo>
                    <a:pt x="165113" y="652304"/>
                    <a:pt x="154836" y="700518"/>
                    <a:pt x="140458" y="747719"/>
                  </a:cubicBezTo>
                  <a:cubicBezTo>
                    <a:pt x="125934" y="790988"/>
                    <a:pt x="106203" y="920574"/>
                    <a:pt x="45740" y="910205"/>
                  </a:cubicBezTo>
                  <a:cubicBezTo>
                    <a:pt x="21128" y="903536"/>
                    <a:pt x="15826" y="873562"/>
                    <a:pt x="10302" y="852086"/>
                  </a:cubicBezTo>
                  <a:cubicBezTo>
                    <a:pt x="-2438" y="801546"/>
                    <a:pt x="-3356" y="749324"/>
                    <a:pt x="7514" y="698286"/>
                  </a:cubicBezTo>
                  <a:cubicBezTo>
                    <a:pt x="20485" y="619515"/>
                    <a:pt x="47293" y="544984"/>
                    <a:pt x="79712" y="472333"/>
                  </a:cubicBezTo>
                  <a:cubicBezTo>
                    <a:pt x="116746" y="373906"/>
                    <a:pt x="172551" y="285178"/>
                    <a:pt x="237217" y="202742"/>
                  </a:cubicBezTo>
                  <a:cubicBezTo>
                    <a:pt x="283078" y="137387"/>
                    <a:pt x="342812" y="82186"/>
                    <a:pt x="412908" y="43672"/>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39" name="Google Shape;3339;p21"/>
            <p:cNvSpPr/>
            <p:nvPr/>
          </p:nvSpPr>
          <p:spPr>
            <a:xfrm>
              <a:off x="3208319" y="1208044"/>
              <a:ext cx="585396" cy="910793"/>
            </a:xfrm>
            <a:custGeom>
              <a:rect b="b" l="l" r="r" t="t"/>
              <a:pathLst>
                <a:path extrusionOk="0" h="910793" w="585396">
                  <a:moveTo>
                    <a:pt x="412908" y="43672"/>
                  </a:moveTo>
                  <a:cubicBezTo>
                    <a:pt x="454146" y="18496"/>
                    <a:pt x="594433" y="-43881"/>
                    <a:pt x="584937" y="50161"/>
                  </a:cubicBezTo>
                  <a:cubicBezTo>
                    <a:pt x="590461" y="97816"/>
                    <a:pt x="505524" y="145206"/>
                    <a:pt x="474786" y="177008"/>
                  </a:cubicBezTo>
                  <a:cubicBezTo>
                    <a:pt x="391487" y="249522"/>
                    <a:pt x="326504" y="338576"/>
                    <a:pt x="265449" y="429871"/>
                  </a:cubicBezTo>
                  <a:cubicBezTo>
                    <a:pt x="231246" y="485294"/>
                    <a:pt x="200054" y="543148"/>
                    <a:pt x="179637" y="605198"/>
                  </a:cubicBezTo>
                  <a:cubicBezTo>
                    <a:pt x="165113" y="652304"/>
                    <a:pt x="154836" y="700518"/>
                    <a:pt x="140458" y="747719"/>
                  </a:cubicBezTo>
                  <a:cubicBezTo>
                    <a:pt x="125934" y="790988"/>
                    <a:pt x="106203" y="920574"/>
                    <a:pt x="45740" y="910205"/>
                  </a:cubicBezTo>
                  <a:cubicBezTo>
                    <a:pt x="21128" y="903536"/>
                    <a:pt x="15826" y="873562"/>
                    <a:pt x="10302" y="852086"/>
                  </a:cubicBezTo>
                  <a:cubicBezTo>
                    <a:pt x="-2438" y="801546"/>
                    <a:pt x="-3356" y="749324"/>
                    <a:pt x="7514" y="698286"/>
                  </a:cubicBezTo>
                  <a:cubicBezTo>
                    <a:pt x="20485" y="619515"/>
                    <a:pt x="47293" y="544984"/>
                    <a:pt x="79712" y="472333"/>
                  </a:cubicBezTo>
                  <a:cubicBezTo>
                    <a:pt x="116746" y="373906"/>
                    <a:pt x="172551" y="285178"/>
                    <a:pt x="237217" y="202742"/>
                  </a:cubicBezTo>
                  <a:cubicBezTo>
                    <a:pt x="283078" y="137387"/>
                    <a:pt x="342812" y="82186"/>
                    <a:pt x="412908" y="4367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0" name="Google Shape;3340;p21"/>
            <p:cNvSpPr/>
            <p:nvPr/>
          </p:nvSpPr>
          <p:spPr>
            <a:xfrm>
              <a:off x="3333974" y="2971972"/>
              <a:ext cx="612709" cy="432693"/>
            </a:xfrm>
            <a:custGeom>
              <a:rect b="b" l="l" r="r" t="t"/>
              <a:pathLst>
                <a:path extrusionOk="0" h="432693" w="612709">
                  <a:moveTo>
                    <a:pt x="603558" y="178550"/>
                  </a:moveTo>
                  <a:cubicBezTo>
                    <a:pt x="633266" y="228567"/>
                    <a:pt x="583561" y="272961"/>
                    <a:pt x="555217" y="309149"/>
                  </a:cubicBezTo>
                  <a:cubicBezTo>
                    <a:pt x="551159" y="323037"/>
                    <a:pt x="554325" y="337878"/>
                    <a:pt x="550319" y="351843"/>
                  </a:cubicBezTo>
                  <a:cubicBezTo>
                    <a:pt x="539278" y="390452"/>
                    <a:pt x="507691" y="428623"/>
                    <a:pt x="465690" y="432537"/>
                  </a:cubicBezTo>
                  <a:cubicBezTo>
                    <a:pt x="413206" y="435129"/>
                    <a:pt x="365920" y="404838"/>
                    <a:pt x="316009" y="392358"/>
                  </a:cubicBezTo>
                  <a:cubicBezTo>
                    <a:pt x="252964" y="373740"/>
                    <a:pt x="190091" y="353294"/>
                    <a:pt x="132125" y="321578"/>
                  </a:cubicBezTo>
                  <a:cubicBezTo>
                    <a:pt x="97167" y="302230"/>
                    <a:pt x="60733" y="284317"/>
                    <a:pt x="29069" y="259845"/>
                  </a:cubicBezTo>
                  <a:cubicBezTo>
                    <a:pt x="-13130" y="222953"/>
                    <a:pt x="-8429" y="160937"/>
                    <a:pt x="36961" y="129083"/>
                  </a:cubicBezTo>
                  <a:cubicBezTo>
                    <a:pt x="50087" y="119461"/>
                    <a:pt x="43087" y="102672"/>
                    <a:pt x="43730" y="89093"/>
                  </a:cubicBezTo>
                  <a:cubicBezTo>
                    <a:pt x="43953" y="47325"/>
                    <a:pt x="80507" y="16570"/>
                    <a:pt x="118150" y="5712"/>
                  </a:cubicBezTo>
                  <a:cubicBezTo>
                    <a:pt x="154198" y="-7515"/>
                    <a:pt x="191644" y="4322"/>
                    <a:pt x="224792" y="19944"/>
                  </a:cubicBezTo>
                  <a:cubicBezTo>
                    <a:pt x="269126" y="39506"/>
                    <a:pt x="314576" y="55935"/>
                    <a:pt x="359777" y="73265"/>
                  </a:cubicBezTo>
                  <a:cubicBezTo>
                    <a:pt x="400749" y="88518"/>
                    <a:pt x="441678" y="104191"/>
                    <a:pt x="483122" y="118096"/>
                  </a:cubicBezTo>
                  <a:cubicBezTo>
                    <a:pt x="524548" y="133341"/>
                    <a:pt x="573790" y="143796"/>
                    <a:pt x="603558" y="17855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1" name="Google Shape;3341;p21"/>
            <p:cNvSpPr/>
            <p:nvPr/>
          </p:nvSpPr>
          <p:spPr>
            <a:xfrm>
              <a:off x="2957610" y="851733"/>
              <a:ext cx="2358580" cy="2358564"/>
            </a:xfrm>
            <a:custGeom>
              <a:rect b="b" l="l" r="r" t="t"/>
              <a:pathLst>
                <a:path extrusionOk="0" h="2358564" w="2358580">
                  <a:moveTo>
                    <a:pt x="1221901" y="2179685"/>
                  </a:moveTo>
                  <a:cubicBezTo>
                    <a:pt x="2045189" y="2140072"/>
                    <a:pt x="2471267" y="1189789"/>
                    <a:pt x="1956777" y="548435"/>
                  </a:cubicBezTo>
                  <a:cubicBezTo>
                    <a:pt x="1956546" y="548118"/>
                    <a:pt x="1956271" y="547792"/>
                    <a:pt x="1955997" y="547474"/>
                  </a:cubicBezTo>
                  <a:cubicBezTo>
                    <a:pt x="1927730" y="512977"/>
                    <a:pt x="1897447" y="480445"/>
                    <a:pt x="1865166" y="449785"/>
                  </a:cubicBezTo>
                  <a:cubicBezTo>
                    <a:pt x="1252810" y="-119784"/>
                    <a:pt x="262237" y="257642"/>
                    <a:pt x="182370" y="1089447"/>
                  </a:cubicBezTo>
                  <a:cubicBezTo>
                    <a:pt x="138850" y="1534589"/>
                    <a:pt x="414175" y="1968358"/>
                    <a:pt x="834093" y="2119420"/>
                  </a:cubicBezTo>
                  <a:cubicBezTo>
                    <a:pt x="833681" y="2119283"/>
                    <a:pt x="833269" y="2119145"/>
                    <a:pt x="832858" y="2119008"/>
                  </a:cubicBezTo>
                  <a:cubicBezTo>
                    <a:pt x="956940" y="2164750"/>
                    <a:pt x="1089927" y="2185213"/>
                    <a:pt x="1221901" y="2179685"/>
                  </a:cubicBezTo>
                  <a:close/>
                  <a:moveTo>
                    <a:pt x="1229802" y="1218"/>
                  </a:moveTo>
                  <a:cubicBezTo>
                    <a:pt x="1954727" y="29089"/>
                    <a:pt x="2486297" y="717274"/>
                    <a:pt x="2331709" y="1426299"/>
                  </a:cubicBezTo>
                  <a:cubicBezTo>
                    <a:pt x="2219140" y="1976444"/>
                    <a:pt x="1702273" y="2381338"/>
                    <a:pt x="1141339" y="2357570"/>
                  </a:cubicBezTo>
                  <a:cubicBezTo>
                    <a:pt x="650638" y="2347879"/>
                    <a:pt x="196568" y="2001851"/>
                    <a:pt x="54727" y="1532255"/>
                  </a:cubicBezTo>
                  <a:cubicBezTo>
                    <a:pt x="-189585" y="755565"/>
                    <a:pt x="416422" y="-35297"/>
                    <a:pt x="1229802" y="121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2" name="Google Shape;3342;p21"/>
            <p:cNvSpPr/>
            <p:nvPr/>
          </p:nvSpPr>
          <p:spPr>
            <a:xfrm>
              <a:off x="2987808" y="888105"/>
              <a:ext cx="2293497" cy="2295977"/>
            </a:xfrm>
            <a:custGeom>
              <a:rect b="b" l="l" r="r" t="t"/>
              <a:pathLst>
                <a:path extrusionOk="0" h="2295977" w="2293497">
                  <a:moveTo>
                    <a:pt x="1116297" y="2295619"/>
                  </a:moveTo>
                  <a:cubicBezTo>
                    <a:pt x="598984" y="2285945"/>
                    <a:pt x="147230" y="1920278"/>
                    <a:pt x="31924" y="1415257"/>
                  </a:cubicBezTo>
                  <a:cubicBezTo>
                    <a:pt x="-69999" y="1004466"/>
                    <a:pt x="76516" y="542483"/>
                    <a:pt x="408769" y="277209"/>
                  </a:cubicBezTo>
                  <a:cubicBezTo>
                    <a:pt x="423258" y="264754"/>
                    <a:pt x="438820" y="253690"/>
                    <a:pt x="454116" y="242317"/>
                  </a:cubicBezTo>
                  <a:cubicBezTo>
                    <a:pt x="460996" y="236317"/>
                    <a:pt x="469249" y="230068"/>
                    <a:pt x="479003" y="233252"/>
                  </a:cubicBezTo>
                  <a:cubicBezTo>
                    <a:pt x="487865" y="236128"/>
                    <a:pt x="493484" y="243166"/>
                    <a:pt x="493844" y="252583"/>
                  </a:cubicBezTo>
                  <a:cubicBezTo>
                    <a:pt x="494299" y="263595"/>
                    <a:pt x="485214" y="269853"/>
                    <a:pt x="479457" y="273647"/>
                  </a:cubicBezTo>
                  <a:cubicBezTo>
                    <a:pt x="464316" y="285432"/>
                    <a:pt x="450264" y="298659"/>
                    <a:pt x="435492" y="310916"/>
                  </a:cubicBezTo>
                  <a:cubicBezTo>
                    <a:pt x="358318" y="378949"/>
                    <a:pt x="290460" y="457609"/>
                    <a:pt x="234055" y="543642"/>
                  </a:cubicBezTo>
                  <a:cubicBezTo>
                    <a:pt x="23878" y="857130"/>
                    <a:pt x="-9056" y="1282701"/>
                    <a:pt x="157422" y="1621459"/>
                  </a:cubicBezTo>
                  <a:cubicBezTo>
                    <a:pt x="350082" y="2019984"/>
                    <a:pt x="781144" y="2278400"/>
                    <a:pt x="1222707" y="2244057"/>
                  </a:cubicBezTo>
                  <a:cubicBezTo>
                    <a:pt x="1704477" y="2216710"/>
                    <a:pt x="2132683" y="1834228"/>
                    <a:pt x="2220906" y="1361061"/>
                  </a:cubicBezTo>
                  <a:cubicBezTo>
                    <a:pt x="2340261" y="771826"/>
                    <a:pt x="1947563" y="190206"/>
                    <a:pt x="1360103" y="77152"/>
                  </a:cubicBezTo>
                  <a:cubicBezTo>
                    <a:pt x="1225520" y="51136"/>
                    <a:pt x="1088725" y="48973"/>
                    <a:pt x="956004" y="72182"/>
                  </a:cubicBezTo>
                  <a:cubicBezTo>
                    <a:pt x="887074" y="83753"/>
                    <a:pt x="825213" y="105598"/>
                    <a:pt x="761550" y="123855"/>
                  </a:cubicBezTo>
                  <a:cubicBezTo>
                    <a:pt x="728703" y="123194"/>
                    <a:pt x="723899" y="76689"/>
                    <a:pt x="755974" y="68483"/>
                  </a:cubicBezTo>
                  <a:cubicBezTo>
                    <a:pt x="1361038" y="-151625"/>
                    <a:pt x="2034182" y="177451"/>
                    <a:pt x="2234820" y="789019"/>
                  </a:cubicBezTo>
                  <a:cubicBezTo>
                    <a:pt x="2482950" y="1546310"/>
                    <a:pt x="1912682" y="2314983"/>
                    <a:pt x="1116297" y="229561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3" name="Google Shape;3343;p21"/>
            <p:cNvSpPr/>
            <p:nvPr/>
          </p:nvSpPr>
          <p:spPr>
            <a:xfrm>
              <a:off x="3533978" y="1006461"/>
              <a:ext cx="134988" cy="92239"/>
            </a:xfrm>
            <a:custGeom>
              <a:rect b="b" l="l" r="r" t="t"/>
              <a:pathLst>
                <a:path extrusionOk="0" h="92239" w="134988">
                  <a:moveTo>
                    <a:pt x="18448" y="92081"/>
                  </a:moveTo>
                  <a:cubicBezTo>
                    <a:pt x="4843" y="91034"/>
                    <a:pt x="-3659" y="75129"/>
                    <a:pt x="1548" y="63017"/>
                  </a:cubicBezTo>
                  <a:cubicBezTo>
                    <a:pt x="5752" y="53189"/>
                    <a:pt x="14013" y="48125"/>
                    <a:pt x="22832" y="42958"/>
                  </a:cubicBezTo>
                  <a:cubicBezTo>
                    <a:pt x="43507" y="30923"/>
                    <a:pt x="64705" y="19851"/>
                    <a:pt x="86169" y="9233"/>
                  </a:cubicBezTo>
                  <a:cubicBezTo>
                    <a:pt x="97166" y="4632"/>
                    <a:pt x="109511" y="-3282"/>
                    <a:pt x="121650" y="1465"/>
                  </a:cubicBezTo>
                  <a:cubicBezTo>
                    <a:pt x="121641" y="1482"/>
                    <a:pt x="121624" y="1499"/>
                    <a:pt x="121616" y="1516"/>
                  </a:cubicBezTo>
                  <a:cubicBezTo>
                    <a:pt x="149179" y="17782"/>
                    <a:pt x="129011" y="40554"/>
                    <a:pt x="107083" y="49438"/>
                  </a:cubicBezTo>
                  <a:cubicBezTo>
                    <a:pt x="86477" y="60339"/>
                    <a:pt x="66034" y="71652"/>
                    <a:pt x="45977" y="83480"/>
                  </a:cubicBezTo>
                  <a:cubicBezTo>
                    <a:pt x="37613" y="88777"/>
                    <a:pt x="28408" y="93137"/>
                    <a:pt x="18448" y="9208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4" name="Google Shape;3344;p21"/>
            <p:cNvSpPr/>
            <p:nvPr/>
          </p:nvSpPr>
          <p:spPr>
            <a:xfrm>
              <a:off x="3411853" y="3099802"/>
              <a:ext cx="177322" cy="105924"/>
            </a:xfrm>
            <a:custGeom>
              <a:rect b="b" l="l" r="r" t="t"/>
              <a:pathLst>
                <a:path extrusionOk="0" h="105924" w="177322">
                  <a:moveTo>
                    <a:pt x="173859" y="92754"/>
                  </a:moveTo>
                  <a:cubicBezTo>
                    <a:pt x="145695" y="78686"/>
                    <a:pt x="116673" y="67047"/>
                    <a:pt x="89161" y="51528"/>
                  </a:cubicBezTo>
                  <a:cubicBezTo>
                    <a:pt x="75470" y="43802"/>
                    <a:pt x="62070" y="35571"/>
                    <a:pt x="48859" y="27056"/>
                  </a:cubicBezTo>
                  <a:cubicBezTo>
                    <a:pt x="35862" y="18687"/>
                    <a:pt x="23509" y="7812"/>
                    <a:pt x="9791" y="790"/>
                  </a:cubicBezTo>
                  <a:cubicBezTo>
                    <a:pt x="3246" y="-2566"/>
                    <a:pt x="-3317" y="5511"/>
                    <a:pt x="1873" y="11056"/>
                  </a:cubicBezTo>
                  <a:cubicBezTo>
                    <a:pt x="12399" y="22284"/>
                    <a:pt x="27275" y="30790"/>
                    <a:pt x="39988" y="39313"/>
                  </a:cubicBezTo>
                  <a:cubicBezTo>
                    <a:pt x="53457" y="48343"/>
                    <a:pt x="67337" y="56746"/>
                    <a:pt x="81458" y="64712"/>
                  </a:cubicBezTo>
                  <a:cubicBezTo>
                    <a:pt x="108927" y="80205"/>
                    <a:pt x="138214" y="96274"/>
                    <a:pt x="168437" y="105621"/>
                  </a:cubicBezTo>
                  <a:cubicBezTo>
                    <a:pt x="175935" y="107939"/>
                    <a:pt x="181065" y="96351"/>
                    <a:pt x="173859" y="9275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5" name="Google Shape;3345;p21"/>
            <p:cNvSpPr/>
            <p:nvPr/>
          </p:nvSpPr>
          <p:spPr>
            <a:xfrm>
              <a:off x="3640465" y="3221458"/>
              <a:ext cx="203411" cy="66258"/>
            </a:xfrm>
            <a:custGeom>
              <a:rect b="b" l="l" r="r" t="t"/>
              <a:pathLst>
                <a:path extrusionOk="0" h="66258" w="203411">
                  <a:moveTo>
                    <a:pt x="199098" y="54393"/>
                  </a:moveTo>
                  <a:cubicBezTo>
                    <a:pt x="166413" y="49208"/>
                    <a:pt x="133849" y="43423"/>
                    <a:pt x="101944" y="34479"/>
                  </a:cubicBezTo>
                  <a:cubicBezTo>
                    <a:pt x="69843" y="25466"/>
                    <a:pt x="39629" y="12711"/>
                    <a:pt x="8711" y="454"/>
                  </a:cubicBezTo>
                  <a:cubicBezTo>
                    <a:pt x="1334" y="-2473"/>
                    <a:pt x="-3608" y="9578"/>
                    <a:pt x="3324" y="13234"/>
                  </a:cubicBezTo>
                  <a:cubicBezTo>
                    <a:pt x="32929" y="28814"/>
                    <a:pt x="65931" y="39552"/>
                    <a:pt x="98101" y="48418"/>
                  </a:cubicBezTo>
                  <a:cubicBezTo>
                    <a:pt x="130589" y="57371"/>
                    <a:pt x="163831" y="64032"/>
                    <a:pt x="197494" y="66246"/>
                  </a:cubicBezTo>
                  <a:cubicBezTo>
                    <a:pt x="204177" y="66684"/>
                    <a:pt x="205858" y="55466"/>
                    <a:pt x="199098" y="543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346" name="Google Shape;3346;p21"/>
          <p:cNvGrpSpPr/>
          <p:nvPr/>
        </p:nvGrpSpPr>
        <p:grpSpPr>
          <a:xfrm rot="-1533328">
            <a:off x="6393021" y="3769451"/>
            <a:ext cx="1607723" cy="524769"/>
            <a:chOff x="12784044" y="7536755"/>
            <a:chExt cx="3215333" cy="1049411"/>
          </a:xfrm>
        </p:grpSpPr>
        <p:sp>
          <p:nvSpPr>
            <p:cNvPr id="3347" name="Google Shape;3347;p21"/>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48" name="Google Shape;3348;p21"/>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349" name="Google Shape;3349;p21"/>
          <p:cNvSpPr txBox="1"/>
          <p:nvPr/>
        </p:nvSpPr>
        <p:spPr>
          <a:xfrm>
            <a:off x="2307743" y="3018965"/>
            <a:ext cx="4528500" cy="923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2000"/>
              <a:buFont typeface="Arial"/>
              <a:buNone/>
            </a:pPr>
            <a:r>
              <a:rPr b="0" i="0" lang="nl" sz="2000" u="none" cap="none" strike="noStrike">
                <a:solidFill>
                  <a:schemeClr val="dk1"/>
                </a:solidFill>
                <a:latin typeface="Mali Light"/>
                <a:ea typeface="Mali Light"/>
                <a:cs typeface="Mali Light"/>
                <a:sym typeface="Mali Light"/>
              </a:rPr>
              <a:t>mensen  </a:t>
            </a:r>
            <a:r>
              <a:rPr lang="nl" sz="2000">
                <a:solidFill>
                  <a:schemeClr val="dk1"/>
                </a:solidFill>
                <a:latin typeface="Mali Light"/>
                <a:ea typeface="Mali Light"/>
                <a:cs typeface="Mali Light"/>
                <a:sym typeface="Mali Light"/>
              </a:rPr>
              <a:t>een of andere vorm van handicap hebben</a:t>
            </a:r>
            <a:r>
              <a:rPr b="0" i="0" lang="nl" sz="2000" u="none" cap="none" strike="noStrike">
                <a:solidFill>
                  <a:schemeClr val="dk1"/>
                </a:solidFill>
                <a:latin typeface="Mali Light"/>
                <a:ea typeface="Mali Light"/>
                <a:cs typeface="Mali Light"/>
                <a:sym typeface="Mali Light"/>
              </a:rPr>
              <a:t>.</a:t>
            </a:r>
            <a:endParaRPr b="0" i="0" sz="900" u="none" cap="none" strike="noStrike">
              <a:solidFill>
                <a:schemeClr val="dk1"/>
              </a:solidFill>
              <a:latin typeface="Mali Light"/>
              <a:ea typeface="Mali Light"/>
              <a:cs typeface="Mali Light"/>
              <a:sym typeface="Mali Light"/>
            </a:endParaRPr>
          </a:p>
          <a:p>
            <a:pPr indent="0" lvl="0" marL="0" marR="0" rtl="0" algn="ctr">
              <a:lnSpc>
                <a:spcPct val="100000"/>
              </a:lnSpc>
              <a:spcBef>
                <a:spcPts val="0"/>
              </a:spcBef>
              <a:spcAft>
                <a:spcPts val="0"/>
              </a:spcAft>
              <a:buClr>
                <a:srgbClr val="000000"/>
              </a:buClr>
              <a:buSzPts val="2000"/>
              <a:buFont typeface="Arial"/>
              <a:buNone/>
            </a:pPr>
            <a:r>
              <a:t/>
            </a:r>
            <a:endParaRPr b="0" i="0" sz="2000" u="none" cap="none" strike="noStrike">
              <a:solidFill>
                <a:schemeClr val="dk1"/>
              </a:solidFill>
              <a:latin typeface="Mali Light"/>
              <a:ea typeface="Mali Light"/>
              <a:cs typeface="Mali Light"/>
              <a:sym typeface="Mali Light"/>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3353" name="Shape 3353"/>
        <p:cNvGrpSpPr/>
        <p:nvPr/>
      </p:nvGrpSpPr>
      <p:grpSpPr>
        <a:xfrm>
          <a:off x="0" y="0"/>
          <a:ext cx="0" cy="0"/>
          <a:chOff x="0" y="0"/>
          <a:chExt cx="0" cy="0"/>
        </a:xfrm>
      </p:grpSpPr>
      <p:sp>
        <p:nvSpPr>
          <p:cNvPr id="3354" name="Google Shape;3354;p22"/>
          <p:cNvSpPr txBox="1"/>
          <p:nvPr/>
        </p:nvSpPr>
        <p:spPr>
          <a:xfrm>
            <a:off x="1574700" y="1856500"/>
            <a:ext cx="5994600" cy="3297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100"/>
              <a:buFont typeface="Arial"/>
              <a:buNone/>
            </a:pPr>
            <a:r>
              <a:rPr b="0" i="0" lang="nl" sz="2100" u="none" cap="none" strike="noStrike">
                <a:solidFill>
                  <a:srgbClr val="000000"/>
                </a:solidFill>
                <a:latin typeface="Mali"/>
                <a:ea typeface="Mali"/>
                <a:cs typeface="Mali"/>
                <a:sym typeface="Mali"/>
              </a:rPr>
              <a:t>In tegenstelling tot andere minderheden </a:t>
            </a:r>
            <a:r>
              <a:rPr b="0" i="0" lang="nl" sz="2100" u="none" cap="none" strike="noStrike">
                <a:solidFill>
                  <a:srgbClr val="000000"/>
                </a:solidFill>
                <a:latin typeface="Mali SemiBold"/>
                <a:ea typeface="Mali SemiBold"/>
                <a:cs typeface="Mali SemiBold"/>
                <a:sym typeface="Mali SemiBold"/>
              </a:rPr>
              <a:t>is </a:t>
            </a:r>
            <a:r>
              <a:rPr lang="nl" sz="2100">
                <a:latin typeface="Mali SemiBold"/>
                <a:ea typeface="Mali SemiBold"/>
                <a:cs typeface="Mali SemiBold"/>
                <a:sym typeface="Mali SemiBold"/>
              </a:rPr>
              <a:t>deze groep </a:t>
            </a:r>
            <a:r>
              <a:rPr b="0" i="0" lang="nl" sz="2100" u="none" cap="none" strike="noStrike">
                <a:solidFill>
                  <a:srgbClr val="000000"/>
                </a:solidFill>
                <a:latin typeface="Mali SemiBold"/>
                <a:ea typeface="Mali SemiBold"/>
                <a:cs typeface="Mali SemiBold"/>
                <a:sym typeface="Mali SemiBold"/>
              </a:rPr>
              <a:t>echter "open":</a:t>
            </a:r>
            <a:r>
              <a:rPr b="0" i="0" lang="nl" sz="2100" u="none" cap="none" strike="noStrike">
                <a:solidFill>
                  <a:srgbClr val="000000"/>
                </a:solidFill>
                <a:latin typeface="Mali"/>
                <a:ea typeface="Mali"/>
                <a:cs typeface="Mali"/>
                <a:sym typeface="Mali"/>
              </a:rPr>
              <a:t> </a:t>
            </a:r>
            <a:endParaRPr b="0" i="0" sz="2100" u="none" cap="none" strike="noStrike">
              <a:solidFill>
                <a:srgbClr val="000000"/>
              </a:solidFill>
              <a:latin typeface="Mali"/>
              <a:ea typeface="Mali"/>
              <a:cs typeface="Mali"/>
              <a:sym typeface="Mali"/>
            </a:endParaRPr>
          </a:p>
          <a:p>
            <a:pPr indent="0" lvl="0" marL="0" marR="0" rtl="0" algn="ctr">
              <a:lnSpc>
                <a:spcPct val="115000"/>
              </a:lnSpc>
              <a:spcBef>
                <a:spcPts val="0"/>
              </a:spcBef>
              <a:spcAft>
                <a:spcPts val="0"/>
              </a:spcAft>
              <a:buClr>
                <a:srgbClr val="000000"/>
              </a:buClr>
              <a:buSzPts val="2100"/>
              <a:buFont typeface="Arial"/>
              <a:buNone/>
            </a:pPr>
            <a:r>
              <a:rPr b="0" i="0" lang="nl" sz="2100" u="none" cap="none" strike="noStrike">
                <a:solidFill>
                  <a:srgbClr val="000000"/>
                </a:solidFill>
                <a:latin typeface="Mali"/>
                <a:ea typeface="Mali"/>
                <a:cs typeface="Mali"/>
                <a:sym typeface="Mali"/>
              </a:rPr>
              <a:t>iedereen van ons kan op elk moment </a:t>
            </a:r>
            <a:endParaRPr b="0" i="0" sz="2100" u="none" cap="none" strike="noStrike">
              <a:solidFill>
                <a:srgbClr val="000000"/>
              </a:solidFill>
              <a:latin typeface="Mali"/>
              <a:ea typeface="Mali"/>
              <a:cs typeface="Mali"/>
              <a:sym typeface="Mali"/>
            </a:endParaRPr>
          </a:p>
          <a:p>
            <a:pPr indent="0" lvl="0" marL="0" marR="0" rtl="0" algn="ctr">
              <a:lnSpc>
                <a:spcPct val="115000"/>
              </a:lnSpc>
              <a:spcBef>
                <a:spcPts val="0"/>
              </a:spcBef>
              <a:spcAft>
                <a:spcPts val="0"/>
              </a:spcAft>
              <a:buClr>
                <a:srgbClr val="000000"/>
              </a:buClr>
              <a:buSzPts val="2100"/>
              <a:buFont typeface="Arial"/>
              <a:buNone/>
            </a:pPr>
            <a:r>
              <a:rPr b="0" i="0" lang="nl" sz="2100" u="none" cap="none" strike="noStrike">
                <a:solidFill>
                  <a:srgbClr val="000000"/>
                </a:solidFill>
                <a:latin typeface="Mali SemiBold"/>
                <a:ea typeface="Mali SemiBold"/>
                <a:cs typeface="Mali SemiBold"/>
                <a:sym typeface="Mali SemiBold"/>
              </a:rPr>
              <a:t>worden opgenomen als gevolg van een ongeval, ziekte of zelfs ouderdom.</a:t>
            </a:r>
            <a:endParaRPr b="0" i="0" sz="2100" u="none" cap="none" strike="noStrike">
              <a:solidFill>
                <a:srgbClr val="000000"/>
              </a:solidFill>
              <a:latin typeface="Mali"/>
              <a:ea typeface="Mali"/>
              <a:cs typeface="Mali"/>
              <a:sym typeface="Mali"/>
            </a:endParaRPr>
          </a:p>
          <a:p>
            <a:pPr indent="0" lvl="0" marL="0" marR="0" rtl="0" algn="ctr">
              <a:lnSpc>
                <a:spcPct val="115000"/>
              </a:lnSpc>
              <a:spcBef>
                <a:spcPts val="0"/>
              </a:spcBef>
              <a:spcAft>
                <a:spcPts val="0"/>
              </a:spcAft>
              <a:buClr>
                <a:srgbClr val="000000"/>
              </a:buClr>
              <a:buSzPts val="2100"/>
              <a:buFont typeface="Arial"/>
              <a:buNone/>
            </a:pPr>
            <a:r>
              <a:t/>
            </a:r>
            <a:endParaRPr b="0" i="0" sz="2100" u="none" cap="none" strike="noStrike">
              <a:solidFill>
                <a:srgbClr val="000000"/>
              </a:solidFill>
              <a:latin typeface="Mali"/>
              <a:ea typeface="Mali"/>
              <a:cs typeface="Mali"/>
              <a:sym typeface="Mali"/>
            </a:endParaRPr>
          </a:p>
          <a:p>
            <a:pPr indent="0" lvl="0" marL="0" marR="0" rtl="0" algn="ctr">
              <a:lnSpc>
                <a:spcPct val="115000"/>
              </a:lnSpc>
              <a:spcBef>
                <a:spcPts val="0"/>
              </a:spcBef>
              <a:spcAft>
                <a:spcPts val="0"/>
              </a:spcAft>
              <a:buClr>
                <a:srgbClr val="000000"/>
              </a:buClr>
              <a:buSzPts val="2100"/>
              <a:buFont typeface="Arial"/>
              <a:buNone/>
            </a:pPr>
            <a:r>
              <a:rPr lang="nl" sz="2100">
                <a:latin typeface="Mali"/>
                <a:ea typeface="Mali"/>
                <a:cs typeface="Mali"/>
                <a:sym typeface="Mali"/>
              </a:rPr>
              <a:t>Dientengevolge is handicap een inherent onderdeel van mens-zijn</a:t>
            </a:r>
            <a:r>
              <a:rPr b="0" i="0" lang="nl" sz="2100" u="none" cap="none" strike="noStrike">
                <a:solidFill>
                  <a:srgbClr val="000000"/>
                </a:solidFill>
                <a:latin typeface="Mali"/>
                <a:ea typeface="Mali"/>
                <a:cs typeface="Mali"/>
                <a:sym typeface="Mali"/>
              </a:rPr>
              <a:t>.</a:t>
            </a:r>
            <a:endParaRPr b="0" i="0" sz="2100" u="none" cap="none" strike="noStrike">
              <a:solidFill>
                <a:srgbClr val="000000"/>
              </a:solidFill>
              <a:latin typeface="Mali"/>
              <a:ea typeface="Mali"/>
              <a:cs typeface="Mali"/>
              <a:sym typeface="Mali"/>
            </a:endParaRPr>
          </a:p>
          <a:p>
            <a:pPr indent="0" lvl="0" marL="0" marR="0" rtl="0" algn="ctr">
              <a:lnSpc>
                <a:spcPct val="100000"/>
              </a:lnSpc>
              <a:spcBef>
                <a:spcPts val="0"/>
              </a:spcBef>
              <a:spcAft>
                <a:spcPts val="0"/>
              </a:spcAft>
              <a:buClr>
                <a:srgbClr val="000000"/>
              </a:buClr>
              <a:buSzPts val="2100"/>
              <a:buFont typeface="Arial"/>
              <a:buNone/>
            </a:pPr>
            <a:r>
              <a:t/>
            </a:r>
            <a:endParaRPr b="0" i="0" sz="2100" u="none" cap="none" strike="noStrike">
              <a:solidFill>
                <a:srgbClr val="000000"/>
              </a:solidFill>
              <a:latin typeface="Mali"/>
              <a:ea typeface="Mali"/>
              <a:cs typeface="Mali"/>
              <a:sym typeface="Mali"/>
            </a:endParaRPr>
          </a:p>
        </p:txBody>
      </p:sp>
      <p:grpSp>
        <p:nvGrpSpPr>
          <p:cNvPr id="3355" name="Google Shape;3355;p22"/>
          <p:cNvGrpSpPr/>
          <p:nvPr/>
        </p:nvGrpSpPr>
        <p:grpSpPr>
          <a:xfrm>
            <a:off x="7468346" y="2422065"/>
            <a:ext cx="3524508" cy="4431369"/>
            <a:chOff x="7468346" y="2422065"/>
            <a:chExt cx="3524508" cy="4431369"/>
          </a:xfrm>
        </p:grpSpPr>
        <p:sp>
          <p:nvSpPr>
            <p:cNvPr id="3356" name="Google Shape;3356;p22"/>
            <p:cNvSpPr/>
            <p:nvPr/>
          </p:nvSpPr>
          <p:spPr>
            <a:xfrm rot="912051">
              <a:off x="7917435" y="2799226"/>
              <a:ext cx="2626330" cy="3775947"/>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57" name="Google Shape;3357;p22"/>
            <p:cNvSpPr/>
            <p:nvPr/>
          </p:nvSpPr>
          <p:spPr>
            <a:xfrm rot="912051">
              <a:off x="7928098" y="2948599"/>
              <a:ext cx="2568808" cy="3559664"/>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58" name="Google Shape;3358;p22"/>
            <p:cNvSpPr/>
            <p:nvPr/>
          </p:nvSpPr>
          <p:spPr>
            <a:xfrm rot="912051">
              <a:off x="7888244" y="2838229"/>
              <a:ext cx="2515615" cy="3534522"/>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59" name="Google Shape;3359;p22"/>
            <p:cNvSpPr/>
            <p:nvPr/>
          </p:nvSpPr>
          <p:spPr>
            <a:xfrm rot="912051">
              <a:off x="8465171" y="3224231"/>
              <a:ext cx="485361" cy="557387"/>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0" name="Google Shape;3360;p22"/>
            <p:cNvSpPr/>
            <p:nvPr/>
          </p:nvSpPr>
          <p:spPr>
            <a:xfrm rot="912051">
              <a:off x="8293317" y="3786315"/>
              <a:ext cx="436286" cy="61329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1" name="Google Shape;3361;p22"/>
            <p:cNvSpPr/>
            <p:nvPr/>
          </p:nvSpPr>
          <p:spPr>
            <a:xfrm rot="912051">
              <a:off x="8113015" y="4449708"/>
              <a:ext cx="430107" cy="528564"/>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2" name="Google Shape;3362;p22"/>
            <p:cNvSpPr/>
            <p:nvPr/>
          </p:nvSpPr>
          <p:spPr>
            <a:xfrm rot="912051">
              <a:off x="7938836" y="5021915"/>
              <a:ext cx="491804" cy="51646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3" name="Google Shape;3363;p22"/>
            <p:cNvSpPr/>
            <p:nvPr/>
          </p:nvSpPr>
          <p:spPr>
            <a:xfrm rot="912051">
              <a:off x="8943716" y="3687668"/>
              <a:ext cx="1392215" cy="24902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4" name="Google Shape;3364;p22"/>
            <p:cNvSpPr/>
            <p:nvPr/>
          </p:nvSpPr>
          <p:spPr>
            <a:xfrm rot="912051">
              <a:off x="8789977" y="4298379"/>
              <a:ext cx="1330713" cy="269168"/>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365" name="Google Shape;3365;p22"/>
            <p:cNvGrpSpPr/>
            <p:nvPr/>
          </p:nvGrpSpPr>
          <p:grpSpPr>
            <a:xfrm rot="912051">
              <a:off x="8601701" y="4910857"/>
              <a:ext cx="1422081" cy="309306"/>
              <a:chOff x="17424809" y="9742453"/>
              <a:chExt cx="2844200" cy="618653"/>
            </a:xfrm>
          </p:grpSpPr>
          <p:sp>
            <p:nvSpPr>
              <p:cNvPr id="3366" name="Google Shape;3366;p22"/>
              <p:cNvSpPr/>
              <p:nvPr/>
            </p:nvSpPr>
            <p:spPr>
              <a:xfrm>
                <a:off x="19899038" y="10109054"/>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7" name="Google Shape;3367;p22"/>
              <p:cNvSpPr/>
              <p:nvPr/>
            </p:nvSpPr>
            <p:spPr>
              <a:xfrm>
                <a:off x="18039719" y="9949675"/>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68" name="Google Shape;3368;p22"/>
              <p:cNvSpPr/>
              <p:nvPr/>
            </p:nvSpPr>
            <p:spPr>
              <a:xfrm>
                <a:off x="17424809" y="9742453"/>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369" name="Google Shape;3369;p22"/>
            <p:cNvGrpSpPr/>
            <p:nvPr/>
          </p:nvGrpSpPr>
          <p:grpSpPr>
            <a:xfrm rot="912051">
              <a:off x="8487701" y="5448993"/>
              <a:ext cx="1320262" cy="292758"/>
              <a:chOff x="17485998" y="10868202"/>
              <a:chExt cx="2640558" cy="585554"/>
            </a:xfrm>
          </p:grpSpPr>
          <p:sp>
            <p:nvSpPr>
              <p:cNvPr id="3370" name="Google Shape;3370;p22"/>
              <p:cNvSpPr/>
              <p:nvPr/>
            </p:nvSpPr>
            <p:spPr>
              <a:xfrm>
                <a:off x="17485998" y="10868202"/>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1" name="Google Shape;3371;p22"/>
              <p:cNvSpPr/>
              <p:nvPr/>
            </p:nvSpPr>
            <p:spPr>
              <a:xfrm>
                <a:off x="18661881" y="11270105"/>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2" name="Google Shape;3372;p22"/>
              <p:cNvSpPr/>
              <p:nvPr/>
            </p:nvSpPr>
            <p:spPr>
              <a:xfrm>
                <a:off x="19129383" y="11248990"/>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373" name="Google Shape;3373;p22"/>
            <p:cNvGrpSpPr/>
            <p:nvPr/>
          </p:nvGrpSpPr>
          <p:grpSpPr>
            <a:xfrm rot="912051">
              <a:off x="8474395" y="2981372"/>
              <a:ext cx="2241993" cy="148446"/>
              <a:chOff x="16097166" y="5875650"/>
              <a:chExt cx="4484044" cy="296911"/>
            </a:xfrm>
          </p:grpSpPr>
          <p:sp>
            <p:nvSpPr>
              <p:cNvPr id="3374" name="Google Shape;3374;p22"/>
              <p:cNvSpPr/>
              <p:nvPr/>
            </p:nvSpPr>
            <p:spPr>
              <a:xfrm>
                <a:off x="20412845" y="600412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5" name="Google Shape;3375;p22"/>
              <p:cNvSpPr/>
              <p:nvPr/>
            </p:nvSpPr>
            <p:spPr>
              <a:xfrm>
                <a:off x="20053217" y="599341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6" name="Google Shape;3376;p22"/>
              <p:cNvSpPr/>
              <p:nvPr/>
            </p:nvSpPr>
            <p:spPr>
              <a:xfrm>
                <a:off x="19693573" y="598271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7" name="Google Shape;3377;p22"/>
              <p:cNvSpPr/>
              <p:nvPr/>
            </p:nvSpPr>
            <p:spPr>
              <a:xfrm>
                <a:off x="19333930" y="597200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8" name="Google Shape;3378;p22"/>
              <p:cNvSpPr/>
              <p:nvPr/>
            </p:nvSpPr>
            <p:spPr>
              <a:xfrm>
                <a:off x="18974286" y="596130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79" name="Google Shape;3379;p22"/>
              <p:cNvSpPr/>
              <p:nvPr/>
            </p:nvSpPr>
            <p:spPr>
              <a:xfrm>
                <a:off x="18614656" y="595059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0" name="Google Shape;3380;p22"/>
              <p:cNvSpPr/>
              <p:nvPr/>
            </p:nvSpPr>
            <p:spPr>
              <a:xfrm>
                <a:off x="18255013" y="5939887"/>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1" name="Google Shape;3381;p22"/>
              <p:cNvSpPr/>
              <p:nvPr/>
            </p:nvSpPr>
            <p:spPr>
              <a:xfrm>
                <a:off x="17895370" y="592918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2" name="Google Shape;3382;p22"/>
              <p:cNvSpPr/>
              <p:nvPr/>
            </p:nvSpPr>
            <p:spPr>
              <a:xfrm>
                <a:off x="17535727" y="591847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3" name="Google Shape;3383;p22"/>
              <p:cNvSpPr/>
              <p:nvPr/>
            </p:nvSpPr>
            <p:spPr>
              <a:xfrm>
                <a:off x="17176081" y="590776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4" name="Google Shape;3384;p22"/>
              <p:cNvSpPr/>
              <p:nvPr/>
            </p:nvSpPr>
            <p:spPr>
              <a:xfrm>
                <a:off x="16816453" y="589706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5" name="Google Shape;3385;p22"/>
              <p:cNvSpPr/>
              <p:nvPr/>
            </p:nvSpPr>
            <p:spPr>
              <a:xfrm>
                <a:off x="16456809" y="588635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6" name="Google Shape;3386;p22"/>
              <p:cNvSpPr/>
              <p:nvPr/>
            </p:nvSpPr>
            <p:spPr>
              <a:xfrm>
                <a:off x="16097166" y="587565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387" name="Google Shape;3387;p22"/>
            <p:cNvGrpSpPr/>
            <p:nvPr/>
          </p:nvGrpSpPr>
          <p:grpSpPr>
            <a:xfrm rot="912051">
              <a:off x="8409793" y="2730892"/>
              <a:ext cx="2404671" cy="367521"/>
              <a:chOff x="15892930" y="5375741"/>
              <a:chExt cx="4809405" cy="735091"/>
            </a:xfrm>
          </p:grpSpPr>
          <p:sp>
            <p:nvSpPr>
              <p:cNvPr id="3388" name="Google Shape;3388;p22"/>
              <p:cNvSpPr/>
              <p:nvPr/>
            </p:nvSpPr>
            <p:spPr>
              <a:xfrm>
                <a:off x="20210109" y="5499148"/>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89" name="Google Shape;3389;p22"/>
              <p:cNvSpPr/>
              <p:nvPr/>
            </p:nvSpPr>
            <p:spPr>
              <a:xfrm>
                <a:off x="19850342" y="54888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0" name="Google Shape;3390;p22"/>
              <p:cNvSpPr/>
              <p:nvPr/>
            </p:nvSpPr>
            <p:spPr>
              <a:xfrm>
                <a:off x="19490573" y="5478576"/>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1" name="Google Shape;3391;p22"/>
              <p:cNvSpPr/>
              <p:nvPr/>
            </p:nvSpPr>
            <p:spPr>
              <a:xfrm>
                <a:off x="19130805" y="5468290"/>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2" name="Google Shape;3392;p22"/>
              <p:cNvSpPr/>
              <p:nvPr/>
            </p:nvSpPr>
            <p:spPr>
              <a:xfrm>
                <a:off x="18771052" y="5458004"/>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3" name="Google Shape;3393;p22"/>
              <p:cNvSpPr/>
              <p:nvPr/>
            </p:nvSpPr>
            <p:spPr>
              <a:xfrm>
                <a:off x="18411284" y="54477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4" name="Google Shape;3394;p22"/>
              <p:cNvSpPr/>
              <p:nvPr/>
            </p:nvSpPr>
            <p:spPr>
              <a:xfrm>
                <a:off x="18051516" y="543744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5" name="Google Shape;3395;p22"/>
              <p:cNvSpPr/>
              <p:nvPr/>
            </p:nvSpPr>
            <p:spPr>
              <a:xfrm>
                <a:off x="17691748" y="5427161"/>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6" name="Google Shape;3396;p22"/>
              <p:cNvSpPr/>
              <p:nvPr/>
            </p:nvSpPr>
            <p:spPr>
              <a:xfrm>
                <a:off x="17331991" y="5416875"/>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7" name="Google Shape;3397;p22"/>
              <p:cNvSpPr/>
              <p:nvPr/>
            </p:nvSpPr>
            <p:spPr>
              <a:xfrm>
                <a:off x="16972227" y="5406592"/>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8" name="Google Shape;3398;p22"/>
              <p:cNvSpPr/>
              <p:nvPr/>
            </p:nvSpPr>
            <p:spPr>
              <a:xfrm>
                <a:off x="16612458" y="5396303"/>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399" name="Google Shape;3399;p22"/>
              <p:cNvSpPr/>
              <p:nvPr/>
            </p:nvSpPr>
            <p:spPr>
              <a:xfrm>
                <a:off x="16252706" y="5386026"/>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0" name="Google Shape;3400;p22"/>
              <p:cNvSpPr/>
              <p:nvPr/>
            </p:nvSpPr>
            <p:spPr>
              <a:xfrm>
                <a:off x="15892930" y="5375741"/>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401" name="Google Shape;3401;p22"/>
          <p:cNvGrpSpPr/>
          <p:nvPr/>
        </p:nvGrpSpPr>
        <p:grpSpPr>
          <a:xfrm rot="-409338">
            <a:off x="7482432" y="67948"/>
            <a:ext cx="984884" cy="3455590"/>
            <a:chOff x="16910738" y="-475154"/>
            <a:chExt cx="1969610" cy="6910454"/>
          </a:xfrm>
        </p:grpSpPr>
        <p:sp>
          <p:nvSpPr>
            <p:cNvPr id="3402" name="Google Shape;3402;p22"/>
            <p:cNvSpPr/>
            <p:nvPr/>
          </p:nvSpPr>
          <p:spPr>
            <a:xfrm>
              <a:off x="16980934" y="-87573"/>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3" name="Google Shape;3403;p22"/>
            <p:cNvSpPr/>
            <p:nvPr/>
          </p:nvSpPr>
          <p:spPr>
            <a:xfrm>
              <a:off x="17486270" y="-396420"/>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4" name="Google Shape;3404;p22"/>
            <p:cNvSpPr/>
            <p:nvPr/>
          </p:nvSpPr>
          <p:spPr>
            <a:xfrm>
              <a:off x="16911134" y="-25327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5" name="Google Shape;3405;p22"/>
            <p:cNvSpPr/>
            <p:nvPr/>
          </p:nvSpPr>
          <p:spPr>
            <a:xfrm>
              <a:off x="18337850" y="5500232"/>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6" name="Google Shape;3406;p22"/>
            <p:cNvSpPr/>
            <p:nvPr/>
          </p:nvSpPr>
          <p:spPr>
            <a:xfrm>
              <a:off x="17142909" y="619866"/>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7" name="Google Shape;3407;p22"/>
            <p:cNvSpPr/>
            <p:nvPr/>
          </p:nvSpPr>
          <p:spPr>
            <a:xfrm>
              <a:off x="16983472" y="-67797"/>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8" name="Google Shape;3408;p22"/>
            <p:cNvSpPr/>
            <p:nvPr/>
          </p:nvSpPr>
          <p:spPr>
            <a:xfrm>
              <a:off x="18606664" y="6052378"/>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09" name="Google Shape;3409;p22"/>
            <p:cNvSpPr/>
            <p:nvPr/>
          </p:nvSpPr>
          <p:spPr>
            <a:xfrm>
              <a:off x="17562842" y="694865"/>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10" name="Google Shape;3410;p22"/>
            <p:cNvSpPr/>
            <p:nvPr/>
          </p:nvSpPr>
          <p:spPr>
            <a:xfrm>
              <a:off x="17327939" y="764247"/>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11" name="Google Shape;3411;p22"/>
            <p:cNvSpPr/>
            <p:nvPr/>
          </p:nvSpPr>
          <p:spPr>
            <a:xfrm>
              <a:off x="17136095" y="538071"/>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12" name="Google Shape;3412;p22"/>
            <p:cNvSpPr/>
            <p:nvPr/>
          </p:nvSpPr>
          <p:spPr>
            <a:xfrm>
              <a:off x="16910738" y="-475154"/>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13" name="Google Shape;3413;p22"/>
          <p:cNvGrpSpPr/>
          <p:nvPr/>
        </p:nvGrpSpPr>
        <p:grpSpPr>
          <a:xfrm>
            <a:off x="-1135495" y="1039869"/>
            <a:ext cx="2480320" cy="3263885"/>
            <a:chOff x="-1135495" y="1039869"/>
            <a:chExt cx="2480320" cy="3263885"/>
          </a:xfrm>
        </p:grpSpPr>
        <p:sp>
          <p:nvSpPr>
            <p:cNvPr id="3414" name="Google Shape;3414;p22"/>
            <p:cNvSpPr/>
            <p:nvPr/>
          </p:nvSpPr>
          <p:spPr>
            <a:xfrm rot="-486348">
              <a:off x="-934311" y="1171376"/>
              <a:ext cx="2077953" cy="3000871"/>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415" name="Google Shape;3415;p22"/>
            <p:cNvGrpSpPr/>
            <p:nvPr/>
          </p:nvGrpSpPr>
          <p:grpSpPr>
            <a:xfrm rot="-486348">
              <a:off x="-784035" y="1388270"/>
              <a:ext cx="1712006" cy="2535947"/>
              <a:chOff x="-1563832" y="2767681"/>
              <a:chExt cx="3424045" cy="5071799"/>
            </a:xfrm>
          </p:grpSpPr>
          <p:grpSp>
            <p:nvGrpSpPr>
              <p:cNvPr id="3416" name="Google Shape;3416;p22"/>
              <p:cNvGrpSpPr/>
              <p:nvPr/>
            </p:nvGrpSpPr>
            <p:grpSpPr>
              <a:xfrm>
                <a:off x="-1563792" y="2767681"/>
                <a:ext cx="3424001" cy="68939"/>
                <a:chOff x="-1563792" y="2767681"/>
                <a:chExt cx="3424001" cy="68939"/>
              </a:xfrm>
            </p:grpSpPr>
            <p:grpSp>
              <p:nvGrpSpPr>
                <p:cNvPr id="3417" name="Google Shape;3417;p22"/>
                <p:cNvGrpSpPr/>
                <p:nvPr/>
              </p:nvGrpSpPr>
              <p:grpSpPr>
                <a:xfrm>
                  <a:off x="-1563792" y="2767681"/>
                  <a:ext cx="61337" cy="68909"/>
                  <a:chOff x="-1563792" y="2767681"/>
                  <a:chExt cx="61337" cy="68909"/>
                </a:xfrm>
              </p:grpSpPr>
              <p:sp>
                <p:nvSpPr>
                  <p:cNvPr id="3418" name="Google Shape;3418;p22"/>
                  <p:cNvSpPr/>
                  <p:nvPr/>
                </p:nvSpPr>
                <p:spPr>
                  <a:xfrm>
                    <a:off x="-1524158" y="2769322"/>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19" name="Google Shape;3419;p22"/>
                  <p:cNvSpPr/>
                  <p:nvPr/>
                </p:nvSpPr>
                <p:spPr>
                  <a:xfrm>
                    <a:off x="-1563792" y="276768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20" name="Google Shape;3420;p22"/>
                <p:cNvGrpSpPr/>
                <p:nvPr/>
              </p:nvGrpSpPr>
              <p:grpSpPr>
                <a:xfrm>
                  <a:off x="-1143429" y="2767701"/>
                  <a:ext cx="61318" cy="68919"/>
                  <a:chOff x="-1143429" y="2767701"/>
                  <a:chExt cx="61318" cy="68919"/>
                </a:xfrm>
              </p:grpSpPr>
              <p:sp>
                <p:nvSpPr>
                  <p:cNvPr id="3421" name="Google Shape;3421;p22"/>
                  <p:cNvSpPr/>
                  <p:nvPr/>
                </p:nvSpPr>
                <p:spPr>
                  <a:xfrm>
                    <a:off x="-1103826" y="2769322"/>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2" name="Google Shape;3422;p22"/>
                  <p:cNvSpPr/>
                  <p:nvPr/>
                </p:nvSpPr>
                <p:spPr>
                  <a:xfrm>
                    <a:off x="-1143429"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23" name="Google Shape;3423;p22"/>
                <p:cNvGrpSpPr/>
                <p:nvPr/>
              </p:nvGrpSpPr>
              <p:grpSpPr>
                <a:xfrm>
                  <a:off x="-723090" y="2767701"/>
                  <a:ext cx="61318" cy="68919"/>
                  <a:chOff x="-723090" y="2767701"/>
                  <a:chExt cx="61318" cy="68919"/>
                </a:xfrm>
              </p:grpSpPr>
              <p:sp>
                <p:nvSpPr>
                  <p:cNvPr id="3424" name="Google Shape;3424;p22"/>
                  <p:cNvSpPr/>
                  <p:nvPr/>
                </p:nvSpPr>
                <p:spPr>
                  <a:xfrm>
                    <a:off x="-683492" y="2769322"/>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5" name="Google Shape;3425;p22"/>
                  <p:cNvSpPr/>
                  <p:nvPr/>
                </p:nvSpPr>
                <p:spPr>
                  <a:xfrm>
                    <a:off x="-723090"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26" name="Google Shape;3426;p22"/>
                <p:cNvGrpSpPr/>
                <p:nvPr/>
              </p:nvGrpSpPr>
              <p:grpSpPr>
                <a:xfrm>
                  <a:off x="-302763" y="2767701"/>
                  <a:ext cx="61318" cy="68919"/>
                  <a:chOff x="-302763" y="2767701"/>
                  <a:chExt cx="61318" cy="68919"/>
                </a:xfrm>
              </p:grpSpPr>
              <p:sp>
                <p:nvSpPr>
                  <p:cNvPr id="3427" name="Google Shape;3427;p22"/>
                  <p:cNvSpPr/>
                  <p:nvPr/>
                </p:nvSpPr>
                <p:spPr>
                  <a:xfrm>
                    <a:off x="-263160" y="2769322"/>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28" name="Google Shape;3428;p22"/>
                  <p:cNvSpPr/>
                  <p:nvPr/>
                </p:nvSpPr>
                <p:spPr>
                  <a:xfrm>
                    <a:off x="-302763" y="276770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29" name="Google Shape;3429;p22"/>
                <p:cNvGrpSpPr/>
                <p:nvPr/>
              </p:nvGrpSpPr>
              <p:grpSpPr>
                <a:xfrm>
                  <a:off x="117575" y="2767701"/>
                  <a:ext cx="61318" cy="68919"/>
                  <a:chOff x="117575" y="2767701"/>
                  <a:chExt cx="61318" cy="68919"/>
                </a:xfrm>
              </p:grpSpPr>
              <p:sp>
                <p:nvSpPr>
                  <p:cNvPr id="3430" name="Google Shape;3430;p22"/>
                  <p:cNvSpPr/>
                  <p:nvPr/>
                </p:nvSpPr>
                <p:spPr>
                  <a:xfrm>
                    <a:off x="157169" y="2769322"/>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1" name="Google Shape;3431;p22"/>
                  <p:cNvSpPr/>
                  <p:nvPr/>
                </p:nvSpPr>
                <p:spPr>
                  <a:xfrm>
                    <a:off x="117575"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32" name="Google Shape;3432;p22"/>
                <p:cNvGrpSpPr/>
                <p:nvPr/>
              </p:nvGrpSpPr>
              <p:grpSpPr>
                <a:xfrm>
                  <a:off x="537902" y="2767701"/>
                  <a:ext cx="61318" cy="68919"/>
                  <a:chOff x="537902" y="2767701"/>
                  <a:chExt cx="61318" cy="68919"/>
                </a:xfrm>
              </p:grpSpPr>
              <p:sp>
                <p:nvSpPr>
                  <p:cNvPr id="3433" name="Google Shape;3433;p22"/>
                  <p:cNvSpPr/>
                  <p:nvPr/>
                </p:nvSpPr>
                <p:spPr>
                  <a:xfrm>
                    <a:off x="577505" y="2769322"/>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4" name="Google Shape;3434;p22"/>
                  <p:cNvSpPr/>
                  <p:nvPr/>
                </p:nvSpPr>
                <p:spPr>
                  <a:xfrm>
                    <a:off x="537902"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35" name="Google Shape;3435;p22"/>
                <p:cNvGrpSpPr/>
                <p:nvPr/>
              </p:nvGrpSpPr>
              <p:grpSpPr>
                <a:xfrm>
                  <a:off x="958241" y="2767701"/>
                  <a:ext cx="61318" cy="68919"/>
                  <a:chOff x="958241" y="2767701"/>
                  <a:chExt cx="61318" cy="68919"/>
                </a:xfrm>
              </p:grpSpPr>
              <p:sp>
                <p:nvSpPr>
                  <p:cNvPr id="3436" name="Google Shape;3436;p22"/>
                  <p:cNvSpPr/>
                  <p:nvPr/>
                </p:nvSpPr>
                <p:spPr>
                  <a:xfrm>
                    <a:off x="997835" y="2769322"/>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37" name="Google Shape;3437;p22"/>
                  <p:cNvSpPr/>
                  <p:nvPr/>
                </p:nvSpPr>
                <p:spPr>
                  <a:xfrm>
                    <a:off x="958241"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38" name="Google Shape;3438;p22"/>
                <p:cNvGrpSpPr/>
                <p:nvPr/>
              </p:nvGrpSpPr>
              <p:grpSpPr>
                <a:xfrm>
                  <a:off x="1378569" y="2767701"/>
                  <a:ext cx="61318" cy="68919"/>
                  <a:chOff x="1378569" y="2767701"/>
                  <a:chExt cx="61318" cy="68919"/>
                </a:xfrm>
              </p:grpSpPr>
              <p:sp>
                <p:nvSpPr>
                  <p:cNvPr id="3439" name="Google Shape;3439;p22"/>
                  <p:cNvSpPr/>
                  <p:nvPr/>
                </p:nvSpPr>
                <p:spPr>
                  <a:xfrm>
                    <a:off x="1418171" y="2769322"/>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0" name="Google Shape;3440;p22"/>
                  <p:cNvSpPr/>
                  <p:nvPr/>
                </p:nvSpPr>
                <p:spPr>
                  <a:xfrm>
                    <a:off x="1378569" y="276770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41" name="Google Shape;3441;p22"/>
                <p:cNvGrpSpPr/>
                <p:nvPr/>
              </p:nvGrpSpPr>
              <p:grpSpPr>
                <a:xfrm>
                  <a:off x="1798872" y="2767681"/>
                  <a:ext cx="61337" cy="68909"/>
                  <a:chOff x="1798872" y="2767681"/>
                  <a:chExt cx="61337" cy="68909"/>
                </a:xfrm>
              </p:grpSpPr>
              <p:sp>
                <p:nvSpPr>
                  <p:cNvPr id="3442" name="Google Shape;3442;p22"/>
                  <p:cNvSpPr/>
                  <p:nvPr/>
                </p:nvSpPr>
                <p:spPr>
                  <a:xfrm>
                    <a:off x="1838501" y="2769322"/>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3" name="Google Shape;3443;p22"/>
                  <p:cNvSpPr/>
                  <p:nvPr/>
                </p:nvSpPr>
                <p:spPr>
                  <a:xfrm>
                    <a:off x="1798872" y="276768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444" name="Google Shape;3444;p22"/>
              <p:cNvGrpSpPr/>
              <p:nvPr/>
            </p:nvGrpSpPr>
            <p:grpSpPr>
              <a:xfrm>
                <a:off x="-1563832" y="3222472"/>
                <a:ext cx="3424045" cy="68951"/>
                <a:chOff x="-1563832" y="3222472"/>
                <a:chExt cx="3424045" cy="68951"/>
              </a:xfrm>
            </p:grpSpPr>
            <p:grpSp>
              <p:nvGrpSpPr>
                <p:cNvPr id="3445" name="Google Shape;3445;p22"/>
                <p:cNvGrpSpPr/>
                <p:nvPr/>
              </p:nvGrpSpPr>
              <p:grpSpPr>
                <a:xfrm>
                  <a:off x="-1563832" y="3222472"/>
                  <a:ext cx="61382" cy="68935"/>
                  <a:chOff x="-1563832" y="3222472"/>
                  <a:chExt cx="61382" cy="68935"/>
                </a:xfrm>
              </p:grpSpPr>
              <p:sp>
                <p:nvSpPr>
                  <p:cNvPr id="3446" name="Google Shape;3446;p22"/>
                  <p:cNvSpPr/>
                  <p:nvPr/>
                </p:nvSpPr>
                <p:spPr>
                  <a:xfrm>
                    <a:off x="-1524158" y="322413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47" name="Google Shape;3447;p22"/>
                  <p:cNvSpPr/>
                  <p:nvPr/>
                </p:nvSpPr>
                <p:spPr>
                  <a:xfrm>
                    <a:off x="-1563832" y="322247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48" name="Google Shape;3448;p22"/>
                <p:cNvGrpSpPr/>
                <p:nvPr/>
              </p:nvGrpSpPr>
              <p:grpSpPr>
                <a:xfrm>
                  <a:off x="-1143429" y="3222504"/>
                  <a:ext cx="61318" cy="68919"/>
                  <a:chOff x="-1143429" y="3222504"/>
                  <a:chExt cx="61318" cy="68919"/>
                </a:xfrm>
              </p:grpSpPr>
              <p:sp>
                <p:nvSpPr>
                  <p:cNvPr id="3449" name="Google Shape;3449;p22"/>
                  <p:cNvSpPr/>
                  <p:nvPr/>
                </p:nvSpPr>
                <p:spPr>
                  <a:xfrm>
                    <a:off x="-1103826" y="322413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0" name="Google Shape;3450;p22"/>
                  <p:cNvSpPr/>
                  <p:nvPr/>
                </p:nvSpPr>
                <p:spPr>
                  <a:xfrm>
                    <a:off x="-1143429"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51" name="Google Shape;3451;p22"/>
                <p:cNvGrpSpPr/>
                <p:nvPr/>
              </p:nvGrpSpPr>
              <p:grpSpPr>
                <a:xfrm>
                  <a:off x="-723090" y="3222504"/>
                  <a:ext cx="61318" cy="68919"/>
                  <a:chOff x="-723090" y="3222504"/>
                  <a:chExt cx="61318" cy="68919"/>
                </a:xfrm>
              </p:grpSpPr>
              <p:sp>
                <p:nvSpPr>
                  <p:cNvPr id="3452" name="Google Shape;3452;p22"/>
                  <p:cNvSpPr/>
                  <p:nvPr/>
                </p:nvSpPr>
                <p:spPr>
                  <a:xfrm>
                    <a:off x="-683492" y="322413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3" name="Google Shape;3453;p22"/>
                  <p:cNvSpPr/>
                  <p:nvPr/>
                </p:nvSpPr>
                <p:spPr>
                  <a:xfrm>
                    <a:off x="-723090"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54" name="Google Shape;3454;p22"/>
                <p:cNvGrpSpPr/>
                <p:nvPr/>
              </p:nvGrpSpPr>
              <p:grpSpPr>
                <a:xfrm>
                  <a:off x="-302763" y="3222504"/>
                  <a:ext cx="61318" cy="68919"/>
                  <a:chOff x="-302763" y="3222504"/>
                  <a:chExt cx="61318" cy="68919"/>
                </a:xfrm>
              </p:grpSpPr>
              <p:sp>
                <p:nvSpPr>
                  <p:cNvPr id="3455" name="Google Shape;3455;p22"/>
                  <p:cNvSpPr/>
                  <p:nvPr/>
                </p:nvSpPr>
                <p:spPr>
                  <a:xfrm>
                    <a:off x="-263160" y="322413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6" name="Google Shape;3456;p22"/>
                  <p:cNvSpPr/>
                  <p:nvPr/>
                </p:nvSpPr>
                <p:spPr>
                  <a:xfrm>
                    <a:off x="-302763" y="322250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57" name="Google Shape;3457;p22"/>
                <p:cNvGrpSpPr/>
                <p:nvPr/>
              </p:nvGrpSpPr>
              <p:grpSpPr>
                <a:xfrm>
                  <a:off x="117575" y="3222504"/>
                  <a:ext cx="61318" cy="68919"/>
                  <a:chOff x="117575" y="3222504"/>
                  <a:chExt cx="61318" cy="68919"/>
                </a:xfrm>
              </p:grpSpPr>
              <p:sp>
                <p:nvSpPr>
                  <p:cNvPr id="3458" name="Google Shape;3458;p22"/>
                  <p:cNvSpPr/>
                  <p:nvPr/>
                </p:nvSpPr>
                <p:spPr>
                  <a:xfrm>
                    <a:off x="157169" y="322413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59" name="Google Shape;3459;p22"/>
                  <p:cNvSpPr/>
                  <p:nvPr/>
                </p:nvSpPr>
                <p:spPr>
                  <a:xfrm>
                    <a:off x="117575"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60" name="Google Shape;3460;p22"/>
                <p:cNvGrpSpPr/>
                <p:nvPr/>
              </p:nvGrpSpPr>
              <p:grpSpPr>
                <a:xfrm>
                  <a:off x="537902" y="3222504"/>
                  <a:ext cx="61318" cy="68919"/>
                  <a:chOff x="537902" y="3222504"/>
                  <a:chExt cx="61318" cy="68919"/>
                </a:xfrm>
              </p:grpSpPr>
              <p:sp>
                <p:nvSpPr>
                  <p:cNvPr id="3461" name="Google Shape;3461;p22"/>
                  <p:cNvSpPr/>
                  <p:nvPr/>
                </p:nvSpPr>
                <p:spPr>
                  <a:xfrm>
                    <a:off x="577505" y="322413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62" name="Google Shape;3462;p22"/>
                  <p:cNvSpPr/>
                  <p:nvPr/>
                </p:nvSpPr>
                <p:spPr>
                  <a:xfrm>
                    <a:off x="537902"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63" name="Google Shape;3463;p22"/>
                <p:cNvGrpSpPr/>
                <p:nvPr/>
              </p:nvGrpSpPr>
              <p:grpSpPr>
                <a:xfrm>
                  <a:off x="958241" y="3222504"/>
                  <a:ext cx="61318" cy="68919"/>
                  <a:chOff x="958241" y="3222504"/>
                  <a:chExt cx="61318" cy="68919"/>
                </a:xfrm>
              </p:grpSpPr>
              <p:sp>
                <p:nvSpPr>
                  <p:cNvPr id="3464" name="Google Shape;3464;p22"/>
                  <p:cNvSpPr/>
                  <p:nvPr/>
                </p:nvSpPr>
                <p:spPr>
                  <a:xfrm>
                    <a:off x="997835" y="322413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65" name="Google Shape;3465;p22"/>
                  <p:cNvSpPr/>
                  <p:nvPr/>
                </p:nvSpPr>
                <p:spPr>
                  <a:xfrm>
                    <a:off x="958241"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66" name="Google Shape;3466;p22"/>
                <p:cNvGrpSpPr/>
                <p:nvPr/>
              </p:nvGrpSpPr>
              <p:grpSpPr>
                <a:xfrm>
                  <a:off x="1378569" y="3222504"/>
                  <a:ext cx="61318" cy="68919"/>
                  <a:chOff x="1378569" y="3222504"/>
                  <a:chExt cx="61318" cy="68919"/>
                </a:xfrm>
              </p:grpSpPr>
              <p:sp>
                <p:nvSpPr>
                  <p:cNvPr id="3467" name="Google Shape;3467;p22"/>
                  <p:cNvSpPr/>
                  <p:nvPr/>
                </p:nvSpPr>
                <p:spPr>
                  <a:xfrm>
                    <a:off x="1418171" y="322413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68" name="Google Shape;3468;p22"/>
                  <p:cNvSpPr/>
                  <p:nvPr/>
                </p:nvSpPr>
                <p:spPr>
                  <a:xfrm>
                    <a:off x="1378569" y="322250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69" name="Google Shape;3469;p22"/>
                <p:cNvGrpSpPr/>
                <p:nvPr/>
              </p:nvGrpSpPr>
              <p:grpSpPr>
                <a:xfrm>
                  <a:off x="1798832" y="3222472"/>
                  <a:ext cx="61381" cy="68935"/>
                  <a:chOff x="1798832" y="3222472"/>
                  <a:chExt cx="61381" cy="68935"/>
                </a:xfrm>
              </p:grpSpPr>
              <p:sp>
                <p:nvSpPr>
                  <p:cNvPr id="3470" name="Google Shape;3470;p22"/>
                  <p:cNvSpPr/>
                  <p:nvPr/>
                </p:nvSpPr>
                <p:spPr>
                  <a:xfrm>
                    <a:off x="1838501" y="322413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1" name="Google Shape;3471;p22"/>
                  <p:cNvSpPr/>
                  <p:nvPr/>
                </p:nvSpPr>
                <p:spPr>
                  <a:xfrm>
                    <a:off x="1798832" y="322247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472" name="Google Shape;3472;p22"/>
              <p:cNvGrpSpPr/>
              <p:nvPr/>
            </p:nvGrpSpPr>
            <p:grpSpPr>
              <a:xfrm>
                <a:off x="-1563832" y="3677275"/>
                <a:ext cx="3424045" cy="68952"/>
                <a:chOff x="-1563832" y="3677275"/>
                <a:chExt cx="3424045" cy="68952"/>
              </a:xfrm>
            </p:grpSpPr>
            <p:grpSp>
              <p:nvGrpSpPr>
                <p:cNvPr id="3473" name="Google Shape;3473;p22"/>
                <p:cNvGrpSpPr/>
                <p:nvPr/>
              </p:nvGrpSpPr>
              <p:grpSpPr>
                <a:xfrm>
                  <a:off x="-1563832" y="3677275"/>
                  <a:ext cx="61382" cy="68935"/>
                  <a:chOff x="-1563832" y="3677275"/>
                  <a:chExt cx="61382" cy="68935"/>
                </a:xfrm>
              </p:grpSpPr>
              <p:sp>
                <p:nvSpPr>
                  <p:cNvPr id="3474" name="Google Shape;3474;p22"/>
                  <p:cNvSpPr/>
                  <p:nvPr/>
                </p:nvSpPr>
                <p:spPr>
                  <a:xfrm>
                    <a:off x="-1524158" y="367893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5" name="Google Shape;3475;p22"/>
                  <p:cNvSpPr/>
                  <p:nvPr/>
                </p:nvSpPr>
                <p:spPr>
                  <a:xfrm>
                    <a:off x="-1563832" y="36772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76" name="Google Shape;3476;p22"/>
                <p:cNvGrpSpPr/>
                <p:nvPr/>
              </p:nvGrpSpPr>
              <p:grpSpPr>
                <a:xfrm>
                  <a:off x="-1143429" y="3677308"/>
                  <a:ext cx="61318" cy="68919"/>
                  <a:chOff x="-1143429" y="3677308"/>
                  <a:chExt cx="61318" cy="68919"/>
                </a:xfrm>
              </p:grpSpPr>
              <p:sp>
                <p:nvSpPr>
                  <p:cNvPr id="3477" name="Google Shape;3477;p22"/>
                  <p:cNvSpPr/>
                  <p:nvPr/>
                </p:nvSpPr>
                <p:spPr>
                  <a:xfrm>
                    <a:off x="-1103826" y="3678938"/>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78" name="Google Shape;3478;p22"/>
                  <p:cNvSpPr/>
                  <p:nvPr/>
                </p:nvSpPr>
                <p:spPr>
                  <a:xfrm>
                    <a:off x="-1143429"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79" name="Google Shape;3479;p22"/>
                <p:cNvGrpSpPr/>
                <p:nvPr/>
              </p:nvGrpSpPr>
              <p:grpSpPr>
                <a:xfrm>
                  <a:off x="-723090" y="3677308"/>
                  <a:ext cx="61318" cy="68919"/>
                  <a:chOff x="-723090" y="3677308"/>
                  <a:chExt cx="61318" cy="68919"/>
                </a:xfrm>
              </p:grpSpPr>
              <p:sp>
                <p:nvSpPr>
                  <p:cNvPr id="3480" name="Google Shape;3480;p22"/>
                  <p:cNvSpPr/>
                  <p:nvPr/>
                </p:nvSpPr>
                <p:spPr>
                  <a:xfrm>
                    <a:off x="-683492" y="367893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81" name="Google Shape;3481;p22"/>
                  <p:cNvSpPr/>
                  <p:nvPr/>
                </p:nvSpPr>
                <p:spPr>
                  <a:xfrm>
                    <a:off x="-723090"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82" name="Google Shape;3482;p22"/>
                <p:cNvGrpSpPr/>
                <p:nvPr/>
              </p:nvGrpSpPr>
              <p:grpSpPr>
                <a:xfrm>
                  <a:off x="-302763" y="3677308"/>
                  <a:ext cx="61318" cy="68919"/>
                  <a:chOff x="-302763" y="3677308"/>
                  <a:chExt cx="61318" cy="68919"/>
                </a:xfrm>
              </p:grpSpPr>
              <p:sp>
                <p:nvSpPr>
                  <p:cNvPr id="3483" name="Google Shape;3483;p22"/>
                  <p:cNvSpPr/>
                  <p:nvPr/>
                </p:nvSpPr>
                <p:spPr>
                  <a:xfrm>
                    <a:off x="-263160" y="367893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84" name="Google Shape;3484;p22"/>
                  <p:cNvSpPr/>
                  <p:nvPr/>
                </p:nvSpPr>
                <p:spPr>
                  <a:xfrm>
                    <a:off x="-302763" y="367730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85" name="Google Shape;3485;p22"/>
                <p:cNvGrpSpPr/>
                <p:nvPr/>
              </p:nvGrpSpPr>
              <p:grpSpPr>
                <a:xfrm>
                  <a:off x="117575" y="3677308"/>
                  <a:ext cx="61318" cy="68919"/>
                  <a:chOff x="117575" y="3677308"/>
                  <a:chExt cx="61318" cy="68919"/>
                </a:xfrm>
              </p:grpSpPr>
              <p:sp>
                <p:nvSpPr>
                  <p:cNvPr id="3486" name="Google Shape;3486;p22"/>
                  <p:cNvSpPr/>
                  <p:nvPr/>
                </p:nvSpPr>
                <p:spPr>
                  <a:xfrm>
                    <a:off x="157169" y="367893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87" name="Google Shape;3487;p22"/>
                  <p:cNvSpPr/>
                  <p:nvPr/>
                </p:nvSpPr>
                <p:spPr>
                  <a:xfrm>
                    <a:off x="117575"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88" name="Google Shape;3488;p22"/>
                <p:cNvGrpSpPr/>
                <p:nvPr/>
              </p:nvGrpSpPr>
              <p:grpSpPr>
                <a:xfrm>
                  <a:off x="537902" y="3677308"/>
                  <a:ext cx="61318" cy="68919"/>
                  <a:chOff x="537902" y="3677308"/>
                  <a:chExt cx="61318" cy="68919"/>
                </a:xfrm>
              </p:grpSpPr>
              <p:sp>
                <p:nvSpPr>
                  <p:cNvPr id="3489" name="Google Shape;3489;p22"/>
                  <p:cNvSpPr/>
                  <p:nvPr/>
                </p:nvSpPr>
                <p:spPr>
                  <a:xfrm>
                    <a:off x="577505" y="367893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0" name="Google Shape;3490;p22"/>
                  <p:cNvSpPr/>
                  <p:nvPr/>
                </p:nvSpPr>
                <p:spPr>
                  <a:xfrm>
                    <a:off x="537902"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91" name="Google Shape;3491;p22"/>
                <p:cNvGrpSpPr/>
                <p:nvPr/>
              </p:nvGrpSpPr>
              <p:grpSpPr>
                <a:xfrm>
                  <a:off x="958241" y="3677308"/>
                  <a:ext cx="61318" cy="68919"/>
                  <a:chOff x="958241" y="3677308"/>
                  <a:chExt cx="61318" cy="68919"/>
                </a:xfrm>
              </p:grpSpPr>
              <p:sp>
                <p:nvSpPr>
                  <p:cNvPr id="3492" name="Google Shape;3492;p22"/>
                  <p:cNvSpPr/>
                  <p:nvPr/>
                </p:nvSpPr>
                <p:spPr>
                  <a:xfrm>
                    <a:off x="997835" y="367893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3" name="Google Shape;3493;p22"/>
                  <p:cNvSpPr/>
                  <p:nvPr/>
                </p:nvSpPr>
                <p:spPr>
                  <a:xfrm>
                    <a:off x="958241"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94" name="Google Shape;3494;p22"/>
                <p:cNvGrpSpPr/>
                <p:nvPr/>
              </p:nvGrpSpPr>
              <p:grpSpPr>
                <a:xfrm>
                  <a:off x="1378569" y="3677308"/>
                  <a:ext cx="61318" cy="68919"/>
                  <a:chOff x="1378569" y="3677308"/>
                  <a:chExt cx="61318" cy="68919"/>
                </a:xfrm>
              </p:grpSpPr>
              <p:sp>
                <p:nvSpPr>
                  <p:cNvPr id="3495" name="Google Shape;3495;p22"/>
                  <p:cNvSpPr/>
                  <p:nvPr/>
                </p:nvSpPr>
                <p:spPr>
                  <a:xfrm>
                    <a:off x="1418171" y="367893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6" name="Google Shape;3496;p22"/>
                  <p:cNvSpPr/>
                  <p:nvPr/>
                </p:nvSpPr>
                <p:spPr>
                  <a:xfrm>
                    <a:off x="1378569" y="367730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497" name="Google Shape;3497;p22"/>
                <p:cNvGrpSpPr/>
                <p:nvPr/>
              </p:nvGrpSpPr>
              <p:grpSpPr>
                <a:xfrm>
                  <a:off x="1798832" y="3677275"/>
                  <a:ext cx="61381" cy="68935"/>
                  <a:chOff x="1798832" y="3677275"/>
                  <a:chExt cx="61381" cy="68935"/>
                </a:xfrm>
              </p:grpSpPr>
              <p:sp>
                <p:nvSpPr>
                  <p:cNvPr id="3498" name="Google Shape;3498;p22"/>
                  <p:cNvSpPr/>
                  <p:nvPr/>
                </p:nvSpPr>
                <p:spPr>
                  <a:xfrm>
                    <a:off x="1838501" y="367893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499" name="Google Shape;3499;p22"/>
                  <p:cNvSpPr/>
                  <p:nvPr/>
                </p:nvSpPr>
                <p:spPr>
                  <a:xfrm>
                    <a:off x="1798832" y="36772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500" name="Google Shape;3500;p22"/>
              <p:cNvGrpSpPr/>
              <p:nvPr/>
            </p:nvGrpSpPr>
            <p:grpSpPr>
              <a:xfrm>
                <a:off x="-1563832" y="4132090"/>
                <a:ext cx="3424045" cy="68952"/>
                <a:chOff x="-1563832" y="4132090"/>
                <a:chExt cx="3424045" cy="68952"/>
              </a:xfrm>
            </p:grpSpPr>
            <p:grpSp>
              <p:nvGrpSpPr>
                <p:cNvPr id="3501" name="Google Shape;3501;p22"/>
                <p:cNvGrpSpPr/>
                <p:nvPr/>
              </p:nvGrpSpPr>
              <p:grpSpPr>
                <a:xfrm>
                  <a:off x="-1563832" y="4132090"/>
                  <a:ext cx="61382" cy="68935"/>
                  <a:chOff x="-1563832" y="4132090"/>
                  <a:chExt cx="61382" cy="68935"/>
                </a:xfrm>
              </p:grpSpPr>
              <p:sp>
                <p:nvSpPr>
                  <p:cNvPr id="3502" name="Google Shape;3502;p22"/>
                  <p:cNvSpPr/>
                  <p:nvPr/>
                </p:nvSpPr>
                <p:spPr>
                  <a:xfrm>
                    <a:off x="-1524158" y="413374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03" name="Google Shape;3503;p22"/>
                  <p:cNvSpPr/>
                  <p:nvPr/>
                </p:nvSpPr>
                <p:spPr>
                  <a:xfrm>
                    <a:off x="-1563832" y="413209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04" name="Google Shape;3504;p22"/>
                <p:cNvGrpSpPr/>
                <p:nvPr/>
              </p:nvGrpSpPr>
              <p:grpSpPr>
                <a:xfrm>
                  <a:off x="-1143429" y="4132123"/>
                  <a:ext cx="61318" cy="68919"/>
                  <a:chOff x="-1143429" y="4132123"/>
                  <a:chExt cx="61318" cy="68919"/>
                </a:xfrm>
              </p:grpSpPr>
              <p:sp>
                <p:nvSpPr>
                  <p:cNvPr id="3505" name="Google Shape;3505;p22"/>
                  <p:cNvSpPr/>
                  <p:nvPr/>
                </p:nvSpPr>
                <p:spPr>
                  <a:xfrm>
                    <a:off x="-1103826" y="413374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06" name="Google Shape;3506;p22"/>
                  <p:cNvSpPr/>
                  <p:nvPr/>
                </p:nvSpPr>
                <p:spPr>
                  <a:xfrm>
                    <a:off x="-1143429"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07" name="Google Shape;3507;p22"/>
                <p:cNvGrpSpPr/>
                <p:nvPr/>
              </p:nvGrpSpPr>
              <p:grpSpPr>
                <a:xfrm>
                  <a:off x="-723090" y="4132123"/>
                  <a:ext cx="61318" cy="68919"/>
                  <a:chOff x="-723090" y="4132123"/>
                  <a:chExt cx="61318" cy="68919"/>
                </a:xfrm>
              </p:grpSpPr>
              <p:sp>
                <p:nvSpPr>
                  <p:cNvPr id="3508" name="Google Shape;3508;p22"/>
                  <p:cNvSpPr/>
                  <p:nvPr/>
                </p:nvSpPr>
                <p:spPr>
                  <a:xfrm>
                    <a:off x="-683492" y="413374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09" name="Google Shape;3509;p22"/>
                  <p:cNvSpPr/>
                  <p:nvPr/>
                </p:nvSpPr>
                <p:spPr>
                  <a:xfrm>
                    <a:off x="-723090"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10" name="Google Shape;3510;p22"/>
                <p:cNvGrpSpPr/>
                <p:nvPr/>
              </p:nvGrpSpPr>
              <p:grpSpPr>
                <a:xfrm>
                  <a:off x="-302763" y="4132123"/>
                  <a:ext cx="61318" cy="68919"/>
                  <a:chOff x="-302763" y="4132123"/>
                  <a:chExt cx="61318" cy="68919"/>
                </a:xfrm>
              </p:grpSpPr>
              <p:sp>
                <p:nvSpPr>
                  <p:cNvPr id="3511" name="Google Shape;3511;p22"/>
                  <p:cNvSpPr/>
                  <p:nvPr/>
                </p:nvSpPr>
                <p:spPr>
                  <a:xfrm>
                    <a:off x="-263160" y="413374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2" name="Google Shape;3512;p22"/>
                  <p:cNvSpPr/>
                  <p:nvPr/>
                </p:nvSpPr>
                <p:spPr>
                  <a:xfrm>
                    <a:off x="-302763" y="413212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13" name="Google Shape;3513;p22"/>
                <p:cNvGrpSpPr/>
                <p:nvPr/>
              </p:nvGrpSpPr>
              <p:grpSpPr>
                <a:xfrm>
                  <a:off x="117575" y="4132123"/>
                  <a:ext cx="61318" cy="68919"/>
                  <a:chOff x="117575" y="4132123"/>
                  <a:chExt cx="61318" cy="68919"/>
                </a:xfrm>
              </p:grpSpPr>
              <p:sp>
                <p:nvSpPr>
                  <p:cNvPr id="3514" name="Google Shape;3514;p22"/>
                  <p:cNvSpPr/>
                  <p:nvPr/>
                </p:nvSpPr>
                <p:spPr>
                  <a:xfrm>
                    <a:off x="157169" y="413374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5" name="Google Shape;3515;p22"/>
                  <p:cNvSpPr/>
                  <p:nvPr/>
                </p:nvSpPr>
                <p:spPr>
                  <a:xfrm>
                    <a:off x="117575"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16" name="Google Shape;3516;p22"/>
                <p:cNvGrpSpPr/>
                <p:nvPr/>
              </p:nvGrpSpPr>
              <p:grpSpPr>
                <a:xfrm>
                  <a:off x="537902" y="4132123"/>
                  <a:ext cx="61318" cy="68919"/>
                  <a:chOff x="537902" y="4132123"/>
                  <a:chExt cx="61318" cy="68919"/>
                </a:xfrm>
              </p:grpSpPr>
              <p:sp>
                <p:nvSpPr>
                  <p:cNvPr id="3517" name="Google Shape;3517;p22"/>
                  <p:cNvSpPr/>
                  <p:nvPr/>
                </p:nvSpPr>
                <p:spPr>
                  <a:xfrm>
                    <a:off x="577505" y="413374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18" name="Google Shape;3518;p22"/>
                  <p:cNvSpPr/>
                  <p:nvPr/>
                </p:nvSpPr>
                <p:spPr>
                  <a:xfrm>
                    <a:off x="537902"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19" name="Google Shape;3519;p22"/>
                <p:cNvGrpSpPr/>
                <p:nvPr/>
              </p:nvGrpSpPr>
              <p:grpSpPr>
                <a:xfrm>
                  <a:off x="958241" y="4132123"/>
                  <a:ext cx="61318" cy="68919"/>
                  <a:chOff x="958241" y="4132123"/>
                  <a:chExt cx="61318" cy="68919"/>
                </a:xfrm>
              </p:grpSpPr>
              <p:sp>
                <p:nvSpPr>
                  <p:cNvPr id="3520" name="Google Shape;3520;p22"/>
                  <p:cNvSpPr/>
                  <p:nvPr/>
                </p:nvSpPr>
                <p:spPr>
                  <a:xfrm>
                    <a:off x="997835" y="413374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21" name="Google Shape;3521;p22"/>
                  <p:cNvSpPr/>
                  <p:nvPr/>
                </p:nvSpPr>
                <p:spPr>
                  <a:xfrm>
                    <a:off x="958241"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22" name="Google Shape;3522;p22"/>
                <p:cNvGrpSpPr/>
                <p:nvPr/>
              </p:nvGrpSpPr>
              <p:grpSpPr>
                <a:xfrm>
                  <a:off x="1378569" y="4132123"/>
                  <a:ext cx="61318" cy="68919"/>
                  <a:chOff x="1378569" y="4132123"/>
                  <a:chExt cx="61318" cy="68919"/>
                </a:xfrm>
              </p:grpSpPr>
              <p:sp>
                <p:nvSpPr>
                  <p:cNvPr id="3523" name="Google Shape;3523;p22"/>
                  <p:cNvSpPr/>
                  <p:nvPr/>
                </p:nvSpPr>
                <p:spPr>
                  <a:xfrm>
                    <a:off x="1418171" y="413374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24" name="Google Shape;3524;p22"/>
                  <p:cNvSpPr/>
                  <p:nvPr/>
                </p:nvSpPr>
                <p:spPr>
                  <a:xfrm>
                    <a:off x="1378569" y="413212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25" name="Google Shape;3525;p22"/>
                <p:cNvGrpSpPr/>
                <p:nvPr/>
              </p:nvGrpSpPr>
              <p:grpSpPr>
                <a:xfrm>
                  <a:off x="1798832" y="4132090"/>
                  <a:ext cx="61381" cy="68935"/>
                  <a:chOff x="1798832" y="4132090"/>
                  <a:chExt cx="61381" cy="68935"/>
                </a:xfrm>
              </p:grpSpPr>
              <p:sp>
                <p:nvSpPr>
                  <p:cNvPr id="3526" name="Google Shape;3526;p22"/>
                  <p:cNvSpPr/>
                  <p:nvPr/>
                </p:nvSpPr>
                <p:spPr>
                  <a:xfrm>
                    <a:off x="1838501" y="413374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27" name="Google Shape;3527;p22"/>
                  <p:cNvSpPr/>
                  <p:nvPr/>
                </p:nvSpPr>
                <p:spPr>
                  <a:xfrm>
                    <a:off x="1798832" y="413209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528" name="Google Shape;3528;p22"/>
              <p:cNvGrpSpPr/>
              <p:nvPr/>
            </p:nvGrpSpPr>
            <p:grpSpPr>
              <a:xfrm>
                <a:off x="-1563832" y="4586894"/>
                <a:ext cx="3424045" cy="68951"/>
                <a:chOff x="-1563832" y="4586894"/>
                <a:chExt cx="3424045" cy="68951"/>
              </a:xfrm>
            </p:grpSpPr>
            <p:grpSp>
              <p:nvGrpSpPr>
                <p:cNvPr id="3529" name="Google Shape;3529;p22"/>
                <p:cNvGrpSpPr/>
                <p:nvPr/>
              </p:nvGrpSpPr>
              <p:grpSpPr>
                <a:xfrm>
                  <a:off x="-1563832" y="4586894"/>
                  <a:ext cx="61382" cy="68935"/>
                  <a:chOff x="-1563832" y="4586894"/>
                  <a:chExt cx="61382" cy="68935"/>
                </a:xfrm>
              </p:grpSpPr>
              <p:sp>
                <p:nvSpPr>
                  <p:cNvPr id="3530" name="Google Shape;3530;p22"/>
                  <p:cNvSpPr/>
                  <p:nvPr/>
                </p:nvSpPr>
                <p:spPr>
                  <a:xfrm>
                    <a:off x="-1524158" y="4588547"/>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1" name="Google Shape;3531;p22"/>
                  <p:cNvSpPr/>
                  <p:nvPr/>
                </p:nvSpPr>
                <p:spPr>
                  <a:xfrm>
                    <a:off x="-1563832" y="458689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32" name="Google Shape;3532;p22"/>
                <p:cNvGrpSpPr/>
                <p:nvPr/>
              </p:nvGrpSpPr>
              <p:grpSpPr>
                <a:xfrm>
                  <a:off x="-1143429" y="4586926"/>
                  <a:ext cx="61318" cy="68919"/>
                  <a:chOff x="-1143429" y="4586926"/>
                  <a:chExt cx="61318" cy="68919"/>
                </a:xfrm>
              </p:grpSpPr>
              <p:sp>
                <p:nvSpPr>
                  <p:cNvPr id="3533" name="Google Shape;3533;p22"/>
                  <p:cNvSpPr/>
                  <p:nvPr/>
                </p:nvSpPr>
                <p:spPr>
                  <a:xfrm>
                    <a:off x="-1103826" y="4588547"/>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4" name="Google Shape;3534;p22"/>
                  <p:cNvSpPr/>
                  <p:nvPr/>
                </p:nvSpPr>
                <p:spPr>
                  <a:xfrm>
                    <a:off x="-1143429"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35" name="Google Shape;3535;p22"/>
                <p:cNvGrpSpPr/>
                <p:nvPr/>
              </p:nvGrpSpPr>
              <p:grpSpPr>
                <a:xfrm>
                  <a:off x="-723090" y="4586926"/>
                  <a:ext cx="61318" cy="68919"/>
                  <a:chOff x="-723090" y="4586926"/>
                  <a:chExt cx="61318" cy="68919"/>
                </a:xfrm>
              </p:grpSpPr>
              <p:sp>
                <p:nvSpPr>
                  <p:cNvPr id="3536" name="Google Shape;3536;p22"/>
                  <p:cNvSpPr/>
                  <p:nvPr/>
                </p:nvSpPr>
                <p:spPr>
                  <a:xfrm>
                    <a:off x="-683492" y="4588547"/>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37" name="Google Shape;3537;p22"/>
                  <p:cNvSpPr/>
                  <p:nvPr/>
                </p:nvSpPr>
                <p:spPr>
                  <a:xfrm>
                    <a:off x="-723090"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38" name="Google Shape;3538;p22"/>
                <p:cNvGrpSpPr/>
                <p:nvPr/>
              </p:nvGrpSpPr>
              <p:grpSpPr>
                <a:xfrm>
                  <a:off x="-302763" y="4586926"/>
                  <a:ext cx="61318" cy="68919"/>
                  <a:chOff x="-302763" y="4586926"/>
                  <a:chExt cx="61318" cy="68919"/>
                </a:xfrm>
              </p:grpSpPr>
              <p:sp>
                <p:nvSpPr>
                  <p:cNvPr id="3539" name="Google Shape;3539;p22"/>
                  <p:cNvSpPr/>
                  <p:nvPr/>
                </p:nvSpPr>
                <p:spPr>
                  <a:xfrm>
                    <a:off x="-263160" y="4588547"/>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0" name="Google Shape;3540;p22"/>
                  <p:cNvSpPr/>
                  <p:nvPr/>
                </p:nvSpPr>
                <p:spPr>
                  <a:xfrm>
                    <a:off x="-302763" y="458692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41" name="Google Shape;3541;p22"/>
                <p:cNvGrpSpPr/>
                <p:nvPr/>
              </p:nvGrpSpPr>
              <p:grpSpPr>
                <a:xfrm>
                  <a:off x="117575" y="4586926"/>
                  <a:ext cx="61318" cy="68919"/>
                  <a:chOff x="117575" y="4586926"/>
                  <a:chExt cx="61318" cy="68919"/>
                </a:xfrm>
              </p:grpSpPr>
              <p:sp>
                <p:nvSpPr>
                  <p:cNvPr id="3542" name="Google Shape;3542;p22"/>
                  <p:cNvSpPr/>
                  <p:nvPr/>
                </p:nvSpPr>
                <p:spPr>
                  <a:xfrm>
                    <a:off x="157169" y="4588547"/>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3" name="Google Shape;3543;p22"/>
                  <p:cNvSpPr/>
                  <p:nvPr/>
                </p:nvSpPr>
                <p:spPr>
                  <a:xfrm>
                    <a:off x="117575"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44" name="Google Shape;3544;p22"/>
                <p:cNvGrpSpPr/>
                <p:nvPr/>
              </p:nvGrpSpPr>
              <p:grpSpPr>
                <a:xfrm>
                  <a:off x="537902" y="4586926"/>
                  <a:ext cx="61318" cy="68919"/>
                  <a:chOff x="537902" y="4586926"/>
                  <a:chExt cx="61318" cy="68919"/>
                </a:xfrm>
              </p:grpSpPr>
              <p:sp>
                <p:nvSpPr>
                  <p:cNvPr id="3545" name="Google Shape;3545;p22"/>
                  <p:cNvSpPr/>
                  <p:nvPr/>
                </p:nvSpPr>
                <p:spPr>
                  <a:xfrm>
                    <a:off x="577505" y="4588547"/>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6" name="Google Shape;3546;p22"/>
                  <p:cNvSpPr/>
                  <p:nvPr/>
                </p:nvSpPr>
                <p:spPr>
                  <a:xfrm>
                    <a:off x="537902"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47" name="Google Shape;3547;p22"/>
                <p:cNvGrpSpPr/>
                <p:nvPr/>
              </p:nvGrpSpPr>
              <p:grpSpPr>
                <a:xfrm>
                  <a:off x="958241" y="4586926"/>
                  <a:ext cx="61318" cy="68919"/>
                  <a:chOff x="958241" y="4586926"/>
                  <a:chExt cx="61318" cy="68919"/>
                </a:xfrm>
              </p:grpSpPr>
              <p:sp>
                <p:nvSpPr>
                  <p:cNvPr id="3548" name="Google Shape;3548;p22"/>
                  <p:cNvSpPr/>
                  <p:nvPr/>
                </p:nvSpPr>
                <p:spPr>
                  <a:xfrm>
                    <a:off x="997835" y="4588547"/>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49" name="Google Shape;3549;p22"/>
                  <p:cNvSpPr/>
                  <p:nvPr/>
                </p:nvSpPr>
                <p:spPr>
                  <a:xfrm>
                    <a:off x="958241"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50" name="Google Shape;3550;p22"/>
                <p:cNvGrpSpPr/>
                <p:nvPr/>
              </p:nvGrpSpPr>
              <p:grpSpPr>
                <a:xfrm>
                  <a:off x="1378569" y="4586926"/>
                  <a:ext cx="61318" cy="68919"/>
                  <a:chOff x="1378569" y="4586926"/>
                  <a:chExt cx="61318" cy="68919"/>
                </a:xfrm>
              </p:grpSpPr>
              <p:sp>
                <p:nvSpPr>
                  <p:cNvPr id="3551" name="Google Shape;3551;p22"/>
                  <p:cNvSpPr/>
                  <p:nvPr/>
                </p:nvSpPr>
                <p:spPr>
                  <a:xfrm>
                    <a:off x="1418171" y="4588547"/>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2" name="Google Shape;3552;p22"/>
                  <p:cNvSpPr/>
                  <p:nvPr/>
                </p:nvSpPr>
                <p:spPr>
                  <a:xfrm>
                    <a:off x="1378569" y="458692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53" name="Google Shape;3553;p22"/>
                <p:cNvGrpSpPr/>
                <p:nvPr/>
              </p:nvGrpSpPr>
              <p:grpSpPr>
                <a:xfrm>
                  <a:off x="1798832" y="4586894"/>
                  <a:ext cx="61381" cy="68935"/>
                  <a:chOff x="1798832" y="4586894"/>
                  <a:chExt cx="61381" cy="68935"/>
                </a:xfrm>
              </p:grpSpPr>
              <p:sp>
                <p:nvSpPr>
                  <p:cNvPr id="3554" name="Google Shape;3554;p22"/>
                  <p:cNvSpPr/>
                  <p:nvPr/>
                </p:nvSpPr>
                <p:spPr>
                  <a:xfrm>
                    <a:off x="1838501" y="4588547"/>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5" name="Google Shape;3555;p22"/>
                  <p:cNvSpPr/>
                  <p:nvPr/>
                </p:nvSpPr>
                <p:spPr>
                  <a:xfrm>
                    <a:off x="1798832" y="458689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556" name="Google Shape;3556;p22"/>
              <p:cNvGrpSpPr/>
              <p:nvPr/>
            </p:nvGrpSpPr>
            <p:grpSpPr>
              <a:xfrm>
                <a:off x="-1563832" y="5041697"/>
                <a:ext cx="3424045" cy="68951"/>
                <a:chOff x="-1563832" y="5041697"/>
                <a:chExt cx="3424045" cy="68951"/>
              </a:xfrm>
            </p:grpSpPr>
            <p:grpSp>
              <p:nvGrpSpPr>
                <p:cNvPr id="3557" name="Google Shape;3557;p22"/>
                <p:cNvGrpSpPr/>
                <p:nvPr/>
              </p:nvGrpSpPr>
              <p:grpSpPr>
                <a:xfrm>
                  <a:off x="-1563832" y="5041697"/>
                  <a:ext cx="61382" cy="68935"/>
                  <a:chOff x="-1563832" y="5041697"/>
                  <a:chExt cx="61382" cy="68935"/>
                </a:xfrm>
              </p:grpSpPr>
              <p:sp>
                <p:nvSpPr>
                  <p:cNvPr id="3558" name="Google Shape;3558;p22"/>
                  <p:cNvSpPr/>
                  <p:nvPr/>
                </p:nvSpPr>
                <p:spPr>
                  <a:xfrm>
                    <a:off x="-1524158" y="504335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59" name="Google Shape;3559;p22"/>
                  <p:cNvSpPr/>
                  <p:nvPr/>
                </p:nvSpPr>
                <p:spPr>
                  <a:xfrm>
                    <a:off x="-1563832" y="504169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60" name="Google Shape;3560;p22"/>
                <p:cNvGrpSpPr/>
                <p:nvPr/>
              </p:nvGrpSpPr>
              <p:grpSpPr>
                <a:xfrm>
                  <a:off x="-1143429" y="5041729"/>
                  <a:ext cx="61318" cy="68919"/>
                  <a:chOff x="-1143429" y="5041729"/>
                  <a:chExt cx="61318" cy="68919"/>
                </a:xfrm>
              </p:grpSpPr>
              <p:sp>
                <p:nvSpPr>
                  <p:cNvPr id="3561" name="Google Shape;3561;p22"/>
                  <p:cNvSpPr/>
                  <p:nvPr/>
                </p:nvSpPr>
                <p:spPr>
                  <a:xfrm>
                    <a:off x="-1103826" y="504335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2" name="Google Shape;3562;p22"/>
                  <p:cNvSpPr/>
                  <p:nvPr/>
                </p:nvSpPr>
                <p:spPr>
                  <a:xfrm>
                    <a:off x="-1143429"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63" name="Google Shape;3563;p22"/>
                <p:cNvGrpSpPr/>
                <p:nvPr/>
              </p:nvGrpSpPr>
              <p:grpSpPr>
                <a:xfrm>
                  <a:off x="-723090" y="5041729"/>
                  <a:ext cx="61318" cy="68919"/>
                  <a:chOff x="-723090" y="5041729"/>
                  <a:chExt cx="61318" cy="68919"/>
                </a:xfrm>
              </p:grpSpPr>
              <p:sp>
                <p:nvSpPr>
                  <p:cNvPr id="3564" name="Google Shape;3564;p22"/>
                  <p:cNvSpPr/>
                  <p:nvPr/>
                </p:nvSpPr>
                <p:spPr>
                  <a:xfrm>
                    <a:off x="-683492" y="504335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5" name="Google Shape;3565;p22"/>
                  <p:cNvSpPr/>
                  <p:nvPr/>
                </p:nvSpPr>
                <p:spPr>
                  <a:xfrm>
                    <a:off x="-723090"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66" name="Google Shape;3566;p22"/>
                <p:cNvGrpSpPr/>
                <p:nvPr/>
              </p:nvGrpSpPr>
              <p:grpSpPr>
                <a:xfrm>
                  <a:off x="-302763" y="5041729"/>
                  <a:ext cx="61318" cy="68919"/>
                  <a:chOff x="-302763" y="5041729"/>
                  <a:chExt cx="61318" cy="68919"/>
                </a:xfrm>
              </p:grpSpPr>
              <p:sp>
                <p:nvSpPr>
                  <p:cNvPr id="3567" name="Google Shape;3567;p22"/>
                  <p:cNvSpPr/>
                  <p:nvPr/>
                </p:nvSpPr>
                <p:spPr>
                  <a:xfrm>
                    <a:off x="-263160" y="504335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68" name="Google Shape;3568;p22"/>
                  <p:cNvSpPr/>
                  <p:nvPr/>
                </p:nvSpPr>
                <p:spPr>
                  <a:xfrm>
                    <a:off x="-302763" y="504172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69" name="Google Shape;3569;p22"/>
                <p:cNvGrpSpPr/>
                <p:nvPr/>
              </p:nvGrpSpPr>
              <p:grpSpPr>
                <a:xfrm>
                  <a:off x="117575" y="5041729"/>
                  <a:ext cx="61318" cy="68919"/>
                  <a:chOff x="117575" y="5041729"/>
                  <a:chExt cx="61318" cy="68919"/>
                </a:xfrm>
              </p:grpSpPr>
              <p:sp>
                <p:nvSpPr>
                  <p:cNvPr id="3570" name="Google Shape;3570;p22"/>
                  <p:cNvSpPr/>
                  <p:nvPr/>
                </p:nvSpPr>
                <p:spPr>
                  <a:xfrm>
                    <a:off x="157169" y="504335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71" name="Google Shape;3571;p22"/>
                  <p:cNvSpPr/>
                  <p:nvPr/>
                </p:nvSpPr>
                <p:spPr>
                  <a:xfrm>
                    <a:off x="117575"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72" name="Google Shape;3572;p22"/>
                <p:cNvGrpSpPr/>
                <p:nvPr/>
              </p:nvGrpSpPr>
              <p:grpSpPr>
                <a:xfrm>
                  <a:off x="537902" y="5041729"/>
                  <a:ext cx="61318" cy="68919"/>
                  <a:chOff x="537902" y="5041729"/>
                  <a:chExt cx="61318" cy="68919"/>
                </a:xfrm>
              </p:grpSpPr>
              <p:sp>
                <p:nvSpPr>
                  <p:cNvPr id="3573" name="Google Shape;3573;p22"/>
                  <p:cNvSpPr/>
                  <p:nvPr/>
                </p:nvSpPr>
                <p:spPr>
                  <a:xfrm>
                    <a:off x="577505" y="504335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74" name="Google Shape;3574;p22"/>
                  <p:cNvSpPr/>
                  <p:nvPr/>
                </p:nvSpPr>
                <p:spPr>
                  <a:xfrm>
                    <a:off x="537902"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75" name="Google Shape;3575;p22"/>
                <p:cNvGrpSpPr/>
                <p:nvPr/>
              </p:nvGrpSpPr>
              <p:grpSpPr>
                <a:xfrm>
                  <a:off x="958241" y="5041729"/>
                  <a:ext cx="61318" cy="68919"/>
                  <a:chOff x="958241" y="5041729"/>
                  <a:chExt cx="61318" cy="68919"/>
                </a:xfrm>
              </p:grpSpPr>
              <p:sp>
                <p:nvSpPr>
                  <p:cNvPr id="3576" name="Google Shape;3576;p22"/>
                  <p:cNvSpPr/>
                  <p:nvPr/>
                </p:nvSpPr>
                <p:spPr>
                  <a:xfrm>
                    <a:off x="997835" y="504335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77" name="Google Shape;3577;p22"/>
                  <p:cNvSpPr/>
                  <p:nvPr/>
                </p:nvSpPr>
                <p:spPr>
                  <a:xfrm>
                    <a:off x="958241"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78" name="Google Shape;3578;p22"/>
                <p:cNvGrpSpPr/>
                <p:nvPr/>
              </p:nvGrpSpPr>
              <p:grpSpPr>
                <a:xfrm>
                  <a:off x="1378569" y="5041729"/>
                  <a:ext cx="61318" cy="68919"/>
                  <a:chOff x="1378569" y="5041729"/>
                  <a:chExt cx="61318" cy="68919"/>
                </a:xfrm>
              </p:grpSpPr>
              <p:sp>
                <p:nvSpPr>
                  <p:cNvPr id="3579" name="Google Shape;3579;p22"/>
                  <p:cNvSpPr/>
                  <p:nvPr/>
                </p:nvSpPr>
                <p:spPr>
                  <a:xfrm>
                    <a:off x="1418171" y="504335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80" name="Google Shape;3580;p22"/>
                  <p:cNvSpPr/>
                  <p:nvPr/>
                </p:nvSpPr>
                <p:spPr>
                  <a:xfrm>
                    <a:off x="1378569" y="504172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81" name="Google Shape;3581;p22"/>
                <p:cNvGrpSpPr/>
                <p:nvPr/>
              </p:nvGrpSpPr>
              <p:grpSpPr>
                <a:xfrm>
                  <a:off x="1798832" y="5041697"/>
                  <a:ext cx="61381" cy="68935"/>
                  <a:chOff x="1798832" y="5041697"/>
                  <a:chExt cx="61381" cy="68935"/>
                </a:xfrm>
              </p:grpSpPr>
              <p:sp>
                <p:nvSpPr>
                  <p:cNvPr id="3582" name="Google Shape;3582;p22"/>
                  <p:cNvSpPr/>
                  <p:nvPr/>
                </p:nvSpPr>
                <p:spPr>
                  <a:xfrm>
                    <a:off x="1838501" y="504335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83" name="Google Shape;3583;p22"/>
                  <p:cNvSpPr/>
                  <p:nvPr/>
                </p:nvSpPr>
                <p:spPr>
                  <a:xfrm>
                    <a:off x="1798832" y="504169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584" name="Google Shape;3584;p22"/>
              <p:cNvGrpSpPr/>
              <p:nvPr/>
            </p:nvGrpSpPr>
            <p:grpSpPr>
              <a:xfrm>
                <a:off x="-1563832" y="5496500"/>
                <a:ext cx="3424045" cy="68951"/>
                <a:chOff x="-1563832" y="5496500"/>
                <a:chExt cx="3424045" cy="68951"/>
              </a:xfrm>
            </p:grpSpPr>
            <p:grpSp>
              <p:nvGrpSpPr>
                <p:cNvPr id="3585" name="Google Shape;3585;p22"/>
                <p:cNvGrpSpPr/>
                <p:nvPr/>
              </p:nvGrpSpPr>
              <p:grpSpPr>
                <a:xfrm>
                  <a:off x="-1563832" y="5496500"/>
                  <a:ext cx="61382" cy="68935"/>
                  <a:chOff x="-1563832" y="5496500"/>
                  <a:chExt cx="61382" cy="68935"/>
                </a:xfrm>
              </p:grpSpPr>
              <p:sp>
                <p:nvSpPr>
                  <p:cNvPr id="3586" name="Google Shape;3586;p22"/>
                  <p:cNvSpPr/>
                  <p:nvPr/>
                </p:nvSpPr>
                <p:spPr>
                  <a:xfrm>
                    <a:off x="-1524158" y="549816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87" name="Google Shape;3587;p22"/>
                  <p:cNvSpPr/>
                  <p:nvPr/>
                </p:nvSpPr>
                <p:spPr>
                  <a:xfrm>
                    <a:off x="-1563832" y="5496500"/>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88" name="Google Shape;3588;p22"/>
                <p:cNvGrpSpPr/>
                <p:nvPr/>
              </p:nvGrpSpPr>
              <p:grpSpPr>
                <a:xfrm>
                  <a:off x="-1143429" y="5496532"/>
                  <a:ext cx="61318" cy="68919"/>
                  <a:chOff x="-1143429" y="5496532"/>
                  <a:chExt cx="61318" cy="68919"/>
                </a:xfrm>
              </p:grpSpPr>
              <p:sp>
                <p:nvSpPr>
                  <p:cNvPr id="3589" name="Google Shape;3589;p22"/>
                  <p:cNvSpPr/>
                  <p:nvPr/>
                </p:nvSpPr>
                <p:spPr>
                  <a:xfrm>
                    <a:off x="-1103826" y="549816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90" name="Google Shape;3590;p22"/>
                  <p:cNvSpPr/>
                  <p:nvPr/>
                </p:nvSpPr>
                <p:spPr>
                  <a:xfrm>
                    <a:off x="-1143429"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91" name="Google Shape;3591;p22"/>
                <p:cNvGrpSpPr/>
                <p:nvPr/>
              </p:nvGrpSpPr>
              <p:grpSpPr>
                <a:xfrm>
                  <a:off x="-723090" y="5496532"/>
                  <a:ext cx="61318" cy="68919"/>
                  <a:chOff x="-723090" y="5496532"/>
                  <a:chExt cx="61318" cy="68919"/>
                </a:xfrm>
              </p:grpSpPr>
              <p:sp>
                <p:nvSpPr>
                  <p:cNvPr id="3592" name="Google Shape;3592;p22"/>
                  <p:cNvSpPr/>
                  <p:nvPr/>
                </p:nvSpPr>
                <p:spPr>
                  <a:xfrm>
                    <a:off x="-683492" y="549816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93" name="Google Shape;3593;p22"/>
                  <p:cNvSpPr/>
                  <p:nvPr/>
                </p:nvSpPr>
                <p:spPr>
                  <a:xfrm>
                    <a:off x="-723090"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94" name="Google Shape;3594;p22"/>
                <p:cNvGrpSpPr/>
                <p:nvPr/>
              </p:nvGrpSpPr>
              <p:grpSpPr>
                <a:xfrm>
                  <a:off x="-302763" y="5496532"/>
                  <a:ext cx="61318" cy="68919"/>
                  <a:chOff x="-302763" y="5496532"/>
                  <a:chExt cx="61318" cy="68919"/>
                </a:xfrm>
              </p:grpSpPr>
              <p:sp>
                <p:nvSpPr>
                  <p:cNvPr id="3595" name="Google Shape;3595;p22"/>
                  <p:cNvSpPr/>
                  <p:nvPr/>
                </p:nvSpPr>
                <p:spPr>
                  <a:xfrm>
                    <a:off x="-263160" y="549816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96" name="Google Shape;3596;p22"/>
                  <p:cNvSpPr/>
                  <p:nvPr/>
                </p:nvSpPr>
                <p:spPr>
                  <a:xfrm>
                    <a:off x="-302763" y="5496532"/>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597" name="Google Shape;3597;p22"/>
                <p:cNvGrpSpPr/>
                <p:nvPr/>
              </p:nvGrpSpPr>
              <p:grpSpPr>
                <a:xfrm>
                  <a:off x="117575" y="5496532"/>
                  <a:ext cx="61318" cy="68919"/>
                  <a:chOff x="117575" y="5496532"/>
                  <a:chExt cx="61318" cy="68919"/>
                </a:xfrm>
              </p:grpSpPr>
              <p:sp>
                <p:nvSpPr>
                  <p:cNvPr id="3598" name="Google Shape;3598;p22"/>
                  <p:cNvSpPr/>
                  <p:nvPr/>
                </p:nvSpPr>
                <p:spPr>
                  <a:xfrm>
                    <a:off x="157169" y="549816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599" name="Google Shape;3599;p22"/>
                  <p:cNvSpPr/>
                  <p:nvPr/>
                </p:nvSpPr>
                <p:spPr>
                  <a:xfrm>
                    <a:off x="117575"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00" name="Google Shape;3600;p22"/>
                <p:cNvGrpSpPr/>
                <p:nvPr/>
              </p:nvGrpSpPr>
              <p:grpSpPr>
                <a:xfrm>
                  <a:off x="537902" y="5496532"/>
                  <a:ext cx="61318" cy="68919"/>
                  <a:chOff x="537902" y="5496532"/>
                  <a:chExt cx="61318" cy="68919"/>
                </a:xfrm>
              </p:grpSpPr>
              <p:sp>
                <p:nvSpPr>
                  <p:cNvPr id="3601" name="Google Shape;3601;p22"/>
                  <p:cNvSpPr/>
                  <p:nvPr/>
                </p:nvSpPr>
                <p:spPr>
                  <a:xfrm>
                    <a:off x="577505" y="549816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02" name="Google Shape;3602;p22"/>
                  <p:cNvSpPr/>
                  <p:nvPr/>
                </p:nvSpPr>
                <p:spPr>
                  <a:xfrm>
                    <a:off x="537902"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03" name="Google Shape;3603;p22"/>
                <p:cNvGrpSpPr/>
                <p:nvPr/>
              </p:nvGrpSpPr>
              <p:grpSpPr>
                <a:xfrm>
                  <a:off x="958241" y="5496532"/>
                  <a:ext cx="61318" cy="68919"/>
                  <a:chOff x="958241" y="5496532"/>
                  <a:chExt cx="61318" cy="68919"/>
                </a:xfrm>
              </p:grpSpPr>
              <p:sp>
                <p:nvSpPr>
                  <p:cNvPr id="3604" name="Google Shape;3604;p22"/>
                  <p:cNvSpPr/>
                  <p:nvPr/>
                </p:nvSpPr>
                <p:spPr>
                  <a:xfrm>
                    <a:off x="997835" y="549816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05" name="Google Shape;3605;p22"/>
                  <p:cNvSpPr/>
                  <p:nvPr/>
                </p:nvSpPr>
                <p:spPr>
                  <a:xfrm>
                    <a:off x="958241"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06" name="Google Shape;3606;p22"/>
                <p:cNvGrpSpPr/>
                <p:nvPr/>
              </p:nvGrpSpPr>
              <p:grpSpPr>
                <a:xfrm>
                  <a:off x="1378569" y="5496532"/>
                  <a:ext cx="61318" cy="68919"/>
                  <a:chOff x="1378569" y="5496532"/>
                  <a:chExt cx="61318" cy="68919"/>
                </a:xfrm>
              </p:grpSpPr>
              <p:sp>
                <p:nvSpPr>
                  <p:cNvPr id="3607" name="Google Shape;3607;p22"/>
                  <p:cNvSpPr/>
                  <p:nvPr/>
                </p:nvSpPr>
                <p:spPr>
                  <a:xfrm>
                    <a:off x="1418171" y="549816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08" name="Google Shape;3608;p22"/>
                  <p:cNvSpPr/>
                  <p:nvPr/>
                </p:nvSpPr>
                <p:spPr>
                  <a:xfrm>
                    <a:off x="1378569" y="5496532"/>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09" name="Google Shape;3609;p22"/>
                <p:cNvGrpSpPr/>
                <p:nvPr/>
              </p:nvGrpSpPr>
              <p:grpSpPr>
                <a:xfrm>
                  <a:off x="1798832" y="5496500"/>
                  <a:ext cx="61381" cy="68935"/>
                  <a:chOff x="1798832" y="5496500"/>
                  <a:chExt cx="61381" cy="68935"/>
                </a:xfrm>
              </p:grpSpPr>
              <p:sp>
                <p:nvSpPr>
                  <p:cNvPr id="3610" name="Google Shape;3610;p22"/>
                  <p:cNvSpPr/>
                  <p:nvPr/>
                </p:nvSpPr>
                <p:spPr>
                  <a:xfrm>
                    <a:off x="1838501" y="549816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11" name="Google Shape;3611;p22"/>
                  <p:cNvSpPr/>
                  <p:nvPr/>
                </p:nvSpPr>
                <p:spPr>
                  <a:xfrm>
                    <a:off x="1798832" y="5496500"/>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612" name="Google Shape;3612;p22"/>
              <p:cNvGrpSpPr/>
              <p:nvPr/>
            </p:nvGrpSpPr>
            <p:grpSpPr>
              <a:xfrm>
                <a:off x="-1563832" y="5951303"/>
                <a:ext cx="3424045" cy="68952"/>
                <a:chOff x="-1563832" y="5951303"/>
                <a:chExt cx="3424045" cy="68952"/>
              </a:xfrm>
            </p:grpSpPr>
            <p:grpSp>
              <p:nvGrpSpPr>
                <p:cNvPr id="3613" name="Google Shape;3613;p22"/>
                <p:cNvGrpSpPr/>
                <p:nvPr/>
              </p:nvGrpSpPr>
              <p:grpSpPr>
                <a:xfrm>
                  <a:off x="-1563832" y="5951303"/>
                  <a:ext cx="61382" cy="68935"/>
                  <a:chOff x="-1563832" y="5951303"/>
                  <a:chExt cx="61382" cy="68935"/>
                </a:xfrm>
              </p:grpSpPr>
              <p:sp>
                <p:nvSpPr>
                  <p:cNvPr id="3614" name="Google Shape;3614;p22"/>
                  <p:cNvSpPr/>
                  <p:nvPr/>
                </p:nvSpPr>
                <p:spPr>
                  <a:xfrm>
                    <a:off x="-1524158" y="5952966"/>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15" name="Google Shape;3615;p22"/>
                  <p:cNvSpPr/>
                  <p:nvPr/>
                </p:nvSpPr>
                <p:spPr>
                  <a:xfrm>
                    <a:off x="-1563832" y="5951303"/>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16" name="Google Shape;3616;p22"/>
                <p:cNvGrpSpPr/>
                <p:nvPr/>
              </p:nvGrpSpPr>
              <p:grpSpPr>
                <a:xfrm>
                  <a:off x="-1143429" y="5951336"/>
                  <a:ext cx="61318" cy="68919"/>
                  <a:chOff x="-1143429" y="5951336"/>
                  <a:chExt cx="61318" cy="68919"/>
                </a:xfrm>
              </p:grpSpPr>
              <p:sp>
                <p:nvSpPr>
                  <p:cNvPr id="3617" name="Google Shape;3617;p22"/>
                  <p:cNvSpPr/>
                  <p:nvPr/>
                </p:nvSpPr>
                <p:spPr>
                  <a:xfrm>
                    <a:off x="-1103826" y="5952966"/>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18" name="Google Shape;3618;p22"/>
                  <p:cNvSpPr/>
                  <p:nvPr/>
                </p:nvSpPr>
                <p:spPr>
                  <a:xfrm>
                    <a:off x="-1143429"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19" name="Google Shape;3619;p22"/>
                <p:cNvGrpSpPr/>
                <p:nvPr/>
              </p:nvGrpSpPr>
              <p:grpSpPr>
                <a:xfrm>
                  <a:off x="-723090" y="5951336"/>
                  <a:ext cx="61318" cy="68919"/>
                  <a:chOff x="-723090" y="5951336"/>
                  <a:chExt cx="61318" cy="68919"/>
                </a:xfrm>
              </p:grpSpPr>
              <p:sp>
                <p:nvSpPr>
                  <p:cNvPr id="3620" name="Google Shape;3620;p22"/>
                  <p:cNvSpPr/>
                  <p:nvPr/>
                </p:nvSpPr>
                <p:spPr>
                  <a:xfrm>
                    <a:off x="-683492" y="5952966"/>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21" name="Google Shape;3621;p22"/>
                  <p:cNvSpPr/>
                  <p:nvPr/>
                </p:nvSpPr>
                <p:spPr>
                  <a:xfrm>
                    <a:off x="-723090"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22" name="Google Shape;3622;p22"/>
                <p:cNvGrpSpPr/>
                <p:nvPr/>
              </p:nvGrpSpPr>
              <p:grpSpPr>
                <a:xfrm>
                  <a:off x="-302763" y="5951336"/>
                  <a:ext cx="61318" cy="68919"/>
                  <a:chOff x="-302763" y="5951336"/>
                  <a:chExt cx="61318" cy="68919"/>
                </a:xfrm>
              </p:grpSpPr>
              <p:sp>
                <p:nvSpPr>
                  <p:cNvPr id="3623" name="Google Shape;3623;p22"/>
                  <p:cNvSpPr/>
                  <p:nvPr/>
                </p:nvSpPr>
                <p:spPr>
                  <a:xfrm>
                    <a:off x="-263160" y="5952966"/>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24" name="Google Shape;3624;p22"/>
                  <p:cNvSpPr/>
                  <p:nvPr/>
                </p:nvSpPr>
                <p:spPr>
                  <a:xfrm>
                    <a:off x="-302763" y="5951336"/>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25" name="Google Shape;3625;p22"/>
                <p:cNvGrpSpPr/>
                <p:nvPr/>
              </p:nvGrpSpPr>
              <p:grpSpPr>
                <a:xfrm>
                  <a:off x="117575" y="5951336"/>
                  <a:ext cx="61318" cy="68919"/>
                  <a:chOff x="117575" y="5951336"/>
                  <a:chExt cx="61318" cy="68919"/>
                </a:xfrm>
              </p:grpSpPr>
              <p:sp>
                <p:nvSpPr>
                  <p:cNvPr id="3626" name="Google Shape;3626;p22"/>
                  <p:cNvSpPr/>
                  <p:nvPr/>
                </p:nvSpPr>
                <p:spPr>
                  <a:xfrm>
                    <a:off x="157169" y="5952966"/>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27" name="Google Shape;3627;p22"/>
                  <p:cNvSpPr/>
                  <p:nvPr/>
                </p:nvSpPr>
                <p:spPr>
                  <a:xfrm>
                    <a:off x="117575"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28" name="Google Shape;3628;p22"/>
                <p:cNvGrpSpPr/>
                <p:nvPr/>
              </p:nvGrpSpPr>
              <p:grpSpPr>
                <a:xfrm>
                  <a:off x="537902" y="5951336"/>
                  <a:ext cx="61318" cy="68919"/>
                  <a:chOff x="537902" y="5951336"/>
                  <a:chExt cx="61318" cy="68919"/>
                </a:xfrm>
              </p:grpSpPr>
              <p:sp>
                <p:nvSpPr>
                  <p:cNvPr id="3629" name="Google Shape;3629;p22"/>
                  <p:cNvSpPr/>
                  <p:nvPr/>
                </p:nvSpPr>
                <p:spPr>
                  <a:xfrm>
                    <a:off x="577505" y="5952966"/>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30" name="Google Shape;3630;p22"/>
                  <p:cNvSpPr/>
                  <p:nvPr/>
                </p:nvSpPr>
                <p:spPr>
                  <a:xfrm>
                    <a:off x="537902"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31" name="Google Shape;3631;p22"/>
                <p:cNvGrpSpPr/>
                <p:nvPr/>
              </p:nvGrpSpPr>
              <p:grpSpPr>
                <a:xfrm>
                  <a:off x="958241" y="5951336"/>
                  <a:ext cx="61318" cy="68919"/>
                  <a:chOff x="958241" y="5951336"/>
                  <a:chExt cx="61318" cy="68919"/>
                </a:xfrm>
              </p:grpSpPr>
              <p:sp>
                <p:nvSpPr>
                  <p:cNvPr id="3632" name="Google Shape;3632;p22"/>
                  <p:cNvSpPr/>
                  <p:nvPr/>
                </p:nvSpPr>
                <p:spPr>
                  <a:xfrm>
                    <a:off x="997835" y="5952966"/>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33" name="Google Shape;3633;p22"/>
                  <p:cNvSpPr/>
                  <p:nvPr/>
                </p:nvSpPr>
                <p:spPr>
                  <a:xfrm>
                    <a:off x="958241"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34" name="Google Shape;3634;p22"/>
                <p:cNvGrpSpPr/>
                <p:nvPr/>
              </p:nvGrpSpPr>
              <p:grpSpPr>
                <a:xfrm>
                  <a:off x="1378569" y="5951336"/>
                  <a:ext cx="61318" cy="68919"/>
                  <a:chOff x="1378569" y="5951336"/>
                  <a:chExt cx="61318" cy="68919"/>
                </a:xfrm>
              </p:grpSpPr>
              <p:sp>
                <p:nvSpPr>
                  <p:cNvPr id="3635" name="Google Shape;3635;p22"/>
                  <p:cNvSpPr/>
                  <p:nvPr/>
                </p:nvSpPr>
                <p:spPr>
                  <a:xfrm>
                    <a:off x="1418171" y="5952966"/>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36" name="Google Shape;3636;p22"/>
                  <p:cNvSpPr/>
                  <p:nvPr/>
                </p:nvSpPr>
                <p:spPr>
                  <a:xfrm>
                    <a:off x="1378569" y="5951336"/>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37" name="Google Shape;3637;p22"/>
                <p:cNvGrpSpPr/>
                <p:nvPr/>
              </p:nvGrpSpPr>
              <p:grpSpPr>
                <a:xfrm>
                  <a:off x="1798832" y="5951303"/>
                  <a:ext cx="61381" cy="68935"/>
                  <a:chOff x="1798832" y="5951303"/>
                  <a:chExt cx="61381" cy="68935"/>
                </a:xfrm>
              </p:grpSpPr>
              <p:sp>
                <p:nvSpPr>
                  <p:cNvPr id="3638" name="Google Shape;3638;p22"/>
                  <p:cNvSpPr/>
                  <p:nvPr/>
                </p:nvSpPr>
                <p:spPr>
                  <a:xfrm>
                    <a:off x="1838501" y="5952966"/>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39" name="Google Shape;3639;p22"/>
                  <p:cNvSpPr/>
                  <p:nvPr/>
                </p:nvSpPr>
                <p:spPr>
                  <a:xfrm>
                    <a:off x="1798832" y="5951303"/>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640" name="Google Shape;3640;p22"/>
              <p:cNvGrpSpPr/>
              <p:nvPr/>
            </p:nvGrpSpPr>
            <p:grpSpPr>
              <a:xfrm>
                <a:off x="-1563832" y="6406118"/>
                <a:ext cx="3424045" cy="68952"/>
                <a:chOff x="-1563832" y="6406118"/>
                <a:chExt cx="3424045" cy="68952"/>
              </a:xfrm>
            </p:grpSpPr>
            <p:grpSp>
              <p:nvGrpSpPr>
                <p:cNvPr id="3641" name="Google Shape;3641;p22"/>
                <p:cNvGrpSpPr/>
                <p:nvPr/>
              </p:nvGrpSpPr>
              <p:grpSpPr>
                <a:xfrm>
                  <a:off x="-1563832" y="6406118"/>
                  <a:ext cx="61382" cy="68935"/>
                  <a:chOff x="-1563832" y="6406118"/>
                  <a:chExt cx="61382" cy="68935"/>
                </a:xfrm>
              </p:grpSpPr>
              <p:sp>
                <p:nvSpPr>
                  <p:cNvPr id="3642" name="Google Shape;3642;p22"/>
                  <p:cNvSpPr/>
                  <p:nvPr/>
                </p:nvSpPr>
                <p:spPr>
                  <a:xfrm>
                    <a:off x="-1524158" y="6407772"/>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43" name="Google Shape;3643;p22"/>
                  <p:cNvSpPr/>
                  <p:nvPr/>
                </p:nvSpPr>
                <p:spPr>
                  <a:xfrm>
                    <a:off x="-1563832" y="6406118"/>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44" name="Google Shape;3644;p22"/>
                <p:cNvGrpSpPr/>
                <p:nvPr/>
              </p:nvGrpSpPr>
              <p:grpSpPr>
                <a:xfrm>
                  <a:off x="-1143429" y="6406151"/>
                  <a:ext cx="61318" cy="68919"/>
                  <a:chOff x="-1143429" y="6406151"/>
                  <a:chExt cx="61318" cy="68919"/>
                </a:xfrm>
              </p:grpSpPr>
              <p:sp>
                <p:nvSpPr>
                  <p:cNvPr id="3645" name="Google Shape;3645;p22"/>
                  <p:cNvSpPr/>
                  <p:nvPr/>
                </p:nvSpPr>
                <p:spPr>
                  <a:xfrm>
                    <a:off x="-1103826" y="6407772"/>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46" name="Google Shape;3646;p22"/>
                  <p:cNvSpPr/>
                  <p:nvPr/>
                </p:nvSpPr>
                <p:spPr>
                  <a:xfrm>
                    <a:off x="-1143429"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47" name="Google Shape;3647;p22"/>
                <p:cNvGrpSpPr/>
                <p:nvPr/>
              </p:nvGrpSpPr>
              <p:grpSpPr>
                <a:xfrm>
                  <a:off x="-723090" y="6406151"/>
                  <a:ext cx="61318" cy="68919"/>
                  <a:chOff x="-723090" y="6406151"/>
                  <a:chExt cx="61318" cy="68919"/>
                </a:xfrm>
              </p:grpSpPr>
              <p:sp>
                <p:nvSpPr>
                  <p:cNvPr id="3648" name="Google Shape;3648;p22"/>
                  <p:cNvSpPr/>
                  <p:nvPr/>
                </p:nvSpPr>
                <p:spPr>
                  <a:xfrm>
                    <a:off x="-683492" y="6407772"/>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49" name="Google Shape;3649;p22"/>
                  <p:cNvSpPr/>
                  <p:nvPr/>
                </p:nvSpPr>
                <p:spPr>
                  <a:xfrm>
                    <a:off x="-723090"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50" name="Google Shape;3650;p22"/>
                <p:cNvGrpSpPr/>
                <p:nvPr/>
              </p:nvGrpSpPr>
              <p:grpSpPr>
                <a:xfrm>
                  <a:off x="-302763" y="6406151"/>
                  <a:ext cx="61318" cy="68919"/>
                  <a:chOff x="-302763" y="6406151"/>
                  <a:chExt cx="61318" cy="68919"/>
                </a:xfrm>
              </p:grpSpPr>
              <p:sp>
                <p:nvSpPr>
                  <p:cNvPr id="3651" name="Google Shape;3651;p22"/>
                  <p:cNvSpPr/>
                  <p:nvPr/>
                </p:nvSpPr>
                <p:spPr>
                  <a:xfrm>
                    <a:off x="-263160" y="6407772"/>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52" name="Google Shape;3652;p22"/>
                  <p:cNvSpPr/>
                  <p:nvPr/>
                </p:nvSpPr>
                <p:spPr>
                  <a:xfrm>
                    <a:off x="-302763" y="6406151"/>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53" name="Google Shape;3653;p22"/>
                <p:cNvGrpSpPr/>
                <p:nvPr/>
              </p:nvGrpSpPr>
              <p:grpSpPr>
                <a:xfrm>
                  <a:off x="117575" y="6406151"/>
                  <a:ext cx="61318" cy="68919"/>
                  <a:chOff x="117575" y="6406151"/>
                  <a:chExt cx="61318" cy="68919"/>
                </a:xfrm>
              </p:grpSpPr>
              <p:sp>
                <p:nvSpPr>
                  <p:cNvPr id="3654" name="Google Shape;3654;p22"/>
                  <p:cNvSpPr/>
                  <p:nvPr/>
                </p:nvSpPr>
                <p:spPr>
                  <a:xfrm>
                    <a:off x="157169" y="6407772"/>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55" name="Google Shape;3655;p22"/>
                  <p:cNvSpPr/>
                  <p:nvPr/>
                </p:nvSpPr>
                <p:spPr>
                  <a:xfrm>
                    <a:off x="117575"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56" name="Google Shape;3656;p22"/>
                <p:cNvGrpSpPr/>
                <p:nvPr/>
              </p:nvGrpSpPr>
              <p:grpSpPr>
                <a:xfrm>
                  <a:off x="537902" y="6406151"/>
                  <a:ext cx="61318" cy="68919"/>
                  <a:chOff x="537902" y="6406151"/>
                  <a:chExt cx="61318" cy="68919"/>
                </a:xfrm>
              </p:grpSpPr>
              <p:sp>
                <p:nvSpPr>
                  <p:cNvPr id="3657" name="Google Shape;3657;p22"/>
                  <p:cNvSpPr/>
                  <p:nvPr/>
                </p:nvSpPr>
                <p:spPr>
                  <a:xfrm>
                    <a:off x="577505" y="6407772"/>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58" name="Google Shape;3658;p22"/>
                  <p:cNvSpPr/>
                  <p:nvPr/>
                </p:nvSpPr>
                <p:spPr>
                  <a:xfrm>
                    <a:off x="537902"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59" name="Google Shape;3659;p22"/>
                <p:cNvGrpSpPr/>
                <p:nvPr/>
              </p:nvGrpSpPr>
              <p:grpSpPr>
                <a:xfrm>
                  <a:off x="958241" y="6406151"/>
                  <a:ext cx="61318" cy="68919"/>
                  <a:chOff x="958241" y="6406151"/>
                  <a:chExt cx="61318" cy="68919"/>
                </a:xfrm>
              </p:grpSpPr>
              <p:sp>
                <p:nvSpPr>
                  <p:cNvPr id="3660" name="Google Shape;3660;p22"/>
                  <p:cNvSpPr/>
                  <p:nvPr/>
                </p:nvSpPr>
                <p:spPr>
                  <a:xfrm>
                    <a:off x="997835" y="6407772"/>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61" name="Google Shape;3661;p22"/>
                  <p:cNvSpPr/>
                  <p:nvPr/>
                </p:nvSpPr>
                <p:spPr>
                  <a:xfrm>
                    <a:off x="958241"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62" name="Google Shape;3662;p22"/>
                <p:cNvGrpSpPr/>
                <p:nvPr/>
              </p:nvGrpSpPr>
              <p:grpSpPr>
                <a:xfrm>
                  <a:off x="1378569" y="6406151"/>
                  <a:ext cx="61318" cy="68919"/>
                  <a:chOff x="1378569" y="6406151"/>
                  <a:chExt cx="61318" cy="68919"/>
                </a:xfrm>
              </p:grpSpPr>
              <p:sp>
                <p:nvSpPr>
                  <p:cNvPr id="3663" name="Google Shape;3663;p22"/>
                  <p:cNvSpPr/>
                  <p:nvPr/>
                </p:nvSpPr>
                <p:spPr>
                  <a:xfrm>
                    <a:off x="1418171" y="6407772"/>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64" name="Google Shape;3664;p22"/>
                  <p:cNvSpPr/>
                  <p:nvPr/>
                </p:nvSpPr>
                <p:spPr>
                  <a:xfrm>
                    <a:off x="1378569" y="6406151"/>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65" name="Google Shape;3665;p22"/>
                <p:cNvGrpSpPr/>
                <p:nvPr/>
              </p:nvGrpSpPr>
              <p:grpSpPr>
                <a:xfrm>
                  <a:off x="1798832" y="6406118"/>
                  <a:ext cx="61381" cy="68935"/>
                  <a:chOff x="1798832" y="6406118"/>
                  <a:chExt cx="61381" cy="68935"/>
                </a:xfrm>
              </p:grpSpPr>
              <p:sp>
                <p:nvSpPr>
                  <p:cNvPr id="3666" name="Google Shape;3666;p22"/>
                  <p:cNvSpPr/>
                  <p:nvPr/>
                </p:nvSpPr>
                <p:spPr>
                  <a:xfrm>
                    <a:off x="1838501" y="6407772"/>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67" name="Google Shape;3667;p22"/>
                  <p:cNvSpPr/>
                  <p:nvPr/>
                </p:nvSpPr>
                <p:spPr>
                  <a:xfrm>
                    <a:off x="1798832" y="6406118"/>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668" name="Google Shape;3668;p22"/>
              <p:cNvGrpSpPr/>
              <p:nvPr/>
            </p:nvGrpSpPr>
            <p:grpSpPr>
              <a:xfrm>
                <a:off x="-1563832" y="6860922"/>
                <a:ext cx="3424045" cy="68951"/>
                <a:chOff x="-1563832" y="6860922"/>
                <a:chExt cx="3424045" cy="68951"/>
              </a:xfrm>
            </p:grpSpPr>
            <p:grpSp>
              <p:nvGrpSpPr>
                <p:cNvPr id="3669" name="Google Shape;3669;p22"/>
                <p:cNvGrpSpPr/>
                <p:nvPr/>
              </p:nvGrpSpPr>
              <p:grpSpPr>
                <a:xfrm>
                  <a:off x="-1563832" y="6860922"/>
                  <a:ext cx="61382" cy="68935"/>
                  <a:chOff x="-1563832" y="6860922"/>
                  <a:chExt cx="61382" cy="68935"/>
                </a:xfrm>
              </p:grpSpPr>
              <p:sp>
                <p:nvSpPr>
                  <p:cNvPr id="3670" name="Google Shape;3670;p22"/>
                  <p:cNvSpPr/>
                  <p:nvPr/>
                </p:nvSpPr>
                <p:spPr>
                  <a:xfrm>
                    <a:off x="-1524158" y="6862576"/>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71" name="Google Shape;3671;p22"/>
                  <p:cNvSpPr/>
                  <p:nvPr/>
                </p:nvSpPr>
                <p:spPr>
                  <a:xfrm>
                    <a:off x="-1563832" y="6860922"/>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72" name="Google Shape;3672;p22"/>
                <p:cNvGrpSpPr/>
                <p:nvPr/>
              </p:nvGrpSpPr>
              <p:grpSpPr>
                <a:xfrm>
                  <a:off x="-1143429" y="6860954"/>
                  <a:ext cx="61318" cy="68919"/>
                  <a:chOff x="-1143429" y="6860954"/>
                  <a:chExt cx="61318" cy="68919"/>
                </a:xfrm>
              </p:grpSpPr>
              <p:sp>
                <p:nvSpPr>
                  <p:cNvPr id="3673" name="Google Shape;3673;p22"/>
                  <p:cNvSpPr/>
                  <p:nvPr/>
                </p:nvSpPr>
                <p:spPr>
                  <a:xfrm>
                    <a:off x="-1103826" y="6862576"/>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74" name="Google Shape;3674;p22"/>
                  <p:cNvSpPr/>
                  <p:nvPr/>
                </p:nvSpPr>
                <p:spPr>
                  <a:xfrm>
                    <a:off x="-1143429"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75" name="Google Shape;3675;p22"/>
                <p:cNvGrpSpPr/>
                <p:nvPr/>
              </p:nvGrpSpPr>
              <p:grpSpPr>
                <a:xfrm>
                  <a:off x="-723090" y="6860954"/>
                  <a:ext cx="61318" cy="68919"/>
                  <a:chOff x="-723090" y="6860954"/>
                  <a:chExt cx="61318" cy="68919"/>
                </a:xfrm>
              </p:grpSpPr>
              <p:sp>
                <p:nvSpPr>
                  <p:cNvPr id="3676" name="Google Shape;3676;p22"/>
                  <p:cNvSpPr/>
                  <p:nvPr/>
                </p:nvSpPr>
                <p:spPr>
                  <a:xfrm>
                    <a:off x="-683492" y="6862576"/>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77" name="Google Shape;3677;p22"/>
                  <p:cNvSpPr/>
                  <p:nvPr/>
                </p:nvSpPr>
                <p:spPr>
                  <a:xfrm>
                    <a:off x="-723090"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78" name="Google Shape;3678;p22"/>
                <p:cNvGrpSpPr/>
                <p:nvPr/>
              </p:nvGrpSpPr>
              <p:grpSpPr>
                <a:xfrm>
                  <a:off x="-302763" y="6860954"/>
                  <a:ext cx="61318" cy="68919"/>
                  <a:chOff x="-302763" y="6860954"/>
                  <a:chExt cx="61318" cy="68919"/>
                </a:xfrm>
              </p:grpSpPr>
              <p:sp>
                <p:nvSpPr>
                  <p:cNvPr id="3679" name="Google Shape;3679;p22"/>
                  <p:cNvSpPr/>
                  <p:nvPr/>
                </p:nvSpPr>
                <p:spPr>
                  <a:xfrm>
                    <a:off x="-263160" y="6862576"/>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80" name="Google Shape;3680;p22"/>
                  <p:cNvSpPr/>
                  <p:nvPr/>
                </p:nvSpPr>
                <p:spPr>
                  <a:xfrm>
                    <a:off x="-302763" y="686095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81" name="Google Shape;3681;p22"/>
                <p:cNvGrpSpPr/>
                <p:nvPr/>
              </p:nvGrpSpPr>
              <p:grpSpPr>
                <a:xfrm>
                  <a:off x="117575" y="6860954"/>
                  <a:ext cx="61318" cy="68919"/>
                  <a:chOff x="117575" y="6860954"/>
                  <a:chExt cx="61318" cy="68919"/>
                </a:xfrm>
              </p:grpSpPr>
              <p:sp>
                <p:nvSpPr>
                  <p:cNvPr id="3682" name="Google Shape;3682;p22"/>
                  <p:cNvSpPr/>
                  <p:nvPr/>
                </p:nvSpPr>
                <p:spPr>
                  <a:xfrm>
                    <a:off x="157169" y="6862576"/>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83" name="Google Shape;3683;p22"/>
                  <p:cNvSpPr/>
                  <p:nvPr/>
                </p:nvSpPr>
                <p:spPr>
                  <a:xfrm>
                    <a:off x="117575"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84" name="Google Shape;3684;p22"/>
                <p:cNvGrpSpPr/>
                <p:nvPr/>
              </p:nvGrpSpPr>
              <p:grpSpPr>
                <a:xfrm>
                  <a:off x="537902" y="6860954"/>
                  <a:ext cx="61318" cy="68919"/>
                  <a:chOff x="537902" y="6860954"/>
                  <a:chExt cx="61318" cy="68919"/>
                </a:xfrm>
              </p:grpSpPr>
              <p:sp>
                <p:nvSpPr>
                  <p:cNvPr id="3685" name="Google Shape;3685;p22"/>
                  <p:cNvSpPr/>
                  <p:nvPr/>
                </p:nvSpPr>
                <p:spPr>
                  <a:xfrm>
                    <a:off x="577505" y="6862576"/>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86" name="Google Shape;3686;p22"/>
                  <p:cNvSpPr/>
                  <p:nvPr/>
                </p:nvSpPr>
                <p:spPr>
                  <a:xfrm>
                    <a:off x="537902"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87" name="Google Shape;3687;p22"/>
                <p:cNvGrpSpPr/>
                <p:nvPr/>
              </p:nvGrpSpPr>
              <p:grpSpPr>
                <a:xfrm>
                  <a:off x="958241" y="6860954"/>
                  <a:ext cx="61318" cy="68919"/>
                  <a:chOff x="958241" y="6860954"/>
                  <a:chExt cx="61318" cy="68919"/>
                </a:xfrm>
              </p:grpSpPr>
              <p:sp>
                <p:nvSpPr>
                  <p:cNvPr id="3688" name="Google Shape;3688;p22"/>
                  <p:cNvSpPr/>
                  <p:nvPr/>
                </p:nvSpPr>
                <p:spPr>
                  <a:xfrm>
                    <a:off x="997835" y="6862576"/>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89" name="Google Shape;3689;p22"/>
                  <p:cNvSpPr/>
                  <p:nvPr/>
                </p:nvSpPr>
                <p:spPr>
                  <a:xfrm>
                    <a:off x="958241"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90" name="Google Shape;3690;p22"/>
                <p:cNvGrpSpPr/>
                <p:nvPr/>
              </p:nvGrpSpPr>
              <p:grpSpPr>
                <a:xfrm>
                  <a:off x="1378569" y="6860954"/>
                  <a:ext cx="61318" cy="68919"/>
                  <a:chOff x="1378569" y="6860954"/>
                  <a:chExt cx="61318" cy="68919"/>
                </a:xfrm>
              </p:grpSpPr>
              <p:sp>
                <p:nvSpPr>
                  <p:cNvPr id="3691" name="Google Shape;3691;p22"/>
                  <p:cNvSpPr/>
                  <p:nvPr/>
                </p:nvSpPr>
                <p:spPr>
                  <a:xfrm>
                    <a:off x="1418171" y="6862576"/>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92" name="Google Shape;3692;p22"/>
                  <p:cNvSpPr/>
                  <p:nvPr/>
                </p:nvSpPr>
                <p:spPr>
                  <a:xfrm>
                    <a:off x="1378569" y="686095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693" name="Google Shape;3693;p22"/>
                <p:cNvGrpSpPr/>
                <p:nvPr/>
              </p:nvGrpSpPr>
              <p:grpSpPr>
                <a:xfrm>
                  <a:off x="1798832" y="6860922"/>
                  <a:ext cx="61381" cy="68935"/>
                  <a:chOff x="1798832" y="6860922"/>
                  <a:chExt cx="61381" cy="68935"/>
                </a:xfrm>
              </p:grpSpPr>
              <p:sp>
                <p:nvSpPr>
                  <p:cNvPr id="3694" name="Google Shape;3694;p22"/>
                  <p:cNvSpPr/>
                  <p:nvPr/>
                </p:nvSpPr>
                <p:spPr>
                  <a:xfrm>
                    <a:off x="1838501" y="6862576"/>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95" name="Google Shape;3695;p22"/>
                  <p:cNvSpPr/>
                  <p:nvPr/>
                </p:nvSpPr>
                <p:spPr>
                  <a:xfrm>
                    <a:off x="1798832" y="6860922"/>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696" name="Google Shape;3696;p22"/>
              <p:cNvGrpSpPr/>
              <p:nvPr/>
            </p:nvGrpSpPr>
            <p:grpSpPr>
              <a:xfrm>
                <a:off x="-1143429" y="7315725"/>
                <a:ext cx="3003642" cy="68951"/>
                <a:chOff x="-1143429" y="7315725"/>
                <a:chExt cx="3003642" cy="68951"/>
              </a:xfrm>
            </p:grpSpPr>
            <p:grpSp>
              <p:nvGrpSpPr>
                <p:cNvPr id="3697" name="Google Shape;3697;p22"/>
                <p:cNvGrpSpPr/>
                <p:nvPr/>
              </p:nvGrpSpPr>
              <p:grpSpPr>
                <a:xfrm>
                  <a:off x="-1143429" y="7315757"/>
                  <a:ext cx="61318" cy="68919"/>
                  <a:chOff x="-1143429" y="7315757"/>
                  <a:chExt cx="61318" cy="68919"/>
                </a:xfrm>
              </p:grpSpPr>
              <p:sp>
                <p:nvSpPr>
                  <p:cNvPr id="3698" name="Google Shape;3698;p22"/>
                  <p:cNvSpPr/>
                  <p:nvPr/>
                </p:nvSpPr>
                <p:spPr>
                  <a:xfrm>
                    <a:off x="-1103826" y="731737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699" name="Google Shape;3699;p22"/>
                  <p:cNvSpPr/>
                  <p:nvPr/>
                </p:nvSpPr>
                <p:spPr>
                  <a:xfrm>
                    <a:off x="-1143429"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00" name="Google Shape;3700;p22"/>
                <p:cNvGrpSpPr/>
                <p:nvPr/>
              </p:nvGrpSpPr>
              <p:grpSpPr>
                <a:xfrm>
                  <a:off x="-723090" y="7315757"/>
                  <a:ext cx="61318" cy="68919"/>
                  <a:chOff x="-723090" y="7315757"/>
                  <a:chExt cx="61318" cy="68919"/>
                </a:xfrm>
              </p:grpSpPr>
              <p:sp>
                <p:nvSpPr>
                  <p:cNvPr id="3701" name="Google Shape;3701;p22"/>
                  <p:cNvSpPr/>
                  <p:nvPr/>
                </p:nvSpPr>
                <p:spPr>
                  <a:xfrm>
                    <a:off x="-683492" y="731737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02" name="Google Shape;3702;p22"/>
                  <p:cNvSpPr/>
                  <p:nvPr/>
                </p:nvSpPr>
                <p:spPr>
                  <a:xfrm>
                    <a:off x="-723090"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03" name="Google Shape;3703;p22"/>
                <p:cNvGrpSpPr/>
                <p:nvPr/>
              </p:nvGrpSpPr>
              <p:grpSpPr>
                <a:xfrm>
                  <a:off x="-302763" y="7315757"/>
                  <a:ext cx="61318" cy="68919"/>
                  <a:chOff x="-302763" y="7315757"/>
                  <a:chExt cx="61318" cy="68919"/>
                </a:xfrm>
              </p:grpSpPr>
              <p:sp>
                <p:nvSpPr>
                  <p:cNvPr id="3704" name="Google Shape;3704;p22"/>
                  <p:cNvSpPr/>
                  <p:nvPr/>
                </p:nvSpPr>
                <p:spPr>
                  <a:xfrm>
                    <a:off x="-263160" y="731737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05" name="Google Shape;3705;p22"/>
                  <p:cNvSpPr/>
                  <p:nvPr/>
                </p:nvSpPr>
                <p:spPr>
                  <a:xfrm>
                    <a:off x="-302763" y="7315757"/>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06" name="Google Shape;3706;p22"/>
                <p:cNvGrpSpPr/>
                <p:nvPr/>
              </p:nvGrpSpPr>
              <p:grpSpPr>
                <a:xfrm>
                  <a:off x="117575" y="7315757"/>
                  <a:ext cx="61318" cy="68919"/>
                  <a:chOff x="117575" y="7315757"/>
                  <a:chExt cx="61318" cy="68919"/>
                </a:xfrm>
              </p:grpSpPr>
              <p:sp>
                <p:nvSpPr>
                  <p:cNvPr id="3707" name="Google Shape;3707;p22"/>
                  <p:cNvSpPr/>
                  <p:nvPr/>
                </p:nvSpPr>
                <p:spPr>
                  <a:xfrm>
                    <a:off x="157169" y="731737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08" name="Google Shape;3708;p22"/>
                  <p:cNvSpPr/>
                  <p:nvPr/>
                </p:nvSpPr>
                <p:spPr>
                  <a:xfrm>
                    <a:off x="117575"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09" name="Google Shape;3709;p22"/>
                <p:cNvGrpSpPr/>
                <p:nvPr/>
              </p:nvGrpSpPr>
              <p:grpSpPr>
                <a:xfrm>
                  <a:off x="537902" y="7315757"/>
                  <a:ext cx="61318" cy="68919"/>
                  <a:chOff x="537902" y="7315757"/>
                  <a:chExt cx="61318" cy="68919"/>
                </a:xfrm>
              </p:grpSpPr>
              <p:sp>
                <p:nvSpPr>
                  <p:cNvPr id="3710" name="Google Shape;3710;p22"/>
                  <p:cNvSpPr/>
                  <p:nvPr/>
                </p:nvSpPr>
                <p:spPr>
                  <a:xfrm>
                    <a:off x="577505" y="731737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11" name="Google Shape;3711;p22"/>
                  <p:cNvSpPr/>
                  <p:nvPr/>
                </p:nvSpPr>
                <p:spPr>
                  <a:xfrm>
                    <a:off x="537902"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12" name="Google Shape;3712;p22"/>
                <p:cNvGrpSpPr/>
                <p:nvPr/>
              </p:nvGrpSpPr>
              <p:grpSpPr>
                <a:xfrm>
                  <a:off x="958241" y="7315757"/>
                  <a:ext cx="61318" cy="68919"/>
                  <a:chOff x="958241" y="7315757"/>
                  <a:chExt cx="61318" cy="68919"/>
                </a:xfrm>
              </p:grpSpPr>
              <p:sp>
                <p:nvSpPr>
                  <p:cNvPr id="3713" name="Google Shape;3713;p22"/>
                  <p:cNvSpPr/>
                  <p:nvPr/>
                </p:nvSpPr>
                <p:spPr>
                  <a:xfrm>
                    <a:off x="997835" y="731737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14" name="Google Shape;3714;p22"/>
                  <p:cNvSpPr/>
                  <p:nvPr/>
                </p:nvSpPr>
                <p:spPr>
                  <a:xfrm>
                    <a:off x="958241"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15" name="Google Shape;3715;p22"/>
                <p:cNvGrpSpPr/>
                <p:nvPr/>
              </p:nvGrpSpPr>
              <p:grpSpPr>
                <a:xfrm>
                  <a:off x="1378569" y="7315757"/>
                  <a:ext cx="61318" cy="68919"/>
                  <a:chOff x="1378569" y="7315757"/>
                  <a:chExt cx="61318" cy="68919"/>
                </a:xfrm>
              </p:grpSpPr>
              <p:sp>
                <p:nvSpPr>
                  <p:cNvPr id="3716" name="Google Shape;3716;p22"/>
                  <p:cNvSpPr/>
                  <p:nvPr/>
                </p:nvSpPr>
                <p:spPr>
                  <a:xfrm>
                    <a:off x="1418171" y="731737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17" name="Google Shape;3717;p22"/>
                  <p:cNvSpPr/>
                  <p:nvPr/>
                </p:nvSpPr>
                <p:spPr>
                  <a:xfrm>
                    <a:off x="1378569" y="7315757"/>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18" name="Google Shape;3718;p22"/>
                <p:cNvGrpSpPr/>
                <p:nvPr/>
              </p:nvGrpSpPr>
              <p:grpSpPr>
                <a:xfrm>
                  <a:off x="1798832" y="7315725"/>
                  <a:ext cx="61381" cy="68935"/>
                  <a:chOff x="1798832" y="7315725"/>
                  <a:chExt cx="61381" cy="68935"/>
                </a:xfrm>
              </p:grpSpPr>
              <p:sp>
                <p:nvSpPr>
                  <p:cNvPr id="3719" name="Google Shape;3719;p22"/>
                  <p:cNvSpPr/>
                  <p:nvPr/>
                </p:nvSpPr>
                <p:spPr>
                  <a:xfrm>
                    <a:off x="1838501" y="731737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20" name="Google Shape;3720;p22"/>
                  <p:cNvSpPr/>
                  <p:nvPr/>
                </p:nvSpPr>
                <p:spPr>
                  <a:xfrm>
                    <a:off x="1798832" y="731572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721" name="Google Shape;3721;p22"/>
              <p:cNvGrpSpPr/>
              <p:nvPr/>
            </p:nvGrpSpPr>
            <p:grpSpPr>
              <a:xfrm>
                <a:off x="-723090" y="7770540"/>
                <a:ext cx="2583299" cy="68940"/>
                <a:chOff x="-723090" y="7770540"/>
                <a:chExt cx="2583299" cy="68940"/>
              </a:xfrm>
            </p:grpSpPr>
            <p:grpSp>
              <p:nvGrpSpPr>
                <p:cNvPr id="3722" name="Google Shape;3722;p22"/>
                <p:cNvGrpSpPr/>
                <p:nvPr/>
              </p:nvGrpSpPr>
              <p:grpSpPr>
                <a:xfrm>
                  <a:off x="-723090" y="7770561"/>
                  <a:ext cx="61318" cy="68919"/>
                  <a:chOff x="-723090" y="7770561"/>
                  <a:chExt cx="61318" cy="68919"/>
                </a:xfrm>
              </p:grpSpPr>
              <p:sp>
                <p:nvSpPr>
                  <p:cNvPr id="3723" name="Google Shape;3723;p22"/>
                  <p:cNvSpPr/>
                  <p:nvPr/>
                </p:nvSpPr>
                <p:spPr>
                  <a:xfrm>
                    <a:off x="-683492" y="7772191"/>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24" name="Google Shape;3724;p22"/>
                  <p:cNvSpPr/>
                  <p:nvPr/>
                </p:nvSpPr>
                <p:spPr>
                  <a:xfrm>
                    <a:off x="-723090"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25" name="Google Shape;3725;p22"/>
                <p:cNvGrpSpPr/>
                <p:nvPr/>
              </p:nvGrpSpPr>
              <p:grpSpPr>
                <a:xfrm>
                  <a:off x="-302763" y="7770561"/>
                  <a:ext cx="61318" cy="68919"/>
                  <a:chOff x="-302763" y="7770561"/>
                  <a:chExt cx="61318" cy="68919"/>
                </a:xfrm>
              </p:grpSpPr>
              <p:sp>
                <p:nvSpPr>
                  <p:cNvPr id="3726" name="Google Shape;3726;p22"/>
                  <p:cNvSpPr/>
                  <p:nvPr/>
                </p:nvSpPr>
                <p:spPr>
                  <a:xfrm>
                    <a:off x="-263160" y="7772191"/>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27" name="Google Shape;3727;p22"/>
                  <p:cNvSpPr/>
                  <p:nvPr/>
                </p:nvSpPr>
                <p:spPr>
                  <a:xfrm>
                    <a:off x="-302763" y="777056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28" name="Google Shape;3728;p22"/>
                <p:cNvGrpSpPr/>
                <p:nvPr/>
              </p:nvGrpSpPr>
              <p:grpSpPr>
                <a:xfrm>
                  <a:off x="117575" y="7770561"/>
                  <a:ext cx="61318" cy="68919"/>
                  <a:chOff x="117575" y="7770561"/>
                  <a:chExt cx="61318" cy="68919"/>
                </a:xfrm>
              </p:grpSpPr>
              <p:sp>
                <p:nvSpPr>
                  <p:cNvPr id="3729" name="Google Shape;3729;p22"/>
                  <p:cNvSpPr/>
                  <p:nvPr/>
                </p:nvSpPr>
                <p:spPr>
                  <a:xfrm>
                    <a:off x="157169" y="7772191"/>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30" name="Google Shape;3730;p22"/>
                  <p:cNvSpPr/>
                  <p:nvPr/>
                </p:nvSpPr>
                <p:spPr>
                  <a:xfrm>
                    <a:off x="117575"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31" name="Google Shape;3731;p22"/>
                <p:cNvGrpSpPr/>
                <p:nvPr/>
              </p:nvGrpSpPr>
              <p:grpSpPr>
                <a:xfrm>
                  <a:off x="537902" y="7770561"/>
                  <a:ext cx="61318" cy="68919"/>
                  <a:chOff x="537902" y="7770561"/>
                  <a:chExt cx="61318" cy="68919"/>
                </a:xfrm>
              </p:grpSpPr>
              <p:sp>
                <p:nvSpPr>
                  <p:cNvPr id="3732" name="Google Shape;3732;p22"/>
                  <p:cNvSpPr/>
                  <p:nvPr/>
                </p:nvSpPr>
                <p:spPr>
                  <a:xfrm>
                    <a:off x="577505" y="7772191"/>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33" name="Google Shape;3733;p22"/>
                  <p:cNvSpPr/>
                  <p:nvPr/>
                </p:nvSpPr>
                <p:spPr>
                  <a:xfrm>
                    <a:off x="537902"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34" name="Google Shape;3734;p22"/>
                <p:cNvGrpSpPr/>
                <p:nvPr/>
              </p:nvGrpSpPr>
              <p:grpSpPr>
                <a:xfrm>
                  <a:off x="958241" y="7770561"/>
                  <a:ext cx="61318" cy="68919"/>
                  <a:chOff x="958241" y="7770561"/>
                  <a:chExt cx="61318" cy="68919"/>
                </a:xfrm>
              </p:grpSpPr>
              <p:sp>
                <p:nvSpPr>
                  <p:cNvPr id="3735" name="Google Shape;3735;p22"/>
                  <p:cNvSpPr/>
                  <p:nvPr/>
                </p:nvSpPr>
                <p:spPr>
                  <a:xfrm>
                    <a:off x="997835" y="7772191"/>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36" name="Google Shape;3736;p22"/>
                  <p:cNvSpPr/>
                  <p:nvPr/>
                </p:nvSpPr>
                <p:spPr>
                  <a:xfrm>
                    <a:off x="958241"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37" name="Google Shape;3737;p22"/>
                <p:cNvGrpSpPr/>
                <p:nvPr/>
              </p:nvGrpSpPr>
              <p:grpSpPr>
                <a:xfrm>
                  <a:off x="1378569" y="7770561"/>
                  <a:ext cx="61318" cy="68919"/>
                  <a:chOff x="1378569" y="7770561"/>
                  <a:chExt cx="61318" cy="68919"/>
                </a:xfrm>
              </p:grpSpPr>
              <p:sp>
                <p:nvSpPr>
                  <p:cNvPr id="3738" name="Google Shape;3738;p22"/>
                  <p:cNvSpPr/>
                  <p:nvPr/>
                </p:nvSpPr>
                <p:spPr>
                  <a:xfrm>
                    <a:off x="1418171" y="7772191"/>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39" name="Google Shape;3739;p22"/>
                  <p:cNvSpPr/>
                  <p:nvPr/>
                </p:nvSpPr>
                <p:spPr>
                  <a:xfrm>
                    <a:off x="1378569" y="777056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40" name="Google Shape;3740;p22"/>
                <p:cNvGrpSpPr/>
                <p:nvPr/>
              </p:nvGrpSpPr>
              <p:grpSpPr>
                <a:xfrm>
                  <a:off x="1798872" y="7770540"/>
                  <a:ext cx="61337" cy="68909"/>
                  <a:chOff x="1798872" y="7770540"/>
                  <a:chExt cx="61337" cy="68909"/>
                </a:xfrm>
              </p:grpSpPr>
              <p:sp>
                <p:nvSpPr>
                  <p:cNvPr id="3741" name="Google Shape;3741;p22"/>
                  <p:cNvSpPr/>
                  <p:nvPr/>
                </p:nvSpPr>
                <p:spPr>
                  <a:xfrm>
                    <a:off x="1838501" y="7772191"/>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42" name="Google Shape;3742;p22"/>
                  <p:cNvSpPr/>
                  <p:nvPr/>
                </p:nvSpPr>
                <p:spPr>
                  <a:xfrm>
                    <a:off x="1798872" y="7770540"/>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3743" name="Google Shape;3743;p22"/>
            <p:cNvSpPr/>
            <p:nvPr/>
          </p:nvSpPr>
          <p:spPr>
            <a:xfrm rot="-486348">
              <a:off x="-757640" y="3604957"/>
              <a:ext cx="550808" cy="638777"/>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44" name="Google Shape;3744;p22"/>
          <p:cNvGrpSpPr/>
          <p:nvPr/>
        </p:nvGrpSpPr>
        <p:grpSpPr>
          <a:xfrm>
            <a:off x="316460" y="3273593"/>
            <a:ext cx="1333217" cy="435131"/>
            <a:chOff x="632921" y="6547185"/>
            <a:chExt cx="2666433" cy="870263"/>
          </a:xfrm>
        </p:grpSpPr>
        <p:sp>
          <p:nvSpPr>
            <p:cNvPr id="3745" name="Google Shape;3745;p22"/>
            <p:cNvSpPr/>
            <p:nvPr/>
          </p:nvSpPr>
          <p:spPr>
            <a:xfrm>
              <a:off x="632921" y="6547185"/>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46" name="Google Shape;3746;p22"/>
            <p:cNvSpPr/>
            <p:nvPr/>
          </p:nvSpPr>
          <p:spPr>
            <a:xfrm>
              <a:off x="632921" y="6547185"/>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3747" name="Google Shape;3747;p22"/>
          <p:cNvPicPr preferRelativeResize="0"/>
          <p:nvPr/>
        </p:nvPicPr>
        <p:blipFill rotWithShape="1">
          <a:blip r:embed="rId3">
            <a:alphaModFix/>
          </a:blip>
          <a:srcRect b="0" l="0" r="0" t="0"/>
          <a:stretch/>
        </p:blipFill>
        <p:spPr>
          <a:xfrm>
            <a:off x="3961975" y="326425"/>
            <a:ext cx="1220050" cy="122005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3751" name="Shape 3751"/>
        <p:cNvGrpSpPr/>
        <p:nvPr/>
      </p:nvGrpSpPr>
      <p:grpSpPr>
        <a:xfrm>
          <a:off x="0" y="0"/>
          <a:ext cx="0" cy="0"/>
          <a:chOff x="0" y="0"/>
          <a:chExt cx="0" cy="0"/>
        </a:xfrm>
      </p:grpSpPr>
      <p:grpSp>
        <p:nvGrpSpPr>
          <p:cNvPr id="3752" name="Google Shape;3752;p23"/>
          <p:cNvGrpSpPr/>
          <p:nvPr/>
        </p:nvGrpSpPr>
        <p:grpSpPr>
          <a:xfrm>
            <a:off x="986550" y="603348"/>
            <a:ext cx="3121039" cy="4742849"/>
            <a:chOff x="1028700" y="1410045"/>
            <a:chExt cx="6242077" cy="9485697"/>
          </a:xfrm>
        </p:grpSpPr>
        <p:sp>
          <p:nvSpPr>
            <p:cNvPr id="3753" name="Google Shape;3753;p23"/>
            <p:cNvSpPr/>
            <p:nvPr/>
          </p:nvSpPr>
          <p:spPr>
            <a:xfrm>
              <a:off x="1028700" y="1410045"/>
              <a:ext cx="6242077" cy="9485697"/>
            </a:xfrm>
            <a:custGeom>
              <a:rect b="b" l="l" r="r" t="t"/>
              <a:pathLst>
                <a:path extrusionOk="0" h="9485697" w="6242077">
                  <a:moveTo>
                    <a:pt x="6239273" y="9415845"/>
                  </a:moveTo>
                  <a:cubicBezTo>
                    <a:pt x="6241322" y="9450619"/>
                    <a:pt x="6545215" y="9435803"/>
                    <a:pt x="177261" y="9485698"/>
                  </a:cubicBezTo>
                  <a:cubicBezTo>
                    <a:pt x="63439" y="9485698"/>
                    <a:pt x="41103" y="1412893"/>
                    <a:pt x="0" y="179467"/>
                  </a:cubicBezTo>
                  <a:cubicBezTo>
                    <a:pt x="0" y="90871"/>
                    <a:pt x="998399" y="120902"/>
                    <a:pt x="1329314" y="104625"/>
                  </a:cubicBezTo>
                  <a:cubicBezTo>
                    <a:pt x="3566964" y="-5409"/>
                    <a:pt x="4693493" y="-47222"/>
                    <a:pt x="6074859" y="71368"/>
                  </a:cubicBezTo>
                  <a:cubicBezTo>
                    <a:pt x="6172551" y="79753"/>
                    <a:pt x="5977016" y="3590904"/>
                    <a:pt x="6239273" y="941584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54" name="Google Shape;3754;p23"/>
            <p:cNvSpPr/>
            <p:nvPr/>
          </p:nvSpPr>
          <p:spPr>
            <a:xfrm>
              <a:off x="1292532" y="1702881"/>
              <a:ext cx="5706314" cy="8899999"/>
            </a:xfrm>
            <a:custGeom>
              <a:rect b="b" l="l" r="r" t="t"/>
              <a:pathLst>
                <a:path extrusionOk="0" h="8899999" w="5706314">
                  <a:moveTo>
                    <a:pt x="0" y="125405"/>
                  </a:moveTo>
                  <a:cubicBezTo>
                    <a:pt x="223298" y="105884"/>
                    <a:pt x="452726" y="109260"/>
                    <a:pt x="709594" y="109735"/>
                  </a:cubicBezTo>
                  <a:cubicBezTo>
                    <a:pt x="1589465" y="109735"/>
                    <a:pt x="3645299" y="-92235"/>
                    <a:pt x="5580404" y="51834"/>
                  </a:cubicBezTo>
                  <a:cubicBezTo>
                    <a:pt x="5636841" y="3984738"/>
                    <a:pt x="5473737" y="3753534"/>
                    <a:pt x="5706314" y="8856518"/>
                  </a:cubicBezTo>
                  <a:cubicBezTo>
                    <a:pt x="3120937" y="8877405"/>
                    <a:pt x="3305997" y="8874787"/>
                    <a:pt x="140788" y="8900000"/>
                  </a:cubicBezTo>
                  <a:cubicBezTo>
                    <a:pt x="13929" y="5077415"/>
                    <a:pt x="40724" y="1728223"/>
                    <a:pt x="0" y="12540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55" name="Google Shape;3755;p23"/>
            <p:cNvSpPr/>
            <p:nvPr/>
          </p:nvSpPr>
          <p:spPr>
            <a:xfrm>
              <a:off x="1295713" y="1699707"/>
              <a:ext cx="5695061" cy="8903309"/>
            </a:xfrm>
            <a:custGeom>
              <a:rect b="b" l="l" r="r" t="t"/>
              <a:pathLst>
                <a:path extrusionOk="0" h="8903309" w="5695061">
                  <a:moveTo>
                    <a:pt x="5656299" y="8678154"/>
                  </a:moveTo>
                  <a:cubicBezTo>
                    <a:pt x="5702545" y="8678154"/>
                    <a:pt x="5695011" y="8682669"/>
                    <a:pt x="5694005" y="8660511"/>
                  </a:cubicBezTo>
                  <a:cubicBezTo>
                    <a:pt x="5661214" y="8660548"/>
                    <a:pt x="5649410" y="8660511"/>
                    <a:pt x="5613165" y="8660567"/>
                  </a:cubicBezTo>
                  <a:cubicBezTo>
                    <a:pt x="5614891" y="8254143"/>
                    <a:pt x="5579026" y="8315876"/>
                    <a:pt x="5678160" y="8316104"/>
                  </a:cubicBezTo>
                  <a:cubicBezTo>
                    <a:pt x="5677173" y="8294742"/>
                    <a:pt x="5682543" y="8298460"/>
                    <a:pt x="5656299" y="8298460"/>
                  </a:cubicBezTo>
                  <a:cubicBezTo>
                    <a:pt x="5595915" y="8298460"/>
                    <a:pt x="5608136" y="8352377"/>
                    <a:pt x="5602766" y="8009393"/>
                  </a:cubicBezTo>
                  <a:cubicBezTo>
                    <a:pt x="5601760" y="7944302"/>
                    <a:pt x="5588078" y="7955287"/>
                    <a:pt x="5656299" y="7955287"/>
                  </a:cubicBezTo>
                  <a:cubicBezTo>
                    <a:pt x="5665673" y="7955287"/>
                    <a:pt x="5663871" y="7958835"/>
                    <a:pt x="5663131" y="7937681"/>
                  </a:cubicBezTo>
                  <a:cubicBezTo>
                    <a:pt x="5581626" y="7937681"/>
                    <a:pt x="5603582" y="7972228"/>
                    <a:pt x="5600090" y="7750244"/>
                  </a:cubicBezTo>
                  <a:cubicBezTo>
                    <a:pt x="5597016" y="7561308"/>
                    <a:pt x="5579405" y="7592193"/>
                    <a:pt x="5651859" y="7592212"/>
                  </a:cubicBezTo>
                  <a:cubicBezTo>
                    <a:pt x="5651137" y="7568669"/>
                    <a:pt x="5661062" y="7574721"/>
                    <a:pt x="5597224" y="7574512"/>
                  </a:cubicBezTo>
                  <a:cubicBezTo>
                    <a:pt x="5593505" y="7346590"/>
                    <a:pt x="5596162" y="7500505"/>
                    <a:pt x="5592727" y="7230162"/>
                  </a:cubicBezTo>
                  <a:cubicBezTo>
                    <a:pt x="5649979" y="7230029"/>
                    <a:pt x="5641383" y="7235968"/>
                    <a:pt x="5640719" y="7212481"/>
                  </a:cubicBezTo>
                  <a:cubicBezTo>
                    <a:pt x="5583353" y="7212500"/>
                    <a:pt x="5587432" y="7270552"/>
                    <a:pt x="5585820" y="6866670"/>
                  </a:cubicBezTo>
                  <a:cubicBezTo>
                    <a:pt x="5640282" y="6867277"/>
                    <a:pt x="5631326" y="6871375"/>
                    <a:pt x="5630737" y="6849349"/>
                  </a:cubicBezTo>
                  <a:cubicBezTo>
                    <a:pt x="5578988" y="6849179"/>
                    <a:pt x="5585763" y="6850601"/>
                    <a:pt x="5585744" y="6843809"/>
                  </a:cubicBezTo>
                  <a:cubicBezTo>
                    <a:pt x="5585497" y="6762536"/>
                    <a:pt x="5585136" y="6752633"/>
                    <a:pt x="5581227" y="6504658"/>
                  </a:cubicBezTo>
                  <a:cubicBezTo>
                    <a:pt x="5629447" y="6505170"/>
                    <a:pt x="5621514" y="6509306"/>
                    <a:pt x="5620907" y="6487318"/>
                  </a:cubicBezTo>
                  <a:cubicBezTo>
                    <a:pt x="5564926" y="6487090"/>
                    <a:pt x="5581626" y="6531028"/>
                    <a:pt x="5576369" y="6196373"/>
                  </a:cubicBezTo>
                  <a:cubicBezTo>
                    <a:pt x="5575344" y="6131339"/>
                    <a:pt x="5566311" y="6142607"/>
                    <a:pt x="5611267" y="6143101"/>
                  </a:cubicBezTo>
                  <a:cubicBezTo>
                    <a:pt x="5610622" y="6120601"/>
                    <a:pt x="5617852" y="6125894"/>
                    <a:pt x="5575288" y="6124832"/>
                  </a:cubicBezTo>
                  <a:cubicBezTo>
                    <a:pt x="5570847" y="5823357"/>
                    <a:pt x="5572176" y="5898502"/>
                    <a:pt x="5567678" y="5778375"/>
                  </a:cubicBezTo>
                  <a:cubicBezTo>
                    <a:pt x="5606789" y="5778148"/>
                    <a:pt x="5600375" y="5782872"/>
                    <a:pt x="5599654" y="5760618"/>
                  </a:cubicBezTo>
                  <a:cubicBezTo>
                    <a:pt x="5559366" y="5760751"/>
                    <a:pt x="5566710" y="5777275"/>
                    <a:pt x="5565154" y="5678435"/>
                  </a:cubicBezTo>
                  <a:cubicBezTo>
                    <a:pt x="5560258" y="5364780"/>
                    <a:pt x="5551567" y="5416003"/>
                    <a:pt x="5587831" y="5415491"/>
                  </a:cubicBezTo>
                  <a:cubicBezTo>
                    <a:pt x="5587015" y="5393408"/>
                    <a:pt x="5592272" y="5397677"/>
                    <a:pt x="5561549" y="5398265"/>
                  </a:cubicBezTo>
                  <a:cubicBezTo>
                    <a:pt x="5555286" y="5010849"/>
                    <a:pt x="5546443" y="5054882"/>
                    <a:pt x="5575515" y="5054807"/>
                  </a:cubicBezTo>
                  <a:cubicBezTo>
                    <a:pt x="5574946" y="5032629"/>
                    <a:pt x="5579424" y="5037144"/>
                    <a:pt x="5555286" y="5037201"/>
                  </a:cubicBezTo>
                  <a:cubicBezTo>
                    <a:pt x="5549005" y="4648003"/>
                    <a:pt x="5542932" y="4692073"/>
                    <a:pt x="5569594" y="4691845"/>
                  </a:cubicBezTo>
                  <a:cubicBezTo>
                    <a:pt x="5569405" y="4670673"/>
                    <a:pt x="5574358" y="4674145"/>
                    <a:pt x="5550068" y="4674392"/>
                  </a:cubicBezTo>
                  <a:cubicBezTo>
                    <a:pt x="5547468" y="4499362"/>
                    <a:pt x="5550447" y="4481377"/>
                    <a:pt x="5547012" y="4329700"/>
                  </a:cubicBezTo>
                  <a:cubicBezTo>
                    <a:pt x="5573276" y="4329700"/>
                    <a:pt x="5568836" y="4334254"/>
                    <a:pt x="5568949" y="4312076"/>
                  </a:cubicBezTo>
                  <a:cubicBezTo>
                    <a:pt x="5539612" y="4312095"/>
                    <a:pt x="5545836" y="4362180"/>
                    <a:pt x="5539327" y="3995273"/>
                  </a:cubicBezTo>
                  <a:cubicBezTo>
                    <a:pt x="5538720" y="3961465"/>
                    <a:pt x="5537676" y="3965905"/>
                    <a:pt x="5542230" y="3965943"/>
                  </a:cubicBezTo>
                  <a:cubicBezTo>
                    <a:pt x="5577982" y="3966284"/>
                    <a:pt x="5571910" y="3970762"/>
                    <a:pt x="5572194" y="3948584"/>
                  </a:cubicBezTo>
                  <a:cubicBezTo>
                    <a:pt x="5530446" y="3948280"/>
                    <a:pt x="5535380" y="3981329"/>
                    <a:pt x="5536423" y="3736161"/>
                  </a:cubicBezTo>
                  <a:cubicBezTo>
                    <a:pt x="5536917" y="3578072"/>
                    <a:pt x="5523178" y="3604082"/>
                    <a:pt x="5577432" y="3602963"/>
                  </a:cubicBezTo>
                  <a:cubicBezTo>
                    <a:pt x="5577792" y="3580880"/>
                    <a:pt x="5584833" y="3584997"/>
                    <a:pt x="5542097" y="3586230"/>
                  </a:cubicBezTo>
                  <a:cubicBezTo>
                    <a:pt x="5531945" y="3586515"/>
                    <a:pt x="5536082" y="3626981"/>
                    <a:pt x="5527865" y="3241140"/>
                  </a:cubicBezTo>
                  <a:cubicBezTo>
                    <a:pt x="5543748" y="3240856"/>
                    <a:pt x="5562270" y="3240495"/>
                    <a:pt x="5583182" y="3240249"/>
                  </a:cubicBezTo>
                  <a:cubicBezTo>
                    <a:pt x="5583504" y="3218185"/>
                    <a:pt x="5591683" y="3222340"/>
                    <a:pt x="5542173" y="3223269"/>
                  </a:cubicBezTo>
                  <a:cubicBezTo>
                    <a:pt x="5524829" y="3223573"/>
                    <a:pt x="5527524" y="3225167"/>
                    <a:pt x="5527390" y="3218489"/>
                  </a:cubicBezTo>
                  <a:cubicBezTo>
                    <a:pt x="5519003" y="2835854"/>
                    <a:pt x="5516251" y="2879071"/>
                    <a:pt x="5542249" y="2879337"/>
                  </a:cubicBezTo>
                  <a:cubicBezTo>
                    <a:pt x="5596674" y="2880001"/>
                    <a:pt x="5587471" y="2884213"/>
                    <a:pt x="5587642" y="2862149"/>
                  </a:cubicBezTo>
                  <a:cubicBezTo>
                    <a:pt x="5561795" y="2861959"/>
                    <a:pt x="5537828" y="2861655"/>
                    <a:pt x="5521887" y="2861485"/>
                  </a:cubicBezTo>
                  <a:cubicBezTo>
                    <a:pt x="5521242" y="2818818"/>
                    <a:pt x="5517295" y="2517647"/>
                    <a:pt x="5517276" y="2516319"/>
                  </a:cubicBezTo>
                  <a:cubicBezTo>
                    <a:pt x="5549555" y="2516205"/>
                    <a:pt x="5565629" y="2516111"/>
                    <a:pt x="5588495" y="2516054"/>
                  </a:cubicBezTo>
                  <a:cubicBezTo>
                    <a:pt x="5588419" y="2493857"/>
                    <a:pt x="5597870" y="2498353"/>
                    <a:pt x="5542268" y="2498581"/>
                  </a:cubicBezTo>
                  <a:cubicBezTo>
                    <a:pt x="5505302" y="2498733"/>
                    <a:pt x="5520635" y="2547280"/>
                    <a:pt x="5513025" y="2183105"/>
                  </a:cubicBezTo>
                  <a:cubicBezTo>
                    <a:pt x="5512285" y="2147439"/>
                    <a:pt x="5504713" y="2153150"/>
                    <a:pt x="5542173" y="2153852"/>
                  </a:cubicBezTo>
                  <a:cubicBezTo>
                    <a:pt x="5592973" y="2154800"/>
                    <a:pt x="5584567" y="2158993"/>
                    <a:pt x="5584131" y="2136910"/>
                  </a:cubicBezTo>
                  <a:cubicBezTo>
                    <a:pt x="5555799" y="2136569"/>
                    <a:pt x="5539232" y="2136113"/>
                    <a:pt x="5512076" y="2135715"/>
                  </a:cubicBezTo>
                  <a:cubicBezTo>
                    <a:pt x="5505890" y="1811057"/>
                    <a:pt x="5505814" y="1797967"/>
                    <a:pt x="5505700" y="1790132"/>
                  </a:cubicBezTo>
                  <a:cubicBezTo>
                    <a:pt x="5530446" y="1790530"/>
                    <a:pt x="5549935" y="1791080"/>
                    <a:pt x="5574453" y="1791479"/>
                  </a:cubicBezTo>
                  <a:cubicBezTo>
                    <a:pt x="5573637" y="1769187"/>
                    <a:pt x="5580772" y="1774025"/>
                    <a:pt x="5542458" y="1773190"/>
                  </a:cubicBezTo>
                  <a:cubicBezTo>
                    <a:pt x="5491297" y="1772090"/>
                    <a:pt x="5507085" y="1826215"/>
                    <a:pt x="5500596" y="1427721"/>
                  </a:cubicBezTo>
                  <a:cubicBezTo>
                    <a:pt x="5527694" y="1428233"/>
                    <a:pt x="5544337" y="1428840"/>
                    <a:pt x="5567526" y="1429391"/>
                  </a:cubicBezTo>
                  <a:cubicBezTo>
                    <a:pt x="5567393" y="1407156"/>
                    <a:pt x="5572422" y="1411918"/>
                    <a:pt x="5542515" y="1411102"/>
                  </a:cubicBezTo>
                  <a:cubicBezTo>
                    <a:pt x="5483061" y="1409395"/>
                    <a:pt x="5501127" y="1462761"/>
                    <a:pt x="5493062" y="1065083"/>
                  </a:cubicBezTo>
                  <a:cubicBezTo>
                    <a:pt x="5523367" y="1065595"/>
                    <a:pt x="5538852" y="1066278"/>
                    <a:pt x="5568703" y="1066999"/>
                  </a:cubicBezTo>
                  <a:cubicBezTo>
                    <a:pt x="5568968" y="1044745"/>
                    <a:pt x="5573978" y="1049583"/>
                    <a:pt x="5542515" y="1048635"/>
                  </a:cubicBezTo>
                  <a:cubicBezTo>
                    <a:pt x="5482777" y="1046927"/>
                    <a:pt x="5492796" y="1055218"/>
                    <a:pt x="5492227" y="1018584"/>
                  </a:cubicBezTo>
                  <a:cubicBezTo>
                    <a:pt x="5486363" y="641319"/>
                    <a:pt x="5475907" y="703052"/>
                    <a:pt x="5542344" y="702881"/>
                  </a:cubicBezTo>
                  <a:cubicBezTo>
                    <a:pt x="5580487" y="702767"/>
                    <a:pt x="5574073" y="707377"/>
                    <a:pt x="5574414" y="685181"/>
                  </a:cubicBezTo>
                  <a:cubicBezTo>
                    <a:pt x="5543919" y="685237"/>
                    <a:pt x="5525512" y="685332"/>
                    <a:pt x="5488431" y="685370"/>
                  </a:cubicBezTo>
                  <a:cubicBezTo>
                    <a:pt x="5485699" y="548549"/>
                    <a:pt x="5484143" y="541795"/>
                    <a:pt x="5483554" y="340907"/>
                  </a:cubicBezTo>
                  <a:cubicBezTo>
                    <a:pt x="5524430" y="341134"/>
                    <a:pt x="5539782" y="341533"/>
                    <a:pt x="5578172" y="341874"/>
                  </a:cubicBezTo>
                  <a:cubicBezTo>
                    <a:pt x="5578286" y="319602"/>
                    <a:pt x="5585440" y="324382"/>
                    <a:pt x="5542439" y="323832"/>
                  </a:cubicBezTo>
                  <a:cubicBezTo>
                    <a:pt x="5464634" y="322903"/>
                    <a:pt x="5484712" y="373461"/>
                    <a:pt x="5479304" y="48614"/>
                  </a:cubicBezTo>
                  <a:cubicBezTo>
                    <a:pt x="5454691" y="46907"/>
                    <a:pt x="5466134" y="12796"/>
                    <a:pt x="5467937" y="323187"/>
                  </a:cubicBezTo>
                  <a:cubicBezTo>
                    <a:pt x="5436834" y="323073"/>
                    <a:pt x="5210234" y="322144"/>
                    <a:pt x="5165221" y="322296"/>
                  </a:cubicBezTo>
                  <a:cubicBezTo>
                    <a:pt x="5157934" y="-3026"/>
                    <a:pt x="5173989" y="29643"/>
                    <a:pt x="5147156" y="28258"/>
                  </a:cubicBezTo>
                  <a:cubicBezTo>
                    <a:pt x="5150590" y="376554"/>
                    <a:pt x="5168846" y="321878"/>
                    <a:pt x="5086582" y="323036"/>
                  </a:cubicBezTo>
                  <a:cubicBezTo>
                    <a:pt x="5001491" y="324231"/>
                    <a:pt x="4999783" y="323624"/>
                    <a:pt x="4859033" y="323984"/>
                  </a:cubicBezTo>
                  <a:cubicBezTo>
                    <a:pt x="4847837" y="324003"/>
                    <a:pt x="4850588" y="336391"/>
                    <a:pt x="4849109" y="241838"/>
                  </a:cubicBezTo>
                  <a:cubicBezTo>
                    <a:pt x="4845218" y="-15718"/>
                    <a:pt x="4852202" y="14598"/>
                    <a:pt x="4830113" y="13802"/>
                  </a:cubicBezTo>
                  <a:cubicBezTo>
                    <a:pt x="4832902" y="198621"/>
                    <a:pt x="4833794" y="262042"/>
                    <a:pt x="4834971" y="324041"/>
                  </a:cubicBezTo>
                  <a:cubicBezTo>
                    <a:pt x="4764169" y="324174"/>
                    <a:pt x="4746995" y="324117"/>
                    <a:pt x="4534077" y="323965"/>
                  </a:cubicBezTo>
                  <a:cubicBezTo>
                    <a:pt x="4526335" y="-30383"/>
                    <a:pt x="4538404" y="5663"/>
                    <a:pt x="4513696" y="5151"/>
                  </a:cubicBezTo>
                  <a:cubicBezTo>
                    <a:pt x="4518953" y="349747"/>
                    <a:pt x="4518820" y="323946"/>
                    <a:pt x="4517473" y="323946"/>
                  </a:cubicBezTo>
                  <a:cubicBezTo>
                    <a:pt x="4402588" y="323946"/>
                    <a:pt x="4403840" y="322239"/>
                    <a:pt x="4289791" y="322239"/>
                  </a:cubicBezTo>
                  <a:cubicBezTo>
                    <a:pt x="4194566" y="322239"/>
                    <a:pt x="4219729" y="384161"/>
                    <a:pt x="4213922" y="1413"/>
                  </a:cubicBezTo>
                  <a:cubicBezTo>
                    <a:pt x="4192782" y="1281"/>
                    <a:pt x="4196824" y="-39223"/>
                    <a:pt x="4202688" y="323016"/>
                  </a:cubicBezTo>
                  <a:cubicBezTo>
                    <a:pt x="4042772" y="326280"/>
                    <a:pt x="4055581" y="324971"/>
                    <a:pt x="3902022" y="323775"/>
                  </a:cubicBezTo>
                  <a:cubicBezTo>
                    <a:pt x="3894659" y="-37269"/>
                    <a:pt x="3903237" y="1413"/>
                    <a:pt x="3880332" y="1622"/>
                  </a:cubicBezTo>
                  <a:cubicBezTo>
                    <a:pt x="3886575" y="378489"/>
                    <a:pt x="3905590" y="323548"/>
                    <a:pt x="3834503" y="323548"/>
                  </a:cubicBezTo>
                  <a:cubicBezTo>
                    <a:pt x="3540840" y="323548"/>
                    <a:pt x="3586080" y="349406"/>
                    <a:pt x="3584391" y="241800"/>
                  </a:cubicBezTo>
                  <a:cubicBezTo>
                    <a:pt x="3582417" y="115014"/>
                    <a:pt x="3581715" y="119359"/>
                    <a:pt x="3579837" y="6441"/>
                  </a:cubicBezTo>
                  <a:cubicBezTo>
                    <a:pt x="3557596" y="6934"/>
                    <a:pt x="3563422" y="-33342"/>
                    <a:pt x="3570254" y="324401"/>
                  </a:cubicBezTo>
                  <a:cubicBezTo>
                    <a:pt x="3493854" y="324022"/>
                    <a:pt x="3408459" y="320531"/>
                    <a:pt x="3269531" y="323510"/>
                  </a:cubicBezTo>
                  <a:cubicBezTo>
                    <a:pt x="3268620" y="218731"/>
                    <a:pt x="3265488" y="84812"/>
                    <a:pt x="3264331" y="14731"/>
                  </a:cubicBezTo>
                  <a:cubicBezTo>
                    <a:pt x="3238902" y="15509"/>
                    <a:pt x="3251199" y="-19171"/>
                    <a:pt x="3253989" y="323832"/>
                  </a:cubicBezTo>
                  <a:cubicBezTo>
                    <a:pt x="3118439" y="326640"/>
                    <a:pt x="3050692" y="323244"/>
                    <a:pt x="2951349" y="322903"/>
                  </a:cubicBezTo>
                  <a:cubicBezTo>
                    <a:pt x="2947725" y="161323"/>
                    <a:pt x="2949357" y="134194"/>
                    <a:pt x="2948028" y="25090"/>
                  </a:cubicBezTo>
                  <a:cubicBezTo>
                    <a:pt x="2926983" y="25811"/>
                    <a:pt x="2932771" y="10121"/>
                    <a:pt x="2933094" y="112529"/>
                  </a:cubicBezTo>
                  <a:cubicBezTo>
                    <a:pt x="2933321" y="185455"/>
                    <a:pt x="2934384" y="258760"/>
                    <a:pt x="2935807" y="322884"/>
                  </a:cubicBezTo>
                  <a:cubicBezTo>
                    <a:pt x="2921954" y="322865"/>
                    <a:pt x="2705659" y="322751"/>
                    <a:pt x="2696360" y="322732"/>
                  </a:cubicBezTo>
                  <a:cubicBezTo>
                    <a:pt x="2614798" y="322732"/>
                    <a:pt x="2636204" y="372627"/>
                    <a:pt x="2633187" y="36529"/>
                  </a:cubicBezTo>
                  <a:cubicBezTo>
                    <a:pt x="2612199" y="37326"/>
                    <a:pt x="2618025" y="23553"/>
                    <a:pt x="2617835" y="112472"/>
                  </a:cubicBezTo>
                  <a:cubicBezTo>
                    <a:pt x="2617683" y="183634"/>
                    <a:pt x="2618613" y="253695"/>
                    <a:pt x="2620264" y="322979"/>
                  </a:cubicBezTo>
                  <a:cubicBezTo>
                    <a:pt x="2327056" y="325217"/>
                    <a:pt x="2613603" y="322846"/>
                    <a:pt x="2320395" y="324743"/>
                  </a:cubicBezTo>
                  <a:cubicBezTo>
                    <a:pt x="2319769" y="264793"/>
                    <a:pt x="2318725" y="207557"/>
                    <a:pt x="2316144" y="49069"/>
                  </a:cubicBezTo>
                  <a:cubicBezTo>
                    <a:pt x="2294397" y="49961"/>
                    <a:pt x="2300147" y="21087"/>
                    <a:pt x="2303752" y="242085"/>
                  </a:cubicBezTo>
                  <a:cubicBezTo>
                    <a:pt x="2305422" y="348059"/>
                    <a:pt x="2364743" y="325236"/>
                    <a:pt x="2013486" y="325236"/>
                  </a:cubicBezTo>
                  <a:cubicBezTo>
                    <a:pt x="2000676" y="325236"/>
                    <a:pt x="2007356" y="356653"/>
                    <a:pt x="1999196" y="62501"/>
                  </a:cubicBezTo>
                  <a:cubicBezTo>
                    <a:pt x="1973578" y="63602"/>
                    <a:pt x="1987450" y="24919"/>
                    <a:pt x="1989499" y="325179"/>
                  </a:cubicBezTo>
                  <a:cubicBezTo>
                    <a:pt x="1892737" y="324686"/>
                    <a:pt x="1829526" y="319089"/>
                    <a:pt x="1686898" y="322941"/>
                  </a:cubicBezTo>
                  <a:cubicBezTo>
                    <a:pt x="1685702" y="266975"/>
                    <a:pt x="1685664" y="246714"/>
                    <a:pt x="1682514" y="76673"/>
                  </a:cubicBezTo>
                  <a:cubicBezTo>
                    <a:pt x="1662076" y="77621"/>
                    <a:pt x="1665340" y="38977"/>
                    <a:pt x="1671337" y="323377"/>
                  </a:cubicBezTo>
                  <a:cubicBezTo>
                    <a:pt x="1597214" y="325521"/>
                    <a:pt x="1519789" y="325236"/>
                    <a:pt x="1444623" y="324307"/>
                  </a:cubicBezTo>
                  <a:cubicBezTo>
                    <a:pt x="1349075" y="323225"/>
                    <a:pt x="1369323" y="368491"/>
                    <a:pt x="1368128" y="91376"/>
                  </a:cubicBezTo>
                  <a:cubicBezTo>
                    <a:pt x="1349474" y="92267"/>
                    <a:pt x="1349474" y="56051"/>
                    <a:pt x="1355357" y="323662"/>
                  </a:cubicBezTo>
                  <a:cubicBezTo>
                    <a:pt x="1338752" y="323624"/>
                    <a:pt x="1348392" y="323643"/>
                    <a:pt x="1103195" y="323586"/>
                  </a:cubicBezTo>
                  <a:cubicBezTo>
                    <a:pt x="1037688" y="323586"/>
                    <a:pt x="1053989" y="362192"/>
                    <a:pt x="1050364" y="106553"/>
                  </a:cubicBezTo>
                  <a:cubicBezTo>
                    <a:pt x="1027763" y="107558"/>
                    <a:pt x="1033797" y="74434"/>
                    <a:pt x="1038124" y="323415"/>
                  </a:cubicBezTo>
                  <a:cubicBezTo>
                    <a:pt x="957284" y="322941"/>
                    <a:pt x="945803" y="321840"/>
                    <a:pt x="738009" y="322903"/>
                  </a:cubicBezTo>
                  <a:cubicBezTo>
                    <a:pt x="736490" y="270219"/>
                    <a:pt x="735238" y="193556"/>
                    <a:pt x="735314" y="112719"/>
                  </a:cubicBezTo>
                  <a:cubicBezTo>
                    <a:pt x="715635" y="112756"/>
                    <a:pt x="718387" y="93273"/>
                    <a:pt x="720721" y="242104"/>
                  </a:cubicBezTo>
                  <a:cubicBezTo>
                    <a:pt x="722296" y="343752"/>
                    <a:pt x="738047" y="323092"/>
                    <a:pt x="648078" y="323092"/>
                  </a:cubicBezTo>
                  <a:cubicBezTo>
                    <a:pt x="535338" y="323092"/>
                    <a:pt x="534522" y="324800"/>
                    <a:pt x="422845" y="324819"/>
                  </a:cubicBezTo>
                  <a:cubicBezTo>
                    <a:pt x="421042" y="232409"/>
                    <a:pt x="421250" y="210858"/>
                    <a:pt x="418802" y="112662"/>
                  </a:cubicBezTo>
                  <a:cubicBezTo>
                    <a:pt x="397302" y="112756"/>
                    <a:pt x="402672" y="85362"/>
                    <a:pt x="407284" y="324800"/>
                  </a:cubicBezTo>
                  <a:cubicBezTo>
                    <a:pt x="405917" y="324800"/>
                    <a:pt x="106751" y="322656"/>
                    <a:pt x="105384" y="322637"/>
                  </a:cubicBezTo>
                  <a:cubicBezTo>
                    <a:pt x="103866" y="270599"/>
                    <a:pt x="102974" y="203648"/>
                    <a:pt x="101855" y="121161"/>
                  </a:cubicBezTo>
                  <a:cubicBezTo>
                    <a:pt x="81170" y="122356"/>
                    <a:pt x="85933" y="104732"/>
                    <a:pt x="88097" y="242085"/>
                  </a:cubicBezTo>
                  <a:cubicBezTo>
                    <a:pt x="89539" y="334475"/>
                    <a:pt x="93733" y="322485"/>
                    <a:pt x="79424" y="322258"/>
                  </a:cubicBezTo>
                  <a:cubicBezTo>
                    <a:pt x="-13751" y="320873"/>
                    <a:pt x="595" y="315997"/>
                    <a:pt x="1051" y="339142"/>
                  </a:cubicBezTo>
                  <a:cubicBezTo>
                    <a:pt x="41262" y="339294"/>
                    <a:pt x="63427" y="339692"/>
                    <a:pt x="90374" y="340072"/>
                  </a:cubicBezTo>
                  <a:cubicBezTo>
                    <a:pt x="96959" y="542250"/>
                    <a:pt x="95289" y="551641"/>
                    <a:pt x="96655" y="686660"/>
                  </a:cubicBezTo>
                  <a:cubicBezTo>
                    <a:pt x="68949" y="686926"/>
                    <a:pt x="46671" y="687211"/>
                    <a:pt x="6649" y="687343"/>
                  </a:cubicBezTo>
                  <a:cubicBezTo>
                    <a:pt x="6933" y="710394"/>
                    <a:pt x="-6578" y="705366"/>
                    <a:pt x="79386" y="704456"/>
                  </a:cubicBezTo>
                  <a:cubicBezTo>
                    <a:pt x="104796" y="704209"/>
                    <a:pt x="95251" y="656401"/>
                    <a:pt x="101001" y="1018793"/>
                  </a:cubicBezTo>
                  <a:cubicBezTo>
                    <a:pt x="101608" y="1057380"/>
                    <a:pt x="118535" y="1047743"/>
                    <a:pt x="10065" y="1047686"/>
                  </a:cubicBezTo>
                  <a:cubicBezTo>
                    <a:pt x="10216" y="1071173"/>
                    <a:pt x="-6407" y="1065292"/>
                    <a:pt x="101779" y="1065349"/>
                  </a:cubicBezTo>
                  <a:cubicBezTo>
                    <a:pt x="103316" y="1151498"/>
                    <a:pt x="107016" y="1273806"/>
                    <a:pt x="107225" y="1410837"/>
                  </a:cubicBezTo>
                  <a:cubicBezTo>
                    <a:pt x="75553" y="1410969"/>
                    <a:pt x="51035" y="1411178"/>
                    <a:pt x="11886" y="1411273"/>
                  </a:cubicBezTo>
                  <a:cubicBezTo>
                    <a:pt x="11962" y="1434266"/>
                    <a:pt x="-752" y="1429068"/>
                    <a:pt x="79348" y="1428632"/>
                  </a:cubicBezTo>
                  <a:cubicBezTo>
                    <a:pt x="118497" y="1428423"/>
                    <a:pt x="106162" y="1374962"/>
                    <a:pt x="112557" y="1773152"/>
                  </a:cubicBezTo>
                  <a:cubicBezTo>
                    <a:pt x="78248" y="1773323"/>
                    <a:pt x="53236" y="1773589"/>
                    <a:pt x="12987" y="1773722"/>
                  </a:cubicBezTo>
                  <a:cubicBezTo>
                    <a:pt x="13044" y="1797113"/>
                    <a:pt x="1032" y="1791536"/>
                    <a:pt x="79348" y="1791024"/>
                  </a:cubicBezTo>
                  <a:cubicBezTo>
                    <a:pt x="126657" y="1790701"/>
                    <a:pt x="112785" y="1750178"/>
                    <a:pt x="117548" y="2053967"/>
                  </a:cubicBezTo>
                  <a:cubicBezTo>
                    <a:pt x="119066" y="2150797"/>
                    <a:pt x="129712" y="2134235"/>
                    <a:pt x="79178" y="2135184"/>
                  </a:cubicBezTo>
                  <a:cubicBezTo>
                    <a:pt x="2284" y="2136626"/>
                    <a:pt x="14145" y="2130023"/>
                    <a:pt x="14258" y="2153738"/>
                  </a:cubicBezTo>
                  <a:cubicBezTo>
                    <a:pt x="60922" y="2153396"/>
                    <a:pt x="80411" y="2152675"/>
                    <a:pt x="119636" y="2152163"/>
                  </a:cubicBezTo>
                  <a:cubicBezTo>
                    <a:pt x="124133" y="2310195"/>
                    <a:pt x="122539" y="2237819"/>
                    <a:pt x="126126" y="2497537"/>
                  </a:cubicBezTo>
                  <a:cubicBezTo>
                    <a:pt x="88457" y="2498088"/>
                    <a:pt x="63218" y="2499207"/>
                    <a:pt x="16649" y="2499700"/>
                  </a:cubicBezTo>
                  <a:cubicBezTo>
                    <a:pt x="16839" y="2521365"/>
                    <a:pt x="4106" y="2518065"/>
                    <a:pt x="79462" y="2516148"/>
                  </a:cubicBezTo>
                  <a:cubicBezTo>
                    <a:pt x="143394" y="2514593"/>
                    <a:pt x="126164" y="2461966"/>
                    <a:pt x="131781" y="2860214"/>
                  </a:cubicBezTo>
                  <a:cubicBezTo>
                    <a:pt x="85117" y="2859986"/>
                    <a:pt x="71264" y="2859607"/>
                    <a:pt x="21242" y="2859417"/>
                  </a:cubicBezTo>
                  <a:cubicBezTo>
                    <a:pt x="21602" y="2882733"/>
                    <a:pt x="10767" y="2876814"/>
                    <a:pt x="79215" y="2877478"/>
                  </a:cubicBezTo>
                  <a:cubicBezTo>
                    <a:pt x="145482" y="2878085"/>
                    <a:pt x="132065" y="2861314"/>
                    <a:pt x="132787" y="2959795"/>
                  </a:cubicBezTo>
                  <a:cubicBezTo>
                    <a:pt x="135102" y="3276427"/>
                    <a:pt x="161422" y="3223516"/>
                    <a:pt x="79291" y="3223725"/>
                  </a:cubicBezTo>
                  <a:cubicBezTo>
                    <a:pt x="19553" y="3223820"/>
                    <a:pt x="28605" y="3217957"/>
                    <a:pt x="29193" y="3241425"/>
                  </a:cubicBezTo>
                  <a:cubicBezTo>
                    <a:pt x="59480" y="3241387"/>
                    <a:pt x="87072" y="3241311"/>
                    <a:pt x="137227" y="3241254"/>
                  </a:cubicBezTo>
                  <a:cubicBezTo>
                    <a:pt x="146222" y="3655438"/>
                    <a:pt x="154477" y="3587122"/>
                    <a:pt x="79367" y="3586420"/>
                  </a:cubicBezTo>
                  <a:cubicBezTo>
                    <a:pt x="30294" y="3585965"/>
                    <a:pt x="38359" y="3581582"/>
                    <a:pt x="39004" y="3603703"/>
                  </a:cubicBezTo>
                  <a:cubicBezTo>
                    <a:pt x="77337" y="3603949"/>
                    <a:pt x="97870" y="3604310"/>
                    <a:pt x="141079" y="3604481"/>
                  </a:cubicBezTo>
                  <a:cubicBezTo>
                    <a:pt x="141098" y="3605202"/>
                    <a:pt x="145216" y="3774142"/>
                    <a:pt x="148689" y="3949912"/>
                  </a:cubicBezTo>
                  <a:cubicBezTo>
                    <a:pt x="102728" y="3949552"/>
                    <a:pt x="82973" y="3948717"/>
                    <a:pt x="47202" y="3948110"/>
                  </a:cubicBezTo>
                  <a:cubicBezTo>
                    <a:pt x="47600" y="3970401"/>
                    <a:pt x="41072" y="3965563"/>
                    <a:pt x="79140" y="3966417"/>
                  </a:cubicBezTo>
                  <a:cubicBezTo>
                    <a:pt x="168387" y="3968466"/>
                    <a:pt x="148632" y="3904077"/>
                    <a:pt x="155084" y="4312721"/>
                  </a:cubicBezTo>
                  <a:cubicBezTo>
                    <a:pt x="111096" y="4312626"/>
                    <a:pt x="94112" y="4312399"/>
                    <a:pt x="52382" y="4312171"/>
                  </a:cubicBezTo>
                  <a:cubicBezTo>
                    <a:pt x="52629" y="4334405"/>
                    <a:pt x="47221" y="4329776"/>
                    <a:pt x="79234" y="4329985"/>
                  </a:cubicBezTo>
                  <a:cubicBezTo>
                    <a:pt x="184764" y="4330706"/>
                    <a:pt x="151061" y="4277320"/>
                    <a:pt x="156944" y="4642748"/>
                  </a:cubicBezTo>
                  <a:cubicBezTo>
                    <a:pt x="157551" y="4682322"/>
                    <a:pt x="176452" y="4672419"/>
                    <a:pt x="55324" y="4672457"/>
                  </a:cubicBezTo>
                  <a:cubicBezTo>
                    <a:pt x="55457" y="4695943"/>
                    <a:pt x="36898" y="4690062"/>
                    <a:pt x="157684" y="4690043"/>
                  </a:cubicBezTo>
                  <a:cubicBezTo>
                    <a:pt x="157722" y="4691884"/>
                    <a:pt x="161783" y="4945759"/>
                    <a:pt x="163965" y="5038093"/>
                  </a:cubicBezTo>
                  <a:cubicBezTo>
                    <a:pt x="113108" y="5037827"/>
                    <a:pt x="86882" y="5036859"/>
                    <a:pt x="56747" y="5036214"/>
                  </a:cubicBezTo>
                  <a:cubicBezTo>
                    <a:pt x="56804" y="5057405"/>
                    <a:pt x="35190" y="5055072"/>
                    <a:pt x="164383" y="5055717"/>
                  </a:cubicBezTo>
                  <a:cubicBezTo>
                    <a:pt x="164421" y="5057405"/>
                    <a:pt x="171157" y="5398056"/>
                    <a:pt x="171176" y="5399441"/>
                  </a:cubicBezTo>
                  <a:cubicBezTo>
                    <a:pt x="115309" y="5399536"/>
                    <a:pt x="90469" y="5399953"/>
                    <a:pt x="57544" y="5400256"/>
                  </a:cubicBezTo>
                  <a:cubicBezTo>
                    <a:pt x="57582" y="5422415"/>
                    <a:pt x="53142" y="5417938"/>
                    <a:pt x="79386" y="5417654"/>
                  </a:cubicBezTo>
                  <a:cubicBezTo>
                    <a:pt x="181557" y="5416553"/>
                    <a:pt x="171461" y="5416269"/>
                    <a:pt x="171518" y="5419608"/>
                  </a:cubicBezTo>
                  <a:cubicBezTo>
                    <a:pt x="173378" y="5538065"/>
                    <a:pt x="176926" y="5658495"/>
                    <a:pt x="177344" y="5760600"/>
                  </a:cubicBezTo>
                  <a:cubicBezTo>
                    <a:pt x="35133" y="5760732"/>
                    <a:pt x="58455" y="5757071"/>
                    <a:pt x="58531" y="5779020"/>
                  </a:cubicBezTo>
                  <a:cubicBezTo>
                    <a:pt x="92499" y="5778717"/>
                    <a:pt x="117093" y="5778280"/>
                    <a:pt x="177401" y="5778205"/>
                  </a:cubicBezTo>
                  <a:cubicBezTo>
                    <a:pt x="177685" y="5994802"/>
                    <a:pt x="180399" y="6021608"/>
                    <a:pt x="182771" y="6121985"/>
                  </a:cubicBezTo>
                  <a:cubicBezTo>
                    <a:pt x="122027" y="6122043"/>
                    <a:pt x="96997" y="6122593"/>
                    <a:pt x="60505" y="6123086"/>
                  </a:cubicBezTo>
                  <a:cubicBezTo>
                    <a:pt x="60675" y="6144258"/>
                    <a:pt x="55874" y="6140786"/>
                    <a:pt x="79405" y="6140445"/>
                  </a:cubicBezTo>
                  <a:cubicBezTo>
                    <a:pt x="214993" y="6138434"/>
                    <a:pt x="180133" y="6076094"/>
                    <a:pt x="186054" y="6455692"/>
                  </a:cubicBezTo>
                  <a:cubicBezTo>
                    <a:pt x="186699" y="6497164"/>
                    <a:pt x="206985" y="6486806"/>
                    <a:pt x="79272" y="6487166"/>
                  </a:cubicBezTo>
                  <a:cubicBezTo>
                    <a:pt x="61226" y="6487204"/>
                    <a:pt x="64319" y="6482670"/>
                    <a:pt x="64641" y="6504847"/>
                  </a:cubicBezTo>
                  <a:cubicBezTo>
                    <a:pt x="96446" y="6504790"/>
                    <a:pt x="118839" y="6504658"/>
                    <a:pt x="186794" y="6504658"/>
                  </a:cubicBezTo>
                  <a:cubicBezTo>
                    <a:pt x="187762" y="6574587"/>
                    <a:pt x="188787" y="6707026"/>
                    <a:pt x="191975" y="6847243"/>
                  </a:cubicBezTo>
                  <a:cubicBezTo>
                    <a:pt x="132407" y="6847262"/>
                    <a:pt x="108857" y="6847831"/>
                    <a:pt x="71112" y="6848590"/>
                  </a:cubicBezTo>
                  <a:cubicBezTo>
                    <a:pt x="71701" y="6873443"/>
                    <a:pt x="52477" y="6864868"/>
                    <a:pt x="192335" y="6864849"/>
                  </a:cubicBezTo>
                  <a:cubicBezTo>
                    <a:pt x="192373" y="6866272"/>
                    <a:pt x="199091" y="7210754"/>
                    <a:pt x="199129" y="7212329"/>
                  </a:cubicBezTo>
                  <a:cubicBezTo>
                    <a:pt x="148670" y="7212386"/>
                    <a:pt x="120433" y="7211930"/>
                    <a:pt x="81436" y="7211039"/>
                  </a:cubicBezTo>
                  <a:cubicBezTo>
                    <a:pt x="82157" y="7232951"/>
                    <a:pt x="62725" y="7229953"/>
                    <a:pt x="193113" y="7229953"/>
                  </a:cubicBezTo>
                  <a:cubicBezTo>
                    <a:pt x="200571" y="7229953"/>
                    <a:pt x="199414" y="7229176"/>
                    <a:pt x="199451" y="7232401"/>
                  </a:cubicBezTo>
                  <a:cubicBezTo>
                    <a:pt x="205372" y="7616534"/>
                    <a:pt x="208902" y="7575214"/>
                    <a:pt x="193113" y="7575214"/>
                  </a:cubicBezTo>
                  <a:cubicBezTo>
                    <a:pt x="76407" y="7575214"/>
                    <a:pt x="93353" y="7570205"/>
                    <a:pt x="94112" y="7592952"/>
                  </a:cubicBezTo>
                  <a:cubicBezTo>
                    <a:pt x="123507" y="7592876"/>
                    <a:pt x="149979" y="7592838"/>
                    <a:pt x="205031" y="7592838"/>
                  </a:cubicBezTo>
                  <a:cubicBezTo>
                    <a:pt x="210591" y="7834268"/>
                    <a:pt x="209035" y="7836412"/>
                    <a:pt x="209965" y="7935045"/>
                  </a:cubicBezTo>
                  <a:cubicBezTo>
                    <a:pt x="164895" y="7934911"/>
                    <a:pt x="132217" y="7935234"/>
                    <a:pt x="105498" y="7935708"/>
                  </a:cubicBezTo>
                  <a:cubicBezTo>
                    <a:pt x="106276" y="7958891"/>
                    <a:pt x="90867" y="7952631"/>
                    <a:pt x="193132" y="7952631"/>
                  </a:cubicBezTo>
                  <a:cubicBezTo>
                    <a:pt x="216511" y="7952631"/>
                    <a:pt x="209718" y="7912886"/>
                    <a:pt x="215278" y="8268581"/>
                  </a:cubicBezTo>
                  <a:cubicBezTo>
                    <a:pt x="215885" y="8306220"/>
                    <a:pt x="221654" y="8299788"/>
                    <a:pt x="193132" y="8299788"/>
                  </a:cubicBezTo>
                  <a:cubicBezTo>
                    <a:pt x="102538" y="8299788"/>
                    <a:pt x="117358" y="8292921"/>
                    <a:pt x="118156" y="8316920"/>
                  </a:cubicBezTo>
                  <a:cubicBezTo>
                    <a:pt x="150226" y="8317394"/>
                    <a:pt x="183701" y="8317470"/>
                    <a:pt x="216094" y="8317375"/>
                  </a:cubicBezTo>
                  <a:cubicBezTo>
                    <a:pt x="222641" y="8716495"/>
                    <a:pt x="231958" y="8663224"/>
                    <a:pt x="193132" y="8663224"/>
                  </a:cubicBezTo>
                  <a:cubicBezTo>
                    <a:pt x="117719" y="8663224"/>
                    <a:pt x="129466" y="8657494"/>
                    <a:pt x="130225" y="8680867"/>
                  </a:cubicBezTo>
                  <a:cubicBezTo>
                    <a:pt x="162162" y="8680810"/>
                    <a:pt x="190153" y="8680829"/>
                    <a:pt x="220781" y="8680829"/>
                  </a:cubicBezTo>
                  <a:cubicBezTo>
                    <a:pt x="221028" y="8742714"/>
                    <a:pt x="222318" y="8818087"/>
                    <a:pt x="223799" y="8902396"/>
                  </a:cubicBezTo>
                  <a:cubicBezTo>
                    <a:pt x="247880" y="8902206"/>
                    <a:pt x="237348" y="8930910"/>
                    <a:pt x="236323" y="8680829"/>
                  </a:cubicBezTo>
                  <a:lnTo>
                    <a:pt x="536723" y="8680848"/>
                  </a:lnTo>
                  <a:cubicBezTo>
                    <a:pt x="538014" y="8772632"/>
                    <a:pt x="538830" y="8835180"/>
                    <a:pt x="541088" y="8899873"/>
                  </a:cubicBezTo>
                  <a:cubicBezTo>
                    <a:pt x="563860" y="8899683"/>
                    <a:pt x="555719" y="8929544"/>
                    <a:pt x="552284" y="8680848"/>
                  </a:cubicBezTo>
                  <a:cubicBezTo>
                    <a:pt x="808146" y="8680867"/>
                    <a:pt x="738673" y="8678590"/>
                    <a:pt x="853937" y="8678173"/>
                  </a:cubicBezTo>
                  <a:cubicBezTo>
                    <a:pt x="855948" y="8761666"/>
                    <a:pt x="856157" y="8807235"/>
                    <a:pt x="858055" y="8897368"/>
                  </a:cubicBezTo>
                  <a:cubicBezTo>
                    <a:pt x="878872" y="8897197"/>
                    <a:pt x="873616" y="8914632"/>
                    <a:pt x="871604" y="8786803"/>
                  </a:cubicBezTo>
                  <a:cubicBezTo>
                    <a:pt x="869688" y="8665329"/>
                    <a:pt x="867069" y="8678135"/>
                    <a:pt x="875665" y="8678135"/>
                  </a:cubicBezTo>
                  <a:cubicBezTo>
                    <a:pt x="986261" y="8678135"/>
                    <a:pt x="988481" y="8680013"/>
                    <a:pt x="1103157" y="8680013"/>
                  </a:cubicBezTo>
                  <a:cubicBezTo>
                    <a:pt x="1188172" y="8680032"/>
                    <a:pt x="1168930" y="8658481"/>
                    <a:pt x="1170942" y="8787144"/>
                  </a:cubicBezTo>
                  <a:cubicBezTo>
                    <a:pt x="1172877" y="8911274"/>
                    <a:pt x="1169139" y="8894959"/>
                    <a:pt x="1189064" y="8894788"/>
                  </a:cubicBezTo>
                  <a:cubicBezTo>
                    <a:pt x="1186768" y="8827592"/>
                    <a:pt x="1185554" y="8741936"/>
                    <a:pt x="1185535" y="8680032"/>
                  </a:cubicBezTo>
                  <a:cubicBezTo>
                    <a:pt x="1312223" y="8680070"/>
                    <a:pt x="1372018" y="8680241"/>
                    <a:pt x="1444604" y="8679653"/>
                  </a:cubicBezTo>
                  <a:cubicBezTo>
                    <a:pt x="1496049" y="8679235"/>
                    <a:pt x="1485005" y="8657892"/>
                    <a:pt x="1487017" y="8787126"/>
                  </a:cubicBezTo>
                  <a:cubicBezTo>
                    <a:pt x="1488914" y="8908429"/>
                    <a:pt x="1483677" y="8892474"/>
                    <a:pt x="1504323" y="8892322"/>
                  </a:cubicBezTo>
                  <a:cubicBezTo>
                    <a:pt x="1502995" y="8817366"/>
                    <a:pt x="1501818" y="8741613"/>
                    <a:pt x="1500964" y="8679292"/>
                  </a:cubicBezTo>
                  <a:cubicBezTo>
                    <a:pt x="1591673" y="8678950"/>
                    <a:pt x="1664467" y="8679520"/>
                    <a:pt x="1802940" y="8679463"/>
                  </a:cubicBezTo>
                  <a:cubicBezTo>
                    <a:pt x="1803224" y="8745464"/>
                    <a:pt x="1804648" y="8831215"/>
                    <a:pt x="1806071" y="8889989"/>
                  </a:cubicBezTo>
                  <a:cubicBezTo>
                    <a:pt x="1830285" y="8889818"/>
                    <a:pt x="1819449" y="8917269"/>
                    <a:pt x="1818501" y="8679425"/>
                  </a:cubicBezTo>
                  <a:cubicBezTo>
                    <a:pt x="1819905" y="8679425"/>
                    <a:pt x="2116719" y="8678116"/>
                    <a:pt x="2118237" y="8678097"/>
                  </a:cubicBezTo>
                  <a:cubicBezTo>
                    <a:pt x="2120191" y="8781966"/>
                    <a:pt x="2120324" y="8814463"/>
                    <a:pt x="2121994" y="8887522"/>
                  </a:cubicBezTo>
                  <a:cubicBezTo>
                    <a:pt x="2143646" y="8887371"/>
                    <a:pt x="2138200" y="8917611"/>
                    <a:pt x="2133817" y="8678002"/>
                  </a:cubicBezTo>
                  <a:cubicBezTo>
                    <a:pt x="2345805" y="8676560"/>
                    <a:pt x="2328460" y="8679330"/>
                    <a:pt x="2436228" y="8679842"/>
                  </a:cubicBezTo>
                  <a:cubicBezTo>
                    <a:pt x="2438354" y="8744687"/>
                    <a:pt x="2439530" y="8824158"/>
                    <a:pt x="2439834" y="8885075"/>
                  </a:cubicBezTo>
                  <a:cubicBezTo>
                    <a:pt x="2460044" y="8884923"/>
                    <a:pt x="2456097" y="8901258"/>
                    <a:pt x="2454313" y="8786803"/>
                  </a:cubicBezTo>
                  <a:cubicBezTo>
                    <a:pt x="2452377" y="8663659"/>
                    <a:pt x="2445394" y="8679937"/>
                    <a:pt x="2468735" y="8679937"/>
                  </a:cubicBezTo>
                  <a:cubicBezTo>
                    <a:pt x="2673284" y="8680108"/>
                    <a:pt x="2708107" y="8680203"/>
                    <a:pt x="2752303" y="8680013"/>
                  </a:cubicBezTo>
                  <a:cubicBezTo>
                    <a:pt x="2753670" y="8765972"/>
                    <a:pt x="2754694" y="8823721"/>
                    <a:pt x="2755244" y="8882665"/>
                  </a:cubicBezTo>
                  <a:cubicBezTo>
                    <a:pt x="2775455" y="8882514"/>
                    <a:pt x="2771299" y="8898659"/>
                    <a:pt x="2769553" y="8786803"/>
                  </a:cubicBezTo>
                  <a:cubicBezTo>
                    <a:pt x="2767560" y="8661402"/>
                    <a:pt x="2753708" y="8680127"/>
                    <a:pt x="2810277" y="8679596"/>
                  </a:cubicBezTo>
                  <a:cubicBezTo>
                    <a:pt x="2918956" y="8678571"/>
                    <a:pt x="2981123" y="8679026"/>
                    <a:pt x="3037788" y="8679861"/>
                  </a:cubicBezTo>
                  <a:cubicBezTo>
                    <a:pt x="3077411" y="8680449"/>
                    <a:pt x="3066974" y="8660188"/>
                    <a:pt x="3068967" y="8787144"/>
                  </a:cubicBezTo>
                  <a:cubicBezTo>
                    <a:pt x="3070674" y="8896230"/>
                    <a:pt x="3066462" y="8880275"/>
                    <a:pt x="3086387" y="8880123"/>
                  </a:cubicBezTo>
                  <a:cubicBezTo>
                    <a:pt x="3084983" y="8826245"/>
                    <a:pt x="3083578" y="8745047"/>
                    <a:pt x="3083616" y="8680430"/>
                  </a:cubicBezTo>
                  <a:cubicBezTo>
                    <a:pt x="3259169" y="8682005"/>
                    <a:pt x="3245962" y="8677680"/>
                    <a:pt x="3383409" y="8677680"/>
                  </a:cubicBezTo>
                  <a:cubicBezTo>
                    <a:pt x="3383675" y="8741329"/>
                    <a:pt x="3385003" y="8823380"/>
                    <a:pt x="3386275" y="8877828"/>
                  </a:cubicBezTo>
                  <a:cubicBezTo>
                    <a:pt x="3410072" y="8877638"/>
                    <a:pt x="3399900" y="8905393"/>
                    <a:pt x="3398970" y="8677699"/>
                  </a:cubicBezTo>
                  <a:cubicBezTo>
                    <a:pt x="3428498" y="8677736"/>
                    <a:pt x="3305112" y="8677205"/>
                    <a:pt x="3701306" y="8679121"/>
                  </a:cubicBezTo>
                  <a:cubicBezTo>
                    <a:pt x="3702445" y="8735144"/>
                    <a:pt x="3703868" y="8818258"/>
                    <a:pt x="3704285" y="8875399"/>
                  </a:cubicBezTo>
                  <a:cubicBezTo>
                    <a:pt x="3724609" y="8875248"/>
                    <a:pt x="3720378" y="8890615"/>
                    <a:pt x="3718765" y="8786822"/>
                  </a:cubicBezTo>
                  <a:cubicBezTo>
                    <a:pt x="3716905" y="8667264"/>
                    <a:pt x="3715102" y="8679197"/>
                    <a:pt x="3720719" y="8679216"/>
                  </a:cubicBezTo>
                  <a:cubicBezTo>
                    <a:pt x="4078182" y="8681133"/>
                    <a:pt x="4016831" y="8645997"/>
                    <a:pt x="4019089" y="8787126"/>
                  </a:cubicBezTo>
                  <a:cubicBezTo>
                    <a:pt x="4020645" y="8887313"/>
                    <a:pt x="4015768" y="8873009"/>
                    <a:pt x="4036130" y="8872857"/>
                  </a:cubicBezTo>
                  <a:cubicBezTo>
                    <a:pt x="4034517" y="8789649"/>
                    <a:pt x="4034384" y="8759143"/>
                    <a:pt x="4032638" y="8678192"/>
                  </a:cubicBezTo>
                  <a:cubicBezTo>
                    <a:pt x="4175912" y="8677831"/>
                    <a:pt x="4168872" y="8680393"/>
                    <a:pt x="4333228" y="8680013"/>
                  </a:cubicBezTo>
                  <a:cubicBezTo>
                    <a:pt x="4335088" y="8764057"/>
                    <a:pt x="4335126" y="8794050"/>
                    <a:pt x="4336701" y="8870543"/>
                  </a:cubicBezTo>
                  <a:cubicBezTo>
                    <a:pt x="4357215" y="8870391"/>
                    <a:pt x="4352338" y="8884430"/>
                    <a:pt x="4350763" y="8786822"/>
                  </a:cubicBezTo>
                  <a:cubicBezTo>
                    <a:pt x="4348770" y="8658518"/>
                    <a:pt x="4334253" y="8680146"/>
                    <a:pt x="4403651" y="8679690"/>
                  </a:cubicBezTo>
                  <a:cubicBezTo>
                    <a:pt x="4470980" y="8679235"/>
                    <a:pt x="4526012" y="8679045"/>
                    <a:pt x="4631276" y="8679615"/>
                  </a:cubicBezTo>
                  <a:cubicBezTo>
                    <a:pt x="4656685" y="8679748"/>
                    <a:pt x="4649588" y="8660586"/>
                    <a:pt x="4651599" y="8787144"/>
                  </a:cubicBezTo>
                  <a:cubicBezTo>
                    <a:pt x="4653175" y="8884316"/>
                    <a:pt x="4647729" y="8868171"/>
                    <a:pt x="4668451" y="8868019"/>
                  </a:cubicBezTo>
                  <a:cubicBezTo>
                    <a:pt x="4667369" y="8801582"/>
                    <a:pt x="4666363" y="8743852"/>
                    <a:pt x="4665699" y="8679785"/>
                  </a:cubicBezTo>
                  <a:cubicBezTo>
                    <a:pt x="4884860" y="8680639"/>
                    <a:pt x="4825122" y="8678059"/>
                    <a:pt x="4965663" y="8677945"/>
                  </a:cubicBezTo>
                  <a:cubicBezTo>
                    <a:pt x="4968471" y="8894883"/>
                    <a:pt x="4962589" y="8865743"/>
                    <a:pt x="4984222" y="8865572"/>
                  </a:cubicBezTo>
                  <a:cubicBezTo>
                    <a:pt x="4983026" y="8810024"/>
                    <a:pt x="4981964" y="8734157"/>
                    <a:pt x="4981243" y="8677945"/>
                  </a:cubicBezTo>
                  <a:cubicBezTo>
                    <a:pt x="5080756" y="8677983"/>
                    <a:pt x="5061457" y="8678799"/>
                    <a:pt x="5282155" y="8678723"/>
                  </a:cubicBezTo>
                  <a:cubicBezTo>
                    <a:pt x="5285381" y="8891620"/>
                    <a:pt x="5278550" y="8863182"/>
                    <a:pt x="5300638" y="8862992"/>
                  </a:cubicBezTo>
                  <a:cubicBezTo>
                    <a:pt x="5299557" y="8806059"/>
                    <a:pt x="5298874" y="8757302"/>
                    <a:pt x="5297697" y="8678704"/>
                  </a:cubicBezTo>
                  <a:cubicBezTo>
                    <a:pt x="5446854" y="8678647"/>
                    <a:pt x="5481031" y="8678723"/>
                    <a:pt x="5542344" y="8678400"/>
                  </a:cubicBezTo>
                  <a:cubicBezTo>
                    <a:pt x="5612899" y="8678021"/>
                    <a:pt x="5596371" y="8656374"/>
                    <a:pt x="5598401" y="8787183"/>
                  </a:cubicBezTo>
                  <a:cubicBezTo>
                    <a:pt x="5599749" y="8873920"/>
                    <a:pt x="5594834" y="8860507"/>
                    <a:pt x="5615291" y="8860336"/>
                  </a:cubicBezTo>
                  <a:cubicBezTo>
                    <a:pt x="5610717" y="8649488"/>
                    <a:pt x="5600356" y="8678154"/>
                    <a:pt x="5656299" y="8678154"/>
                  </a:cubicBezTo>
                  <a:close/>
                  <a:moveTo>
                    <a:pt x="5577242" y="7232476"/>
                  </a:moveTo>
                  <a:cubicBezTo>
                    <a:pt x="5583296" y="7628713"/>
                    <a:pt x="5594700" y="7574588"/>
                    <a:pt x="5542363" y="7574227"/>
                  </a:cubicBezTo>
                  <a:cubicBezTo>
                    <a:pt x="5226004" y="7572083"/>
                    <a:pt x="5279992" y="7595229"/>
                    <a:pt x="5278379" y="7491247"/>
                  </a:cubicBezTo>
                  <a:cubicBezTo>
                    <a:pt x="5273464" y="7176644"/>
                    <a:pt x="5259573" y="7228417"/>
                    <a:pt x="5314283" y="7229460"/>
                  </a:cubicBezTo>
                  <a:cubicBezTo>
                    <a:pt x="5508585" y="7233121"/>
                    <a:pt x="5577147" y="7227127"/>
                    <a:pt x="5577242" y="7232476"/>
                  </a:cubicBezTo>
                  <a:close/>
                  <a:moveTo>
                    <a:pt x="5576901" y="7212576"/>
                  </a:moveTo>
                  <a:cubicBezTo>
                    <a:pt x="5317870" y="7213202"/>
                    <a:pt x="5413322" y="7212974"/>
                    <a:pt x="5274621" y="7211191"/>
                  </a:cubicBezTo>
                  <a:cubicBezTo>
                    <a:pt x="5273218" y="7111705"/>
                    <a:pt x="5274242" y="6986399"/>
                    <a:pt x="5269745" y="6864925"/>
                  </a:cubicBezTo>
                  <a:cubicBezTo>
                    <a:pt x="5532989" y="6865057"/>
                    <a:pt x="5456076" y="6864849"/>
                    <a:pt x="5570259" y="6866499"/>
                  </a:cubicBezTo>
                  <a:cubicBezTo>
                    <a:pt x="5570999" y="7032764"/>
                    <a:pt x="5574984" y="7102522"/>
                    <a:pt x="5576901" y="7212576"/>
                  </a:cubicBezTo>
                  <a:close/>
                  <a:moveTo>
                    <a:pt x="5570202" y="6848837"/>
                  </a:moveTo>
                  <a:cubicBezTo>
                    <a:pt x="5256575" y="6844132"/>
                    <a:pt x="5269251" y="6851853"/>
                    <a:pt x="5268948" y="6843468"/>
                  </a:cubicBezTo>
                  <a:cubicBezTo>
                    <a:pt x="5265456" y="6754777"/>
                    <a:pt x="5264507" y="6676463"/>
                    <a:pt x="5264109" y="6584964"/>
                  </a:cubicBezTo>
                  <a:cubicBezTo>
                    <a:pt x="5263691" y="6487071"/>
                    <a:pt x="5249990" y="6503538"/>
                    <a:pt x="5314397" y="6503367"/>
                  </a:cubicBezTo>
                  <a:cubicBezTo>
                    <a:pt x="5405712" y="6503121"/>
                    <a:pt x="5469910" y="6502969"/>
                    <a:pt x="5542211" y="6504126"/>
                  </a:cubicBezTo>
                  <a:cubicBezTo>
                    <a:pt x="5573162" y="6504639"/>
                    <a:pt x="5568608" y="6456091"/>
                    <a:pt x="5570202" y="6848837"/>
                  </a:cubicBezTo>
                  <a:close/>
                  <a:moveTo>
                    <a:pt x="2429985" y="7232173"/>
                  </a:moveTo>
                  <a:cubicBezTo>
                    <a:pt x="2429890" y="7226861"/>
                    <a:pt x="2395087" y="7225666"/>
                    <a:pt x="2730195" y="7227601"/>
                  </a:cubicBezTo>
                  <a:cubicBezTo>
                    <a:pt x="2732492" y="7360457"/>
                    <a:pt x="2730442" y="7419307"/>
                    <a:pt x="2734389" y="7574132"/>
                  </a:cubicBezTo>
                  <a:cubicBezTo>
                    <a:pt x="2565421" y="7574284"/>
                    <a:pt x="2526652" y="7576561"/>
                    <a:pt x="2432604" y="7575707"/>
                  </a:cubicBezTo>
                  <a:cubicBezTo>
                    <a:pt x="2428372" y="7338489"/>
                    <a:pt x="2432243" y="7377038"/>
                    <a:pt x="2429985" y="7232173"/>
                  </a:cubicBezTo>
                  <a:close/>
                  <a:moveTo>
                    <a:pt x="525679" y="6867372"/>
                  </a:moveTo>
                  <a:cubicBezTo>
                    <a:pt x="833309" y="6867372"/>
                    <a:pt x="694154" y="6866499"/>
                    <a:pt x="825529" y="6865550"/>
                  </a:cubicBezTo>
                  <a:cubicBezTo>
                    <a:pt x="825795" y="6939653"/>
                    <a:pt x="826933" y="6973972"/>
                    <a:pt x="828413" y="7103015"/>
                  </a:cubicBezTo>
                  <a:cubicBezTo>
                    <a:pt x="830064" y="7246857"/>
                    <a:pt x="890903" y="7208288"/>
                    <a:pt x="534332" y="7210223"/>
                  </a:cubicBezTo>
                  <a:cubicBezTo>
                    <a:pt x="521011" y="7210299"/>
                    <a:pt x="535642" y="7198461"/>
                    <a:pt x="525679" y="6867372"/>
                  </a:cubicBezTo>
                  <a:close/>
                  <a:moveTo>
                    <a:pt x="509283" y="5778433"/>
                  </a:moveTo>
                  <a:cubicBezTo>
                    <a:pt x="639368" y="5780368"/>
                    <a:pt x="602952" y="5780007"/>
                    <a:pt x="807691" y="5779362"/>
                  </a:cubicBezTo>
                  <a:cubicBezTo>
                    <a:pt x="815111" y="6137201"/>
                    <a:pt x="805471" y="5718217"/>
                    <a:pt x="815111" y="6122517"/>
                  </a:cubicBezTo>
                  <a:cubicBezTo>
                    <a:pt x="707134" y="6123939"/>
                    <a:pt x="773286" y="6125856"/>
                    <a:pt x="512851" y="6124603"/>
                  </a:cubicBezTo>
                  <a:cubicBezTo>
                    <a:pt x="512168" y="5993511"/>
                    <a:pt x="514995" y="6091992"/>
                    <a:pt x="509283" y="5778433"/>
                  </a:cubicBezTo>
                  <a:close/>
                  <a:moveTo>
                    <a:pt x="487972" y="4383598"/>
                  </a:moveTo>
                  <a:cubicBezTo>
                    <a:pt x="486834" y="4310141"/>
                    <a:pt x="438291" y="4330991"/>
                    <a:pt x="761919" y="4328809"/>
                  </a:cubicBezTo>
                  <a:cubicBezTo>
                    <a:pt x="797785" y="4328581"/>
                    <a:pt x="784027" y="4281532"/>
                    <a:pt x="789682" y="4642880"/>
                  </a:cubicBezTo>
                  <a:cubicBezTo>
                    <a:pt x="790289" y="4680481"/>
                    <a:pt x="831734" y="4675891"/>
                    <a:pt x="534408" y="4672704"/>
                  </a:cubicBezTo>
                  <a:cubicBezTo>
                    <a:pt x="471349" y="4672001"/>
                    <a:pt x="493210" y="4718406"/>
                    <a:pt x="487972" y="4383598"/>
                  </a:cubicBezTo>
                  <a:close/>
                  <a:moveTo>
                    <a:pt x="458502" y="2571469"/>
                  </a:moveTo>
                  <a:cubicBezTo>
                    <a:pt x="457420" y="2502261"/>
                    <a:pt x="401989" y="2514100"/>
                    <a:pt x="758143" y="2516945"/>
                  </a:cubicBezTo>
                  <a:cubicBezTo>
                    <a:pt x="764367" y="2887001"/>
                    <a:pt x="763741" y="2861864"/>
                    <a:pt x="762033" y="2861826"/>
                  </a:cubicBezTo>
                  <a:cubicBezTo>
                    <a:pt x="418632" y="2854902"/>
                    <a:pt x="461253" y="2882847"/>
                    <a:pt x="460418" y="2830315"/>
                  </a:cubicBezTo>
                  <a:cubicBezTo>
                    <a:pt x="458426" y="2698748"/>
                    <a:pt x="460551" y="2699488"/>
                    <a:pt x="458502" y="2571469"/>
                  </a:cubicBezTo>
                  <a:close/>
                  <a:moveTo>
                    <a:pt x="747687" y="1790985"/>
                  </a:moveTo>
                  <a:cubicBezTo>
                    <a:pt x="748085" y="1815743"/>
                    <a:pt x="752469" y="2134975"/>
                    <a:pt x="752469" y="2136322"/>
                  </a:cubicBezTo>
                  <a:cubicBezTo>
                    <a:pt x="393108" y="2129815"/>
                    <a:pt x="452903" y="2165083"/>
                    <a:pt x="451177" y="2053758"/>
                  </a:cubicBezTo>
                  <a:cubicBezTo>
                    <a:pt x="449146" y="1923994"/>
                    <a:pt x="447135" y="1924336"/>
                    <a:pt x="445104" y="1795102"/>
                  </a:cubicBezTo>
                  <a:cubicBezTo>
                    <a:pt x="444933" y="1784611"/>
                    <a:pt x="429353" y="1793262"/>
                    <a:pt x="747687" y="1790985"/>
                  </a:cubicBezTo>
                  <a:close/>
                  <a:moveTo>
                    <a:pt x="444744" y="1772469"/>
                  </a:moveTo>
                  <a:cubicBezTo>
                    <a:pt x="442068" y="1604762"/>
                    <a:pt x="439753" y="1518329"/>
                    <a:pt x="439886" y="1429599"/>
                  </a:cubicBezTo>
                  <a:cubicBezTo>
                    <a:pt x="553024" y="1429694"/>
                    <a:pt x="547085" y="1430662"/>
                    <a:pt x="740551" y="1430301"/>
                  </a:cubicBezTo>
                  <a:cubicBezTo>
                    <a:pt x="740836" y="1600930"/>
                    <a:pt x="745163" y="1648340"/>
                    <a:pt x="747402" y="1773342"/>
                  </a:cubicBezTo>
                  <a:cubicBezTo>
                    <a:pt x="585095" y="1774556"/>
                    <a:pt x="546724" y="1772659"/>
                    <a:pt x="444744" y="1772469"/>
                  </a:cubicBezTo>
                  <a:close/>
                  <a:moveTo>
                    <a:pt x="752659" y="2153946"/>
                  </a:moveTo>
                  <a:cubicBezTo>
                    <a:pt x="754518" y="2332278"/>
                    <a:pt x="755657" y="2373104"/>
                    <a:pt x="757839" y="2499340"/>
                  </a:cubicBezTo>
                  <a:cubicBezTo>
                    <a:pt x="682900" y="2498752"/>
                    <a:pt x="608588" y="2498827"/>
                    <a:pt x="534313" y="2499226"/>
                  </a:cubicBezTo>
                  <a:cubicBezTo>
                    <a:pt x="436887" y="2499757"/>
                    <a:pt x="457249" y="2559859"/>
                    <a:pt x="452922" y="2183219"/>
                  </a:cubicBezTo>
                  <a:cubicBezTo>
                    <a:pt x="452467" y="2143190"/>
                    <a:pt x="404399" y="2147876"/>
                    <a:pt x="752659" y="2153946"/>
                  </a:cubicBezTo>
                  <a:close/>
                  <a:moveTo>
                    <a:pt x="3279417" y="2054081"/>
                  </a:moveTo>
                  <a:cubicBezTo>
                    <a:pt x="3281106" y="2161990"/>
                    <a:pt x="3331451" y="2131617"/>
                    <a:pt x="3037807" y="2135146"/>
                  </a:cubicBezTo>
                  <a:cubicBezTo>
                    <a:pt x="2967366" y="2136000"/>
                    <a:pt x="2982604" y="2151841"/>
                    <a:pt x="2981067" y="2053739"/>
                  </a:cubicBezTo>
                  <a:cubicBezTo>
                    <a:pt x="2979036" y="1924203"/>
                    <a:pt x="2976740" y="1924108"/>
                    <a:pt x="2974729" y="1795083"/>
                  </a:cubicBezTo>
                  <a:cubicBezTo>
                    <a:pt x="2974577" y="1785446"/>
                    <a:pt x="2956112" y="1794666"/>
                    <a:pt x="3265565" y="1791327"/>
                  </a:cubicBezTo>
                  <a:cubicBezTo>
                    <a:pt x="3287350" y="1791099"/>
                    <a:pt x="3274844" y="1761902"/>
                    <a:pt x="3279417" y="2054081"/>
                  </a:cubicBezTo>
                  <a:close/>
                  <a:moveTo>
                    <a:pt x="3596954" y="2135298"/>
                  </a:moveTo>
                  <a:cubicBezTo>
                    <a:pt x="3504234" y="2135260"/>
                    <a:pt x="3619080" y="2135165"/>
                    <a:pt x="3296553" y="2134653"/>
                  </a:cubicBezTo>
                  <a:cubicBezTo>
                    <a:pt x="3291999" y="1954197"/>
                    <a:pt x="3295889" y="1939721"/>
                    <a:pt x="3293536" y="1791043"/>
                  </a:cubicBezTo>
                  <a:cubicBezTo>
                    <a:pt x="3473017" y="1789354"/>
                    <a:pt x="3594316" y="1793642"/>
                    <a:pt x="3594335" y="1795311"/>
                  </a:cubicBezTo>
                  <a:cubicBezTo>
                    <a:pt x="3596574" y="1937957"/>
                    <a:pt x="3592039" y="1959945"/>
                    <a:pt x="3596954" y="2135298"/>
                  </a:cubicBezTo>
                  <a:close/>
                  <a:moveTo>
                    <a:pt x="4856472" y="1773646"/>
                  </a:moveTo>
                  <a:cubicBezTo>
                    <a:pt x="4494283" y="1773778"/>
                    <a:pt x="4557058" y="1793964"/>
                    <a:pt x="4555976" y="1665736"/>
                  </a:cubicBezTo>
                  <a:cubicBezTo>
                    <a:pt x="4555407" y="1588276"/>
                    <a:pt x="4554041" y="1501103"/>
                    <a:pt x="4552465" y="1429011"/>
                  </a:cubicBezTo>
                  <a:cubicBezTo>
                    <a:pt x="4634520" y="1428594"/>
                    <a:pt x="4726159" y="1424515"/>
                    <a:pt x="4852638" y="1428271"/>
                  </a:cubicBezTo>
                  <a:cubicBezTo>
                    <a:pt x="4858009" y="1568508"/>
                    <a:pt x="4855238" y="1677954"/>
                    <a:pt x="4856472" y="1773646"/>
                  </a:cubicBezTo>
                  <a:close/>
                  <a:moveTo>
                    <a:pt x="4865428" y="2312927"/>
                  </a:moveTo>
                  <a:cubicBezTo>
                    <a:pt x="4868692" y="2524496"/>
                    <a:pt x="4872184" y="2498562"/>
                    <a:pt x="4858881" y="2498865"/>
                  </a:cubicBezTo>
                  <a:cubicBezTo>
                    <a:pt x="4779540" y="2500573"/>
                    <a:pt x="4711566" y="2500592"/>
                    <a:pt x="4631427" y="2498865"/>
                  </a:cubicBezTo>
                  <a:cubicBezTo>
                    <a:pt x="4544021" y="2496987"/>
                    <a:pt x="4574042" y="2553484"/>
                    <a:pt x="4563206" y="2183049"/>
                  </a:cubicBezTo>
                  <a:cubicBezTo>
                    <a:pt x="4562238" y="2149925"/>
                    <a:pt x="4513791" y="2149412"/>
                    <a:pt x="4858938" y="2153605"/>
                  </a:cubicBezTo>
                  <a:cubicBezTo>
                    <a:pt x="4868465" y="2153719"/>
                    <a:pt x="4862639" y="2134653"/>
                    <a:pt x="4865428" y="2312927"/>
                  </a:cubicBezTo>
                  <a:close/>
                  <a:moveTo>
                    <a:pt x="5200518" y="6123428"/>
                  </a:moveTo>
                  <a:cubicBezTo>
                    <a:pt x="4890439" y="6123428"/>
                    <a:pt x="4940082" y="6137580"/>
                    <a:pt x="4939494" y="6067025"/>
                  </a:cubicBezTo>
                  <a:cubicBezTo>
                    <a:pt x="4936723" y="5734627"/>
                    <a:pt x="4923117" y="5780463"/>
                    <a:pt x="4972855" y="5780463"/>
                  </a:cubicBezTo>
                  <a:cubicBezTo>
                    <a:pt x="5274850" y="5780463"/>
                    <a:pt x="5237086" y="5762269"/>
                    <a:pt x="5237390" y="5808142"/>
                  </a:cubicBezTo>
                  <a:cubicBezTo>
                    <a:pt x="5239268" y="6170951"/>
                    <a:pt x="5261566" y="6123428"/>
                    <a:pt x="5200518" y="6123428"/>
                  </a:cubicBezTo>
                  <a:close/>
                  <a:moveTo>
                    <a:pt x="5241925" y="6140976"/>
                  </a:moveTo>
                  <a:cubicBezTo>
                    <a:pt x="5244771" y="6323708"/>
                    <a:pt x="5246498" y="6395629"/>
                    <a:pt x="5247712" y="6485876"/>
                  </a:cubicBezTo>
                  <a:cubicBezTo>
                    <a:pt x="5057852" y="6486085"/>
                    <a:pt x="5069940" y="6487375"/>
                    <a:pt x="4946800" y="6487090"/>
                  </a:cubicBezTo>
                  <a:cubicBezTo>
                    <a:pt x="4942663" y="6256170"/>
                    <a:pt x="4942151" y="6291021"/>
                    <a:pt x="4940234" y="6140805"/>
                  </a:cubicBezTo>
                  <a:cubicBezTo>
                    <a:pt x="5033732" y="6140597"/>
                    <a:pt x="5154291" y="6141279"/>
                    <a:pt x="5241925" y="6140976"/>
                  </a:cubicBezTo>
                  <a:close/>
                  <a:moveTo>
                    <a:pt x="5200518" y="5760353"/>
                  </a:moveTo>
                  <a:cubicBezTo>
                    <a:pt x="4882318" y="5760353"/>
                    <a:pt x="4937122" y="5790366"/>
                    <a:pt x="4935376" y="5678415"/>
                  </a:cubicBezTo>
                  <a:cubicBezTo>
                    <a:pt x="4930461" y="5364438"/>
                    <a:pt x="4914843" y="5417008"/>
                    <a:pt x="4972855" y="5417008"/>
                  </a:cubicBezTo>
                  <a:cubicBezTo>
                    <a:pt x="5252438" y="5417008"/>
                    <a:pt x="5231070" y="5412531"/>
                    <a:pt x="5231165" y="5419721"/>
                  </a:cubicBezTo>
                  <a:cubicBezTo>
                    <a:pt x="5237276" y="5813548"/>
                    <a:pt x="5251660" y="5760353"/>
                    <a:pt x="5200518" y="5760353"/>
                  </a:cubicBezTo>
                  <a:close/>
                  <a:moveTo>
                    <a:pt x="4928678" y="5289862"/>
                  </a:moveTo>
                  <a:cubicBezTo>
                    <a:pt x="4926780" y="5199008"/>
                    <a:pt x="4925509" y="5114339"/>
                    <a:pt x="4924920" y="5053517"/>
                  </a:cubicBezTo>
                  <a:cubicBezTo>
                    <a:pt x="4988852" y="5053478"/>
                    <a:pt x="4938830" y="5053478"/>
                    <a:pt x="5200518" y="5053573"/>
                  </a:cubicBezTo>
                  <a:cubicBezTo>
                    <a:pt x="5234505" y="5053573"/>
                    <a:pt x="5224182" y="5000207"/>
                    <a:pt x="5230843" y="5398246"/>
                  </a:cubicBezTo>
                  <a:cubicBezTo>
                    <a:pt x="4870913" y="5397145"/>
                    <a:pt x="4931714" y="5434728"/>
                    <a:pt x="4928678" y="5289862"/>
                  </a:cubicBezTo>
                  <a:close/>
                  <a:moveTo>
                    <a:pt x="5200518" y="5035949"/>
                  </a:moveTo>
                  <a:cubicBezTo>
                    <a:pt x="4936837" y="5035854"/>
                    <a:pt x="4988188" y="5035873"/>
                    <a:pt x="4924749" y="5035892"/>
                  </a:cubicBezTo>
                  <a:cubicBezTo>
                    <a:pt x="4923307" y="4862588"/>
                    <a:pt x="4919967" y="4758909"/>
                    <a:pt x="4918696" y="4692358"/>
                  </a:cubicBezTo>
                  <a:cubicBezTo>
                    <a:pt x="5141425" y="4691675"/>
                    <a:pt x="5093964" y="4689304"/>
                    <a:pt x="5218906" y="4689683"/>
                  </a:cubicBezTo>
                  <a:cubicBezTo>
                    <a:pt x="5226800" y="5077174"/>
                    <a:pt x="5236516" y="5035949"/>
                    <a:pt x="5200518" y="5035949"/>
                  </a:cubicBezTo>
                  <a:close/>
                  <a:moveTo>
                    <a:pt x="3988233" y="5779476"/>
                  </a:moveTo>
                  <a:cubicBezTo>
                    <a:pt x="4330382" y="5781980"/>
                    <a:pt x="4286413" y="5761605"/>
                    <a:pt x="4287722" y="5807895"/>
                  </a:cubicBezTo>
                  <a:cubicBezTo>
                    <a:pt x="4291347" y="5936787"/>
                    <a:pt x="4293491" y="6123674"/>
                    <a:pt x="4289753" y="6123674"/>
                  </a:cubicBezTo>
                  <a:cubicBezTo>
                    <a:pt x="4176652" y="6123674"/>
                    <a:pt x="4173710" y="6125287"/>
                    <a:pt x="4062071" y="6125287"/>
                  </a:cubicBezTo>
                  <a:cubicBezTo>
                    <a:pt x="3963886" y="6125306"/>
                    <a:pt x="3996810" y="6187570"/>
                    <a:pt x="3988233" y="5779476"/>
                  </a:cubicBezTo>
                  <a:close/>
                  <a:moveTo>
                    <a:pt x="2722890" y="5777864"/>
                  </a:moveTo>
                  <a:cubicBezTo>
                    <a:pt x="3070959" y="5779324"/>
                    <a:pt x="3021980" y="5771090"/>
                    <a:pt x="3023176" y="5808407"/>
                  </a:cubicBezTo>
                  <a:cubicBezTo>
                    <a:pt x="3025168" y="5871753"/>
                    <a:pt x="3026838" y="5939500"/>
                    <a:pt x="3027635" y="6067139"/>
                  </a:cubicBezTo>
                  <a:cubicBezTo>
                    <a:pt x="3028148" y="6148299"/>
                    <a:pt x="3074754" y="6124528"/>
                    <a:pt x="2727216" y="6122555"/>
                  </a:cubicBezTo>
                  <a:cubicBezTo>
                    <a:pt x="2726647" y="6021494"/>
                    <a:pt x="2728810" y="6035134"/>
                    <a:pt x="2722890" y="5777864"/>
                  </a:cubicBezTo>
                  <a:close/>
                  <a:moveTo>
                    <a:pt x="820196" y="5419361"/>
                  </a:moveTo>
                  <a:cubicBezTo>
                    <a:pt x="820158" y="5417293"/>
                    <a:pt x="796362" y="5415149"/>
                    <a:pt x="1103195" y="5415149"/>
                  </a:cubicBezTo>
                  <a:cubicBezTo>
                    <a:pt x="1123633" y="5415149"/>
                    <a:pt x="1118225" y="5374721"/>
                    <a:pt x="1122988" y="5678738"/>
                  </a:cubicBezTo>
                  <a:cubicBezTo>
                    <a:pt x="1124658" y="5786913"/>
                    <a:pt x="1176312" y="5761643"/>
                    <a:pt x="875703" y="5761643"/>
                  </a:cubicBezTo>
                  <a:cubicBezTo>
                    <a:pt x="798430" y="5761643"/>
                    <a:pt x="826364" y="5813738"/>
                    <a:pt x="820196" y="5419361"/>
                  </a:cubicBezTo>
                  <a:close/>
                  <a:moveTo>
                    <a:pt x="1081163" y="2878559"/>
                  </a:moveTo>
                  <a:cubicBezTo>
                    <a:pt x="1081960" y="2972695"/>
                    <a:pt x="1083782" y="3219418"/>
                    <a:pt x="1083839" y="3223706"/>
                  </a:cubicBezTo>
                  <a:cubicBezTo>
                    <a:pt x="837959" y="3223914"/>
                    <a:pt x="824997" y="3223858"/>
                    <a:pt x="783420" y="3224427"/>
                  </a:cubicBezTo>
                  <a:cubicBezTo>
                    <a:pt x="778315" y="2962545"/>
                    <a:pt x="780649" y="3003998"/>
                    <a:pt x="779188" y="2879792"/>
                  </a:cubicBezTo>
                  <a:cubicBezTo>
                    <a:pt x="909083" y="2882202"/>
                    <a:pt x="997267" y="2878787"/>
                    <a:pt x="1081163" y="2878559"/>
                  </a:cubicBezTo>
                  <a:close/>
                  <a:moveTo>
                    <a:pt x="778979" y="2862168"/>
                  </a:moveTo>
                  <a:cubicBezTo>
                    <a:pt x="773457" y="2445764"/>
                    <a:pt x="744195" y="2517458"/>
                    <a:pt x="875722" y="2517458"/>
                  </a:cubicBezTo>
                  <a:cubicBezTo>
                    <a:pt x="982769" y="2517458"/>
                    <a:pt x="986451" y="2516319"/>
                    <a:pt x="1073800" y="2516091"/>
                  </a:cubicBezTo>
                  <a:cubicBezTo>
                    <a:pt x="1080385" y="2835665"/>
                    <a:pt x="1079892" y="2765983"/>
                    <a:pt x="1080973" y="2860973"/>
                  </a:cubicBezTo>
                  <a:cubicBezTo>
                    <a:pt x="988747" y="2861181"/>
                    <a:pt x="907831" y="2864577"/>
                    <a:pt x="778979" y="2862168"/>
                  </a:cubicBezTo>
                  <a:close/>
                  <a:moveTo>
                    <a:pt x="1084086" y="3241311"/>
                  </a:moveTo>
                  <a:cubicBezTo>
                    <a:pt x="1087805" y="3504691"/>
                    <a:pt x="1088260" y="3441251"/>
                    <a:pt x="1090784" y="3584693"/>
                  </a:cubicBezTo>
                  <a:cubicBezTo>
                    <a:pt x="1089437" y="3584693"/>
                    <a:pt x="810537" y="3586154"/>
                    <a:pt x="790745" y="3586439"/>
                  </a:cubicBezTo>
                  <a:cubicBezTo>
                    <a:pt x="789113" y="3489419"/>
                    <a:pt x="791200" y="3628100"/>
                    <a:pt x="783780" y="3242032"/>
                  </a:cubicBezTo>
                  <a:cubicBezTo>
                    <a:pt x="832133" y="3241406"/>
                    <a:pt x="841071" y="3241520"/>
                    <a:pt x="1084086" y="3241311"/>
                  </a:cubicBezTo>
                  <a:close/>
                  <a:moveTo>
                    <a:pt x="1709935" y="2830618"/>
                  </a:moveTo>
                  <a:cubicBezTo>
                    <a:pt x="1710467" y="2864919"/>
                    <a:pt x="1753468" y="2869585"/>
                    <a:pt x="1444756" y="2861143"/>
                  </a:cubicBezTo>
                  <a:cubicBezTo>
                    <a:pt x="1400559" y="2859872"/>
                    <a:pt x="1411319" y="2909710"/>
                    <a:pt x="1406024" y="2571507"/>
                  </a:cubicBezTo>
                  <a:cubicBezTo>
                    <a:pt x="1404886" y="2498220"/>
                    <a:pt x="1357786" y="2518008"/>
                    <a:pt x="1672153" y="2516756"/>
                  </a:cubicBezTo>
                  <a:cubicBezTo>
                    <a:pt x="1725060" y="2516604"/>
                    <a:pt x="1704318" y="2471205"/>
                    <a:pt x="1709935" y="2830618"/>
                  </a:cubicBezTo>
                  <a:close/>
                  <a:moveTo>
                    <a:pt x="2350321" y="3224389"/>
                  </a:moveTo>
                  <a:cubicBezTo>
                    <a:pt x="2050908" y="3218754"/>
                    <a:pt x="2050205" y="3233742"/>
                    <a:pt x="2049655" y="3218621"/>
                  </a:cubicBezTo>
                  <a:cubicBezTo>
                    <a:pt x="2046410" y="3131258"/>
                    <a:pt x="2045328" y="3047689"/>
                    <a:pt x="2044854" y="2959814"/>
                  </a:cubicBezTo>
                  <a:cubicBezTo>
                    <a:pt x="2044323" y="2855224"/>
                    <a:pt x="1984698" y="2877630"/>
                    <a:pt x="2345691" y="2877326"/>
                  </a:cubicBezTo>
                  <a:cubicBezTo>
                    <a:pt x="2346545" y="2973397"/>
                    <a:pt x="2343300" y="3056302"/>
                    <a:pt x="2350321" y="3224389"/>
                  </a:cubicBezTo>
                  <a:close/>
                  <a:moveTo>
                    <a:pt x="2665352" y="3225527"/>
                  </a:moveTo>
                  <a:cubicBezTo>
                    <a:pt x="2459095" y="3225603"/>
                    <a:pt x="2430573" y="3225887"/>
                    <a:pt x="2365901" y="3224692"/>
                  </a:cubicBezTo>
                  <a:cubicBezTo>
                    <a:pt x="2358842" y="3056150"/>
                    <a:pt x="2362049" y="2968427"/>
                    <a:pt x="2361232" y="2877326"/>
                  </a:cubicBezTo>
                  <a:cubicBezTo>
                    <a:pt x="2724749" y="2877023"/>
                    <a:pt x="2662923" y="2859891"/>
                    <a:pt x="2662392" y="2959795"/>
                  </a:cubicBezTo>
                  <a:cubicBezTo>
                    <a:pt x="2662050" y="3025436"/>
                    <a:pt x="2662240" y="3045906"/>
                    <a:pt x="2665352" y="3225527"/>
                  </a:cubicBezTo>
                  <a:close/>
                  <a:moveTo>
                    <a:pt x="4858976" y="4675056"/>
                  </a:moveTo>
                  <a:cubicBezTo>
                    <a:pt x="4560758" y="4677067"/>
                    <a:pt x="4601406" y="4683688"/>
                    <a:pt x="4600761" y="4642539"/>
                  </a:cubicBezTo>
                  <a:cubicBezTo>
                    <a:pt x="4595087" y="4280413"/>
                    <a:pt x="4584859" y="4329871"/>
                    <a:pt x="4631465" y="4328581"/>
                  </a:cubicBezTo>
                  <a:cubicBezTo>
                    <a:pt x="4701584" y="4326760"/>
                    <a:pt x="4768496" y="4326324"/>
                    <a:pt x="4858844" y="4328391"/>
                  </a:cubicBezTo>
                  <a:cubicBezTo>
                    <a:pt x="4907442" y="4329511"/>
                    <a:pt x="4897802" y="4318071"/>
                    <a:pt x="4898827" y="4383883"/>
                  </a:cubicBezTo>
                  <a:cubicBezTo>
                    <a:pt x="4904160" y="4725216"/>
                    <a:pt x="4916950" y="4674676"/>
                    <a:pt x="4858976" y="4675056"/>
                  </a:cubicBezTo>
                  <a:close/>
                  <a:moveTo>
                    <a:pt x="4903154" y="4692434"/>
                  </a:moveTo>
                  <a:cubicBezTo>
                    <a:pt x="4905108" y="4797990"/>
                    <a:pt x="4907082" y="4822065"/>
                    <a:pt x="4909207" y="5035930"/>
                  </a:cubicBezTo>
                  <a:cubicBezTo>
                    <a:pt x="4573985" y="5036101"/>
                    <a:pt x="4608143" y="5039307"/>
                    <a:pt x="4608048" y="5031036"/>
                  </a:cubicBezTo>
                  <a:cubicBezTo>
                    <a:pt x="4603987" y="4642008"/>
                    <a:pt x="4586585" y="4692301"/>
                    <a:pt x="4631218" y="4692661"/>
                  </a:cubicBezTo>
                  <a:cubicBezTo>
                    <a:pt x="4755136" y="4693629"/>
                    <a:pt x="4857458" y="4692623"/>
                    <a:pt x="4903154" y="4692434"/>
                  </a:cubicBezTo>
                  <a:close/>
                  <a:moveTo>
                    <a:pt x="3970680" y="4691561"/>
                  </a:moveTo>
                  <a:cubicBezTo>
                    <a:pt x="4328408" y="4691258"/>
                    <a:pt x="4270302" y="4670408"/>
                    <a:pt x="4272959" y="4772398"/>
                  </a:cubicBezTo>
                  <a:cubicBezTo>
                    <a:pt x="4275274" y="4864219"/>
                    <a:pt x="4276811" y="4945095"/>
                    <a:pt x="4276166" y="5031320"/>
                  </a:cubicBezTo>
                  <a:cubicBezTo>
                    <a:pt x="4276090" y="5040198"/>
                    <a:pt x="4308730" y="5037504"/>
                    <a:pt x="3974039" y="5037694"/>
                  </a:cubicBezTo>
                  <a:cubicBezTo>
                    <a:pt x="3968478" y="4675151"/>
                    <a:pt x="3972312" y="4848094"/>
                    <a:pt x="3970680" y="4691561"/>
                  </a:cubicBezTo>
                  <a:close/>
                  <a:moveTo>
                    <a:pt x="3021828" y="4691447"/>
                  </a:moveTo>
                  <a:cubicBezTo>
                    <a:pt x="3181820" y="4693705"/>
                    <a:pt x="3246512" y="4691827"/>
                    <a:pt x="3322836" y="4691409"/>
                  </a:cubicBezTo>
                  <a:cubicBezTo>
                    <a:pt x="3327561" y="5016579"/>
                    <a:pt x="3327713" y="5035702"/>
                    <a:pt x="3327732" y="5038017"/>
                  </a:cubicBezTo>
                  <a:cubicBezTo>
                    <a:pt x="2991162" y="5037960"/>
                    <a:pt x="3025757" y="5041489"/>
                    <a:pt x="3025491" y="5030902"/>
                  </a:cubicBezTo>
                  <a:cubicBezTo>
                    <a:pt x="3020272" y="4813642"/>
                    <a:pt x="3022796" y="4791559"/>
                    <a:pt x="3021828" y="4691447"/>
                  </a:cubicBezTo>
                  <a:close/>
                  <a:moveTo>
                    <a:pt x="1446672" y="5054863"/>
                  </a:moveTo>
                  <a:cubicBezTo>
                    <a:pt x="1638849" y="5056931"/>
                    <a:pt x="1648546" y="5053744"/>
                    <a:pt x="1744966" y="5053061"/>
                  </a:cubicBezTo>
                  <a:cubicBezTo>
                    <a:pt x="1751001" y="5377624"/>
                    <a:pt x="1750868" y="5276924"/>
                    <a:pt x="1753069" y="5400105"/>
                  </a:cubicBezTo>
                  <a:cubicBezTo>
                    <a:pt x="1613648" y="5399745"/>
                    <a:pt x="1738267" y="5398872"/>
                    <a:pt x="1449538" y="5399081"/>
                  </a:cubicBezTo>
                  <a:cubicBezTo>
                    <a:pt x="1447754" y="5259944"/>
                    <a:pt x="1452138" y="5282312"/>
                    <a:pt x="1446672" y="5054863"/>
                  </a:cubicBezTo>
                  <a:close/>
                  <a:moveTo>
                    <a:pt x="1726179" y="3866172"/>
                  </a:moveTo>
                  <a:cubicBezTo>
                    <a:pt x="1727754" y="3966626"/>
                    <a:pt x="1742651" y="3949589"/>
                    <a:pt x="1672039" y="3950139"/>
                  </a:cubicBezTo>
                  <a:cubicBezTo>
                    <a:pt x="1571064" y="3950955"/>
                    <a:pt x="1505917" y="3950690"/>
                    <a:pt x="1444623" y="3950026"/>
                  </a:cubicBezTo>
                  <a:cubicBezTo>
                    <a:pt x="1421623" y="3949779"/>
                    <a:pt x="1430201" y="3991137"/>
                    <a:pt x="1423995" y="3606871"/>
                  </a:cubicBezTo>
                  <a:cubicBezTo>
                    <a:pt x="1423976" y="3605524"/>
                    <a:pt x="1399402" y="3597632"/>
                    <a:pt x="1671944" y="3604234"/>
                  </a:cubicBezTo>
                  <a:cubicBezTo>
                    <a:pt x="1747148" y="3606036"/>
                    <a:pt x="1721283" y="3552423"/>
                    <a:pt x="1726179" y="3866172"/>
                  </a:cubicBezTo>
                  <a:close/>
                  <a:moveTo>
                    <a:pt x="1444490" y="3967631"/>
                  </a:moveTo>
                  <a:cubicBezTo>
                    <a:pt x="1772236" y="3971160"/>
                    <a:pt x="1727963" y="3953649"/>
                    <a:pt x="1729329" y="3995386"/>
                  </a:cubicBezTo>
                  <a:cubicBezTo>
                    <a:pt x="1732024" y="4076015"/>
                    <a:pt x="1731891" y="4086885"/>
                    <a:pt x="1735497" y="4312664"/>
                  </a:cubicBezTo>
                  <a:cubicBezTo>
                    <a:pt x="1476124" y="4312247"/>
                    <a:pt x="1494361" y="4312038"/>
                    <a:pt x="1434262" y="4311127"/>
                  </a:cubicBezTo>
                  <a:cubicBezTo>
                    <a:pt x="1429859" y="3924528"/>
                    <a:pt x="1422268" y="3967404"/>
                    <a:pt x="1444490" y="3967631"/>
                  </a:cubicBezTo>
                  <a:close/>
                  <a:moveTo>
                    <a:pt x="1444452" y="4328961"/>
                  </a:moveTo>
                  <a:cubicBezTo>
                    <a:pt x="1786980" y="4334481"/>
                    <a:pt x="1735383" y="4306745"/>
                    <a:pt x="1736616" y="4383902"/>
                  </a:cubicBezTo>
                  <a:cubicBezTo>
                    <a:pt x="1742063" y="4731837"/>
                    <a:pt x="1756789" y="4672798"/>
                    <a:pt x="1672115" y="4672685"/>
                  </a:cubicBezTo>
                  <a:cubicBezTo>
                    <a:pt x="1391678" y="4671907"/>
                    <a:pt x="1438550" y="4688677"/>
                    <a:pt x="1437810" y="4642558"/>
                  </a:cubicBezTo>
                  <a:cubicBezTo>
                    <a:pt x="1432288" y="4289861"/>
                    <a:pt x="1431852" y="4328752"/>
                    <a:pt x="1444452" y="4328961"/>
                  </a:cubicBezTo>
                  <a:close/>
                  <a:moveTo>
                    <a:pt x="1444737" y="4691637"/>
                  </a:moveTo>
                  <a:cubicBezTo>
                    <a:pt x="1513508" y="4689873"/>
                    <a:pt x="1534553" y="4690119"/>
                    <a:pt x="1672115" y="4690290"/>
                  </a:cubicBezTo>
                  <a:cubicBezTo>
                    <a:pt x="1761798" y="4690536"/>
                    <a:pt x="1736920" y="4624990"/>
                    <a:pt x="1744549" y="5031301"/>
                  </a:cubicBezTo>
                  <a:cubicBezTo>
                    <a:pt x="1744568" y="5032705"/>
                    <a:pt x="1779162" y="5040825"/>
                    <a:pt x="1446236" y="5037220"/>
                  </a:cubicBezTo>
                  <a:cubicBezTo>
                    <a:pt x="1446217" y="5035892"/>
                    <a:pt x="1437013" y="4691827"/>
                    <a:pt x="1444737" y="4691637"/>
                  </a:cubicBezTo>
                  <a:close/>
                  <a:moveTo>
                    <a:pt x="2013486" y="3948489"/>
                  </a:moveTo>
                  <a:cubicBezTo>
                    <a:pt x="1688719" y="3948489"/>
                    <a:pt x="1743505" y="3975220"/>
                    <a:pt x="1741721" y="3865850"/>
                  </a:cubicBezTo>
                  <a:cubicBezTo>
                    <a:pt x="1739748" y="3739709"/>
                    <a:pt x="1742423" y="3735668"/>
                    <a:pt x="1740412" y="3606852"/>
                  </a:cubicBezTo>
                  <a:cubicBezTo>
                    <a:pt x="1740393" y="3605505"/>
                    <a:pt x="2041571" y="3601692"/>
                    <a:pt x="2041647" y="3607118"/>
                  </a:cubicBezTo>
                  <a:cubicBezTo>
                    <a:pt x="2047852" y="4003127"/>
                    <a:pt x="2055424" y="3948489"/>
                    <a:pt x="2013486" y="3948489"/>
                  </a:cubicBezTo>
                  <a:close/>
                  <a:moveTo>
                    <a:pt x="2045689" y="3966152"/>
                  </a:moveTo>
                  <a:cubicBezTo>
                    <a:pt x="2051970" y="4364342"/>
                    <a:pt x="2063793" y="4310577"/>
                    <a:pt x="2013486" y="4310577"/>
                  </a:cubicBezTo>
                  <a:cubicBezTo>
                    <a:pt x="1899455" y="4310577"/>
                    <a:pt x="1899759" y="4312721"/>
                    <a:pt x="1785937" y="4312721"/>
                  </a:cubicBezTo>
                  <a:cubicBezTo>
                    <a:pt x="1732954" y="4312721"/>
                    <a:pt x="1756238" y="4365158"/>
                    <a:pt x="1744017" y="3967366"/>
                  </a:cubicBezTo>
                  <a:cubicBezTo>
                    <a:pt x="1989537" y="3966645"/>
                    <a:pt x="1915889" y="3965848"/>
                    <a:pt x="2045689" y="3966152"/>
                  </a:cubicBezTo>
                  <a:close/>
                  <a:moveTo>
                    <a:pt x="1785937" y="4330327"/>
                  </a:moveTo>
                  <a:cubicBezTo>
                    <a:pt x="1899948" y="4330327"/>
                    <a:pt x="1899664" y="4328183"/>
                    <a:pt x="2013486" y="4328183"/>
                  </a:cubicBezTo>
                  <a:cubicBezTo>
                    <a:pt x="2062256" y="4328183"/>
                    <a:pt x="2049370" y="4273261"/>
                    <a:pt x="2056202" y="4675473"/>
                  </a:cubicBezTo>
                  <a:cubicBezTo>
                    <a:pt x="1927540" y="4676744"/>
                    <a:pt x="1925320" y="4672893"/>
                    <a:pt x="1755916" y="4672798"/>
                  </a:cubicBezTo>
                  <a:cubicBezTo>
                    <a:pt x="1750583" y="4275632"/>
                    <a:pt x="1740715" y="4330327"/>
                    <a:pt x="1785937" y="4330327"/>
                  </a:cubicBezTo>
                  <a:close/>
                  <a:moveTo>
                    <a:pt x="1785937" y="4690423"/>
                  </a:moveTo>
                  <a:cubicBezTo>
                    <a:pt x="1898962" y="4690423"/>
                    <a:pt x="1897899" y="4693288"/>
                    <a:pt x="2013486" y="4693288"/>
                  </a:cubicBezTo>
                  <a:cubicBezTo>
                    <a:pt x="2069694" y="4693288"/>
                    <a:pt x="2057929" y="4638612"/>
                    <a:pt x="2062426" y="5031206"/>
                  </a:cubicBezTo>
                  <a:cubicBezTo>
                    <a:pt x="2062502" y="5037713"/>
                    <a:pt x="1760223" y="5037486"/>
                    <a:pt x="1760109" y="5030941"/>
                  </a:cubicBezTo>
                  <a:cubicBezTo>
                    <a:pt x="1752652" y="4635994"/>
                    <a:pt x="1747737" y="4690423"/>
                    <a:pt x="1785937" y="4690423"/>
                  </a:cubicBezTo>
                  <a:close/>
                  <a:moveTo>
                    <a:pt x="2057113" y="3602944"/>
                  </a:moveTo>
                  <a:cubicBezTo>
                    <a:pt x="2117345" y="3603456"/>
                    <a:pt x="2223291" y="3607971"/>
                    <a:pt x="2355369" y="3604026"/>
                  </a:cubicBezTo>
                  <a:cubicBezTo>
                    <a:pt x="2357513" y="3737660"/>
                    <a:pt x="2361157" y="3825137"/>
                    <a:pt x="2361745" y="3949400"/>
                  </a:cubicBezTo>
                  <a:cubicBezTo>
                    <a:pt x="2111139" y="3949950"/>
                    <a:pt x="2174711" y="3948925"/>
                    <a:pt x="2060946" y="3948565"/>
                  </a:cubicBezTo>
                  <a:cubicBezTo>
                    <a:pt x="2057606" y="3736351"/>
                    <a:pt x="2059087" y="3724665"/>
                    <a:pt x="2057113" y="3602944"/>
                  </a:cubicBezTo>
                  <a:close/>
                  <a:moveTo>
                    <a:pt x="2061231" y="3966189"/>
                  </a:moveTo>
                  <a:cubicBezTo>
                    <a:pt x="2171466" y="3966588"/>
                    <a:pt x="2122355" y="3967536"/>
                    <a:pt x="2361821" y="3967024"/>
                  </a:cubicBezTo>
                  <a:cubicBezTo>
                    <a:pt x="2362295" y="4205115"/>
                    <a:pt x="2365521" y="4215834"/>
                    <a:pt x="2368159" y="4311697"/>
                  </a:cubicBezTo>
                  <a:cubicBezTo>
                    <a:pt x="2112620" y="4312285"/>
                    <a:pt x="2170973" y="4311204"/>
                    <a:pt x="2065956" y="4310691"/>
                  </a:cubicBezTo>
                  <a:cubicBezTo>
                    <a:pt x="2064191" y="4166736"/>
                    <a:pt x="2066658" y="4309875"/>
                    <a:pt x="2061231" y="3966189"/>
                  </a:cubicBezTo>
                  <a:close/>
                  <a:moveTo>
                    <a:pt x="2369677" y="4383902"/>
                  </a:moveTo>
                  <a:cubicBezTo>
                    <a:pt x="2374782" y="4718007"/>
                    <a:pt x="2382107" y="4673633"/>
                    <a:pt x="2355027" y="4673235"/>
                  </a:cubicBezTo>
                  <a:cubicBezTo>
                    <a:pt x="2030280" y="4667999"/>
                    <a:pt x="2072010" y="4693818"/>
                    <a:pt x="2071213" y="4642520"/>
                  </a:cubicBezTo>
                  <a:cubicBezTo>
                    <a:pt x="2067379" y="4407180"/>
                    <a:pt x="2066810" y="4375535"/>
                    <a:pt x="2066184" y="4328316"/>
                  </a:cubicBezTo>
                  <a:cubicBezTo>
                    <a:pt x="2422015" y="4330099"/>
                    <a:pt x="2368501" y="4309610"/>
                    <a:pt x="2369677" y="4383902"/>
                  </a:cubicBezTo>
                  <a:close/>
                  <a:moveTo>
                    <a:pt x="2370911" y="3603589"/>
                  </a:moveTo>
                  <a:cubicBezTo>
                    <a:pt x="2493291" y="3600326"/>
                    <a:pt x="2671425" y="3604765"/>
                    <a:pt x="2671463" y="3607213"/>
                  </a:cubicBezTo>
                  <a:cubicBezTo>
                    <a:pt x="2672506" y="3674428"/>
                    <a:pt x="2674119" y="3761222"/>
                    <a:pt x="2677175" y="3950139"/>
                  </a:cubicBezTo>
                  <a:cubicBezTo>
                    <a:pt x="2559045" y="3950026"/>
                    <a:pt x="2580925" y="3948982"/>
                    <a:pt x="2377325" y="3949362"/>
                  </a:cubicBezTo>
                  <a:cubicBezTo>
                    <a:pt x="2376566" y="3803661"/>
                    <a:pt x="2372524" y="3723128"/>
                    <a:pt x="2370911" y="3603589"/>
                  </a:cubicBezTo>
                  <a:close/>
                  <a:moveTo>
                    <a:pt x="2127535" y="4691637"/>
                  </a:moveTo>
                  <a:cubicBezTo>
                    <a:pt x="2204941" y="4689304"/>
                    <a:pt x="2277451" y="4689683"/>
                    <a:pt x="2354818" y="4690840"/>
                  </a:cubicBezTo>
                  <a:cubicBezTo>
                    <a:pt x="2380665" y="4691258"/>
                    <a:pt x="2375389" y="4676517"/>
                    <a:pt x="2374478" y="4772057"/>
                  </a:cubicBezTo>
                  <a:cubicBezTo>
                    <a:pt x="2371252" y="5076016"/>
                    <a:pt x="2393948" y="5036101"/>
                    <a:pt x="2354989" y="5035721"/>
                  </a:cubicBezTo>
                  <a:cubicBezTo>
                    <a:pt x="2054285" y="5032914"/>
                    <a:pt x="2078044" y="5038605"/>
                    <a:pt x="2077949" y="5030978"/>
                  </a:cubicBezTo>
                  <a:cubicBezTo>
                    <a:pt x="2073395" y="4633224"/>
                    <a:pt x="2051856" y="4693818"/>
                    <a:pt x="2127535" y="4691637"/>
                  </a:cubicBezTo>
                  <a:close/>
                  <a:moveTo>
                    <a:pt x="2377401" y="3995405"/>
                  </a:moveTo>
                  <a:cubicBezTo>
                    <a:pt x="2377401" y="3954522"/>
                    <a:pt x="2331534" y="3967461"/>
                    <a:pt x="2677459" y="3967745"/>
                  </a:cubicBezTo>
                  <a:cubicBezTo>
                    <a:pt x="2680913" y="4181951"/>
                    <a:pt x="2680913" y="4184911"/>
                    <a:pt x="2682431" y="4254517"/>
                  </a:cubicBezTo>
                  <a:cubicBezTo>
                    <a:pt x="2683987" y="4325280"/>
                    <a:pt x="2740405" y="4310881"/>
                    <a:pt x="2383701" y="4311659"/>
                  </a:cubicBezTo>
                  <a:cubicBezTo>
                    <a:pt x="2381917" y="4246568"/>
                    <a:pt x="2377401" y="4172276"/>
                    <a:pt x="2377401" y="3995405"/>
                  </a:cubicBezTo>
                  <a:close/>
                  <a:moveTo>
                    <a:pt x="2468716" y="4329188"/>
                  </a:moveTo>
                  <a:cubicBezTo>
                    <a:pt x="2583734" y="4329188"/>
                    <a:pt x="2579730" y="4327481"/>
                    <a:pt x="2683930" y="4327329"/>
                  </a:cubicBezTo>
                  <a:cubicBezTo>
                    <a:pt x="2684708" y="4369199"/>
                    <a:pt x="2684860" y="4382498"/>
                    <a:pt x="2688902" y="4642824"/>
                  </a:cubicBezTo>
                  <a:cubicBezTo>
                    <a:pt x="2689585" y="4686363"/>
                    <a:pt x="2722890" y="4673899"/>
                    <a:pt x="2468716" y="4674107"/>
                  </a:cubicBezTo>
                  <a:cubicBezTo>
                    <a:pt x="2374099" y="4674107"/>
                    <a:pt x="2390229" y="4681316"/>
                    <a:pt x="2389622" y="4642482"/>
                  </a:cubicBezTo>
                  <a:cubicBezTo>
                    <a:pt x="2383777" y="4265350"/>
                    <a:pt x="2360853" y="4329188"/>
                    <a:pt x="2468716" y="4329188"/>
                  </a:cubicBezTo>
                  <a:close/>
                  <a:moveTo>
                    <a:pt x="2686948" y="3604898"/>
                  </a:moveTo>
                  <a:cubicBezTo>
                    <a:pt x="3012340" y="3605429"/>
                    <a:pt x="2987632" y="3602546"/>
                    <a:pt x="2987708" y="3607213"/>
                  </a:cubicBezTo>
                  <a:cubicBezTo>
                    <a:pt x="2993914" y="4003753"/>
                    <a:pt x="3023366" y="3947996"/>
                    <a:pt x="2924023" y="3947996"/>
                  </a:cubicBezTo>
                  <a:cubicBezTo>
                    <a:pt x="2810201" y="3947996"/>
                    <a:pt x="2810030" y="3950139"/>
                    <a:pt x="2696341" y="3950139"/>
                  </a:cubicBezTo>
                  <a:cubicBezTo>
                    <a:pt x="2691426" y="3950139"/>
                    <a:pt x="2692944" y="3988613"/>
                    <a:pt x="2686948" y="3604898"/>
                  </a:cubicBezTo>
                  <a:close/>
                  <a:moveTo>
                    <a:pt x="2390001" y="4772284"/>
                  </a:moveTo>
                  <a:cubicBezTo>
                    <a:pt x="2391121" y="4666500"/>
                    <a:pt x="2326468" y="4691845"/>
                    <a:pt x="2689756" y="4691542"/>
                  </a:cubicBezTo>
                  <a:cubicBezTo>
                    <a:pt x="2691464" y="4781144"/>
                    <a:pt x="2695715" y="4888844"/>
                    <a:pt x="2695127" y="5031054"/>
                  </a:cubicBezTo>
                  <a:cubicBezTo>
                    <a:pt x="2695127" y="5032401"/>
                    <a:pt x="2730727" y="5038302"/>
                    <a:pt x="2393398" y="5036044"/>
                  </a:cubicBezTo>
                  <a:cubicBezTo>
                    <a:pt x="2390817" y="4947770"/>
                    <a:pt x="2389147" y="4860976"/>
                    <a:pt x="2390001" y="4772284"/>
                  </a:cubicBezTo>
                  <a:close/>
                  <a:moveTo>
                    <a:pt x="2693001" y="3967745"/>
                  </a:moveTo>
                  <a:cubicBezTo>
                    <a:pt x="2771090" y="3967745"/>
                    <a:pt x="2801187" y="3965810"/>
                    <a:pt x="2995109" y="3965563"/>
                  </a:cubicBezTo>
                  <a:cubicBezTo>
                    <a:pt x="2994540" y="4191209"/>
                    <a:pt x="2998108" y="4213634"/>
                    <a:pt x="3000651" y="4311811"/>
                  </a:cubicBezTo>
                  <a:cubicBezTo>
                    <a:pt x="2641992" y="4310786"/>
                    <a:pt x="2699567" y="4325356"/>
                    <a:pt x="2697992" y="4254081"/>
                  </a:cubicBezTo>
                  <a:cubicBezTo>
                    <a:pt x="2696151" y="4169677"/>
                    <a:pt x="2696341" y="4175064"/>
                    <a:pt x="2693001" y="3967745"/>
                  </a:cubicBezTo>
                  <a:close/>
                  <a:moveTo>
                    <a:pt x="3001087" y="4329435"/>
                  </a:moveTo>
                  <a:cubicBezTo>
                    <a:pt x="3002264" y="4380904"/>
                    <a:pt x="3006078" y="4672134"/>
                    <a:pt x="3006097" y="4673595"/>
                  </a:cubicBezTo>
                  <a:cubicBezTo>
                    <a:pt x="2660893" y="4669687"/>
                    <a:pt x="2705241" y="4691713"/>
                    <a:pt x="2704463" y="4642520"/>
                  </a:cubicBezTo>
                  <a:cubicBezTo>
                    <a:pt x="2700820" y="4407673"/>
                    <a:pt x="2700307" y="4372405"/>
                    <a:pt x="2699491" y="4327310"/>
                  </a:cubicBezTo>
                  <a:cubicBezTo>
                    <a:pt x="2806425" y="4327348"/>
                    <a:pt x="2743062" y="4328733"/>
                    <a:pt x="3001087" y="4329435"/>
                  </a:cubicBezTo>
                  <a:close/>
                  <a:moveTo>
                    <a:pt x="3006268" y="4691239"/>
                  </a:moveTo>
                  <a:cubicBezTo>
                    <a:pt x="3007198" y="4789093"/>
                    <a:pt x="3004674" y="4819220"/>
                    <a:pt x="3010101" y="5038131"/>
                  </a:cubicBezTo>
                  <a:cubicBezTo>
                    <a:pt x="2874228" y="5038339"/>
                    <a:pt x="2710630" y="5036006"/>
                    <a:pt x="2710650" y="5031149"/>
                  </a:cubicBezTo>
                  <a:cubicBezTo>
                    <a:pt x="2711238" y="4889869"/>
                    <a:pt x="2707120" y="4785735"/>
                    <a:pt x="2705298" y="4691504"/>
                  </a:cubicBezTo>
                  <a:cubicBezTo>
                    <a:pt x="2815533" y="4691485"/>
                    <a:pt x="2911081" y="4690081"/>
                    <a:pt x="3006268" y="4691239"/>
                  </a:cubicBezTo>
                  <a:close/>
                  <a:moveTo>
                    <a:pt x="2710593" y="5052074"/>
                  </a:moveTo>
                  <a:cubicBezTo>
                    <a:pt x="2828741" y="5052473"/>
                    <a:pt x="2773690" y="5056172"/>
                    <a:pt x="3010537" y="5055774"/>
                  </a:cubicBezTo>
                  <a:cubicBezTo>
                    <a:pt x="3010727" y="5064292"/>
                    <a:pt x="3017046" y="5397696"/>
                    <a:pt x="3017084" y="5399953"/>
                  </a:cubicBezTo>
                  <a:cubicBezTo>
                    <a:pt x="2805001" y="5400959"/>
                    <a:pt x="2836503" y="5398227"/>
                    <a:pt x="2717102" y="5397923"/>
                  </a:cubicBezTo>
                  <a:cubicBezTo>
                    <a:pt x="2715166" y="5287756"/>
                    <a:pt x="2710232" y="5194929"/>
                    <a:pt x="2710593" y="5052074"/>
                  </a:cubicBezTo>
                  <a:close/>
                  <a:moveTo>
                    <a:pt x="3016629" y="4329492"/>
                  </a:moveTo>
                  <a:cubicBezTo>
                    <a:pt x="3259568" y="4330327"/>
                    <a:pt x="3220476" y="4329207"/>
                    <a:pt x="3315492" y="4328486"/>
                  </a:cubicBezTo>
                  <a:cubicBezTo>
                    <a:pt x="3317105" y="4486158"/>
                    <a:pt x="3320084" y="4506438"/>
                    <a:pt x="3322570" y="4673785"/>
                  </a:cubicBezTo>
                  <a:cubicBezTo>
                    <a:pt x="3233285" y="4674240"/>
                    <a:pt x="3189240" y="4676099"/>
                    <a:pt x="3021620" y="4673804"/>
                  </a:cubicBezTo>
                  <a:cubicBezTo>
                    <a:pt x="3021601" y="4672305"/>
                    <a:pt x="3017919" y="4386937"/>
                    <a:pt x="3016629" y="4329492"/>
                  </a:cubicBezTo>
                  <a:close/>
                  <a:moveTo>
                    <a:pt x="3326384" y="3995102"/>
                  </a:moveTo>
                  <a:cubicBezTo>
                    <a:pt x="3324961" y="3952378"/>
                    <a:pt x="3282359" y="3966569"/>
                    <a:pt x="3606992" y="3966569"/>
                  </a:cubicBezTo>
                  <a:cubicBezTo>
                    <a:pt x="3639537" y="3966569"/>
                    <a:pt x="3620712" y="3924737"/>
                    <a:pt x="3630694" y="4254593"/>
                  </a:cubicBezTo>
                  <a:cubicBezTo>
                    <a:pt x="3632706" y="4321201"/>
                    <a:pt x="3683999" y="4310653"/>
                    <a:pt x="3379329" y="4310653"/>
                  </a:cubicBezTo>
                  <a:cubicBezTo>
                    <a:pt x="3308888" y="4310653"/>
                    <a:pt x="3338700" y="4364058"/>
                    <a:pt x="3326384" y="3995102"/>
                  </a:cubicBezTo>
                  <a:close/>
                  <a:moveTo>
                    <a:pt x="3379348" y="4328259"/>
                  </a:moveTo>
                  <a:cubicBezTo>
                    <a:pt x="3677927" y="4328259"/>
                    <a:pt x="3632535" y="4310255"/>
                    <a:pt x="3633692" y="4383902"/>
                  </a:cubicBezTo>
                  <a:cubicBezTo>
                    <a:pt x="3638930" y="4717779"/>
                    <a:pt x="3646008" y="4672381"/>
                    <a:pt x="3607011" y="4672381"/>
                  </a:cubicBezTo>
                  <a:cubicBezTo>
                    <a:pt x="3296098" y="4672381"/>
                    <a:pt x="3338340" y="4685490"/>
                    <a:pt x="3337657" y="4642520"/>
                  </a:cubicBezTo>
                  <a:cubicBezTo>
                    <a:pt x="3331869" y="4276182"/>
                    <a:pt x="3312133" y="4328259"/>
                    <a:pt x="3379348" y="4328259"/>
                  </a:cubicBezTo>
                  <a:close/>
                  <a:moveTo>
                    <a:pt x="3379348" y="4691258"/>
                  </a:moveTo>
                  <a:cubicBezTo>
                    <a:pt x="3492354" y="4691258"/>
                    <a:pt x="3498370" y="4689986"/>
                    <a:pt x="3607011" y="4689986"/>
                  </a:cubicBezTo>
                  <a:cubicBezTo>
                    <a:pt x="3649348" y="4689986"/>
                    <a:pt x="3636615" y="4641192"/>
                    <a:pt x="3642422" y="5035095"/>
                  </a:cubicBezTo>
                  <a:cubicBezTo>
                    <a:pt x="3517574" y="5034317"/>
                    <a:pt x="3496909" y="5038036"/>
                    <a:pt x="3343312" y="5038017"/>
                  </a:cubicBezTo>
                  <a:cubicBezTo>
                    <a:pt x="3337884" y="4642899"/>
                    <a:pt x="3321887" y="4691258"/>
                    <a:pt x="3379348" y="4691258"/>
                  </a:cubicBezTo>
                  <a:close/>
                  <a:moveTo>
                    <a:pt x="3636178" y="3606852"/>
                  </a:moveTo>
                  <a:cubicBezTo>
                    <a:pt x="3636121" y="3602735"/>
                    <a:pt x="3938400" y="3602147"/>
                    <a:pt x="3938476" y="3607156"/>
                  </a:cubicBezTo>
                  <a:cubicBezTo>
                    <a:pt x="3940734" y="3751509"/>
                    <a:pt x="3938229" y="3700172"/>
                    <a:pt x="3942328" y="3948186"/>
                  </a:cubicBezTo>
                  <a:cubicBezTo>
                    <a:pt x="3802926" y="3945966"/>
                    <a:pt x="3723926" y="3948546"/>
                    <a:pt x="3642896" y="3948869"/>
                  </a:cubicBezTo>
                  <a:cubicBezTo>
                    <a:pt x="3642763" y="3820527"/>
                    <a:pt x="3638095" y="3729312"/>
                    <a:pt x="3636178" y="3606852"/>
                  </a:cubicBezTo>
                  <a:close/>
                  <a:moveTo>
                    <a:pt x="3642687" y="3995481"/>
                  </a:moveTo>
                  <a:cubicBezTo>
                    <a:pt x="3642934" y="3962737"/>
                    <a:pt x="3597618" y="3960270"/>
                    <a:pt x="3942594" y="3965867"/>
                  </a:cubicBezTo>
                  <a:cubicBezTo>
                    <a:pt x="3948021" y="4285232"/>
                    <a:pt x="3945801" y="4179694"/>
                    <a:pt x="3947357" y="4311564"/>
                  </a:cubicBezTo>
                  <a:cubicBezTo>
                    <a:pt x="3599364" y="4305436"/>
                    <a:pt x="3648627" y="4333628"/>
                    <a:pt x="3646217" y="4254024"/>
                  </a:cubicBezTo>
                  <a:cubicBezTo>
                    <a:pt x="3642858" y="4142642"/>
                    <a:pt x="3642251" y="4065505"/>
                    <a:pt x="3642687" y="3995481"/>
                  </a:cubicBezTo>
                  <a:close/>
                  <a:moveTo>
                    <a:pt x="3947585" y="4329169"/>
                  </a:moveTo>
                  <a:cubicBezTo>
                    <a:pt x="3949900" y="4506078"/>
                    <a:pt x="3953145" y="4528995"/>
                    <a:pt x="3954929" y="4673975"/>
                  </a:cubicBezTo>
                  <a:cubicBezTo>
                    <a:pt x="3835319" y="4674070"/>
                    <a:pt x="3797366" y="4674373"/>
                    <a:pt x="3720833" y="4673235"/>
                  </a:cubicBezTo>
                  <a:cubicBezTo>
                    <a:pt x="3632649" y="4671926"/>
                    <a:pt x="3654548" y="4725823"/>
                    <a:pt x="3649196" y="4383598"/>
                  </a:cubicBezTo>
                  <a:cubicBezTo>
                    <a:pt x="3648096" y="4312531"/>
                    <a:pt x="3591261" y="4323402"/>
                    <a:pt x="3947585" y="4329169"/>
                  </a:cubicBezTo>
                  <a:close/>
                  <a:moveTo>
                    <a:pt x="3955138" y="4691580"/>
                  </a:moveTo>
                  <a:cubicBezTo>
                    <a:pt x="3957149" y="4890229"/>
                    <a:pt x="3952595" y="4653656"/>
                    <a:pt x="3958515" y="5037694"/>
                  </a:cubicBezTo>
                  <a:cubicBezTo>
                    <a:pt x="3633294" y="5037865"/>
                    <a:pt x="3809890" y="5036746"/>
                    <a:pt x="3657982" y="5035228"/>
                  </a:cubicBezTo>
                  <a:cubicBezTo>
                    <a:pt x="3657052" y="4960670"/>
                    <a:pt x="3657527" y="4996621"/>
                    <a:pt x="3652821" y="4690100"/>
                  </a:cubicBezTo>
                  <a:cubicBezTo>
                    <a:pt x="3780439" y="4690783"/>
                    <a:pt x="3662518" y="4691827"/>
                    <a:pt x="3955138" y="4691580"/>
                  </a:cubicBezTo>
                  <a:close/>
                  <a:moveTo>
                    <a:pt x="3958174" y="3966114"/>
                  </a:moveTo>
                  <a:cubicBezTo>
                    <a:pt x="4300740" y="3971539"/>
                    <a:pt x="4258271" y="3947446"/>
                    <a:pt x="4259182" y="3995595"/>
                  </a:cubicBezTo>
                  <a:cubicBezTo>
                    <a:pt x="4260965" y="4090035"/>
                    <a:pt x="4262218" y="4163113"/>
                    <a:pt x="4263072" y="4254441"/>
                  </a:cubicBezTo>
                  <a:cubicBezTo>
                    <a:pt x="4263660" y="4318185"/>
                    <a:pt x="4324936" y="4317464"/>
                    <a:pt x="3962937" y="4311811"/>
                  </a:cubicBezTo>
                  <a:cubicBezTo>
                    <a:pt x="3961723" y="4207790"/>
                    <a:pt x="3963032" y="4245240"/>
                    <a:pt x="3958174" y="3966114"/>
                  </a:cubicBezTo>
                  <a:close/>
                  <a:moveTo>
                    <a:pt x="3958800" y="5055300"/>
                  </a:moveTo>
                  <a:cubicBezTo>
                    <a:pt x="3960660" y="5175882"/>
                    <a:pt x="3961191" y="5216481"/>
                    <a:pt x="3962880" y="5290318"/>
                  </a:cubicBezTo>
                  <a:cubicBezTo>
                    <a:pt x="3966087" y="5436094"/>
                    <a:pt x="4018463" y="5392858"/>
                    <a:pt x="3720605" y="5399251"/>
                  </a:cubicBezTo>
                  <a:cubicBezTo>
                    <a:pt x="3649614" y="5400693"/>
                    <a:pt x="3663562" y="5466011"/>
                    <a:pt x="3658210" y="5052833"/>
                  </a:cubicBezTo>
                  <a:cubicBezTo>
                    <a:pt x="3775334" y="5054028"/>
                    <a:pt x="3663315" y="5055451"/>
                    <a:pt x="3958800" y="5055300"/>
                  </a:cubicBezTo>
                  <a:close/>
                  <a:moveTo>
                    <a:pt x="3963924" y="4383636"/>
                  </a:moveTo>
                  <a:cubicBezTo>
                    <a:pt x="3962842" y="4314353"/>
                    <a:pt x="3904793" y="4329188"/>
                    <a:pt x="4263907" y="4327709"/>
                  </a:cubicBezTo>
                  <a:cubicBezTo>
                    <a:pt x="4266317" y="4505679"/>
                    <a:pt x="4267171" y="4465365"/>
                    <a:pt x="4270852" y="4675322"/>
                  </a:cubicBezTo>
                  <a:cubicBezTo>
                    <a:pt x="3922498" y="4674734"/>
                    <a:pt x="3970718" y="4685509"/>
                    <a:pt x="3970053" y="4642520"/>
                  </a:cubicBezTo>
                  <a:cubicBezTo>
                    <a:pt x="3968023" y="4513040"/>
                    <a:pt x="3965916" y="4509872"/>
                    <a:pt x="3963924" y="4383636"/>
                  </a:cubicBezTo>
                  <a:close/>
                  <a:moveTo>
                    <a:pt x="4289753" y="3948034"/>
                  </a:moveTo>
                  <a:cubicBezTo>
                    <a:pt x="4268670" y="3948034"/>
                    <a:pt x="4273983" y="3960555"/>
                    <a:pt x="4272503" y="3865831"/>
                  </a:cubicBezTo>
                  <a:cubicBezTo>
                    <a:pt x="4267721" y="3564944"/>
                    <a:pt x="4259789" y="3604538"/>
                    <a:pt x="4289753" y="3604538"/>
                  </a:cubicBezTo>
                  <a:cubicBezTo>
                    <a:pt x="4403802" y="3604538"/>
                    <a:pt x="4403138" y="3603931"/>
                    <a:pt x="4517435" y="3603931"/>
                  </a:cubicBezTo>
                  <a:cubicBezTo>
                    <a:pt x="4593265" y="3603931"/>
                    <a:pt x="4570171" y="3552290"/>
                    <a:pt x="4575086" y="3866115"/>
                  </a:cubicBezTo>
                  <a:cubicBezTo>
                    <a:pt x="4576813" y="3976491"/>
                    <a:pt x="4633648" y="3948034"/>
                    <a:pt x="4289753" y="3948034"/>
                  </a:cubicBezTo>
                  <a:close/>
                  <a:moveTo>
                    <a:pt x="4576092" y="3967119"/>
                  </a:moveTo>
                  <a:cubicBezTo>
                    <a:pt x="4576509" y="4150421"/>
                    <a:pt x="4578520" y="4192841"/>
                    <a:pt x="4580874" y="4312095"/>
                  </a:cubicBezTo>
                  <a:cubicBezTo>
                    <a:pt x="4458797" y="4313935"/>
                    <a:pt x="4405321" y="4309951"/>
                    <a:pt x="4279240" y="4310046"/>
                  </a:cubicBezTo>
                  <a:cubicBezTo>
                    <a:pt x="4278253" y="4228298"/>
                    <a:pt x="4278651" y="4202649"/>
                    <a:pt x="4274211" y="3965658"/>
                  </a:cubicBezTo>
                  <a:cubicBezTo>
                    <a:pt x="4407522" y="3965525"/>
                    <a:pt x="4369606" y="3967214"/>
                    <a:pt x="4576092" y="3967119"/>
                  </a:cubicBezTo>
                  <a:close/>
                  <a:moveTo>
                    <a:pt x="4276033" y="5055148"/>
                  </a:moveTo>
                  <a:cubicBezTo>
                    <a:pt x="4275312" y="5206293"/>
                    <a:pt x="4280929" y="5283526"/>
                    <a:pt x="4283016" y="5396937"/>
                  </a:cubicBezTo>
                  <a:cubicBezTo>
                    <a:pt x="4148491" y="5397051"/>
                    <a:pt x="4161186" y="5400617"/>
                    <a:pt x="3980547" y="5399023"/>
                  </a:cubicBezTo>
                  <a:cubicBezTo>
                    <a:pt x="3978403" y="5268216"/>
                    <a:pt x="3978574" y="5331011"/>
                    <a:pt x="3974323" y="5055300"/>
                  </a:cubicBezTo>
                  <a:lnTo>
                    <a:pt x="4276033" y="5055148"/>
                  </a:lnTo>
                  <a:close/>
                  <a:moveTo>
                    <a:pt x="4280265" y="4383636"/>
                  </a:moveTo>
                  <a:cubicBezTo>
                    <a:pt x="4279031" y="4304981"/>
                    <a:pt x="4232064" y="4330137"/>
                    <a:pt x="4517435" y="4330137"/>
                  </a:cubicBezTo>
                  <a:cubicBezTo>
                    <a:pt x="4600742" y="4330137"/>
                    <a:pt x="4579412" y="4271838"/>
                    <a:pt x="4585219" y="4642861"/>
                  </a:cubicBezTo>
                  <a:cubicBezTo>
                    <a:pt x="4585883" y="4685206"/>
                    <a:pt x="4632964" y="4675340"/>
                    <a:pt x="4289753" y="4675340"/>
                  </a:cubicBezTo>
                  <a:cubicBezTo>
                    <a:pt x="4286907" y="4675340"/>
                    <a:pt x="4285350" y="4709091"/>
                    <a:pt x="4280265" y="4383636"/>
                  </a:cubicBezTo>
                  <a:close/>
                  <a:moveTo>
                    <a:pt x="4289753" y="4692946"/>
                  </a:moveTo>
                  <a:cubicBezTo>
                    <a:pt x="4644217" y="4692946"/>
                    <a:pt x="4585067" y="4667486"/>
                    <a:pt x="4588028" y="4772436"/>
                  </a:cubicBezTo>
                  <a:cubicBezTo>
                    <a:pt x="4590571" y="4866003"/>
                    <a:pt x="4591500" y="4937051"/>
                    <a:pt x="4592487" y="5031206"/>
                  </a:cubicBezTo>
                  <a:cubicBezTo>
                    <a:pt x="4592582" y="5039705"/>
                    <a:pt x="4621312" y="5037523"/>
                    <a:pt x="4291707" y="5037523"/>
                  </a:cubicBezTo>
                  <a:cubicBezTo>
                    <a:pt x="4293700" y="4780556"/>
                    <a:pt x="4281555" y="4692946"/>
                    <a:pt x="4289753" y="4692946"/>
                  </a:cubicBezTo>
                  <a:close/>
                  <a:moveTo>
                    <a:pt x="4291594" y="5055148"/>
                  </a:moveTo>
                  <a:cubicBezTo>
                    <a:pt x="4302126" y="5055148"/>
                    <a:pt x="4551460" y="5054901"/>
                    <a:pt x="4592734" y="5054598"/>
                  </a:cubicBezTo>
                  <a:cubicBezTo>
                    <a:pt x="4594727" y="5237785"/>
                    <a:pt x="4596928" y="5280300"/>
                    <a:pt x="4598901" y="5398682"/>
                  </a:cubicBezTo>
                  <a:cubicBezTo>
                    <a:pt x="4422988" y="5400048"/>
                    <a:pt x="4424981" y="5397069"/>
                    <a:pt x="4298558" y="5396956"/>
                  </a:cubicBezTo>
                  <a:cubicBezTo>
                    <a:pt x="4296357" y="5276582"/>
                    <a:pt x="4290873" y="5203789"/>
                    <a:pt x="4291594" y="5055148"/>
                  </a:cubicBezTo>
                  <a:close/>
                  <a:moveTo>
                    <a:pt x="4859185" y="4310767"/>
                  </a:moveTo>
                  <a:cubicBezTo>
                    <a:pt x="4553130" y="4303786"/>
                    <a:pt x="4597099" y="4337061"/>
                    <a:pt x="4595201" y="4254062"/>
                  </a:cubicBezTo>
                  <a:cubicBezTo>
                    <a:pt x="4593208" y="4167514"/>
                    <a:pt x="4591690" y="4081270"/>
                    <a:pt x="4591690" y="3995405"/>
                  </a:cubicBezTo>
                  <a:cubicBezTo>
                    <a:pt x="4591690" y="3952947"/>
                    <a:pt x="4547209" y="3970060"/>
                    <a:pt x="4892090" y="3965507"/>
                  </a:cubicBezTo>
                  <a:cubicBezTo>
                    <a:pt x="4897081" y="4365879"/>
                    <a:pt x="4913268" y="4312000"/>
                    <a:pt x="4859185" y="4310767"/>
                  </a:cubicBezTo>
                  <a:close/>
                  <a:moveTo>
                    <a:pt x="4858920" y="3948413"/>
                  </a:moveTo>
                  <a:cubicBezTo>
                    <a:pt x="4790129" y="3949627"/>
                    <a:pt x="4782557" y="3949400"/>
                    <a:pt x="4591576" y="3949495"/>
                  </a:cubicBezTo>
                  <a:cubicBezTo>
                    <a:pt x="4591425" y="3921910"/>
                    <a:pt x="4587762" y="3640906"/>
                    <a:pt x="4587212" y="3603855"/>
                  </a:cubicBezTo>
                  <a:cubicBezTo>
                    <a:pt x="4589147" y="3603855"/>
                    <a:pt x="4804362" y="3603418"/>
                    <a:pt x="4886435" y="3603039"/>
                  </a:cubicBezTo>
                  <a:cubicBezTo>
                    <a:pt x="4892679" y="4001495"/>
                    <a:pt x="4904767" y="3947616"/>
                    <a:pt x="4858920" y="3948413"/>
                  </a:cubicBezTo>
                  <a:close/>
                  <a:moveTo>
                    <a:pt x="4858976" y="3585566"/>
                  </a:moveTo>
                  <a:cubicBezTo>
                    <a:pt x="4754396" y="3586135"/>
                    <a:pt x="4733351" y="3585661"/>
                    <a:pt x="4631257" y="3586059"/>
                  </a:cubicBezTo>
                  <a:cubicBezTo>
                    <a:pt x="4570531" y="3586306"/>
                    <a:pt x="4587591" y="3641361"/>
                    <a:pt x="4580570" y="3241311"/>
                  </a:cubicBezTo>
                  <a:cubicBezTo>
                    <a:pt x="4672759" y="3241672"/>
                    <a:pt x="4655964" y="3242279"/>
                    <a:pt x="4879566" y="3241805"/>
                  </a:cubicBezTo>
                  <a:cubicBezTo>
                    <a:pt x="4881615" y="3632729"/>
                    <a:pt x="4902945" y="3585320"/>
                    <a:pt x="4858976" y="3585566"/>
                  </a:cubicBezTo>
                  <a:close/>
                  <a:moveTo>
                    <a:pt x="4859014" y="3224218"/>
                  </a:moveTo>
                  <a:cubicBezTo>
                    <a:pt x="4547437" y="3225072"/>
                    <a:pt x="4580266" y="3224844"/>
                    <a:pt x="4580152" y="3218508"/>
                  </a:cubicBezTo>
                  <a:cubicBezTo>
                    <a:pt x="4572998" y="2815821"/>
                    <a:pt x="4555597" y="2876510"/>
                    <a:pt x="4631142" y="2877838"/>
                  </a:cubicBezTo>
                  <a:cubicBezTo>
                    <a:pt x="4917121" y="2882828"/>
                    <a:pt x="4876454" y="2850804"/>
                    <a:pt x="4876890" y="2960402"/>
                  </a:cubicBezTo>
                  <a:cubicBezTo>
                    <a:pt x="4877858" y="3264494"/>
                    <a:pt x="4891066" y="3224123"/>
                    <a:pt x="4859014" y="3224218"/>
                  </a:cubicBezTo>
                  <a:close/>
                  <a:moveTo>
                    <a:pt x="4859071" y="2861788"/>
                  </a:moveTo>
                  <a:cubicBezTo>
                    <a:pt x="4529675" y="2858241"/>
                    <a:pt x="4573871" y="2871691"/>
                    <a:pt x="4573226" y="2830277"/>
                  </a:cubicBezTo>
                  <a:cubicBezTo>
                    <a:pt x="4567438" y="2458361"/>
                    <a:pt x="4549050" y="2514744"/>
                    <a:pt x="4631142" y="2516528"/>
                  </a:cubicBezTo>
                  <a:cubicBezTo>
                    <a:pt x="4916551" y="2522656"/>
                    <a:pt x="4868161" y="2490954"/>
                    <a:pt x="4869395" y="2571810"/>
                  </a:cubicBezTo>
                  <a:cubicBezTo>
                    <a:pt x="4874480" y="2895994"/>
                    <a:pt x="4886359" y="2862054"/>
                    <a:pt x="4859071" y="2861788"/>
                  </a:cubicBezTo>
                  <a:close/>
                  <a:moveTo>
                    <a:pt x="4517453" y="3586306"/>
                  </a:moveTo>
                  <a:cubicBezTo>
                    <a:pt x="4403404" y="3586306"/>
                    <a:pt x="4404068" y="3586913"/>
                    <a:pt x="4289772" y="3586913"/>
                  </a:cubicBezTo>
                  <a:cubicBezTo>
                    <a:pt x="4259371" y="3586913"/>
                    <a:pt x="4268651" y="3623035"/>
                    <a:pt x="4264267" y="3348044"/>
                  </a:cubicBezTo>
                  <a:cubicBezTo>
                    <a:pt x="4262294" y="3222055"/>
                    <a:pt x="4254210" y="3241330"/>
                    <a:pt x="4289772" y="3241330"/>
                  </a:cubicBezTo>
                  <a:cubicBezTo>
                    <a:pt x="4521875" y="3241216"/>
                    <a:pt x="4527853" y="3241178"/>
                    <a:pt x="4565009" y="3241273"/>
                  </a:cubicBezTo>
                  <a:cubicBezTo>
                    <a:pt x="4572220" y="3645990"/>
                    <a:pt x="4589565" y="3586306"/>
                    <a:pt x="4517453" y="3586306"/>
                  </a:cubicBezTo>
                  <a:close/>
                  <a:moveTo>
                    <a:pt x="4517453" y="3223611"/>
                  </a:moveTo>
                  <a:cubicBezTo>
                    <a:pt x="4261535" y="3223744"/>
                    <a:pt x="4289146" y="3223744"/>
                    <a:pt x="4262692" y="3223706"/>
                  </a:cubicBezTo>
                  <a:cubicBezTo>
                    <a:pt x="4262047" y="3162883"/>
                    <a:pt x="4258138" y="2878730"/>
                    <a:pt x="4258119" y="2877364"/>
                  </a:cubicBezTo>
                  <a:cubicBezTo>
                    <a:pt x="4259504" y="2877364"/>
                    <a:pt x="4514285" y="2876719"/>
                    <a:pt x="4558462" y="2876946"/>
                  </a:cubicBezTo>
                  <a:cubicBezTo>
                    <a:pt x="4565426" y="3279159"/>
                    <a:pt x="4584991" y="3223611"/>
                    <a:pt x="4517453" y="3223611"/>
                  </a:cubicBezTo>
                  <a:close/>
                  <a:moveTo>
                    <a:pt x="4258327" y="3948072"/>
                  </a:moveTo>
                  <a:cubicBezTo>
                    <a:pt x="4176424" y="3948261"/>
                    <a:pt x="4081161" y="3950443"/>
                    <a:pt x="3957889" y="3948451"/>
                  </a:cubicBezTo>
                  <a:cubicBezTo>
                    <a:pt x="3953847" y="3711062"/>
                    <a:pt x="3956390" y="3758794"/>
                    <a:pt x="3954018" y="3606852"/>
                  </a:cubicBezTo>
                  <a:cubicBezTo>
                    <a:pt x="3953923" y="3601426"/>
                    <a:pt x="3931379" y="3603646"/>
                    <a:pt x="4252824" y="3604481"/>
                  </a:cubicBezTo>
                  <a:cubicBezTo>
                    <a:pt x="4257739" y="3915175"/>
                    <a:pt x="4257606" y="3908099"/>
                    <a:pt x="4258327" y="3948072"/>
                  </a:cubicBezTo>
                  <a:close/>
                  <a:moveTo>
                    <a:pt x="3953676" y="3586116"/>
                  </a:moveTo>
                  <a:cubicBezTo>
                    <a:pt x="3947927" y="3221410"/>
                    <a:pt x="3946883" y="3240154"/>
                    <a:pt x="3948230" y="3240154"/>
                  </a:cubicBezTo>
                  <a:cubicBezTo>
                    <a:pt x="4066682" y="3240647"/>
                    <a:pt x="4071768" y="3240040"/>
                    <a:pt x="4175855" y="3240875"/>
                  </a:cubicBezTo>
                  <a:cubicBezTo>
                    <a:pt x="4270416" y="3241634"/>
                    <a:pt x="4246031" y="3178345"/>
                    <a:pt x="4252521" y="3586856"/>
                  </a:cubicBezTo>
                  <a:cubicBezTo>
                    <a:pt x="4182231" y="3586648"/>
                    <a:pt x="4105622" y="3585111"/>
                    <a:pt x="3953676" y="3586116"/>
                  </a:cubicBezTo>
                  <a:close/>
                  <a:moveTo>
                    <a:pt x="3947186" y="3218470"/>
                  </a:moveTo>
                  <a:cubicBezTo>
                    <a:pt x="3938666" y="2848319"/>
                    <a:pt x="3944340" y="2878711"/>
                    <a:pt x="3948230" y="2878711"/>
                  </a:cubicBezTo>
                  <a:cubicBezTo>
                    <a:pt x="4302334" y="2880172"/>
                    <a:pt x="4242273" y="2849571"/>
                    <a:pt x="4243659" y="2959965"/>
                  </a:cubicBezTo>
                  <a:cubicBezTo>
                    <a:pt x="4245025" y="3079239"/>
                    <a:pt x="4245993" y="3103958"/>
                    <a:pt x="4247075" y="3218849"/>
                  </a:cubicBezTo>
                  <a:cubicBezTo>
                    <a:pt x="4247131" y="3225944"/>
                    <a:pt x="3947319" y="3224844"/>
                    <a:pt x="3947186" y="3218470"/>
                  </a:cubicBezTo>
                  <a:close/>
                  <a:moveTo>
                    <a:pt x="4175817" y="2860498"/>
                  </a:moveTo>
                  <a:cubicBezTo>
                    <a:pt x="3900105" y="2864577"/>
                    <a:pt x="3943049" y="2871521"/>
                    <a:pt x="3942385" y="2830258"/>
                  </a:cubicBezTo>
                  <a:cubicBezTo>
                    <a:pt x="3936996" y="2477674"/>
                    <a:pt x="3931948" y="2516091"/>
                    <a:pt x="3948230" y="2516186"/>
                  </a:cubicBezTo>
                  <a:cubicBezTo>
                    <a:pt x="4291271" y="2518482"/>
                    <a:pt x="4237928" y="2498979"/>
                    <a:pt x="4239066" y="2571792"/>
                  </a:cubicBezTo>
                  <a:cubicBezTo>
                    <a:pt x="4241002" y="2695466"/>
                    <a:pt x="4239844" y="2701347"/>
                    <a:pt x="4241875" y="2830599"/>
                  </a:cubicBezTo>
                  <a:cubicBezTo>
                    <a:pt x="4242444" y="2867745"/>
                    <a:pt x="4255595" y="2859303"/>
                    <a:pt x="4175817" y="2860498"/>
                  </a:cubicBezTo>
                  <a:close/>
                  <a:moveTo>
                    <a:pt x="3938134" y="3586211"/>
                  </a:moveTo>
                  <a:cubicBezTo>
                    <a:pt x="3877808" y="3586534"/>
                    <a:pt x="3882666" y="3586477"/>
                    <a:pt x="3635875" y="3586591"/>
                  </a:cubicBezTo>
                  <a:cubicBezTo>
                    <a:pt x="3633844" y="3444685"/>
                    <a:pt x="3636292" y="3491582"/>
                    <a:pt x="3631795" y="3242715"/>
                  </a:cubicBezTo>
                  <a:cubicBezTo>
                    <a:pt x="3754270" y="3242203"/>
                    <a:pt x="3699427" y="3239111"/>
                    <a:pt x="3932138" y="3240097"/>
                  </a:cubicBezTo>
                  <a:cubicBezTo>
                    <a:pt x="3933258" y="3289366"/>
                    <a:pt x="3937964" y="3575303"/>
                    <a:pt x="3938134" y="3586211"/>
                  </a:cubicBezTo>
                  <a:close/>
                  <a:moveTo>
                    <a:pt x="3631472" y="3225072"/>
                  </a:moveTo>
                  <a:cubicBezTo>
                    <a:pt x="3625399" y="2875676"/>
                    <a:pt x="3626690" y="2968047"/>
                    <a:pt x="3625115" y="2879508"/>
                  </a:cubicBezTo>
                  <a:cubicBezTo>
                    <a:pt x="3747970" y="2879375"/>
                    <a:pt x="3740474" y="2877857"/>
                    <a:pt x="3927508" y="2878635"/>
                  </a:cubicBezTo>
                  <a:cubicBezTo>
                    <a:pt x="3928438" y="2962621"/>
                    <a:pt x="3927128" y="3030368"/>
                    <a:pt x="3931664" y="3218944"/>
                  </a:cubicBezTo>
                  <a:cubicBezTo>
                    <a:pt x="3931720" y="3222492"/>
                    <a:pt x="3958136" y="3223668"/>
                    <a:pt x="3631472" y="3225072"/>
                  </a:cubicBezTo>
                  <a:close/>
                  <a:moveTo>
                    <a:pt x="3624792" y="2861902"/>
                  </a:moveTo>
                  <a:cubicBezTo>
                    <a:pt x="3622344" y="2716183"/>
                    <a:pt x="3623654" y="2718535"/>
                    <a:pt x="3620504" y="2516073"/>
                  </a:cubicBezTo>
                  <a:cubicBezTo>
                    <a:pt x="3975500" y="2516016"/>
                    <a:pt x="3921207" y="2497158"/>
                    <a:pt x="3922365" y="2571792"/>
                  </a:cubicBezTo>
                  <a:cubicBezTo>
                    <a:pt x="3924149" y="2686663"/>
                    <a:pt x="3924699" y="2696946"/>
                    <a:pt x="3926824" y="2830561"/>
                  </a:cubicBezTo>
                  <a:cubicBezTo>
                    <a:pt x="3927489" y="2871616"/>
                    <a:pt x="3975708" y="2861523"/>
                    <a:pt x="3624792" y="2861902"/>
                  </a:cubicBezTo>
                  <a:close/>
                  <a:moveTo>
                    <a:pt x="3620599" y="3604196"/>
                  </a:moveTo>
                  <a:cubicBezTo>
                    <a:pt x="3622515" y="3731418"/>
                    <a:pt x="3627240" y="3818706"/>
                    <a:pt x="3627335" y="3948925"/>
                  </a:cubicBezTo>
                  <a:cubicBezTo>
                    <a:pt x="3527575" y="3949115"/>
                    <a:pt x="3488085" y="3947749"/>
                    <a:pt x="3324923" y="3947749"/>
                  </a:cubicBezTo>
                  <a:cubicBezTo>
                    <a:pt x="3321052" y="3806090"/>
                    <a:pt x="3323026" y="3731456"/>
                    <a:pt x="3320938" y="3604120"/>
                  </a:cubicBezTo>
                  <a:cubicBezTo>
                    <a:pt x="3359821" y="3604367"/>
                    <a:pt x="3368038" y="3604310"/>
                    <a:pt x="3620599" y="3604196"/>
                  </a:cubicBezTo>
                  <a:close/>
                  <a:moveTo>
                    <a:pt x="3379348" y="3586686"/>
                  </a:moveTo>
                  <a:cubicBezTo>
                    <a:pt x="3304561" y="3586686"/>
                    <a:pt x="3322001" y="3608085"/>
                    <a:pt x="3318054" y="3477296"/>
                  </a:cubicBezTo>
                  <a:cubicBezTo>
                    <a:pt x="3315720" y="3400159"/>
                    <a:pt x="3314031" y="3313497"/>
                    <a:pt x="3314429" y="3242203"/>
                  </a:cubicBezTo>
                  <a:cubicBezTo>
                    <a:pt x="3324847" y="3242260"/>
                    <a:pt x="3577996" y="3242810"/>
                    <a:pt x="3616234" y="3242753"/>
                  </a:cubicBezTo>
                  <a:cubicBezTo>
                    <a:pt x="3620693" y="3490330"/>
                    <a:pt x="3618378" y="3450471"/>
                    <a:pt x="3620333" y="3586591"/>
                  </a:cubicBezTo>
                  <a:lnTo>
                    <a:pt x="3379348" y="3586686"/>
                  </a:lnTo>
                  <a:close/>
                  <a:moveTo>
                    <a:pt x="3315112" y="4254327"/>
                  </a:moveTo>
                  <a:cubicBezTo>
                    <a:pt x="3315188" y="4323990"/>
                    <a:pt x="3369424" y="4313290"/>
                    <a:pt x="3037921" y="4311962"/>
                  </a:cubicBezTo>
                  <a:cubicBezTo>
                    <a:pt x="3015775" y="4311867"/>
                    <a:pt x="3008184" y="4362236"/>
                    <a:pt x="3010537" y="3995747"/>
                  </a:cubicBezTo>
                  <a:cubicBezTo>
                    <a:pt x="3010784" y="3955357"/>
                    <a:pt x="2962868" y="3965374"/>
                    <a:pt x="3309894" y="3965374"/>
                  </a:cubicBezTo>
                  <a:cubicBezTo>
                    <a:pt x="3312513" y="4052282"/>
                    <a:pt x="3314961" y="4116955"/>
                    <a:pt x="3315112" y="4254327"/>
                  </a:cubicBezTo>
                  <a:close/>
                  <a:moveTo>
                    <a:pt x="3010670" y="3947920"/>
                  </a:moveTo>
                  <a:cubicBezTo>
                    <a:pt x="3010424" y="3786284"/>
                    <a:pt x="3004825" y="3731589"/>
                    <a:pt x="3003212" y="3604367"/>
                  </a:cubicBezTo>
                  <a:cubicBezTo>
                    <a:pt x="3145290" y="3602584"/>
                    <a:pt x="3085970" y="3602147"/>
                    <a:pt x="3305377" y="3604006"/>
                  </a:cubicBezTo>
                  <a:cubicBezTo>
                    <a:pt x="3307598" y="3740107"/>
                    <a:pt x="3305359" y="3800550"/>
                    <a:pt x="3309344" y="3947749"/>
                  </a:cubicBezTo>
                  <a:cubicBezTo>
                    <a:pt x="3039894" y="3947768"/>
                    <a:pt x="3120602" y="3947749"/>
                    <a:pt x="3010670" y="3947920"/>
                  </a:cubicBezTo>
                  <a:close/>
                  <a:moveTo>
                    <a:pt x="3265603" y="3585946"/>
                  </a:moveTo>
                  <a:cubicBezTo>
                    <a:pt x="3192656" y="3584959"/>
                    <a:pt x="3112518" y="3584864"/>
                    <a:pt x="3037788" y="3586173"/>
                  </a:cubicBezTo>
                  <a:cubicBezTo>
                    <a:pt x="2980365" y="3587179"/>
                    <a:pt x="3012055" y="3630604"/>
                    <a:pt x="2999208" y="3241330"/>
                  </a:cubicBezTo>
                  <a:cubicBezTo>
                    <a:pt x="3254691" y="3240742"/>
                    <a:pt x="3180644" y="3241065"/>
                    <a:pt x="3298888" y="3242070"/>
                  </a:cubicBezTo>
                  <a:cubicBezTo>
                    <a:pt x="3296762" y="3630282"/>
                    <a:pt x="3331281" y="3586742"/>
                    <a:pt x="3265603" y="3585946"/>
                  </a:cubicBezTo>
                  <a:close/>
                  <a:moveTo>
                    <a:pt x="3299039" y="3218621"/>
                  </a:moveTo>
                  <a:cubicBezTo>
                    <a:pt x="3298963" y="3228240"/>
                    <a:pt x="3329630" y="3222435"/>
                    <a:pt x="3037845" y="3223592"/>
                  </a:cubicBezTo>
                  <a:cubicBezTo>
                    <a:pt x="2984122" y="3223744"/>
                    <a:pt x="2997425" y="3276939"/>
                    <a:pt x="2993193" y="2957499"/>
                  </a:cubicBezTo>
                  <a:cubicBezTo>
                    <a:pt x="2991997" y="2863116"/>
                    <a:pt x="2980270" y="2878464"/>
                    <a:pt x="3037769" y="2879318"/>
                  </a:cubicBezTo>
                  <a:cubicBezTo>
                    <a:pt x="3108874" y="2880456"/>
                    <a:pt x="3135366" y="2880191"/>
                    <a:pt x="3295244" y="2880228"/>
                  </a:cubicBezTo>
                  <a:cubicBezTo>
                    <a:pt x="3299210" y="3131087"/>
                    <a:pt x="3299703" y="3138980"/>
                    <a:pt x="3299039" y="3218621"/>
                  </a:cubicBezTo>
                  <a:close/>
                  <a:moveTo>
                    <a:pt x="2991845" y="2861105"/>
                  </a:moveTo>
                  <a:cubicBezTo>
                    <a:pt x="2989606" y="2715481"/>
                    <a:pt x="2989018" y="2696320"/>
                    <a:pt x="2986247" y="2515504"/>
                  </a:cubicBezTo>
                  <a:cubicBezTo>
                    <a:pt x="3070352" y="2514953"/>
                    <a:pt x="3097147" y="2513265"/>
                    <a:pt x="3288393" y="2515257"/>
                  </a:cubicBezTo>
                  <a:cubicBezTo>
                    <a:pt x="3292454" y="2780591"/>
                    <a:pt x="3291145" y="2621952"/>
                    <a:pt x="3294959" y="2862623"/>
                  </a:cubicBezTo>
                  <a:cubicBezTo>
                    <a:pt x="2985621" y="2862566"/>
                    <a:pt x="3118457" y="2862282"/>
                    <a:pt x="2991845" y="2861105"/>
                  </a:cubicBezTo>
                  <a:close/>
                  <a:moveTo>
                    <a:pt x="2986911" y="3477581"/>
                  </a:moveTo>
                  <a:cubicBezTo>
                    <a:pt x="2986456" y="3617969"/>
                    <a:pt x="3050787" y="3587843"/>
                    <a:pt x="2686682" y="3587274"/>
                  </a:cubicBezTo>
                  <a:cubicBezTo>
                    <a:pt x="2682981" y="3351440"/>
                    <a:pt x="2682109" y="3294165"/>
                    <a:pt x="2681236" y="3243132"/>
                  </a:cubicBezTo>
                  <a:cubicBezTo>
                    <a:pt x="2821340" y="3243094"/>
                    <a:pt x="2756971" y="3241747"/>
                    <a:pt x="2983610" y="3241368"/>
                  </a:cubicBezTo>
                  <a:cubicBezTo>
                    <a:pt x="2985697" y="3303803"/>
                    <a:pt x="2987196" y="3386196"/>
                    <a:pt x="2986911" y="3477581"/>
                  </a:cubicBezTo>
                  <a:close/>
                  <a:moveTo>
                    <a:pt x="2924023" y="3223801"/>
                  </a:moveTo>
                  <a:cubicBezTo>
                    <a:pt x="2654023" y="3223801"/>
                    <a:pt x="2681027" y="3231067"/>
                    <a:pt x="2680799" y="3218564"/>
                  </a:cubicBezTo>
                  <a:cubicBezTo>
                    <a:pt x="2673987" y="2834052"/>
                    <a:pt x="2673816" y="2879773"/>
                    <a:pt x="2696341" y="2879773"/>
                  </a:cubicBezTo>
                  <a:cubicBezTo>
                    <a:pt x="3033575" y="2879773"/>
                    <a:pt x="2976285" y="2853631"/>
                    <a:pt x="2977632" y="2957803"/>
                  </a:cubicBezTo>
                  <a:cubicBezTo>
                    <a:pt x="2979283" y="3082426"/>
                    <a:pt x="2980118" y="3142356"/>
                    <a:pt x="2982832" y="3219096"/>
                  </a:cubicBezTo>
                  <a:cubicBezTo>
                    <a:pt x="2983059" y="3225299"/>
                    <a:pt x="2991902" y="3223801"/>
                    <a:pt x="2924023" y="3223801"/>
                  </a:cubicBezTo>
                  <a:close/>
                  <a:moveTo>
                    <a:pt x="2924023" y="2860840"/>
                  </a:moveTo>
                  <a:cubicBezTo>
                    <a:pt x="2638064" y="2860840"/>
                    <a:pt x="2677972" y="2874537"/>
                    <a:pt x="2677250" y="2830239"/>
                  </a:cubicBezTo>
                  <a:cubicBezTo>
                    <a:pt x="2671596" y="2469005"/>
                    <a:pt x="2657003" y="2515560"/>
                    <a:pt x="2696322" y="2515560"/>
                  </a:cubicBezTo>
                  <a:cubicBezTo>
                    <a:pt x="2899050" y="2515655"/>
                    <a:pt x="2932771" y="2515750"/>
                    <a:pt x="2970705" y="2515579"/>
                  </a:cubicBezTo>
                  <a:cubicBezTo>
                    <a:pt x="2976854" y="2918095"/>
                    <a:pt x="2998070" y="2860840"/>
                    <a:pt x="2924023" y="2860840"/>
                  </a:cubicBezTo>
                  <a:close/>
                  <a:moveTo>
                    <a:pt x="2671140" y="3587236"/>
                  </a:moveTo>
                  <a:cubicBezTo>
                    <a:pt x="2585024" y="3586894"/>
                    <a:pt x="2493708" y="3582796"/>
                    <a:pt x="2370645" y="3585946"/>
                  </a:cubicBezTo>
                  <a:cubicBezTo>
                    <a:pt x="2369165" y="3473995"/>
                    <a:pt x="2372068" y="3383009"/>
                    <a:pt x="2366603" y="3242355"/>
                  </a:cubicBezTo>
                  <a:cubicBezTo>
                    <a:pt x="2432338" y="3243550"/>
                    <a:pt x="2468280" y="3243208"/>
                    <a:pt x="2665656" y="3243132"/>
                  </a:cubicBezTo>
                  <a:cubicBezTo>
                    <a:pt x="2666851" y="3311107"/>
                    <a:pt x="2667421" y="3349467"/>
                    <a:pt x="2671140" y="3587236"/>
                  </a:cubicBezTo>
                  <a:close/>
                  <a:moveTo>
                    <a:pt x="2361062" y="2859701"/>
                  </a:moveTo>
                  <a:cubicBezTo>
                    <a:pt x="2359544" y="2731057"/>
                    <a:pt x="2356583" y="2689888"/>
                    <a:pt x="2354325" y="2516054"/>
                  </a:cubicBezTo>
                  <a:cubicBezTo>
                    <a:pt x="2375370" y="2516054"/>
                    <a:pt x="2569179" y="2515826"/>
                    <a:pt x="2654744" y="2515598"/>
                  </a:cubicBezTo>
                  <a:cubicBezTo>
                    <a:pt x="2657648" y="2719123"/>
                    <a:pt x="2660437" y="2712901"/>
                    <a:pt x="2662164" y="2862016"/>
                  </a:cubicBezTo>
                  <a:cubicBezTo>
                    <a:pt x="2520826" y="2861238"/>
                    <a:pt x="2656908" y="2859455"/>
                    <a:pt x="2361062" y="2859701"/>
                  </a:cubicBezTo>
                  <a:close/>
                  <a:moveTo>
                    <a:pt x="2354705" y="3586382"/>
                  </a:moveTo>
                  <a:cubicBezTo>
                    <a:pt x="2212987" y="3590461"/>
                    <a:pt x="2137194" y="3585984"/>
                    <a:pt x="2056828" y="3585320"/>
                  </a:cubicBezTo>
                  <a:cubicBezTo>
                    <a:pt x="2050395" y="3177719"/>
                    <a:pt x="2026048" y="3243588"/>
                    <a:pt x="2127421" y="3241956"/>
                  </a:cubicBezTo>
                  <a:cubicBezTo>
                    <a:pt x="2202303" y="3240742"/>
                    <a:pt x="2273731" y="3240628"/>
                    <a:pt x="2351023" y="3242089"/>
                  </a:cubicBezTo>
                  <a:cubicBezTo>
                    <a:pt x="2354553" y="3332564"/>
                    <a:pt x="2356052" y="3586325"/>
                    <a:pt x="2354705" y="3586382"/>
                  </a:cubicBezTo>
                  <a:close/>
                  <a:moveTo>
                    <a:pt x="2241129" y="2859796"/>
                  </a:moveTo>
                  <a:cubicBezTo>
                    <a:pt x="2135354" y="2859796"/>
                    <a:pt x="2132128" y="2861030"/>
                    <a:pt x="2043924" y="2861276"/>
                  </a:cubicBezTo>
                  <a:cubicBezTo>
                    <a:pt x="2040584" y="2620055"/>
                    <a:pt x="2039958" y="2577578"/>
                    <a:pt x="2038895" y="2517666"/>
                  </a:cubicBezTo>
                  <a:cubicBezTo>
                    <a:pt x="2387667" y="2516604"/>
                    <a:pt x="2338347" y="2493838"/>
                    <a:pt x="2339580" y="2571810"/>
                  </a:cubicBezTo>
                  <a:cubicBezTo>
                    <a:pt x="2345045" y="2920676"/>
                    <a:pt x="2374175" y="2859683"/>
                    <a:pt x="2241129" y="2859796"/>
                  </a:cubicBezTo>
                  <a:close/>
                  <a:moveTo>
                    <a:pt x="2041305" y="3585225"/>
                  </a:moveTo>
                  <a:cubicBezTo>
                    <a:pt x="1896457" y="3584504"/>
                    <a:pt x="1887481" y="3589114"/>
                    <a:pt x="1740089" y="3587805"/>
                  </a:cubicBezTo>
                  <a:cubicBezTo>
                    <a:pt x="1732935" y="3187262"/>
                    <a:pt x="1709176" y="3240495"/>
                    <a:pt x="1785937" y="3240495"/>
                  </a:cubicBezTo>
                  <a:cubicBezTo>
                    <a:pt x="1897937" y="3240495"/>
                    <a:pt x="1900252" y="3242867"/>
                    <a:pt x="2013486" y="3242867"/>
                  </a:cubicBezTo>
                  <a:cubicBezTo>
                    <a:pt x="2043772" y="3242867"/>
                    <a:pt x="2035157" y="3195913"/>
                    <a:pt x="2041305" y="3585225"/>
                  </a:cubicBezTo>
                  <a:close/>
                  <a:moveTo>
                    <a:pt x="2013486" y="3225261"/>
                  </a:moveTo>
                  <a:cubicBezTo>
                    <a:pt x="2011797" y="3225261"/>
                    <a:pt x="1732555" y="3224370"/>
                    <a:pt x="1732536" y="3218754"/>
                  </a:cubicBezTo>
                  <a:cubicBezTo>
                    <a:pt x="1731720" y="2827185"/>
                    <a:pt x="1698663" y="2879963"/>
                    <a:pt x="1785937" y="2879963"/>
                  </a:cubicBezTo>
                  <a:cubicBezTo>
                    <a:pt x="2077228" y="2879963"/>
                    <a:pt x="2028743" y="2852625"/>
                    <a:pt x="2029293" y="2959908"/>
                  </a:cubicBezTo>
                  <a:cubicBezTo>
                    <a:pt x="2030887" y="3265633"/>
                    <a:pt x="2046163" y="3225261"/>
                    <a:pt x="2013486" y="3225261"/>
                  </a:cubicBezTo>
                  <a:close/>
                  <a:moveTo>
                    <a:pt x="2013486" y="2861333"/>
                  </a:moveTo>
                  <a:cubicBezTo>
                    <a:pt x="1681774" y="2861333"/>
                    <a:pt x="1726198" y="2875979"/>
                    <a:pt x="1725477" y="2830315"/>
                  </a:cubicBezTo>
                  <a:cubicBezTo>
                    <a:pt x="1723447" y="2701082"/>
                    <a:pt x="1726027" y="2701006"/>
                    <a:pt x="1723997" y="2571469"/>
                  </a:cubicBezTo>
                  <a:cubicBezTo>
                    <a:pt x="1722915" y="2502470"/>
                    <a:pt x="1710410" y="2516566"/>
                    <a:pt x="1785937" y="2516566"/>
                  </a:cubicBezTo>
                  <a:cubicBezTo>
                    <a:pt x="2071326" y="2516566"/>
                    <a:pt x="2023145" y="2500174"/>
                    <a:pt x="2024264" y="2571772"/>
                  </a:cubicBezTo>
                  <a:cubicBezTo>
                    <a:pt x="2029559" y="2906011"/>
                    <a:pt x="2033145" y="2861333"/>
                    <a:pt x="2013486" y="2861333"/>
                  </a:cubicBezTo>
                  <a:close/>
                  <a:moveTo>
                    <a:pt x="1724528" y="3587634"/>
                  </a:moveTo>
                  <a:cubicBezTo>
                    <a:pt x="1611845" y="3586192"/>
                    <a:pt x="1689535" y="3584561"/>
                    <a:pt x="1423654" y="3585585"/>
                  </a:cubicBezTo>
                  <a:cubicBezTo>
                    <a:pt x="1416936" y="3189974"/>
                    <a:pt x="1403349" y="3240495"/>
                    <a:pt x="1444642" y="3240154"/>
                  </a:cubicBezTo>
                  <a:cubicBezTo>
                    <a:pt x="1513394" y="3239604"/>
                    <a:pt x="1569622" y="3239395"/>
                    <a:pt x="1672058" y="3240078"/>
                  </a:cubicBezTo>
                  <a:cubicBezTo>
                    <a:pt x="1728096" y="3240514"/>
                    <a:pt x="1717184" y="3182196"/>
                    <a:pt x="1724528" y="3587634"/>
                  </a:cubicBezTo>
                  <a:close/>
                  <a:moveTo>
                    <a:pt x="1413786" y="3967328"/>
                  </a:moveTo>
                  <a:cubicBezTo>
                    <a:pt x="1418796" y="4233895"/>
                    <a:pt x="1417543" y="4209137"/>
                    <a:pt x="1418682" y="4310900"/>
                  </a:cubicBezTo>
                  <a:cubicBezTo>
                    <a:pt x="1370140" y="4310236"/>
                    <a:pt x="1356419" y="4310388"/>
                    <a:pt x="1117598" y="4310331"/>
                  </a:cubicBezTo>
                  <a:cubicBezTo>
                    <a:pt x="1115492" y="4215341"/>
                    <a:pt x="1113480" y="4189597"/>
                    <a:pt x="1111886" y="3965867"/>
                  </a:cubicBezTo>
                  <a:cubicBezTo>
                    <a:pt x="1113993" y="3965886"/>
                    <a:pt x="1412211" y="3967328"/>
                    <a:pt x="1413786" y="3967328"/>
                  </a:cubicBezTo>
                  <a:close/>
                  <a:moveTo>
                    <a:pt x="1111754" y="3948261"/>
                  </a:moveTo>
                  <a:cubicBezTo>
                    <a:pt x="1111317" y="3900643"/>
                    <a:pt x="1110843" y="3875829"/>
                    <a:pt x="1106706" y="3606852"/>
                  </a:cubicBezTo>
                  <a:cubicBezTo>
                    <a:pt x="1106573" y="3597992"/>
                    <a:pt x="1090917" y="3604310"/>
                    <a:pt x="1408396" y="3603266"/>
                  </a:cubicBezTo>
                  <a:cubicBezTo>
                    <a:pt x="1410351" y="3721269"/>
                    <a:pt x="1410446" y="3782508"/>
                    <a:pt x="1413463" y="3949722"/>
                  </a:cubicBezTo>
                  <a:cubicBezTo>
                    <a:pt x="1411907" y="3949703"/>
                    <a:pt x="1113196" y="3948261"/>
                    <a:pt x="1111754" y="3948261"/>
                  </a:cubicBezTo>
                  <a:close/>
                  <a:moveTo>
                    <a:pt x="1330782" y="4327993"/>
                  </a:moveTo>
                  <a:cubicBezTo>
                    <a:pt x="1446198" y="4327993"/>
                    <a:pt x="1416367" y="4265293"/>
                    <a:pt x="1422268" y="4642861"/>
                  </a:cubicBezTo>
                  <a:cubicBezTo>
                    <a:pt x="1423027" y="4691125"/>
                    <a:pt x="1462897" y="4673425"/>
                    <a:pt x="1122627" y="4672191"/>
                  </a:cubicBezTo>
                  <a:cubicBezTo>
                    <a:pt x="1120388" y="4555612"/>
                    <a:pt x="1120767" y="4466352"/>
                    <a:pt x="1117978" y="4327955"/>
                  </a:cubicBezTo>
                  <a:lnTo>
                    <a:pt x="1330782" y="4327993"/>
                  </a:lnTo>
                  <a:close/>
                  <a:moveTo>
                    <a:pt x="1672153" y="3222454"/>
                  </a:moveTo>
                  <a:cubicBezTo>
                    <a:pt x="1602489" y="3221904"/>
                    <a:pt x="1523964" y="3221847"/>
                    <a:pt x="1444490" y="3222492"/>
                  </a:cubicBezTo>
                  <a:cubicBezTo>
                    <a:pt x="1404487" y="3222814"/>
                    <a:pt x="1417258" y="3275194"/>
                    <a:pt x="1411452" y="2877914"/>
                  </a:cubicBezTo>
                  <a:cubicBezTo>
                    <a:pt x="1529638" y="2880456"/>
                    <a:pt x="1459520" y="2880741"/>
                    <a:pt x="1710827" y="2880039"/>
                  </a:cubicBezTo>
                  <a:cubicBezTo>
                    <a:pt x="1718835" y="3276674"/>
                    <a:pt x="1734168" y="3222871"/>
                    <a:pt x="1672153" y="3222454"/>
                  </a:cubicBezTo>
                  <a:close/>
                  <a:moveTo>
                    <a:pt x="1408112" y="3585642"/>
                  </a:moveTo>
                  <a:cubicBezTo>
                    <a:pt x="1225481" y="3586306"/>
                    <a:pt x="1239504" y="3584713"/>
                    <a:pt x="1106345" y="3584693"/>
                  </a:cubicBezTo>
                  <a:cubicBezTo>
                    <a:pt x="1100045" y="3216345"/>
                    <a:pt x="1096458" y="3241311"/>
                    <a:pt x="1103195" y="3241292"/>
                  </a:cubicBezTo>
                  <a:cubicBezTo>
                    <a:pt x="1105434" y="3241292"/>
                    <a:pt x="1399629" y="3240458"/>
                    <a:pt x="1401280" y="3240438"/>
                  </a:cubicBezTo>
                  <a:cubicBezTo>
                    <a:pt x="1404241" y="3423209"/>
                    <a:pt x="1407296" y="3538574"/>
                    <a:pt x="1408112" y="3585642"/>
                  </a:cubicBezTo>
                  <a:close/>
                  <a:moveTo>
                    <a:pt x="1099324" y="3218659"/>
                  </a:moveTo>
                  <a:cubicBezTo>
                    <a:pt x="1098280" y="3142261"/>
                    <a:pt x="1092189" y="2878521"/>
                    <a:pt x="1103214" y="2878521"/>
                  </a:cubicBezTo>
                  <a:cubicBezTo>
                    <a:pt x="1454680" y="2878521"/>
                    <a:pt x="1395663" y="2850690"/>
                    <a:pt x="1397029" y="2959965"/>
                  </a:cubicBezTo>
                  <a:cubicBezTo>
                    <a:pt x="1398206" y="3054196"/>
                    <a:pt x="1398927" y="3093657"/>
                    <a:pt x="1401015" y="3222814"/>
                  </a:cubicBezTo>
                  <a:cubicBezTo>
                    <a:pt x="1061902" y="3224749"/>
                    <a:pt x="1099419" y="3225698"/>
                    <a:pt x="1099324" y="3218659"/>
                  </a:cubicBezTo>
                  <a:close/>
                  <a:moveTo>
                    <a:pt x="1330782" y="2859531"/>
                  </a:moveTo>
                  <a:cubicBezTo>
                    <a:pt x="1052717" y="2859531"/>
                    <a:pt x="1096800" y="2874879"/>
                    <a:pt x="1096098" y="2830239"/>
                  </a:cubicBezTo>
                  <a:cubicBezTo>
                    <a:pt x="1090595" y="2478111"/>
                    <a:pt x="1080784" y="2516016"/>
                    <a:pt x="1103195" y="2516016"/>
                  </a:cubicBezTo>
                  <a:cubicBezTo>
                    <a:pt x="1442668" y="2516016"/>
                    <a:pt x="1389344" y="2498979"/>
                    <a:pt x="1390482" y="2571810"/>
                  </a:cubicBezTo>
                  <a:cubicBezTo>
                    <a:pt x="1395853" y="2913960"/>
                    <a:pt x="1413634" y="2859531"/>
                    <a:pt x="1330782" y="2859531"/>
                  </a:cubicBezTo>
                  <a:close/>
                  <a:moveTo>
                    <a:pt x="1091088" y="3602318"/>
                  </a:moveTo>
                  <a:cubicBezTo>
                    <a:pt x="1091107" y="3603988"/>
                    <a:pt x="1095699" y="3893605"/>
                    <a:pt x="1096193" y="3948261"/>
                  </a:cubicBezTo>
                  <a:cubicBezTo>
                    <a:pt x="1001974" y="3948223"/>
                    <a:pt x="1114334" y="3948053"/>
                    <a:pt x="796305" y="3947218"/>
                  </a:cubicBezTo>
                  <a:cubicBezTo>
                    <a:pt x="795622" y="3894250"/>
                    <a:pt x="794844" y="3847467"/>
                    <a:pt x="791067" y="3606871"/>
                  </a:cubicBezTo>
                  <a:cubicBezTo>
                    <a:pt x="791029" y="3603361"/>
                    <a:pt x="764993" y="3602602"/>
                    <a:pt x="1091088" y="3602318"/>
                  </a:cubicBezTo>
                  <a:close/>
                  <a:moveTo>
                    <a:pt x="1096345" y="3965867"/>
                  </a:moveTo>
                  <a:cubicBezTo>
                    <a:pt x="1098052" y="4199329"/>
                    <a:pt x="1099969" y="4216650"/>
                    <a:pt x="1102037" y="4310331"/>
                  </a:cubicBezTo>
                  <a:cubicBezTo>
                    <a:pt x="1100405" y="4310331"/>
                    <a:pt x="803706" y="4310900"/>
                    <a:pt x="801466" y="4310919"/>
                  </a:cubicBezTo>
                  <a:cubicBezTo>
                    <a:pt x="796495" y="3988158"/>
                    <a:pt x="798202" y="4100583"/>
                    <a:pt x="796514" y="3964823"/>
                  </a:cubicBezTo>
                  <a:cubicBezTo>
                    <a:pt x="1082624" y="3965487"/>
                    <a:pt x="990474" y="3965829"/>
                    <a:pt x="1096345" y="3965867"/>
                  </a:cubicBezTo>
                  <a:close/>
                  <a:moveTo>
                    <a:pt x="1102417" y="4327955"/>
                  </a:moveTo>
                  <a:cubicBezTo>
                    <a:pt x="1105377" y="4474585"/>
                    <a:pt x="1104523" y="4537798"/>
                    <a:pt x="1107085" y="4672153"/>
                  </a:cubicBezTo>
                  <a:cubicBezTo>
                    <a:pt x="1105188" y="4672153"/>
                    <a:pt x="1072434" y="4672021"/>
                    <a:pt x="805717" y="4672798"/>
                  </a:cubicBezTo>
                  <a:cubicBezTo>
                    <a:pt x="803117" y="4512983"/>
                    <a:pt x="804939" y="4536451"/>
                    <a:pt x="801751" y="4328543"/>
                  </a:cubicBezTo>
                  <a:cubicBezTo>
                    <a:pt x="805489" y="4328543"/>
                    <a:pt x="1084124" y="4327955"/>
                    <a:pt x="1102417" y="4327955"/>
                  </a:cubicBezTo>
                  <a:close/>
                  <a:moveTo>
                    <a:pt x="1103195" y="4689759"/>
                  </a:moveTo>
                  <a:cubicBezTo>
                    <a:pt x="1109590" y="4689759"/>
                    <a:pt x="1106649" y="4680615"/>
                    <a:pt x="1109818" y="4772474"/>
                  </a:cubicBezTo>
                  <a:cubicBezTo>
                    <a:pt x="1119970" y="5067346"/>
                    <a:pt x="1117712" y="5037599"/>
                    <a:pt x="1103195" y="5037599"/>
                  </a:cubicBezTo>
                  <a:cubicBezTo>
                    <a:pt x="1101316" y="5037599"/>
                    <a:pt x="812511" y="5037657"/>
                    <a:pt x="812321" y="5030827"/>
                  </a:cubicBezTo>
                  <a:cubicBezTo>
                    <a:pt x="809949" y="4946935"/>
                    <a:pt x="810139" y="4943463"/>
                    <a:pt x="806021" y="4690442"/>
                  </a:cubicBezTo>
                  <a:cubicBezTo>
                    <a:pt x="808127" y="4690442"/>
                    <a:pt x="1101506" y="4689759"/>
                    <a:pt x="1103195" y="4689759"/>
                  </a:cubicBezTo>
                  <a:close/>
                  <a:moveTo>
                    <a:pt x="875722" y="5053080"/>
                  </a:moveTo>
                  <a:cubicBezTo>
                    <a:pt x="988994" y="5053080"/>
                    <a:pt x="989392" y="5055224"/>
                    <a:pt x="1103214" y="5055224"/>
                  </a:cubicBezTo>
                  <a:cubicBezTo>
                    <a:pt x="1121545" y="5055224"/>
                    <a:pt x="1112456" y="5017224"/>
                    <a:pt x="1117807" y="5397563"/>
                  </a:cubicBezTo>
                  <a:cubicBezTo>
                    <a:pt x="1110406" y="5397544"/>
                    <a:pt x="821278" y="5399176"/>
                    <a:pt x="819874" y="5399194"/>
                  </a:cubicBezTo>
                  <a:cubicBezTo>
                    <a:pt x="813099" y="4991499"/>
                    <a:pt x="791485" y="5053080"/>
                    <a:pt x="875722" y="5053080"/>
                  </a:cubicBezTo>
                  <a:close/>
                  <a:moveTo>
                    <a:pt x="1122988" y="4689796"/>
                  </a:moveTo>
                  <a:cubicBezTo>
                    <a:pt x="1224095" y="4690195"/>
                    <a:pt x="1218023" y="4693060"/>
                    <a:pt x="1330782" y="4693060"/>
                  </a:cubicBezTo>
                  <a:cubicBezTo>
                    <a:pt x="1452043" y="4693060"/>
                    <a:pt x="1420257" y="4621177"/>
                    <a:pt x="1430504" y="5031358"/>
                  </a:cubicBezTo>
                  <a:cubicBezTo>
                    <a:pt x="1430694" y="5039003"/>
                    <a:pt x="1468590" y="5036992"/>
                    <a:pt x="1129971" y="5037580"/>
                  </a:cubicBezTo>
                  <a:cubicBezTo>
                    <a:pt x="1129174" y="4840335"/>
                    <a:pt x="1124658" y="4767466"/>
                    <a:pt x="1122988" y="4689796"/>
                  </a:cubicBezTo>
                  <a:close/>
                  <a:moveTo>
                    <a:pt x="1431092" y="5054692"/>
                  </a:moveTo>
                  <a:cubicBezTo>
                    <a:pt x="1436121" y="5260665"/>
                    <a:pt x="1432383" y="5274571"/>
                    <a:pt x="1433996" y="5399081"/>
                  </a:cubicBezTo>
                  <a:cubicBezTo>
                    <a:pt x="1154944" y="5399270"/>
                    <a:pt x="1263035" y="5397961"/>
                    <a:pt x="1133330" y="5397582"/>
                  </a:cubicBezTo>
                  <a:cubicBezTo>
                    <a:pt x="1133311" y="5396083"/>
                    <a:pt x="1130085" y="5056666"/>
                    <a:pt x="1130066" y="5055186"/>
                  </a:cubicBezTo>
                  <a:cubicBezTo>
                    <a:pt x="1215404" y="5055053"/>
                    <a:pt x="1305088" y="5053403"/>
                    <a:pt x="1431092" y="5054692"/>
                  </a:cubicBezTo>
                  <a:close/>
                  <a:moveTo>
                    <a:pt x="1434262" y="5416686"/>
                  </a:moveTo>
                  <a:cubicBezTo>
                    <a:pt x="1434281" y="5418090"/>
                    <a:pt x="1438816" y="5707954"/>
                    <a:pt x="1440163" y="5761814"/>
                  </a:cubicBezTo>
                  <a:cubicBezTo>
                    <a:pt x="1277211" y="5760751"/>
                    <a:pt x="1210717" y="5762420"/>
                    <a:pt x="1140010" y="5762629"/>
                  </a:cubicBezTo>
                  <a:cubicBezTo>
                    <a:pt x="1139991" y="5761282"/>
                    <a:pt x="1133710" y="5421315"/>
                    <a:pt x="1133615" y="5415206"/>
                  </a:cubicBezTo>
                  <a:cubicBezTo>
                    <a:pt x="1276338" y="5415661"/>
                    <a:pt x="1145703" y="5416895"/>
                    <a:pt x="1434262" y="5416686"/>
                  </a:cubicBezTo>
                  <a:close/>
                  <a:moveTo>
                    <a:pt x="1440600" y="5779457"/>
                  </a:moveTo>
                  <a:cubicBezTo>
                    <a:pt x="1446577" y="5999203"/>
                    <a:pt x="1445002" y="6022348"/>
                    <a:pt x="1445989" y="6124110"/>
                  </a:cubicBezTo>
                  <a:cubicBezTo>
                    <a:pt x="1330042" y="6122801"/>
                    <a:pt x="1187793" y="6124205"/>
                    <a:pt x="1145020" y="6124319"/>
                  </a:cubicBezTo>
                  <a:cubicBezTo>
                    <a:pt x="1144052" y="6027432"/>
                    <a:pt x="1145418" y="6031625"/>
                    <a:pt x="1140332" y="5780235"/>
                  </a:cubicBezTo>
                  <a:cubicBezTo>
                    <a:pt x="1233792" y="5780007"/>
                    <a:pt x="1268501" y="5778338"/>
                    <a:pt x="1440600" y="5779457"/>
                  </a:cubicBezTo>
                  <a:close/>
                  <a:moveTo>
                    <a:pt x="1444490" y="6141773"/>
                  </a:moveTo>
                  <a:cubicBezTo>
                    <a:pt x="1448342" y="6141792"/>
                    <a:pt x="1444243" y="6121758"/>
                    <a:pt x="1451397" y="6485553"/>
                  </a:cubicBezTo>
                  <a:cubicBezTo>
                    <a:pt x="1278862" y="6484586"/>
                    <a:pt x="1230471" y="6485629"/>
                    <a:pt x="1152515" y="6485838"/>
                  </a:cubicBezTo>
                  <a:cubicBezTo>
                    <a:pt x="1149821" y="6306387"/>
                    <a:pt x="1147183" y="6315076"/>
                    <a:pt x="1145190" y="6141962"/>
                  </a:cubicBezTo>
                  <a:cubicBezTo>
                    <a:pt x="1239846" y="6141754"/>
                    <a:pt x="1303000" y="6140426"/>
                    <a:pt x="1444490" y="6141773"/>
                  </a:cubicBezTo>
                  <a:close/>
                  <a:moveTo>
                    <a:pt x="1449822" y="5419437"/>
                  </a:moveTo>
                  <a:cubicBezTo>
                    <a:pt x="1449747" y="5414485"/>
                    <a:pt x="1425817" y="5416990"/>
                    <a:pt x="1753354" y="5417710"/>
                  </a:cubicBezTo>
                  <a:cubicBezTo>
                    <a:pt x="1753809" y="5445845"/>
                    <a:pt x="1757453" y="5753295"/>
                    <a:pt x="1757510" y="5761795"/>
                  </a:cubicBezTo>
                  <a:cubicBezTo>
                    <a:pt x="1667238" y="5761851"/>
                    <a:pt x="1569793" y="5762649"/>
                    <a:pt x="1455667" y="5761909"/>
                  </a:cubicBezTo>
                  <a:cubicBezTo>
                    <a:pt x="1454491" y="5713455"/>
                    <a:pt x="1454225" y="5688964"/>
                    <a:pt x="1449822" y="5419437"/>
                  </a:cubicBezTo>
                  <a:close/>
                  <a:moveTo>
                    <a:pt x="1757624" y="5779419"/>
                  </a:moveTo>
                  <a:cubicBezTo>
                    <a:pt x="1758326" y="5974160"/>
                    <a:pt x="1760413" y="6016391"/>
                    <a:pt x="1762557" y="6124850"/>
                  </a:cubicBezTo>
                  <a:cubicBezTo>
                    <a:pt x="1527323" y="6124661"/>
                    <a:pt x="1513356" y="6124737"/>
                    <a:pt x="1461550" y="6124262"/>
                  </a:cubicBezTo>
                  <a:cubicBezTo>
                    <a:pt x="1460658" y="6028684"/>
                    <a:pt x="1462005" y="5996338"/>
                    <a:pt x="1456161" y="5779552"/>
                  </a:cubicBezTo>
                  <a:cubicBezTo>
                    <a:pt x="1566358" y="5780235"/>
                    <a:pt x="1687922" y="5779476"/>
                    <a:pt x="1757624" y="5779419"/>
                  </a:cubicBezTo>
                  <a:close/>
                  <a:moveTo>
                    <a:pt x="1558331" y="6142304"/>
                  </a:moveTo>
                  <a:cubicBezTo>
                    <a:pt x="1802200" y="6142512"/>
                    <a:pt x="1762671" y="6124433"/>
                    <a:pt x="1763791" y="6196752"/>
                  </a:cubicBezTo>
                  <a:cubicBezTo>
                    <a:pt x="1765575" y="6310808"/>
                    <a:pt x="1765404" y="6327844"/>
                    <a:pt x="1767397" y="6455787"/>
                  </a:cubicBezTo>
                  <a:cubicBezTo>
                    <a:pt x="1768023" y="6496083"/>
                    <a:pt x="1816489" y="6487432"/>
                    <a:pt x="1466920" y="6485629"/>
                  </a:cubicBezTo>
                  <a:cubicBezTo>
                    <a:pt x="1466465" y="6462655"/>
                    <a:pt x="1466769" y="6481475"/>
                    <a:pt x="1462423" y="6196449"/>
                  </a:cubicBezTo>
                  <a:cubicBezTo>
                    <a:pt x="1461379" y="6127316"/>
                    <a:pt x="1442384" y="6142304"/>
                    <a:pt x="1558331" y="6142304"/>
                  </a:cubicBezTo>
                  <a:close/>
                  <a:moveTo>
                    <a:pt x="1760508" y="5052966"/>
                  </a:moveTo>
                  <a:cubicBezTo>
                    <a:pt x="1761855" y="5052966"/>
                    <a:pt x="2000164" y="5052435"/>
                    <a:pt x="2062673" y="5052530"/>
                  </a:cubicBezTo>
                  <a:cubicBezTo>
                    <a:pt x="2067493" y="5460965"/>
                    <a:pt x="2083775" y="5398378"/>
                    <a:pt x="2013486" y="5398378"/>
                  </a:cubicBezTo>
                  <a:cubicBezTo>
                    <a:pt x="1900195" y="5398378"/>
                    <a:pt x="1897709" y="5400143"/>
                    <a:pt x="1785937" y="5400143"/>
                  </a:cubicBezTo>
                  <a:cubicBezTo>
                    <a:pt x="1763298" y="5400143"/>
                    <a:pt x="1767776" y="5446205"/>
                    <a:pt x="1760508" y="5052966"/>
                  </a:cubicBezTo>
                  <a:close/>
                  <a:moveTo>
                    <a:pt x="1785937" y="5417748"/>
                  </a:moveTo>
                  <a:cubicBezTo>
                    <a:pt x="2089810" y="5417748"/>
                    <a:pt x="2066924" y="5411943"/>
                    <a:pt x="2067057" y="5419740"/>
                  </a:cubicBezTo>
                  <a:cubicBezTo>
                    <a:pt x="2073357" y="5820663"/>
                    <a:pt x="2097002" y="5762914"/>
                    <a:pt x="2013486" y="5762971"/>
                  </a:cubicBezTo>
                  <a:cubicBezTo>
                    <a:pt x="1902415" y="5762971"/>
                    <a:pt x="1902491" y="5761795"/>
                    <a:pt x="1785937" y="5761795"/>
                  </a:cubicBezTo>
                  <a:cubicBezTo>
                    <a:pt x="1768497" y="5761795"/>
                    <a:pt x="1773621" y="5774430"/>
                    <a:pt x="1772122" y="5678435"/>
                  </a:cubicBezTo>
                  <a:cubicBezTo>
                    <a:pt x="1767415" y="5377662"/>
                    <a:pt x="1762349" y="5417748"/>
                    <a:pt x="1785937" y="5417748"/>
                  </a:cubicBezTo>
                  <a:close/>
                  <a:moveTo>
                    <a:pt x="1785937" y="5779419"/>
                  </a:moveTo>
                  <a:cubicBezTo>
                    <a:pt x="2119964" y="5779419"/>
                    <a:pt x="2074040" y="5771659"/>
                    <a:pt x="2074951" y="5808331"/>
                  </a:cubicBezTo>
                  <a:cubicBezTo>
                    <a:pt x="2083984" y="6184743"/>
                    <a:pt x="2093415" y="6122896"/>
                    <a:pt x="2013486" y="6122896"/>
                  </a:cubicBezTo>
                  <a:cubicBezTo>
                    <a:pt x="1730297" y="6122896"/>
                    <a:pt x="1778726" y="6148887"/>
                    <a:pt x="1776847" y="6066874"/>
                  </a:cubicBezTo>
                  <a:cubicBezTo>
                    <a:pt x="1769427" y="5744056"/>
                    <a:pt x="1771268" y="5779419"/>
                    <a:pt x="1785937" y="5779419"/>
                  </a:cubicBezTo>
                  <a:close/>
                  <a:moveTo>
                    <a:pt x="2078196" y="5052568"/>
                  </a:moveTo>
                  <a:cubicBezTo>
                    <a:pt x="2383967" y="5053175"/>
                    <a:pt x="2245855" y="5052606"/>
                    <a:pt x="2378330" y="5053592"/>
                  </a:cubicBezTo>
                  <a:cubicBezTo>
                    <a:pt x="2389242" y="5454742"/>
                    <a:pt x="2388369" y="5399384"/>
                    <a:pt x="2355065" y="5398587"/>
                  </a:cubicBezTo>
                  <a:cubicBezTo>
                    <a:pt x="2024796" y="5390581"/>
                    <a:pt x="2082067" y="5436473"/>
                    <a:pt x="2081137" y="5290033"/>
                  </a:cubicBezTo>
                  <a:cubicBezTo>
                    <a:pt x="2080530" y="5190528"/>
                    <a:pt x="2079524" y="5163589"/>
                    <a:pt x="2078196" y="5052568"/>
                  </a:cubicBezTo>
                  <a:close/>
                  <a:moveTo>
                    <a:pt x="2127384" y="5415415"/>
                  </a:moveTo>
                  <a:cubicBezTo>
                    <a:pt x="2410287" y="5412740"/>
                    <a:pt x="2382904" y="5418355"/>
                    <a:pt x="2382942" y="5419740"/>
                  </a:cubicBezTo>
                  <a:cubicBezTo>
                    <a:pt x="2389090" y="5812695"/>
                    <a:pt x="2409414" y="5761775"/>
                    <a:pt x="2354838" y="5762288"/>
                  </a:cubicBezTo>
                  <a:cubicBezTo>
                    <a:pt x="2279159" y="5762895"/>
                    <a:pt x="2289634" y="5762743"/>
                    <a:pt x="2089430" y="5762914"/>
                  </a:cubicBezTo>
                  <a:cubicBezTo>
                    <a:pt x="2080701" y="5360284"/>
                    <a:pt x="2065956" y="5416079"/>
                    <a:pt x="2127384" y="5415415"/>
                  </a:cubicBezTo>
                  <a:close/>
                  <a:moveTo>
                    <a:pt x="2391633" y="5779628"/>
                  </a:moveTo>
                  <a:cubicBezTo>
                    <a:pt x="2396605" y="6043975"/>
                    <a:pt x="2395296" y="6020412"/>
                    <a:pt x="2396529" y="6125021"/>
                  </a:cubicBezTo>
                  <a:cubicBezTo>
                    <a:pt x="2074401" y="6123029"/>
                    <a:pt x="2334229" y="6125192"/>
                    <a:pt x="2094800" y="6123181"/>
                  </a:cubicBezTo>
                  <a:cubicBezTo>
                    <a:pt x="2093928" y="6030544"/>
                    <a:pt x="2095028" y="6004249"/>
                    <a:pt x="2089829" y="5780538"/>
                  </a:cubicBezTo>
                  <a:cubicBezTo>
                    <a:pt x="2379564" y="5780292"/>
                    <a:pt x="2263920" y="5780463"/>
                    <a:pt x="2391633" y="5779628"/>
                  </a:cubicBezTo>
                  <a:close/>
                  <a:moveTo>
                    <a:pt x="2393910" y="5053687"/>
                  </a:moveTo>
                  <a:cubicBezTo>
                    <a:pt x="2572424" y="5054750"/>
                    <a:pt x="2563258" y="5052074"/>
                    <a:pt x="2695070" y="5052037"/>
                  </a:cubicBezTo>
                  <a:cubicBezTo>
                    <a:pt x="2694386" y="5320254"/>
                    <a:pt x="2708980" y="5397885"/>
                    <a:pt x="2696360" y="5397885"/>
                  </a:cubicBezTo>
                  <a:cubicBezTo>
                    <a:pt x="2584910" y="5397885"/>
                    <a:pt x="2517657" y="5401319"/>
                    <a:pt x="2398199" y="5399479"/>
                  </a:cubicBezTo>
                  <a:cubicBezTo>
                    <a:pt x="2396662" y="5291722"/>
                    <a:pt x="2398028" y="5204206"/>
                    <a:pt x="2393910" y="5053687"/>
                  </a:cubicBezTo>
                  <a:close/>
                  <a:moveTo>
                    <a:pt x="2468716" y="5417559"/>
                  </a:moveTo>
                  <a:cubicBezTo>
                    <a:pt x="2720157" y="5417559"/>
                    <a:pt x="2701768" y="5410767"/>
                    <a:pt x="2701901" y="5419703"/>
                  </a:cubicBezTo>
                  <a:cubicBezTo>
                    <a:pt x="2707860" y="5801217"/>
                    <a:pt x="2710612" y="5760182"/>
                    <a:pt x="2696322" y="5760182"/>
                  </a:cubicBezTo>
                  <a:cubicBezTo>
                    <a:pt x="2348082" y="5760182"/>
                    <a:pt x="2407175" y="5789094"/>
                    <a:pt x="2405448" y="5678396"/>
                  </a:cubicBezTo>
                  <a:cubicBezTo>
                    <a:pt x="2400552" y="5363851"/>
                    <a:pt x="2370512" y="5417559"/>
                    <a:pt x="2468716" y="5417559"/>
                  </a:cubicBezTo>
                  <a:close/>
                  <a:moveTo>
                    <a:pt x="2468716" y="5779419"/>
                  </a:moveTo>
                  <a:cubicBezTo>
                    <a:pt x="2747939" y="5779419"/>
                    <a:pt x="2706987" y="5764318"/>
                    <a:pt x="2708050" y="5809052"/>
                  </a:cubicBezTo>
                  <a:cubicBezTo>
                    <a:pt x="2717044" y="6165430"/>
                    <a:pt x="2713306" y="6122460"/>
                    <a:pt x="2696322" y="6122460"/>
                  </a:cubicBezTo>
                  <a:cubicBezTo>
                    <a:pt x="2364876" y="6122460"/>
                    <a:pt x="2412223" y="6150576"/>
                    <a:pt x="2411521" y="6066968"/>
                  </a:cubicBezTo>
                  <a:cubicBezTo>
                    <a:pt x="2408731" y="5727950"/>
                    <a:pt x="2388274" y="5779419"/>
                    <a:pt x="2468716" y="5779419"/>
                  </a:cubicBezTo>
                  <a:close/>
                  <a:moveTo>
                    <a:pt x="2468716" y="6142835"/>
                  </a:moveTo>
                  <a:cubicBezTo>
                    <a:pt x="2753309" y="6142835"/>
                    <a:pt x="2711276" y="6117736"/>
                    <a:pt x="2712509" y="6196752"/>
                  </a:cubicBezTo>
                  <a:cubicBezTo>
                    <a:pt x="2717690" y="6527575"/>
                    <a:pt x="2731486" y="6486578"/>
                    <a:pt x="2696341" y="6486578"/>
                  </a:cubicBezTo>
                  <a:cubicBezTo>
                    <a:pt x="2372391" y="6486578"/>
                    <a:pt x="2416360" y="6496386"/>
                    <a:pt x="2415696" y="6455484"/>
                  </a:cubicBezTo>
                  <a:cubicBezTo>
                    <a:pt x="2409851" y="6081899"/>
                    <a:pt x="2398901" y="6142835"/>
                    <a:pt x="2468716" y="6142835"/>
                  </a:cubicBezTo>
                  <a:close/>
                  <a:moveTo>
                    <a:pt x="2717443" y="5419399"/>
                  </a:moveTo>
                  <a:cubicBezTo>
                    <a:pt x="2717310" y="5410311"/>
                    <a:pt x="2711181" y="5418944"/>
                    <a:pt x="3017369" y="5417578"/>
                  </a:cubicBezTo>
                  <a:cubicBezTo>
                    <a:pt x="3019267" y="5544249"/>
                    <a:pt x="3018584" y="5639960"/>
                    <a:pt x="3021810" y="5762288"/>
                  </a:cubicBezTo>
                  <a:cubicBezTo>
                    <a:pt x="2852215" y="5764185"/>
                    <a:pt x="2820505" y="5760656"/>
                    <a:pt x="2722491" y="5760239"/>
                  </a:cubicBezTo>
                  <a:cubicBezTo>
                    <a:pt x="2720176" y="5652026"/>
                    <a:pt x="2719417" y="5545692"/>
                    <a:pt x="2717443" y="5419399"/>
                  </a:cubicBezTo>
                  <a:close/>
                  <a:moveTo>
                    <a:pt x="3037883" y="5055717"/>
                  </a:moveTo>
                  <a:cubicBezTo>
                    <a:pt x="3139901" y="5055584"/>
                    <a:pt x="3066386" y="5055584"/>
                    <a:pt x="3327978" y="5055622"/>
                  </a:cubicBezTo>
                  <a:cubicBezTo>
                    <a:pt x="3331319" y="5298096"/>
                    <a:pt x="3332419" y="5269847"/>
                    <a:pt x="3334620" y="5399441"/>
                  </a:cubicBezTo>
                  <a:cubicBezTo>
                    <a:pt x="3093864" y="5399592"/>
                    <a:pt x="3085248" y="5399555"/>
                    <a:pt x="3032645" y="5399858"/>
                  </a:cubicBezTo>
                  <a:cubicBezTo>
                    <a:pt x="3026421" y="5016105"/>
                    <a:pt x="3019627" y="5055755"/>
                    <a:pt x="3037883" y="5055717"/>
                  </a:cubicBezTo>
                  <a:close/>
                  <a:moveTo>
                    <a:pt x="3037902" y="5417483"/>
                  </a:moveTo>
                  <a:cubicBezTo>
                    <a:pt x="3103447" y="5417141"/>
                    <a:pt x="3102422" y="5417217"/>
                    <a:pt x="3334886" y="5417046"/>
                  </a:cubicBezTo>
                  <a:cubicBezTo>
                    <a:pt x="3334905" y="5418621"/>
                    <a:pt x="3339422" y="5715599"/>
                    <a:pt x="3339725" y="5759765"/>
                  </a:cubicBezTo>
                  <a:cubicBezTo>
                    <a:pt x="3338283" y="5759765"/>
                    <a:pt x="3038718" y="5762079"/>
                    <a:pt x="3037351" y="5762098"/>
                  </a:cubicBezTo>
                  <a:cubicBezTo>
                    <a:pt x="3037332" y="5760751"/>
                    <a:pt x="3029229" y="5417540"/>
                    <a:pt x="3037902" y="5417483"/>
                  </a:cubicBezTo>
                  <a:close/>
                  <a:moveTo>
                    <a:pt x="3037978" y="5779723"/>
                  </a:moveTo>
                  <a:cubicBezTo>
                    <a:pt x="3388135" y="5775473"/>
                    <a:pt x="3339839" y="5768036"/>
                    <a:pt x="3339934" y="5808104"/>
                  </a:cubicBezTo>
                  <a:cubicBezTo>
                    <a:pt x="3340712" y="6181177"/>
                    <a:pt x="3369860" y="6125343"/>
                    <a:pt x="3265603" y="6124092"/>
                  </a:cubicBezTo>
                  <a:cubicBezTo>
                    <a:pt x="3193491" y="6123124"/>
                    <a:pt x="3114909" y="6123029"/>
                    <a:pt x="3043652" y="6124262"/>
                  </a:cubicBezTo>
                  <a:cubicBezTo>
                    <a:pt x="3043158" y="6076549"/>
                    <a:pt x="3040710" y="5779684"/>
                    <a:pt x="3037978" y="5779723"/>
                  </a:cubicBezTo>
                  <a:close/>
                  <a:moveTo>
                    <a:pt x="3343786" y="6142361"/>
                  </a:moveTo>
                  <a:cubicBezTo>
                    <a:pt x="3345741" y="6282180"/>
                    <a:pt x="3346614" y="6297547"/>
                    <a:pt x="3349688" y="6485288"/>
                  </a:cubicBezTo>
                  <a:cubicBezTo>
                    <a:pt x="3136144" y="6485326"/>
                    <a:pt x="3109311" y="6484984"/>
                    <a:pt x="3048092" y="6486483"/>
                  </a:cubicBezTo>
                  <a:cubicBezTo>
                    <a:pt x="3047333" y="6445846"/>
                    <a:pt x="3043860" y="6143328"/>
                    <a:pt x="3043841" y="6141906"/>
                  </a:cubicBezTo>
                  <a:cubicBezTo>
                    <a:pt x="3175558" y="6139591"/>
                    <a:pt x="3261750" y="6142095"/>
                    <a:pt x="3343786" y="6142361"/>
                  </a:cubicBezTo>
                  <a:close/>
                  <a:moveTo>
                    <a:pt x="3343539" y="5055641"/>
                  </a:moveTo>
                  <a:cubicBezTo>
                    <a:pt x="3519016" y="5055660"/>
                    <a:pt x="3501710" y="5051828"/>
                    <a:pt x="3642649" y="5052738"/>
                  </a:cubicBezTo>
                  <a:cubicBezTo>
                    <a:pt x="3643636" y="5128567"/>
                    <a:pt x="3644927" y="5214565"/>
                    <a:pt x="3646824" y="5290337"/>
                  </a:cubicBezTo>
                  <a:cubicBezTo>
                    <a:pt x="3650259" y="5432755"/>
                    <a:pt x="3706544" y="5399422"/>
                    <a:pt x="3379348" y="5399422"/>
                  </a:cubicBezTo>
                  <a:cubicBezTo>
                    <a:pt x="3339991" y="5399441"/>
                    <a:pt x="3349024" y="5455729"/>
                    <a:pt x="3343539" y="5055641"/>
                  </a:cubicBezTo>
                  <a:close/>
                  <a:moveTo>
                    <a:pt x="3379348" y="5417027"/>
                  </a:moveTo>
                  <a:cubicBezTo>
                    <a:pt x="3381037" y="5417027"/>
                    <a:pt x="3649386" y="5417312"/>
                    <a:pt x="3649424" y="5419703"/>
                  </a:cubicBezTo>
                  <a:cubicBezTo>
                    <a:pt x="3655629" y="5815199"/>
                    <a:pt x="3671171" y="5761264"/>
                    <a:pt x="3607011" y="5761264"/>
                  </a:cubicBezTo>
                  <a:cubicBezTo>
                    <a:pt x="3498863" y="5761264"/>
                    <a:pt x="3491576" y="5759689"/>
                    <a:pt x="3379348" y="5759689"/>
                  </a:cubicBezTo>
                  <a:cubicBezTo>
                    <a:pt x="3348701" y="5759689"/>
                    <a:pt x="3355855" y="5776042"/>
                    <a:pt x="3354318" y="5678396"/>
                  </a:cubicBezTo>
                  <a:cubicBezTo>
                    <a:pt x="3349441" y="5366374"/>
                    <a:pt x="3338378" y="5417065"/>
                    <a:pt x="3379348" y="5417027"/>
                  </a:cubicBezTo>
                  <a:close/>
                  <a:moveTo>
                    <a:pt x="3379348" y="5777313"/>
                  </a:moveTo>
                  <a:cubicBezTo>
                    <a:pt x="3698782" y="5777313"/>
                    <a:pt x="3654472" y="5773083"/>
                    <a:pt x="3654756" y="5808217"/>
                  </a:cubicBezTo>
                  <a:cubicBezTo>
                    <a:pt x="3655458" y="5891521"/>
                    <a:pt x="3655781" y="5904839"/>
                    <a:pt x="3659349" y="6125173"/>
                  </a:cubicBezTo>
                  <a:cubicBezTo>
                    <a:pt x="3595891" y="6125951"/>
                    <a:pt x="3550005" y="6125097"/>
                    <a:pt x="3359100" y="6124793"/>
                  </a:cubicBezTo>
                  <a:cubicBezTo>
                    <a:pt x="3354015" y="5733565"/>
                    <a:pt x="3345285" y="5777313"/>
                    <a:pt x="3379348" y="5777313"/>
                  </a:cubicBezTo>
                  <a:close/>
                  <a:moveTo>
                    <a:pt x="3379348" y="6142418"/>
                  </a:moveTo>
                  <a:cubicBezTo>
                    <a:pt x="3470171" y="6142418"/>
                    <a:pt x="3589704" y="6143632"/>
                    <a:pt x="3659633" y="6142778"/>
                  </a:cubicBezTo>
                  <a:cubicBezTo>
                    <a:pt x="3666256" y="6550568"/>
                    <a:pt x="3681096" y="6487223"/>
                    <a:pt x="3606992" y="6487223"/>
                  </a:cubicBezTo>
                  <a:cubicBezTo>
                    <a:pt x="3324297" y="6487223"/>
                    <a:pt x="3365325" y="6492858"/>
                    <a:pt x="3364755" y="6455484"/>
                  </a:cubicBezTo>
                  <a:cubicBezTo>
                    <a:pt x="3359100" y="6094079"/>
                    <a:pt x="3350580" y="6142418"/>
                    <a:pt x="3379348" y="6142418"/>
                  </a:cubicBezTo>
                  <a:close/>
                  <a:moveTo>
                    <a:pt x="3664947" y="5419399"/>
                  </a:moveTo>
                  <a:cubicBezTo>
                    <a:pt x="3664890" y="5416269"/>
                    <a:pt x="3823041" y="5414978"/>
                    <a:pt x="3948192" y="5416345"/>
                  </a:cubicBezTo>
                  <a:cubicBezTo>
                    <a:pt x="3971192" y="5416591"/>
                    <a:pt x="3966163" y="5377130"/>
                    <a:pt x="3970888" y="5678757"/>
                  </a:cubicBezTo>
                  <a:cubicBezTo>
                    <a:pt x="3972558" y="5784902"/>
                    <a:pt x="4024858" y="5759821"/>
                    <a:pt x="3720700" y="5761036"/>
                  </a:cubicBezTo>
                  <a:cubicBezTo>
                    <a:pt x="3651568" y="5761301"/>
                    <a:pt x="3671190" y="5817817"/>
                    <a:pt x="3664947" y="5419399"/>
                  </a:cubicBezTo>
                  <a:close/>
                  <a:moveTo>
                    <a:pt x="3720776" y="5778679"/>
                  </a:moveTo>
                  <a:cubicBezTo>
                    <a:pt x="4011821" y="5777503"/>
                    <a:pt x="3972501" y="5770901"/>
                    <a:pt x="3973317" y="5808237"/>
                  </a:cubicBezTo>
                  <a:cubicBezTo>
                    <a:pt x="3981344" y="6174632"/>
                    <a:pt x="3983413" y="6124661"/>
                    <a:pt x="3948420" y="6123750"/>
                  </a:cubicBezTo>
                  <a:cubicBezTo>
                    <a:pt x="3873918" y="6121701"/>
                    <a:pt x="3798068" y="6121606"/>
                    <a:pt x="3720529" y="6123826"/>
                  </a:cubicBezTo>
                  <a:cubicBezTo>
                    <a:pt x="3659633" y="6125495"/>
                    <a:pt x="3675384" y="6156760"/>
                    <a:pt x="3671835" y="5937470"/>
                  </a:cubicBezTo>
                  <a:cubicBezTo>
                    <a:pt x="3668856" y="5746694"/>
                    <a:pt x="3658419" y="5778945"/>
                    <a:pt x="3720776" y="5778679"/>
                  </a:cubicBezTo>
                  <a:close/>
                  <a:moveTo>
                    <a:pt x="3720947" y="6141450"/>
                  </a:moveTo>
                  <a:cubicBezTo>
                    <a:pt x="3802433" y="6139212"/>
                    <a:pt x="3870673" y="6139344"/>
                    <a:pt x="3948059" y="6141374"/>
                  </a:cubicBezTo>
                  <a:cubicBezTo>
                    <a:pt x="3984248" y="6142361"/>
                    <a:pt x="3976278" y="6131054"/>
                    <a:pt x="3977302" y="6196733"/>
                  </a:cubicBezTo>
                  <a:cubicBezTo>
                    <a:pt x="3982578" y="6533172"/>
                    <a:pt x="3993129" y="6488076"/>
                    <a:pt x="3948287" y="6487906"/>
                  </a:cubicBezTo>
                  <a:cubicBezTo>
                    <a:pt x="3638038" y="6486654"/>
                    <a:pt x="3680906" y="6497942"/>
                    <a:pt x="3680242" y="6455465"/>
                  </a:cubicBezTo>
                  <a:cubicBezTo>
                    <a:pt x="3674397" y="6094724"/>
                    <a:pt x="3656901" y="6143291"/>
                    <a:pt x="3720947" y="6141450"/>
                  </a:cubicBezTo>
                  <a:close/>
                  <a:moveTo>
                    <a:pt x="3980889" y="5419399"/>
                  </a:moveTo>
                  <a:cubicBezTo>
                    <a:pt x="3980851" y="5416648"/>
                    <a:pt x="4281916" y="5414542"/>
                    <a:pt x="4283320" y="5414542"/>
                  </a:cubicBezTo>
                  <a:cubicBezTo>
                    <a:pt x="4285863" y="5570013"/>
                    <a:pt x="4281821" y="5565479"/>
                    <a:pt x="4286470" y="5760505"/>
                  </a:cubicBezTo>
                  <a:cubicBezTo>
                    <a:pt x="3927622" y="5760580"/>
                    <a:pt x="3988157" y="5789493"/>
                    <a:pt x="3986411" y="5678435"/>
                  </a:cubicBezTo>
                  <a:cubicBezTo>
                    <a:pt x="3984400" y="5548860"/>
                    <a:pt x="3982901" y="5548215"/>
                    <a:pt x="3980889" y="5419399"/>
                  </a:cubicBezTo>
                  <a:close/>
                  <a:moveTo>
                    <a:pt x="4062071" y="6142911"/>
                  </a:moveTo>
                  <a:cubicBezTo>
                    <a:pt x="4338523" y="6142911"/>
                    <a:pt x="4291537" y="6120031"/>
                    <a:pt x="4292732" y="6196790"/>
                  </a:cubicBezTo>
                  <a:cubicBezTo>
                    <a:pt x="4297761" y="6519873"/>
                    <a:pt x="4307724" y="6487261"/>
                    <a:pt x="4289753" y="6487261"/>
                  </a:cubicBezTo>
                  <a:cubicBezTo>
                    <a:pt x="3951874" y="6487261"/>
                    <a:pt x="3997380" y="6501547"/>
                    <a:pt x="3996640" y="6455484"/>
                  </a:cubicBezTo>
                  <a:cubicBezTo>
                    <a:pt x="3990833" y="6083455"/>
                    <a:pt x="3972938" y="6142911"/>
                    <a:pt x="4062071" y="6142911"/>
                  </a:cubicBezTo>
                  <a:close/>
                  <a:moveTo>
                    <a:pt x="4298862" y="5414542"/>
                  </a:moveTo>
                  <a:cubicBezTo>
                    <a:pt x="4300209" y="5414542"/>
                    <a:pt x="4599186" y="5415813"/>
                    <a:pt x="4599243" y="5419703"/>
                  </a:cubicBezTo>
                  <a:cubicBezTo>
                    <a:pt x="4602279" y="5621843"/>
                    <a:pt x="4603209" y="5687806"/>
                    <a:pt x="4604499" y="5762914"/>
                  </a:cubicBezTo>
                  <a:cubicBezTo>
                    <a:pt x="4389096" y="5764488"/>
                    <a:pt x="4439611" y="5760751"/>
                    <a:pt x="4302050" y="5760505"/>
                  </a:cubicBezTo>
                  <a:cubicBezTo>
                    <a:pt x="4297249" y="5561950"/>
                    <a:pt x="4301424" y="5573921"/>
                    <a:pt x="4298862" y="5414542"/>
                  </a:cubicBezTo>
                  <a:close/>
                  <a:moveTo>
                    <a:pt x="4604803" y="5780576"/>
                  </a:moveTo>
                  <a:cubicBezTo>
                    <a:pt x="4608902" y="6012919"/>
                    <a:pt x="4603759" y="5724516"/>
                    <a:pt x="4610686" y="6124262"/>
                  </a:cubicBezTo>
                  <a:cubicBezTo>
                    <a:pt x="4549923" y="6124490"/>
                    <a:pt x="4475193" y="6124509"/>
                    <a:pt x="4403651" y="6124034"/>
                  </a:cubicBezTo>
                  <a:cubicBezTo>
                    <a:pt x="4273509" y="6123181"/>
                    <a:pt x="4314005" y="6188120"/>
                    <a:pt x="4303321" y="5807326"/>
                  </a:cubicBezTo>
                  <a:cubicBezTo>
                    <a:pt x="4301974" y="5760580"/>
                    <a:pt x="4260434" y="5782910"/>
                    <a:pt x="4604803" y="5780576"/>
                  </a:cubicBezTo>
                  <a:close/>
                  <a:moveTo>
                    <a:pt x="4609718" y="5160439"/>
                  </a:moveTo>
                  <a:cubicBezTo>
                    <a:pt x="4607763" y="5035418"/>
                    <a:pt x="4600932" y="5054541"/>
                    <a:pt x="4631371" y="5054218"/>
                  </a:cubicBezTo>
                  <a:cubicBezTo>
                    <a:pt x="4698718" y="5053498"/>
                    <a:pt x="4703558" y="5053630"/>
                    <a:pt x="4909397" y="5053517"/>
                  </a:cubicBezTo>
                  <a:cubicBezTo>
                    <a:pt x="4913401" y="5457190"/>
                    <a:pt x="4936894" y="5399650"/>
                    <a:pt x="4859128" y="5398606"/>
                  </a:cubicBezTo>
                  <a:cubicBezTo>
                    <a:pt x="4798232" y="5397790"/>
                    <a:pt x="4728038" y="5397468"/>
                    <a:pt x="4631237" y="5398378"/>
                  </a:cubicBezTo>
                  <a:cubicBezTo>
                    <a:pt x="4608750" y="5398606"/>
                    <a:pt x="4613950" y="5430952"/>
                    <a:pt x="4609718" y="5160439"/>
                  </a:cubicBezTo>
                  <a:close/>
                  <a:moveTo>
                    <a:pt x="4631352" y="5416041"/>
                  </a:moveTo>
                  <a:cubicBezTo>
                    <a:pt x="4940177" y="5413119"/>
                    <a:pt x="4915450" y="5418128"/>
                    <a:pt x="4915470" y="5419721"/>
                  </a:cubicBezTo>
                  <a:cubicBezTo>
                    <a:pt x="4921732" y="5820075"/>
                    <a:pt x="4943194" y="5762990"/>
                    <a:pt x="4859033" y="5762534"/>
                  </a:cubicBezTo>
                  <a:cubicBezTo>
                    <a:pt x="4795348" y="5762193"/>
                    <a:pt x="4709858" y="5762098"/>
                    <a:pt x="4631218" y="5762724"/>
                  </a:cubicBezTo>
                  <a:cubicBezTo>
                    <a:pt x="4616360" y="5762838"/>
                    <a:pt x="4620174" y="5775625"/>
                    <a:pt x="4618656" y="5678453"/>
                  </a:cubicBezTo>
                  <a:cubicBezTo>
                    <a:pt x="4614196" y="5380527"/>
                    <a:pt x="4608219" y="5416250"/>
                    <a:pt x="4631352" y="5416041"/>
                  </a:cubicBezTo>
                  <a:close/>
                  <a:moveTo>
                    <a:pt x="5200518" y="4672040"/>
                  </a:moveTo>
                  <a:cubicBezTo>
                    <a:pt x="4876529" y="4672040"/>
                    <a:pt x="4918601" y="4690935"/>
                    <a:pt x="4917842" y="4642520"/>
                  </a:cubicBezTo>
                  <a:cubicBezTo>
                    <a:pt x="4911997" y="4269372"/>
                    <a:pt x="4897897" y="4329720"/>
                    <a:pt x="4972855" y="4329720"/>
                  </a:cubicBezTo>
                  <a:cubicBezTo>
                    <a:pt x="5254791" y="4329720"/>
                    <a:pt x="5214883" y="4309477"/>
                    <a:pt x="5216041" y="4383902"/>
                  </a:cubicBezTo>
                  <a:cubicBezTo>
                    <a:pt x="5221240" y="4716698"/>
                    <a:pt x="5222208" y="4672040"/>
                    <a:pt x="5200518" y="4672040"/>
                  </a:cubicBezTo>
                  <a:close/>
                  <a:moveTo>
                    <a:pt x="5200518" y="4311412"/>
                  </a:moveTo>
                  <a:cubicBezTo>
                    <a:pt x="4862297" y="4311412"/>
                    <a:pt x="4913610" y="4330516"/>
                    <a:pt x="4912111" y="4254137"/>
                  </a:cubicBezTo>
                  <a:cubicBezTo>
                    <a:pt x="4905279" y="3910300"/>
                    <a:pt x="4892394" y="3965032"/>
                    <a:pt x="4972855" y="3965032"/>
                  </a:cubicBezTo>
                  <a:cubicBezTo>
                    <a:pt x="5245132" y="3965032"/>
                    <a:pt x="5209266" y="3951373"/>
                    <a:pt x="5209456" y="3995443"/>
                  </a:cubicBezTo>
                  <a:cubicBezTo>
                    <a:pt x="5210955" y="4349108"/>
                    <a:pt x="5224542" y="4311412"/>
                    <a:pt x="5200518" y="4311412"/>
                  </a:cubicBezTo>
                  <a:close/>
                  <a:moveTo>
                    <a:pt x="5200518" y="3947028"/>
                  </a:moveTo>
                  <a:cubicBezTo>
                    <a:pt x="4846983" y="3947028"/>
                    <a:pt x="4907860" y="3972355"/>
                    <a:pt x="4906190" y="3865812"/>
                  </a:cubicBezTo>
                  <a:cubicBezTo>
                    <a:pt x="4900421" y="3505773"/>
                    <a:pt x="4902376" y="3629750"/>
                    <a:pt x="4901977" y="3602982"/>
                  </a:cubicBezTo>
                  <a:cubicBezTo>
                    <a:pt x="4948034" y="3602811"/>
                    <a:pt x="4983937" y="3602868"/>
                    <a:pt x="5200518" y="3602906"/>
                  </a:cubicBezTo>
                  <a:cubicBezTo>
                    <a:pt x="5201846" y="3602906"/>
                    <a:pt x="5216363" y="3947028"/>
                    <a:pt x="5200518" y="3947028"/>
                  </a:cubicBezTo>
                  <a:close/>
                  <a:moveTo>
                    <a:pt x="5200518" y="3585301"/>
                  </a:moveTo>
                  <a:cubicBezTo>
                    <a:pt x="4989536" y="3585263"/>
                    <a:pt x="4948318" y="3585206"/>
                    <a:pt x="4901693" y="3585377"/>
                  </a:cubicBezTo>
                  <a:cubicBezTo>
                    <a:pt x="4899738" y="3471700"/>
                    <a:pt x="4895962" y="3402872"/>
                    <a:pt x="4895089" y="3241785"/>
                  </a:cubicBezTo>
                  <a:cubicBezTo>
                    <a:pt x="4897081" y="3241785"/>
                    <a:pt x="5194161" y="3241292"/>
                    <a:pt x="5196514" y="3241292"/>
                  </a:cubicBezTo>
                  <a:cubicBezTo>
                    <a:pt x="5198298" y="3326493"/>
                    <a:pt x="5202131" y="3585301"/>
                    <a:pt x="5200518" y="3585301"/>
                  </a:cubicBezTo>
                  <a:close/>
                  <a:moveTo>
                    <a:pt x="4894994" y="3224142"/>
                  </a:moveTo>
                  <a:cubicBezTo>
                    <a:pt x="4894994" y="3222435"/>
                    <a:pt x="4891882" y="2881158"/>
                    <a:pt x="4891863" y="2879716"/>
                  </a:cubicBezTo>
                  <a:cubicBezTo>
                    <a:pt x="5079105" y="2881139"/>
                    <a:pt x="5066827" y="2877535"/>
                    <a:pt x="5189606" y="2877307"/>
                  </a:cubicBezTo>
                  <a:cubicBezTo>
                    <a:pt x="5189625" y="2878654"/>
                    <a:pt x="5196020" y="3216971"/>
                    <a:pt x="5196058" y="3218963"/>
                  </a:cubicBezTo>
                  <a:cubicBezTo>
                    <a:pt x="5196191" y="3226058"/>
                    <a:pt x="5227711" y="3223725"/>
                    <a:pt x="4894994" y="3224142"/>
                  </a:cubicBezTo>
                  <a:close/>
                  <a:moveTo>
                    <a:pt x="4891635" y="2862092"/>
                  </a:moveTo>
                  <a:cubicBezTo>
                    <a:pt x="4889547" y="2712597"/>
                    <a:pt x="4887138" y="2713584"/>
                    <a:pt x="4884101" y="2515978"/>
                  </a:cubicBezTo>
                  <a:cubicBezTo>
                    <a:pt x="4935661" y="2515010"/>
                    <a:pt x="5004983" y="2514839"/>
                    <a:pt x="5086544" y="2516262"/>
                  </a:cubicBezTo>
                  <a:cubicBezTo>
                    <a:pt x="5214997" y="2518501"/>
                    <a:pt x="5182737" y="2451760"/>
                    <a:pt x="5188847" y="2830637"/>
                  </a:cubicBezTo>
                  <a:cubicBezTo>
                    <a:pt x="5189321" y="2862433"/>
                    <a:pt x="5239420" y="2864805"/>
                    <a:pt x="4891635" y="2862092"/>
                  </a:cubicBezTo>
                  <a:close/>
                  <a:moveTo>
                    <a:pt x="4883817" y="2498334"/>
                  </a:moveTo>
                  <a:cubicBezTo>
                    <a:pt x="4880325" y="2271645"/>
                    <a:pt x="4879907" y="2262008"/>
                    <a:pt x="4880078" y="2183352"/>
                  </a:cubicBezTo>
                  <a:cubicBezTo>
                    <a:pt x="4880154" y="2145713"/>
                    <a:pt x="4830245" y="2153643"/>
                    <a:pt x="5179568" y="2153112"/>
                  </a:cubicBezTo>
                  <a:cubicBezTo>
                    <a:pt x="5181352" y="2361114"/>
                    <a:pt x="5183154" y="2405166"/>
                    <a:pt x="5184995" y="2499605"/>
                  </a:cubicBezTo>
                  <a:cubicBezTo>
                    <a:pt x="5083641" y="2499435"/>
                    <a:pt x="5009214" y="2495963"/>
                    <a:pt x="4883817" y="2498334"/>
                  </a:cubicBezTo>
                  <a:close/>
                  <a:moveTo>
                    <a:pt x="4880078" y="2136189"/>
                  </a:moveTo>
                  <a:cubicBezTo>
                    <a:pt x="4879414" y="1964839"/>
                    <a:pt x="4874480" y="1934352"/>
                    <a:pt x="4872260" y="1791327"/>
                  </a:cubicBezTo>
                  <a:cubicBezTo>
                    <a:pt x="5209418" y="1791137"/>
                    <a:pt x="5175716" y="1789373"/>
                    <a:pt x="5175829" y="1795311"/>
                  </a:cubicBezTo>
                  <a:cubicBezTo>
                    <a:pt x="5176133" y="1815667"/>
                    <a:pt x="5175241" y="1724813"/>
                    <a:pt x="5179416" y="2135506"/>
                  </a:cubicBezTo>
                  <a:cubicBezTo>
                    <a:pt x="5081743" y="2135639"/>
                    <a:pt x="5003939" y="2137536"/>
                    <a:pt x="4880078" y="2136189"/>
                  </a:cubicBezTo>
                  <a:close/>
                  <a:moveTo>
                    <a:pt x="4872013" y="1773627"/>
                  </a:moveTo>
                  <a:cubicBezTo>
                    <a:pt x="4870798" y="1680477"/>
                    <a:pt x="4873531" y="1568963"/>
                    <a:pt x="4868237" y="1428708"/>
                  </a:cubicBezTo>
                  <a:cubicBezTo>
                    <a:pt x="5009006" y="1432673"/>
                    <a:pt x="5089447" y="1427531"/>
                    <a:pt x="5168390" y="1427019"/>
                  </a:cubicBezTo>
                  <a:cubicBezTo>
                    <a:pt x="5172015" y="1654524"/>
                    <a:pt x="5174197" y="1699505"/>
                    <a:pt x="5175487" y="1773532"/>
                  </a:cubicBezTo>
                  <a:lnTo>
                    <a:pt x="4872013" y="1773627"/>
                  </a:lnTo>
                  <a:close/>
                  <a:moveTo>
                    <a:pt x="4859071" y="2135943"/>
                  </a:moveTo>
                  <a:cubicBezTo>
                    <a:pt x="4503354" y="2131636"/>
                    <a:pt x="4562049" y="2168194"/>
                    <a:pt x="4560265" y="2053777"/>
                  </a:cubicBezTo>
                  <a:cubicBezTo>
                    <a:pt x="4558272" y="1927314"/>
                    <a:pt x="4559506" y="1923482"/>
                    <a:pt x="4557494" y="1795045"/>
                  </a:cubicBezTo>
                  <a:cubicBezTo>
                    <a:pt x="4557362" y="1786186"/>
                    <a:pt x="4527720" y="1791213"/>
                    <a:pt x="4856718" y="1791327"/>
                  </a:cubicBezTo>
                  <a:cubicBezTo>
                    <a:pt x="4858597" y="1922173"/>
                    <a:pt x="4870495" y="2136094"/>
                    <a:pt x="4859071" y="2135943"/>
                  </a:cubicBezTo>
                  <a:close/>
                  <a:moveTo>
                    <a:pt x="4552522" y="2515352"/>
                  </a:moveTo>
                  <a:cubicBezTo>
                    <a:pt x="4553452" y="2594121"/>
                    <a:pt x="4554705" y="2651130"/>
                    <a:pt x="4558158" y="2859322"/>
                  </a:cubicBezTo>
                  <a:cubicBezTo>
                    <a:pt x="4514550" y="2859076"/>
                    <a:pt x="4259258" y="2859721"/>
                    <a:pt x="4257853" y="2859721"/>
                  </a:cubicBezTo>
                  <a:cubicBezTo>
                    <a:pt x="4255007" y="2669115"/>
                    <a:pt x="4256904" y="2698843"/>
                    <a:pt x="4253697" y="2517173"/>
                  </a:cubicBezTo>
                  <a:cubicBezTo>
                    <a:pt x="4415454" y="2517382"/>
                    <a:pt x="4424297" y="2514650"/>
                    <a:pt x="4552522" y="2515352"/>
                  </a:cubicBezTo>
                  <a:close/>
                  <a:moveTo>
                    <a:pt x="4517453" y="2497651"/>
                  </a:moveTo>
                  <a:cubicBezTo>
                    <a:pt x="4206161" y="2497651"/>
                    <a:pt x="4253849" y="2518842"/>
                    <a:pt x="4252236" y="2441970"/>
                  </a:cubicBezTo>
                  <a:cubicBezTo>
                    <a:pt x="4245234" y="2106518"/>
                    <a:pt x="4235005" y="2154933"/>
                    <a:pt x="4289753" y="2154933"/>
                  </a:cubicBezTo>
                  <a:cubicBezTo>
                    <a:pt x="4586775" y="2154933"/>
                    <a:pt x="4546488" y="2144290"/>
                    <a:pt x="4547627" y="2183618"/>
                  </a:cubicBezTo>
                  <a:cubicBezTo>
                    <a:pt x="4558329" y="2548514"/>
                    <a:pt x="4556621" y="2497651"/>
                    <a:pt x="4517453" y="2497651"/>
                  </a:cubicBezTo>
                  <a:close/>
                  <a:moveTo>
                    <a:pt x="4517453" y="2137100"/>
                  </a:moveTo>
                  <a:cubicBezTo>
                    <a:pt x="4192213" y="2137100"/>
                    <a:pt x="4248118" y="2161023"/>
                    <a:pt x="4246429" y="2053739"/>
                  </a:cubicBezTo>
                  <a:cubicBezTo>
                    <a:pt x="4241514" y="1739497"/>
                    <a:pt x="4219710" y="1792067"/>
                    <a:pt x="4289753" y="1792067"/>
                  </a:cubicBezTo>
                  <a:cubicBezTo>
                    <a:pt x="4563510" y="1792067"/>
                    <a:pt x="4541782" y="1784402"/>
                    <a:pt x="4541952" y="1795368"/>
                  </a:cubicBezTo>
                  <a:cubicBezTo>
                    <a:pt x="4548177" y="2191681"/>
                    <a:pt x="4555540" y="2137100"/>
                    <a:pt x="4517453" y="2137100"/>
                  </a:cubicBezTo>
                  <a:close/>
                  <a:moveTo>
                    <a:pt x="4517453" y="1772223"/>
                  </a:moveTo>
                  <a:cubicBezTo>
                    <a:pt x="4402892" y="1772223"/>
                    <a:pt x="4402816" y="1774443"/>
                    <a:pt x="4289772" y="1774443"/>
                  </a:cubicBezTo>
                  <a:cubicBezTo>
                    <a:pt x="4220602" y="1774443"/>
                    <a:pt x="4241192" y="1827202"/>
                    <a:pt x="4234740" y="1427190"/>
                  </a:cubicBezTo>
                  <a:cubicBezTo>
                    <a:pt x="4345241" y="1425596"/>
                    <a:pt x="4417599" y="1429410"/>
                    <a:pt x="4536924" y="1429068"/>
                  </a:cubicBezTo>
                  <a:cubicBezTo>
                    <a:pt x="4545729" y="1828094"/>
                    <a:pt x="4547816" y="1772223"/>
                    <a:pt x="4517453" y="1772223"/>
                  </a:cubicBezTo>
                  <a:close/>
                  <a:moveTo>
                    <a:pt x="4236675" y="2442388"/>
                  </a:moveTo>
                  <a:cubicBezTo>
                    <a:pt x="4238174" y="2514574"/>
                    <a:pt x="4293226" y="2500876"/>
                    <a:pt x="3948306" y="2498562"/>
                  </a:cubicBezTo>
                  <a:cubicBezTo>
                    <a:pt x="3931493" y="2498448"/>
                    <a:pt x="3937755" y="2537453"/>
                    <a:pt x="3930753" y="2183124"/>
                  </a:cubicBezTo>
                  <a:cubicBezTo>
                    <a:pt x="3929975" y="2144328"/>
                    <a:pt x="3887334" y="2154060"/>
                    <a:pt x="4175931" y="2154819"/>
                  </a:cubicBezTo>
                  <a:cubicBezTo>
                    <a:pt x="4249181" y="2155028"/>
                    <a:pt x="4229578" y="2102648"/>
                    <a:pt x="4236675" y="2442388"/>
                  </a:cubicBezTo>
                  <a:close/>
                  <a:moveTo>
                    <a:pt x="4175912" y="2137176"/>
                  </a:moveTo>
                  <a:cubicBezTo>
                    <a:pt x="3878757" y="2136379"/>
                    <a:pt x="3930070" y="2158898"/>
                    <a:pt x="3928438" y="2053777"/>
                  </a:cubicBezTo>
                  <a:cubicBezTo>
                    <a:pt x="3923712" y="1752777"/>
                    <a:pt x="3912440" y="1792826"/>
                    <a:pt x="3948325" y="1792446"/>
                  </a:cubicBezTo>
                  <a:cubicBezTo>
                    <a:pt x="4250281" y="1789183"/>
                    <a:pt x="4225080" y="1792655"/>
                    <a:pt x="4225118" y="1795349"/>
                  </a:cubicBezTo>
                  <a:cubicBezTo>
                    <a:pt x="4231324" y="2193236"/>
                    <a:pt x="4254248" y="2137384"/>
                    <a:pt x="4175912" y="2137176"/>
                  </a:cubicBezTo>
                  <a:close/>
                  <a:moveTo>
                    <a:pt x="4175912" y="1774329"/>
                  </a:moveTo>
                  <a:cubicBezTo>
                    <a:pt x="4104028" y="1774139"/>
                    <a:pt x="4020057" y="1774044"/>
                    <a:pt x="3948192" y="1774822"/>
                  </a:cubicBezTo>
                  <a:cubicBezTo>
                    <a:pt x="3914338" y="1775182"/>
                    <a:pt x="3922612" y="1828852"/>
                    <a:pt x="3917848" y="1429334"/>
                  </a:cubicBezTo>
                  <a:cubicBezTo>
                    <a:pt x="4162002" y="1431629"/>
                    <a:pt x="4122189" y="1429391"/>
                    <a:pt x="4219179" y="1427456"/>
                  </a:cubicBezTo>
                  <a:cubicBezTo>
                    <a:pt x="4225631" y="1826917"/>
                    <a:pt x="4244323" y="1774405"/>
                    <a:pt x="4175912" y="1774329"/>
                  </a:cubicBezTo>
                  <a:close/>
                  <a:moveTo>
                    <a:pt x="3919917" y="2442388"/>
                  </a:moveTo>
                  <a:cubicBezTo>
                    <a:pt x="3921530" y="2516224"/>
                    <a:pt x="3975367" y="2498334"/>
                    <a:pt x="3620238" y="2498448"/>
                  </a:cubicBezTo>
                  <a:cubicBezTo>
                    <a:pt x="3616632" y="2266049"/>
                    <a:pt x="3616803" y="2260110"/>
                    <a:pt x="3614070" y="2182973"/>
                  </a:cubicBezTo>
                  <a:cubicBezTo>
                    <a:pt x="3612571" y="2140761"/>
                    <a:pt x="3579419" y="2152903"/>
                    <a:pt x="3834465" y="2153074"/>
                  </a:cubicBezTo>
                  <a:cubicBezTo>
                    <a:pt x="3936768" y="2153074"/>
                    <a:pt x="3912307" y="2095078"/>
                    <a:pt x="3919917" y="2442388"/>
                  </a:cubicBezTo>
                  <a:close/>
                  <a:moveTo>
                    <a:pt x="3612514" y="2135298"/>
                  </a:moveTo>
                  <a:cubicBezTo>
                    <a:pt x="3607637" y="1965522"/>
                    <a:pt x="3612059" y="1935206"/>
                    <a:pt x="3609858" y="1795008"/>
                  </a:cubicBezTo>
                  <a:cubicBezTo>
                    <a:pt x="3609782" y="1789525"/>
                    <a:pt x="3608852" y="1795008"/>
                    <a:pt x="3908132" y="1792826"/>
                  </a:cubicBezTo>
                  <a:cubicBezTo>
                    <a:pt x="3908170" y="1794742"/>
                    <a:pt x="3908208" y="1807320"/>
                    <a:pt x="3914281" y="2135829"/>
                  </a:cubicBezTo>
                  <a:cubicBezTo>
                    <a:pt x="3870806" y="2135354"/>
                    <a:pt x="3853195" y="2135468"/>
                    <a:pt x="3612514" y="2135298"/>
                  </a:cubicBezTo>
                  <a:close/>
                  <a:moveTo>
                    <a:pt x="3606992" y="3225129"/>
                  </a:moveTo>
                  <a:cubicBezTo>
                    <a:pt x="3279949" y="3225129"/>
                    <a:pt x="3314524" y="3226551"/>
                    <a:pt x="3314600" y="3218811"/>
                  </a:cubicBezTo>
                  <a:cubicBezTo>
                    <a:pt x="3315283" y="3138885"/>
                    <a:pt x="3314657" y="3125111"/>
                    <a:pt x="3310805" y="2880228"/>
                  </a:cubicBezTo>
                  <a:cubicBezTo>
                    <a:pt x="3489811" y="2880266"/>
                    <a:pt x="3515221" y="2879508"/>
                    <a:pt x="3609573" y="2879508"/>
                  </a:cubicBezTo>
                  <a:cubicBezTo>
                    <a:pt x="3616424" y="3266600"/>
                    <a:pt x="3621206" y="3225129"/>
                    <a:pt x="3606992" y="3225129"/>
                  </a:cubicBezTo>
                  <a:close/>
                  <a:moveTo>
                    <a:pt x="3606992" y="2861902"/>
                  </a:moveTo>
                  <a:cubicBezTo>
                    <a:pt x="3258828" y="2861902"/>
                    <a:pt x="3310729" y="2876301"/>
                    <a:pt x="3310008" y="2830239"/>
                  </a:cubicBezTo>
                  <a:cubicBezTo>
                    <a:pt x="3304163" y="2457356"/>
                    <a:pt x="3280689" y="2515674"/>
                    <a:pt x="3379348" y="2515674"/>
                  </a:cubicBezTo>
                  <a:cubicBezTo>
                    <a:pt x="3485940" y="2515674"/>
                    <a:pt x="3495865" y="2516054"/>
                    <a:pt x="3604981" y="2516054"/>
                  </a:cubicBezTo>
                  <a:cubicBezTo>
                    <a:pt x="3610806" y="2890909"/>
                    <a:pt x="3609307" y="2861902"/>
                    <a:pt x="3606992" y="2861902"/>
                  </a:cubicBezTo>
                  <a:close/>
                  <a:moveTo>
                    <a:pt x="3303688" y="2497784"/>
                  </a:moveTo>
                  <a:cubicBezTo>
                    <a:pt x="3300444" y="2285134"/>
                    <a:pt x="3300349" y="2262937"/>
                    <a:pt x="3297920" y="2183049"/>
                  </a:cubicBezTo>
                  <a:cubicBezTo>
                    <a:pt x="3296610" y="2139585"/>
                    <a:pt x="3250117" y="2152808"/>
                    <a:pt x="3597485" y="2152922"/>
                  </a:cubicBezTo>
                  <a:cubicBezTo>
                    <a:pt x="3601565" y="2281795"/>
                    <a:pt x="3600047" y="2197543"/>
                    <a:pt x="3604715" y="2498467"/>
                  </a:cubicBezTo>
                  <a:cubicBezTo>
                    <a:pt x="3581146" y="2498448"/>
                    <a:pt x="3327827" y="2497993"/>
                    <a:pt x="3303688" y="2497784"/>
                  </a:cubicBezTo>
                  <a:close/>
                  <a:moveTo>
                    <a:pt x="3293251" y="1773399"/>
                  </a:moveTo>
                  <a:cubicBezTo>
                    <a:pt x="3289323" y="1524684"/>
                    <a:pt x="3288925" y="1491522"/>
                    <a:pt x="3287445" y="1428670"/>
                  </a:cubicBezTo>
                  <a:cubicBezTo>
                    <a:pt x="3401893" y="1430776"/>
                    <a:pt x="3500268" y="1428025"/>
                    <a:pt x="3587731" y="1427854"/>
                  </a:cubicBezTo>
                  <a:cubicBezTo>
                    <a:pt x="3589097" y="1485622"/>
                    <a:pt x="3593974" y="1773475"/>
                    <a:pt x="3594012" y="1775201"/>
                  </a:cubicBezTo>
                  <a:cubicBezTo>
                    <a:pt x="3468026" y="1774993"/>
                    <a:pt x="3466888" y="1771862"/>
                    <a:pt x="3293251" y="1773399"/>
                  </a:cubicBezTo>
                  <a:close/>
                  <a:moveTo>
                    <a:pt x="3288147" y="2497632"/>
                  </a:moveTo>
                  <a:cubicBezTo>
                    <a:pt x="3098133" y="2495602"/>
                    <a:pt x="3067885" y="2497348"/>
                    <a:pt x="2986001" y="2497879"/>
                  </a:cubicBezTo>
                  <a:cubicBezTo>
                    <a:pt x="2979795" y="2091322"/>
                    <a:pt x="2967214" y="2153643"/>
                    <a:pt x="3037959" y="2152789"/>
                  </a:cubicBezTo>
                  <a:cubicBezTo>
                    <a:pt x="3320483" y="2149393"/>
                    <a:pt x="3281182" y="2144423"/>
                    <a:pt x="3282359" y="2183618"/>
                  </a:cubicBezTo>
                  <a:cubicBezTo>
                    <a:pt x="3285016" y="2271721"/>
                    <a:pt x="3285053" y="2295075"/>
                    <a:pt x="3288147" y="2497632"/>
                  </a:cubicBezTo>
                  <a:close/>
                  <a:moveTo>
                    <a:pt x="3265432" y="1773684"/>
                  </a:moveTo>
                  <a:cubicBezTo>
                    <a:pt x="3184610" y="1774556"/>
                    <a:pt x="3121038" y="1774575"/>
                    <a:pt x="3037940" y="1773684"/>
                  </a:cubicBezTo>
                  <a:cubicBezTo>
                    <a:pt x="2956397" y="1772697"/>
                    <a:pt x="2973381" y="1838281"/>
                    <a:pt x="2968675" y="1427513"/>
                  </a:cubicBezTo>
                  <a:cubicBezTo>
                    <a:pt x="3120773" y="1427304"/>
                    <a:pt x="3166279" y="1426147"/>
                    <a:pt x="3271865" y="1428366"/>
                  </a:cubicBezTo>
                  <a:cubicBezTo>
                    <a:pt x="3280879" y="1811873"/>
                    <a:pt x="3281087" y="1773513"/>
                    <a:pt x="3265432" y="1773684"/>
                  </a:cubicBezTo>
                  <a:close/>
                  <a:moveTo>
                    <a:pt x="2970459" y="2497974"/>
                  </a:moveTo>
                  <a:cubicBezTo>
                    <a:pt x="2616601" y="2499605"/>
                    <a:pt x="2670191" y="2513568"/>
                    <a:pt x="2669299" y="2442084"/>
                  </a:cubicBezTo>
                  <a:cubicBezTo>
                    <a:pt x="2665087" y="2104621"/>
                    <a:pt x="2651006" y="2151765"/>
                    <a:pt x="2696341" y="2151765"/>
                  </a:cubicBezTo>
                  <a:cubicBezTo>
                    <a:pt x="3009456" y="2151765"/>
                    <a:pt x="2966550" y="2147098"/>
                    <a:pt x="2966550" y="2182935"/>
                  </a:cubicBezTo>
                  <a:cubicBezTo>
                    <a:pt x="2966625" y="2262387"/>
                    <a:pt x="2966758" y="2256164"/>
                    <a:pt x="2970459" y="2497974"/>
                  </a:cubicBezTo>
                  <a:close/>
                  <a:moveTo>
                    <a:pt x="2924023" y="2135829"/>
                  </a:moveTo>
                  <a:cubicBezTo>
                    <a:pt x="2810334" y="2135829"/>
                    <a:pt x="2810277" y="2134140"/>
                    <a:pt x="2696341" y="2134140"/>
                  </a:cubicBezTo>
                  <a:cubicBezTo>
                    <a:pt x="2655314" y="2134140"/>
                    <a:pt x="2663511" y="2150512"/>
                    <a:pt x="2661994" y="2053815"/>
                  </a:cubicBezTo>
                  <a:cubicBezTo>
                    <a:pt x="2657041" y="1738055"/>
                    <a:pt x="2646148" y="1789449"/>
                    <a:pt x="2696341" y="1789449"/>
                  </a:cubicBezTo>
                  <a:cubicBezTo>
                    <a:pt x="2989758" y="1789449"/>
                    <a:pt x="2959092" y="1789601"/>
                    <a:pt x="2959187" y="1795387"/>
                  </a:cubicBezTo>
                  <a:cubicBezTo>
                    <a:pt x="2965316" y="2186881"/>
                    <a:pt x="2986190" y="2135829"/>
                    <a:pt x="2924023" y="2135829"/>
                  </a:cubicBezTo>
                  <a:close/>
                  <a:moveTo>
                    <a:pt x="2696341" y="1771843"/>
                  </a:moveTo>
                  <a:cubicBezTo>
                    <a:pt x="2641631" y="1771843"/>
                    <a:pt x="2662999" y="1824887"/>
                    <a:pt x="2653112" y="1427664"/>
                  </a:cubicBezTo>
                  <a:cubicBezTo>
                    <a:pt x="2683817" y="1427531"/>
                    <a:pt x="2703078" y="1427569"/>
                    <a:pt x="2924042" y="1427531"/>
                  </a:cubicBezTo>
                  <a:cubicBezTo>
                    <a:pt x="2962773" y="1427531"/>
                    <a:pt x="2952374" y="1372704"/>
                    <a:pt x="2958845" y="1773076"/>
                  </a:cubicBezTo>
                  <a:cubicBezTo>
                    <a:pt x="2769781" y="1772526"/>
                    <a:pt x="2793331" y="1771843"/>
                    <a:pt x="2696341" y="1771843"/>
                  </a:cubicBezTo>
                  <a:close/>
                  <a:moveTo>
                    <a:pt x="2653758" y="2442312"/>
                  </a:moveTo>
                  <a:cubicBezTo>
                    <a:pt x="2654631" y="2512449"/>
                    <a:pt x="2712016" y="2500364"/>
                    <a:pt x="2354951" y="2498448"/>
                  </a:cubicBezTo>
                  <a:cubicBezTo>
                    <a:pt x="2352370" y="2498429"/>
                    <a:pt x="2354951" y="2381167"/>
                    <a:pt x="2348974" y="2182593"/>
                  </a:cubicBezTo>
                  <a:cubicBezTo>
                    <a:pt x="2347588" y="2135734"/>
                    <a:pt x="2312254" y="2161175"/>
                    <a:pt x="2582747" y="2153415"/>
                  </a:cubicBezTo>
                  <a:cubicBezTo>
                    <a:pt x="2663436" y="2151082"/>
                    <a:pt x="2649431" y="2096842"/>
                    <a:pt x="2653758" y="2442312"/>
                  </a:cubicBezTo>
                  <a:close/>
                  <a:moveTo>
                    <a:pt x="2582329" y="2135753"/>
                  </a:moveTo>
                  <a:cubicBezTo>
                    <a:pt x="2524659" y="2137422"/>
                    <a:pt x="2460025" y="2138276"/>
                    <a:pt x="2355046" y="2136284"/>
                  </a:cubicBezTo>
                  <a:cubicBezTo>
                    <a:pt x="2345501" y="2136113"/>
                    <a:pt x="2347550" y="2147610"/>
                    <a:pt x="2346032" y="2053796"/>
                  </a:cubicBezTo>
                  <a:cubicBezTo>
                    <a:pt x="2341288" y="1751259"/>
                    <a:pt x="2338366" y="1791972"/>
                    <a:pt x="2355084" y="1791574"/>
                  </a:cubicBezTo>
                  <a:cubicBezTo>
                    <a:pt x="2678921" y="1784137"/>
                    <a:pt x="2644326" y="1791896"/>
                    <a:pt x="2644364" y="1795330"/>
                  </a:cubicBezTo>
                  <a:cubicBezTo>
                    <a:pt x="2646376" y="1923178"/>
                    <a:pt x="2644440" y="1924810"/>
                    <a:pt x="2646452" y="2054100"/>
                  </a:cubicBezTo>
                  <a:cubicBezTo>
                    <a:pt x="2647989" y="2151272"/>
                    <a:pt x="2664707" y="2133400"/>
                    <a:pt x="2582329" y="2135753"/>
                  </a:cubicBezTo>
                  <a:close/>
                  <a:moveTo>
                    <a:pt x="2582462" y="1772261"/>
                  </a:moveTo>
                  <a:cubicBezTo>
                    <a:pt x="2447330" y="1773171"/>
                    <a:pt x="2440137" y="1771995"/>
                    <a:pt x="2354743" y="1773949"/>
                  </a:cubicBezTo>
                  <a:cubicBezTo>
                    <a:pt x="2338556" y="1774329"/>
                    <a:pt x="2341554" y="1816464"/>
                    <a:pt x="2338271" y="1429751"/>
                  </a:cubicBezTo>
                  <a:cubicBezTo>
                    <a:pt x="2432642" y="1428916"/>
                    <a:pt x="2266976" y="1430150"/>
                    <a:pt x="2637551" y="1427740"/>
                  </a:cubicBezTo>
                  <a:cubicBezTo>
                    <a:pt x="2647609" y="1836574"/>
                    <a:pt x="2661045" y="1771635"/>
                    <a:pt x="2582462" y="1772261"/>
                  </a:cubicBezTo>
                  <a:close/>
                  <a:moveTo>
                    <a:pt x="2338536" y="2498353"/>
                  </a:moveTo>
                  <a:cubicBezTo>
                    <a:pt x="1989309" y="2496304"/>
                    <a:pt x="2039123" y="2524097"/>
                    <a:pt x="2037415" y="2442008"/>
                  </a:cubicBezTo>
                  <a:cubicBezTo>
                    <a:pt x="2035138" y="2333074"/>
                    <a:pt x="2034075" y="2252465"/>
                    <a:pt x="2033487" y="2183238"/>
                  </a:cubicBezTo>
                  <a:cubicBezTo>
                    <a:pt x="2033202" y="2148919"/>
                    <a:pt x="1985267" y="2147591"/>
                    <a:pt x="2332540" y="2153548"/>
                  </a:cubicBezTo>
                  <a:cubicBezTo>
                    <a:pt x="2337835" y="2343395"/>
                    <a:pt x="2337019" y="2372421"/>
                    <a:pt x="2338536" y="2498353"/>
                  </a:cubicBezTo>
                  <a:close/>
                  <a:moveTo>
                    <a:pt x="2033070" y="2136739"/>
                  </a:moveTo>
                  <a:cubicBezTo>
                    <a:pt x="2031172" y="1961633"/>
                    <a:pt x="2028895" y="1937559"/>
                    <a:pt x="2026579" y="1791080"/>
                  </a:cubicBezTo>
                  <a:cubicBezTo>
                    <a:pt x="2028306" y="1791080"/>
                    <a:pt x="2327264" y="1792712"/>
                    <a:pt x="2327321" y="1795387"/>
                  </a:cubicBezTo>
                  <a:cubicBezTo>
                    <a:pt x="2329048" y="1905004"/>
                    <a:pt x="2329428" y="2028811"/>
                    <a:pt x="2332104" y="2135886"/>
                  </a:cubicBezTo>
                  <a:cubicBezTo>
                    <a:pt x="2214695" y="2133970"/>
                    <a:pt x="2117572" y="2136588"/>
                    <a:pt x="2033070" y="2136739"/>
                  </a:cubicBezTo>
                  <a:close/>
                  <a:moveTo>
                    <a:pt x="2026314" y="1773456"/>
                  </a:moveTo>
                  <a:cubicBezTo>
                    <a:pt x="2022443" y="1528478"/>
                    <a:pt x="2021740" y="1495923"/>
                    <a:pt x="2021380" y="1428632"/>
                  </a:cubicBezTo>
                  <a:cubicBezTo>
                    <a:pt x="2142204" y="1428708"/>
                    <a:pt x="2161143" y="1431041"/>
                    <a:pt x="2322710" y="1429865"/>
                  </a:cubicBezTo>
                  <a:cubicBezTo>
                    <a:pt x="2322729" y="1431307"/>
                    <a:pt x="2326961" y="1773020"/>
                    <a:pt x="2326980" y="1774537"/>
                  </a:cubicBezTo>
                  <a:cubicBezTo>
                    <a:pt x="2214410" y="1776662"/>
                    <a:pt x="2118939" y="1773570"/>
                    <a:pt x="2026314" y="1773456"/>
                  </a:cubicBezTo>
                  <a:close/>
                  <a:moveTo>
                    <a:pt x="2021892" y="2442426"/>
                  </a:moveTo>
                  <a:cubicBezTo>
                    <a:pt x="2023562" y="2522010"/>
                    <a:pt x="2070700" y="2498941"/>
                    <a:pt x="1785937" y="2498941"/>
                  </a:cubicBezTo>
                  <a:cubicBezTo>
                    <a:pt x="1708550" y="2498941"/>
                    <a:pt x="1720657" y="2560333"/>
                    <a:pt x="1717507" y="2182385"/>
                  </a:cubicBezTo>
                  <a:cubicBezTo>
                    <a:pt x="1717184" y="2143740"/>
                    <a:pt x="1670141" y="2154345"/>
                    <a:pt x="2017717" y="2154345"/>
                  </a:cubicBezTo>
                  <a:cubicBezTo>
                    <a:pt x="2018457" y="2231577"/>
                    <a:pt x="2018856" y="2296649"/>
                    <a:pt x="2021892" y="2442426"/>
                  </a:cubicBezTo>
                  <a:close/>
                  <a:moveTo>
                    <a:pt x="2013486" y="2136758"/>
                  </a:moveTo>
                  <a:cubicBezTo>
                    <a:pt x="1816413" y="2136815"/>
                    <a:pt x="1769844" y="2136891"/>
                    <a:pt x="1717089" y="2136739"/>
                  </a:cubicBezTo>
                  <a:cubicBezTo>
                    <a:pt x="1717070" y="2135734"/>
                    <a:pt x="1713009" y="1823692"/>
                    <a:pt x="1712478" y="1790113"/>
                  </a:cubicBezTo>
                  <a:cubicBezTo>
                    <a:pt x="1713826" y="1790094"/>
                    <a:pt x="2011019" y="1787874"/>
                    <a:pt x="2011133" y="1795368"/>
                  </a:cubicBezTo>
                  <a:cubicBezTo>
                    <a:pt x="2016788" y="2161118"/>
                    <a:pt x="2021152" y="2136758"/>
                    <a:pt x="2013486" y="2136758"/>
                  </a:cubicBezTo>
                  <a:close/>
                  <a:moveTo>
                    <a:pt x="1712174" y="1772469"/>
                  </a:moveTo>
                  <a:cubicBezTo>
                    <a:pt x="1711188" y="1711685"/>
                    <a:pt x="1714831" y="1929970"/>
                    <a:pt x="1706216" y="1429429"/>
                  </a:cubicBezTo>
                  <a:cubicBezTo>
                    <a:pt x="1814591" y="1430908"/>
                    <a:pt x="1912473" y="1428689"/>
                    <a:pt x="2005819" y="1428632"/>
                  </a:cubicBezTo>
                  <a:cubicBezTo>
                    <a:pt x="2006199" y="1495980"/>
                    <a:pt x="2007147" y="1543845"/>
                    <a:pt x="2010772" y="1773437"/>
                  </a:cubicBezTo>
                  <a:cubicBezTo>
                    <a:pt x="1897007" y="1773418"/>
                    <a:pt x="1833985" y="1771236"/>
                    <a:pt x="1712174" y="1772469"/>
                  </a:cubicBezTo>
                  <a:close/>
                  <a:moveTo>
                    <a:pt x="1707184" y="2499036"/>
                  </a:moveTo>
                  <a:cubicBezTo>
                    <a:pt x="1450771" y="2499643"/>
                    <a:pt x="1525141" y="2499207"/>
                    <a:pt x="1405094" y="2498315"/>
                  </a:cubicBezTo>
                  <a:cubicBezTo>
                    <a:pt x="1404259" y="2406930"/>
                    <a:pt x="1405550" y="2390046"/>
                    <a:pt x="1400312" y="2154364"/>
                  </a:cubicBezTo>
                  <a:cubicBezTo>
                    <a:pt x="1489863" y="2154098"/>
                    <a:pt x="1497340" y="2153529"/>
                    <a:pt x="1701699" y="2154307"/>
                  </a:cubicBezTo>
                  <a:cubicBezTo>
                    <a:pt x="1703654" y="2365990"/>
                    <a:pt x="1705419" y="2407935"/>
                    <a:pt x="1707184" y="2499036"/>
                  </a:cubicBezTo>
                  <a:close/>
                  <a:moveTo>
                    <a:pt x="1672153" y="2136569"/>
                  </a:moveTo>
                  <a:cubicBezTo>
                    <a:pt x="1344711" y="2134785"/>
                    <a:pt x="1400123" y="2161763"/>
                    <a:pt x="1398434" y="2053777"/>
                  </a:cubicBezTo>
                  <a:cubicBezTo>
                    <a:pt x="1396403" y="1924639"/>
                    <a:pt x="1397902" y="1924449"/>
                    <a:pt x="1395872" y="1795045"/>
                  </a:cubicBezTo>
                  <a:cubicBezTo>
                    <a:pt x="1395758" y="1787741"/>
                    <a:pt x="1378129" y="1794419"/>
                    <a:pt x="1696936" y="1790284"/>
                  </a:cubicBezTo>
                  <a:cubicBezTo>
                    <a:pt x="1703047" y="2185098"/>
                    <a:pt x="1712212" y="2136720"/>
                    <a:pt x="1672153" y="2136569"/>
                  </a:cubicBezTo>
                  <a:close/>
                  <a:moveTo>
                    <a:pt x="1395530" y="1774025"/>
                  </a:moveTo>
                  <a:cubicBezTo>
                    <a:pt x="1389059" y="1373425"/>
                    <a:pt x="1368280" y="1428214"/>
                    <a:pt x="1444604" y="1427987"/>
                  </a:cubicBezTo>
                  <a:cubicBezTo>
                    <a:pt x="1541005" y="1427721"/>
                    <a:pt x="1597461" y="1427569"/>
                    <a:pt x="1671982" y="1428859"/>
                  </a:cubicBezTo>
                  <a:cubicBezTo>
                    <a:pt x="1698075" y="1429353"/>
                    <a:pt x="1690408" y="1387388"/>
                    <a:pt x="1696652" y="1772659"/>
                  </a:cubicBezTo>
                  <a:cubicBezTo>
                    <a:pt x="1585543" y="1774139"/>
                    <a:pt x="1644200" y="1773854"/>
                    <a:pt x="1395530" y="1774025"/>
                  </a:cubicBezTo>
                  <a:close/>
                  <a:moveTo>
                    <a:pt x="1389553" y="2498202"/>
                  </a:moveTo>
                  <a:cubicBezTo>
                    <a:pt x="1311976" y="2497803"/>
                    <a:pt x="1214436" y="2498353"/>
                    <a:pt x="1088982" y="2498410"/>
                  </a:cubicBezTo>
                  <a:cubicBezTo>
                    <a:pt x="1086628" y="2391468"/>
                    <a:pt x="1084959" y="2390558"/>
                    <a:pt x="1083194" y="2153377"/>
                  </a:cubicBezTo>
                  <a:cubicBezTo>
                    <a:pt x="1205384" y="2153074"/>
                    <a:pt x="1217150" y="2154724"/>
                    <a:pt x="1384733" y="2154383"/>
                  </a:cubicBezTo>
                  <a:cubicBezTo>
                    <a:pt x="1390274" y="2409833"/>
                    <a:pt x="1388642" y="2397748"/>
                    <a:pt x="1389553" y="2498202"/>
                  </a:cubicBezTo>
                  <a:close/>
                  <a:moveTo>
                    <a:pt x="1330782" y="2136834"/>
                  </a:moveTo>
                  <a:cubicBezTo>
                    <a:pt x="1216865" y="2136834"/>
                    <a:pt x="1217245" y="2135772"/>
                    <a:pt x="1103195" y="2135772"/>
                  </a:cubicBezTo>
                  <a:cubicBezTo>
                    <a:pt x="1076893" y="2135772"/>
                    <a:pt x="1083516" y="2151860"/>
                    <a:pt x="1081979" y="2053796"/>
                  </a:cubicBezTo>
                  <a:cubicBezTo>
                    <a:pt x="1077254" y="1752284"/>
                    <a:pt x="1068506" y="1792427"/>
                    <a:pt x="1103195" y="1792427"/>
                  </a:cubicBezTo>
                  <a:cubicBezTo>
                    <a:pt x="1404867" y="1792427"/>
                    <a:pt x="1380216" y="1788652"/>
                    <a:pt x="1380330" y="1795368"/>
                  </a:cubicBezTo>
                  <a:cubicBezTo>
                    <a:pt x="1386573" y="2192971"/>
                    <a:pt x="1401147" y="2136834"/>
                    <a:pt x="1330782" y="2136834"/>
                  </a:cubicBezTo>
                  <a:close/>
                  <a:moveTo>
                    <a:pt x="1330782" y="1774063"/>
                  </a:moveTo>
                  <a:cubicBezTo>
                    <a:pt x="1213449" y="1774063"/>
                    <a:pt x="1213772" y="1774784"/>
                    <a:pt x="1103195" y="1774784"/>
                  </a:cubicBezTo>
                  <a:cubicBezTo>
                    <a:pt x="1059720" y="1774784"/>
                    <a:pt x="1086306" y="1816711"/>
                    <a:pt x="1072946" y="1427038"/>
                  </a:cubicBezTo>
                  <a:cubicBezTo>
                    <a:pt x="1151965" y="1426583"/>
                    <a:pt x="1216524" y="1428214"/>
                    <a:pt x="1373954" y="1428120"/>
                  </a:cubicBezTo>
                  <a:cubicBezTo>
                    <a:pt x="1380785" y="1829934"/>
                    <a:pt x="1396764" y="1774025"/>
                    <a:pt x="1330782" y="1774063"/>
                  </a:cubicBezTo>
                  <a:close/>
                  <a:moveTo>
                    <a:pt x="1073421" y="2498448"/>
                  </a:moveTo>
                  <a:cubicBezTo>
                    <a:pt x="722751" y="2499340"/>
                    <a:pt x="773836" y="2519582"/>
                    <a:pt x="772375" y="2442008"/>
                  </a:cubicBezTo>
                  <a:cubicBezTo>
                    <a:pt x="770667" y="2350642"/>
                    <a:pt x="769339" y="2268761"/>
                    <a:pt x="768523" y="2183238"/>
                  </a:cubicBezTo>
                  <a:cubicBezTo>
                    <a:pt x="768162" y="2143531"/>
                    <a:pt x="720057" y="2154895"/>
                    <a:pt x="1067652" y="2153434"/>
                  </a:cubicBezTo>
                  <a:cubicBezTo>
                    <a:pt x="1069379" y="2388262"/>
                    <a:pt x="1071276" y="2403477"/>
                    <a:pt x="1073421" y="2498448"/>
                  </a:cubicBezTo>
                  <a:close/>
                  <a:moveTo>
                    <a:pt x="989354" y="2136644"/>
                  </a:moveTo>
                  <a:cubicBezTo>
                    <a:pt x="900354" y="2137972"/>
                    <a:pt x="832854" y="2137726"/>
                    <a:pt x="768030" y="2136588"/>
                  </a:cubicBezTo>
                  <a:cubicBezTo>
                    <a:pt x="768011" y="2135108"/>
                    <a:pt x="763494" y="1807073"/>
                    <a:pt x="763210" y="1790853"/>
                  </a:cubicBezTo>
                  <a:cubicBezTo>
                    <a:pt x="1095130" y="1788178"/>
                    <a:pt x="1062984" y="1794002"/>
                    <a:pt x="1063003" y="1795349"/>
                  </a:cubicBezTo>
                  <a:cubicBezTo>
                    <a:pt x="1069341" y="2198852"/>
                    <a:pt x="1090746" y="2134994"/>
                    <a:pt x="989354" y="2136644"/>
                  </a:cubicBezTo>
                  <a:close/>
                  <a:moveTo>
                    <a:pt x="762925" y="1773209"/>
                  </a:moveTo>
                  <a:cubicBezTo>
                    <a:pt x="756511" y="1410780"/>
                    <a:pt x="751216" y="1430282"/>
                    <a:pt x="761900" y="1430244"/>
                  </a:cubicBezTo>
                  <a:cubicBezTo>
                    <a:pt x="904642" y="1429865"/>
                    <a:pt x="916939" y="1430605"/>
                    <a:pt x="989658" y="1428518"/>
                  </a:cubicBezTo>
                  <a:cubicBezTo>
                    <a:pt x="1076514" y="1426128"/>
                    <a:pt x="1056721" y="1366747"/>
                    <a:pt x="1062699" y="1774689"/>
                  </a:cubicBezTo>
                  <a:cubicBezTo>
                    <a:pt x="977209" y="1774234"/>
                    <a:pt x="942368" y="1771748"/>
                    <a:pt x="762925" y="1773209"/>
                  </a:cubicBezTo>
                  <a:close/>
                  <a:moveTo>
                    <a:pt x="534484" y="2879375"/>
                  </a:moveTo>
                  <a:cubicBezTo>
                    <a:pt x="610694" y="2877933"/>
                    <a:pt x="683109" y="2877857"/>
                    <a:pt x="761767" y="2879451"/>
                  </a:cubicBezTo>
                  <a:cubicBezTo>
                    <a:pt x="763608" y="2879489"/>
                    <a:pt x="770041" y="3224616"/>
                    <a:pt x="761805" y="3224768"/>
                  </a:cubicBezTo>
                  <a:cubicBezTo>
                    <a:pt x="750154" y="3224939"/>
                    <a:pt x="468996" y="3229644"/>
                    <a:pt x="468863" y="3217692"/>
                  </a:cubicBezTo>
                  <a:cubicBezTo>
                    <a:pt x="465086" y="2816333"/>
                    <a:pt x="432390" y="2881291"/>
                    <a:pt x="534484" y="2879375"/>
                  </a:cubicBezTo>
                  <a:close/>
                  <a:moveTo>
                    <a:pt x="534275" y="3242563"/>
                  </a:moveTo>
                  <a:cubicBezTo>
                    <a:pt x="609764" y="3243474"/>
                    <a:pt x="686810" y="3243588"/>
                    <a:pt x="761995" y="3242374"/>
                  </a:cubicBezTo>
                  <a:cubicBezTo>
                    <a:pt x="769586" y="3242260"/>
                    <a:pt x="768656" y="3202344"/>
                    <a:pt x="775203" y="3586704"/>
                  </a:cubicBezTo>
                  <a:cubicBezTo>
                    <a:pt x="631531" y="3589190"/>
                    <a:pt x="564505" y="3587501"/>
                    <a:pt x="474651" y="3587198"/>
                  </a:cubicBezTo>
                  <a:cubicBezTo>
                    <a:pt x="468180" y="3181589"/>
                    <a:pt x="447286" y="3241501"/>
                    <a:pt x="534275" y="3242563"/>
                  </a:cubicBezTo>
                  <a:close/>
                  <a:moveTo>
                    <a:pt x="775544" y="3607175"/>
                  </a:moveTo>
                  <a:cubicBezTo>
                    <a:pt x="779757" y="3876455"/>
                    <a:pt x="780118" y="3897209"/>
                    <a:pt x="780744" y="3947180"/>
                  </a:cubicBezTo>
                  <a:cubicBezTo>
                    <a:pt x="545623" y="3946535"/>
                    <a:pt x="572912" y="3947389"/>
                    <a:pt x="480306" y="3947806"/>
                  </a:cubicBezTo>
                  <a:cubicBezTo>
                    <a:pt x="473227" y="3495225"/>
                    <a:pt x="475353" y="3631041"/>
                    <a:pt x="474935" y="3604822"/>
                  </a:cubicBezTo>
                  <a:cubicBezTo>
                    <a:pt x="802074" y="3605998"/>
                    <a:pt x="775468" y="3602697"/>
                    <a:pt x="775544" y="3607175"/>
                  </a:cubicBezTo>
                  <a:close/>
                  <a:moveTo>
                    <a:pt x="534408" y="3965032"/>
                  </a:moveTo>
                  <a:cubicBezTo>
                    <a:pt x="826231" y="3962661"/>
                    <a:pt x="780877" y="3957652"/>
                    <a:pt x="781313" y="3995481"/>
                  </a:cubicBezTo>
                  <a:cubicBezTo>
                    <a:pt x="782224" y="4075446"/>
                    <a:pt x="782433" y="4084040"/>
                    <a:pt x="785925" y="4311014"/>
                  </a:cubicBezTo>
                  <a:cubicBezTo>
                    <a:pt x="583918" y="4312114"/>
                    <a:pt x="575701" y="4311204"/>
                    <a:pt x="486720" y="4310862"/>
                  </a:cubicBezTo>
                  <a:cubicBezTo>
                    <a:pt x="479186" y="3912367"/>
                    <a:pt x="458881" y="3965753"/>
                    <a:pt x="534408" y="3965032"/>
                  </a:cubicBezTo>
                  <a:close/>
                  <a:moveTo>
                    <a:pt x="534275" y="4690309"/>
                  </a:moveTo>
                  <a:cubicBezTo>
                    <a:pt x="606804" y="4691087"/>
                    <a:pt x="689390" y="4691049"/>
                    <a:pt x="761938" y="4690650"/>
                  </a:cubicBezTo>
                  <a:cubicBezTo>
                    <a:pt x="807387" y="4690404"/>
                    <a:pt x="785735" y="4646826"/>
                    <a:pt x="796874" y="5035626"/>
                  </a:cubicBezTo>
                  <a:cubicBezTo>
                    <a:pt x="568111" y="5036764"/>
                    <a:pt x="616558" y="5036158"/>
                    <a:pt x="495962" y="5035361"/>
                  </a:cubicBezTo>
                  <a:cubicBezTo>
                    <a:pt x="485657" y="4633034"/>
                    <a:pt x="477213" y="4689702"/>
                    <a:pt x="534275" y="4690309"/>
                  </a:cubicBezTo>
                  <a:close/>
                  <a:moveTo>
                    <a:pt x="534275" y="5053346"/>
                  </a:moveTo>
                  <a:cubicBezTo>
                    <a:pt x="610391" y="5054067"/>
                    <a:pt x="684684" y="5054028"/>
                    <a:pt x="761938" y="5053498"/>
                  </a:cubicBezTo>
                  <a:cubicBezTo>
                    <a:pt x="808298" y="5053175"/>
                    <a:pt x="797424" y="4996982"/>
                    <a:pt x="804313" y="5399289"/>
                  </a:cubicBezTo>
                  <a:cubicBezTo>
                    <a:pt x="701934" y="5400124"/>
                    <a:pt x="737212" y="5401130"/>
                    <a:pt x="503894" y="5399877"/>
                  </a:cubicBezTo>
                  <a:cubicBezTo>
                    <a:pt x="497100" y="5000055"/>
                    <a:pt x="480021" y="5052833"/>
                    <a:pt x="534275" y="5053346"/>
                  </a:cubicBezTo>
                  <a:close/>
                  <a:moveTo>
                    <a:pt x="534313" y="5417710"/>
                  </a:moveTo>
                  <a:cubicBezTo>
                    <a:pt x="821961" y="5419626"/>
                    <a:pt x="804560" y="5413593"/>
                    <a:pt x="804655" y="5419664"/>
                  </a:cubicBezTo>
                  <a:cubicBezTo>
                    <a:pt x="806666" y="5548366"/>
                    <a:pt x="803858" y="5547380"/>
                    <a:pt x="805907" y="5678776"/>
                  </a:cubicBezTo>
                  <a:cubicBezTo>
                    <a:pt x="807463" y="5778395"/>
                    <a:pt x="819077" y="5761605"/>
                    <a:pt x="761862" y="5761909"/>
                  </a:cubicBezTo>
                  <a:cubicBezTo>
                    <a:pt x="685443" y="5762326"/>
                    <a:pt x="610429" y="5762554"/>
                    <a:pt x="534484" y="5761225"/>
                  </a:cubicBezTo>
                  <a:cubicBezTo>
                    <a:pt x="501408" y="5760656"/>
                    <a:pt x="509131" y="5776289"/>
                    <a:pt x="507594" y="5678396"/>
                  </a:cubicBezTo>
                  <a:cubicBezTo>
                    <a:pt x="502888" y="5377301"/>
                    <a:pt x="491882" y="5417426"/>
                    <a:pt x="534313" y="5417710"/>
                  </a:cubicBezTo>
                  <a:close/>
                  <a:moveTo>
                    <a:pt x="534313" y="6142380"/>
                  </a:moveTo>
                  <a:cubicBezTo>
                    <a:pt x="864051" y="6144144"/>
                    <a:pt x="815338" y="6119406"/>
                    <a:pt x="816534" y="6196714"/>
                  </a:cubicBezTo>
                  <a:cubicBezTo>
                    <a:pt x="818526" y="6324391"/>
                    <a:pt x="816876" y="6326668"/>
                    <a:pt x="818906" y="6455787"/>
                  </a:cubicBezTo>
                  <a:cubicBezTo>
                    <a:pt x="819551" y="6496500"/>
                    <a:pt x="831032" y="6488323"/>
                    <a:pt x="761938" y="6487944"/>
                  </a:cubicBezTo>
                  <a:cubicBezTo>
                    <a:pt x="482773" y="6486445"/>
                    <a:pt x="521219" y="6496728"/>
                    <a:pt x="520574" y="6455389"/>
                  </a:cubicBezTo>
                  <a:cubicBezTo>
                    <a:pt x="515109" y="6105291"/>
                    <a:pt x="499131" y="6142190"/>
                    <a:pt x="534313" y="6142380"/>
                  </a:cubicBezTo>
                  <a:close/>
                  <a:moveTo>
                    <a:pt x="521162" y="6503709"/>
                  </a:moveTo>
                  <a:cubicBezTo>
                    <a:pt x="592989" y="6505284"/>
                    <a:pt x="575094" y="6505227"/>
                    <a:pt x="819760" y="6505815"/>
                  </a:cubicBezTo>
                  <a:cubicBezTo>
                    <a:pt x="821487" y="6595056"/>
                    <a:pt x="825187" y="6689610"/>
                    <a:pt x="825453" y="6847945"/>
                  </a:cubicBezTo>
                  <a:cubicBezTo>
                    <a:pt x="498106" y="6850241"/>
                    <a:pt x="525224" y="6853485"/>
                    <a:pt x="524901" y="6843563"/>
                  </a:cubicBezTo>
                  <a:cubicBezTo>
                    <a:pt x="519132" y="6664473"/>
                    <a:pt x="521959" y="6593141"/>
                    <a:pt x="521162" y="6503709"/>
                  </a:cubicBezTo>
                  <a:close/>
                  <a:moveTo>
                    <a:pt x="829172" y="6066798"/>
                  </a:moveTo>
                  <a:cubicBezTo>
                    <a:pt x="819304" y="5729676"/>
                    <a:pt x="808032" y="5779267"/>
                    <a:pt x="875703" y="5779267"/>
                  </a:cubicBezTo>
                  <a:cubicBezTo>
                    <a:pt x="1164490" y="5779267"/>
                    <a:pt x="1124563" y="5771774"/>
                    <a:pt x="1125341" y="5809602"/>
                  </a:cubicBezTo>
                  <a:cubicBezTo>
                    <a:pt x="1133064" y="6174385"/>
                    <a:pt x="1136936" y="6124395"/>
                    <a:pt x="1103195" y="6124395"/>
                  </a:cubicBezTo>
                  <a:cubicBezTo>
                    <a:pt x="990455" y="6124395"/>
                    <a:pt x="989810" y="6122175"/>
                    <a:pt x="875703" y="6122175"/>
                  </a:cubicBezTo>
                  <a:cubicBezTo>
                    <a:pt x="818849" y="6122156"/>
                    <a:pt x="831127" y="6133786"/>
                    <a:pt x="829172" y="6066798"/>
                  </a:cubicBezTo>
                  <a:close/>
                  <a:moveTo>
                    <a:pt x="875722" y="6139781"/>
                  </a:moveTo>
                  <a:cubicBezTo>
                    <a:pt x="987646" y="6139781"/>
                    <a:pt x="989753" y="6142001"/>
                    <a:pt x="1103214" y="6142001"/>
                  </a:cubicBezTo>
                  <a:cubicBezTo>
                    <a:pt x="1136670" y="6142001"/>
                    <a:pt x="1129402" y="6130997"/>
                    <a:pt x="1130427" y="6196752"/>
                  </a:cubicBezTo>
                  <a:cubicBezTo>
                    <a:pt x="1135664" y="6531749"/>
                    <a:pt x="1151491" y="6485895"/>
                    <a:pt x="1103214" y="6485895"/>
                  </a:cubicBezTo>
                  <a:cubicBezTo>
                    <a:pt x="794768" y="6485895"/>
                    <a:pt x="835226" y="6504051"/>
                    <a:pt x="834467" y="6455484"/>
                  </a:cubicBezTo>
                  <a:cubicBezTo>
                    <a:pt x="828698" y="6088558"/>
                    <a:pt x="821468" y="6139781"/>
                    <a:pt x="875722" y="6139781"/>
                  </a:cubicBezTo>
                  <a:close/>
                  <a:moveTo>
                    <a:pt x="875722" y="6505872"/>
                  </a:moveTo>
                  <a:cubicBezTo>
                    <a:pt x="1190374" y="6505872"/>
                    <a:pt x="1137049" y="6477112"/>
                    <a:pt x="1138302" y="6585135"/>
                  </a:cubicBezTo>
                  <a:cubicBezTo>
                    <a:pt x="1141945" y="6902279"/>
                    <a:pt x="1157184" y="6850070"/>
                    <a:pt x="1103214" y="6850032"/>
                  </a:cubicBezTo>
                  <a:cubicBezTo>
                    <a:pt x="1087672" y="6850032"/>
                    <a:pt x="841052" y="6849235"/>
                    <a:pt x="841052" y="6843867"/>
                  </a:cubicBezTo>
                  <a:cubicBezTo>
                    <a:pt x="840217" y="6454953"/>
                    <a:pt x="814560" y="6505872"/>
                    <a:pt x="875722" y="6505872"/>
                  </a:cubicBezTo>
                  <a:close/>
                  <a:moveTo>
                    <a:pt x="875722" y="6865380"/>
                  </a:moveTo>
                  <a:cubicBezTo>
                    <a:pt x="988254" y="6865380"/>
                    <a:pt x="987703" y="6867638"/>
                    <a:pt x="1103214" y="6867638"/>
                  </a:cubicBezTo>
                  <a:cubicBezTo>
                    <a:pt x="1152060" y="6867675"/>
                    <a:pt x="1140712" y="6809850"/>
                    <a:pt x="1147487" y="7211304"/>
                  </a:cubicBezTo>
                  <a:cubicBezTo>
                    <a:pt x="1034443" y="7210887"/>
                    <a:pt x="941078" y="7212500"/>
                    <a:pt x="845435" y="7212082"/>
                  </a:cubicBezTo>
                  <a:cubicBezTo>
                    <a:pt x="839306" y="6809224"/>
                    <a:pt x="828945" y="6865380"/>
                    <a:pt x="875722" y="6865380"/>
                  </a:cubicBezTo>
                  <a:close/>
                  <a:moveTo>
                    <a:pt x="875722" y="7229763"/>
                  </a:moveTo>
                  <a:cubicBezTo>
                    <a:pt x="1170259" y="7229763"/>
                    <a:pt x="1147733" y="7225950"/>
                    <a:pt x="1147828" y="7232515"/>
                  </a:cubicBezTo>
                  <a:cubicBezTo>
                    <a:pt x="1154109" y="7633589"/>
                    <a:pt x="1172745" y="7575536"/>
                    <a:pt x="1103214" y="7575536"/>
                  </a:cubicBezTo>
                  <a:cubicBezTo>
                    <a:pt x="990910" y="7575536"/>
                    <a:pt x="992637" y="7574037"/>
                    <a:pt x="875722" y="7574037"/>
                  </a:cubicBezTo>
                  <a:cubicBezTo>
                    <a:pt x="846669" y="7574037"/>
                    <a:pt x="854506" y="7590201"/>
                    <a:pt x="852969" y="7491208"/>
                  </a:cubicBezTo>
                  <a:cubicBezTo>
                    <a:pt x="848244" y="7189753"/>
                    <a:pt x="826743" y="7229763"/>
                    <a:pt x="875722" y="7229763"/>
                  </a:cubicBezTo>
                  <a:close/>
                  <a:moveTo>
                    <a:pt x="1153863" y="6584869"/>
                  </a:moveTo>
                  <a:cubicBezTo>
                    <a:pt x="1152705" y="6483618"/>
                    <a:pt x="1091619" y="6501224"/>
                    <a:pt x="1444528" y="6503121"/>
                  </a:cubicBezTo>
                  <a:cubicBezTo>
                    <a:pt x="1453029" y="6503178"/>
                    <a:pt x="1453902" y="6461042"/>
                    <a:pt x="1459937" y="6849842"/>
                  </a:cubicBezTo>
                  <a:cubicBezTo>
                    <a:pt x="1123159" y="6851474"/>
                    <a:pt x="1156823" y="6852271"/>
                    <a:pt x="1156804" y="6843867"/>
                  </a:cubicBezTo>
                  <a:cubicBezTo>
                    <a:pt x="1156595" y="6743811"/>
                    <a:pt x="1155571" y="6734990"/>
                    <a:pt x="1153863" y="6584869"/>
                  </a:cubicBezTo>
                  <a:close/>
                  <a:moveTo>
                    <a:pt x="1460203" y="6867486"/>
                  </a:moveTo>
                  <a:cubicBezTo>
                    <a:pt x="1466256" y="7257633"/>
                    <a:pt x="1473562" y="7212158"/>
                    <a:pt x="1444528" y="7212253"/>
                  </a:cubicBezTo>
                  <a:cubicBezTo>
                    <a:pt x="1365111" y="7212576"/>
                    <a:pt x="1296244" y="7212689"/>
                    <a:pt x="1217036" y="7211836"/>
                  </a:cubicBezTo>
                  <a:cubicBezTo>
                    <a:pt x="1152705" y="7211134"/>
                    <a:pt x="1158531" y="7270248"/>
                    <a:pt x="1156861" y="6867675"/>
                  </a:cubicBezTo>
                  <a:cubicBezTo>
                    <a:pt x="1350878" y="6867846"/>
                    <a:pt x="1366857" y="6867979"/>
                    <a:pt x="1460203" y="6867486"/>
                  </a:cubicBezTo>
                  <a:close/>
                  <a:moveTo>
                    <a:pt x="1216903" y="7229498"/>
                  </a:moveTo>
                  <a:cubicBezTo>
                    <a:pt x="1484151" y="7232381"/>
                    <a:pt x="1465402" y="7226576"/>
                    <a:pt x="1465497" y="7232476"/>
                  </a:cubicBezTo>
                  <a:cubicBezTo>
                    <a:pt x="1471702" y="7629188"/>
                    <a:pt x="1479578" y="7575366"/>
                    <a:pt x="1444661" y="7574835"/>
                  </a:cubicBezTo>
                  <a:cubicBezTo>
                    <a:pt x="1113404" y="7569940"/>
                    <a:pt x="1170410" y="7604468"/>
                    <a:pt x="1168646" y="7491208"/>
                  </a:cubicBezTo>
                  <a:cubicBezTo>
                    <a:pt x="1163731" y="7176530"/>
                    <a:pt x="1142306" y="7228701"/>
                    <a:pt x="1216903" y="7229498"/>
                  </a:cubicBezTo>
                  <a:close/>
                  <a:moveTo>
                    <a:pt x="1467319" y="6503254"/>
                  </a:moveTo>
                  <a:cubicBezTo>
                    <a:pt x="1510718" y="6503481"/>
                    <a:pt x="1765708" y="6503690"/>
                    <a:pt x="1768175" y="6503690"/>
                  </a:cubicBezTo>
                  <a:cubicBezTo>
                    <a:pt x="1768194" y="6505170"/>
                    <a:pt x="1773260" y="6804007"/>
                    <a:pt x="1774076" y="6848135"/>
                  </a:cubicBezTo>
                  <a:cubicBezTo>
                    <a:pt x="1672874" y="6848249"/>
                    <a:pt x="1772995" y="6848685"/>
                    <a:pt x="1475479" y="6849785"/>
                  </a:cubicBezTo>
                  <a:cubicBezTo>
                    <a:pt x="1470317" y="6517444"/>
                    <a:pt x="1470469" y="6639810"/>
                    <a:pt x="1467319" y="6503254"/>
                  </a:cubicBezTo>
                  <a:close/>
                  <a:moveTo>
                    <a:pt x="1774418" y="6865740"/>
                  </a:moveTo>
                  <a:cubicBezTo>
                    <a:pt x="1780965" y="7211836"/>
                    <a:pt x="1779864" y="7109030"/>
                    <a:pt x="1781629" y="7211456"/>
                  </a:cubicBezTo>
                  <a:cubicBezTo>
                    <a:pt x="1768877" y="7211456"/>
                    <a:pt x="1835769" y="7211267"/>
                    <a:pt x="1480735" y="7212139"/>
                  </a:cubicBezTo>
                  <a:cubicBezTo>
                    <a:pt x="1479217" y="7113033"/>
                    <a:pt x="1480128" y="7149211"/>
                    <a:pt x="1475763" y="6867410"/>
                  </a:cubicBezTo>
                  <a:cubicBezTo>
                    <a:pt x="1797038" y="6866044"/>
                    <a:pt x="1680749" y="6865835"/>
                    <a:pt x="1774418" y="6865740"/>
                  </a:cubicBezTo>
                  <a:close/>
                  <a:moveTo>
                    <a:pt x="1778422" y="6142475"/>
                  </a:moveTo>
                  <a:cubicBezTo>
                    <a:pt x="1914257" y="6142607"/>
                    <a:pt x="1913725" y="6139553"/>
                    <a:pt x="2079448" y="6140692"/>
                  </a:cubicBezTo>
                  <a:cubicBezTo>
                    <a:pt x="2081574" y="6326137"/>
                    <a:pt x="2083927" y="6299501"/>
                    <a:pt x="2086716" y="6484984"/>
                  </a:cubicBezTo>
                  <a:cubicBezTo>
                    <a:pt x="1883761" y="6484548"/>
                    <a:pt x="1925111" y="6486066"/>
                    <a:pt x="1783451" y="6486066"/>
                  </a:cubicBezTo>
                  <a:cubicBezTo>
                    <a:pt x="1781268" y="6353399"/>
                    <a:pt x="1780642" y="6263076"/>
                    <a:pt x="1778422" y="6142475"/>
                  </a:cubicBezTo>
                  <a:close/>
                  <a:moveTo>
                    <a:pt x="1785937" y="6503690"/>
                  </a:moveTo>
                  <a:cubicBezTo>
                    <a:pt x="2144766" y="6503690"/>
                    <a:pt x="2086641" y="6474664"/>
                    <a:pt x="2088121" y="6585058"/>
                  </a:cubicBezTo>
                  <a:cubicBezTo>
                    <a:pt x="2089620" y="6705299"/>
                    <a:pt x="2090701" y="6739524"/>
                    <a:pt x="2091461" y="6843904"/>
                  </a:cubicBezTo>
                  <a:cubicBezTo>
                    <a:pt x="2091518" y="6852195"/>
                    <a:pt x="2115751" y="6848173"/>
                    <a:pt x="1789656" y="6848116"/>
                  </a:cubicBezTo>
                  <a:cubicBezTo>
                    <a:pt x="1789599" y="6845005"/>
                    <a:pt x="1782805" y="6503690"/>
                    <a:pt x="1785937" y="6503690"/>
                  </a:cubicBezTo>
                  <a:close/>
                  <a:moveTo>
                    <a:pt x="2091631" y="6866290"/>
                  </a:moveTo>
                  <a:cubicBezTo>
                    <a:pt x="2091650" y="6867960"/>
                    <a:pt x="2095616" y="7208307"/>
                    <a:pt x="2095635" y="7210242"/>
                  </a:cubicBezTo>
                  <a:cubicBezTo>
                    <a:pt x="1972895" y="7208515"/>
                    <a:pt x="1889644" y="7211343"/>
                    <a:pt x="1797152" y="7211456"/>
                  </a:cubicBezTo>
                  <a:cubicBezTo>
                    <a:pt x="1795178" y="7096091"/>
                    <a:pt x="1796374" y="7210584"/>
                    <a:pt x="1789979" y="6865740"/>
                  </a:cubicBezTo>
                  <a:cubicBezTo>
                    <a:pt x="1896438" y="6865759"/>
                    <a:pt x="1972097" y="6867144"/>
                    <a:pt x="2091631" y="6866290"/>
                  </a:cubicBezTo>
                  <a:close/>
                  <a:moveTo>
                    <a:pt x="2095920" y="7227885"/>
                  </a:moveTo>
                  <a:cubicBezTo>
                    <a:pt x="2098178" y="7375142"/>
                    <a:pt x="2096717" y="7339380"/>
                    <a:pt x="2100532" y="7573449"/>
                  </a:cubicBezTo>
                  <a:cubicBezTo>
                    <a:pt x="2029103" y="7574417"/>
                    <a:pt x="1944012" y="7573772"/>
                    <a:pt x="1801175" y="7573734"/>
                  </a:cubicBezTo>
                  <a:cubicBezTo>
                    <a:pt x="1801156" y="7571571"/>
                    <a:pt x="1797531" y="7233975"/>
                    <a:pt x="1797512" y="7232173"/>
                  </a:cubicBezTo>
                  <a:cubicBezTo>
                    <a:pt x="1797418" y="7225855"/>
                    <a:pt x="2089506" y="7227791"/>
                    <a:pt x="2095920" y="7227885"/>
                  </a:cubicBezTo>
                  <a:close/>
                  <a:moveTo>
                    <a:pt x="2094990" y="6140824"/>
                  </a:moveTo>
                  <a:cubicBezTo>
                    <a:pt x="2269917" y="6142380"/>
                    <a:pt x="2134651" y="6140995"/>
                    <a:pt x="2396757" y="6142646"/>
                  </a:cubicBezTo>
                  <a:cubicBezTo>
                    <a:pt x="2399243" y="6334655"/>
                    <a:pt x="2398731" y="6373698"/>
                    <a:pt x="2400647" y="6485705"/>
                  </a:cubicBezTo>
                  <a:cubicBezTo>
                    <a:pt x="2155488" y="6485098"/>
                    <a:pt x="2296845" y="6485611"/>
                    <a:pt x="2102239" y="6485042"/>
                  </a:cubicBezTo>
                  <a:cubicBezTo>
                    <a:pt x="2099431" y="6301322"/>
                    <a:pt x="2096964" y="6314925"/>
                    <a:pt x="2094990" y="6140824"/>
                  </a:cubicBezTo>
                  <a:close/>
                  <a:moveTo>
                    <a:pt x="2127289" y="6502780"/>
                  </a:moveTo>
                  <a:cubicBezTo>
                    <a:pt x="2457197" y="6504107"/>
                    <a:pt x="2400211" y="6480033"/>
                    <a:pt x="2402735" y="6585988"/>
                  </a:cubicBezTo>
                  <a:cubicBezTo>
                    <a:pt x="2404879" y="6674490"/>
                    <a:pt x="2405866" y="6743432"/>
                    <a:pt x="2407232" y="6844037"/>
                  </a:cubicBezTo>
                  <a:cubicBezTo>
                    <a:pt x="2407308" y="6850715"/>
                    <a:pt x="2107079" y="6850469"/>
                    <a:pt x="2107040" y="6843809"/>
                  </a:cubicBezTo>
                  <a:cubicBezTo>
                    <a:pt x="2104175" y="6453587"/>
                    <a:pt x="2090018" y="6502609"/>
                    <a:pt x="2127289" y="6502780"/>
                  </a:cubicBezTo>
                  <a:close/>
                  <a:moveTo>
                    <a:pt x="2127384" y="6865968"/>
                  </a:moveTo>
                  <a:cubicBezTo>
                    <a:pt x="2207085" y="6865209"/>
                    <a:pt x="2275155" y="6865323"/>
                    <a:pt x="2354875" y="6865550"/>
                  </a:cubicBezTo>
                  <a:cubicBezTo>
                    <a:pt x="2422983" y="6865740"/>
                    <a:pt x="2407194" y="6804159"/>
                    <a:pt x="2414082" y="7210128"/>
                  </a:cubicBezTo>
                  <a:cubicBezTo>
                    <a:pt x="2330908" y="7210735"/>
                    <a:pt x="2284282" y="7213524"/>
                    <a:pt x="2111196" y="7210489"/>
                  </a:cubicBezTo>
                  <a:cubicBezTo>
                    <a:pt x="2105408" y="6814536"/>
                    <a:pt x="2100190" y="6866253"/>
                    <a:pt x="2127384" y="6865968"/>
                  </a:cubicBezTo>
                  <a:close/>
                  <a:moveTo>
                    <a:pt x="2127194" y="7228417"/>
                  </a:moveTo>
                  <a:cubicBezTo>
                    <a:pt x="2407460" y="7233690"/>
                    <a:pt x="2414272" y="7220600"/>
                    <a:pt x="2414462" y="7232476"/>
                  </a:cubicBezTo>
                  <a:cubicBezTo>
                    <a:pt x="2416436" y="7358219"/>
                    <a:pt x="2413684" y="7364536"/>
                    <a:pt x="2415677" y="7491588"/>
                  </a:cubicBezTo>
                  <a:cubicBezTo>
                    <a:pt x="2417233" y="7591567"/>
                    <a:pt x="2432945" y="7576561"/>
                    <a:pt x="2355160" y="7573981"/>
                  </a:cubicBezTo>
                  <a:cubicBezTo>
                    <a:pt x="2067531" y="7564552"/>
                    <a:pt x="2116662" y="7608736"/>
                    <a:pt x="2114745" y="7491266"/>
                  </a:cubicBezTo>
                  <a:cubicBezTo>
                    <a:pt x="2109982" y="7188652"/>
                    <a:pt x="2103720" y="7227980"/>
                    <a:pt x="2127194" y="7228417"/>
                  </a:cubicBezTo>
                  <a:close/>
                  <a:moveTo>
                    <a:pt x="2416530" y="6503349"/>
                  </a:moveTo>
                  <a:cubicBezTo>
                    <a:pt x="2663398" y="6503652"/>
                    <a:pt x="2469627" y="6503671"/>
                    <a:pt x="2719379" y="6504202"/>
                  </a:cubicBezTo>
                  <a:cubicBezTo>
                    <a:pt x="2725584" y="6903797"/>
                    <a:pt x="2734275" y="6850354"/>
                    <a:pt x="2696341" y="6850354"/>
                  </a:cubicBezTo>
                  <a:cubicBezTo>
                    <a:pt x="2694861" y="6850354"/>
                    <a:pt x="2422869" y="6849273"/>
                    <a:pt x="2422793" y="6843696"/>
                  </a:cubicBezTo>
                  <a:cubicBezTo>
                    <a:pt x="2419548" y="6604200"/>
                    <a:pt x="2418504" y="6610215"/>
                    <a:pt x="2416530" y="6503349"/>
                  </a:cubicBezTo>
                  <a:close/>
                  <a:moveTo>
                    <a:pt x="2696341" y="6867998"/>
                  </a:moveTo>
                  <a:cubicBezTo>
                    <a:pt x="2732492" y="6867998"/>
                    <a:pt x="2722870" y="6812791"/>
                    <a:pt x="2729911" y="7209995"/>
                  </a:cubicBezTo>
                  <a:cubicBezTo>
                    <a:pt x="2707936" y="7209863"/>
                    <a:pt x="2690781" y="7209900"/>
                    <a:pt x="2468735" y="7209939"/>
                  </a:cubicBezTo>
                  <a:cubicBezTo>
                    <a:pt x="2419718" y="7209939"/>
                    <a:pt x="2428600" y="7266948"/>
                    <a:pt x="2423097" y="6865645"/>
                  </a:cubicBezTo>
                  <a:cubicBezTo>
                    <a:pt x="2586163" y="6865740"/>
                    <a:pt x="2589977" y="6867998"/>
                    <a:pt x="2696341" y="6867998"/>
                  </a:cubicBezTo>
                  <a:close/>
                  <a:moveTo>
                    <a:pt x="2734162" y="6455446"/>
                  </a:moveTo>
                  <a:cubicBezTo>
                    <a:pt x="2728393" y="6084992"/>
                    <a:pt x="2700231" y="6138737"/>
                    <a:pt x="2810011" y="6141545"/>
                  </a:cubicBezTo>
                  <a:cubicBezTo>
                    <a:pt x="2885121" y="6143461"/>
                    <a:pt x="2961957" y="6143310"/>
                    <a:pt x="3028300" y="6142171"/>
                  </a:cubicBezTo>
                  <a:cubicBezTo>
                    <a:pt x="3032228" y="6466924"/>
                    <a:pt x="3031051" y="6403787"/>
                    <a:pt x="3032569" y="6486862"/>
                  </a:cubicBezTo>
                  <a:cubicBezTo>
                    <a:pt x="2685885" y="6495684"/>
                    <a:pt x="2734674" y="6487735"/>
                    <a:pt x="2734162" y="6455446"/>
                  </a:cubicBezTo>
                  <a:close/>
                  <a:moveTo>
                    <a:pt x="3032892" y="6504506"/>
                  </a:moveTo>
                  <a:cubicBezTo>
                    <a:pt x="3035207" y="6619681"/>
                    <a:pt x="3037314" y="6611163"/>
                    <a:pt x="3039458" y="6849140"/>
                  </a:cubicBezTo>
                  <a:cubicBezTo>
                    <a:pt x="2998127" y="6849520"/>
                    <a:pt x="2740310" y="6850335"/>
                    <a:pt x="2738963" y="6850335"/>
                  </a:cubicBezTo>
                  <a:cubicBezTo>
                    <a:pt x="2739152" y="6755422"/>
                    <a:pt x="2739115" y="6774507"/>
                    <a:pt x="2734902" y="6504260"/>
                  </a:cubicBezTo>
                  <a:cubicBezTo>
                    <a:pt x="2818703" y="6504620"/>
                    <a:pt x="2913434" y="6507523"/>
                    <a:pt x="3032892" y="6504506"/>
                  </a:cubicBezTo>
                  <a:close/>
                  <a:moveTo>
                    <a:pt x="3037940" y="6866765"/>
                  </a:moveTo>
                  <a:cubicBezTo>
                    <a:pt x="3039856" y="6866765"/>
                    <a:pt x="3045303" y="7209900"/>
                    <a:pt x="3045322" y="7211399"/>
                  </a:cubicBezTo>
                  <a:cubicBezTo>
                    <a:pt x="2868554" y="7214416"/>
                    <a:pt x="2826919" y="7210811"/>
                    <a:pt x="2745434" y="7210090"/>
                  </a:cubicBezTo>
                  <a:cubicBezTo>
                    <a:pt x="2743650" y="7108043"/>
                    <a:pt x="2738773" y="7009259"/>
                    <a:pt x="2738925" y="6867941"/>
                  </a:cubicBezTo>
                  <a:cubicBezTo>
                    <a:pt x="2740272" y="6867960"/>
                    <a:pt x="3009911" y="6867030"/>
                    <a:pt x="3037940" y="6866765"/>
                  </a:cubicBezTo>
                  <a:close/>
                  <a:moveTo>
                    <a:pt x="3045682" y="7232515"/>
                  </a:moveTo>
                  <a:cubicBezTo>
                    <a:pt x="3051736" y="7618601"/>
                    <a:pt x="3054905" y="7574645"/>
                    <a:pt x="3037940" y="7574455"/>
                  </a:cubicBezTo>
                  <a:cubicBezTo>
                    <a:pt x="2692394" y="7570755"/>
                    <a:pt x="2750007" y="7602210"/>
                    <a:pt x="2748280" y="7491247"/>
                  </a:cubicBezTo>
                  <a:cubicBezTo>
                    <a:pt x="2746269" y="7362545"/>
                    <a:pt x="2747901" y="7365087"/>
                    <a:pt x="2745813" y="7232173"/>
                  </a:cubicBezTo>
                  <a:cubicBezTo>
                    <a:pt x="2745718" y="7225286"/>
                    <a:pt x="3045663" y="7231035"/>
                    <a:pt x="3045682" y="7232515"/>
                  </a:cubicBezTo>
                  <a:close/>
                  <a:moveTo>
                    <a:pt x="3048434" y="6504107"/>
                  </a:moveTo>
                  <a:cubicBezTo>
                    <a:pt x="3106236" y="6502666"/>
                    <a:pt x="3116389" y="6502912"/>
                    <a:pt x="3349973" y="6502874"/>
                  </a:cubicBezTo>
                  <a:cubicBezTo>
                    <a:pt x="3352667" y="6660660"/>
                    <a:pt x="3350883" y="6519664"/>
                    <a:pt x="3355836" y="6849956"/>
                  </a:cubicBezTo>
                  <a:cubicBezTo>
                    <a:pt x="3020291" y="6849292"/>
                    <a:pt x="3055057" y="6850430"/>
                    <a:pt x="3055000" y="6843772"/>
                  </a:cubicBezTo>
                  <a:cubicBezTo>
                    <a:pt x="3053292" y="6638975"/>
                    <a:pt x="3050388" y="6599230"/>
                    <a:pt x="3048434" y="6504107"/>
                  </a:cubicBezTo>
                  <a:close/>
                  <a:moveTo>
                    <a:pt x="3356102" y="6867581"/>
                  </a:moveTo>
                  <a:cubicBezTo>
                    <a:pt x="3360979" y="7192675"/>
                    <a:pt x="3358645" y="7022274"/>
                    <a:pt x="3361662" y="7212120"/>
                  </a:cubicBezTo>
                  <a:cubicBezTo>
                    <a:pt x="3260099" y="7211949"/>
                    <a:pt x="3188007" y="7209218"/>
                    <a:pt x="3060882" y="7211134"/>
                  </a:cubicBezTo>
                  <a:cubicBezTo>
                    <a:pt x="3059232" y="7110168"/>
                    <a:pt x="3056309" y="6994271"/>
                    <a:pt x="3055208" y="6866594"/>
                  </a:cubicBezTo>
                  <a:cubicBezTo>
                    <a:pt x="3209830" y="6865247"/>
                    <a:pt x="3259663" y="6867410"/>
                    <a:pt x="3356102" y="6867581"/>
                  </a:cubicBezTo>
                  <a:close/>
                  <a:moveTo>
                    <a:pt x="3361947" y="7229745"/>
                  </a:moveTo>
                  <a:cubicBezTo>
                    <a:pt x="3364167" y="7390167"/>
                    <a:pt x="3361605" y="7317677"/>
                    <a:pt x="3365590" y="7573355"/>
                  </a:cubicBezTo>
                  <a:cubicBezTo>
                    <a:pt x="3251693" y="7573507"/>
                    <a:pt x="3222506" y="7576086"/>
                    <a:pt x="3066234" y="7574740"/>
                  </a:cubicBezTo>
                  <a:cubicBezTo>
                    <a:pt x="3063596" y="7473223"/>
                    <a:pt x="3063198" y="7359623"/>
                    <a:pt x="3061205" y="7232211"/>
                  </a:cubicBezTo>
                  <a:cubicBezTo>
                    <a:pt x="3061110" y="7224907"/>
                    <a:pt x="3048339" y="7229270"/>
                    <a:pt x="3361947" y="7229745"/>
                  </a:cubicBezTo>
                  <a:close/>
                  <a:moveTo>
                    <a:pt x="3365515" y="6502893"/>
                  </a:moveTo>
                  <a:cubicBezTo>
                    <a:pt x="3462523" y="6502874"/>
                    <a:pt x="3470247" y="6504411"/>
                    <a:pt x="3665497" y="6504905"/>
                  </a:cubicBezTo>
                  <a:cubicBezTo>
                    <a:pt x="3665516" y="6506422"/>
                    <a:pt x="3671513" y="6835860"/>
                    <a:pt x="3671798" y="6849729"/>
                  </a:cubicBezTo>
                  <a:cubicBezTo>
                    <a:pt x="3524026" y="6849690"/>
                    <a:pt x="3424095" y="6850032"/>
                    <a:pt x="3371359" y="6849975"/>
                  </a:cubicBezTo>
                  <a:cubicBezTo>
                    <a:pt x="3366634" y="6534158"/>
                    <a:pt x="3367811" y="6638311"/>
                    <a:pt x="3365515" y="6502893"/>
                  </a:cubicBezTo>
                  <a:close/>
                  <a:moveTo>
                    <a:pt x="3379348" y="6867599"/>
                  </a:moveTo>
                  <a:cubicBezTo>
                    <a:pt x="3733510" y="6867599"/>
                    <a:pt x="3671968" y="6841457"/>
                    <a:pt x="3674037" y="6973479"/>
                  </a:cubicBezTo>
                  <a:cubicBezTo>
                    <a:pt x="3676067" y="7103509"/>
                    <a:pt x="3676466" y="7094535"/>
                    <a:pt x="3678382" y="7213145"/>
                  </a:cubicBezTo>
                  <a:cubicBezTo>
                    <a:pt x="3533420" y="7213998"/>
                    <a:pt x="3504272" y="7212139"/>
                    <a:pt x="3377204" y="7212139"/>
                  </a:cubicBezTo>
                  <a:cubicBezTo>
                    <a:pt x="3371151" y="6827001"/>
                    <a:pt x="3367792" y="6867599"/>
                    <a:pt x="3379348" y="6867599"/>
                  </a:cubicBezTo>
                  <a:close/>
                  <a:moveTo>
                    <a:pt x="3379348" y="7229763"/>
                  </a:moveTo>
                  <a:cubicBezTo>
                    <a:pt x="3380696" y="7229763"/>
                    <a:pt x="3678667" y="7230485"/>
                    <a:pt x="3678705" y="7232515"/>
                  </a:cubicBezTo>
                  <a:cubicBezTo>
                    <a:pt x="3678743" y="7234791"/>
                    <a:pt x="3682861" y="7573336"/>
                    <a:pt x="3682880" y="7575612"/>
                  </a:cubicBezTo>
                  <a:cubicBezTo>
                    <a:pt x="3474080" y="7576694"/>
                    <a:pt x="3524956" y="7573373"/>
                    <a:pt x="3381132" y="7573355"/>
                  </a:cubicBezTo>
                  <a:cubicBezTo>
                    <a:pt x="3375155" y="7191536"/>
                    <a:pt x="3378001" y="7229763"/>
                    <a:pt x="3379348" y="7229763"/>
                  </a:cubicBezTo>
                  <a:close/>
                  <a:moveTo>
                    <a:pt x="3720700" y="6505113"/>
                  </a:moveTo>
                  <a:cubicBezTo>
                    <a:pt x="3833042" y="6505569"/>
                    <a:pt x="3836723" y="6505132"/>
                    <a:pt x="3948211" y="6505569"/>
                  </a:cubicBezTo>
                  <a:cubicBezTo>
                    <a:pt x="3994059" y="6505758"/>
                    <a:pt x="3982312" y="6451405"/>
                    <a:pt x="3987000" y="6849160"/>
                  </a:cubicBezTo>
                  <a:cubicBezTo>
                    <a:pt x="3656426" y="6850677"/>
                    <a:pt x="3687396" y="6852442"/>
                    <a:pt x="3687225" y="6843677"/>
                  </a:cubicBezTo>
                  <a:cubicBezTo>
                    <a:pt x="3679445" y="6451215"/>
                    <a:pt x="3667300" y="6504885"/>
                    <a:pt x="3720700" y="6505113"/>
                  </a:cubicBezTo>
                  <a:close/>
                  <a:moveTo>
                    <a:pt x="3987227" y="6866765"/>
                  </a:moveTo>
                  <a:cubicBezTo>
                    <a:pt x="3988271" y="6954318"/>
                    <a:pt x="3989372" y="7027775"/>
                    <a:pt x="3991649" y="7103130"/>
                  </a:cubicBezTo>
                  <a:cubicBezTo>
                    <a:pt x="3995881" y="7242436"/>
                    <a:pt x="4049281" y="7210166"/>
                    <a:pt x="3720662" y="7212841"/>
                  </a:cubicBezTo>
                  <a:cubicBezTo>
                    <a:pt x="3682178" y="7213145"/>
                    <a:pt x="3695689" y="7265866"/>
                    <a:pt x="3687719" y="6867353"/>
                  </a:cubicBezTo>
                  <a:cubicBezTo>
                    <a:pt x="3964057" y="6867391"/>
                    <a:pt x="3856307" y="6867391"/>
                    <a:pt x="3987227" y="6866765"/>
                  </a:cubicBezTo>
                  <a:close/>
                  <a:moveTo>
                    <a:pt x="3720814" y="7230485"/>
                  </a:moveTo>
                  <a:cubicBezTo>
                    <a:pt x="3722161" y="7230466"/>
                    <a:pt x="3994552" y="7227791"/>
                    <a:pt x="3994628" y="7232515"/>
                  </a:cubicBezTo>
                  <a:cubicBezTo>
                    <a:pt x="4000833" y="7630174"/>
                    <a:pt x="4022011" y="7573886"/>
                    <a:pt x="3948192" y="7574493"/>
                  </a:cubicBezTo>
                  <a:cubicBezTo>
                    <a:pt x="3834655" y="7575422"/>
                    <a:pt x="3827748" y="7574512"/>
                    <a:pt x="3720700" y="7575366"/>
                  </a:cubicBezTo>
                  <a:cubicBezTo>
                    <a:pt x="3691400" y="7575555"/>
                    <a:pt x="3698858" y="7591074"/>
                    <a:pt x="3697302" y="7491247"/>
                  </a:cubicBezTo>
                  <a:cubicBezTo>
                    <a:pt x="3692729" y="7190853"/>
                    <a:pt x="3683639" y="7230788"/>
                    <a:pt x="3720814" y="7230485"/>
                  </a:cubicBezTo>
                  <a:close/>
                  <a:moveTo>
                    <a:pt x="3997456" y="6505701"/>
                  </a:moveTo>
                  <a:cubicBezTo>
                    <a:pt x="4186273" y="6506043"/>
                    <a:pt x="4159137" y="6504866"/>
                    <a:pt x="4289772" y="6504866"/>
                  </a:cubicBezTo>
                  <a:cubicBezTo>
                    <a:pt x="4305257" y="6504866"/>
                    <a:pt x="4298141" y="6463945"/>
                    <a:pt x="4304308" y="6850867"/>
                  </a:cubicBezTo>
                  <a:cubicBezTo>
                    <a:pt x="4187013" y="6851189"/>
                    <a:pt x="4168245" y="6848495"/>
                    <a:pt x="4002579" y="6849065"/>
                  </a:cubicBezTo>
                  <a:cubicBezTo>
                    <a:pt x="4001289" y="6748971"/>
                    <a:pt x="4002712" y="6839370"/>
                    <a:pt x="3997456" y="6505701"/>
                  </a:cubicBezTo>
                  <a:close/>
                  <a:moveTo>
                    <a:pt x="4062071" y="6866613"/>
                  </a:moveTo>
                  <a:cubicBezTo>
                    <a:pt x="4174659" y="6866613"/>
                    <a:pt x="4175836" y="6868529"/>
                    <a:pt x="4289753" y="6868529"/>
                  </a:cubicBezTo>
                  <a:cubicBezTo>
                    <a:pt x="4311975" y="6868529"/>
                    <a:pt x="4304251" y="6825824"/>
                    <a:pt x="4310551" y="7212747"/>
                  </a:cubicBezTo>
                  <a:cubicBezTo>
                    <a:pt x="4197299" y="7213050"/>
                    <a:pt x="4154829" y="7211039"/>
                    <a:pt x="4009828" y="7211551"/>
                  </a:cubicBezTo>
                  <a:cubicBezTo>
                    <a:pt x="4002921" y="6811293"/>
                    <a:pt x="3978744" y="6866613"/>
                    <a:pt x="4062071" y="6866613"/>
                  </a:cubicBezTo>
                  <a:close/>
                  <a:moveTo>
                    <a:pt x="4308255" y="6196486"/>
                  </a:moveTo>
                  <a:cubicBezTo>
                    <a:pt x="4307078" y="6120866"/>
                    <a:pt x="4255880" y="6143177"/>
                    <a:pt x="4610971" y="6141887"/>
                  </a:cubicBezTo>
                  <a:cubicBezTo>
                    <a:pt x="4614159" y="6331240"/>
                    <a:pt x="4612185" y="6334579"/>
                    <a:pt x="4614880" y="6486692"/>
                  </a:cubicBezTo>
                  <a:cubicBezTo>
                    <a:pt x="4551839" y="6487432"/>
                    <a:pt x="4525879" y="6487223"/>
                    <a:pt x="4315182" y="6487261"/>
                  </a:cubicBezTo>
                  <a:cubicBezTo>
                    <a:pt x="4312961" y="6328338"/>
                    <a:pt x="4310286" y="6325871"/>
                    <a:pt x="4308255" y="6196486"/>
                  </a:cubicBezTo>
                  <a:close/>
                  <a:moveTo>
                    <a:pt x="4615202" y="6504316"/>
                  </a:moveTo>
                  <a:cubicBezTo>
                    <a:pt x="4617005" y="6599173"/>
                    <a:pt x="4619833" y="6651857"/>
                    <a:pt x="4621427" y="6843942"/>
                  </a:cubicBezTo>
                  <a:cubicBezTo>
                    <a:pt x="4621465" y="6849140"/>
                    <a:pt x="4656382" y="6848799"/>
                    <a:pt x="4319831" y="6850810"/>
                  </a:cubicBezTo>
                  <a:cubicBezTo>
                    <a:pt x="4314631" y="6524540"/>
                    <a:pt x="4317174" y="6641574"/>
                    <a:pt x="4315428" y="6504866"/>
                  </a:cubicBezTo>
                  <a:cubicBezTo>
                    <a:pt x="4526145" y="6504829"/>
                    <a:pt x="4559999" y="6505000"/>
                    <a:pt x="4615202" y="6504316"/>
                  </a:cubicBezTo>
                  <a:close/>
                  <a:moveTo>
                    <a:pt x="4621636" y="6866518"/>
                  </a:moveTo>
                  <a:cubicBezTo>
                    <a:pt x="4621654" y="6868017"/>
                    <a:pt x="4625450" y="7210052"/>
                    <a:pt x="4625469" y="7211418"/>
                  </a:cubicBezTo>
                  <a:cubicBezTo>
                    <a:pt x="4467108" y="7209313"/>
                    <a:pt x="4402208" y="7212291"/>
                    <a:pt x="4326093" y="7212670"/>
                  </a:cubicBezTo>
                  <a:cubicBezTo>
                    <a:pt x="4324537" y="7116410"/>
                    <a:pt x="4324404" y="7137847"/>
                    <a:pt x="4320116" y="6868434"/>
                  </a:cubicBezTo>
                  <a:cubicBezTo>
                    <a:pt x="4407389" y="6867922"/>
                    <a:pt x="4472859" y="6863350"/>
                    <a:pt x="4621636" y="6866518"/>
                  </a:cubicBezTo>
                  <a:close/>
                  <a:moveTo>
                    <a:pt x="4625203" y="6066874"/>
                  </a:moveTo>
                  <a:cubicBezTo>
                    <a:pt x="4619187" y="5746049"/>
                    <a:pt x="4616379" y="5780500"/>
                    <a:pt x="4631352" y="5780387"/>
                  </a:cubicBezTo>
                  <a:cubicBezTo>
                    <a:pt x="4967238" y="5777655"/>
                    <a:pt x="4920954" y="5772760"/>
                    <a:pt x="4921106" y="5808142"/>
                  </a:cubicBezTo>
                  <a:cubicBezTo>
                    <a:pt x="4922681" y="6179754"/>
                    <a:pt x="4946022" y="6122953"/>
                    <a:pt x="4858957" y="6123541"/>
                  </a:cubicBezTo>
                  <a:cubicBezTo>
                    <a:pt x="4750051" y="6124281"/>
                    <a:pt x="4753409" y="6123712"/>
                    <a:pt x="4631237" y="6124186"/>
                  </a:cubicBezTo>
                  <a:cubicBezTo>
                    <a:pt x="4624463" y="6124224"/>
                    <a:pt x="4626456" y="6132818"/>
                    <a:pt x="4625203" y="6066874"/>
                  </a:cubicBezTo>
                  <a:close/>
                  <a:moveTo>
                    <a:pt x="4631332" y="6141811"/>
                  </a:moveTo>
                  <a:cubicBezTo>
                    <a:pt x="4979193" y="6140388"/>
                    <a:pt x="4924389" y="6125021"/>
                    <a:pt x="4925527" y="6196752"/>
                  </a:cubicBezTo>
                  <a:cubicBezTo>
                    <a:pt x="4930974" y="6545712"/>
                    <a:pt x="4952322" y="6487565"/>
                    <a:pt x="4859090" y="6486426"/>
                  </a:cubicBezTo>
                  <a:cubicBezTo>
                    <a:pt x="4591937" y="6483182"/>
                    <a:pt x="4630649" y="6502211"/>
                    <a:pt x="4629909" y="6455484"/>
                  </a:cubicBezTo>
                  <a:cubicBezTo>
                    <a:pt x="4624406" y="6104494"/>
                    <a:pt x="4626171" y="6141811"/>
                    <a:pt x="4631332" y="6141811"/>
                  </a:cubicBezTo>
                  <a:close/>
                  <a:moveTo>
                    <a:pt x="4631389" y="6504107"/>
                  </a:moveTo>
                  <a:cubicBezTo>
                    <a:pt x="4994925" y="6499687"/>
                    <a:pt x="4930841" y="6487071"/>
                    <a:pt x="4933517" y="6585286"/>
                  </a:cubicBezTo>
                  <a:cubicBezTo>
                    <a:pt x="4935965" y="6675381"/>
                    <a:pt x="4937407" y="6755497"/>
                    <a:pt x="4937122" y="6843828"/>
                  </a:cubicBezTo>
                  <a:cubicBezTo>
                    <a:pt x="4937084" y="6855705"/>
                    <a:pt x="4638410" y="6849216"/>
                    <a:pt x="4637044" y="6849197"/>
                  </a:cubicBezTo>
                  <a:cubicBezTo>
                    <a:pt x="4634805" y="6591281"/>
                    <a:pt x="4629207" y="6504146"/>
                    <a:pt x="4631389" y="6504107"/>
                  </a:cubicBezTo>
                  <a:close/>
                  <a:moveTo>
                    <a:pt x="4937065" y="6868472"/>
                  </a:moveTo>
                  <a:cubicBezTo>
                    <a:pt x="4936989" y="6993741"/>
                    <a:pt x="4941202" y="7104135"/>
                    <a:pt x="4942986" y="7209692"/>
                  </a:cubicBezTo>
                  <a:cubicBezTo>
                    <a:pt x="4853834" y="7210128"/>
                    <a:pt x="4804760" y="7213771"/>
                    <a:pt x="4640992" y="7211627"/>
                  </a:cubicBezTo>
                  <a:cubicBezTo>
                    <a:pt x="4640972" y="7209939"/>
                    <a:pt x="4637196" y="6868207"/>
                    <a:pt x="4637178" y="6866860"/>
                  </a:cubicBezTo>
                  <a:cubicBezTo>
                    <a:pt x="4700389" y="6868207"/>
                    <a:pt x="4934864" y="6868472"/>
                    <a:pt x="4937065" y="6868472"/>
                  </a:cubicBezTo>
                  <a:close/>
                  <a:moveTo>
                    <a:pt x="4943289" y="7227316"/>
                  </a:moveTo>
                  <a:cubicBezTo>
                    <a:pt x="4945358" y="7354671"/>
                    <a:pt x="4945263" y="7432018"/>
                    <a:pt x="4948185" y="7573563"/>
                  </a:cubicBezTo>
                  <a:lnTo>
                    <a:pt x="4647064" y="7573696"/>
                  </a:lnTo>
                  <a:cubicBezTo>
                    <a:pt x="4646097" y="7527842"/>
                    <a:pt x="4641409" y="7237637"/>
                    <a:pt x="4641314" y="7232268"/>
                  </a:cubicBezTo>
                  <a:cubicBezTo>
                    <a:pt x="4641276" y="7229100"/>
                    <a:pt x="4614899" y="7228986"/>
                    <a:pt x="4943289" y="7227316"/>
                  </a:cubicBezTo>
                  <a:close/>
                  <a:moveTo>
                    <a:pt x="4947142" y="6504696"/>
                  </a:moveTo>
                  <a:cubicBezTo>
                    <a:pt x="5077872" y="6504942"/>
                    <a:pt x="5054550" y="6503557"/>
                    <a:pt x="5247941" y="6503481"/>
                  </a:cubicBezTo>
                  <a:cubicBezTo>
                    <a:pt x="5249022" y="6596499"/>
                    <a:pt x="5247941" y="6708354"/>
                    <a:pt x="5253482" y="6847300"/>
                  </a:cubicBezTo>
                  <a:cubicBezTo>
                    <a:pt x="5057643" y="6847206"/>
                    <a:pt x="5103528" y="6850981"/>
                    <a:pt x="4952664" y="6850867"/>
                  </a:cubicBezTo>
                  <a:cubicBezTo>
                    <a:pt x="4953138" y="6693234"/>
                    <a:pt x="4948925" y="6593994"/>
                    <a:pt x="4947142" y="6504696"/>
                  </a:cubicBezTo>
                  <a:close/>
                  <a:moveTo>
                    <a:pt x="4972855" y="6868491"/>
                  </a:moveTo>
                  <a:cubicBezTo>
                    <a:pt x="5309140" y="6868491"/>
                    <a:pt x="5254658" y="6827114"/>
                    <a:pt x="5256936" y="6973441"/>
                  </a:cubicBezTo>
                  <a:cubicBezTo>
                    <a:pt x="5258871" y="7097457"/>
                    <a:pt x="5257467" y="7096774"/>
                    <a:pt x="5259079" y="7211020"/>
                  </a:cubicBezTo>
                  <a:cubicBezTo>
                    <a:pt x="5257732" y="7211001"/>
                    <a:pt x="4995513" y="7209559"/>
                    <a:pt x="4958528" y="7209654"/>
                  </a:cubicBezTo>
                  <a:cubicBezTo>
                    <a:pt x="4952076" y="6829239"/>
                    <a:pt x="4942436" y="6868491"/>
                    <a:pt x="4972855" y="6868491"/>
                  </a:cubicBezTo>
                  <a:close/>
                  <a:moveTo>
                    <a:pt x="4972855" y="7227240"/>
                  </a:moveTo>
                  <a:cubicBezTo>
                    <a:pt x="5291454" y="7227240"/>
                    <a:pt x="5259345" y="7227923"/>
                    <a:pt x="5259402" y="7232534"/>
                  </a:cubicBezTo>
                  <a:cubicBezTo>
                    <a:pt x="5265665" y="7632716"/>
                    <a:pt x="5285002" y="7572254"/>
                    <a:pt x="5200499" y="7572254"/>
                  </a:cubicBezTo>
                  <a:cubicBezTo>
                    <a:pt x="5087019" y="7572254"/>
                    <a:pt x="5084476" y="7573563"/>
                    <a:pt x="4972836" y="7573563"/>
                  </a:cubicBezTo>
                  <a:cubicBezTo>
                    <a:pt x="4960501" y="7573563"/>
                    <a:pt x="4963727" y="7586255"/>
                    <a:pt x="4962228" y="7491284"/>
                  </a:cubicBezTo>
                  <a:cubicBezTo>
                    <a:pt x="4957617" y="7194780"/>
                    <a:pt x="4951525" y="7227240"/>
                    <a:pt x="4972855" y="7227240"/>
                  </a:cubicBezTo>
                  <a:close/>
                  <a:moveTo>
                    <a:pt x="5560846" y="6196714"/>
                  </a:moveTo>
                  <a:cubicBezTo>
                    <a:pt x="5566103" y="6530686"/>
                    <a:pt x="5574604" y="6487014"/>
                    <a:pt x="5542401" y="6486502"/>
                  </a:cubicBezTo>
                  <a:cubicBezTo>
                    <a:pt x="5476761" y="6485440"/>
                    <a:pt x="5419603" y="6485458"/>
                    <a:pt x="5314340" y="6485743"/>
                  </a:cubicBezTo>
                  <a:cubicBezTo>
                    <a:pt x="5246081" y="6485914"/>
                    <a:pt x="5263596" y="6534917"/>
                    <a:pt x="5258321" y="6196449"/>
                  </a:cubicBezTo>
                  <a:cubicBezTo>
                    <a:pt x="5257239" y="6126273"/>
                    <a:pt x="5242684" y="6141261"/>
                    <a:pt x="5314453" y="6140388"/>
                  </a:cubicBezTo>
                  <a:cubicBezTo>
                    <a:pt x="5603544" y="6136897"/>
                    <a:pt x="5559822" y="6130181"/>
                    <a:pt x="5560846" y="6196714"/>
                  </a:cubicBezTo>
                  <a:close/>
                  <a:moveTo>
                    <a:pt x="5553331" y="5808521"/>
                  </a:moveTo>
                  <a:cubicBezTo>
                    <a:pt x="5556482" y="5884559"/>
                    <a:pt x="5556595" y="5906300"/>
                    <a:pt x="5558930" y="6067215"/>
                  </a:cubicBezTo>
                  <a:cubicBezTo>
                    <a:pt x="5559859" y="6135361"/>
                    <a:pt x="5564793" y="6124623"/>
                    <a:pt x="5542553" y="6123921"/>
                  </a:cubicBezTo>
                  <a:cubicBezTo>
                    <a:pt x="5179416" y="6112045"/>
                    <a:pt x="5256044" y="6221927"/>
                    <a:pt x="5252742" y="5778053"/>
                  </a:cubicBezTo>
                  <a:cubicBezTo>
                    <a:pt x="5598382" y="5779400"/>
                    <a:pt x="5551548" y="5765589"/>
                    <a:pt x="5553331" y="5808521"/>
                  </a:cubicBezTo>
                  <a:close/>
                  <a:moveTo>
                    <a:pt x="5546367" y="5419740"/>
                  </a:moveTo>
                  <a:cubicBezTo>
                    <a:pt x="5552345" y="5802925"/>
                    <a:pt x="5554128" y="5760865"/>
                    <a:pt x="5542287" y="5760960"/>
                  </a:cubicBezTo>
                  <a:cubicBezTo>
                    <a:pt x="5192263" y="5763293"/>
                    <a:pt x="5253140" y="5780500"/>
                    <a:pt x="5251546" y="5678396"/>
                  </a:cubicBezTo>
                  <a:cubicBezTo>
                    <a:pt x="5249478" y="5547665"/>
                    <a:pt x="5248927" y="5557017"/>
                    <a:pt x="5246707" y="5419399"/>
                  </a:cubicBezTo>
                  <a:cubicBezTo>
                    <a:pt x="5246650" y="5414713"/>
                    <a:pt x="5546310" y="5416496"/>
                    <a:pt x="5546367" y="5419740"/>
                  </a:cubicBezTo>
                  <a:close/>
                  <a:moveTo>
                    <a:pt x="5546025" y="5398644"/>
                  </a:moveTo>
                  <a:cubicBezTo>
                    <a:pt x="5391669" y="5401699"/>
                    <a:pt x="5331457" y="5398758"/>
                    <a:pt x="5246365" y="5398302"/>
                  </a:cubicBezTo>
                  <a:cubicBezTo>
                    <a:pt x="5244600" y="5292177"/>
                    <a:pt x="5240881" y="5171765"/>
                    <a:pt x="5240672" y="5053649"/>
                  </a:cubicBezTo>
                  <a:cubicBezTo>
                    <a:pt x="5347986" y="5054086"/>
                    <a:pt x="5307109" y="5055527"/>
                    <a:pt x="5540048" y="5054958"/>
                  </a:cubicBezTo>
                  <a:cubicBezTo>
                    <a:pt x="5544185" y="5309934"/>
                    <a:pt x="5544602" y="5310711"/>
                    <a:pt x="5546025" y="5398644"/>
                  </a:cubicBezTo>
                  <a:close/>
                  <a:moveTo>
                    <a:pt x="5539782" y="5037296"/>
                  </a:moveTo>
                  <a:cubicBezTo>
                    <a:pt x="5201770" y="5038187"/>
                    <a:pt x="5240672" y="5036632"/>
                    <a:pt x="5240672" y="5031510"/>
                  </a:cubicBezTo>
                  <a:cubicBezTo>
                    <a:pt x="5240502" y="4864296"/>
                    <a:pt x="5236270" y="4775472"/>
                    <a:pt x="5234486" y="4689759"/>
                  </a:cubicBezTo>
                  <a:cubicBezTo>
                    <a:pt x="5333487" y="4690442"/>
                    <a:pt x="5342520" y="4694236"/>
                    <a:pt x="5534829" y="4692244"/>
                  </a:cubicBezTo>
                  <a:cubicBezTo>
                    <a:pt x="5536765" y="4829692"/>
                    <a:pt x="5534621" y="4718880"/>
                    <a:pt x="5539782" y="5037296"/>
                  </a:cubicBezTo>
                  <a:close/>
                  <a:moveTo>
                    <a:pt x="5532514" y="4383902"/>
                  </a:moveTo>
                  <a:cubicBezTo>
                    <a:pt x="5534526" y="4512073"/>
                    <a:pt x="5532040" y="4513230"/>
                    <a:pt x="5534071" y="4642861"/>
                  </a:cubicBezTo>
                  <a:cubicBezTo>
                    <a:pt x="5534829" y="4690005"/>
                    <a:pt x="5578608" y="4674392"/>
                    <a:pt x="5234126" y="4672153"/>
                  </a:cubicBezTo>
                  <a:cubicBezTo>
                    <a:pt x="5231336" y="4525694"/>
                    <a:pt x="5234107" y="4510005"/>
                    <a:pt x="5230634" y="4329056"/>
                  </a:cubicBezTo>
                  <a:cubicBezTo>
                    <a:pt x="5587850" y="4329587"/>
                    <a:pt x="5531394" y="4312702"/>
                    <a:pt x="5532514" y="4383902"/>
                  </a:cubicBezTo>
                  <a:close/>
                  <a:moveTo>
                    <a:pt x="5523254" y="3965810"/>
                  </a:moveTo>
                  <a:cubicBezTo>
                    <a:pt x="5529516" y="4332205"/>
                    <a:pt x="5527239" y="4169373"/>
                    <a:pt x="5531053" y="4312133"/>
                  </a:cubicBezTo>
                  <a:cubicBezTo>
                    <a:pt x="5174785" y="4312247"/>
                    <a:pt x="5230824" y="4328695"/>
                    <a:pt x="5228964" y="4254005"/>
                  </a:cubicBezTo>
                  <a:cubicBezTo>
                    <a:pt x="5226744" y="4165218"/>
                    <a:pt x="5225396" y="4085975"/>
                    <a:pt x="5225017" y="3995311"/>
                  </a:cubicBezTo>
                  <a:cubicBezTo>
                    <a:pt x="5224808" y="3953763"/>
                    <a:pt x="5178088" y="3962851"/>
                    <a:pt x="5523254" y="3965810"/>
                  </a:cubicBezTo>
                  <a:close/>
                  <a:moveTo>
                    <a:pt x="5520122" y="3607137"/>
                  </a:moveTo>
                  <a:cubicBezTo>
                    <a:pt x="5522457" y="3755550"/>
                    <a:pt x="5518737" y="3693077"/>
                    <a:pt x="5522950" y="3948205"/>
                  </a:cubicBezTo>
                  <a:cubicBezTo>
                    <a:pt x="5521033" y="3948186"/>
                    <a:pt x="5227009" y="3947066"/>
                    <a:pt x="5224713" y="3947047"/>
                  </a:cubicBezTo>
                  <a:cubicBezTo>
                    <a:pt x="5223081" y="3749650"/>
                    <a:pt x="5219418" y="3750219"/>
                    <a:pt x="5217255" y="3602944"/>
                  </a:cubicBezTo>
                  <a:cubicBezTo>
                    <a:pt x="5218641" y="3602944"/>
                    <a:pt x="5520103" y="3605790"/>
                    <a:pt x="5520122" y="3607137"/>
                  </a:cubicBezTo>
                  <a:close/>
                  <a:moveTo>
                    <a:pt x="5512342" y="3241425"/>
                  </a:moveTo>
                  <a:cubicBezTo>
                    <a:pt x="5522286" y="3706775"/>
                    <a:pt x="5518813" y="3530151"/>
                    <a:pt x="5519800" y="3586856"/>
                  </a:cubicBezTo>
                  <a:cubicBezTo>
                    <a:pt x="5395256" y="3589911"/>
                    <a:pt x="5310127" y="3585547"/>
                    <a:pt x="5217009" y="3585339"/>
                  </a:cubicBezTo>
                  <a:cubicBezTo>
                    <a:pt x="5215377" y="3475854"/>
                    <a:pt x="5215301" y="3398281"/>
                    <a:pt x="5212094" y="3241311"/>
                  </a:cubicBezTo>
                  <a:cubicBezTo>
                    <a:pt x="5303409" y="3241349"/>
                    <a:pt x="5426074" y="3242658"/>
                    <a:pt x="5512342" y="3241425"/>
                  </a:cubicBezTo>
                  <a:close/>
                  <a:moveTo>
                    <a:pt x="5511848" y="3218963"/>
                  </a:moveTo>
                  <a:cubicBezTo>
                    <a:pt x="5512038" y="3227196"/>
                    <a:pt x="5536101" y="3223801"/>
                    <a:pt x="5211733" y="3223687"/>
                  </a:cubicBezTo>
                  <a:cubicBezTo>
                    <a:pt x="5211695" y="3221942"/>
                    <a:pt x="5205167" y="2878711"/>
                    <a:pt x="5205148" y="2877307"/>
                  </a:cubicBezTo>
                  <a:cubicBezTo>
                    <a:pt x="5206514" y="2877307"/>
                    <a:pt x="5505169" y="2878995"/>
                    <a:pt x="5506611" y="2879014"/>
                  </a:cubicBezTo>
                  <a:cubicBezTo>
                    <a:pt x="5507712" y="2955905"/>
                    <a:pt x="5508660" y="3073338"/>
                    <a:pt x="5511848" y="3218963"/>
                  </a:cubicBezTo>
                  <a:close/>
                  <a:moveTo>
                    <a:pt x="5502493" y="2571810"/>
                  </a:moveTo>
                  <a:cubicBezTo>
                    <a:pt x="5504524" y="2701158"/>
                    <a:pt x="5503840" y="2700911"/>
                    <a:pt x="5505871" y="2830580"/>
                  </a:cubicBezTo>
                  <a:cubicBezTo>
                    <a:pt x="5506573" y="2875163"/>
                    <a:pt x="5552686" y="2859815"/>
                    <a:pt x="5204844" y="2859683"/>
                  </a:cubicBezTo>
                  <a:cubicBezTo>
                    <a:pt x="5201733" y="2673763"/>
                    <a:pt x="5204484" y="2716581"/>
                    <a:pt x="5200897" y="2517249"/>
                  </a:cubicBezTo>
                  <a:cubicBezTo>
                    <a:pt x="5553351" y="2517249"/>
                    <a:pt x="5501317" y="2496020"/>
                    <a:pt x="5502493" y="2571810"/>
                  </a:cubicBezTo>
                  <a:close/>
                  <a:moveTo>
                    <a:pt x="5497502" y="2183504"/>
                  </a:moveTo>
                  <a:cubicBezTo>
                    <a:pt x="5505359" y="2559839"/>
                    <a:pt x="5518737" y="2498865"/>
                    <a:pt x="5428295" y="2498865"/>
                  </a:cubicBezTo>
                  <a:cubicBezTo>
                    <a:pt x="5314207" y="2498865"/>
                    <a:pt x="5314700" y="2499624"/>
                    <a:pt x="5200556" y="2499624"/>
                  </a:cubicBezTo>
                  <a:cubicBezTo>
                    <a:pt x="5197539" y="2342067"/>
                    <a:pt x="5197026" y="2368380"/>
                    <a:pt x="5195128" y="2153093"/>
                  </a:cubicBezTo>
                  <a:cubicBezTo>
                    <a:pt x="5538188" y="2153112"/>
                    <a:pt x="5496610" y="2140458"/>
                    <a:pt x="5497502" y="2183504"/>
                  </a:cubicBezTo>
                  <a:close/>
                  <a:moveTo>
                    <a:pt x="5490234" y="1795349"/>
                  </a:moveTo>
                  <a:cubicBezTo>
                    <a:pt x="5496572" y="2199516"/>
                    <a:pt x="5519136" y="2135184"/>
                    <a:pt x="5428295" y="2135184"/>
                  </a:cubicBezTo>
                  <a:cubicBezTo>
                    <a:pt x="5315630" y="2135184"/>
                    <a:pt x="5314340" y="2135487"/>
                    <a:pt x="5200499" y="2135487"/>
                  </a:cubicBezTo>
                  <a:cubicBezTo>
                    <a:pt x="5192946" y="2135487"/>
                    <a:pt x="5195280" y="2145922"/>
                    <a:pt x="5193838" y="2053777"/>
                  </a:cubicBezTo>
                  <a:cubicBezTo>
                    <a:pt x="5189132" y="1751734"/>
                    <a:pt x="5187424" y="1791137"/>
                    <a:pt x="5200499" y="1791137"/>
                  </a:cubicBezTo>
                  <a:cubicBezTo>
                    <a:pt x="5511108" y="1791137"/>
                    <a:pt x="5490082" y="1785218"/>
                    <a:pt x="5490234" y="1795349"/>
                  </a:cubicBezTo>
                  <a:close/>
                  <a:moveTo>
                    <a:pt x="5489893" y="1772299"/>
                  </a:moveTo>
                  <a:cubicBezTo>
                    <a:pt x="5382713" y="1771066"/>
                    <a:pt x="5312271" y="1773494"/>
                    <a:pt x="5191011" y="1773513"/>
                  </a:cubicBezTo>
                  <a:cubicBezTo>
                    <a:pt x="5184312" y="1384390"/>
                    <a:pt x="5174596" y="1426905"/>
                    <a:pt x="5200518" y="1426905"/>
                  </a:cubicBezTo>
                  <a:cubicBezTo>
                    <a:pt x="5296274" y="1426905"/>
                    <a:pt x="5321893" y="1427133"/>
                    <a:pt x="5428313" y="1427133"/>
                  </a:cubicBezTo>
                  <a:cubicBezTo>
                    <a:pt x="5504353" y="1427152"/>
                    <a:pt x="5483725" y="1364660"/>
                    <a:pt x="5489893" y="1772299"/>
                  </a:cubicBezTo>
                  <a:close/>
                  <a:moveTo>
                    <a:pt x="5479626" y="1148424"/>
                  </a:moveTo>
                  <a:cubicBezTo>
                    <a:pt x="5482017" y="1227212"/>
                    <a:pt x="5482055" y="1244628"/>
                    <a:pt x="5484750" y="1409869"/>
                  </a:cubicBezTo>
                  <a:cubicBezTo>
                    <a:pt x="5451142" y="1409433"/>
                    <a:pt x="5207065" y="1409262"/>
                    <a:pt x="5183629" y="1409338"/>
                  </a:cubicBezTo>
                  <a:cubicBezTo>
                    <a:pt x="5177348" y="1014201"/>
                    <a:pt x="5167308" y="1067170"/>
                    <a:pt x="5200518" y="1067170"/>
                  </a:cubicBezTo>
                  <a:cubicBezTo>
                    <a:pt x="5534298" y="1067170"/>
                    <a:pt x="5476248" y="1036379"/>
                    <a:pt x="5479626" y="1148424"/>
                  </a:cubicBezTo>
                  <a:close/>
                  <a:moveTo>
                    <a:pt x="5474199" y="759966"/>
                  </a:moveTo>
                  <a:cubicBezTo>
                    <a:pt x="5479360" y="1098966"/>
                    <a:pt x="5490766" y="1047041"/>
                    <a:pt x="5428295" y="1047041"/>
                  </a:cubicBezTo>
                  <a:cubicBezTo>
                    <a:pt x="5139906" y="1047041"/>
                    <a:pt x="5177272" y="1064400"/>
                    <a:pt x="5176569" y="1018622"/>
                  </a:cubicBezTo>
                  <a:cubicBezTo>
                    <a:pt x="5170876" y="655414"/>
                    <a:pt x="5164500" y="703716"/>
                    <a:pt x="5200518" y="703716"/>
                  </a:cubicBezTo>
                  <a:cubicBezTo>
                    <a:pt x="5523330" y="703716"/>
                    <a:pt x="5473042" y="686091"/>
                    <a:pt x="5474199" y="759966"/>
                  </a:cubicBezTo>
                  <a:close/>
                  <a:moveTo>
                    <a:pt x="5200518" y="339939"/>
                  </a:moveTo>
                  <a:cubicBezTo>
                    <a:pt x="5510160" y="339939"/>
                    <a:pt x="5468012" y="332559"/>
                    <a:pt x="5468051" y="371488"/>
                  </a:cubicBezTo>
                  <a:cubicBezTo>
                    <a:pt x="5468051" y="738908"/>
                    <a:pt x="5492227" y="685446"/>
                    <a:pt x="5428295" y="685446"/>
                  </a:cubicBezTo>
                  <a:cubicBezTo>
                    <a:pt x="5125541" y="685446"/>
                    <a:pt x="5173210" y="701837"/>
                    <a:pt x="5171559" y="630164"/>
                  </a:cubicBezTo>
                  <a:cubicBezTo>
                    <a:pt x="5164178" y="293421"/>
                    <a:pt x="5154082" y="339939"/>
                    <a:pt x="5200518" y="339939"/>
                  </a:cubicBezTo>
                  <a:close/>
                  <a:moveTo>
                    <a:pt x="5168087" y="1409414"/>
                  </a:moveTo>
                  <a:cubicBezTo>
                    <a:pt x="5087967" y="1409926"/>
                    <a:pt x="4867819" y="1418463"/>
                    <a:pt x="4867345" y="1406549"/>
                  </a:cubicBezTo>
                  <a:cubicBezTo>
                    <a:pt x="4862449" y="1285398"/>
                    <a:pt x="4862695" y="1169027"/>
                    <a:pt x="4861329" y="1066752"/>
                  </a:cubicBezTo>
                  <a:cubicBezTo>
                    <a:pt x="5186038" y="1066866"/>
                    <a:pt x="5027925" y="1067056"/>
                    <a:pt x="5161824" y="1067170"/>
                  </a:cubicBezTo>
                  <a:cubicBezTo>
                    <a:pt x="5164709" y="1228597"/>
                    <a:pt x="5162337" y="1047458"/>
                    <a:pt x="5168087" y="1409414"/>
                  </a:cubicBezTo>
                  <a:close/>
                  <a:moveTo>
                    <a:pt x="5161027" y="1018925"/>
                  </a:moveTo>
                  <a:cubicBezTo>
                    <a:pt x="5161692" y="1061725"/>
                    <a:pt x="5208849" y="1049261"/>
                    <a:pt x="4861083" y="1049147"/>
                  </a:cubicBezTo>
                  <a:cubicBezTo>
                    <a:pt x="4857363" y="788859"/>
                    <a:pt x="4861045" y="982690"/>
                    <a:pt x="4856870" y="702596"/>
                  </a:cubicBezTo>
                  <a:cubicBezTo>
                    <a:pt x="5276728" y="704133"/>
                    <a:pt x="5122087" y="703583"/>
                    <a:pt x="5157536" y="703678"/>
                  </a:cubicBezTo>
                  <a:cubicBezTo>
                    <a:pt x="5160951" y="888763"/>
                    <a:pt x="5158674" y="868748"/>
                    <a:pt x="5161027" y="1018925"/>
                  </a:cubicBezTo>
                  <a:close/>
                  <a:moveTo>
                    <a:pt x="4859052" y="341665"/>
                  </a:moveTo>
                  <a:cubicBezTo>
                    <a:pt x="5196002" y="341001"/>
                    <a:pt x="5149699" y="327057"/>
                    <a:pt x="5150875" y="371754"/>
                  </a:cubicBezTo>
                  <a:cubicBezTo>
                    <a:pt x="5160667" y="746534"/>
                    <a:pt x="5174197" y="686338"/>
                    <a:pt x="5086753" y="685617"/>
                  </a:cubicBezTo>
                  <a:cubicBezTo>
                    <a:pt x="4810130" y="683378"/>
                    <a:pt x="4856927" y="704171"/>
                    <a:pt x="4855883" y="634299"/>
                  </a:cubicBezTo>
                  <a:cubicBezTo>
                    <a:pt x="4851272" y="306777"/>
                    <a:pt x="4847211" y="341703"/>
                    <a:pt x="4859052" y="341665"/>
                  </a:cubicBezTo>
                  <a:close/>
                  <a:moveTo>
                    <a:pt x="4851822" y="1407346"/>
                  </a:moveTo>
                  <a:cubicBezTo>
                    <a:pt x="4851974" y="1411121"/>
                    <a:pt x="4887631" y="1409547"/>
                    <a:pt x="4552086" y="1411387"/>
                  </a:cubicBezTo>
                  <a:cubicBezTo>
                    <a:pt x="4547456" y="1211637"/>
                    <a:pt x="4548613" y="1162956"/>
                    <a:pt x="4547361" y="1064893"/>
                  </a:cubicBezTo>
                  <a:cubicBezTo>
                    <a:pt x="4696309" y="1065424"/>
                    <a:pt x="4549353" y="1066657"/>
                    <a:pt x="4845806" y="1066752"/>
                  </a:cubicBezTo>
                  <a:cubicBezTo>
                    <a:pt x="4847173" y="1170279"/>
                    <a:pt x="4846945" y="1286289"/>
                    <a:pt x="4851822" y="1407346"/>
                  </a:cubicBezTo>
                  <a:close/>
                  <a:moveTo>
                    <a:pt x="4842201" y="759966"/>
                  </a:moveTo>
                  <a:cubicBezTo>
                    <a:pt x="4844194" y="887055"/>
                    <a:pt x="4843093" y="889920"/>
                    <a:pt x="4845105" y="1018925"/>
                  </a:cubicBezTo>
                  <a:cubicBezTo>
                    <a:pt x="4845806" y="1063489"/>
                    <a:pt x="4891123" y="1048445"/>
                    <a:pt x="4547114" y="1047269"/>
                  </a:cubicBezTo>
                  <a:cubicBezTo>
                    <a:pt x="4545463" y="928242"/>
                    <a:pt x="4544647" y="926478"/>
                    <a:pt x="4541042" y="702862"/>
                  </a:cubicBezTo>
                  <a:cubicBezTo>
                    <a:pt x="4894462" y="702634"/>
                    <a:pt x="4841043" y="683075"/>
                    <a:pt x="4842201" y="759966"/>
                  </a:cubicBezTo>
                  <a:close/>
                  <a:moveTo>
                    <a:pt x="4745136" y="341817"/>
                  </a:moveTo>
                  <a:cubicBezTo>
                    <a:pt x="4851765" y="341817"/>
                    <a:pt x="4835123" y="333451"/>
                    <a:pt x="4835920" y="371659"/>
                  </a:cubicBezTo>
                  <a:cubicBezTo>
                    <a:pt x="4837798" y="461584"/>
                    <a:pt x="4838975" y="539708"/>
                    <a:pt x="4840303" y="634584"/>
                  </a:cubicBezTo>
                  <a:cubicBezTo>
                    <a:pt x="4841290" y="700604"/>
                    <a:pt x="4896094" y="684953"/>
                    <a:pt x="4540776" y="685237"/>
                  </a:cubicBezTo>
                  <a:cubicBezTo>
                    <a:pt x="4537038" y="452326"/>
                    <a:pt x="4537056" y="446388"/>
                    <a:pt x="4535178" y="371204"/>
                  </a:cubicBezTo>
                  <a:cubicBezTo>
                    <a:pt x="4534191" y="331800"/>
                    <a:pt x="4497244" y="341627"/>
                    <a:pt x="4745136" y="341817"/>
                  </a:cubicBezTo>
                  <a:close/>
                  <a:moveTo>
                    <a:pt x="4517453" y="1411482"/>
                  </a:moveTo>
                  <a:cubicBezTo>
                    <a:pt x="4404789" y="1411482"/>
                    <a:pt x="4405416" y="1409224"/>
                    <a:pt x="4289772" y="1409224"/>
                  </a:cubicBezTo>
                  <a:cubicBezTo>
                    <a:pt x="4214169" y="1409224"/>
                    <a:pt x="4235480" y="1474220"/>
                    <a:pt x="4228572" y="1066373"/>
                  </a:cubicBezTo>
                  <a:cubicBezTo>
                    <a:pt x="4357215" y="1067739"/>
                    <a:pt x="4403271" y="1064628"/>
                    <a:pt x="4531819" y="1064836"/>
                  </a:cubicBezTo>
                  <a:cubicBezTo>
                    <a:pt x="4536772" y="1462761"/>
                    <a:pt x="4544932" y="1411482"/>
                    <a:pt x="4517453" y="1411482"/>
                  </a:cubicBezTo>
                  <a:close/>
                  <a:moveTo>
                    <a:pt x="4526430" y="759928"/>
                  </a:moveTo>
                  <a:cubicBezTo>
                    <a:pt x="4531667" y="1091282"/>
                    <a:pt x="4537398" y="1047231"/>
                    <a:pt x="4517453" y="1047231"/>
                  </a:cubicBezTo>
                  <a:cubicBezTo>
                    <a:pt x="4185305" y="1047231"/>
                    <a:pt x="4228496" y="1063091"/>
                    <a:pt x="4227794" y="1018622"/>
                  </a:cubicBezTo>
                  <a:cubicBezTo>
                    <a:pt x="4225726" y="886069"/>
                    <a:pt x="4227282" y="888554"/>
                    <a:pt x="4225251" y="759662"/>
                  </a:cubicBezTo>
                  <a:cubicBezTo>
                    <a:pt x="4224151" y="691365"/>
                    <a:pt x="4207375" y="703184"/>
                    <a:pt x="4289753" y="703184"/>
                  </a:cubicBezTo>
                  <a:cubicBezTo>
                    <a:pt x="4573245" y="703184"/>
                    <a:pt x="4525158" y="681348"/>
                    <a:pt x="4526430" y="759928"/>
                  </a:cubicBezTo>
                  <a:close/>
                  <a:moveTo>
                    <a:pt x="4519636" y="371716"/>
                  </a:moveTo>
                  <a:cubicBezTo>
                    <a:pt x="4521590" y="449423"/>
                    <a:pt x="4521647" y="461849"/>
                    <a:pt x="4525234" y="685256"/>
                  </a:cubicBezTo>
                  <a:cubicBezTo>
                    <a:pt x="4491987" y="685256"/>
                    <a:pt x="4257587" y="685522"/>
                    <a:pt x="4224056" y="685883"/>
                  </a:cubicBezTo>
                  <a:lnTo>
                    <a:pt x="4218458" y="340451"/>
                  </a:lnTo>
                  <a:cubicBezTo>
                    <a:pt x="4576338" y="334760"/>
                    <a:pt x="4518706" y="334855"/>
                    <a:pt x="4519636" y="371716"/>
                  </a:cubicBezTo>
                  <a:close/>
                  <a:moveTo>
                    <a:pt x="4214511" y="1148272"/>
                  </a:moveTo>
                  <a:cubicBezTo>
                    <a:pt x="4216048" y="1229963"/>
                    <a:pt x="4215516" y="1199343"/>
                    <a:pt x="4218894" y="1409831"/>
                  </a:cubicBezTo>
                  <a:cubicBezTo>
                    <a:pt x="4120955" y="1411747"/>
                    <a:pt x="4160522" y="1414024"/>
                    <a:pt x="3917640" y="1411709"/>
                  </a:cubicBezTo>
                  <a:cubicBezTo>
                    <a:pt x="3913237" y="1057627"/>
                    <a:pt x="3915799" y="1174453"/>
                    <a:pt x="3914679" y="1064438"/>
                  </a:cubicBezTo>
                  <a:cubicBezTo>
                    <a:pt x="4274761" y="1064267"/>
                    <a:pt x="4212556" y="1049621"/>
                    <a:pt x="4214511" y="1148272"/>
                  </a:cubicBezTo>
                  <a:close/>
                  <a:moveTo>
                    <a:pt x="4209709" y="759966"/>
                  </a:moveTo>
                  <a:cubicBezTo>
                    <a:pt x="4214814" y="1095172"/>
                    <a:pt x="4223600" y="1048881"/>
                    <a:pt x="4176045" y="1047914"/>
                  </a:cubicBezTo>
                  <a:cubicBezTo>
                    <a:pt x="4104882" y="1046472"/>
                    <a:pt x="4091750" y="1046756"/>
                    <a:pt x="3914471" y="1046832"/>
                  </a:cubicBezTo>
                  <a:cubicBezTo>
                    <a:pt x="3912345" y="880017"/>
                    <a:pt x="3908948" y="880946"/>
                    <a:pt x="3907089" y="703943"/>
                  </a:cubicBezTo>
                  <a:cubicBezTo>
                    <a:pt x="4262426" y="707415"/>
                    <a:pt x="4208457" y="681823"/>
                    <a:pt x="4209709" y="759966"/>
                  </a:cubicBezTo>
                  <a:close/>
                  <a:moveTo>
                    <a:pt x="3948154" y="342007"/>
                  </a:moveTo>
                  <a:cubicBezTo>
                    <a:pt x="4025351" y="343031"/>
                    <a:pt x="4099797" y="343202"/>
                    <a:pt x="4176083" y="341362"/>
                  </a:cubicBezTo>
                  <a:cubicBezTo>
                    <a:pt x="4213770" y="340413"/>
                    <a:pt x="4202100" y="289096"/>
                    <a:pt x="4208514" y="686091"/>
                  </a:cubicBezTo>
                  <a:cubicBezTo>
                    <a:pt x="4073267" y="688026"/>
                    <a:pt x="4126345" y="688501"/>
                    <a:pt x="3906918" y="686357"/>
                  </a:cubicBezTo>
                  <a:cubicBezTo>
                    <a:pt x="3903654" y="283784"/>
                    <a:pt x="3885361" y="341191"/>
                    <a:pt x="3948154" y="342007"/>
                  </a:cubicBezTo>
                  <a:close/>
                  <a:moveTo>
                    <a:pt x="3907848" y="1775201"/>
                  </a:moveTo>
                  <a:cubicBezTo>
                    <a:pt x="3833478" y="1775733"/>
                    <a:pt x="3737020" y="1775201"/>
                    <a:pt x="3609554" y="1775201"/>
                  </a:cubicBezTo>
                  <a:cubicBezTo>
                    <a:pt x="3609345" y="1762604"/>
                    <a:pt x="3604241" y="1467561"/>
                    <a:pt x="3603292" y="1427835"/>
                  </a:cubicBezTo>
                  <a:cubicBezTo>
                    <a:pt x="3604677" y="1427835"/>
                    <a:pt x="3900200" y="1429182"/>
                    <a:pt x="3902288" y="1429201"/>
                  </a:cubicBezTo>
                  <a:cubicBezTo>
                    <a:pt x="3903844" y="1555532"/>
                    <a:pt x="3906519" y="1691974"/>
                    <a:pt x="3907848" y="1775201"/>
                  </a:cubicBezTo>
                  <a:close/>
                  <a:moveTo>
                    <a:pt x="3899384" y="1148083"/>
                  </a:moveTo>
                  <a:cubicBezTo>
                    <a:pt x="3898720" y="1464602"/>
                    <a:pt x="3933125" y="1411368"/>
                    <a:pt x="3834484" y="1411368"/>
                  </a:cubicBezTo>
                  <a:cubicBezTo>
                    <a:pt x="3576592" y="1411368"/>
                    <a:pt x="3602893" y="1411349"/>
                    <a:pt x="3602779" y="1406739"/>
                  </a:cubicBezTo>
                  <a:cubicBezTo>
                    <a:pt x="3601261" y="1343811"/>
                    <a:pt x="3591526" y="1065254"/>
                    <a:pt x="3606992" y="1065254"/>
                  </a:cubicBezTo>
                  <a:cubicBezTo>
                    <a:pt x="3958686" y="1065254"/>
                    <a:pt x="3899612" y="1039358"/>
                    <a:pt x="3899384" y="1148083"/>
                  </a:cubicBezTo>
                  <a:close/>
                  <a:moveTo>
                    <a:pt x="3892306" y="759966"/>
                  </a:moveTo>
                  <a:cubicBezTo>
                    <a:pt x="3897601" y="1097657"/>
                    <a:pt x="3920202" y="1046832"/>
                    <a:pt x="3834484" y="1046870"/>
                  </a:cubicBezTo>
                  <a:cubicBezTo>
                    <a:pt x="3563156" y="1046870"/>
                    <a:pt x="3597561" y="1060473"/>
                    <a:pt x="3596897" y="1018584"/>
                  </a:cubicBezTo>
                  <a:cubicBezTo>
                    <a:pt x="3596745" y="1008453"/>
                    <a:pt x="3592266" y="717773"/>
                    <a:pt x="3592020" y="701667"/>
                  </a:cubicBezTo>
                  <a:cubicBezTo>
                    <a:pt x="3952443" y="700908"/>
                    <a:pt x="3891186" y="689316"/>
                    <a:pt x="3892306" y="759966"/>
                  </a:cubicBezTo>
                  <a:close/>
                  <a:moveTo>
                    <a:pt x="3606992" y="342216"/>
                  </a:moveTo>
                  <a:cubicBezTo>
                    <a:pt x="3929823" y="342216"/>
                    <a:pt x="3886499" y="328784"/>
                    <a:pt x="3887429" y="370805"/>
                  </a:cubicBezTo>
                  <a:cubicBezTo>
                    <a:pt x="3896007" y="748014"/>
                    <a:pt x="3903142" y="686034"/>
                    <a:pt x="3834484" y="686034"/>
                  </a:cubicBezTo>
                  <a:cubicBezTo>
                    <a:pt x="3721042" y="686034"/>
                    <a:pt x="3720928" y="684042"/>
                    <a:pt x="3606992" y="684042"/>
                  </a:cubicBezTo>
                  <a:cubicBezTo>
                    <a:pt x="3586706" y="684042"/>
                    <a:pt x="3591887" y="693945"/>
                    <a:pt x="3591014" y="630201"/>
                  </a:cubicBezTo>
                  <a:cubicBezTo>
                    <a:pt x="3586516" y="297879"/>
                    <a:pt x="3577863" y="342216"/>
                    <a:pt x="3606992" y="342216"/>
                  </a:cubicBezTo>
                  <a:close/>
                  <a:moveTo>
                    <a:pt x="3582038" y="1065292"/>
                  </a:moveTo>
                  <a:cubicBezTo>
                    <a:pt x="3583347" y="1160452"/>
                    <a:pt x="3583366" y="1248992"/>
                    <a:pt x="3587313" y="1410248"/>
                  </a:cubicBezTo>
                  <a:cubicBezTo>
                    <a:pt x="3270233" y="1410818"/>
                    <a:pt x="3287122" y="1414555"/>
                    <a:pt x="3286932" y="1407479"/>
                  </a:cubicBezTo>
                  <a:cubicBezTo>
                    <a:pt x="3286211" y="1376878"/>
                    <a:pt x="3280442" y="1067758"/>
                    <a:pt x="3280423" y="1066373"/>
                  </a:cubicBezTo>
                  <a:cubicBezTo>
                    <a:pt x="3439410" y="1067720"/>
                    <a:pt x="3485637" y="1065500"/>
                    <a:pt x="3582038" y="1065292"/>
                  </a:cubicBezTo>
                  <a:close/>
                  <a:moveTo>
                    <a:pt x="3581791" y="1047667"/>
                  </a:moveTo>
                  <a:cubicBezTo>
                    <a:pt x="3234139" y="1048407"/>
                    <a:pt x="3280328" y="1061611"/>
                    <a:pt x="3279645" y="1018584"/>
                  </a:cubicBezTo>
                  <a:cubicBezTo>
                    <a:pt x="3277615" y="888990"/>
                    <a:pt x="3278165" y="888914"/>
                    <a:pt x="3276134" y="759662"/>
                  </a:cubicBezTo>
                  <a:cubicBezTo>
                    <a:pt x="3274996" y="687533"/>
                    <a:pt x="3216036" y="703754"/>
                    <a:pt x="3576459" y="701743"/>
                  </a:cubicBezTo>
                  <a:cubicBezTo>
                    <a:pt x="3576478" y="703184"/>
                    <a:pt x="3581317" y="1014733"/>
                    <a:pt x="3581791" y="1047667"/>
                  </a:cubicBezTo>
                  <a:close/>
                  <a:moveTo>
                    <a:pt x="3570595" y="342121"/>
                  </a:moveTo>
                  <a:cubicBezTo>
                    <a:pt x="3574428" y="535477"/>
                    <a:pt x="3574125" y="541662"/>
                    <a:pt x="3576212" y="684118"/>
                  </a:cubicBezTo>
                  <a:cubicBezTo>
                    <a:pt x="3227497" y="685958"/>
                    <a:pt x="3275451" y="708895"/>
                    <a:pt x="3273649" y="630126"/>
                  </a:cubicBezTo>
                  <a:cubicBezTo>
                    <a:pt x="3270821" y="506792"/>
                    <a:pt x="3270100" y="436067"/>
                    <a:pt x="3269834" y="371432"/>
                  </a:cubicBezTo>
                  <a:cubicBezTo>
                    <a:pt x="3269644" y="327399"/>
                    <a:pt x="3225353" y="340413"/>
                    <a:pt x="3570595" y="342121"/>
                  </a:cubicBezTo>
                  <a:close/>
                  <a:moveTo>
                    <a:pt x="3265640" y="1410609"/>
                  </a:moveTo>
                  <a:cubicBezTo>
                    <a:pt x="3080125" y="1406606"/>
                    <a:pt x="2968523" y="1413550"/>
                    <a:pt x="2968447" y="1406891"/>
                  </a:cubicBezTo>
                  <a:cubicBezTo>
                    <a:pt x="2964234" y="1003236"/>
                    <a:pt x="2939090" y="1063622"/>
                    <a:pt x="3037788" y="1064950"/>
                  </a:cubicBezTo>
                  <a:cubicBezTo>
                    <a:pt x="3131419" y="1066202"/>
                    <a:pt x="3156164" y="1065197"/>
                    <a:pt x="3264900" y="1066202"/>
                  </a:cubicBezTo>
                  <a:cubicBezTo>
                    <a:pt x="3271485" y="1455306"/>
                    <a:pt x="3274939" y="1410780"/>
                    <a:pt x="3265640" y="1410609"/>
                  </a:cubicBezTo>
                  <a:close/>
                  <a:moveTo>
                    <a:pt x="3260593" y="759966"/>
                  </a:moveTo>
                  <a:cubicBezTo>
                    <a:pt x="3262623" y="889275"/>
                    <a:pt x="3262073" y="889142"/>
                    <a:pt x="3264103" y="1018887"/>
                  </a:cubicBezTo>
                  <a:cubicBezTo>
                    <a:pt x="3264787" y="1061820"/>
                    <a:pt x="3311621" y="1047895"/>
                    <a:pt x="2963475" y="1046643"/>
                  </a:cubicBezTo>
                  <a:cubicBezTo>
                    <a:pt x="2960686" y="863075"/>
                    <a:pt x="2963324" y="864973"/>
                    <a:pt x="2959983" y="704531"/>
                  </a:cubicBezTo>
                  <a:cubicBezTo>
                    <a:pt x="3306383" y="702464"/>
                    <a:pt x="3259359" y="680305"/>
                    <a:pt x="3260593" y="759966"/>
                  </a:cubicBezTo>
                  <a:close/>
                  <a:moveTo>
                    <a:pt x="3254103" y="341571"/>
                  </a:moveTo>
                  <a:cubicBezTo>
                    <a:pt x="3255298" y="536862"/>
                    <a:pt x="3256816" y="564541"/>
                    <a:pt x="3259283" y="685503"/>
                  </a:cubicBezTo>
                  <a:cubicBezTo>
                    <a:pt x="3188804" y="684004"/>
                    <a:pt x="3113372" y="683985"/>
                    <a:pt x="3037712" y="685712"/>
                  </a:cubicBezTo>
                  <a:cubicBezTo>
                    <a:pt x="2935637" y="688045"/>
                    <a:pt x="2962280" y="744011"/>
                    <a:pt x="2952545" y="371242"/>
                  </a:cubicBezTo>
                  <a:cubicBezTo>
                    <a:pt x="2951179" y="319393"/>
                    <a:pt x="2913453" y="348628"/>
                    <a:pt x="3254103" y="341571"/>
                  </a:cubicBezTo>
                  <a:close/>
                  <a:moveTo>
                    <a:pt x="2924023" y="1409907"/>
                  </a:moveTo>
                  <a:cubicBezTo>
                    <a:pt x="2701142" y="1409945"/>
                    <a:pt x="2680989" y="1409907"/>
                    <a:pt x="2652657" y="1410040"/>
                  </a:cubicBezTo>
                  <a:cubicBezTo>
                    <a:pt x="2647381" y="1223513"/>
                    <a:pt x="2649772" y="1152598"/>
                    <a:pt x="2648918" y="1065937"/>
                  </a:cubicBezTo>
                  <a:cubicBezTo>
                    <a:pt x="2812972" y="1065443"/>
                    <a:pt x="2854739" y="1064001"/>
                    <a:pt x="2948180" y="1064210"/>
                  </a:cubicBezTo>
                  <a:cubicBezTo>
                    <a:pt x="2954139" y="1471754"/>
                    <a:pt x="2965658" y="1409907"/>
                    <a:pt x="2924023" y="1409907"/>
                  </a:cubicBezTo>
                  <a:close/>
                  <a:moveTo>
                    <a:pt x="2945448" y="759928"/>
                  </a:moveTo>
                  <a:cubicBezTo>
                    <a:pt x="2950628" y="1091586"/>
                    <a:pt x="2953607" y="1046567"/>
                    <a:pt x="2924042" y="1046567"/>
                  </a:cubicBezTo>
                  <a:cubicBezTo>
                    <a:pt x="2606525" y="1046567"/>
                    <a:pt x="2648994" y="1061934"/>
                    <a:pt x="2648330" y="1018584"/>
                  </a:cubicBezTo>
                  <a:cubicBezTo>
                    <a:pt x="2642504" y="646593"/>
                    <a:pt x="2624610" y="703109"/>
                    <a:pt x="2696360" y="703109"/>
                  </a:cubicBezTo>
                  <a:cubicBezTo>
                    <a:pt x="2810068" y="703109"/>
                    <a:pt x="2810106" y="704645"/>
                    <a:pt x="2924042" y="704645"/>
                  </a:cubicBezTo>
                  <a:cubicBezTo>
                    <a:pt x="2949603" y="704626"/>
                    <a:pt x="2944366" y="693509"/>
                    <a:pt x="2945448" y="759928"/>
                  </a:cubicBezTo>
                  <a:close/>
                  <a:moveTo>
                    <a:pt x="2696341" y="340470"/>
                  </a:moveTo>
                  <a:cubicBezTo>
                    <a:pt x="2705412" y="340470"/>
                    <a:pt x="2922201" y="340603"/>
                    <a:pt x="2936206" y="340622"/>
                  </a:cubicBezTo>
                  <a:cubicBezTo>
                    <a:pt x="2937382" y="389511"/>
                    <a:pt x="2932733" y="197559"/>
                    <a:pt x="2944024" y="687002"/>
                  </a:cubicBezTo>
                  <a:cubicBezTo>
                    <a:pt x="2817393" y="687362"/>
                    <a:pt x="2764942" y="684592"/>
                    <a:pt x="2642144" y="685712"/>
                  </a:cubicBezTo>
                  <a:cubicBezTo>
                    <a:pt x="2637400" y="277903"/>
                    <a:pt x="2615349" y="340470"/>
                    <a:pt x="2696341" y="340470"/>
                  </a:cubicBezTo>
                  <a:close/>
                  <a:moveTo>
                    <a:pt x="2633377" y="1065994"/>
                  </a:moveTo>
                  <a:cubicBezTo>
                    <a:pt x="2634515" y="1186595"/>
                    <a:pt x="2631251" y="1160054"/>
                    <a:pt x="2637096" y="1410116"/>
                  </a:cubicBezTo>
                  <a:cubicBezTo>
                    <a:pt x="2286616" y="1412316"/>
                    <a:pt x="2374611" y="1411747"/>
                    <a:pt x="2338119" y="1412089"/>
                  </a:cubicBezTo>
                  <a:cubicBezTo>
                    <a:pt x="2336999" y="1269386"/>
                    <a:pt x="2334589" y="1172916"/>
                    <a:pt x="2332787" y="1065064"/>
                  </a:cubicBezTo>
                  <a:cubicBezTo>
                    <a:pt x="2479875" y="1067853"/>
                    <a:pt x="2517126" y="1066506"/>
                    <a:pt x="2633377" y="1065994"/>
                  </a:cubicBezTo>
                  <a:close/>
                  <a:moveTo>
                    <a:pt x="2627646" y="759966"/>
                  </a:moveTo>
                  <a:cubicBezTo>
                    <a:pt x="2632940" y="1098150"/>
                    <a:pt x="2650114" y="1048122"/>
                    <a:pt x="2582462" y="1048673"/>
                  </a:cubicBezTo>
                  <a:cubicBezTo>
                    <a:pt x="2292499" y="1051025"/>
                    <a:pt x="2332616" y="1054193"/>
                    <a:pt x="2332047" y="1018584"/>
                  </a:cubicBezTo>
                  <a:cubicBezTo>
                    <a:pt x="2327113" y="711399"/>
                    <a:pt x="2327454" y="730769"/>
                    <a:pt x="2326904" y="704057"/>
                  </a:cubicBezTo>
                  <a:cubicBezTo>
                    <a:pt x="2679945" y="709160"/>
                    <a:pt x="2626374" y="678446"/>
                    <a:pt x="2627646" y="759966"/>
                  </a:cubicBezTo>
                  <a:close/>
                  <a:moveTo>
                    <a:pt x="2354989" y="342197"/>
                  </a:moveTo>
                  <a:cubicBezTo>
                    <a:pt x="2663075" y="339503"/>
                    <a:pt x="2620435" y="332218"/>
                    <a:pt x="2621573" y="371773"/>
                  </a:cubicBezTo>
                  <a:cubicBezTo>
                    <a:pt x="2632238" y="736119"/>
                    <a:pt x="2633718" y="685579"/>
                    <a:pt x="2582405" y="686679"/>
                  </a:cubicBezTo>
                  <a:cubicBezTo>
                    <a:pt x="2504962" y="688349"/>
                    <a:pt x="2431750" y="688254"/>
                    <a:pt x="2355027" y="686907"/>
                  </a:cubicBezTo>
                  <a:cubicBezTo>
                    <a:pt x="2319028" y="686281"/>
                    <a:pt x="2326980" y="697778"/>
                    <a:pt x="2325139" y="630088"/>
                  </a:cubicBezTo>
                  <a:cubicBezTo>
                    <a:pt x="2316106" y="297728"/>
                    <a:pt x="2311893" y="342595"/>
                    <a:pt x="2354989" y="342197"/>
                  </a:cubicBezTo>
                  <a:close/>
                  <a:moveTo>
                    <a:pt x="2322520" y="1406246"/>
                  </a:moveTo>
                  <a:cubicBezTo>
                    <a:pt x="2322615" y="1416926"/>
                    <a:pt x="2346241" y="1411235"/>
                    <a:pt x="2021304" y="1411045"/>
                  </a:cubicBezTo>
                  <a:cubicBezTo>
                    <a:pt x="2021000" y="1348345"/>
                    <a:pt x="2017281" y="1066752"/>
                    <a:pt x="2017243" y="1064590"/>
                  </a:cubicBezTo>
                  <a:cubicBezTo>
                    <a:pt x="2176381" y="1064590"/>
                    <a:pt x="2250409" y="1063812"/>
                    <a:pt x="2317245" y="1064836"/>
                  </a:cubicBezTo>
                  <a:cubicBezTo>
                    <a:pt x="2319143" y="1178778"/>
                    <a:pt x="2321571" y="1275874"/>
                    <a:pt x="2322520" y="1406246"/>
                  </a:cubicBezTo>
                  <a:close/>
                  <a:moveTo>
                    <a:pt x="2316960" y="1047193"/>
                  </a:moveTo>
                  <a:cubicBezTo>
                    <a:pt x="1974375" y="1041995"/>
                    <a:pt x="2017281" y="1064115"/>
                    <a:pt x="2016560" y="1018546"/>
                  </a:cubicBezTo>
                  <a:cubicBezTo>
                    <a:pt x="2012233" y="744314"/>
                    <a:pt x="2012157" y="736403"/>
                    <a:pt x="2011398" y="701610"/>
                  </a:cubicBezTo>
                  <a:cubicBezTo>
                    <a:pt x="2013524" y="701610"/>
                    <a:pt x="2309882" y="703848"/>
                    <a:pt x="2311362" y="703867"/>
                  </a:cubicBezTo>
                  <a:cubicBezTo>
                    <a:pt x="2312140" y="741829"/>
                    <a:pt x="2312235" y="752984"/>
                    <a:pt x="2316960" y="1047193"/>
                  </a:cubicBezTo>
                  <a:close/>
                  <a:moveTo>
                    <a:pt x="2013486" y="342974"/>
                  </a:moveTo>
                  <a:cubicBezTo>
                    <a:pt x="2350663" y="342974"/>
                    <a:pt x="2304929" y="331402"/>
                    <a:pt x="2305271" y="371564"/>
                  </a:cubicBezTo>
                  <a:cubicBezTo>
                    <a:pt x="2307965" y="742417"/>
                    <a:pt x="2335045" y="685920"/>
                    <a:pt x="2241129" y="685920"/>
                  </a:cubicBezTo>
                  <a:cubicBezTo>
                    <a:pt x="2129490" y="685920"/>
                    <a:pt x="2126624" y="684004"/>
                    <a:pt x="2013467" y="684004"/>
                  </a:cubicBezTo>
                  <a:cubicBezTo>
                    <a:pt x="2010032" y="683985"/>
                    <a:pt x="1995458" y="342974"/>
                    <a:pt x="2013486" y="342974"/>
                  </a:cubicBezTo>
                  <a:close/>
                  <a:moveTo>
                    <a:pt x="2005705" y="1407004"/>
                  </a:moveTo>
                  <a:cubicBezTo>
                    <a:pt x="2005743" y="1413037"/>
                    <a:pt x="1763905" y="1412601"/>
                    <a:pt x="1705912" y="1411804"/>
                  </a:cubicBezTo>
                  <a:cubicBezTo>
                    <a:pt x="1700010" y="1073070"/>
                    <a:pt x="1700978" y="1164588"/>
                    <a:pt x="1699119" y="1066126"/>
                  </a:cubicBezTo>
                  <a:cubicBezTo>
                    <a:pt x="1839356" y="1068308"/>
                    <a:pt x="1889530" y="1064741"/>
                    <a:pt x="2001720" y="1064590"/>
                  </a:cubicBezTo>
                  <a:cubicBezTo>
                    <a:pt x="2001720" y="1065956"/>
                    <a:pt x="2005515" y="1359083"/>
                    <a:pt x="2005705" y="1407004"/>
                  </a:cubicBezTo>
                  <a:close/>
                  <a:moveTo>
                    <a:pt x="2001454" y="1046965"/>
                  </a:moveTo>
                  <a:cubicBezTo>
                    <a:pt x="1655207" y="1047477"/>
                    <a:pt x="1698986" y="1062844"/>
                    <a:pt x="1698303" y="1018584"/>
                  </a:cubicBezTo>
                  <a:cubicBezTo>
                    <a:pt x="1696614" y="909954"/>
                    <a:pt x="1696557" y="887055"/>
                    <a:pt x="1694545" y="759662"/>
                  </a:cubicBezTo>
                  <a:cubicBezTo>
                    <a:pt x="1693407" y="684687"/>
                    <a:pt x="1640860" y="701743"/>
                    <a:pt x="1995856" y="701610"/>
                  </a:cubicBezTo>
                  <a:cubicBezTo>
                    <a:pt x="1996805" y="744656"/>
                    <a:pt x="2001435" y="1045542"/>
                    <a:pt x="2001454" y="1046965"/>
                  </a:cubicBezTo>
                  <a:close/>
                  <a:moveTo>
                    <a:pt x="1989594" y="342918"/>
                  </a:moveTo>
                  <a:cubicBezTo>
                    <a:pt x="1990695" y="575298"/>
                    <a:pt x="1993181" y="594308"/>
                    <a:pt x="1995420" y="684004"/>
                  </a:cubicBezTo>
                  <a:cubicBezTo>
                    <a:pt x="1777435" y="684099"/>
                    <a:pt x="1734320" y="684308"/>
                    <a:pt x="1693388" y="685313"/>
                  </a:cubicBezTo>
                  <a:cubicBezTo>
                    <a:pt x="1689232" y="413377"/>
                    <a:pt x="1690219" y="468982"/>
                    <a:pt x="1687277" y="340660"/>
                  </a:cubicBezTo>
                  <a:cubicBezTo>
                    <a:pt x="1835067" y="336676"/>
                    <a:pt x="1892927" y="342424"/>
                    <a:pt x="1989594" y="342918"/>
                  </a:cubicBezTo>
                  <a:close/>
                  <a:moveTo>
                    <a:pt x="1685455" y="1148348"/>
                  </a:moveTo>
                  <a:cubicBezTo>
                    <a:pt x="1693407" y="1452839"/>
                    <a:pt x="1696405" y="1411671"/>
                    <a:pt x="1672248" y="1411254"/>
                  </a:cubicBezTo>
                  <a:cubicBezTo>
                    <a:pt x="1390084" y="1405961"/>
                    <a:pt x="1389287" y="1415883"/>
                    <a:pt x="1389135" y="1406853"/>
                  </a:cubicBezTo>
                  <a:cubicBezTo>
                    <a:pt x="1382417" y="1004678"/>
                    <a:pt x="1359304" y="1065140"/>
                    <a:pt x="1444585" y="1064798"/>
                  </a:cubicBezTo>
                  <a:cubicBezTo>
                    <a:pt x="1549089" y="1064381"/>
                    <a:pt x="1598030" y="1064248"/>
                    <a:pt x="1671963" y="1065633"/>
                  </a:cubicBezTo>
                  <a:cubicBezTo>
                    <a:pt x="1687638" y="1065937"/>
                    <a:pt x="1682970" y="1052960"/>
                    <a:pt x="1685455" y="1148348"/>
                  </a:cubicBezTo>
                  <a:close/>
                  <a:moveTo>
                    <a:pt x="1679003" y="759966"/>
                  </a:moveTo>
                  <a:cubicBezTo>
                    <a:pt x="1684051" y="1082707"/>
                    <a:pt x="1687220" y="1048274"/>
                    <a:pt x="1672248" y="1047990"/>
                  </a:cubicBezTo>
                  <a:cubicBezTo>
                    <a:pt x="1340156" y="1041748"/>
                    <a:pt x="1381431" y="1063812"/>
                    <a:pt x="1380728" y="1018622"/>
                  </a:cubicBezTo>
                  <a:cubicBezTo>
                    <a:pt x="1378717" y="890223"/>
                    <a:pt x="1381791" y="890603"/>
                    <a:pt x="1379742" y="759624"/>
                  </a:cubicBezTo>
                  <a:cubicBezTo>
                    <a:pt x="1378451" y="677952"/>
                    <a:pt x="1332926" y="712803"/>
                    <a:pt x="1672305" y="703526"/>
                  </a:cubicBezTo>
                  <a:cubicBezTo>
                    <a:pt x="1680521" y="703298"/>
                    <a:pt x="1678017" y="694875"/>
                    <a:pt x="1679003" y="759966"/>
                  </a:cubicBezTo>
                  <a:close/>
                  <a:moveTo>
                    <a:pt x="1671735" y="341096"/>
                  </a:moveTo>
                  <a:cubicBezTo>
                    <a:pt x="1680408" y="724091"/>
                    <a:pt x="1679649" y="685674"/>
                    <a:pt x="1671906" y="685864"/>
                  </a:cubicBezTo>
                  <a:cubicBezTo>
                    <a:pt x="1597024" y="688026"/>
                    <a:pt x="1583892" y="687248"/>
                    <a:pt x="1444528" y="687628"/>
                  </a:cubicBezTo>
                  <a:cubicBezTo>
                    <a:pt x="1357140" y="687856"/>
                    <a:pt x="1381791" y="745206"/>
                    <a:pt x="1372056" y="371204"/>
                  </a:cubicBezTo>
                  <a:cubicBezTo>
                    <a:pt x="1370747" y="319355"/>
                    <a:pt x="1335090" y="350753"/>
                    <a:pt x="1671735" y="341096"/>
                  </a:cubicBezTo>
                  <a:close/>
                  <a:moveTo>
                    <a:pt x="1373612" y="1407194"/>
                  </a:moveTo>
                  <a:cubicBezTo>
                    <a:pt x="1373726" y="1414289"/>
                    <a:pt x="1072320" y="1409205"/>
                    <a:pt x="1072225" y="1406625"/>
                  </a:cubicBezTo>
                  <a:cubicBezTo>
                    <a:pt x="1057822" y="1007922"/>
                    <a:pt x="1062661" y="1064153"/>
                    <a:pt x="1103195" y="1064153"/>
                  </a:cubicBezTo>
                  <a:cubicBezTo>
                    <a:pt x="1211798" y="1064153"/>
                    <a:pt x="1214740" y="1065026"/>
                    <a:pt x="1330782" y="1065026"/>
                  </a:cubicBezTo>
                  <a:cubicBezTo>
                    <a:pt x="1376724" y="1065026"/>
                    <a:pt x="1366553" y="1009610"/>
                    <a:pt x="1373612" y="1407194"/>
                  </a:cubicBezTo>
                  <a:close/>
                  <a:moveTo>
                    <a:pt x="1364219" y="759928"/>
                  </a:moveTo>
                  <a:cubicBezTo>
                    <a:pt x="1369475" y="1094545"/>
                    <a:pt x="1373612" y="1047420"/>
                    <a:pt x="1330782" y="1047420"/>
                  </a:cubicBezTo>
                  <a:cubicBezTo>
                    <a:pt x="1024973" y="1047420"/>
                    <a:pt x="1066741" y="1054307"/>
                    <a:pt x="1066191" y="1018584"/>
                  </a:cubicBezTo>
                  <a:cubicBezTo>
                    <a:pt x="1060441" y="651563"/>
                    <a:pt x="1045051" y="704133"/>
                    <a:pt x="1103195" y="704133"/>
                  </a:cubicBezTo>
                  <a:cubicBezTo>
                    <a:pt x="1413539" y="704133"/>
                    <a:pt x="1363175" y="692921"/>
                    <a:pt x="1364219" y="759928"/>
                  </a:cubicBezTo>
                  <a:close/>
                  <a:moveTo>
                    <a:pt x="1103195" y="341324"/>
                  </a:moveTo>
                  <a:cubicBezTo>
                    <a:pt x="1335944" y="341381"/>
                    <a:pt x="1336570" y="341381"/>
                    <a:pt x="1355755" y="341419"/>
                  </a:cubicBezTo>
                  <a:cubicBezTo>
                    <a:pt x="1357577" y="417096"/>
                    <a:pt x="1362909" y="686319"/>
                    <a:pt x="1362947" y="687818"/>
                  </a:cubicBezTo>
                  <a:cubicBezTo>
                    <a:pt x="1264952" y="687912"/>
                    <a:pt x="1353990" y="687912"/>
                    <a:pt x="1059663" y="686433"/>
                  </a:cubicBezTo>
                  <a:cubicBezTo>
                    <a:pt x="1053230" y="278737"/>
                    <a:pt x="1040401" y="341324"/>
                    <a:pt x="1103195" y="341324"/>
                  </a:cubicBezTo>
                  <a:close/>
                  <a:moveTo>
                    <a:pt x="1051958" y="1148197"/>
                  </a:moveTo>
                  <a:cubicBezTo>
                    <a:pt x="1052414" y="1236205"/>
                    <a:pt x="1053514" y="1320419"/>
                    <a:pt x="1056645" y="1407308"/>
                  </a:cubicBezTo>
                  <a:cubicBezTo>
                    <a:pt x="1056721" y="1409338"/>
                    <a:pt x="756074" y="1421195"/>
                    <a:pt x="756074" y="1407384"/>
                  </a:cubicBezTo>
                  <a:cubicBezTo>
                    <a:pt x="756074" y="1036076"/>
                    <a:pt x="738483" y="1065709"/>
                    <a:pt x="761843" y="1065861"/>
                  </a:cubicBezTo>
                  <a:cubicBezTo>
                    <a:pt x="1109514" y="1068232"/>
                    <a:pt x="1051370" y="1034975"/>
                    <a:pt x="1051958" y="1148197"/>
                  </a:cubicBezTo>
                  <a:close/>
                  <a:moveTo>
                    <a:pt x="1045278" y="760004"/>
                  </a:moveTo>
                  <a:cubicBezTo>
                    <a:pt x="1050573" y="1099516"/>
                    <a:pt x="1070347" y="1046036"/>
                    <a:pt x="989316" y="1047572"/>
                  </a:cubicBezTo>
                  <a:cubicBezTo>
                    <a:pt x="706223" y="1052524"/>
                    <a:pt x="749622" y="1054402"/>
                    <a:pt x="749072" y="1018622"/>
                  </a:cubicBezTo>
                  <a:cubicBezTo>
                    <a:pt x="743531" y="664616"/>
                    <a:pt x="740362" y="703754"/>
                    <a:pt x="762014" y="703412"/>
                  </a:cubicBezTo>
                  <a:cubicBezTo>
                    <a:pt x="1102379" y="697910"/>
                    <a:pt x="1044254" y="695103"/>
                    <a:pt x="1045278" y="760004"/>
                  </a:cubicBezTo>
                  <a:close/>
                  <a:moveTo>
                    <a:pt x="761938" y="340527"/>
                  </a:moveTo>
                  <a:cubicBezTo>
                    <a:pt x="1082074" y="338592"/>
                    <a:pt x="1038257" y="331535"/>
                    <a:pt x="1039035" y="374391"/>
                  </a:cubicBezTo>
                  <a:cubicBezTo>
                    <a:pt x="1040648" y="462418"/>
                    <a:pt x="1041597" y="526618"/>
                    <a:pt x="1044121" y="686319"/>
                  </a:cubicBezTo>
                  <a:cubicBezTo>
                    <a:pt x="971516" y="685769"/>
                    <a:pt x="913448" y="683492"/>
                    <a:pt x="745163" y="686053"/>
                  </a:cubicBezTo>
                  <a:cubicBezTo>
                    <a:pt x="740457" y="293212"/>
                    <a:pt x="727609" y="340717"/>
                    <a:pt x="761938" y="340527"/>
                  </a:cubicBezTo>
                  <a:close/>
                  <a:moveTo>
                    <a:pt x="740532" y="1407384"/>
                  </a:moveTo>
                  <a:cubicBezTo>
                    <a:pt x="740532" y="1415978"/>
                    <a:pt x="766758" y="1412297"/>
                    <a:pt x="439923" y="1411994"/>
                  </a:cubicBezTo>
                  <a:cubicBezTo>
                    <a:pt x="440379" y="1255935"/>
                    <a:pt x="436166" y="1154533"/>
                    <a:pt x="434458" y="1066031"/>
                  </a:cubicBezTo>
                  <a:cubicBezTo>
                    <a:pt x="529171" y="1065994"/>
                    <a:pt x="619348" y="1065064"/>
                    <a:pt x="734384" y="1065709"/>
                  </a:cubicBezTo>
                  <a:cubicBezTo>
                    <a:pt x="736206" y="1157151"/>
                    <a:pt x="740532" y="1241991"/>
                    <a:pt x="740532" y="1407384"/>
                  </a:cubicBezTo>
                  <a:close/>
                  <a:moveTo>
                    <a:pt x="733530" y="1018925"/>
                  </a:moveTo>
                  <a:cubicBezTo>
                    <a:pt x="734137" y="1057210"/>
                    <a:pt x="783249" y="1048236"/>
                    <a:pt x="434098" y="1048407"/>
                  </a:cubicBezTo>
                  <a:cubicBezTo>
                    <a:pt x="430321" y="835149"/>
                    <a:pt x="428898" y="809993"/>
                    <a:pt x="427797" y="704190"/>
                  </a:cubicBezTo>
                  <a:cubicBezTo>
                    <a:pt x="642366" y="704342"/>
                    <a:pt x="677720" y="704550"/>
                    <a:pt x="729830" y="703886"/>
                  </a:cubicBezTo>
                  <a:cubicBezTo>
                    <a:pt x="732486" y="901606"/>
                    <a:pt x="732164" y="931353"/>
                    <a:pt x="733530" y="1018925"/>
                  </a:cubicBezTo>
                  <a:close/>
                  <a:moveTo>
                    <a:pt x="722979" y="340717"/>
                  </a:moveTo>
                  <a:cubicBezTo>
                    <a:pt x="728520" y="514723"/>
                    <a:pt x="726812" y="461944"/>
                    <a:pt x="729602" y="686281"/>
                  </a:cubicBezTo>
                  <a:cubicBezTo>
                    <a:pt x="683356" y="686850"/>
                    <a:pt x="665916" y="686736"/>
                    <a:pt x="427646" y="686584"/>
                  </a:cubicBezTo>
                  <a:cubicBezTo>
                    <a:pt x="426773" y="578353"/>
                    <a:pt x="428651" y="607151"/>
                    <a:pt x="423224" y="342595"/>
                  </a:cubicBezTo>
                  <a:cubicBezTo>
                    <a:pt x="520233" y="342538"/>
                    <a:pt x="442523" y="341855"/>
                    <a:pt x="722979" y="340717"/>
                  </a:cubicBezTo>
                  <a:close/>
                  <a:moveTo>
                    <a:pt x="193151" y="340888"/>
                  </a:moveTo>
                  <a:cubicBezTo>
                    <a:pt x="304734" y="340888"/>
                    <a:pt x="304089" y="342443"/>
                    <a:pt x="407663" y="342557"/>
                  </a:cubicBezTo>
                  <a:cubicBezTo>
                    <a:pt x="413242" y="615878"/>
                    <a:pt x="411212" y="581293"/>
                    <a:pt x="412104" y="686547"/>
                  </a:cubicBezTo>
                  <a:cubicBezTo>
                    <a:pt x="198332" y="686395"/>
                    <a:pt x="164648" y="686262"/>
                    <a:pt x="112254" y="686660"/>
                  </a:cubicBezTo>
                  <a:cubicBezTo>
                    <a:pt x="108098" y="269479"/>
                    <a:pt x="78703" y="340888"/>
                    <a:pt x="193151" y="340888"/>
                  </a:cubicBezTo>
                  <a:close/>
                  <a:moveTo>
                    <a:pt x="193151" y="704019"/>
                  </a:moveTo>
                  <a:cubicBezTo>
                    <a:pt x="454137" y="704190"/>
                    <a:pt x="411838" y="685541"/>
                    <a:pt x="412996" y="760004"/>
                  </a:cubicBezTo>
                  <a:cubicBezTo>
                    <a:pt x="415045" y="891722"/>
                    <a:pt x="416032" y="889503"/>
                    <a:pt x="418062" y="1018887"/>
                  </a:cubicBezTo>
                  <a:cubicBezTo>
                    <a:pt x="418727" y="1061327"/>
                    <a:pt x="465770" y="1048047"/>
                    <a:pt x="117036" y="1047876"/>
                  </a:cubicBezTo>
                  <a:cubicBezTo>
                    <a:pt x="110090" y="640693"/>
                    <a:pt x="90279" y="704019"/>
                    <a:pt x="193151" y="704019"/>
                  </a:cubicBezTo>
                  <a:close/>
                  <a:moveTo>
                    <a:pt x="122805" y="1406473"/>
                  </a:moveTo>
                  <a:cubicBezTo>
                    <a:pt x="121533" y="1001832"/>
                    <a:pt x="87451" y="1065481"/>
                    <a:pt x="193151" y="1065538"/>
                  </a:cubicBezTo>
                  <a:cubicBezTo>
                    <a:pt x="292038" y="1065538"/>
                    <a:pt x="307960" y="1066031"/>
                    <a:pt x="418878" y="1066031"/>
                  </a:cubicBezTo>
                  <a:cubicBezTo>
                    <a:pt x="420871" y="1170659"/>
                    <a:pt x="424799" y="1251268"/>
                    <a:pt x="424325" y="1411994"/>
                  </a:cubicBezTo>
                  <a:cubicBezTo>
                    <a:pt x="422427" y="1411994"/>
                    <a:pt x="122824" y="1411994"/>
                    <a:pt x="122805" y="1406473"/>
                  </a:cubicBezTo>
                  <a:close/>
                  <a:moveTo>
                    <a:pt x="126259" y="1665661"/>
                  </a:moveTo>
                  <a:cubicBezTo>
                    <a:pt x="124930" y="1595068"/>
                    <a:pt x="123203" y="1499300"/>
                    <a:pt x="122900" y="1428537"/>
                  </a:cubicBezTo>
                  <a:cubicBezTo>
                    <a:pt x="295986" y="1427835"/>
                    <a:pt x="281146" y="1429599"/>
                    <a:pt x="424306" y="1429599"/>
                  </a:cubicBezTo>
                  <a:cubicBezTo>
                    <a:pt x="423850" y="1792408"/>
                    <a:pt x="438291" y="1772450"/>
                    <a:pt x="420605" y="1772450"/>
                  </a:cubicBezTo>
                  <a:cubicBezTo>
                    <a:pt x="66539" y="1772450"/>
                    <a:pt x="128763" y="1800263"/>
                    <a:pt x="126259" y="1665661"/>
                  </a:cubicBezTo>
                  <a:close/>
                  <a:moveTo>
                    <a:pt x="128479" y="1795083"/>
                  </a:moveTo>
                  <a:cubicBezTo>
                    <a:pt x="128365" y="1788235"/>
                    <a:pt x="429429" y="1787874"/>
                    <a:pt x="429543" y="1795387"/>
                  </a:cubicBezTo>
                  <a:cubicBezTo>
                    <a:pt x="435502" y="2175403"/>
                    <a:pt x="447078" y="2134254"/>
                    <a:pt x="420586" y="2134254"/>
                  </a:cubicBezTo>
                  <a:cubicBezTo>
                    <a:pt x="212450" y="2134216"/>
                    <a:pt x="175484" y="2134083"/>
                    <a:pt x="134703" y="2134463"/>
                  </a:cubicBezTo>
                  <a:cubicBezTo>
                    <a:pt x="133659" y="2092896"/>
                    <a:pt x="128650" y="1805821"/>
                    <a:pt x="128479" y="1795083"/>
                  </a:cubicBezTo>
                  <a:close/>
                  <a:moveTo>
                    <a:pt x="141003" y="2442046"/>
                  </a:moveTo>
                  <a:cubicBezTo>
                    <a:pt x="136715" y="2099157"/>
                    <a:pt x="117814" y="2151841"/>
                    <a:pt x="193151" y="2151841"/>
                  </a:cubicBezTo>
                  <a:cubicBezTo>
                    <a:pt x="208921" y="2151841"/>
                    <a:pt x="423585" y="2151879"/>
                    <a:pt x="436982" y="2151898"/>
                  </a:cubicBezTo>
                  <a:cubicBezTo>
                    <a:pt x="438064" y="2242922"/>
                    <a:pt x="437343" y="2198055"/>
                    <a:pt x="441840" y="2499548"/>
                  </a:cubicBezTo>
                  <a:cubicBezTo>
                    <a:pt x="86332" y="2499814"/>
                    <a:pt x="141876" y="2510912"/>
                    <a:pt x="141003" y="2442046"/>
                  </a:cubicBezTo>
                  <a:close/>
                  <a:moveTo>
                    <a:pt x="146924" y="2830239"/>
                  </a:moveTo>
                  <a:cubicBezTo>
                    <a:pt x="143338" y="2604972"/>
                    <a:pt x="142616" y="2561775"/>
                    <a:pt x="141971" y="2515086"/>
                  </a:cubicBezTo>
                  <a:cubicBezTo>
                    <a:pt x="260727" y="2513834"/>
                    <a:pt x="306404" y="2517268"/>
                    <a:pt x="442125" y="2517173"/>
                  </a:cubicBezTo>
                  <a:cubicBezTo>
                    <a:pt x="445484" y="2737336"/>
                    <a:pt x="442466" y="2712161"/>
                    <a:pt x="445465" y="2862794"/>
                  </a:cubicBezTo>
                  <a:cubicBezTo>
                    <a:pt x="95649" y="2863932"/>
                    <a:pt x="147474" y="2865810"/>
                    <a:pt x="146924" y="2830239"/>
                  </a:cubicBezTo>
                  <a:close/>
                  <a:moveTo>
                    <a:pt x="152332" y="3218508"/>
                  </a:moveTo>
                  <a:cubicBezTo>
                    <a:pt x="143679" y="2822233"/>
                    <a:pt x="134665" y="2878066"/>
                    <a:pt x="193170" y="2878066"/>
                  </a:cubicBezTo>
                  <a:cubicBezTo>
                    <a:pt x="305094" y="2878066"/>
                    <a:pt x="307182" y="2880437"/>
                    <a:pt x="420624" y="2880437"/>
                  </a:cubicBezTo>
                  <a:cubicBezTo>
                    <a:pt x="450171" y="2880437"/>
                    <a:pt x="449583" y="2825439"/>
                    <a:pt x="453321" y="3217862"/>
                  </a:cubicBezTo>
                  <a:cubicBezTo>
                    <a:pt x="453397" y="3226494"/>
                    <a:pt x="459280" y="3224256"/>
                    <a:pt x="420624" y="3224256"/>
                  </a:cubicBezTo>
                  <a:cubicBezTo>
                    <a:pt x="120774" y="3224256"/>
                    <a:pt x="152484" y="3225242"/>
                    <a:pt x="152332" y="3218508"/>
                  </a:cubicBezTo>
                  <a:close/>
                  <a:moveTo>
                    <a:pt x="152845" y="3241349"/>
                  </a:moveTo>
                  <a:cubicBezTo>
                    <a:pt x="199414" y="3241311"/>
                    <a:pt x="452106" y="3241918"/>
                    <a:pt x="453530" y="3241918"/>
                  </a:cubicBezTo>
                  <a:cubicBezTo>
                    <a:pt x="457553" y="3641494"/>
                    <a:pt x="476681" y="3587103"/>
                    <a:pt x="420605" y="3587103"/>
                  </a:cubicBezTo>
                  <a:cubicBezTo>
                    <a:pt x="194385" y="3587065"/>
                    <a:pt x="181822" y="3587084"/>
                    <a:pt x="156393" y="3587027"/>
                  </a:cubicBezTo>
                  <a:cubicBezTo>
                    <a:pt x="154610" y="3457984"/>
                    <a:pt x="157475" y="3452937"/>
                    <a:pt x="152845" y="3241349"/>
                  </a:cubicBezTo>
                  <a:close/>
                  <a:moveTo>
                    <a:pt x="164288" y="3950102"/>
                  </a:moveTo>
                  <a:cubicBezTo>
                    <a:pt x="157418" y="3612923"/>
                    <a:pt x="158044" y="3703948"/>
                    <a:pt x="156640" y="3604633"/>
                  </a:cubicBezTo>
                  <a:cubicBezTo>
                    <a:pt x="482678" y="3605467"/>
                    <a:pt x="459375" y="3602773"/>
                    <a:pt x="459431" y="3607156"/>
                  </a:cubicBezTo>
                  <a:cubicBezTo>
                    <a:pt x="465561" y="3999332"/>
                    <a:pt x="482355" y="3947901"/>
                    <a:pt x="420586" y="3947901"/>
                  </a:cubicBezTo>
                  <a:cubicBezTo>
                    <a:pt x="297029" y="3947920"/>
                    <a:pt x="295739" y="3950709"/>
                    <a:pt x="164288" y="3950102"/>
                  </a:cubicBezTo>
                  <a:close/>
                  <a:moveTo>
                    <a:pt x="164667" y="3967726"/>
                  </a:moveTo>
                  <a:cubicBezTo>
                    <a:pt x="268299" y="3968181"/>
                    <a:pt x="283556" y="3966019"/>
                    <a:pt x="465049" y="3965469"/>
                  </a:cubicBezTo>
                  <a:cubicBezTo>
                    <a:pt x="471501" y="4377034"/>
                    <a:pt x="486549" y="4310729"/>
                    <a:pt x="420605" y="4310729"/>
                  </a:cubicBezTo>
                  <a:cubicBezTo>
                    <a:pt x="306840" y="4310729"/>
                    <a:pt x="306726" y="4312873"/>
                    <a:pt x="193151" y="4312873"/>
                  </a:cubicBezTo>
                  <a:cubicBezTo>
                    <a:pt x="158860" y="4312873"/>
                    <a:pt x="172941" y="4357190"/>
                    <a:pt x="164667" y="3967726"/>
                  </a:cubicBezTo>
                  <a:close/>
                  <a:moveTo>
                    <a:pt x="172524" y="4642558"/>
                  </a:moveTo>
                  <a:cubicBezTo>
                    <a:pt x="166869" y="4280185"/>
                    <a:pt x="166812" y="4330478"/>
                    <a:pt x="193151" y="4330478"/>
                  </a:cubicBezTo>
                  <a:cubicBezTo>
                    <a:pt x="518335" y="4330478"/>
                    <a:pt x="471216" y="4307314"/>
                    <a:pt x="472449" y="4383902"/>
                  </a:cubicBezTo>
                  <a:cubicBezTo>
                    <a:pt x="474423" y="4510232"/>
                    <a:pt x="472013" y="4513609"/>
                    <a:pt x="474043" y="4642824"/>
                  </a:cubicBezTo>
                  <a:cubicBezTo>
                    <a:pt x="474632" y="4679951"/>
                    <a:pt x="485259" y="4672077"/>
                    <a:pt x="420624" y="4672077"/>
                  </a:cubicBezTo>
                  <a:cubicBezTo>
                    <a:pt x="133166" y="4672077"/>
                    <a:pt x="173150" y="4683233"/>
                    <a:pt x="172524" y="4642558"/>
                  </a:cubicBezTo>
                  <a:close/>
                  <a:moveTo>
                    <a:pt x="179412" y="5030902"/>
                  </a:moveTo>
                  <a:cubicBezTo>
                    <a:pt x="169924" y="4635519"/>
                    <a:pt x="167077" y="4690157"/>
                    <a:pt x="193151" y="4690157"/>
                  </a:cubicBezTo>
                  <a:cubicBezTo>
                    <a:pt x="533080" y="4690157"/>
                    <a:pt x="474499" y="4667733"/>
                    <a:pt x="475827" y="4772284"/>
                  </a:cubicBezTo>
                  <a:cubicBezTo>
                    <a:pt x="476871" y="4855209"/>
                    <a:pt x="478161" y="4948870"/>
                    <a:pt x="480325" y="5031396"/>
                  </a:cubicBezTo>
                  <a:cubicBezTo>
                    <a:pt x="480458" y="5036708"/>
                    <a:pt x="489396" y="5035152"/>
                    <a:pt x="420624" y="5035152"/>
                  </a:cubicBezTo>
                  <a:cubicBezTo>
                    <a:pt x="159582" y="5035152"/>
                    <a:pt x="179754" y="5045681"/>
                    <a:pt x="179412" y="5030902"/>
                  </a:cubicBezTo>
                  <a:close/>
                  <a:moveTo>
                    <a:pt x="186756" y="5399536"/>
                  </a:moveTo>
                  <a:cubicBezTo>
                    <a:pt x="180437" y="5015934"/>
                    <a:pt x="172732" y="5055907"/>
                    <a:pt x="193151" y="5055907"/>
                  </a:cubicBezTo>
                  <a:cubicBezTo>
                    <a:pt x="538090" y="5055907"/>
                    <a:pt x="480704" y="5015687"/>
                    <a:pt x="482981" y="5160705"/>
                  </a:cubicBezTo>
                  <a:cubicBezTo>
                    <a:pt x="484993" y="5289407"/>
                    <a:pt x="486416" y="5287301"/>
                    <a:pt x="488352" y="5399801"/>
                  </a:cubicBezTo>
                  <a:cubicBezTo>
                    <a:pt x="451499" y="5399650"/>
                    <a:pt x="204499" y="5399536"/>
                    <a:pt x="186756" y="5399536"/>
                  </a:cubicBezTo>
                  <a:close/>
                  <a:moveTo>
                    <a:pt x="193151" y="5417141"/>
                  </a:moveTo>
                  <a:cubicBezTo>
                    <a:pt x="460494" y="5417312"/>
                    <a:pt x="456813" y="5417293"/>
                    <a:pt x="488655" y="5417445"/>
                  </a:cubicBezTo>
                  <a:cubicBezTo>
                    <a:pt x="491274" y="5600367"/>
                    <a:pt x="490439" y="5592095"/>
                    <a:pt x="493419" y="5760618"/>
                  </a:cubicBezTo>
                  <a:cubicBezTo>
                    <a:pt x="417398" y="5759727"/>
                    <a:pt x="307087" y="5760713"/>
                    <a:pt x="192923" y="5760713"/>
                  </a:cubicBezTo>
                  <a:cubicBezTo>
                    <a:pt x="191178" y="5390448"/>
                    <a:pt x="179279" y="5417141"/>
                    <a:pt x="193151" y="5417141"/>
                  </a:cubicBezTo>
                  <a:close/>
                  <a:moveTo>
                    <a:pt x="193151" y="5778300"/>
                  </a:moveTo>
                  <a:cubicBezTo>
                    <a:pt x="540595" y="5778300"/>
                    <a:pt x="493513" y="5766518"/>
                    <a:pt x="494292" y="5808237"/>
                  </a:cubicBezTo>
                  <a:cubicBezTo>
                    <a:pt x="501408" y="6185995"/>
                    <a:pt x="514995" y="6124414"/>
                    <a:pt x="420605" y="6124414"/>
                  </a:cubicBezTo>
                  <a:cubicBezTo>
                    <a:pt x="311110" y="6124414"/>
                    <a:pt x="307656" y="6122156"/>
                    <a:pt x="198351" y="6122080"/>
                  </a:cubicBezTo>
                  <a:cubicBezTo>
                    <a:pt x="189678" y="5752195"/>
                    <a:pt x="194499" y="5778300"/>
                    <a:pt x="193151" y="5778300"/>
                  </a:cubicBezTo>
                  <a:close/>
                  <a:moveTo>
                    <a:pt x="201634" y="6455484"/>
                  </a:moveTo>
                  <a:cubicBezTo>
                    <a:pt x="199660" y="6329495"/>
                    <a:pt x="201805" y="6325587"/>
                    <a:pt x="199774" y="6196410"/>
                  </a:cubicBezTo>
                  <a:cubicBezTo>
                    <a:pt x="198579" y="6118685"/>
                    <a:pt x="148158" y="6140653"/>
                    <a:pt x="497423" y="6142190"/>
                  </a:cubicBezTo>
                  <a:cubicBezTo>
                    <a:pt x="498998" y="6320199"/>
                    <a:pt x="503533" y="6320977"/>
                    <a:pt x="505450" y="6485743"/>
                  </a:cubicBezTo>
                  <a:cubicBezTo>
                    <a:pt x="163016" y="6479596"/>
                    <a:pt x="202450" y="6507655"/>
                    <a:pt x="201634" y="6455484"/>
                  </a:cubicBezTo>
                  <a:close/>
                  <a:moveTo>
                    <a:pt x="207479" y="6843677"/>
                  </a:moveTo>
                  <a:cubicBezTo>
                    <a:pt x="205543" y="6751115"/>
                    <a:pt x="204366" y="6682116"/>
                    <a:pt x="203361" y="6584945"/>
                  </a:cubicBezTo>
                  <a:cubicBezTo>
                    <a:pt x="202298" y="6482746"/>
                    <a:pt x="181234" y="6506100"/>
                    <a:pt x="307011" y="6503728"/>
                  </a:cubicBezTo>
                  <a:cubicBezTo>
                    <a:pt x="388800" y="6502286"/>
                    <a:pt x="457610" y="6502495"/>
                    <a:pt x="505640" y="6503387"/>
                  </a:cubicBezTo>
                  <a:cubicBezTo>
                    <a:pt x="506494" y="6601886"/>
                    <a:pt x="503305" y="6650055"/>
                    <a:pt x="509549" y="6849766"/>
                  </a:cubicBezTo>
                  <a:cubicBezTo>
                    <a:pt x="180532" y="6849766"/>
                    <a:pt x="207554" y="6846997"/>
                    <a:pt x="207479" y="6843677"/>
                  </a:cubicBezTo>
                  <a:close/>
                  <a:moveTo>
                    <a:pt x="207934" y="6864981"/>
                  </a:moveTo>
                  <a:cubicBezTo>
                    <a:pt x="309155" y="6865190"/>
                    <a:pt x="277958" y="6867372"/>
                    <a:pt x="510099" y="6867372"/>
                  </a:cubicBezTo>
                  <a:cubicBezTo>
                    <a:pt x="515185" y="7033087"/>
                    <a:pt x="512281" y="7097476"/>
                    <a:pt x="513762" y="7210318"/>
                  </a:cubicBezTo>
                  <a:cubicBezTo>
                    <a:pt x="210648" y="7211551"/>
                    <a:pt x="312723" y="7212177"/>
                    <a:pt x="214709" y="7212423"/>
                  </a:cubicBezTo>
                  <a:cubicBezTo>
                    <a:pt x="214690" y="7210489"/>
                    <a:pt x="207972" y="6866442"/>
                    <a:pt x="207934" y="6864981"/>
                  </a:cubicBezTo>
                  <a:close/>
                  <a:moveTo>
                    <a:pt x="215031" y="7232211"/>
                  </a:moveTo>
                  <a:cubicBezTo>
                    <a:pt x="214993" y="7229763"/>
                    <a:pt x="189147" y="7229384"/>
                    <a:pt x="514008" y="7227943"/>
                  </a:cubicBezTo>
                  <a:cubicBezTo>
                    <a:pt x="516058" y="7360837"/>
                    <a:pt x="519360" y="7366566"/>
                    <a:pt x="521865" y="7575100"/>
                  </a:cubicBezTo>
                  <a:cubicBezTo>
                    <a:pt x="388706" y="7574626"/>
                    <a:pt x="316082" y="7575252"/>
                    <a:pt x="220231" y="7575328"/>
                  </a:cubicBezTo>
                  <a:cubicBezTo>
                    <a:pt x="217840" y="7462941"/>
                    <a:pt x="216834" y="7344806"/>
                    <a:pt x="215031" y="7232211"/>
                  </a:cubicBezTo>
                  <a:close/>
                  <a:moveTo>
                    <a:pt x="225203" y="7879951"/>
                  </a:moveTo>
                  <a:cubicBezTo>
                    <a:pt x="223780" y="7534368"/>
                    <a:pt x="193929" y="7593218"/>
                    <a:pt x="306897" y="7592762"/>
                  </a:cubicBezTo>
                  <a:cubicBezTo>
                    <a:pt x="384094" y="7592554"/>
                    <a:pt x="435407" y="7592478"/>
                    <a:pt x="522073" y="7592725"/>
                  </a:cubicBezTo>
                  <a:cubicBezTo>
                    <a:pt x="526210" y="7966006"/>
                    <a:pt x="522130" y="7511375"/>
                    <a:pt x="525261" y="7937852"/>
                  </a:cubicBezTo>
                  <a:cubicBezTo>
                    <a:pt x="165692" y="7939730"/>
                    <a:pt x="225487" y="7946769"/>
                    <a:pt x="225203" y="7879951"/>
                  </a:cubicBezTo>
                  <a:close/>
                  <a:moveTo>
                    <a:pt x="230839" y="8268372"/>
                  </a:moveTo>
                  <a:cubicBezTo>
                    <a:pt x="224899" y="7889418"/>
                    <a:pt x="201975" y="7951492"/>
                    <a:pt x="306688" y="7954224"/>
                  </a:cubicBezTo>
                  <a:cubicBezTo>
                    <a:pt x="371266" y="7955989"/>
                    <a:pt x="425767" y="7955989"/>
                    <a:pt x="525413" y="7955495"/>
                  </a:cubicBezTo>
                  <a:cubicBezTo>
                    <a:pt x="527254" y="8142041"/>
                    <a:pt x="531695" y="8131076"/>
                    <a:pt x="533668" y="8298024"/>
                  </a:cubicBezTo>
                  <a:cubicBezTo>
                    <a:pt x="186547" y="8293812"/>
                    <a:pt x="231636" y="8317128"/>
                    <a:pt x="230839" y="8268372"/>
                  </a:cubicBezTo>
                  <a:close/>
                  <a:moveTo>
                    <a:pt x="236304" y="8663299"/>
                  </a:moveTo>
                  <a:cubicBezTo>
                    <a:pt x="235982" y="8568291"/>
                    <a:pt x="236114" y="8589368"/>
                    <a:pt x="231655" y="8317375"/>
                  </a:cubicBezTo>
                  <a:cubicBezTo>
                    <a:pt x="323654" y="8316806"/>
                    <a:pt x="348836" y="8313429"/>
                    <a:pt x="533858" y="8315687"/>
                  </a:cubicBezTo>
                  <a:cubicBezTo>
                    <a:pt x="534693" y="8410505"/>
                    <a:pt x="536021" y="8624142"/>
                    <a:pt x="536534" y="8663318"/>
                  </a:cubicBezTo>
                  <a:lnTo>
                    <a:pt x="236304" y="8663299"/>
                  </a:lnTo>
                  <a:close/>
                  <a:moveTo>
                    <a:pt x="534389" y="7227848"/>
                  </a:moveTo>
                  <a:cubicBezTo>
                    <a:pt x="854848" y="7226539"/>
                    <a:pt x="830159" y="7230427"/>
                    <a:pt x="830197" y="7232552"/>
                  </a:cubicBezTo>
                  <a:cubicBezTo>
                    <a:pt x="836383" y="7627935"/>
                    <a:pt x="871092" y="7573355"/>
                    <a:pt x="761843" y="7574682"/>
                  </a:cubicBezTo>
                  <a:cubicBezTo>
                    <a:pt x="687948" y="7575480"/>
                    <a:pt x="643410" y="7575461"/>
                    <a:pt x="537444" y="7575157"/>
                  </a:cubicBezTo>
                  <a:cubicBezTo>
                    <a:pt x="532833" y="7200585"/>
                    <a:pt x="523326" y="7227904"/>
                    <a:pt x="534389" y="7227848"/>
                  </a:cubicBezTo>
                  <a:close/>
                  <a:moveTo>
                    <a:pt x="540670" y="7879989"/>
                  </a:moveTo>
                  <a:cubicBezTo>
                    <a:pt x="540670" y="7533135"/>
                    <a:pt x="504273" y="7592952"/>
                    <a:pt x="648097" y="7592952"/>
                  </a:cubicBezTo>
                  <a:cubicBezTo>
                    <a:pt x="755315" y="7592952"/>
                    <a:pt x="751064" y="7592004"/>
                    <a:pt x="838205" y="7591700"/>
                  </a:cubicBezTo>
                  <a:cubicBezTo>
                    <a:pt x="837826" y="7807746"/>
                    <a:pt x="841109" y="7839619"/>
                    <a:pt x="843595" y="7936999"/>
                  </a:cubicBezTo>
                  <a:cubicBezTo>
                    <a:pt x="487080" y="7937378"/>
                    <a:pt x="540670" y="7957127"/>
                    <a:pt x="540670" y="7879989"/>
                  </a:cubicBezTo>
                  <a:close/>
                  <a:moveTo>
                    <a:pt x="548811" y="8268334"/>
                  </a:moveTo>
                  <a:cubicBezTo>
                    <a:pt x="542948" y="7892700"/>
                    <a:pt x="505943" y="7955154"/>
                    <a:pt x="648097" y="7955154"/>
                  </a:cubicBezTo>
                  <a:cubicBezTo>
                    <a:pt x="761464" y="7955154"/>
                    <a:pt x="745846" y="7954756"/>
                    <a:pt x="844012" y="7954642"/>
                  </a:cubicBezTo>
                  <a:cubicBezTo>
                    <a:pt x="847504" y="8109524"/>
                    <a:pt x="844392" y="8128970"/>
                    <a:pt x="847143" y="8298157"/>
                  </a:cubicBezTo>
                  <a:cubicBezTo>
                    <a:pt x="501654" y="8298518"/>
                    <a:pt x="549438" y="8309122"/>
                    <a:pt x="548811" y="8268334"/>
                  </a:cubicBezTo>
                  <a:close/>
                  <a:moveTo>
                    <a:pt x="552094" y="8663337"/>
                  </a:moveTo>
                  <a:cubicBezTo>
                    <a:pt x="551525" y="8620177"/>
                    <a:pt x="550197" y="8405914"/>
                    <a:pt x="549400" y="8315876"/>
                  </a:cubicBezTo>
                  <a:cubicBezTo>
                    <a:pt x="653582" y="8317072"/>
                    <a:pt x="768656" y="8315857"/>
                    <a:pt x="847447" y="8315763"/>
                  </a:cubicBezTo>
                  <a:cubicBezTo>
                    <a:pt x="852153" y="8604810"/>
                    <a:pt x="851584" y="8576638"/>
                    <a:pt x="853557" y="8660662"/>
                  </a:cubicBezTo>
                  <a:cubicBezTo>
                    <a:pt x="746928" y="8661023"/>
                    <a:pt x="793743" y="8663356"/>
                    <a:pt x="552094" y="8663337"/>
                  </a:cubicBezTo>
                  <a:close/>
                  <a:moveTo>
                    <a:pt x="857486" y="7879667"/>
                  </a:moveTo>
                  <a:cubicBezTo>
                    <a:pt x="846688" y="7546510"/>
                    <a:pt x="851755" y="7591643"/>
                    <a:pt x="875722" y="7591643"/>
                  </a:cubicBezTo>
                  <a:cubicBezTo>
                    <a:pt x="1198135" y="7591643"/>
                    <a:pt x="1154223" y="7584282"/>
                    <a:pt x="1154375" y="7620935"/>
                  </a:cubicBezTo>
                  <a:cubicBezTo>
                    <a:pt x="1155950" y="7993211"/>
                    <a:pt x="1177830" y="7935614"/>
                    <a:pt x="1103214" y="7935614"/>
                  </a:cubicBezTo>
                  <a:cubicBezTo>
                    <a:pt x="818185" y="7935614"/>
                    <a:pt x="859990" y="7957450"/>
                    <a:pt x="857486" y="7879667"/>
                  </a:cubicBezTo>
                  <a:close/>
                  <a:moveTo>
                    <a:pt x="862211" y="8268410"/>
                  </a:moveTo>
                  <a:cubicBezTo>
                    <a:pt x="856651" y="7912829"/>
                    <a:pt x="856802" y="7954623"/>
                    <a:pt x="875722" y="7954623"/>
                  </a:cubicBezTo>
                  <a:cubicBezTo>
                    <a:pt x="1209388" y="7954623"/>
                    <a:pt x="1158151" y="7934665"/>
                    <a:pt x="1159328" y="8009716"/>
                  </a:cubicBezTo>
                  <a:cubicBezTo>
                    <a:pt x="1164622" y="8349532"/>
                    <a:pt x="1188172" y="8299769"/>
                    <a:pt x="1103195" y="8299769"/>
                  </a:cubicBezTo>
                  <a:cubicBezTo>
                    <a:pt x="822929" y="8299769"/>
                    <a:pt x="862818" y="8306580"/>
                    <a:pt x="862211" y="8268410"/>
                  </a:cubicBezTo>
                  <a:close/>
                  <a:moveTo>
                    <a:pt x="1170031" y="8657361"/>
                  </a:moveTo>
                  <a:cubicBezTo>
                    <a:pt x="1170012" y="8667587"/>
                    <a:pt x="1195915" y="8660605"/>
                    <a:pt x="875703" y="8660605"/>
                  </a:cubicBezTo>
                  <a:cubicBezTo>
                    <a:pt x="865683" y="8660605"/>
                    <a:pt x="869213" y="8699345"/>
                    <a:pt x="862970" y="8315724"/>
                  </a:cubicBezTo>
                  <a:cubicBezTo>
                    <a:pt x="998159" y="8315648"/>
                    <a:pt x="967076" y="8317622"/>
                    <a:pt x="1166577" y="8317318"/>
                  </a:cubicBezTo>
                  <a:cubicBezTo>
                    <a:pt x="1166615" y="8319538"/>
                    <a:pt x="1170107" y="8594148"/>
                    <a:pt x="1170031" y="8657361"/>
                  </a:cubicBezTo>
                  <a:close/>
                  <a:moveTo>
                    <a:pt x="1173048" y="7879875"/>
                  </a:moveTo>
                  <a:cubicBezTo>
                    <a:pt x="1168835" y="7544935"/>
                    <a:pt x="1153711" y="7593237"/>
                    <a:pt x="1217093" y="7592383"/>
                  </a:cubicBezTo>
                  <a:cubicBezTo>
                    <a:pt x="1510358" y="7588418"/>
                    <a:pt x="1470678" y="7586862"/>
                    <a:pt x="1471532" y="7621143"/>
                  </a:cubicBezTo>
                  <a:cubicBezTo>
                    <a:pt x="1480356" y="7988126"/>
                    <a:pt x="1480147" y="7937131"/>
                    <a:pt x="1444642" y="7936733"/>
                  </a:cubicBezTo>
                  <a:cubicBezTo>
                    <a:pt x="1125037" y="7933280"/>
                    <a:pt x="1173959" y="7953845"/>
                    <a:pt x="1173048" y="7879875"/>
                  </a:cubicBezTo>
                  <a:close/>
                  <a:moveTo>
                    <a:pt x="1181417" y="8268334"/>
                  </a:moveTo>
                  <a:cubicBezTo>
                    <a:pt x="1175743" y="7905809"/>
                    <a:pt x="1154356" y="7953257"/>
                    <a:pt x="1216941" y="7953504"/>
                  </a:cubicBezTo>
                  <a:cubicBezTo>
                    <a:pt x="1524078" y="7954737"/>
                    <a:pt x="1475422" y="7939920"/>
                    <a:pt x="1476504" y="8009716"/>
                  </a:cubicBezTo>
                  <a:cubicBezTo>
                    <a:pt x="1478515" y="8137773"/>
                    <a:pt x="1479616" y="8146215"/>
                    <a:pt x="1481532" y="8268637"/>
                  </a:cubicBezTo>
                  <a:cubicBezTo>
                    <a:pt x="1482159" y="8309540"/>
                    <a:pt x="1509997" y="8299295"/>
                    <a:pt x="1330782" y="8299428"/>
                  </a:cubicBezTo>
                  <a:cubicBezTo>
                    <a:pt x="1153711" y="8299428"/>
                    <a:pt x="1182081" y="8310033"/>
                    <a:pt x="1181417" y="8268334"/>
                  </a:cubicBezTo>
                  <a:close/>
                  <a:moveTo>
                    <a:pt x="1444490" y="8662123"/>
                  </a:moveTo>
                  <a:cubicBezTo>
                    <a:pt x="1373347" y="8662692"/>
                    <a:pt x="1361866" y="8662597"/>
                    <a:pt x="1185554" y="8662540"/>
                  </a:cubicBezTo>
                  <a:cubicBezTo>
                    <a:pt x="1185649" y="8596748"/>
                    <a:pt x="1182176" y="8319614"/>
                    <a:pt x="1182138" y="8317318"/>
                  </a:cubicBezTo>
                  <a:cubicBezTo>
                    <a:pt x="1324501" y="8317033"/>
                    <a:pt x="1156880" y="8317167"/>
                    <a:pt x="1482159" y="8316938"/>
                  </a:cubicBezTo>
                  <a:cubicBezTo>
                    <a:pt x="1486087" y="8726664"/>
                    <a:pt x="1501875" y="8661649"/>
                    <a:pt x="1444490" y="8662123"/>
                  </a:cubicBezTo>
                  <a:close/>
                  <a:moveTo>
                    <a:pt x="1484455" y="7491247"/>
                  </a:moveTo>
                  <a:cubicBezTo>
                    <a:pt x="1482481" y="7365163"/>
                    <a:pt x="1483164" y="7367363"/>
                    <a:pt x="1481039" y="7232173"/>
                  </a:cubicBezTo>
                  <a:cubicBezTo>
                    <a:pt x="1481001" y="7229081"/>
                    <a:pt x="1455762" y="7229138"/>
                    <a:pt x="1781914" y="7229081"/>
                  </a:cubicBezTo>
                  <a:cubicBezTo>
                    <a:pt x="1781933" y="7230485"/>
                    <a:pt x="1782995" y="7284686"/>
                    <a:pt x="1785614" y="7573734"/>
                  </a:cubicBezTo>
                  <a:cubicBezTo>
                    <a:pt x="1426405" y="7573734"/>
                    <a:pt x="1486220" y="7603974"/>
                    <a:pt x="1484455" y="7491247"/>
                  </a:cubicBezTo>
                  <a:close/>
                  <a:moveTo>
                    <a:pt x="1558331" y="7593331"/>
                  </a:moveTo>
                  <a:cubicBezTo>
                    <a:pt x="1672172" y="7593331"/>
                    <a:pt x="1672532" y="7591340"/>
                    <a:pt x="1785747" y="7591340"/>
                  </a:cubicBezTo>
                  <a:cubicBezTo>
                    <a:pt x="1787436" y="7816454"/>
                    <a:pt x="1789277" y="7839599"/>
                    <a:pt x="1791307" y="7936126"/>
                  </a:cubicBezTo>
                  <a:cubicBezTo>
                    <a:pt x="1667162" y="7936126"/>
                    <a:pt x="1624635" y="7938023"/>
                    <a:pt x="1491135" y="7937150"/>
                  </a:cubicBezTo>
                  <a:cubicBezTo>
                    <a:pt x="1487795" y="7533837"/>
                    <a:pt x="1462821" y="7593331"/>
                    <a:pt x="1558331" y="7593331"/>
                  </a:cubicBezTo>
                  <a:close/>
                  <a:moveTo>
                    <a:pt x="1497074" y="8268334"/>
                  </a:moveTo>
                  <a:cubicBezTo>
                    <a:pt x="1491286" y="7897348"/>
                    <a:pt x="1470697" y="7954964"/>
                    <a:pt x="1558331" y="7954964"/>
                  </a:cubicBezTo>
                  <a:cubicBezTo>
                    <a:pt x="1838009" y="7954964"/>
                    <a:pt x="1791402" y="7930339"/>
                    <a:pt x="1792636" y="8009716"/>
                  </a:cubicBezTo>
                  <a:cubicBezTo>
                    <a:pt x="1797171" y="8296582"/>
                    <a:pt x="1796829" y="8275657"/>
                    <a:pt x="1797228" y="8299864"/>
                  </a:cubicBezTo>
                  <a:cubicBezTo>
                    <a:pt x="1448911" y="8300338"/>
                    <a:pt x="1497720" y="8309312"/>
                    <a:pt x="1497074" y="8268334"/>
                  </a:cubicBezTo>
                  <a:close/>
                  <a:moveTo>
                    <a:pt x="1785937" y="8661971"/>
                  </a:moveTo>
                  <a:cubicBezTo>
                    <a:pt x="1467585" y="8661971"/>
                    <a:pt x="1500775" y="8663356"/>
                    <a:pt x="1500699" y="8657342"/>
                  </a:cubicBezTo>
                  <a:cubicBezTo>
                    <a:pt x="1495158" y="8247181"/>
                    <a:pt x="1481039" y="8316958"/>
                    <a:pt x="1558350" y="8316901"/>
                  </a:cubicBezTo>
                  <a:cubicBezTo>
                    <a:pt x="1672494" y="8316901"/>
                    <a:pt x="1672058" y="8317508"/>
                    <a:pt x="1785937" y="8317508"/>
                  </a:cubicBezTo>
                  <a:cubicBezTo>
                    <a:pt x="1801611" y="8317508"/>
                    <a:pt x="1797076" y="8305120"/>
                    <a:pt x="1799201" y="8398345"/>
                  </a:cubicBezTo>
                  <a:cubicBezTo>
                    <a:pt x="1806185" y="8702380"/>
                    <a:pt x="1808272" y="8661971"/>
                    <a:pt x="1785937" y="8661971"/>
                  </a:cubicBezTo>
                  <a:close/>
                  <a:moveTo>
                    <a:pt x="1801535" y="7620859"/>
                  </a:moveTo>
                  <a:cubicBezTo>
                    <a:pt x="1801251" y="7575119"/>
                    <a:pt x="1758326" y="7595646"/>
                    <a:pt x="2100816" y="7591055"/>
                  </a:cubicBezTo>
                  <a:cubicBezTo>
                    <a:pt x="2104270" y="7802643"/>
                    <a:pt x="2104194" y="7807481"/>
                    <a:pt x="2106395" y="7880293"/>
                  </a:cubicBezTo>
                  <a:cubicBezTo>
                    <a:pt x="2108862" y="7961775"/>
                    <a:pt x="2156475" y="7936980"/>
                    <a:pt x="1806868" y="7936145"/>
                  </a:cubicBezTo>
                  <a:cubicBezTo>
                    <a:pt x="1805388" y="7865856"/>
                    <a:pt x="1802541" y="7782969"/>
                    <a:pt x="1801535" y="7620859"/>
                  </a:cubicBezTo>
                  <a:close/>
                  <a:moveTo>
                    <a:pt x="1807210" y="7953750"/>
                  </a:moveTo>
                  <a:cubicBezTo>
                    <a:pt x="2164919" y="7954642"/>
                    <a:pt x="2108312" y="7940812"/>
                    <a:pt x="2109375" y="8009659"/>
                  </a:cubicBezTo>
                  <a:cubicBezTo>
                    <a:pt x="2111386" y="8139442"/>
                    <a:pt x="2112525" y="8134168"/>
                    <a:pt x="2114707" y="8268618"/>
                  </a:cubicBezTo>
                  <a:cubicBezTo>
                    <a:pt x="2115333" y="8308591"/>
                    <a:pt x="2163724" y="8298404"/>
                    <a:pt x="1812770" y="8299808"/>
                  </a:cubicBezTo>
                  <a:cubicBezTo>
                    <a:pt x="1811897" y="8248110"/>
                    <a:pt x="1808139" y="8001691"/>
                    <a:pt x="1807210" y="7953750"/>
                  </a:cubicBezTo>
                  <a:close/>
                  <a:moveTo>
                    <a:pt x="1818463" y="8661915"/>
                  </a:moveTo>
                  <a:cubicBezTo>
                    <a:pt x="1818026" y="8512249"/>
                    <a:pt x="1814610" y="8401722"/>
                    <a:pt x="1813092" y="8317432"/>
                  </a:cubicBezTo>
                  <a:cubicBezTo>
                    <a:pt x="1917407" y="8316996"/>
                    <a:pt x="1951982" y="8313391"/>
                    <a:pt x="2115295" y="8315705"/>
                  </a:cubicBezTo>
                  <a:cubicBezTo>
                    <a:pt x="2116244" y="8437502"/>
                    <a:pt x="2112563" y="8373701"/>
                    <a:pt x="2117876" y="8657551"/>
                  </a:cubicBezTo>
                  <a:cubicBezTo>
                    <a:pt x="2117952" y="8661800"/>
                    <a:pt x="2144273" y="8661194"/>
                    <a:pt x="1818463" y="8661915"/>
                  </a:cubicBezTo>
                  <a:close/>
                  <a:moveTo>
                    <a:pt x="2121956" y="7879724"/>
                  </a:moveTo>
                  <a:cubicBezTo>
                    <a:pt x="2119508" y="7798887"/>
                    <a:pt x="2119660" y="7793404"/>
                    <a:pt x="2116358" y="7590846"/>
                  </a:cubicBezTo>
                  <a:cubicBezTo>
                    <a:pt x="2324779" y="7587583"/>
                    <a:pt x="2326733" y="7591946"/>
                    <a:pt x="2417366" y="7593180"/>
                  </a:cubicBezTo>
                  <a:cubicBezTo>
                    <a:pt x="2419017" y="7685665"/>
                    <a:pt x="2423286" y="7935424"/>
                    <a:pt x="2423305" y="7936828"/>
                  </a:cubicBezTo>
                  <a:cubicBezTo>
                    <a:pt x="2072427" y="7938364"/>
                    <a:pt x="2124366" y="7959347"/>
                    <a:pt x="2121956" y="7879724"/>
                  </a:cubicBezTo>
                  <a:close/>
                  <a:moveTo>
                    <a:pt x="2123949" y="7955780"/>
                  </a:moveTo>
                  <a:cubicBezTo>
                    <a:pt x="2250561" y="7955837"/>
                    <a:pt x="2285819" y="7956046"/>
                    <a:pt x="2355008" y="7955116"/>
                  </a:cubicBezTo>
                  <a:cubicBezTo>
                    <a:pt x="2441656" y="7953940"/>
                    <a:pt x="2423343" y="7895129"/>
                    <a:pt x="2429207" y="8268676"/>
                  </a:cubicBezTo>
                  <a:cubicBezTo>
                    <a:pt x="2429833" y="8308212"/>
                    <a:pt x="2477825" y="8303431"/>
                    <a:pt x="2130666" y="8298328"/>
                  </a:cubicBezTo>
                  <a:cubicBezTo>
                    <a:pt x="2130325" y="8268562"/>
                    <a:pt x="2123987" y="7957279"/>
                    <a:pt x="2123949" y="7955780"/>
                  </a:cubicBezTo>
                  <a:close/>
                  <a:moveTo>
                    <a:pt x="2133494" y="8660472"/>
                  </a:moveTo>
                  <a:cubicBezTo>
                    <a:pt x="2127972" y="8391250"/>
                    <a:pt x="2131786" y="8435738"/>
                    <a:pt x="2130837" y="8315952"/>
                  </a:cubicBezTo>
                  <a:cubicBezTo>
                    <a:pt x="2218111" y="8317242"/>
                    <a:pt x="2229117" y="8316313"/>
                    <a:pt x="2354875" y="8317167"/>
                  </a:cubicBezTo>
                  <a:cubicBezTo>
                    <a:pt x="2461012" y="8317887"/>
                    <a:pt x="2421389" y="8258393"/>
                    <a:pt x="2435488" y="8658063"/>
                  </a:cubicBezTo>
                  <a:cubicBezTo>
                    <a:pt x="2435830" y="8667891"/>
                    <a:pt x="2445280" y="8658405"/>
                    <a:pt x="2133494" y="8660472"/>
                  </a:cubicBezTo>
                  <a:close/>
                  <a:moveTo>
                    <a:pt x="2437822" y="7879875"/>
                  </a:moveTo>
                  <a:cubicBezTo>
                    <a:pt x="2431940" y="7547117"/>
                    <a:pt x="2420819" y="7593502"/>
                    <a:pt x="2468716" y="7593502"/>
                  </a:cubicBezTo>
                  <a:cubicBezTo>
                    <a:pt x="2775588" y="7593502"/>
                    <a:pt x="2734408" y="7578439"/>
                    <a:pt x="2735756" y="7621258"/>
                  </a:cubicBezTo>
                  <a:cubicBezTo>
                    <a:pt x="2746838" y="7987310"/>
                    <a:pt x="2748052" y="7935632"/>
                    <a:pt x="2696341" y="7935632"/>
                  </a:cubicBezTo>
                  <a:cubicBezTo>
                    <a:pt x="2392411" y="7935614"/>
                    <a:pt x="2439226" y="7954339"/>
                    <a:pt x="2437822" y="7879875"/>
                  </a:cubicBezTo>
                  <a:close/>
                  <a:moveTo>
                    <a:pt x="2444749" y="8268372"/>
                  </a:moveTo>
                  <a:cubicBezTo>
                    <a:pt x="2439075" y="7905961"/>
                    <a:pt x="2426873" y="7954339"/>
                    <a:pt x="2468735" y="7954339"/>
                  </a:cubicBezTo>
                  <a:cubicBezTo>
                    <a:pt x="2790598" y="7954339"/>
                    <a:pt x="2740784" y="7935614"/>
                    <a:pt x="2741942" y="8009659"/>
                  </a:cubicBezTo>
                  <a:cubicBezTo>
                    <a:pt x="2747274" y="8350518"/>
                    <a:pt x="2760027" y="8297948"/>
                    <a:pt x="2696341" y="8297948"/>
                  </a:cubicBezTo>
                  <a:cubicBezTo>
                    <a:pt x="2405353" y="8297967"/>
                    <a:pt x="2445451" y="8313334"/>
                    <a:pt x="2444749" y="8268372"/>
                  </a:cubicBezTo>
                  <a:close/>
                  <a:moveTo>
                    <a:pt x="2451201" y="8662389"/>
                  </a:moveTo>
                  <a:cubicBezTo>
                    <a:pt x="2446115" y="8510143"/>
                    <a:pt x="2446950" y="8431071"/>
                    <a:pt x="2445451" y="8317508"/>
                  </a:cubicBezTo>
                  <a:cubicBezTo>
                    <a:pt x="2597814" y="8317660"/>
                    <a:pt x="2538323" y="8315800"/>
                    <a:pt x="2746458" y="8315535"/>
                  </a:cubicBezTo>
                  <a:lnTo>
                    <a:pt x="2752000" y="8662465"/>
                  </a:lnTo>
                  <a:cubicBezTo>
                    <a:pt x="2703590" y="8662730"/>
                    <a:pt x="2452700" y="8662408"/>
                    <a:pt x="2451201" y="8662389"/>
                  </a:cubicBezTo>
                  <a:close/>
                  <a:moveTo>
                    <a:pt x="2755909" y="7880786"/>
                  </a:moveTo>
                  <a:cubicBezTo>
                    <a:pt x="2753100" y="7541464"/>
                    <a:pt x="2730860" y="7591871"/>
                    <a:pt x="2810182" y="7591643"/>
                  </a:cubicBezTo>
                  <a:cubicBezTo>
                    <a:pt x="3091966" y="7590884"/>
                    <a:pt x="3050844" y="7583315"/>
                    <a:pt x="3051982" y="7621238"/>
                  </a:cubicBezTo>
                  <a:cubicBezTo>
                    <a:pt x="3062932" y="7983042"/>
                    <a:pt x="3056157" y="7937700"/>
                    <a:pt x="3037959" y="7937416"/>
                  </a:cubicBezTo>
                  <a:cubicBezTo>
                    <a:pt x="2707765" y="7931648"/>
                    <a:pt x="2756554" y="7956539"/>
                    <a:pt x="2755909" y="7880786"/>
                  </a:cubicBezTo>
                  <a:close/>
                  <a:moveTo>
                    <a:pt x="2761260" y="8268372"/>
                  </a:moveTo>
                  <a:cubicBezTo>
                    <a:pt x="2755415" y="7894958"/>
                    <a:pt x="2741657" y="7953200"/>
                    <a:pt x="2810125" y="7953655"/>
                  </a:cubicBezTo>
                  <a:cubicBezTo>
                    <a:pt x="3097925" y="7955989"/>
                    <a:pt x="3055284" y="7937624"/>
                    <a:pt x="3056423" y="8009716"/>
                  </a:cubicBezTo>
                  <a:cubicBezTo>
                    <a:pt x="3061566" y="8338357"/>
                    <a:pt x="3077278" y="8298328"/>
                    <a:pt x="3037959" y="8298005"/>
                  </a:cubicBezTo>
                  <a:cubicBezTo>
                    <a:pt x="2719341" y="8295425"/>
                    <a:pt x="2761943" y="8311266"/>
                    <a:pt x="2761260" y="8268372"/>
                  </a:cubicBezTo>
                  <a:close/>
                  <a:moveTo>
                    <a:pt x="3068074" y="8657361"/>
                  </a:moveTo>
                  <a:cubicBezTo>
                    <a:pt x="3068056" y="8667815"/>
                    <a:pt x="3096426" y="8659334"/>
                    <a:pt x="2810125" y="8662028"/>
                  </a:cubicBezTo>
                  <a:cubicBezTo>
                    <a:pt x="2750349" y="8662597"/>
                    <a:pt x="2768376" y="8714826"/>
                    <a:pt x="2762019" y="8315516"/>
                  </a:cubicBezTo>
                  <a:cubicBezTo>
                    <a:pt x="2889258" y="8315269"/>
                    <a:pt x="2886354" y="8314643"/>
                    <a:pt x="3063672" y="8315838"/>
                  </a:cubicBezTo>
                  <a:cubicBezTo>
                    <a:pt x="3067107" y="8527711"/>
                    <a:pt x="3068283" y="8554821"/>
                    <a:pt x="3068074" y="8657361"/>
                  </a:cubicBezTo>
                  <a:close/>
                  <a:moveTo>
                    <a:pt x="3151686" y="7592686"/>
                  </a:moveTo>
                  <a:cubicBezTo>
                    <a:pt x="3266817" y="7592686"/>
                    <a:pt x="3262794" y="7591131"/>
                    <a:pt x="3365875" y="7590979"/>
                  </a:cubicBezTo>
                  <a:cubicBezTo>
                    <a:pt x="3368949" y="7787712"/>
                    <a:pt x="3368930" y="7801296"/>
                    <a:pt x="3371473" y="7880710"/>
                  </a:cubicBezTo>
                  <a:cubicBezTo>
                    <a:pt x="3373598" y="7948495"/>
                    <a:pt x="3433109" y="7942576"/>
                    <a:pt x="3071206" y="7937928"/>
                  </a:cubicBezTo>
                  <a:cubicBezTo>
                    <a:pt x="3069422" y="7528316"/>
                    <a:pt x="3039856" y="7592686"/>
                    <a:pt x="3151686" y="7592686"/>
                  </a:cubicBezTo>
                  <a:close/>
                  <a:moveTo>
                    <a:pt x="3078436" y="8268334"/>
                  </a:moveTo>
                  <a:cubicBezTo>
                    <a:pt x="3072667" y="7898581"/>
                    <a:pt x="3044278" y="7955989"/>
                    <a:pt x="3151686" y="7955989"/>
                  </a:cubicBezTo>
                  <a:cubicBezTo>
                    <a:pt x="3263894" y="7955989"/>
                    <a:pt x="3263951" y="7954813"/>
                    <a:pt x="3373523" y="7954774"/>
                  </a:cubicBezTo>
                  <a:cubicBezTo>
                    <a:pt x="3375060" y="8023147"/>
                    <a:pt x="3375819" y="8104421"/>
                    <a:pt x="3378817" y="8298745"/>
                  </a:cubicBezTo>
                  <a:cubicBezTo>
                    <a:pt x="3031184" y="8298726"/>
                    <a:pt x="3079062" y="8308800"/>
                    <a:pt x="3078436" y="8268334"/>
                  </a:cubicBezTo>
                  <a:close/>
                  <a:moveTo>
                    <a:pt x="3379348" y="8660169"/>
                  </a:moveTo>
                  <a:cubicBezTo>
                    <a:pt x="3233892" y="8660169"/>
                    <a:pt x="3083616" y="8669465"/>
                    <a:pt x="3083635" y="8657418"/>
                  </a:cubicBezTo>
                  <a:cubicBezTo>
                    <a:pt x="3084470" y="8255889"/>
                    <a:pt x="3049307" y="8316123"/>
                    <a:pt x="3151686" y="8316123"/>
                  </a:cubicBezTo>
                  <a:cubicBezTo>
                    <a:pt x="3250250" y="8316123"/>
                    <a:pt x="3271751" y="8316351"/>
                    <a:pt x="3379102" y="8316351"/>
                  </a:cubicBezTo>
                  <a:cubicBezTo>
                    <a:pt x="3384681" y="8689252"/>
                    <a:pt x="3385364" y="8660169"/>
                    <a:pt x="3379348" y="8660169"/>
                  </a:cubicBezTo>
                  <a:close/>
                  <a:moveTo>
                    <a:pt x="3381417" y="7590960"/>
                  </a:moveTo>
                  <a:cubicBezTo>
                    <a:pt x="3493208" y="7590998"/>
                    <a:pt x="3493588" y="7593407"/>
                    <a:pt x="3607011" y="7593407"/>
                  </a:cubicBezTo>
                  <a:cubicBezTo>
                    <a:pt x="3711497" y="7593407"/>
                    <a:pt x="3675118" y="7543892"/>
                    <a:pt x="3688307" y="7880350"/>
                  </a:cubicBezTo>
                  <a:cubicBezTo>
                    <a:pt x="3691059" y="7950468"/>
                    <a:pt x="3747552" y="7936790"/>
                    <a:pt x="3388704" y="7937131"/>
                  </a:cubicBezTo>
                  <a:cubicBezTo>
                    <a:pt x="3385326" y="7802169"/>
                    <a:pt x="3386806" y="7936069"/>
                    <a:pt x="3381417" y="7590960"/>
                  </a:cubicBezTo>
                  <a:close/>
                  <a:moveTo>
                    <a:pt x="3393904" y="8268372"/>
                  </a:moveTo>
                  <a:cubicBezTo>
                    <a:pt x="3391911" y="8140675"/>
                    <a:pt x="3392139" y="8138532"/>
                    <a:pt x="3390127" y="8009375"/>
                  </a:cubicBezTo>
                  <a:cubicBezTo>
                    <a:pt x="3389064" y="7942121"/>
                    <a:pt x="3329516" y="7951284"/>
                    <a:pt x="3690717" y="7953200"/>
                  </a:cubicBezTo>
                  <a:cubicBezTo>
                    <a:pt x="3692577" y="8027700"/>
                    <a:pt x="3692805" y="8099356"/>
                    <a:pt x="3695708" y="8299029"/>
                  </a:cubicBezTo>
                  <a:cubicBezTo>
                    <a:pt x="3343691" y="8305234"/>
                    <a:pt x="3394473" y="8303735"/>
                    <a:pt x="3393904" y="8268372"/>
                  </a:cubicBezTo>
                  <a:close/>
                  <a:moveTo>
                    <a:pt x="3398894" y="8660169"/>
                  </a:moveTo>
                  <a:cubicBezTo>
                    <a:pt x="3398894" y="8598019"/>
                    <a:pt x="3395592" y="8378766"/>
                    <a:pt x="3394643" y="8316351"/>
                  </a:cubicBezTo>
                  <a:cubicBezTo>
                    <a:pt x="3486604" y="8316427"/>
                    <a:pt x="3598263" y="8318342"/>
                    <a:pt x="3695936" y="8316654"/>
                  </a:cubicBezTo>
                  <a:cubicBezTo>
                    <a:pt x="3697530" y="8432380"/>
                    <a:pt x="3697169" y="8480851"/>
                    <a:pt x="3700832" y="8657589"/>
                  </a:cubicBezTo>
                  <a:cubicBezTo>
                    <a:pt x="3701003" y="8664760"/>
                    <a:pt x="3725046" y="8660643"/>
                    <a:pt x="3398894" y="8660169"/>
                  </a:cubicBezTo>
                  <a:close/>
                  <a:moveTo>
                    <a:pt x="3703811" y="7879591"/>
                  </a:moveTo>
                  <a:cubicBezTo>
                    <a:pt x="3690793" y="7548237"/>
                    <a:pt x="3697264" y="7593180"/>
                    <a:pt x="3720795" y="7592990"/>
                  </a:cubicBezTo>
                  <a:cubicBezTo>
                    <a:pt x="4045049" y="7590808"/>
                    <a:pt x="4001251" y="7581228"/>
                    <a:pt x="4001535" y="7620973"/>
                  </a:cubicBezTo>
                  <a:cubicBezTo>
                    <a:pt x="4002181" y="7710044"/>
                    <a:pt x="4002731" y="7731975"/>
                    <a:pt x="4006014" y="7938308"/>
                  </a:cubicBezTo>
                  <a:cubicBezTo>
                    <a:pt x="3653789" y="7934779"/>
                    <a:pt x="3706752" y="7954490"/>
                    <a:pt x="3703811" y="7879591"/>
                  </a:cubicBezTo>
                  <a:close/>
                  <a:moveTo>
                    <a:pt x="3710776" y="8268334"/>
                  </a:moveTo>
                  <a:cubicBezTo>
                    <a:pt x="3705234" y="7914423"/>
                    <a:pt x="3701496" y="7953257"/>
                    <a:pt x="3720700" y="7953390"/>
                  </a:cubicBezTo>
                  <a:cubicBezTo>
                    <a:pt x="4060363" y="7955666"/>
                    <a:pt x="4006052" y="7941020"/>
                    <a:pt x="4007153" y="8009678"/>
                  </a:cubicBezTo>
                  <a:cubicBezTo>
                    <a:pt x="4009164" y="8138038"/>
                    <a:pt x="4007665" y="8135591"/>
                    <a:pt x="4009752" y="8268676"/>
                  </a:cubicBezTo>
                  <a:cubicBezTo>
                    <a:pt x="4010360" y="8307036"/>
                    <a:pt x="4042563" y="8297436"/>
                    <a:pt x="3834484" y="8297398"/>
                  </a:cubicBezTo>
                  <a:cubicBezTo>
                    <a:pt x="3687719" y="8297398"/>
                    <a:pt x="3711421" y="8309255"/>
                    <a:pt x="3710776" y="8268334"/>
                  </a:cubicBezTo>
                  <a:close/>
                  <a:moveTo>
                    <a:pt x="3716412" y="8657172"/>
                  </a:moveTo>
                  <a:cubicBezTo>
                    <a:pt x="3708460" y="8275012"/>
                    <a:pt x="3709865" y="8316408"/>
                    <a:pt x="3720871" y="8316199"/>
                  </a:cubicBezTo>
                  <a:cubicBezTo>
                    <a:pt x="3799700" y="8314605"/>
                    <a:pt x="3813496" y="8315004"/>
                    <a:pt x="4010492" y="8315042"/>
                  </a:cubicBezTo>
                  <a:cubicBezTo>
                    <a:pt x="4010530" y="8317185"/>
                    <a:pt x="4014686" y="8569429"/>
                    <a:pt x="4016660" y="8660719"/>
                  </a:cubicBezTo>
                  <a:cubicBezTo>
                    <a:pt x="3728500" y="8661857"/>
                    <a:pt x="3716620" y="8666353"/>
                    <a:pt x="3716412" y="8657172"/>
                  </a:cubicBezTo>
                  <a:close/>
                  <a:moveTo>
                    <a:pt x="4015597" y="7491208"/>
                  </a:moveTo>
                  <a:cubicBezTo>
                    <a:pt x="4010682" y="7176758"/>
                    <a:pt x="3989599" y="7229062"/>
                    <a:pt x="4062071" y="7229062"/>
                  </a:cubicBezTo>
                  <a:cubicBezTo>
                    <a:pt x="4063494" y="7229062"/>
                    <a:pt x="4310817" y="7229176"/>
                    <a:pt x="4310874" y="7232515"/>
                  </a:cubicBezTo>
                  <a:cubicBezTo>
                    <a:pt x="4317003" y="7623629"/>
                    <a:pt x="4330059" y="7572197"/>
                    <a:pt x="4289772" y="7572197"/>
                  </a:cubicBezTo>
                  <a:cubicBezTo>
                    <a:pt x="3960717" y="7572197"/>
                    <a:pt x="4017305" y="7600142"/>
                    <a:pt x="4015597" y="7491208"/>
                  </a:cubicBezTo>
                  <a:close/>
                  <a:moveTo>
                    <a:pt x="4016850" y="7591719"/>
                  </a:moveTo>
                  <a:cubicBezTo>
                    <a:pt x="4228819" y="7591093"/>
                    <a:pt x="4191074" y="7589480"/>
                    <a:pt x="4317497" y="7589860"/>
                  </a:cubicBezTo>
                  <a:cubicBezTo>
                    <a:pt x="4317990" y="7645484"/>
                    <a:pt x="4318237" y="7642410"/>
                    <a:pt x="4320419" y="7937359"/>
                  </a:cubicBezTo>
                  <a:cubicBezTo>
                    <a:pt x="4174546" y="7937321"/>
                    <a:pt x="4122170" y="7939142"/>
                    <a:pt x="4021556" y="7938440"/>
                  </a:cubicBezTo>
                  <a:cubicBezTo>
                    <a:pt x="4016736" y="7635030"/>
                    <a:pt x="4017874" y="7711258"/>
                    <a:pt x="4016850" y="7591719"/>
                  </a:cubicBezTo>
                  <a:close/>
                  <a:moveTo>
                    <a:pt x="4025294" y="8268372"/>
                  </a:moveTo>
                  <a:cubicBezTo>
                    <a:pt x="4019601" y="7904937"/>
                    <a:pt x="4012580" y="7956178"/>
                    <a:pt x="4062071" y="7956178"/>
                  </a:cubicBezTo>
                  <a:cubicBezTo>
                    <a:pt x="4367690" y="7956178"/>
                    <a:pt x="4320191" y="7938326"/>
                    <a:pt x="4321292" y="8009716"/>
                  </a:cubicBezTo>
                  <a:cubicBezTo>
                    <a:pt x="4326530" y="8344675"/>
                    <a:pt x="4344520" y="8299124"/>
                    <a:pt x="4289753" y="8299124"/>
                  </a:cubicBezTo>
                  <a:cubicBezTo>
                    <a:pt x="3983223" y="8299124"/>
                    <a:pt x="4025883" y="8304171"/>
                    <a:pt x="4025294" y="8268372"/>
                  </a:cubicBezTo>
                  <a:close/>
                  <a:moveTo>
                    <a:pt x="4289753" y="8662540"/>
                  </a:moveTo>
                  <a:cubicBezTo>
                    <a:pt x="4002295" y="8662540"/>
                    <a:pt x="4032240" y="8660966"/>
                    <a:pt x="4032145" y="8656223"/>
                  </a:cubicBezTo>
                  <a:cubicBezTo>
                    <a:pt x="4022979" y="8260499"/>
                    <a:pt x="4015104" y="8315042"/>
                    <a:pt x="4062071" y="8315042"/>
                  </a:cubicBezTo>
                  <a:cubicBezTo>
                    <a:pt x="4175760" y="8315042"/>
                    <a:pt x="4175817" y="8316730"/>
                    <a:pt x="4289753" y="8316730"/>
                  </a:cubicBezTo>
                  <a:cubicBezTo>
                    <a:pt x="4338010" y="8316730"/>
                    <a:pt x="4328427" y="8300680"/>
                    <a:pt x="4328921" y="8398174"/>
                  </a:cubicBezTo>
                  <a:cubicBezTo>
                    <a:pt x="4330230" y="8713535"/>
                    <a:pt x="4352755" y="8662540"/>
                    <a:pt x="4289753" y="8662540"/>
                  </a:cubicBezTo>
                  <a:close/>
                  <a:moveTo>
                    <a:pt x="4331805" y="7491208"/>
                  </a:moveTo>
                  <a:cubicBezTo>
                    <a:pt x="4329775" y="7361577"/>
                    <a:pt x="4328427" y="7361368"/>
                    <a:pt x="4326397" y="7232211"/>
                  </a:cubicBezTo>
                  <a:cubicBezTo>
                    <a:pt x="4326359" y="7230409"/>
                    <a:pt x="4467374" y="7226918"/>
                    <a:pt x="4625734" y="7229043"/>
                  </a:cubicBezTo>
                  <a:cubicBezTo>
                    <a:pt x="4625753" y="7230598"/>
                    <a:pt x="4630555" y="7528279"/>
                    <a:pt x="4631503" y="7573696"/>
                  </a:cubicBezTo>
                  <a:cubicBezTo>
                    <a:pt x="4271004" y="7573829"/>
                    <a:pt x="4333456" y="7593844"/>
                    <a:pt x="4331805" y="7491208"/>
                  </a:cubicBezTo>
                  <a:close/>
                  <a:moveTo>
                    <a:pt x="4403499" y="7590581"/>
                  </a:moveTo>
                  <a:cubicBezTo>
                    <a:pt x="4470467" y="7591472"/>
                    <a:pt x="4486541" y="7591358"/>
                    <a:pt x="4631883" y="7591301"/>
                  </a:cubicBezTo>
                  <a:cubicBezTo>
                    <a:pt x="4640460" y="7974353"/>
                    <a:pt x="4640062" y="7936847"/>
                    <a:pt x="4631218" y="7936923"/>
                  </a:cubicBezTo>
                  <a:cubicBezTo>
                    <a:pt x="4545900" y="7937605"/>
                    <a:pt x="4540852" y="7937435"/>
                    <a:pt x="4335980" y="7937359"/>
                  </a:cubicBezTo>
                  <a:cubicBezTo>
                    <a:pt x="4333133" y="7529739"/>
                    <a:pt x="4311557" y="7589328"/>
                    <a:pt x="4403499" y="7590581"/>
                  </a:cubicBezTo>
                  <a:close/>
                  <a:moveTo>
                    <a:pt x="4343153" y="8268334"/>
                  </a:moveTo>
                  <a:cubicBezTo>
                    <a:pt x="4341104" y="8137052"/>
                    <a:pt x="4338846" y="8137830"/>
                    <a:pt x="4336834" y="8009412"/>
                  </a:cubicBezTo>
                  <a:cubicBezTo>
                    <a:pt x="4335620" y="7931762"/>
                    <a:pt x="4286109" y="7957260"/>
                    <a:pt x="4638183" y="7954528"/>
                  </a:cubicBezTo>
                  <a:cubicBezTo>
                    <a:pt x="4641143" y="8150806"/>
                    <a:pt x="4640366" y="8182602"/>
                    <a:pt x="4642585" y="8300870"/>
                  </a:cubicBezTo>
                  <a:cubicBezTo>
                    <a:pt x="4295199" y="8301022"/>
                    <a:pt x="4343779" y="8309047"/>
                    <a:pt x="4343153" y="8268334"/>
                  </a:cubicBezTo>
                  <a:close/>
                  <a:moveTo>
                    <a:pt x="4631332" y="8662047"/>
                  </a:moveTo>
                  <a:cubicBezTo>
                    <a:pt x="4322734" y="8660378"/>
                    <a:pt x="4348504" y="8666506"/>
                    <a:pt x="4348296" y="8657228"/>
                  </a:cubicBezTo>
                  <a:cubicBezTo>
                    <a:pt x="4338978" y="8250292"/>
                    <a:pt x="4329851" y="8316483"/>
                    <a:pt x="4403518" y="8317660"/>
                  </a:cubicBezTo>
                  <a:cubicBezTo>
                    <a:pt x="4469158" y="8318722"/>
                    <a:pt x="4486996" y="8318551"/>
                    <a:pt x="4642965" y="8318476"/>
                  </a:cubicBezTo>
                  <a:cubicBezTo>
                    <a:pt x="4651125" y="8702171"/>
                    <a:pt x="4658791" y="8662180"/>
                    <a:pt x="4631332" y="8662047"/>
                  </a:cubicBezTo>
                  <a:close/>
                  <a:moveTo>
                    <a:pt x="4647444" y="7591282"/>
                  </a:moveTo>
                  <a:cubicBezTo>
                    <a:pt x="4994071" y="7591131"/>
                    <a:pt x="4948243" y="7579160"/>
                    <a:pt x="4949248" y="7621163"/>
                  </a:cubicBezTo>
                  <a:cubicBezTo>
                    <a:pt x="4951810" y="7732563"/>
                    <a:pt x="4951506" y="7747360"/>
                    <a:pt x="4954011" y="7878282"/>
                  </a:cubicBezTo>
                  <a:cubicBezTo>
                    <a:pt x="4955530" y="7956501"/>
                    <a:pt x="5008361" y="7934191"/>
                    <a:pt x="4653459" y="7936733"/>
                  </a:cubicBezTo>
                  <a:cubicBezTo>
                    <a:pt x="4649265" y="7658973"/>
                    <a:pt x="4650271" y="7719055"/>
                    <a:pt x="4647444" y="7591282"/>
                  </a:cubicBezTo>
                  <a:close/>
                  <a:moveTo>
                    <a:pt x="4654560" y="8009412"/>
                  </a:moveTo>
                  <a:cubicBezTo>
                    <a:pt x="4653459" y="7937017"/>
                    <a:pt x="4599584" y="7953807"/>
                    <a:pt x="4955396" y="7953599"/>
                  </a:cubicBezTo>
                  <a:cubicBezTo>
                    <a:pt x="4955681" y="7969857"/>
                    <a:pt x="4960368" y="8257691"/>
                    <a:pt x="4960539" y="8268657"/>
                  </a:cubicBezTo>
                  <a:cubicBezTo>
                    <a:pt x="4961108" y="8304664"/>
                    <a:pt x="5010391" y="8300680"/>
                    <a:pt x="4658146" y="8300870"/>
                  </a:cubicBezTo>
                  <a:cubicBezTo>
                    <a:pt x="4656021" y="8191728"/>
                    <a:pt x="4656419" y="8128628"/>
                    <a:pt x="4654560" y="8009412"/>
                  </a:cubicBezTo>
                  <a:close/>
                  <a:moveTo>
                    <a:pt x="4665528" y="8662218"/>
                  </a:moveTo>
                  <a:cubicBezTo>
                    <a:pt x="4662853" y="8399616"/>
                    <a:pt x="4661126" y="8439589"/>
                    <a:pt x="4658488" y="8318456"/>
                  </a:cubicBezTo>
                  <a:cubicBezTo>
                    <a:pt x="4847571" y="8318362"/>
                    <a:pt x="4883456" y="8315174"/>
                    <a:pt x="4961203" y="8314984"/>
                  </a:cubicBezTo>
                  <a:cubicBezTo>
                    <a:pt x="4962759" y="8434770"/>
                    <a:pt x="4959704" y="8226938"/>
                    <a:pt x="4965435" y="8659732"/>
                  </a:cubicBezTo>
                  <a:cubicBezTo>
                    <a:pt x="4965435" y="8661099"/>
                    <a:pt x="4746046" y="8662597"/>
                    <a:pt x="4665528" y="8662218"/>
                  </a:cubicBezTo>
                  <a:close/>
                  <a:moveTo>
                    <a:pt x="4972855" y="7591150"/>
                  </a:moveTo>
                  <a:cubicBezTo>
                    <a:pt x="5308609" y="7591150"/>
                    <a:pt x="5264089" y="7576257"/>
                    <a:pt x="5264640" y="7621011"/>
                  </a:cubicBezTo>
                  <a:cubicBezTo>
                    <a:pt x="5269308" y="7994577"/>
                    <a:pt x="5293617" y="7937530"/>
                    <a:pt x="5200518" y="7937530"/>
                  </a:cubicBezTo>
                  <a:cubicBezTo>
                    <a:pt x="5090814" y="7937530"/>
                    <a:pt x="5087057" y="7935955"/>
                    <a:pt x="4972855" y="7935955"/>
                  </a:cubicBezTo>
                  <a:cubicBezTo>
                    <a:pt x="4970179" y="7935955"/>
                    <a:pt x="4958528" y="7591169"/>
                    <a:pt x="4972855" y="7591150"/>
                  </a:cubicBezTo>
                  <a:close/>
                  <a:moveTo>
                    <a:pt x="4976062" y="8268334"/>
                  </a:moveTo>
                  <a:cubicBezTo>
                    <a:pt x="4969610" y="7872704"/>
                    <a:pt x="4971356" y="7977350"/>
                    <a:pt x="4970938" y="7953579"/>
                  </a:cubicBezTo>
                  <a:cubicBezTo>
                    <a:pt x="5097114" y="7953579"/>
                    <a:pt x="5081914" y="7955609"/>
                    <a:pt x="5271301" y="7955059"/>
                  </a:cubicBezTo>
                  <a:cubicBezTo>
                    <a:pt x="5271339" y="7956539"/>
                    <a:pt x="5277051" y="8265868"/>
                    <a:pt x="5277525" y="8300528"/>
                  </a:cubicBezTo>
                  <a:cubicBezTo>
                    <a:pt x="5185811" y="8301762"/>
                    <a:pt x="5128387" y="8300509"/>
                    <a:pt x="5086867" y="8299143"/>
                  </a:cubicBezTo>
                  <a:cubicBezTo>
                    <a:pt x="4956440" y="8295065"/>
                    <a:pt x="4976688" y="8308591"/>
                    <a:pt x="4976062" y="8268334"/>
                  </a:cubicBezTo>
                  <a:close/>
                  <a:moveTo>
                    <a:pt x="4981015" y="8660396"/>
                  </a:moveTo>
                  <a:cubicBezTo>
                    <a:pt x="4976802" y="8371102"/>
                    <a:pt x="4977922" y="8403713"/>
                    <a:pt x="4976745" y="8314984"/>
                  </a:cubicBezTo>
                  <a:cubicBezTo>
                    <a:pt x="5086430" y="8315079"/>
                    <a:pt x="5087133" y="8318608"/>
                    <a:pt x="5200518" y="8318608"/>
                  </a:cubicBezTo>
                  <a:cubicBezTo>
                    <a:pt x="5303295" y="8318608"/>
                    <a:pt x="5275722" y="8253043"/>
                    <a:pt x="5281890" y="8661175"/>
                  </a:cubicBezTo>
                  <a:cubicBezTo>
                    <a:pt x="5072463" y="8661231"/>
                    <a:pt x="5093148" y="8660435"/>
                    <a:pt x="4981015" y="8660396"/>
                  </a:cubicBezTo>
                  <a:close/>
                  <a:moveTo>
                    <a:pt x="5284945" y="7879724"/>
                  </a:moveTo>
                  <a:cubicBezTo>
                    <a:pt x="5275096" y="7543380"/>
                    <a:pt x="5271357" y="7590087"/>
                    <a:pt x="5314302" y="7590657"/>
                  </a:cubicBezTo>
                  <a:cubicBezTo>
                    <a:pt x="5400968" y="7591946"/>
                    <a:pt x="5427611" y="7591074"/>
                    <a:pt x="5542287" y="7591851"/>
                  </a:cubicBezTo>
                  <a:cubicBezTo>
                    <a:pt x="5597547" y="7592231"/>
                    <a:pt x="5582309" y="7538656"/>
                    <a:pt x="5586275" y="7937568"/>
                  </a:cubicBezTo>
                  <a:cubicBezTo>
                    <a:pt x="5235283" y="7936220"/>
                    <a:pt x="5287203" y="7957526"/>
                    <a:pt x="5284945" y="7879724"/>
                  </a:cubicBezTo>
                  <a:close/>
                  <a:moveTo>
                    <a:pt x="5292611" y="8268334"/>
                  </a:moveTo>
                  <a:cubicBezTo>
                    <a:pt x="5286957" y="7907289"/>
                    <a:pt x="5275419" y="7955097"/>
                    <a:pt x="5314435" y="7954889"/>
                  </a:cubicBezTo>
                  <a:cubicBezTo>
                    <a:pt x="5638062" y="7953599"/>
                    <a:pt x="5586161" y="7941874"/>
                    <a:pt x="5587243" y="8009716"/>
                  </a:cubicBezTo>
                  <a:cubicBezTo>
                    <a:pt x="5592557" y="8348678"/>
                    <a:pt x="5609255" y="8298384"/>
                    <a:pt x="5542287" y="8298650"/>
                  </a:cubicBezTo>
                  <a:cubicBezTo>
                    <a:pt x="5249155" y="8299447"/>
                    <a:pt x="5293257" y="8310166"/>
                    <a:pt x="5292611" y="8268334"/>
                  </a:cubicBezTo>
                  <a:close/>
                  <a:moveTo>
                    <a:pt x="5597604" y="8657361"/>
                  </a:moveTo>
                  <a:cubicBezTo>
                    <a:pt x="5597604" y="8661705"/>
                    <a:pt x="5623109" y="8661041"/>
                    <a:pt x="5297432" y="8661155"/>
                  </a:cubicBezTo>
                  <a:cubicBezTo>
                    <a:pt x="5291587" y="8274499"/>
                    <a:pt x="5285799" y="8318058"/>
                    <a:pt x="5314530" y="8317527"/>
                  </a:cubicBezTo>
                  <a:cubicBezTo>
                    <a:pt x="5400494" y="8315914"/>
                    <a:pt x="5420723" y="8316749"/>
                    <a:pt x="5542344" y="8316256"/>
                  </a:cubicBezTo>
                  <a:cubicBezTo>
                    <a:pt x="5603942" y="8316104"/>
                    <a:pt x="5598856" y="8260499"/>
                    <a:pt x="5597604" y="865736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3756" name="Google Shape;3756;p23"/>
          <p:cNvSpPr/>
          <p:nvPr/>
        </p:nvSpPr>
        <p:spPr>
          <a:xfrm>
            <a:off x="0" y="-5101"/>
            <a:ext cx="3339600" cy="5153700"/>
          </a:xfrm>
          <a:prstGeom prst="rect">
            <a:avLst/>
          </a:prstGeom>
          <a:solidFill>
            <a:schemeClr val="accen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23"/>
          <p:cNvSpPr txBox="1"/>
          <p:nvPr/>
        </p:nvSpPr>
        <p:spPr>
          <a:xfrm>
            <a:off x="530400" y="480375"/>
            <a:ext cx="2626800" cy="44283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400"/>
              <a:buFont typeface="Arial"/>
              <a:buNone/>
            </a:pPr>
            <a:r>
              <a:rPr b="0" i="0" lang="nl" sz="1400" u="none" cap="none" strike="noStrike">
                <a:solidFill>
                  <a:schemeClr val="dk1"/>
                </a:solidFill>
                <a:latin typeface="Nunito"/>
                <a:ea typeface="Nunito"/>
                <a:cs typeface="Nunito"/>
                <a:sym typeface="Nunito"/>
              </a:rPr>
              <a:t>Het woord </a:t>
            </a:r>
            <a:r>
              <a:rPr b="1" i="0" lang="nl" sz="1400" u="none" cap="none" strike="noStrike">
                <a:solidFill>
                  <a:schemeClr val="dk1"/>
                </a:solidFill>
                <a:latin typeface="Nunito"/>
                <a:ea typeface="Nunito"/>
                <a:cs typeface="Nunito"/>
                <a:sym typeface="Nunito"/>
              </a:rPr>
              <a:t>‘neurodiversiteit’</a:t>
            </a:r>
            <a:endParaRPr b="1" i="0" sz="1400" u="none" cap="none" strike="noStrike">
              <a:solidFill>
                <a:schemeClr val="dk1"/>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400"/>
              <a:buFont typeface="Arial"/>
              <a:buNone/>
            </a:pPr>
            <a:r>
              <a:rPr b="1" i="0" lang="nl" sz="1400" u="none" cap="none" strike="noStrike">
                <a:solidFill>
                  <a:schemeClr val="dk1"/>
                </a:solidFill>
                <a:latin typeface="Nunito"/>
                <a:ea typeface="Nunito"/>
                <a:cs typeface="Nunito"/>
                <a:sym typeface="Nunito"/>
              </a:rPr>
              <a:t>van het Griekse ‘neuro’ (zenuw) en het Latijnse woord ‘diversiteit’ (variëteit) </a:t>
            </a:r>
            <a:r>
              <a:rPr b="0" i="0" lang="nl" sz="1400" u="none" cap="none" strike="noStrike">
                <a:solidFill>
                  <a:schemeClr val="dk1"/>
                </a:solidFill>
                <a:latin typeface="Nunito"/>
                <a:ea typeface="Nunito"/>
                <a:cs typeface="Nunito"/>
                <a:sym typeface="Nunito"/>
              </a:rPr>
              <a:t>werden in de jaren negentig bedacht.</a:t>
            </a:r>
            <a:endParaRPr b="0" i="0" sz="1400" u="none" cap="none" strike="noStrike">
              <a:solidFill>
                <a:schemeClr val="dk1"/>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400"/>
              <a:buFont typeface="Arial"/>
              <a:buNone/>
            </a:pPr>
            <a:r>
              <a:t/>
            </a:r>
            <a:endParaRPr b="0" i="0" sz="1400" u="none" cap="none" strike="noStrike">
              <a:solidFill>
                <a:schemeClr val="dk1"/>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400"/>
              <a:buFont typeface="Arial"/>
              <a:buNone/>
            </a:pPr>
            <a:r>
              <a:rPr b="0" i="0" lang="nl" sz="1400" u="none" cap="none" strike="noStrike">
                <a:solidFill>
                  <a:schemeClr val="dk1"/>
                </a:solidFill>
                <a:latin typeface="Nunito"/>
                <a:ea typeface="Nunito"/>
                <a:cs typeface="Nunito"/>
                <a:sym typeface="Nunito"/>
              </a:rPr>
              <a:t>Kortom, het betekent dat het menselijke zenuwstelsel divers is, waardoor mensen de wereld om hen heen op verschillende manieren waarnemen en er zich mee verhouden. Er is geen goed of fout onder hen; elke manier van waarnemen is een natuurlijke variatie van de menselijke hersenfunctie.</a:t>
            </a:r>
            <a:endParaRPr b="0" i="0" sz="1400" u="none" cap="none" strike="noStrike">
              <a:solidFill>
                <a:schemeClr val="dk1"/>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600"/>
              <a:buFont typeface="Arial"/>
              <a:buNone/>
            </a:pPr>
            <a:r>
              <a:rPr b="0" i="0" lang="nl" sz="600" u="none" cap="none" strike="noStrike">
                <a:solidFill>
                  <a:schemeClr val="dk1"/>
                </a:solidFill>
                <a:latin typeface="Nunito"/>
                <a:ea typeface="Nunito"/>
                <a:cs typeface="Nunito"/>
                <a:sym typeface="Nunito"/>
              </a:rPr>
              <a:t>Bron van illustratie:</a:t>
            </a:r>
            <a:r>
              <a:rPr b="0" i="0" lang="nl" sz="1400" u="none" cap="none" strike="noStrike">
                <a:solidFill>
                  <a:schemeClr val="dk1"/>
                </a:solidFill>
                <a:latin typeface="Nunito"/>
                <a:ea typeface="Nunito"/>
                <a:cs typeface="Nunito"/>
                <a:sym typeface="Nunito"/>
              </a:rPr>
              <a:t> </a:t>
            </a:r>
            <a:r>
              <a:rPr b="0" i="0" lang="nl" sz="600" u="sng" cap="none" strike="noStrike">
                <a:solidFill>
                  <a:schemeClr val="hlink"/>
                </a:solidFill>
                <a:latin typeface="Nunito"/>
                <a:ea typeface="Nunito"/>
                <a:cs typeface="Nunito"/>
                <a:sym typeface="Nunito"/>
                <a:hlinkClick r:id="rId3"/>
              </a:rPr>
              <a:t>Wat is neurodiversiteit?</a:t>
            </a:r>
            <a:endParaRPr b="0" i="0" sz="1400" u="none" cap="none" strike="noStrike">
              <a:solidFill>
                <a:schemeClr val="dk1"/>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400"/>
              <a:buFont typeface="Arial"/>
              <a:buNone/>
            </a:pPr>
            <a:r>
              <a:t/>
            </a:r>
            <a:endParaRPr b="0" i="0" sz="1400" u="none" cap="none" strike="noStrike">
              <a:solidFill>
                <a:schemeClr val="dk1"/>
              </a:solidFill>
              <a:latin typeface="Nunito"/>
              <a:ea typeface="Nunito"/>
              <a:cs typeface="Nunito"/>
              <a:sym typeface="Nunito"/>
            </a:endParaRPr>
          </a:p>
        </p:txBody>
      </p:sp>
      <p:sp>
        <p:nvSpPr>
          <p:cNvPr id="3758" name="Google Shape;3758;p23"/>
          <p:cNvSpPr txBox="1"/>
          <p:nvPr/>
        </p:nvSpPr>
        <p:spPr>
          <a:xfrm>
            <a:off x="4254150" y="289600"/>
            <a:ext cx="4532400" cy="5850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800"/>
              <a:buFont typeface="Arial"/>
              <a:buNone/>
            </a:pPr>
            <a:r>
              <a:rPr b="0" i="0" lang="nl" sz="3800" u="none" cap="none" strike="noStrike">
                <a:solidFill>
                  <a:schemeClr val="dk1"/>
                </a:solidFill>
                <a:latin typeface="Mali"/>
                <a:ea typeface="Mali"/>
                <a:cs typeface="Mali"/>
                <a:sym typeface="Mali"/>
              </a:rPr>
              <a:t>Neurodiversiteit</a:t>
            </a:r>
            <a:endParaRPr b="0" i="0" sz="500" u="none" cap="none" strike="noStrike">
              <a:solidFill>
                <a:schemeClr val="dk1"/>
              </a:solidFill>
              <a:latin typeface="Mali"/>
              <a:ea typeface="Mali"/>
              <a:cs typeface="Mali"/>
              <a:sym typeface="Mali"/>
            </a:endParaRPr>
          </a:p>
        </p:txBody>
      </p:sp>
      <p:pic>
        <p:nvPicPr>
          <p:cNvPr id="3759" name="Google Shape;3759;p23"/>
          <p:cNvPicPr preferRelativeResize="0"/>
          <p:nvPr/>
        </p:nvPicPr>
        <p:blipFill rotWithShape="1">
          <a:blip r:embed="rId4">
            <a:alphaModFix/>
          </a:blip>
          <a:srcRect b="0" l="0" r="0" t="0"/>
          <a:stretch/>
        </p:blipFill>
        <p:spPr>
          <a:xfrm>
            <a:off x="4634488" y="1122525"/>
            <a:ext cx="3771725" cy="3771725"/>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3763" name="Shape 3763"/>
        <p:cNvGrpSpPr/>
        <p:nvPr/>
      </p:nvGrpSpPr>
      <p:grpSpPr>
        <a:xfrm>
          <a:off x="0" y="0"/>
          <a:ext cx="0" cy="0"/>
          <a:chOff x="0" y="0"/>
          <a:chExt cx="0" cy="0"/>
        </a:xfrm>
      </p:grpSpPr>
      <p:grpSp>
        <p:nvGrpSpPr>
          <p:cNvPr id="3764" name="Google Shape;3764;p24"/>
          <p:cNvGrpSpPr/>
          <p:nvPr/>
        </p:nvGrpSpPr>
        <p:grpSpPr>
          <a:xfrm>
            <a:off x="7234266" y="-701317"/>
            <a:ext cx="2477307" cy="3261722"/>
            <a:chOff x="7903276" y="-701317"/>
            <a:chExt cx="2477307" cy="3261722"/>
          </a:xfrm>
        </p:grpSpPr>
        <p:sp>
          <p:nvSpPr>
            <p:cNvPr id="3765" name="Google Shape;3765;p24"/>
            <p:cNvSpPr/>
            <p:nvPr/>
          </p:nvSpPr>
          <p:spPr>
            <a:xfrm rot="-482944">
              <a:off x="8103099" y="-57063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3766" name="Google Shape;3766;p24"/>
            <p:cNvGrpSpPr/>
            <p:nvPr/>
          </p:nvGrpSpPr>
          <p:grpSpPr>
            <a:xfrm rot="-486348">
              <a:off x="8255029" y="-355036"/>
              <a:ext cx="1712007" cy="2535946"/>
              <a:chOff x="16514858" y="-719861"/>
              <a:chExt cx="3424046" cy="5071798"/>
            </a:xfrm>
          </p:grpSpPr>
          <p:grpSp>
            <p:nvGrpSpPr>
              <p:cNvPr id="3767" name="Google Shape;3767;p24"/>
              <p:cNvGrpSpPr/>
              <p:nvPr/>
            </p:nvGrpSpPr>
            <p:grpSpPr>
              <a:xfrm>
                <a:off x="16514898" y="-719861"/>
                <a:ext cx="3424002" cy="68939"/>
                <a:chOff x="16514898" y="-719861"/>
                <a:chExt cx="3424002" cy="68939"/>
              </a:xfrm>
            </p:grpSpPr>
            <p:grpSp>
              <p:nvGrpSpPr>
                <p:cNvPr id="3768" name="Google Shape;3768;p24"/>
                <p:cNvGrpSpPr/>
                <p:nvPr/>
              </p:nvGrpSpPr>
              <p:grpSpPr>
                <a:xfrm>
                  <a:off x="16514898" y="-719861"/>
                  <a:ext cx="61337" cy="68909"/>
                  <a:chOff x="16514898" y="-719861"/>
                  <a:chExt cx="61337" cy="68909"/>
                </a:xfrm>
              </p:grpSpPr>
              <p:sp>
                <p:nvSpPr>
                  <p:cNvPr id="3769" name="Google Shape;3769;p24"/>
                  <p:cNvSpPr/>
                  <p:nvPr/>
                </p:nvSpPr>
                <p:spPr>
                  <a:xfrm>
                    <a:off x="16554531"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70" name="Google Shape;3770;p24"/>
                  <p:cNvSpPr/>
                  <p:nvPr/>
                </p:nvSpPr>
                <p:spPr>
                  <a:xfrm>
                    <a:off x="16514898"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71" name="Google Shape;3771;p24"/>
                <p:cNvGrpSpPr/>
                <p:nvPr/>
              </p:nvGrpSpPr>
              <p:grpSpPr>
                <a:xfrm>
                  <a:off x="16935261" y="-719841"/>
                  <a:ext cx="61318" cy="68919"/>
                  <a:chOff x="16935261" y="-719841"/>
                  <a:chExt cx="61318" cy="68919"/>
                </a:xfrm>
              </p:grpSpPr>
              <p:sp>
                <p:nvSpPr>
                  <p:cNvPr id="3772" name="Google Shape;3772;p24"/>
                  <p:cNvSpPr/>
                  <p:nvPr/>
                </p:nvSpPr>
                <p:spPr>
                  <a:xfrm>
                    <a:off x="16974864" y="-718220"/>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73" name="Google Shape;3773;p24"/>
                  <p:cNvSpPr/>
                  <p:nvPr/>
                </p:nvSpPr>
                <p:spPr>
                  <a:xfrm>
                    <a:off x="1693526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74" name="Google Shape;3774;p24"/>
                <p:cNvGrpSpPr/>
                <p:nvPr/>
              </p:nvGrpSpPr>
              <p:grpSpPr>
                <a:xfrm>
                  <a:off x="17355600" y="-719841"/>
                  <a:ext cx="61318" cy="68919"/>
                  <a:chOff x="17355600" y="-719841"/>
                  <a:chExt cx="61318" cy="68919"/>
                </a:xfrm>
              </p:grpSpPr>
              <p:sp>
                <p:nvSpPr>
                  <p:cNvPr id="3775" name="Google Shape;3775;p24"/>
                  <p:cNvSpPr/>
                  <p:nvPr/>
                </p:nvSpPr>
                <p:spPr>
                  <a:xfrm>
                    <a:off x="17395198"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76" name="Google Shape;3776;p24"/>
                  <p:cNvSpPr/>
                  <p:nvPr/>
                </p:nvSpPr>
                <p:spPr>
                  <a:xfrm>
                    <a:off x="17355600"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77" name="Google Shape;3777;p24"/>
                <p:cNvGrpSpPr/>
                <p:nvPr/>
              </p:nvGrpSpPr>
              <p:grpSpPr>
                <a:xfrm>
                  <a:off x="17775927" y="-719841"/>
                  <a:ext cx="61318" cy="68919"/>
                  <a:chOff x="17775927" y="-719841"/>
                  <a:chExt cx="61318" cy="68919"/>
                </a:xfrm>
              </p:grpSpPr>
              <p:sp>
                <p:nvSpPr>
                  <p:cNvPr id="3778" name="Google Shape;3778;p24"/>
                  <p:cNvSpPr/>
                  <p:nvPr/>
                </p:nvSpPr>
                <p:spPr>
                  <a:xfrm>
                    <a:off x="17815530"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79" name="Google Shape;3779;p24"/>
                  <p:cNvSpPr/>
                  <p:nvPr/>
                </p:nvSpPr>
                <p:spPr>
                  <a:xfrm>
                    <a:off x="17775927"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80" name="Google Shape;3780;p24"/>
                <p:cNvGrpSpPr/>
                <p:nvPr/>
              </p:nvGrpSpPr>
              <p:grpSpPr>
                <a:xfrm>
                  <a:off x="18196266" y="-719841"/>
                  <a:ext cx="61318" cy="68919"/>
                  <a:chOff x="18196266" y="-719841"/>
                  <a:chExt cx="61318" cy="68919"/>
                </a:xfrm>
              </p:grpSpPr>
              <p:sp>
                <p:nvSpPr>
                  <p:cNvPr id="3781" name="Google Shape;3781;p24"/>
                  <p:cNvSpPr/>
                  <p:nvPr/>
                </p:nvSpPr>
                <p:spPr>
                  <a:xfrm>
                    <a:off x="18235859"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82" name="Google Shape;3782;p24"/>
                  <p:cNvSpPr/>
                  <p:nvPr/>
                </p:nvSpPr>
                <p:spPr>
                  <a:xfrm>
                    <a:off x="18196266"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83" name="Google Shape;3783;p24"/>
                <p:cNvGrpSpPr/>
                <p:nvPr/>
              </p:nvGrpSpPr>
              <p:grpSpPr>
                <a:xfrm>
                  <a:off x="18616594" y="-719841"/>
                  <a:ext cx="61318" cy="68919"/>
                  <a:chOff x="18616594" y="-719841"/>
                  <a:chExt cx="61318" cy="68919"/>
                </a:xfrm>
              </p:grpSpPr>
              <p:sp>
                <p:nvSpPr>
                  <p:cNvPr id="3784" name="Google Shape;3784;p24"/>
                  <p:cNvSpPr/>
                  <p:nvPr/>
                </p:nvSpPr>
                <p:spPr>
                  <a:xfrm>
                    <a:off x="18656195"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85" name="Google Shape;3785;p24"/>
                  <p:cNvSpPr/>
                  <p:nvPr/>
                </p:nvSpPr>
                <p:spPr>
                  <a:xfrm>
                    <a:off x="18616594"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86" name="Google Shape;3786;p24"/>
                <p:cNvGrpSpPr/>
                <p:nvPr/>
              </p:nvGrpSpPr>
              <p:grpSpPr>
                <a:xfrm>
                  <a:off x="19036931" y="-719841"/>
                  <a:ext cx="61318" cy="68919"/>
                  <a:chOff x="19036931" y="-719841"/>
                  <a:chExt cx="61318" cy="68919"/>
                </a:xfrm>
              </p:grpSpPr>
              <p:sp>
                <p:nvSpPr>
                  <p:cNvPr id="3787" name="Google Shape;3787;p24"/>
                  <p:cNvSpPr/>
                  <p:nvPr/>
                </p:nvSpPr>
                <p:spPr>
                  <a:xfrm>
                    <a:off x="19076527"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88" name="Google Shape;3788;p24"/>
                  <p:cNvSpPr/>
                  <p:nvPr/>
                </p:nvSpPr>
                <p:spPr>
                  <a:xfrm>
                    <a:off x="1903693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89" name="Google Shape;3789;p24"/>
                <p:cNvGrpSpPr/>
                <p:nvPr/>
              </p:nvGrpSpPr>
              <p:grpSpPr>
                <a:xfrm>
                  <a:off x="19457259" y="-719841"/>
                  <a:ext cx="61318" cy="68919"/>
                  <a:chOff x="19457259" y="-719841"/>
                  <a:chExt cx="61318" cy="68919"/>
                </a:xfrm>
              </p:grpSpPr>
              <p:sp>
                <p:nvSpPr>
                  <p:cNvPr id="3790" name="Google Shape;3790;p24"/>
                  <p:cNvSpPr/>
                  <p:nvPr/>
                </p:nvSpPr>
                <p:spPr>
                  <a:xfrm>
                    <a:off x="19496863"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91" name="Google Shape;3791;p24"/>
                  <p:cNvSpPr/>
                  <p:nvPr/>
                </p:nvSpPr>
                <p:spPr>
                  <a:xfrm>
                    <a:off x="19457259"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92" name="Google Shape;3792;p24"/>
                <p:cNvGrpSpPr/>
                <p:nvPr/>
              </p:nvGrpSpPr>
              <p:grpSpPr>
                <a:xfrm>
                  <a:off x="19877563" y="-719861"/>
                  <a:ext cx="61337" cy="68909"/>
                  <a:chOff x="19877563" y="-719861"/>
                  <a:chExt cx="61337" cy="68909"/>
                </a:xfrm>
              </p:grpSpPr>
              <p:sp>
                <p:nvSpPr>
                  <p:cNvPr id="3793" name="Google Shape;3793;p24"/>
                  <p:cNvSpPr/>
                  <p:nvPr/>
                </p:nvSpPr>
                <p:spPr>
                  <a:xfrm>
                    <a:off x="19917192"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94" name="Google Shape;3794;p24"/>
                  <p:cNvSpPr/>
                  <p:nvPr/>
                </p:nvSpPr>
                <p:spPr>
                  <a:xfrm>
                    <a:off x="19877563"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795" name="Google Shape;3795;p24"/>
              <p:cNvGrpSpPr/>
              <p:nvPr/>
            </p:nvGrpSpPr>
            <p:grpSpPr>
              <a:xfrm>
                <a:off x="16514858" y="-265070"/>
                <a:ext cx="3424046" cy="68951"/>
                <a:chOff x="16514858" y="-265070"/>
                <a:chExt cx="3424046" cy="68951"/>
              </a:xfrm>
            </p:grpSpPr>
            <p:grpSp>
              <p:nvGrpSpPr>
                <p:cNvPr id="3796" name="Google Shape;3796;p24"/>
                <p:cNvGrpSpPr/>
                <p:nvPr/>
              </p:nvGrpSpPr>
              <p:grpSpPr>
                <a:xfrm>
                  <a:off x="16514858" y="-265070"/>
                  <a:ext cx="61382" cy="68935"/>
                  <a:chOff x="16514858" y="-265070"/>
                  <a:chExt cx="61382" cy="68935"/>
                </a:xfrm>
              </p:grpSpPr>
              <p:sp>
                <p:nvSpPr>
                  <p:cNvPr id="3797" name="Google Shape;3797;p24"/>
                  <p:cNvSpPr/>
                  <p:nvPr/>
                </p:nvSpPr>
                <p:spPr>
                  <a:xfrm>
                    <a:off x="16554531"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798" name="Google Shape;3798;p24"/>
                  <p:cNvSpPr/>
                  <p:nvPr/>
                </p:nvSpPr>
                <p:spPr>
                  <a:xfrm>
                    <a:off x="16514858" y="-26507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799" name="Google Shape;3799;p24"/>
                <p:cNvGrpSpPr/>
                <p:nvPr/>
              </p:nvGrpSpPr>
              <p:grpSpPr>
                <a:xfrm>
                  <a:off x="16935261" y="-265038"/>
                  <a:ext cx="61318" cy="68919"/>
                  <a:chOff x="16935261" y="-265038"/>
                  <a:chExt cx="61318" cy="68919"/>
                </a:xfrm>
              </p:grpSpPr>
              <p:sp>
                <p:nvSpPr>
                  <p:cNvPr id="3800" name="Google Shape;3800;p24"/>
                  <p:cNvSpPr/>
                  <p:nvPr/>
                </p:nvSpPr>
                <p:spPr>
                  <a:xfrm>
                    <a:off x="16974864" y="-263407"/>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01" name="Google Shape;3801;p24"/>
                  <p:cNvSpPr/>
                  <p:nvPr/>
                </p:nvSpPr>
                <p:spPr>
                  <a:xfrm>
                    <a:off x="1693526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02" name="Google Shape;3802;p24"/>
                <p:cNvGrpSpPr/>
                <p:nvPr/>
              </p:nvGrpSpPr>
              <p:grpSpPr>
                <a:xfrm>
                  <a:off x="17355600" y="-265038"/>
                  <a:ext cx="61318" cy="68919"/>
                  <a:chOff x="17355600" y="-265038"/>
                  <a:chExt cx="61318" cy="68919"/>
                </a:xfrm>
              </p:grpSpPr>
              <p:sp>
                <p:nvSpPr>
                  <p:cNvPr id="3803" name="Google Shape;3803;p24"/>
                  <p:cNvSpPr/>
                  <p:nvPr/>
                </p:nvSpPr>
                <p:spPr>
                  <a:xfrm>
                    <a:off x="17395198"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04" name="Google Shape;3804;p24"/>
                  <p:cNvSpPr/>
                  <p:nvPr/>
                </p:nvSpPr>
                <p:spPr>
                  <a:xfrm>
                    <a:off x="17355600"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05" name="Google Shape;3805;p24"/>
                <p:cNvGrpSpPr/>
                <p:nvPr/>
              </p:nvGrpSpPr>
              <p:grpSpPr>
                <a:xfrm>
                  <a:off x="17775927" y="-265038"/>
                  <a:ext cx="61318" cy="68919"/>
                  <a:chOff x="17775927" y="-265038"/>
                  <a:chExt cx="61318" cy="68919"/>
                </a:xfrm>
              </p:grpSpPr>
              <p:sp>
                <p:nvSpPr>
                  <p:cNvPr id="3806" name="Google Shape;3806;p24"/>
                  <p:cNvSpPr/>
                  <p:nvPr/>
                </p:nvSpPr>
                <p:spPr>
                  <a:xfrm>
                    <a:off x="17815530"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07" name="Google Shape;3807;p24"/>
                  <p:cNvSpPr/>
                  <p:nvPr/>
                </p:nvSpPr>
                <p:spPr>
                  <a:xfrm>
                    <a:off x="17775927"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08" name="Google Shape;3808;p24"/>
                <p:cNvGrpSpPr/>
                <p:nvPr/>
              </p:nvGrpSpPr>
              <p:grpSpPr>
                <a:xfrm>
                  <a:off x="18196266" y="-265038"/>
                  <a:ext cx="61318" cy="68919"/>
                  <a:chOff x="18196266" y="-265038"/>
                  <a:chExt cx="61318" cy="68919"/>
                </a:xfrm>
              </p:grpSpPr>
              <p:sp>
                <p:nvSpPr>
                  <p:cNvPr id="3809" name="Google Shape;3809;p24"/>
                  <p:cNvSpPr/>
                  <p:nvPr/>
                </p:nvSpPr>
                <p:spPr>
                  <a:xfrm>
                    <a:off x="18235859"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10" name="Google Shape;3810;p24"/>
                  <p:cNvSpPr/>
                  <p:nvPr/>
                </p:nvSpPr>
                <p:spPr>
                  <a:xfrm>
                    <a:off x="18196266"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11" name="Google Shape;3811;p24"/>
                <p:cNvGrpSpPr/>
                <p:nvPr/>
              </p:nvGrpSpPr>
              <p:grpSpPr>
                <a:xfrm>
                  <a:off x="18616594" y="-265038"/>
                  <a:ext cx="61318" cy="68919"/>
                  <a:chOff x="18616594" y="-265038"/>
                  <a:chExt cx="61318" cy="68919"/>
                </a:xfrm>
              </p:grpSpPr>
              <p:sp>
                <p:nvSpPr>
                  <p:cNvPr id="3812" name="Google Shape;3812;p24"/>
                  <p:cNvSpPr/>
                  <p:nvPr/>
                </p:nvSpPr>
                <p:spPr>
                  <a:xfrm>
                    <a:off x="18656195"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13" name="Google Shape;3813;p24"/>
                  <p:cNvSpPr/>
                  <p:nvPr/>
                </p:nvSpPr>
                <p:spPr>
                  <a:xfrm>
                    <a:off x="18616594"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14" name="Google Shape;3814;p24"/>
                <p:cNvGrpSpPr/>
                <p:nvPr/>
              </p:nvGrpSpPr>
              <p:grpSpPr>
                <a:xfrm>
                  <a:off x="19036931" y="-265038"/>
                  <a:ext cx="61318" cy="68919"/>
                  <a:chOff x="19036931" y="-265038"/>
                  <a:chExt cx="61318" cy="68919"/>
                </a:xfrm>
              </p:grpSpPr>
              <p:sp>
                <p:nvSpPr>
                  <p:cNvPr id="3815" name="Google Shape;3815;p24"/>
                  <p:cNvSpPr/>
                  <p:nvPr/>
                </p:nvSpPr>
                <p:spPr>
                  <a:xfrm>
                    <a:off x="19076527"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16" name="Google Shape;3816;p24"/>
                  <p:cNvSpPr/>
                  <p:nvPr/>
                </p:nvSpPr>
                <p:spPr>
                  <a:xfrm>
                    <a:off x="1903693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17" name="Google Shape;3817;p24"/>
                <p:cNvGrpSpPr/>
                <p:nvPr/>
              </p:nvGrpSpPr>
              <p:grpSpPr>
                <a:xfrm>
                  <a:off x="19457259" y="-265038"/>
                  <a:ext cx="61318" cy="68919"/>
                  <a:chOff x="19457259" y="-265038"/>
                  <a:chExt cx="61318" cy="68919"/>
                </a:xfrm>
              </p:grpSpPr>
              <p:sp>
                <p:nvSpPr>
                  <p:cNvPr id="3818" name="Google Shape;3818;p24"/>
                  <p:cNvSpPr/>
                  <p:nvPr/>
                </p:nvSpPr>
                <p:spPr>
                  <a:xfrm>
                    <a:off x="19496863"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19" name="Google Shape;3819;p24"/>
                  <p:cNvSpPr/>
                  <p:nvPr/>
                </p:nvSpPr>
                <p:spPr>
                  <a:xfrm>
                    <a:off x="19457259"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20" name="Google Shape;3820;p24"/>
                <p:cNvGrpSpPr/>
                <p:nvPr/>
              </p:nvGrpSpPr>
              <p:grpSpPr>
                <a:xfrm>
                  <a:off x="19877523" y="-265070"/>
                  <a:ext cx="61381" cy="68935"/>
                  <a:chOff x="19877523" y="-265070"/>
                  <a:chExt cx="61381" cy="68935"/>
                </a:xfrm>
              </p:grpSpPr>
              <p:sp>
                <p:nvSpPr>
                  <p:cNvPr id="3821" name="Google Shape;3821;p24"/>
                  <p:cNvSpPr/>
                  <p:nvPr/>
                </p:nvSpPr>
                <p:spPr>
                  <a:xfrm>
                    <a:off x="19917192"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22" name="Google Shape;3822;p24"/>
                  <p:cNvSpPr/>
                  <p:nvPr/>
                </p:nvSpPr>
                <p:spPr>
                  <a:xfrm>
                    <a:off x="19877523" y="-26507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823" name="Google Shape;3823;p24"/>
              <p:cNvGrpSpPr/>
              <p:nvPr/>
            </p:nvGrpSpPr>
            <p:grpSpPr>
              <a:xfrm>
                <a:off x="16514858" y="189732"/>
                <a:ext cx="3424046" cy="68952"/>
                <a:chOff x="16514858" y="189732"/>
                <a:chExt cx="3424046" cy="68952"/>
              </a:xfrm>
            </p:grpSpPr>
            <p:grpSp>
              <p:nvGrpSpPr>
                <p:cNvPr id="3824" name="Google Shape;3824;p24"/>
                <p:cNvGrpSpPr/>
                <p:nvPr/>
              </p:nvGrpSpPr>
              <p:grpSpPr>
                <a:xfrm>
                  <a:off x="16514858" y="189732"/>
                  <a:ext cx="61382" cy="68935"/>
                  <a:chOff x="16514858" y="189732"/>
                  <a:chExt cx="61382" cy="68935"/>
                </a:xfrm>
              </p:grpSpPr>
              <p:sp>
                <p:nvSpPr>
                  <p:cNvPr id="3825" name="Google Shape;3825;p24"/>
                  <p:cNvSpPr/>
                  <p:nvPr/>
                </p:nvSpPr>
                <p:spPr>
                  <a:xfrm>
                    <a:off x="16554531"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26" name="Google Shape;3826;p24"/>
                  <p:cNvSpPr/>
                  <p:nvPr/>
                </p:nvSpPr>
                <p:spPr>
                  <a:xfrm>
                    <a:off x="16514858" y="18973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27" name="Google Shape;3827;p24"/>
                <p:cNvGrpSpPr/>
                <p:nvPr/>
              </p:nvGrpSpPr>
              <p:grpSpPr>
                <a:xfrm>
                  <a:off x="16935261" y="189765"/>
                  <a:ext cx="61318" cy="68919"/>
                  <a:chOff x="16935261" y="189765"/>
                  <a:chExt cx="61318" cy="68919"/>
                </a:xfrm>
              </p:grpSpPr>
              <p:sp>
                <p:nvSpPr>
                  <p:cNvPr id="3828" name="Google Shape;3828;p24"/>
                  <p:cNvSpPr/>
                  <p:nvPr/>
                </p:nvSpPr>
                <p:spPr>
                  <a:xfrm>
                    <a:off x="16974864" y="19139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29" name="Google Shape;3829;p24"/>
                  <p:cNvSpPr/>
                  <p:nvPr/>
                </p:nvSpPr>
                <p:spPr>
                  <a:xfrm>
                    <a:off x="1693526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30" name="Google Shape;3830;p24"/>
                <p:cNvGrpSpPr/>
                <p:nvPr/>
              </p:nvGrpSpPr>
              <p:grpSpPr>
                <a:xfrm>
                  <a:off x="17355600" y="189765"/>
                  <a:ext cx="61318" cy="68919"/>
                  <a:chOff x="17355600" y="189765"/>
                  <a:chExt cx="61318" cy="68919"/>
                </a:xfrm>
              </p:grpSpPr>
              <p:sp>
                <p:nvSpPr>
                  <p:cNvPr id="3831" name="Google Shape;3831;p24"/>
                  <p:cNvSpPr/>
                  <p:nvPr/>
                </p:nvSpPr>
                <p:spPr>
                  <a:xfrm>
                    <a:off x="17395198"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32" name="Google Shape;3832;p24"/>
                  <p:cNvSpPr/>
                  <p:nvPr/>
                </p:nvSpPr>
                <p:spPr>
                  <a:xfrm>
                    <a:off x="17355600"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33" name="Google Shape;3833;p24"/>
                <p:cNvGrpSpPr/>
                <p:nvPr/>
              </p:nvGrpSpPr>
              <p:grpSpPr>
                <a:xfrm>
                  <a:off x="17775927" y="189765"/>
                  <a:ext cx="61318" cy="68919"/>
                  <a:chOff x="17775927" y="189765"/>
                  <a:chExt cx="61318" cy="68919"/>
                </a:xfrm>
              </p:grpSpPr>
              <p:sp>
                <p:nvSpPr>
                  <p:cNvPr id="3834" name="Google Shape;3834;p24"/>
                  <p:cNvSpPr/>
                  <p:nvPr/>
                </p:nvSpPr>
                <p:spPr>
                  <a:xfrm>
                    <a:off x="17815530"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35" name="Google Shape;3835;p24"/>
                  <p:cNvSpPr/>
                  <p:nvPr/>
                </p:nvSpPr>
                <p:spPr>
                  <a:xfrm>
                    <a:off x="17775927"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36" name="Google Shape;3836;p24"/>
                <p:cNvGrpSpPr/>
                <p:nvPr/>
              </p:nvGrpSpPr>
              <p:grpSpPr>
                <a:xfrm>
                  <a:off x="18196266" y="189765"/>
                  <a:ext cx="61318" cy="68919"/>
                  <a:chOff x="18196266" y="189765"/>
                  <a:chExt cx="61318" cy="68919"/>
                </a:xfrm>
              </p:grpSpPr>
              <p:sp>
                <p:nvSpPr>
                  <p:cNvPr id="3837" name="Google Shape;3837;p24"/>
                  <p:cNvSpPr/>
                  <p:nvPr/>
                </p:nvSpPr>
                <p:spPr>
                  <a:xfrm>
                    <a:off x="18235859"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38" name="Google Shape;3838;p24"/>
                  <p:cNvSpPr/>
                  <p:nvPr/>
                </p:nvSpPr>
                <p:spPr>
                  <a:xfrm>
                    <a:off x="18196266"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39" name="Google Shape;3839;p24"/>
                <p:cNvGrpSpPr/>
                <p:nvPr/>
              </p:nvGrpSpPr>
              <p:grpSpPr>
                <a:xfrm>
                  <a:off x="18616594" y="189765"/>
                  <a:ext cx="61318" cy="68919"/>
                  <a:chOff x="18616594" y="189765"/>
                  <a:chExt cx="61318" cy="68919"/>
                </a:xfrm>
              </p:grpSpPr>
              <p:sp>
                <p:nvSpPr>
                  <p:cNvPr id="3840" name="Google Shape;3840;p24"/>
                  <p:cNvSpPr/>
                  <p:nvPr/>
                </p:nvSpPr>
                <p:spPr>
                  <a:xfrm>
                    <a:off x="18656195"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41" name="Google Shape;3841;p24"/>
                  <p:cNvSpPr/>
                  <p:nvPr/>
                </p:nvSpPr>
                <p:spPr>
                  <a:xfrm>
                    <a:off x="18616594"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42" name="Google Shape;3842;p24"/>
                <p:cNvGrpSpPr/>
                <p:nvPr/>
              </p:nvGrpSpPr>
              <p:grpSpPr>
                <a:xfrm>
                  <a:off x="19036931" y="189765"/>
                  <a:ext cx="61318" cy="68919"/>
                  <a:chOff x="19036931" y="189765"/>
                  <a:chExt cx="61318" cy="68919"/>
                </a:xfrm>
              </p:grpSpPr>
              <p:sp>
                <p:nvSpPr>
                  <p:cNvPr id="3843" name="Google Shape;3843;p24"/>
                  <p:cNvSpPr/>
                  <p:nvPr/>
                </p:nvSpPr>
                <p:spPr>
                  <a:xfrm>
                    <a:off x="19076527"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44" name="Google Shape;3844;p24"/>
                  <p:cNvSpPr/>
                  <p:nvPr/>
                </p:nvSpPr>
                <p:spPr>
                  <a:xfrm>
                    <a:off x="1903693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45" name="Google Shape;3845;p24"/>
                <p:cNvGrpSpPr/>
                <p:nvPr/>
              </p:nvGrpSpPr>
              <p:grpSpPr>
                <a:xfrm>
                  <a:off x="19457259" y="189765"/>
                  <a:ext cx="61318" cy="68919"/>
                  <a:chOff x="19457259" y="189765"/>
                  <a:chExt cx="61318" cy="68919"/>
                </a:xfrm>
              </p:grpSpPr>
              <p:sp>
                <p:nvSpPr>
                  <p:cNvPr id="3846" name="Google Shape;3846;p24"/>
                  <p:cNvSpPr/>
                  <p:nvPr/>
                </p:nvSpPr>
                <p:spPr>
                  <a:xfrm>
                    <a:off x="19496863"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47" name="Google Shape;3847;p24"/>
                  <p:cNvSpPr/>
                  <p:nvPr/>
                </p:nvSpPr>
                <p:spPr>
                  <a:xfrm>
                    <a:off x="19457259"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48" name="Google Shape;3848;p24"/>
                <p:cNvGrpSpPr/>
                <p:nvPr/>
              </p:nvGrpSpPr>
              <p:grpSpPr>
                <a:xfrm>
                  <a:off x="19877523" y="189732"/>
                  <a:ext cx="61381" cy="68935"/>
                  <a:chOff x="19877523" y="189732"/>
                  <a:chExt cx="61381" cy="68935"/>
                </a:xfrm>
              </p:grpSpPr>
              <p:sp>
                <p:nvSpPr>
                  <p:cNvPr id="3849" name="Google Shape;3849;p24"/>
                  <p:cNvSpPr/>
                  <p:nvPr/>
                </p:nvSpPr>
                <p:spPr>
                  <a:xfrm>
                    <a:off x="19917192"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50" name="Google Shape;3850;p24"/>
                  <p:cNvSpPr/>
                  <p:nvPr/>
                </p:nvSpPr>
                <p:spPr>
                  <a:xfrm>
                    <a:off x="19877523" y="18973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851" name="Google Shape;3851;p24"/>
              <p:cNvGrpSpPr/>
              <p:nvPr/>
            </p:nvGrpSpPr>
            <p:grpSpPr>
              <a:xfrm>
                <a:off x="16514858" y="644547"/>
                <a:ext cx="3424046" cy="68952"/>
                <a:chOff x="16514858" y="644547"/>
                <a:chExt cx="3424046" cy="68952"/>
              </a:xfrm>
            </p:grpSpPr>
            <p:grpSp>
              <p:nvGrpSpPr>
                <p:cNvPr id="3852" name="Google Shape;3852;p24"/>
                <p:cNvGrpSpPr/>
                <p:nvPr/>
              </p:nvGrpSpPr>
              <p:grpSpPr>
                <a:xfrm>
                  <a:off x="16514858" y="644547"/>
                  <a:ext cx="61382" cy="68935"/>
                  <a:chOff x="16514858" y="644547"/>
                  <a:chExt cx="61382" cy="68935"/>
                </a:xfrm>
              </p:grpSpPr>
              <p:sp>
                <p:nvSpPr>
                  <p:cNvPr id="3853" name="Google Shape;3853;p24"/>
                  <p:cNvSpPr/>
                  <p:nvPr/>
                </p:nvSpPr>
                <p:spPr>
                  <a:xfrm>
                    <a:off x="16554531"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54" name="Google Shape;3854;p24"/>
                  <p:cNvSpPr/>
                  <p:nvPr/>
                </p:nvSpPr>
                <p:spPr>
                  <a:xfrm>
                    <a:off x="16514858" y="64454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55" name="Google Shape;3855;p24"/>
                <p:cNvGrpSpPr/>
                <p:nvPr/>
              </p:nvGrpSpPr>
              <p:grpSpPr>
                <a:xfrm>
                  <a:off x="16935261" y="644580"/>
                  <a:ext cx="61318" cy="68919"/>
                  <a:chOff x="16935261" y="644580"/>
                  <a:chExt cx="61318" cy="68919"/>
                </a:xfrm>
              </p:grpSpPr>
              <p:sp>
                <p:nvSpPr>
                  <p:cNvPr id="3856" name="Google Shape;3856;p24"/>
                  <p:cNvSpPr/>
                  <p:nvPr/>
                </p:nvSpPr>
                <p:spPr>
                  <a:xfrm>
                    <a:off x="16974864" y="64620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57" name="Google Shape;3857;p24"/>
                  <p:cNvSpPr/>
                  <p:nvPr/>
                </p:nvSpPr>
                <p:spPr>
                  <a:xfrm>
                    <a:off x="1693526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58" name="Google Shape;3858;p24"/>
                <p:cNvGrpSpPr/>
                <p:nvPr/>
              </p:nvGrpSpPr>
              <p:grpSpPr>
                <a:xfrm>
                  <a:off x="17355600" y="644580"/>
                  <a:ext cx="61318" cy="68919"/>
                  <a:chOff x="17355600" y="644580"/>
                  <a:chExt cx="61318" cy="68919"/>
                </a:xfrm>
              </p:grpSpPr>
              <p:sp>
                <p:nvSpPr>
                  <p:cNvPr id="3859" name="Google Shape;3859;p24"/>
                  <p:cNvSpPr/>
                  <p:nvPr/>
                </p:nvSpPr>
                <p:spPr>
                  <a:xfrm>
                    <a:off x="17395198"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60" name="Google Shape;3860;p24"/>
                  <p:cNvSpPr/>
                  <p:nvPr/>
                </p:nvSpPr>
                <p:spPr>
                  <a:xfrm>
                    <a:off x="17355600"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61" name="Google Shape;3861;p24"/>
                <p:cNvGrpSpPr/>
                <p:nvPr/>
              </p:nvGrpSpPr>
              <p:grpSpPr>
                <a:xfrm>
                  <a:off x="17775927" y="644580"/>
                  <a:ext cx="61318" cy="68919"/>
                  <a:chOff x="17775927" y="644580"/>
                  <a:chExt cx="61318" cy="68919"/>
                </a:xfrm>
              </p:grpSpPr>
              <p:sp>
                <p:nvSpPr>
                  <p:cNvPr id="3862" name="Google Shape;3862;p24"/>
                  <p:cNvSpPr/>
                  <p:nvPr/>
                </p:nvSpPr>
                <p:spPr>
                  <a:xfrm>
                    <a:off x="17815530"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63" name="Google Shape;3863;p24"/>
                  <p:cNvSpPr/>
                  <p:nvPr/>
                </p:nvSpPr>
                <p:spPr>
                  <a:xfrm>
                    <a:off x="17775927"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64" name="Google Shape;3864;p24"/>
                <p:cNvGrpSpPr/>
                <p:nvPr/>
              </p:nvGrpSpPr>
              <p:grpSpPr>
                <a:xfrm>
                  <a:off x="18196266" y="644580"/>
                  <a:ext cx="61318" cy="68919"/>
                  <a:chOff x="18196266" y="644580"/>
                  <a:chExt cx="61318" cy="68919"/>
                </a:xfrm>
              </p:grpSpPr>
              <p:sp>
                <p:nvSpPr>
                  <p:cNvPr id="3865" name="Google Shape;3865;p24"/>
                  <p:cNvSpPr/>
                  <p:nvPr/>
                </p:nvSpPr>
                <p:spPr>
                  <a:xfrm>
                    <a:off x="18235859"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66" name="Google Shape;3866;p24"/>
                  <p:cNvSpPr/>
                  <p:nvPr/>
                </p:nvSpPr>
                <p:spPr>
                  <a:xfrm>
                    <a:off x="18196266"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67" name="Google Shape;3867;p24"/>
                <p:cNvGrpSpPr/>
                <p:nvPr/>
              </p:nvGrpSpPr>
              <p:grpSpPr>
                <a:xfrm>
                  <a:off x="18616594" y="644580"/>
                  <a:ext cx="61318" cy="68919"/>
                  <a:chOff x="18616594" y="644580"/>
                  <a:chExt cx="61318" cy="68919"/>
                </a:xfrm>
              </p:grpSpPr>
              <p:sp>
                <p:nvSpPr>
                  <p:cNvPr id="3868" name="Google Shape;3868;p24"/>
                  <p:cNvSpPr/>
                  <p:nvPr/>
                </p:nvSpPr>
                <p:spPr>
                  <a:xfrm>
                    <a:off x="18656195"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69" name="Google Shape;3869;p24"/>
                  <p:cNvSpPr/>
                  <p:nvPr/>
                </p:nvSpPr>
                <p:spPr>
                  <a:xfrm>
                    <a:off x="18616594"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70" name="Google Shape;3870;p24"/>
                <p:cNvGrpSpPr/>
                <p:nvPr/>
              </p:nvGrpSpPr>
              <p:grpSpPr>
                <a:xfrm>
                  <a:off x="19036931" y="644580"/>
                  <a:ext cx="61318" cy="68919"/>
                  <a:chOff x="19036931" y="644580"/>
                  <a:chExt cx="61318" cy="68919"/>
                </a:xfrm>
              </p:grpSpPr>
              <p:sp>
                <p:nvSpPr>
                  <p:cNvPr id="3871" name="Google Shape;3871;p24"/>
                  <p:cNvSpPr/>
                  <p:nvPr/>
                </p:nvSpPr>
                <p:spPr>
                  <a:xfrm>
                    <a:off x="19076527"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72" name="Google Shape;3872;p24"/>
                  <p:cNvSpPr/>
                  <p:nvPr/>
                </p:nvSpPr>
                <p:spPr>
                  <a:xfrm>
                    <a:off x="1903693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73" name="Google Shape;3873;p24"/>
                <p:cNvGrpSpPr/>
                <p:nvPr/>
              </p:nvGrpSpPr>
              <p:grpSpPr>
                <a:xfrm>
                  <a:off x="19457259" y="644580"/>
                  <a:ext cx="61318" cy="68919"/>
                  <a:chOff x="19457259" y="644580"/>
                  <a:chExt cx="61318" cy="68919"/>
                </a:xfrm>
              </p:grpSpPr>
              <p:sp>
                <p:nvSpPr>
                  <p:cNvPr id="3874" name="Google Shape;3874;p24"/>
                  <p:cNvSpPr/>
                  <p:nvPr/>
                </p:nvSpPr>
                <p:spPr>
                  <a:xfrm>
                    <a:off x="19496863"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75" name="Google Shape;3875;p24"/>
                  <p:cNvSpPr/>
                  <p:nvPr/>
                </p:nvSpPr>
                <p:spPr>
                  <a:xfrm>
                    <a:off x="19457259"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76" name="Google Shape;3876;p24"/>
                <p:cNvGrpSpPr/>
                <p:nvPr/>
              </p:nvGrpSpPr>
              <p:grpSpPr>
                <a:xfrm>
                  <a:off x="19877523" y="644547"/>
                  <a:ext cx="61381" cy="68935"/>
                  <a:chOff x="19877523" y="644547"/>
                  <a:chExt cx="61381" cy="68935"/>
                </a:xfrm>
              </p:grpSpPr>
              <p:sp>
                <p:nvSpPr>
                  <p:cNvPr id="3877" name="Google Shape;3877;p24"/>
                  <p:cNvSpPr/>
                  <p:nvPr/>
                </p:nvSpPr>
                <p:spPr>
                  <a:xfrm>
                    <a:off x="19917192"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78" name="Google Shape;3878;p24"/>
                  <p:cNvSpPr/>
                  <p:nvPr/>
                </p:nvSpPr>
                <p:spPr>
                  <a:xfrm>
                    <a:off x="19877523" y="64454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879" name="Google Shape;3879;p24"/>
              <p:cNvGrpSpPr/>
              <p:nvPr/>
            </p:nvGrpSpPr>
            <p:grpSpPr>
              <a:xfrm>
                <a:off x="16514858" y="1099351"/>
                <a:ext cx="3424046" cy="68951"/>
                <a:chOff x="16514858" y="1099351"/>
                <a:chExt cx="3424046" cy="68951"/>
              </a:xfrm>
            </p:grpSpPr>
            <p:grpSp>
              <p:nvGrpSpPr>
                <p:cNvPr id="3880" name="Google Shape;3880;p24"/>
                <p:cNvGrpSpPr/>
                <p:nvPr/>
              </p:nvGrpSpPr>
              <p:grpSpPr>
                <a:xfrm>
                  <a:off x="16514858" y="1099351"/>
                  <a:ext cx="61382" cy="68935"/>
                  <a:chOff x="16514858" y="1099351"/>
                  <a:chExt cx="61382" cy="68935"/>
                </a:xfrm>
              </p:grpSpPr>
              <p:sp>
                <p:nvSpPr>
                  <p:cNvPr id="3881" name="Google Shape;3881;p24"/>
                  <p:cNvSpPr/>
                  <p:nvPr/>
                </p:nvSpPr>
                <p:spPr>
                  <a:xfrm>
                    <a:off x="16554531"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82" name="Google Shape;3882;p24"/>
                  <p:cNvSpPr/>
                  <p:nvPr/>
                </p:nvSpPr>
                <p:spPr>
                  <a:xfrm>
                    <a:off x="16514858" y="1099351"/>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83" name="Google Shape;3883;p24"/>
                <p:cNvGrpSpPr/>
                <p:nvPr/>
              </p:nvGrpSpPr>
              <p:grpSpPr>
                <a:xfrm>
                  <a:off x="16935261" y="1099383"/>
                  <a:ext cx="61318" cy="68919"/>
                  <a:chOff x="16935261" y="1099383"/>
                  <a:chExt cx="61318" cy="68919"/>
                </a:xfrm>
              </p:grpSpPr>
              <p:sp>
                <p:nvSpPr>
                  <p:cNvPr id="3884" name="Google Shape;3884;p24"/>
                  <p:cNvSpPr/>
                  <p:nvPr/>
                </p:nvSpPr>
                <p:spPr>
                  <a:xfrm>
                    <a:off x="16974864" y="110100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85" name="Google Shape;3885;p24"/>
                  <p:cNvSpPr/>
                  <p:nvPr/>
                </p:nvSpPr>
                <p:spPr>
                  <a:xfrm>
                    <a:off x="1693526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86" name="Google Shape;3886;p24"/>
                <p:cNvGrpSpPr/>
                <p:nvPr/>
              </p:nvGrpSpPr>
              <p:grpSpPr>
                <a:xfrm>
                  <a:off x="17355600" y="1099383"/>
                  <a:ext cx="61318" cy="68919"/>
                  <a:chOff x="17355600" y="1099383"/>
                  <a:chExt cx="61318" cy="68919"/>
                </a:xfrm>
              </p:grpSpPr>
              <p:sp>
                <p:nvSpPr>
                  <p:cNvPr id="3887" name="Google Shape;3887;p24"/>
                  <p:cNvSpPr/>
                  <p:nvPr/>
                </p:nvSpPr>
                <p:spPr>
                  <a:xfrm>
                    <a:off x="17395198"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88" name="Google Shape;3888;p24"/>
                  <p:cNvSpPr/>
                  <p:nvPr/>
                </p:nvSpPr>
                <p:spPr>
                  <a:xfrm>
                    <a:off x="17355600"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89" name="Google Shape;3889;p24"/>
                <p:cNvGrpSpPr/>
                <p:nvPr/>
              </p:nvGrpSpPr>
              <p:grpSpPr>
                <a:xfrm>
                  <a:off x="17775927" y="1099383"/>
                  <a:ext cx="61318" cy="68919"/>
                  <a:chOff x="17775927" y="1099383"/>
                  <a:chExt cx="61318" cy="68919"/>
                </a:xfrm>
              </p:grpSpPr>
              <p:sp>
                <p:nvSpPr>
                  <p:cNvPr id="3890" name="Google Shape;3890;p24"/>
                  <p:cNvSpPr/>
                  <p:nvPr/>
                </p:nvSpPr>
                <p:spPr>
                  <a:xfrm>
                    <a:off x="17815530"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91" name="Google Shape;3891;p24"/>
                  <p:cNvSpPr/>
                  <p:nvPr/>
                </p:nvSpPr>
                <p:spPr>
                  <a:xfrm>
                    <a:off x="17775927"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92" name="Google Shape;3892;p24"/>
                <p:cNvGrpSpPr/>
                <p:nvPr/>
              </p:nvGrpSpPr>
              <p:grpSpPr>
                <a:xfrm>
                  <a:off x="18196266" y="1099383"/>
                  <a:ext cx="61318" cy="68919"/>
                  <a:chOff x="18196266" y="1099383"/>
                  <a:chExt cx="61318" cy="68919"/>
                </a:xfrm>
              </p:grpSpPr>
              <p:sp>
                <p:nvSpPr>
                  <p:cNvPr id="3893" name="Google Shape;3893;p24"/>
                  <p:cNvSpPr/>
                  <p:nvPr/>
                </p:nvSpPr>
                <p:spPr>
                  <a:xfrm>
                    <a:off x="18235859"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94" name="Google Shape;3894;p24"/>
                  <p:cNvSpPr/>
                  <p:nvPr/>
                </p:nvSpPr>
                <p:spPr>
                  <a:xfrm>
                    <a:off x="18196266"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95" name="Google Shape;3895;p24"/>
                <p:cNvGrpSpPr/>
                <p:nvPr/>
              </p:nvGrpSpPr>
              <p:grpSpPr>
                <a:xfrm>
                  <a:off x="18616594" y="1099383"/>
                  <a:ext cx="61318" cy="68919"/>
                  <a:chOff x="18616594" y="1099383"/>
                  <a:chExt cx="61318" cy="68919"/>
                </a:xfrm>
              </p:grpSpPr>
              <p:sp>
                <p:nvSpPr>
                  <p:cNvPr id="3896" name="Google Shape;3896;p24"/>
                  <p:cNvSpPr/>
                  <p:nvPr/>
                </p:nvSpPr>
                <p:spPr>
                  <a:xfrm>
                    <a:off x="18656195"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897" name="Google Shape;3897;p24"/>
                  <p:cNvSpPr/>
                  <p:nvPr/>
                </p:nvSpPr>
                <p:spPr>
                  <a:xfrm>
                    <a:off x="18616594"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898" name="Google Shape;3898;p24"/>
                <p:cNvGrpSpPr/>
                <p:nvPr/>
              </p:nvGrpSpPr>
              <p:grpSpPr>
                <a:xfrm>
                  <a:off x="19036931" y="1099383"/>
                  <a:ext cx="61318" cy="68919"/>
                  <a:chOff x="19036931" y="1099383"/>
                  <a:chExt cx="61318" cy="68919"/>
                </a:xfrm>
              </p:grpSpPr>
              <p:sp>
                <p:nvSpPr>
                  <p:cNvPr id="3899" name="Google Shape;3899;p24"/>
                  <p:cNvSpPr/>
                  <p:nvPr/>
                </p:nvSpPr>
                <p:spPr>
                  <a:xfrm>
                    <a:off x="19076527"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00" name="Google Shape;3900;p24"/>
                  <p:cNvSpPr/>
                  <p:nvPr/>
                </p:nvSpPr>
                <p:spPr>
                  <a:xfrm>
                    <a:off x="1903693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01" name="Google Shape;3901;p24"/>
                <p:cNvGrpSpPr/>
                <p:nvPr/>
              </p:nvGrpSpPr>
              <p:grpSpPr>
                <a:xfrm>
                  <a:off x="19457259" y="1099383"/>
                  <a:ext cx="61318" cy="68919"/>
                  <a:chOff x="19457259" y="1099383"/>
                  <a:chExt cx="61318" cy="68919"/>
                </a:xfrm>
              </p:grpSpPr>
              <p:sp>
                <p:nvSpPr>
                  <p:cNvPr id="3902" name="Google Shape;3902;p24"/>
                  <p:cNvSpPr/>
                  <p:nvPr/>
                </p:nvSpPr>
                <p:spPr>
                  <a:xfrm>
                    <a:off x="19496863"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03" name="Google Shape;3903;p24"/>
                  <p:cNvSpPr/>
                  <p:nvPr/>
                </p:nvSpPr>
                <p:spPr>
                  <a:xfrm>
                    <a:off x="19457259"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04" name="Google Shape;3904;p24"/>
                <p:cNvGrpSpPr/>
                <p:nvPr/>
              </p:nvGrpSpPr>
              <p:grpSpPr>
                <a:xfrm>
                  <a:off x="19877523" y="1099351"/>
                  <a:ext cx="61381" cy="68935"/>
                  <a:chOff x="19877523" y="1099351"/>
                  <a:chExt cx="61381" cy="68935"/>
                </a:xfrm>
              </p:grpSpPr>
              <p:sp>
                <p:nvSpPr>
                  <p:cNvPr id="3905" name="Google Shape;3905;p24"/>
                  <p:cNvSpPr/>
                  <p:nvPr/>
                </p:nvSpPr>
                <p:spPr>
                  <a:xfrm>
                    <a:off x="19917192"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06" name="Google Shape;3906;p24"/>
                  <p:cNvSpPr/>
                  <p:nvPr/>
                </p:nvSpPr>
                <p:spPr>
                  <a:xfrm>
                    <a:off x="19877523" y="1099351"/>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907" name="Google Shape;3907;p24"/>
              <p:cNvGrpSpPr/>
              <p:nvPr/>
            </p:nvGrpSpPr>
            <p:grpSpPr>
              <a:xfrm>
                <a:off x="16514858" y="1554154"/>
                <a:ext cx="3424046" cy="68951"/>
                <a:chOff x="16514858" y="1554154"/>
                <a:chExt cx="3424046" cy="68951"/>
              </a:xfrm>
            </p:grpSpPr>
            <p:grpSp>
              <p:nvGrpSpPr>
                <p:cNvPr id="3908" name="Google Shape;3908;p24"/>
                <p:cNvGrpSpPr/>
                <p:nvPr/>
              </p:nvGrpSpPr>
              <p:grpSpPr>
                <a:xfrm>
                  <a:off x="16514858" y="1554154"/>
                  <a:ext cx="61382" cy="68935"/>
                  <a:chOff x="16514858" y="1554154"/>
                  <a:chExt cx="61382" cy="68935"/>
                </a:xfrm>
              </p:grpSpPr>
              <p:sp>
                <p:nvSpPr>
                  <p:cNvPr id="3909" name="Google Shape;3909;p24"/>
                  <p:cNvSpPr/>
                  <p:nvPr/>
                </p:nvSpPr>
                <p:spPr>
                  <a:xfrm>
                    <a:off x="16554531"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10" name="Google Shape;3910;p24"/>
                  <p:cNvSpPr/>
                  <p:nvPr/>
                </p:nvSpPr>
                <p:spPr>
                  <a:xfrm>
                    <a:off x="16514858" y="155415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11" name="Google Shape;3911;p24"/>
                <p:cNvGrpSpPr/>
                <p:nvPr/>
              </p:nvGrpSpPr>
              <p:grpSpPr>
                <a:xfrm>
                  <a:off x="16935261" y="1554186"/>
                  <a:ext cx="61318" cy="68919"/>
                  <a:chOff x="16935261" y="1554186"/>
                  <a:chExt cx="61318" cy="68919"/>
                </a:xfrm>
              </p:grpSpPr>
              <p:sp>
                <p:nvSpPr>
                  <p:cNvPr id="3912" name="Google Shape;3912;p24"/>
                  <p:cNvSpPr/>
                  <p:nvPr/>
                </p:nvSpPr>
                <p:spPr>
                  <a:xfrm>
                    <a:off x="16974864" y="1555808"/>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13" name="Google Shape;3913;p24"/>
                  <p:cNvSpPr/>
                  <p:nvPr/>
                </p:nvSpPr>
                <p:spPr>
                  <a:xfrm>
                    <a:off x="1693526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14" name="Google Shape;3914;p24"/>
                <p:cNvGrpSpPr/>
                <p:nvPr/>
              </p:nvGrpSpPr>
              <p:grpSpPr>
                <a:xfrm>
                  <a:off x="17355600" y="1554186"/>
                  <a:ext cx="61318" cy="68919"/>
                  <a:chOff x="17355600" y="1554186"/>
                  <a:chExt cx="61318" cy="68919"/>
                </a:xfrm>
              </p:grpSpPr>
              <p:sp>
                <p:nvSpPr>
                  <p:cNvPr id="3915" name="Google Shape;3915;p24"/>
                  <p:cNvSpPr/>
                  <p:nvPr/>
                </p:nvSpPr>
                <p:spPr>
                  <a:xfrm>
                    <a:off x="17395198"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16" name="Google Shape;3916;p24"/>
                  <p:cNvSpPr/>
                  <p:nvPr/>
                </p:nvSpPr>
                <p:spPr>
                  <a:xfrm>
                    <a:off x="17355600"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17" name="Google Shape;3917;p24"/>
                <p:cNvGrpSpPr/>
                <p:nvPr/>
              </p:nvGrpSpPr>
              <p:grpSpPr>
                <a:xfrm>
                  <a:off x="17775927" y="1554186"/>
                  <a:ext cx="61318" cy="68919"/>
                  <a:chOff x="17775927" y="1554186"/>
                  <a:chExt cx="61318" cy="68919"/>
                </a:xfrm>
              </p:grpSpPr>
              <p:sp>
                <p:nvSpPr>
                  <p:cNvPr id="3918" name="Google Shape;3918;p24"/>
                  <p:cNvSpPr/>
                  <p:nvPr/>
                </p:nvSpPr>
                <p:spPr>
                  <a:xfrm>
                    <a:off x="17815530"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19" name="Google Shape;3919;p24"/>
                  <p:cNvSpPr/>
                  <p:nvPr/>
                </p:nvSpPr>
                <p:spPr>
                  <a:xfrm>
                    <a:off x="17775927"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20" name="Google Shape;3920;p24"/>
                <p:cNvGrpSpPr/>
                <p:nvPr/>
              </p:nvGrpSpPr>
              <p:grpSpPr>
                <a:xfrm>
                  <a:off x="18196266" y="1554186"/>
                  <a:ext cx="61318" cy="68919"/>
                  <a:chOff x="18196266" y="1554186"/>
                  <a:chExt cx="61318" cy="68919"/>
                </a:xfrm>
              </p:grpSpPr>
              <p:sp>
                <p:nvSpPr>
                  <p:cNvPr id="3921" name="Google Shape;3921;p24"/>
                  <p:cNvSpPr/>
                  <p:nvPr/>
                </p:nvSpPr>
                <p:spPr>
                  <a:xfrm>
                    <a:off x="18235859"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22" name="Google Shape;3922;p24"/>
                  <p:cNvSpPr/>
                  <p:nvPr/>
                </p:nvSpPr>
                <p:spPr>
                  <a:xfrm>
                    <a:off x="18196266"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23" name="Google Shape;3923;p24"/>
                <p:cNvGrpSpPr/>
                <p:nvPr/>
              </p:nvGrpSpPr>
              <p:grpSpPr>
                <a:xfrm>
                  <a:off x="18616594" y="1554186"/>
                  <a:ext cx="61318" cy="68919"/>
                  <a:chOff x="18616594" y="1554186"/>
                  <a:chExt cx="61318" cy="68919"/>
                </a:xfrm>
              </p:grpSpPr>
              <p:sp>
                <p:nvSpPr>
                  <p:cNvPr id="3924" name="Google Shape;3924;p24"/>
                  <p:cNvSpPr/>
                  <p:nvPr/>
                </p:nvSpPr>
                <p:spPr>
                  <a:xfrm>
                    <a:off x="18656195"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25" name="Google Shape;3925;p24"/>
                  <p:cNvSpPr/>
                  <p:nvPr/>
                </p:nvSpPr>
                <p:spPr>
                  <a:xfrm>
                    <a:off x="18616594"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26" name="Google Shape;3926;p24"/>
                <p:cNvGrpSpPr/>
                <p:nvPr/>
              </p:nvGrpSpPr>
              <p:grpSpPr>
                <a:xfrm>
                  <a:off x="19036931" y="1554186"/>
                  <a:ext cx="61318" cy="68919"/>
                  <a:chOff x="19036931" y="1554186"/>
                  <a:chExt cx="61318" cy="68919"/>
                </a:xfrm>
              </p:grpSpPr>
              <p:sp>
                <p:nvSpPr>
                  <p:cNvPr id="3927" name="Google Shape;3927;p24"/>
                  <p:cNvSpPr/>
                  <p:nvPr/>
                </p:nvSpPr>
                <p:spPr>
                  <a:xfrm>
                    <a:off x="19076527"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28" name="Google Shape;3928;p24"/>
                  <p:cNvSpPr/>
                  <p:nvPr/>
                </p:nvSpPr>
                <p:spPr>
                  <a:xfrm>
                    <a:off x="1903693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29" name="Google Shape;3929;p24"/>
                <p:cNvGrpSpPr/>
                <p:nvPr/>
              </p:nvGrpSpPr>
              <p:grpSpPr>
                <a:xfrm>
                  <a:off x="19457259" y="1554186"/>
                  <a:ext cx="61318" cy="68919"/>
                  <a:chOff x="19457259" y="1554186"/>
                  <a:chExt cx="61318" cy="68919"/>
                </a:xfrm>
              </p:grpSpPr>
              <p:sp>
                <p:nvSpPr>
                  <p:cNvPr id="3930" name="Google Shape;3930;p24"/>
                  <p:cNvSpPr/>
                  <p:nvPr/>
                </p:nvSpPr>
                <p:spPr>
                  <a:xfrm>
                    <a:off x="19496863"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1" name="Google Shape;3931;p24"/>
                  <p:cNvSpPr/>
                  <p:nvPr/>
                </p:nvSpPr>
                <p:spPr>
                  <a:xfrm>
                    <a:off x="19457259"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32" name="Google Shape;3932;p24"/>
                <p:cNvGrpSpPr/>
                <p:nvPr/>
              </p:nvGrpSpPr>
              <p:grpSpPr>
                <a:xfrm>
                  <a:off x="19877523" y="1554154"/>
                  <a:ext cx="61381" cy="68935"/>
                  <a:chOff x="19877523" y="1554154"/>
                  <a:chExt cx="61381" cy="68935"/>
                </a:xfrm>
              </p:grpSpPr>
              <p:sp>
                <p:nvSpPr>
                  <p:cNvPr id="3933" name="Google Shape;3933;p24"/>
                  <p:cNvSpPr/>
                  <p:nvPr/>
                </p:nvSpPr>
                <p:spPr>
                  <a:xfrm>
                    <a:off x="19917192"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4" name="Google Shape;3934;p24"/>
                  <p:cNvSpPr/>
                  <p:nvPr/>
                </p:nvSpPr>
                <p:spPr>
                  <a:xfrm>
                    <a:off x="19877523" y="155415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935" name="Google Shape;3935;p24"/>
              <p:cNvGrpSpPr/>
              <p:nvPr/>
            </p:nvGrpSpPr>
            <p:grpSpPr>
              <a:xfrm>
                <a:off x="16514858" y="2008957"/>
                <a:ext cx="3424046" cy="68951"/>
                <a:chOff x="16514858" y="2008957"/>
                <a:chExt cx="3424046" cy="68951"/>
              </a:xfrm>
            </p:grpSpPr>
            <p:grpSp>
              <p:nvGrpSpPr>
                <p:cNvPr id="3936" name="Google Shape;3936;p24"/>
                <p:cNvGrpSpPr/>
                <p:nvPr/>
              </p:nvGrpSpPr>
              <p:grpSpPr>
                <a:xfrm>
                  <a:off x="16514858" y="2008957"/>
                  <a:ext cx="61382" cy="68935"/>
                  <a:chOff x="16514858" y="2008957"/>
                  <a:chExt cx="61382" cy="68935"/>
                </a:xfrm>
              </p:grpSpPr>
              <p:sp>
                <p:nvSpPr>
                  <p:cNvPr id="3937" name="Google Shape;3937;p24"/>
                  <p:cNvSpPr/>
                  <p:nvPr/>
                </p:nvSpPr>
                <p:spPr>
                  <a:xfrm>
                    <a:off x="16554531"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38" name="Google Shape;3938;p24"/>
                  <p:cNvSpPr/>
                  <p:nvPr/>
                </p:nvSpPr>
                <p:spPr>
                  <a:xfrm>
                    <a:off x="16514858" y="2008957"/>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39" name="Google Shape;3939;p24"/>
                <p:cNvGrpSpPr/>
                <p:nvPr/>
              </p:nvGrpSpPr>
              <p:grpSpPr>
                <a:xfrm>
                  <a:off x="16935261" y="2008989"/>
                  <a:ext cx="61318" cy="68919"/>
                  <a:chOff x="16935261" y="2008989"/>
                  <a:chExt cx="61318" cy="68919"/>
                </a:xfrm>
              </p:grpSpPr>
              <p:sp>
                <p:nvSpPr>
                  <p:cNvPr id="3940" name="Google Shape;3940;p24"/>
                  <p:cNvSpPr/>
                  <p:nvPr/>
                </p:nvSpPr>
                <p:spPr>
                  <a:xfrm>
                    <a:off x="16974864" y="2010620"/>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1" name="Google Shape;3941;p24"/>
                  <p:cNvSpPr/>
                  <p:nvPr/>
                </p:nvSpPr>
                <p:spPr>
                  <a:xfrm>
                    <a:off x="1693526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42" name="Google Shape;3942;p24"/>
                <p:cNvGrpSpPr/>
                <p:nvPr/>
              </p:nvGrpSpPr>
              <p:grpSpPr>
                <a:xfrm>
                  <a:off x="17355600" y="2008989"/>
                  <a:ext cx="61318" cy="68919"/>
                  <a:chOff x="17355600" y="2008989"/>
                  <a:chExt cx="61318" cy="68919"/>
                </a:xfrm>
              </p:grpSpPr>
              <p:sp>
                <p:nvSpPr>
                  <p:cNvPr id="3943" name="Google Shape;3943;p24"/>
                  <p:cNvSpPr/>
                  <p:nvPr/>
                </p:nvSpPr>
                <p:spPr>
                  <a:xfrm>
                    <a:off x="17395198"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4" name="Google Shape;3944;p24"/>
                  <p:cNvSpPr/>
                  <p:nvPr/>
                </p:nvSpPr>
                <p:spPr>
                  <a:xfrm>
                    <a:off x="17355600"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45" name="Google Shape;3945;p24"/>
                <p:cNvGrpSpPr/>
                <p:nvPr/>
              </p:nvGrpSpPr>
              <p:grpSpPr>
                <a:xfrm>
                  <a:off x="17775927" y="2008989"/>
                  <a:ext cx="61318" cy="68919"/>
                  <a:chOff x="17775927" y="2008989"/>
                  <a:chExt cx="61318" cy="68919"/>
                </a:xfrm>
              </p:grpSpPr>
              <p:sp>
                <p:nvSpPr>
                  <p:cNvPr id="3946" name="Google Shape;3946;p24"/>
                  <p:cNvSpPr/>
                  <p:nvPr/>
                </p:nvSpPr>
                <p:spPr>
                  <a:xfrm>
                    <a:off x="17815530"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47" name="Google Shape;3947;p24"/>
                  <p:cNvSpPr/>
                  <p:nvPr/>
                </p:nvSpPr>
                <p:spPr>
                  <a:xfrm>
                    <a:off x="17775927"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48" name="Google Shape;3948;p24"/>
                <p:cNvGrpSpPr/>
                <p:nvPr/>
              </p:nvGrpSpPr>
              <p:grpSpPr>
                <a:xfrm>
                  <a:off x="18196266" y="2008989"/>
                  <a:ext cx="61318" cy="68919"/>
                  <a:chOff x="18196266" y="2008989"/>
                  <a:chExt cx="61318" cy="68919"/>
                </a:xfrm>
              </p:grpSpPr>
              <p:sp>
                <p:nvSpPr>
                  <p:cNvPr id="3949" name="Google Shape;3949;p24"/>
                  <p:cNvSpPr/>
                  <p:nvPr/>
                </p:nvSpPr>
                <p:spPr>
                  <a:xfrm>
                    <a:off x="18235859"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50" name="Google Shape;3950;p24"/>
                  <p:cNvSpPr/>
                  <p:nvPr/>
                </p:nvSpPr>
                <p:spPr>
                  <a:xfrm>
                    <a:off x="18196266"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51" name="Google Shape;3951;p24"/>
                <p:cNvGrpSpPr/>
                <p:nvPr/>
              </p:nvGrpSpPr>
              <p:grpSpPr>
                <a:xfrm>
                  <a:off x="18616594" y="2008989"/>
                  <a:ext cx="61318" cy="68919"/>
                  <a:chOff x="18616594" y="2008989"/>
                  <a:chExt cx="61318" cy="68919"/>
                </a:xfrm>
              </p:grpSpPr>
              <p:sp>
                <p:nvSpPr>
                  <p:cNvPr id="3952" name="Google Shape;3952;p24"/>
                  <p:cNvSpPr/>
                  <p:nvPr/>
                </p:nvSpPr>
                <p:spPr>
                  <a:xfrm>
                    <a:off x="18656195"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53" name="Google Shape;3953;p24"/>
                  <p:cNvSpPr/>
                  <p:nvPr/>
                </p:nvSpPr>
                <p:spPr>
                  <a:xfrm>
                    <a:off x="18616594"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54" name="Google Shape;3954;p24"/>
                <p:cNvGrpSpPr/>
                <p:nvPr/>
              </p:nvGrpSpPr>
              <p:grpSpPr>
                <a:xfrm>
                  <a:off x="19036931" y="2008989"/>
                  <a:ext cx="61318" cy="68919"/>
                  <a:chOff x="19036931" y="2008989"/>
                  <a:chExt cx="61318" cy="68919"/>
                </a:xfrm>
              </p:grpSpPr>
              <p:sp>
                <p:nvSpPr>
                  <p:cNvPr id="3955" name="Google Shape;3955;p24"/>
                  <p:cNvSpPr/>
                  <p:nvPr/>
                </p:nvSpPr>
                <p:spPr>
                  <a:xfrm>
                    <a:off x="19076527"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56" name="Google Shape;3956;p24"/>
                  <p:cNvSpPr/>
                  <p:nvPr/>
                </p:nvSpPr>
                <p:spPr>
                  <a:xfrm>
                    <a:off x="1903693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57" name="Google Shape;3957;p24"/>
                <p:cNvGrpSpPr/>
                <p:nvPr/>
              </p:nvGrpSpPr>
              <p:grpSpPr>
                <a:xfrm>
                  <a:off x="19457259" y="2008989"/>
                  <a:ext cx="61318" cy="68919"/>
                  <a:chOff x="19457259" y="2008989"/>
                  <a:chExt cx="61318" cy="68919"/>
                </a:xfrm>
              </p:grpSpPr>
              <p:sp>
                <p:nvSpPr>
                  <p:cNvPr id="3958" name="Google Shape;3958;p24"/>
                  <p:cNvSpPr/>
                  <p:nvPr/>
                </p:nvSpPr>
                <p:spPr>
                  <a:xfrm>
                    <a:off x="19496863"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59" name="Google Shape;3959;p24"/>
                  <p:cNvSpPr/>
                  <p:nvPr/>
                </p:nvSpPr>
                <p:spPr>
                  <a:xfrm>
                    <a:off x="19457259"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60" name="Google Shape;3960;p24"/>
                <p:cNvGrpSpPr/>
                <p:nvPr/>
              </p:nvGrpSpPr>
              <p:grpSpPr>
                <a:xfrm>
                  <a:off x="19877523" y="2008957"/>
                  <a:ext cx="61381" cy="68935"/>
                  <a:chOff x="19877523" y="2008957"/>
                  <a:chExt cx="61381" cy="68935"/>
                </a:xfrm>
              </p:grpSpPr>
              <p:sp>
                <p:nvSpPr>
                  <p:cNvPr id="3961" name="Google Shape;3961;p24"/>
                  <p:cNvSpPr/>
                  <p:nvPr/>
                </p:nvSpPr>
                <p:spPr>
                  <a:xfrm>
                    <a:off x="19917192"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2" name="Google Shape;3962;p24"/>
                  <p:cNvSpPr/>
                  <p:nvPr/>
                </p:nvSpPr>
                <p:spPr>
                  <a:xfrm>
                    <a:off x="19877523" y="2008957"/>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963" name="Google Shape;3963;p24"/>
              <p:cNvGrpSpPr/>
              <p:nvPr/>
            </p:nvGrpSpPr>
            <p:grpSpPr>
              <a:xfrm>
                <a:off x="16514858" y="2463760"/>
                <a:ext cx="3424046" cy="68952"/>
                <a:chOff x="16514858" y="2463760"/>
                <a:chExt cx="3424046" cy="68952"/>
              </a:xfrm>
            </p:grpSpPr>
            <p:grpSp>
              <p:nvGrpSpPr>
                <p:cNvPr id="3964" name="Google Shape;3964;p24"/>
                <p:cNvGrpSpPr/>
                <p:nvPr/>
              </p:nvGrpSpPr>
              <p:grpSpPr>
                <a:xfrm>
                  <a:off x="16514858" y="2463760"/>
                  <a:ext cx="61382" cy="68935"/>
                  <a:chOff x="16514858" y="2463760"/>
                  <a:chExt cx="61382" cy="68935"/>
                </a:xfrm>
              </p:grpSpPr>
              <p:sp>
                <p:nvSpPr>
                  <p:cNvPr id="3965" name="Google Shape;3965;p24"/>
                  <p:cNvSpPr/>
                  <p:nvPr/>
                </p:nvSpPr>
                <p:spPr>
                  <a:xfrm>
                    <a:off x="16554531"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6" name="Google Shape;3966;p24"/>
                  <p:cNvSpPr/>
                  <p:nvPr/>
                </p:nvSpPr>
                <p:spPr>
                  <a:xfrm>
                    <a:off x="16514858" y="2463760"/>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67" name="Google Shape;3967;p24"/>
                <p:cNvGrpSpPr/>
                <p:nvPr/>
              </p:nvGrpSpPr>
              <p:grpSpPr>
                <a:xfrm>
                  <a:off x="16935261" y="2463793"/>
                  <a:ext cx="61318" cy="68919"/>
                  <a:chOff x="16935261" y="2463793"/>
                  <a:chExt cx="61318" cy="68919"/>
                </a:xfrm>
              </p:grpSpPr>
              <p:sp>
                <p:nvSpPr>
                  <p:cNvPr id="3968" name="Google Shape;3968;p24"/>
                  <p:cNvSpPr/>
                  <p:nvPr/>
                </p:nvSpPr>
                <p:spPr>
                  <a:xfrm>
                    <a:off x="16974864" y="246542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69" name="Google Shape;3969;p24"/>
                  <p:cNvSpPr/>
                  <p:nvPr/>
                </p:nvSpPr>
                <p:spPr>
                  <a:xfrm>
                    <a:off x="1693526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70" name="Google Shape;3970;p24"/>
                <p:cNvGrpSpPr/>
                <p:nvPr/>
              </p:nvGrpSpPr>
              <p:grpSpPr>
                <a:xfrm>
                  <a:off x="17355600" y="2463793"/>
                  <a:ext cx="61318" cy="68919"/>
                  <a:chOff x="17355600" y="2463793"/>
                  <a:chExt cx="61318" cy="68919"/>
                </a:xfrm>
              </p:grpSpPr>
              <p:sp>
                <p:nvSpPr>
                  <p:cNvPr id="3971" name="Google Shape;3971;p24"/>
                  <p:cNvSpPr/>
                  <p:nvPr/>
                </p:nvSpPr>
                <p:spPr>
                  <a:xfrm>
                    <a:off x="17395198"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2" name="Google Shape;3972;p24"/>
                  <p:cNvSpPr/>
                  <p:nvPr/>
                </p:nvSpPr>
                <p:spPr>
                  <a:xfrm>
                    <a:off x="17355600"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73" name="Google Shape;3973;p24"/>
                <p:cNvGrpSpPr/>
                <p:nvPr/>
              </p:nvGrpSpPr>
              <p:grpSpPr>
                <a:xfrm>
                  <a:off x="17775927" y="2463793"/>
                  <a:ext cx="61318" cy="68919"/>
                  <a:chOff x="17775927" y="2463793"/>
                  <a:chExt cx="61318" cy="68919"/>
                </a:xfrm>
              </p:grpSpPr>
              <p:sp>
                <p:nvSpPr>
                  <p:cNvPr id="3974" name="Google Shape;3974;p24"/>
                  <p:cNvSpPr/>
                  <p:nvPr/>
                </p:nvSpPr>
                <p:spPr>
                  <a:xfrm>
                    <a:off x="17815530"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5" name="Google Shape;3975;p24"/>
                  <p:cNvSpPr/>
                  <p:nvPr/>
                </p:nvSpPr>
                <p:spPr>
                  <a:xfrm>
                    <a:off x="17775927"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76" name="Google Shape;3976;p24"/>
                <p:cNvGrpSpPr/>
                <p:nvPr/>
              </p:nvGrpSpPr>
              <p:grpSpPr>
                <a:xfrm>
                  <a:off x="18196266" y="2463793"/>
                  <a:ext cx="61318" cy="68919"/>
                  <a:chOff x="18196266" y="2463793"/>
                  <a:chExt cx="61318" cy="68919"/>
                </a:xfrm>
              </p:grpSpPr>
              <p:sp>
                <p:nvSpPr>
                  <p:cNvPr id="3977" name="Google Shape;3977;p24"/>
                  <p:cNvSpPr/>
                  <p:nvPr/>
                </p:nvSpPr>
                <p:spPr>
                  <a:xfrm>
                    <a:off x="18235859"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78" name="Google Shape;3978;p24"/>
                  <p:cNvSpPr/>
                  <p:nvPr/>
                </p:nvSpPr>
                <p:spPr>
                  <a:xfrm>
                    <a:off x="18196266"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79" name="Google Shape;3979;p24"/>
                <p:cNvGrpSpPr/>
                <p:nvPr/>
              </p:nvGrpSpPr>
              <p:grpSpPr>
                <a:xfrm>
                  <a:off x="18616594" y="2463793"/>
                  <a:ext cx="61318" cy="68919"/>
                  <a:chOff x="18616594" y="2463793"/>
                  <a:chExt cx="61318" cy="68919"/>
                </a:xfrm>
              </p:grpSpPr>
              <p:sp>
                <p:nvSpPr>
                  <p:cNvPr id="3980" name="Google Shape;3980;p24"/>
                  <p:cNvSpPr/>
                  <p:nvPr/>
                </p:nvSpPr>
                <p:spPr>
                  <a:xfrm>
                    <a:off x="18656195"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1" name="Google Shape;3981;p24"/>
                  <p:cNvSpPr/>
                  <p:nvPr/>
                </p:nvSpPr>
                <p:spPr>
                  <a:xfrm>
                    <a:off x="18616594"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82" name="Google Shape;3982;p24"/>
                <p:cNvGrpSpPr/>
                <p:nvPr/>
              </p:nvGrpSpPr>
              <p:grpSpPr>
                <a:xfrm>
                  <a:off x="19036931" y="2463793"/>
                  <a:ext cx="61318" cy="68919"/>
                  <a:chOff x="19036931" y="2463793"/>
                  <a:chExt cx="61318" cy="68919"/>
                </a:xfrm>
              </p:grpSpPr>
              <p:sp>
                <p:nvSpPr>
                  <p:cNvPr id="3983" name="Google Shape;3983;p24"/>
                  <p:cNvSpPr/>
                  <p:nvPr/>
                </p:nvSpPr>
                <p:spPr>
                  <a:xfrm>
                    <a:off x="19076527"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4" name="Google Shape;3984;p24"/>
                  <p:cNvSpPr/>
                  <p:nvPr/>
                </p:nvSpPr>
                <p:spPr>
                  <a:xfrm>
                    <a:off x="1903693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85" name="Google Shape;3985;p24"/>
                <p:cNvGrpSpPr/>
                <p:nvPr/>
              </p:nvGrpSpPr>
              <p:grpSpPr>
                <a:xfrm>
                  <a:off x="19457259" y="2463793"/>
                  <a:ext cx="61318" cy="68919"/>
                  <a:chOff x="19457259" y="2463793"/>
                  <a:chExt cx="61318" cy="68919"/>
                </a:xfrm>
              </p:grpSpPr>
              <p:sp>
                <p:nvSpPr>
                  <p:cNvPr id="3986" name="Google Shape;3986;p24"/>
                  <p:cNvSpPr/>
                  <p:nvPr/>
                </p:nvSpPr>
                <p:spPr>
                  <a:xfrm>
                    <a:off x="19496863"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87" name="Google Shape;3987;p24"/>
                  <p:cNvSpPr/>
                  <p:nvPr/>
                </p:nvSpPr>
                <p:spPr>
                  <a:xfrm>
                    <a:off x="19457259"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88" name="Google Shape;3988;p24"/>
                <p:cNvGrpSpPr/>
                <p:nvPr/>
              </p:nvGrpSpPr>
              <p:grpSpPr>
                <a:xfrm>
                  <a:off x="19877523" y="2463760"/>
                  <a:ext cx="61381" cy="68935"/>
                  <a:chOff x="19877523" y="2463760"/>
                  <a:chExt cx="61381" cy="68935"/>
                </a:xfrm>
              </p:grpSpPr>
              <p:sp>
                <p:nvSpPr>
                  <p:cNvPr id="3989" name="Google Shape;3989;p24"/>
                  <p:cNvSpPr/>
                  <p:nvPr/>
                </p:nvSpPr>
                <p:spPr>
                  <a:xfrm>
                    <a:off x="19917192"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0" name="Google Shape;3990;p24"/>
                  <p:cNvSpPr/>
                  <p:nvPr/>
                </p:nvSpPr>
                <p:spPr>
                  <a:xfrm>
                    <a:off x="19877523" y="2463760"/>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3991" name="Google Shape;3991;p24"/>
              <p:cNvGrpSpPr/>
              <p:nvPr/>
            </p:nvGrpSpPr>
            <p:grpSpPr>
              <a:xfrm>
                <a:off x="16514858" y="2918575"/>
                <a:ext cx="3424046" cy="68952"/>
                <a:chOff x="16514858" y="2918575"/>
                <a:chExt cx="3424046" cy="68952"/>
              </a:xfrm>
            </p:grpSpPr>
            <p:grpSp>
              <p:nvGrpSpPr>
                <p:cNvPr id="3992" name="Google Shape;3992;p24"/>
                <p:cNvGrpSpPr/>
                <p:nvPr/>
              </p:nvGrpSpPr>
              <p:grpSpPr>
                <a:xfrm>
                  <a:off x="16514858" y="2918575"/>
                  <a:ext cx="61382" cy="68935"/>
                  <a:chOff x="16514858" y="2918575"/>
                  <a:chExt cx="61382" cy="68935"/>
                </a:xfrm>
              </p:grpSpPr>
              <p:sp>
                <p:nvSpPr>
                  <p:cNvPr id="3993" name="Google Shape;3993;p24"/>
                  <p:cNvSpPr/>
                  <p:nvPr/>
                </p:nvSpPr>
                <p:spPr>
                  <a:xfrm>
                    <a:off x="16554531"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4" name="Google Shape;3994;p24"/>
                  <p:cNvSpPr/>
                  <p:nvPr/>
                </p:nvSpPr>
                <p:spPr>
                  <a:xfrm>
                    <a:off x="16514858" y="29185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95" name="Google Shape;3995;p24"/>
                <p:cNvGrpSpPr/>
                <p:nvPr/>
              </p:nvGrpSpPr>
              <p:grpSpPr>
                <a:xfrm>
                  <a:off x="16935261" y="2918608"/>
                  <a:ext cx="61318" cy="68919"/>
                  <a:chOff x="16935261" y="2918608"/>
                  <a:chExt cx="61318" cy="68919"/>
                </a:xfrm>
              </p:grpSpPr>
              <p:sp>
                <p:nvSpPr>
                  <p:cNvPr id="3996" name="Google Shape;3996;p24"/>
                  <p:cNvSpPr/>
                  <p:nvPr/>
                </p:nvSpPr>
                <p:spPr>
                  <a:xfrm>
                    <a:off x="16974864" y="292022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3997" name="Google Shape;3997;p24"/>
                  <p:cNvSpPr/>
                  <p:nvPr/>
                </p:nvSpPr>
                <p:spPr>
                  <a:xfrm>
                    <a:off x="1693526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3998" name="Google Shape;3998;p24"/>
                <p:cNvGrpSpPr/>
                <p:nvPr/>
              </p:nvGrpSpPr>
              <p:grpSpPr>
                <a:xfrm>
                  <a:off x="17355600" y="2918608"/>
                  <a:ext cx="61318" cy="68919"/>
                  <a:chOff x="17355600" y="2918608"/>
                  <a:chExt cx="61318" cy="68919"/>
                </a:xfrm>
              </p:grpSpPr>
              <p:sp>
                <p:nvSpPr>
                  <p:cNvPr id="3999" name="Google Shape;3999;p24"/>
                  <p:cNvSpPr/>
                  <p:nvPr/>
                </p:nvSpPr>
                <p:spPr>
                  <a:xfrm>
                    <a:off x="17395198"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0" name="Google Shape;4000;p24"/>
                  <p:cNvSpPr/>
                  <p:nvPr/>
                </p:nvSpPr>
                <p:spPr>
                  <a:xfrm>
                    <a:off x="17355600"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01" name="Google Shape;4001;p24"/>
                <p:cNvGrpSpPr/>
                <p:nvPr/>
              </p:nvGrpSpPr>
              <p:grpSpPr>
                <a:xfrm>
                  <a:off x="17775927" y="2918608"/>
                  <a:ext cx="61318" cy="68919"/>
                  <a:chOff x="17775927" y="2918608"/>
                  <a:chExt cx="61318" cy="68919"/>
                </a:xfrm>
              </p:grpSpPr>
              <p:sp>
                <p:nvSpPr>
                  <p:cNvPr id="4002" name="Google Shape;4002;p24"/>
                  <p:cNvSpPr/>
                  <p:nvPr/>
                </p:nvSpPr>
                <p:spPr>
                  <a:xfrm>
                    <a:off x="17815530"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3" name="Google Shape;4003;p24"/>
                  <p:cNvSpPr/>
                  <p:nvPr/>
                </p:nvSpPr>
                <p:spPr>
                  <a:xfrm>
                    <a:off x="17775927"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04" name="Google Shape;4004;p24"/>
                <p:cNvGrpSpPr/>
                <p:nvPr/>
              </p:nvGrpSpPr>
              <p:grpSpPr>
                <a:xfrm>
                  <a:off x="18196266" y="2918608"/>
                  <a:ext cx="61318" cy="68919"/>
                  <a:chOff x="18196266" y="2918608"/>
                  <a:chExt cx="61318" cy="68919"/>
                </a:xfrm>
              </p:grpSpPr>
              <p:sp>
                <p:nvSpPr>
                  <p:cNvPr id="4005" name="Google Shape;4005;p24"/>
                  <p:cNvSpPr/>
                  <p:nvPr/>
                </p:nvSpPr>
                <p:spPr>
                  <a:xfrm>
                    <a:off x="18235859"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6" name="Google Shape;4006;p24"/>
                  <p:cNvSpPr/>
                  <p:nvPr/>
                </p:nvSpPr>
                <p:spPr>
                  <a:xfrm>
                    <a:off x="18196266"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07" name="Google Shape;4007;p24"/>
                <p:cNvGrpSpPr/>
                <p:nvPr/>
              </p:nvGrpSpPr>
              <p:grpSpPr>
                <a:xfrm>
                  <a:off x="18616594" y="2918608"/>
                  <a:ext cx="61318" cy="68919"/>
                  <a:chOff x="18616594" y="2918608"/>
                  <a:chExt cx="61318" cy="68919"/>
                </a:xfrm>
              </p:grpSpPr>
              <p:sp>
                <p:nvSpPr>
                  <p:cNvPr id="4008" name="Google Shape;4008;p24"/>
                  <p:cNvSpPr/>
                  <p:nvPr/>
                </p:nvSpPr>
                <p:spPr>
                  <a:xfrm>
                    <a:off x="18656195"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09" name="Google Shape;4009;p24"/>
                  <p:cNvSpPr/>
                  <p:nvPr/>
                </p:nvSpPr>
                <p:spPr>
                  <a:xfrm>
                    <a:off x="18616594"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10" name="Google Shape;4010;p24"/>
                <p:cNvGrpSpPr/>
                <p:nvPr/>
              </p:nvGrpSpPr>
              <p:grpSpPr>
                <a:xfrm>
                  <a:off x="19036931" y="2918608"/>
                  <a:ext cx="61318" cy="68919"/>
                  <a:chOff x="19036931" y="2918608"/>
                  <a:chExt cx="61318" cy="68919"/>
                </a:xfrm>
              </p:grpSpPr>
              <p:sp>
                <p:nvSpPr>
                  <p:cNvPr id="4011" name="Google Shape;4011;p24"/>
                  <p:cNvSpPr/>
                  <p:nvPr/>
                </p:nvSpPr>
                <p:spPr>
                  <a:xfrm>
                    <a:off x="19076527"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2" name="Google Shape;4012;p24"/>
                  <p:cNvSpPr/>
                  <p:nvPr/>
                </p:nvSpPr>
                <p:spPr>
                  <a:xfrm>
                    <a:off x="1903693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13" name="Google Shape;4013;p24"/>
                <p:cNvGrpSpPr/>
                <p:nvPr/>
              </p:nvGrpSpPr>
              <p:grpSpPr>
                <a:xfrm>
                  <a:off x="19457259" y="2918608"/>
                  <a:ext cx="61318" cy="68919"/>
                  <a:chOff x="19457259" y="2918608"/>
                  <a:chExt cx="61318" cy="68919"/>
                </a:xfrm>
              </p:grpSpPr>
              <p:sp>
                <p:nvSpPr>
                  <p:cNvPr id="4014" name="Google Shape;4014;p24"/>
                  <p:cNvSpPr/>
                  <p:nvPr/>
                </p:nvSpPr>
                <p:spPr>
                  <a:xfrm>
                    <a:off x="19496863"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5" name="Google Shape;4015;p24"/>
                  <p:cNvSpPr/>
                  <p:nvPr/>
                </p:nvSpPr>
                <p:spPr>
                  <a:xfrm>
                    <a:off x="19457259"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16" name="Google Shape;4016;p24"/>
                <p:cNvGrpSpPr/>
                <p:nvPr/>
              </p:nvGrpSpPr>
              <p:grpSpPr>
                <a:xfrm>
                  <a:off x="19877523" y="2918575"/>
                  <a:ext cx="61381" cy="68935"/>
                  <a:chOff x="19877523" y="2918575"/>
                  <a:chExt cx="61381" cy="68935"/>
                </a:xfrm>
              </p:grpSpPr>
              <p:sp>
                <p:nvSpPr>
                  <p:cNvPr id="4017" name="Google Shape;4017;p24"/>
                  <p:cNvSpPr/>
                  <p:nvPr/>
                </p:nvSpPr>
                <p:spPr>
                  <a:xfrm>
                    <a:off x="19917192"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18" name="Google Shape;4018;p24"/>
                  <p:cNvSpPr/>
                  <p:nvPr/>
                </p:nvSpPr>
                <p:spPr>
                  <a:xfrm>
                    <a:off x="19877523" y="29185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019" name="Google Shape;4019;p24"/>
              <p:cNvGrpSpPr/>
              <p:nvPr/>
            </p:nvGrpSpPr>
            <p:grpSpPr>
              <a:xfrm>
                <a:off x="16514858" y="3373379"/>
                <a:ext cx="3424046" cy="68951"/>
                <a:chOff x="16514858" y="3373379"/>
                <a:chExt cx="3424046" cy="68951"/>
              </a:xfrm>
            </p:grpSpPr>
            <p:grpSp>
              <p:nvGrpSpPr>
                <p:cNvPr id="4020" name="Google Shape;4020;p24"/>
                <p:cNvGrpSpPr/>
                <p:nvPr/>
              </p:nvGrpSpPr>
              <p:grpSpPr>
                <a:xfrm>
                  <a:off x="16514858" y="3373379"/>
                  <a:ext cx="61382" cy="68935"/>
                  <a:chOff x="16514858" y="3373379"/>
                  <a:chExt cx="61382" cy="68935"/>
                </a:xfrm>
              </p:grpSpPr>
              <p:sp>
                <p:nvSpPr>
                  <p:cNvPr id="4021" name="Google Shape;4021;p24"/>
                  <p:cNvSpPr/>
                  <p:nvPr/>
                </p:nvSpPr>
                <p:spPr>
                  <a:xfrm>
                    <a:off x="16554531"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22" name="Google Shape;4022;p24"/>
                  <p:cNvSpPr/>
                  <p:nvPr/>
                </p:nvSpPr>
                <p:spPr>
                  <a:xfrm>
                    <a:off x="16514858" y="3373379"/>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23" name="Google Shape;4023;p24"/>
                <p:cNvGrpSpPr/>
                <p:nvPr/>
              </p:nvGrpSpPr>
              <p:grpSpPr>
                <a:xfrm>
                  <a:off x="16935261" y="3373411"/>
                  <a:ext cx="61318" cy="68919"/>
                  <a:chOff x="16935261" y="3373411"/>
                  <a:chExt cx="61318" cy="68919"/>
                </a:xfrm>
              </p:grpSpPr>
              <p:sp>
                <p:nvSpPr>
                  <p:cNvPr id="4024" name="Google Shape;4024;p24"/>
                  <p:cNvSpPr/>
                  <p:nvPr/>
                </p:nvSpPr>
                <p:spPr>
                  <a:xfrm>
                    <a:off x="16974864" y="3375033"/>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25" name="Google Shape;4025;p24"/>
                  <p:cNvSpPr/>
                  <p:nvPr/>
                </p:nvSpPr>
                <p:spPr>
                  <a:xfrm>
                    <a:off x="1693526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26" name="Google Shape;4026;p24"/>
                <p:cNvGrpSpPr/>
                <p:nvPr/>
              </p:nvGrpSpPr>
              <p:grpSpPr>
                <a:xfrm>
                  <a:off x="17355600" y="3373411"/>
                  <a:ext cx="61318" cy="68919"/>
                  <a:chOff x="17355600" y="3373411"/>
                  <a:chExt cx="61318" cy="68919"/>
                </a:xfrm>
              </p:grpSpPr>
              <p:sp>
                <p:nvSpPr>
                  <p:cNvPr id="4027" name="Google Shape;4027;p24"/>
                  <p:cNvSpPr/>
                  <p:nvPr/>
                </p:nvSpPr>
                <p:spPr>
                  <a:xfrm>
                    <a:off x="17395198"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28" name="Google Shape;4028;p24"/>
                  <p:cNvSpPr/>
                  <p:nvPr/>
                </p:nvSpPr>
                <p:spPr>
                  <a:xfrm>
                    <a:off x="17355600"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29" name="Google Shape;4029;p24"/>
                <p:cNvGrpSpPr/>
                <p:nvPr/>
              </p:nvGrpSpPr>
              <p:grpSpPr>
                <a:xfrm>
                  <a:off x="17775927" y="3373411"/>
                  <a:ext cx="61318" cy="68919"/>
                  <a:chOff x="17775927" y="3373411"/>
                  <a:chExt cx="61318" cy="68919"/>
                </a:xfrm>
              </p:grpSpPr>
              <p:sp>
                <p:nvSpPr>
                  <p:cNvPr id="4030" name="Google Shape;4030;p24"/>
                  <p:cNvSpPr/>
                  <p:nvPr/>
                </p:nvSpPr>
                <p:spPr>
                  <a:xfrm>
                    <a:off x="17815530"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1" name="Google Shape;4031;p24"/>
                  <p:cNvSpPr/>
                  <p:nvPr/>
                </p:nvSpPr>
                <p:spPr>
                  <a:xfrm>
                    <a:off x="17775927"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32" name="Google Shape;4032;p24"/>
                <p:cNvGrpSpPr/>
                <p:nvPr/>
              </p:nvGrpSpPr>
              <p:grpSpPr>
                <a:xfrm>
                  <a:off x="18196266" y="3373411"/>
                  <a:ext cx="61318" cy="68919"/>
                  <a:chOff x="18196266" y="3373411"/>
                  <a:chExt cx="61318" cy="68919"/>
                </a:xfrm>
              </p:grpSpPr>
              <p:sp>
                <p:nvSpPr>
                  <p:cNvPr id="4033" name="Google Shape;4033;p24"/>
                  <p:cNvSpPr/>
                  <p:nvPr/>
                </p:nvSpPr>
                <p:spPr>
                  <a:xfrm>
                    <a:off x="18235859"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4" name="Google Shape;4034;p24"/>
                  <p:cNvSpPr/>
                  <p:nvPr/>
                </p:nvSpPr>
                <p:spPr>
                  <a:xfrm>
                    <a:off x="18196266"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35" name="Google Shape;4035;p24"/>
                <p:cNvGrpSpPr/>
                <p:nvPr/>
              </p:nvGrpSpPr>
              <p:grpSpPr>
                <a:xfrm>
                  <a:off x="18616594" y="3373411"/>
                  <a:ext cx="61318" cy="68919"/>
                  <a:chOff x="18616594" y="3373411"/>
                  <a:chExt cx="61318" cy="68919"/>
                </a:xfrm>
              </p:grpSpPr>
              <p:sp>
                <p:nvSpPr>
                  <p:cNvPr id="4036" name="Google Shape;4036;p24"/>
                  <p:cNvSpPr/>
                  <p:nvPr/>
                </p:nvSpPr>
                <p:spPr>
                  <a:xfrm>
                    <a:off x="18656195"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37" name="Google Shape;4037;p24"/>
                  <p:cNvSpPr/>
                  <p:nvPr/>
                </p:nvSpPr>
                <p:spPr>
                  <a:xfrm>
                    <a:off x="18616594"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38" name="Google Shape;4038;p24"/>
                <p:cNvGrpSpPr/>
                <p:nvPr/>
              </p:nvGrpSpPr>
              <p:grpSpPr>
                <a:xfrm>
                  <a:off x="19036931" y="3373411"/>
                  <a:ext cx="61318" cy="68919"/>
                  <a:chOff x="19036931" y="3373411"/>
                  <a:chExt cx="61318" cy="68919"/>
                </a:xfrm>
              </p:grpSpPr>
              <p:sp>
                <p:nvSpPr>
                  <p:cNvPr id="4039" name="Google Shape;4039;p24"/>
                  <p:cNvSpPr/>
                  <p:nvPr/>
                </p:nvSpPr>
                <p:spPr>
                  <a:xfrm>
                    <a:off x="19076527"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40" name="Google Shape;4040;p24"/>
                  <p:cNvSpPr/>
                  <p:nvPr/>
                </p:nvSpPr>
                <p:spPr>
                  <a:xfrm>
                    <a:off x="1903693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41" name="Google Shape;4041;p24"/>
                <p:cNvGrpSpPr/>
                <p:nvPr/>
              </p:nvGrpSpPr>
              <p:grpSpPr>
                <a:xfrm>
                  <a:off x="19457259" y="3373411"/>
                  <a:ext cx="61318" cy="68919"/>
                  <a:chOff x="19457259" y="3373411"/>
                  <a:chExt cx="61318" cy="68919"/>
                </a:xfrm>
              </p:grpSpPr>
              <p:sp>
                <p:nvSpPr>
                  <p:cNvPr id="4042" name="Google Shape;4042;p24"/>
                  <p:cNvSpPr/>
                  <p:nvPr/>
                </p:nvSpPr>
                <p:spPr>
                  <a:xfrm>
                    <a:off x="19496863"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43" name="Google Shape;4043;p24"/>
                  <p:cNvSpPr/>
                  <p:nvPr/>
                </p:nvSpPr>
                <p:spPr>
                  <a:xfrm>
                    <a:off x="19457259"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44" name="Google Shape;4044;p24"/>
                <p:cNvGrpSpPr/>
                <p:nvPr/>
              </p:nvGrpSpPr>
              <p:grpSpPr>
                <a:xfrm>
                  <a:off x="19877523" y="3373379"/>
                  <a:ext cx="61381" cy="68935"/>
                  <a:chOff x="19877523" y="3373379"/>
                  <a:chExt cx="61381" cy="68935"/>
                </a:xfrm>
              </p:grpSpPr>
              <p:sp>
                <p:nvSpPr>
                  <p:cNvPr id="4045" name="Google Shape;4045;p24"/>
                  <p:cNvSpPr/>
                  <p:nvPr/>
                </p:nvSpPr>
                <p:spPr>
                  <a:xfrm>
                    <a:off x="19917192"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46" name="Google Shape;4046;p24"/>
                  <p:cNvSpPr/>
                  <p:nvPr/>
                </p:nvSpPr>
                <p:spPr>
                  <a:xfrm>
                    <a:off x="19877523" y="3373379"/>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047" name="Google Shape;4047;p24"/>
              <p:cNvGrpSpPr/>
              <p:nvPr/>
            </p:nvGrpSpPr>
            <p:grpSpPr>
              <a:xfrm>
                <a:off x="16935261" y="3828182"/>
                <a:ext cx="3003643" cy="68951"/>
                <a:chOff x="16935261" y="3828182"/>
                <a:chExt cx="3003643" cy="68951"/>
              </a:xfrm>
            </p:grpSpPr>
            <p:grpSp>
              <p:nvGrpSpPr>
                <p:cNvPr id="4048" name="Google Shape;4048;p24"/>
                <p:cNvGrpSpPr/>
                <p:nvPr/>
              </p:nvGrpSpPr>
              <p:grpSpPr>
                <a:xfrm>
                  <a:off x="16935261" y="3828214"/>
                  <a:ext cx="61318" cy="68919"/>
                  <a:chOff x="16935261" y="3828214"/>
                  <a:chExt cx="61318" cy="68919"/>
                </a:xfrm>
              </p:grpSpPr>
              <p:sp>
                <p:nvSpPr>
                  <p:cNvPr id="4049" name="Google Shape;4049;p24"/>
                  <p:cNvSpPr/>
                  <p:nvPr/>
                </p:nvSpPr>
                <p:spPr>
                  <a:xfrm>
                    <a:off x="16974864" y="3829836"/>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0" name="Google Shape;4050;p24"/>
                  <p:cNvSpPr/>
                  <p:nvPr/>
                </p:nvSpPr>
                <p:spPr>
                  <a:xfrm>
                    <a:off x="1693526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51" name="Google Shape;4051;p24"/>
                <p:cNvGrpSpPr/>
                <p:nvPr/>
              </p:nvGrpSpPr>
              <p:grpSpPr>
                <a:xfrm>
                  <a:off x="17355600" y="3828214"/>
                  <a:ext cx="61318" cy="68919"/>
                  <a:chOff x="17355600" y="3828214"/>
                  <a:chExt cx="61318" cy="68919"/>
                </a:xfrm>
              </p:grpSpPr>
              <p:sp>
                <p:nvSpPr>
                  <p:cNvPr id="4052" name="Google Shape;4052;p24"/>
                  <p:cNvSpPr/>
                  <p:nvPr/>
                </p:nvSpPr>
                <p:spPr>
                  <a:xfrm>
                    <a:off x="17395198" y="3829836"/>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3" name="Google Shape;4053;p24"/>
                  <p:cNvSpPr/>
                  <p:nvPr/>
                </p:nvSpPr>
                <p:spPr>
                  <a:xfrm>
                    <a:off x="17355600"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54" name="Google Shape;4054;p24"/>
                <p:cNvGrpSpPr/>
                <p:nvPr/>
              </p:nvGrpSpPr>
              <p:grpSpPr>
                <a:xfrm>
                  <a:off x="17775927" y="3828214"/>
                  <a:ext cx="61318" cy="68919"/>
                  <a:chOff x="17775927" y="3828214"/>
                  <a:chExt cx="61318" cy="68919"/>
                </a:xfrm>
              </p:grpSpPr>
              <p:sp>
                <p:nvSpPr>
                  <p:cNvPr id="4055" name="Google Shape;4055;p24"/>
                  <p:cNvSpPr/>
                  <p:nvPr/>
                </p:nvSpPr>
                <p:spPr>
                  <a:xfrm>
                    <a:off x="17815530"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6" name="Google Shape;4056;p24"/>
                  <p:cNvSpPr/>
                  <p:nvPr/>
                </p:nvSpPr>
                <p:spPr>
                  <a:xfrm>
                    <a:off x="17775927"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57" name="Google Shape;4057;p24"/>
                <p:cNvGrpSpPr/>
                <p:nvPr/>
              </p:nvGrpSpPr>
              <p:grpSpPr>
                <a:xfrm>
                  <a:off x="18196266" y="3828214"/>
                  <a:ext cx="61318" cy="68919"/>
                  <a:chOff x="18196266" y="3828214"/>
                  <a:chExt cx="61318" cy="68919"/>
                </a:xfrm>
              </p:grpSpPr>
              <p:sp>
                <p:nvSpPr>
                  <p:cNvPr id="4058" name="Google Shape;4058;p24"/>
                  <p:cNvSpPr/>
                  <p:nvPr/>
                </p:nvSpPr>
                <p:spPr>
                  <a:xfrm>
                    <a:off x="18235859"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59" name="Google Shape;4059;p24"/>
                  <p:cNvSpPr/>
                  <p:nvPr/>
                </p:nvSpPr>
                <p:spPr>
                  <a:xfrm>
                    <a:off x="18196266"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60" name="Google Shape;4060;p24"/>
                <p:cNvGrpSpPr/>
                <p:nvPr/>
              </p:nvGrpSpPr>
              <p:grpSpPr>
                <a:xfrm>
                  <a:off x="18616594" y="3828214"/>
                  <a:ext cx="61318" cy="68919"/>
                  <a:chOff x="18616594" y="3828214"/>
                  <a:chExt cx="61318" cy="68919"/>
                </a:xfrm>
              </p:grpSpPr>
              <p:sp>
                <p:nvSpPr>
                  <p:cNvPr id="4061" name="Google Shape;4061;p24"/>
                  <p:cNvSpPr/>
                  <p:nvPr/>
                </p:nvSpPr>
                <p:spPr>
                  <a:xfrm>
                    <a:off x="18656195"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62" name="Google Shape;4062;p24"/>
                  <p:cNvSpPr/>
                  <p:nvPr/>
                </p:nvSpPr>
                <p:spPr>
                  <a:xfrm>
                    <a:off x="18616594"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63" name="Google Shape;4063;p24"/>
                <p:cNvGrpSpPr/>
                <p:nvPr/>
              </p:nvGrpSpPr>
              <p:grpSpPr>
                <a:xfrm>
                  <a:off x="19036931" y="3828214"/>
                  <a:ext cx="61318" cy="68919"/>
                  <a:chOff x="19036931" y="3828214"/>
                  <a:chExt cx="61318" cy="68919"/>
                </a:xfrm>
              </p:grpSpPr>
              <p:sp>
                <p:nvSpPr>
                  <p:cNvPr id="4064" name="Google Shape;4064;p24"/>
                  <p:cNvSpPr/>
                  <p:nvPr/>
                </p:nvSpPr>
                <p:spPr>
                  <a:xfrm>
                    <a:off x="19076527"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65" name="Google Shape;4065;p24"/>
                  <p:cNvSpPr/>
                  <p:nvPr/>
                </p:nvSpPr>
                <p:spPr>
                  <a:xfrm>
                    <a:off x="1903693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66" name="Google Shape;4066;p24"/>
                <p:cNvGrpSpPr/>
                <p:nvPr/>
              </p:nvGrpSpPr>
              <p:grpSpPr>
                <a:xfrm>
                  <a:off x="19457259" y="3828214"/>
                  <a:ext cx="61318" cy="68919"/>
                  <a:chOff x="19457259" y="3828214"/>
                  <a:chExt cx="61318" cy="68919"/>
                </a:xfrm>
              </p:grpSpPr>
              <p:sp>
                <p:nvSpPr>
                  <p:cNvPr id="4067" name="Google Shape;4067;p24"/>
                  <p:cNvSpPr/>
                  <p:nvPr/>
                </p:nvSpPr>
                <p:spPr>
                  <a:xfrm>
                    <a:off x="19496863"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68" name="Google Shape;4068;p24"/>
                  <p:cNvSpPr/>
                  <p:nvPr/>
                </p:nvSpPr>
                <p:spPr>
                  <a:xfrm>
                    <a:off x="19457259"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69" name="Google Shape;4069;p24"/>
                <p:cNvGrpSpPr/>
                <p:nvPr/>
              </p:nvGrpSpPr>
              <p:grpSpPr>
                <a:xfrm>
                  <a:off x="19877523" y="3828182"/>
                  <a:ext cx="61381" cy="68935"/>
                  <a:chOff x="19877523" y="3828182"/>
                  <a:chExt cx="61381" cy="68935"/>
                </a:xfrm>
              </p:grpSpPr>
              <p:sp>
                <p:nvSpPr>
                  <p:cNvPr id="4070" name="Google Shape;4070;p24"/>
                  <p:cNvSpPr/>
                  <p:nvPr/>
                </p:nvSpPr>
                <p:spPr>
                  <a:xfrm>
                    <a:off x="19917192"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1" name="Google Shape;4071;p24"/>
                  <p:cNvSpPr/>
                  <p:nvPr/>
                </p:nvSpPr>
                <p:spPr>
                  <a:xfrm>
                    <a:off x="19877523" y="382818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072" name="Google Shape;4072;p24"/>
              <p:cNvGrpSpPr/>
              <p:nvPr/>
            </p:nvGrpSpPr>
            <p:grpSpPr>
              <a:xfrm>
                <a:off x="17355600" y="4282997"/>
                <a:ext cx="2583300" cy="68940"/>
                <a:chOff x="17355600" y="4282997"/>
                <a:chExt cx="2583300" cy="68940"/>
              </a:xfrm>
            </p:grpSpPr>
            <p:grpSp>
              <p:nvGrpSpPr>
                <p:cNvPr id="4073" name="Google Shape;4073;p24"/>
                <p:cNvGrpSpPr/>
                <p:nvPr/>
              </p:nvGrpSpPr>
              <p:grpSpPr>
                <a:xfrm>
                  <a:off x="17355600" y="4283018"/>
                  <a:ext cx="61318" cy="68919"/>
                  <a:chOff x="17355600" y="4283018"/>
                  <a:chExt cx="61318" cy="68919"/>
                </a:xfrm>
              </p:grpSpPr>
              <p:sp>
                <p:nvSpPr>
                  <p:cNvPr id="4074" name="Google Shape;4074;p24"/>
                  <p:cNvSpPr/>
                  <p:nvPr/>
                </p:nvSpPr>
                <p:spPr>
                  <a:xfrm>
                    <a:off x="17395198" y="428464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5" name="Google Shape;4075;p24"/>
                  <p:cNvSpPr/>
                  <p:nvPr/>
                </p:nvSpPr>
                <p:spPr>
                  <a:xfrm>
                    <a:off x="17355600"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76" name="Google Shape;4076;p24"/>
                <p:cNvGrpSpPr/>
                <p:nvPr/>
              </p:nvGrpSpPr>
              <p:grpSpPr>
                <a:xfrm>
                  <a:off x="17775927" y="4283018"/>
                  <a:ext cx="61318" cy="68919"/>
                  <a:chOff x="17775927" y="4283018"/>
                  <a:chExt cx="61318" cy="68919"/>
                </a:xfrm>
              </p:grpSpPr>
              <p:sp>
                <p:nvSpPr>
                  <p:cNvPr id="4077" name="Google Shape;4077;p24"/>
                  <p:cNvSpPr/>
                  <p:nvPr/>
                </p:nvSpPr>
                <p:spPr>
                  <a:xfrm>
                    <a:off x="17815530"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78" name="Google Shape;4078;p24"/>
                  <p:cNvSpPr/>
                  <p:nvPr/>
                </p:nvSpPr>
                <p:spPr>
                  <a:xfrm>
                    <a:off x="17775927"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79" name="Google Shape;4079;p24"/>
                <p:cNvGrpSpPr/>
                <p:nvPr/>
              </p:nvGrpSpPr>
              <p:grpSpPr>
                <a:xfrm>
                  <a:off x="18196266" y="4283018"/>
                  <a:ext cx="61318" cy="68919"/>
                  <a:chOff x="18196266" y="4283018"/>
                  <a:chExt cx="61318" cy="68919"/>
                </a:xfrm>
              </p:grpSpPr>
              <p:sp>
                <p:nvSpPr>
                  <p:cNvPr id="4080" name="Google Shape;4080;p24"/>
                  <p:cNvSpPr/>
                  <p:nvPr/>
                </p:nvSpPr>
                <p:spPr>
                  <a:xfrm>
                    <a:off x="18235859"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1" name="Google Shape;4081;p24"/>
                  <p:cNvSpPr/>
                  <p:nvPr/>
                </p:nvSpPr>
                <p:spPr>
                  <a:xfrm>
                    <a:off x="18196266"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82" name="Google Shape;4082;p24"/>
                <p:cNvGrpSpPr/>
                <p:nvPr/>
              </p:nvGrpSpPr>
              <p:grpSpPr>
                <a:xfrm>
                  <a:off x="18616594" y="4283018"/>
                  <a:ext cx="61318" cy="68919"/>
                  <a:chOff x="18616594" y="4283018"/>
                  <a:chExt cx="61318" cy="68919"/>
                </a:xfrm>
              </p:grpSpPr>
              <p:sp>
                <p:nvSpPr>
                  <p:cNvPr id="4083" name="Google Shape;4083;p24"/>
                  <p:cNvSpPr/>
                  <p:nvPr/>
                </p:nvSpPr>
                <p:spPr>
                  <a:xfrm>
                    <a:off x="18656195"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4" name="Google Shape;4084;p24"/>
                  <p:cNvSpPr/>
                  <p:nvPr/>
                </p:nvSpPr>
                <p:spPr>
                  <a:xfrm>
                    <a:off x="18616594"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85" name="Google Shape;4085;p24"/>
                <p:cNvGrpSpPr/>
                <p:nvPr/>
              </p:nvGrpSpPr>
              <p:grpSpPr>
                <a:xfrm>
                  <a:off x="19036931" y="4283018"/>
                  <a:ext cx="61318" cy="68919"/>
                  <a:chOff x="19036931" y="4283018"/>
                  <a:chExt cx="61318" cy="68919"/>
                </a:xfrm>
              </p:grpSpPr>
              <p:sp>
                <p:nvSpPr>
                  <p:cNvPr id="4086" name="Google Shape;4086;p24"/>
                  <p:cNvSpPr/>
                  <p:nvPr/>
                </p:nvSpPr>
                <p:spPr>
                  <a:xfrm>
                    <a:off x="19076527"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87" name="Google Shape;4087;p24"/>
                  <p:cNvSpPr/>
                  <p:nvPr/>
                </p:nvSpPr>
                <p:spPr>
                  <a:xfrm>
                    <a:off x="19036931"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88" name="Google Shape;4088;p24"/>
                <p:cNvGrpSpPr/>
                <p:nvPr/>
              </p:nvGrpSpPr>
              <p:grpSpPr>
                <a:xfrm>
                  <a:off x="19457259" y="4283018"/>
                  <a:ext cx="61318" cy="68919"/>
                  <a:chOff x="19457259" y="4283018"/>
                  <a:chExt cx="61318" cy="68919"/>
                </a:xfrm>
              </p:grpSpPr>
              <p:sp>
                <p:nvSpPr>
                  <p:cNvPr id="4089" name="Google Shape;4089;p24"/>
                  <p:cNvSpPr/>
                  <p:nvPr/>
                </p:nvSpPr>
                <p:spPr>
                  <a:xfrm>
                    <a:off x="19496863"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0" name="Google Shape;4090;p24"/>
                  <p:cNvSpPr/>
                  <p:nvPr/>
                </p:nvSpPr>
                <p:spPr>
                  <a:xfrm>
                    <a:off x="19457259"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91" name="Google Shape;4091;p24"/>
                <p:cNvGrpSpPr/>
                <p:nvPr/>
              </p:nvGrpSpPr>
              <p:grpSpPr>
                <a:xfrm>
                  <a:off x="19877563" y="4282997"/>
                  <a:ext cx="61337" cy="68909"/>
                  <a:chOff x="19877563" y="4282997"/>
                  <a:chExt cx="61337" cy="68909"/>
                </a:xfrm>
              </p:grpSpPr>
              <p:sp>
                <p:nvSpPr>
                  <p:cNvPr id="4092" name="Google Shape;4092;p24"/>
                  <p:cNvSpPr/>
                  <p:nvPr/>
                </p:nvSpPr>
                <p:spPr>
                  <a:xfrm>
                    <a:off x="19917192"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3" name="Google Shape;4093;p24"/>
                  <p:cNvSpPr/>
                  <p:nvPr/>
                </p:nvSpPr>
                <p:spPr>
                  <a:xfrm>
                    <a:off x="19877563" y="4282997"/>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4094" name="Google Shape;4094;p24"/>
            <p:cNvSpPr/>
            <p:nvPr/>
          </p:nvSpPr>
          <p:spPr>
            <a:xfrm rot="-482944">
              <a:off x="8281079" y="1861980"/>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095" name="Google Shape;4095;p24"/>
          <p:cNvSpPr txBox="1"/>
          <p:nvPr/>
        </p:nvSpPr>
        <p:spPr>
          <a:xfrm>
            <a:off x="2658150" y="848009"/>
            <a:ext cx="3827700" cy="13236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Perceptie van handicap</a:t>
            </a:r>
            <a:endParaRPr b="0" i="0" sz="4000" u="none" cap="none" strike="noStrike">
              <a:solidFill>
                <a:schemeClr val="dk1"/>
              </a:solidFill>
              <a:latin typeface="Mali Medium"/>
              <a:ea typeface="Mali Medium"/>
              <a:cs typeface="Mali Medium"/>
              <a:sym typeface="Mali Medium"/>
            </a:endParaRPr>
          </a:p>
        </p:txBody>
      </p:sp>
      <p:grpSp>
        <p:nvGrpSpPr>
          <p:cNvPr id="4096" name="Google Shape;4096;p24"/>
          <p:cNvGrpSpPr/>
          <p:nvPr/>
        </p:nvGrpSpPr>
        <p:grpSpPr>
          <a:xfrm>
            <a:off x="6682860" y="438108"/>
            <a:ext cx="1333217" cy="435132"/>
            <a:chOff x="14857413" y="876216"/>
            <a:chExt cx="2666433" cy="870263"/>
          </a:xfrm>
        </p:grpSpPr>
        <p:sp>
          <p:nvSpPr>
            <p:cNvPr id="4097" name="Google Shape;4097;p24"/>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098" name="Google Shape;4098;p24"/>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099" name="Google Shape;4099;p24"/>
          <p:cNvGrpSpPr/>
          <p:nvPr/>
        </p:nvGrpSpPr>
        <p:grpSpPr>
          <a:xfrm>
            <a:off x="6911607" y="3437050"/>
            <a:ext cx="1468048" cy="2277954"/>
            <a:chOff x="16070406" y="6554499"/>
            <a:chExt cx="2936096" cy="4555909"/>
          </a:xfrm>
        </p:grpSpPr>
        <p:sp>
          <p:nvSpPr>
            <p:cNvPr id="4100" name="Google Shape;4100;p24"/>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1" name="Google Shape;4101;p24"/>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2" name="Google Shape;4102;p24"/>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3" name="Google Shape;4103;p24"/>
            <p:cNvSpPr/>
            <p:nvPr/>
          </p:nvSpPr>
          <p:spPr>
            <a:xfrm>
              <a:off x="16513127" y="9329502"/>
              <a:ext cx="693546" cy="1532607"/>
            </a:xfrm>
            <a:custGeom>
              <a:rect b="b" l="l" r="r" t="t"/>
              <a:pathLst>
                <a:path extrusionOk="0" h="1532607" w="693546">
                  <a:moveTo>
                    <a:pt x="5919" y="1531589"/>
                  </a:moveTo>
                  <a:cubicBezTo>
                    <a:pt x="-2550" y="1527324"/>
                    <a:pt x="-565" y="1517620"/>
                    <a:pt x="3442" y="1510777"/>
                  </a:cubicBezTo>
                  <a:cubicBezTo>
                    <a:pt x="29241" y="1453272"/>
                    <a:pt x="55140" y="1395895"/>
                    <a:pt x="81295" y="1338536"/>
                  </a:cubicBezTo>
                  <a:cubicBezTo>
                    <a:pt x="149112" y="1191955"/>
                    <a:pt x="216784" y="1045245"/>
                    <a:pt x="282571" y="897715"/>
                  </a:cubicBezTo>
                  <a:cubicBezTo>
                    <a:pt x="409836" y="619340"/>
                    <a:pt x="516640" y="331789"/>
                    <a:pt x="650571" y="56530"/>
                  </a:cubicBezTo>
                  <a:cubicBezTo>
                    <a:pt x="659441" y="39218"/>
                    <a:pt x="669040" y="22288"/>
                    <a:pt x="677618" y="4875"/>
                  </a:cubicBezTo>
                  <a:cubicBezTo>
                    <a:pt x="679658" y="757"/>
                    <a:pt x="684457" y="-1184"/>
                    <a:pt x="688674" y="757"/>
                  </a:cubicBezTo>
                  <a:cubicBezTo>
                    <a:pt x="692790" y="2652"/>
                    <a:pt x="694730" y="7691"/>
                    <a:pt x="692790" y="11818"/>
                  </a:cubicBezTo>
                  <a:cubicBezTo>
                    <a:pt x="602224" y="194055"/>
                    <a:pt x="527786" y="383727"/>
                    <a:pt x="448221" y="570893"/>
                  </a:cubicBezTo>
                  <a:cubicBezTo>
                    <a:pt x="371415" y="754368"/>
                    <a:pt x="290393" y="936158"/>
                    <a:pt x="207723" y="1117064"/>
                  </a:cubicBezTo>
                  <a:cubicBezTo>
                    <a:pt x="152882" y="1237432"/>
                    <a:pt x="96385" y="1357179"/>
                    <a:pt x="42610" y="1478038"/>
                  </a:cubicBezTo>
                  <a:cubicBezTo>
                    <a:pt x="36499" y="1491497"/>
                    <a:pt x="30434" y="1504891"/>
                    <a:pt x="24141" y="1518249"/>
                  </a:cubicBezTo>
                  <a:cubicBezTo>
                    <a:pt x="21409" y="1525967"/>
                    <a:pt x="15417" y="1535826"/>
                    <a:pt x="5919" y="15315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4" name="Google Shape;4104;p24"/>
            <p:cNvSpPr/>
            <p:nvPr/>
          </p:nvSpPr>
          <p:spPr>
            <a:xfrm>
              <a:off x="16252330" y="9291160"/>
              <a:ext cx="737744" cy="1409814"/>
            </a:xfrm>
            <a:custGeom>
              <a:rect b="b" l="l" r="r" t="t"/>
              <a:pathLst>
                <a:path extrusionOk="0" h="1409814" w="737744">
                  <a:moveTo>
                    <a:pt x="6211" y="1408852"/>
                  </a:moveTo>
                  <a:cubicBezTo>
                    <a:pt x="-7540" y="1401171"/>
                    <a:pt x="5255" y="1386145"/>
                    <a:pt x="9262" y="1376113"/>
                  </a:cubicBezTo>
                  <a:cubicBezTo>
                    <a:pt x="32511" y="1328121"/>
                    <a:pt x="56607" y="1280494"/>
                    <a:pt x="81496" y="1233358"/>
                  </a:cubicBezTo>
                  <a:cubicBezTo>
                    <a:pt x="150852" y="1101037"/>
                    <a:pt x="222349" y="969854"/>
                    <a:pt x="290676" y="836967"/>
                  </a:cubicBezTo>
                  <a:cubicBezTo>
                    <a:pt x="435800" y="563248"/>
                    <a:pt x="561099" y="278376"/>
                    <a:pt x="718353" y="11354"/>
                  </a:cubicBezTo>
                  <a:cubicBezTo>
                    <a:pt x="721058" y="4738"/>
                    <a:pt x="726741" y="-4182"/>
                    <a:pt x="734691" y="2187"/>
                  </a:cubicBezTo>
                  <a:cubicBezTo>
                    <a:pt x="742349" y="9285"/>
                    <a:pt x="733571" y="19928"/>
                    <a:pt x="730420" y="27263"/>
                  </a:cubicBezTo>
                  <a:cubicBezTo>
                    <a:pt x="538961" y="376009"/>
                    <a:pt x="374157" y="738878"/>
                    <a:pt x="183627" y="1088198"/>
                  </a:cubicBezTo>
                  <a:cubicBezTo>
                    <a:pt x="134570" y="1180555"/>
                    <a:pt x="84519" y="1272548"/>
                    <a:pt x="38686" y="1366555"/>
                  </a:cubicBezTo>
                  <a:cubicBezTo>
                    <a:pt x="32356" y="1379138"/>
                    <a:pt x="26410" y="1392068"/>
                    <a:pt x="20117" y="1404679"/>
                  </a:cubicBezTo>
                  <a:cubicBezTo>
                    <a:pt x="17458" y="1409435"/>
                    <a:pt x="11029" y="1411039"/>
                    <a:pt x="6211" y="140885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5" name="Google Shape;4105;p24"/>
            <p:cNvSpPr/>
            <p:nvPr/>
          </p:nvSpPr>
          <p:spPr>
            <a:xfrm>
              <a:off x="16318184" y="9593539"/>
              <a:ext cx="669390" cy="1311704"/>
            </a:xfrm>
            <a:custGeom>
              <a:rect b="b" l="l" r="r" t="t"/>
              <a:pathLst>
                <a:path extrusionOk="0" h="1311704" w="669390">
                  <a:moveTo>
                    <a:pt x="7563" y="1311225"/>
                  </a:moveTo>
                  <a:cubicBezTo>
                    <a:pt x="2035" y="1309530"/>
                    <a:pt x="-1307" y="1303370"/>
                    <a:pt x="487" y="1297785"/>
                  </a:cubicBezTo>
                  <a:cubicBezTo>
                    <a:pt x="7627" y="1277565"/>
                    <a:pt x="16178" y="1257902"/>
                    <a:pt x="24920" y="1238366"/>
                  </a:cubicBezTo>
                  <a:cubicBezTo>
                    <a:pt x="61101" y="1161982"/>
                    <a:pt x="100934" y="1087147"/>
                    <a:pt x="140493" y="1012721"/>
                  </a:cubicBezTo>
                  <a:cubicBezTo>
                    <a:pt x="140457" y="1012776"/>
                    <a:pt x="140420" y="1012840"/>
                    <a:pt x="140384" y="1012904"/>
                  </a:cubicBezTo>
                  <a:cubicBezTo>
                    <a:pt x="140329" y="1012994"/>
                    <a:pt x="140284" y="1013086"/>
                    <a:pt x="140229" y="1013177"/>
                  </a:cubicBezTo>
                  <a:cubicBezTo>
                    <a:pt x="309968" y="703758"/>
                    <a:pt x="463871" y="386065"/>
                    <a:pt x="619450" y="69338"/>
                  </a:cubicBezTo>
                  <a:cubicBezTo>
                    <a:pt x="630596" y="47223"/>
                    <a:pt x="642335" y="25391"/>
                    <a:pt x="654401" y="3760"/>
                  </a:cubicBezTo>
                  <a:cubicBezTo>
                    <a:pt x="656341" y="270"/>
                    <a:pt x="661095" y="-896"/>
                    <a:pt x="664628" y="708"/>
                  </a:cubicBezTo>
                  <a:cubicBezTo>
                    <a:pt x="668407" y="2457"/>
                    <a:pt x="670684" y="7550"/>
                    <a:pt x="668598" y="11423"/>
                  </a:cubicBezTo>
                  <a:cubicBezTo>
                    <a:pt x="589188" y="167937"/>
                    <a:pt x="517318" y="328223"/>
                    <a:pt x="439347" y="485466"/>
                  </a:cubicBezTo>
                  <a:cubicBezTo>
                    <a:pt x="350611" y="666937"/>
                    <a:pt x="254918" y="844927"/>
                    <a:pt x="159918" y="1023145"/>
                  </a:cubicBezTo>
                  <a:cubicBezTo>
                    <a:pt x="120905" y="1096887"/>
                    <a:pt x="81700" y="1170620"/>
                    <a:pt x="45893" y="1245984"/>
                  </a:cubicBezTo>
                  <a:cubicBezTo>
                    <a:pt x="36467" y="1265383"/>
                    <a:pt x="29519" y="1285885"/>
                    <a:pt x="20494" y="1305448"/>
                  </a:cubicBezTo>
                  <a:cubicBezTo>
                    <a:pt x="18236" y="1310295"/>
                    <a:pt x="12590" y="1312828"/>
                    <a:pt x="7563" y="1311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6" name="Google Shape;4106;p24"/>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7" name="Google Shape;4107;p24"/>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8" name="Google Shape;4108;p24"/>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09" name="Google Shape;4109;p2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0" name="Google Shape;4110;p24"/>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1" name="Google Shape;4111;p24"/>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2" name="Google Shape;4112;p24"/>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3" name="Google Shape;4113;p24"/>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4" name="Google Shape;4114;p24"/>
            <p:cNvSpPr/>
            <p:nvPr/>
          </p:nvSpPr>
          <p:spPr>
            <a:xfrm>
              <a:off x="17114600" y="6718750"/>
              <a:ext cx="143296" cy="97916"/>
            </a:xfrm>
            <a:custGeom>
              <a:rect b="b" l="l" r="r" t="t"/>
              <a:pathLst>
                <a:path extrusionOk="0" h="97916" w="143296">
                  <a:moveTo>
                    <a:pt x="19584" y="97748"/>
                  </a:moveTo>
                  <a:cubicBezTo>
                    <a:pt x="5141" y="96637"/>
                    <a:pt x="-3884" y="79753"/>
                    <a:pt x="1644" y="66896"/>
                  </a:cubicBezTo>
                  <a:cubicBezTo>
                    <a:pt x="6106" y="56463"/>
                    <a:pt x="14876" y="51087"/>
                    <a:pt x="24237" y="45601"/>
                  </a:cubicBezTo>
                  <a:cubicBezTo>
                    <a:pt x="46184" y="32827"/>
                    <a:pt x="68687" y="21072"/>
                    <a:pt x="91472" y="9801"/>
                  </a:cubicBezTo>
                  <a:cubicBezTo>
                    <a:pt x="103147" y="4917"/>
                    <a:pt x="116251" y="-3484"/>
                    <a:pt x="129137" y="1555"/>
                  </a:cubicBezTo>
                  <a:cubicBezTo>
                    <a:pt x="129128" y="1573"/>
                    <a:pt x="129110" y="1591"/>
                    <a:pt x="129101" y="1610"/>
                  </a:cubicBezTo>
                  <a:cubicBezTo>
                    <a:pt x="158361" y="18877"/>
                    <a:pt x="136951" y="43050"/>
                    <a:pt x="113674" y="52481"/>
                  </a:cubicBezTo>
                  <a:cubicBezTo>
                    <a:pt x="91800" y="64053"/>
                    <a:pt x="70099" y="76062"/>
                    <a:pt x="48807" y="88618"/>
                  </a:cubicBezTo>
                  <a:cubicBezTo>
                    <a:pt x="39928" y="94240"/>
                    <a:pt x="30157" y="98869"/>
                    <a:pt x="19584" y="9774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5" name="Google Shape;4115;p24"/>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6" name="Google Shape;4116;p24"/>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117" name="Google Shape;4117;p24"/>
          <p:cNvGrpSpPr/>
          <p:nvPr/>
        </p:nvGrpSpPr>
        <p:grpSpPr>
          <a:xfrm>
            <a:off x="-1055109" y="114572"/>
            <a:ext cx="3516252" cy="4425687"/>
            <a:chOff x="-1959909" y="153297"/>
            <a:chExt cx="3516252" cy="4425687"/>
          </a:xfrm>
        </p:grpSpPr>
        <p:sp>
          <p:nvSpPr>
            <p:cNvPr id="4118" name="Google Shape;4118;p24"/>
            <p:cNvSpPr/>
            <p:nvPr/>
          </p:nvSpPr>
          <p:spPr>
            <a:xfrm rot="904748">
              <a:off x="-1514193" y="528555"/>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19" name="Google Shape;4119;p24"/>
            <p:cNvSpPr/>
            <p:nvPr/>
          </p:nvSpPr>
          <p:spPr>
            <a:xfrm rot="904748">
              <a:off x="-1503763" y="677935"/>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0" name="Google Shape;4120;p24"/>
            <p:cNvSpPr/>
            <p:nvPr/>
          </p:nvSpPr>
          <p:spPr>
            <a:xfrm rot="904748">
              <a:off x="-1543658" y="567616"/>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1" name="Google Shape;4121;p24"/>
            <p:cNvSpPr/>
            <p:nvPr/>
          </p:nvSpPr>
          <p:spPr>
            <a:xfrm rot="904748">
              <a:off x="-970292" y="955075"/>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2" name="Google Shape;4122;p24"/>
            <p:cNvSpPr/>
            <p:nvPr/>
          </p:nvSpPr>
          <p:spPr>
            <a:xfrm rot="904748">
              <a:off x="-1142104" y="1517228"/>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3" name="Google Shape;4123;p24"/>
            <p:cNvSpPr/>
            <p:nvPr/>
          </p:nvSpPr>
          <p:spPr>
            <a:xfrm rot="904748">
              <a:off x="-1322493" y="2180605"/>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4" name="Google Shape;4124;p24"/>
            <p:cNvSpPr/>
            <p:nvPr/>
          </p:nvSpPr>
          <p:spPr>
            <a:xfrm rot="904748">
              <a:off x="-1496666" y="2752741"/>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5" name="Google Shape;4125;p24"/>
            <p:cNvSpPr/>
            <p:nvPr/>
          </p:nvSpPr>
          <p:spPr>
            <a:xfrm rot="904748">
              <a:off x="-491794" y="1417434"/>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6" name="Google Shape;4126;p24"/>
            <p:cNvSpPr/>
            <p:nvPr/>
          </p:nvSpPr>
          <p:spPr>
            <a:xfrm rot="904748">
              <a:off x="-645531" y="2028218"/>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127" name="Google Shape;4127;p24"/>
            <p:cNvGrpSpPr/>
            <p:nvPr/>
          </p:nvGrpSpPr>
          <p:grpSpPr>
            <a:xfrm rot="912051">
              <a:off x="-834459" y="2642090"/>
              <a:ext cx="1422081" cy="309306"/>
              <a:chOff x="-1447522" y="5206067"/>
              <a:chExt cx="2844200" cy="618653"/>
            </a:xfrm>
          </p:grpSpPr>
          <p:sp>
            <p:nvSpPr>
              <p:cNvPr id="4128" name="Google Shape;4128;p24"/>
              <p:cNvSpPr/>
              <p:nvPr/>
            </p:nvSpPr>
            <p:spPr>
              <a:xfrm>
                <a:off x="1026706" y="5572668"/>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29" name="Google Shape;4129;p24"/>
              <p:cNvSpPr/>
              <p:nvPr/>
            </p:nvSpPr>
            <p:spPr>
              <a:xfrm>
                <a:off x="-832612" y="5413289"/>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30" name="Google Shape;4130;p24"/>
              <p:cNvSpPr/>
              <p:nvPr/>
            </p:nvSpPr>
            <p:spPr>
              <a:xfrm>
                <a:off x="-1447522" y="5206067"/>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131" name="Google Shape;4131;p24"/>
            <p:cNvGrpSpPr/>
            <p:nvPr/>
          </p:nvGrpSpPr>
          <p:grpSpPr>
            <a:xfrm rot="912051">
              <a:off x="-948458" y="3180226"/>
              <a:ext cx="1320262" cy="292758"/>
              <a:chOff x="-1386332" y="6331816"/>
              <a:chExt cx="2640558" cy="585554"/>
            </a:xfrm>
          </p:grpSpPr>
          <p:sp>
            <p:nvSpPr>
              <p:cNvPr id="4132" name="Google Shape;4132;p24"/>
              <p:cNvSpPr/>
              <p:nvPr/>
            </p:nvSpPr>
            <p:spPr>
              <a:xfrm>
                <a:off x="-1386332" y="6331816"/>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33" name="Google Shape;4133;p24"/>
              <p:cNvSpPr/>
              <p:nvPr/>
            </p:nvSpPr>
            <p:spPr>
              <a:xfrm>
                <a:off x="-210449" y="6733719"/>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34" name="Google Shape;4134;p24"/>
              <p:cNvSpPr/>
              <p:nvPr/>
            </p:nvSpPr>
            <p:spPr>
              <a:xfrm>
                <a:off x="257051" y="6712604"/>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135" name="Google Shape;4135;p24"/>
            <p:cNvGrpSpPr/>
            <p:nvPr/>
          </p:nvGrpSpPr>
          <p:grpSpPr>
            <a:xfrm rot="912051">
              <a:off x="-961764" y="712605"/>
              <a:ext cx="2241992" cy="148446"/>
              <a:chOff x="-2775165" y="1339264"/>
              <a:chExt cx="4484043" cy="296911"/>
            </a:xfrm>
          </p:grpSpPr>
          <p:sp>
            <p:nvSpPr>
              <p:cNvPr id="4136" name="Google Shape;4136;p24"/>
              <p:cNvSpPr/>
              <p:nvPr/>
            </p:nvSpPr>
            <p:spPr>
              <a:xfrm>
                <a:off x="1540513" y="146773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37" name="Google Shape;4137;p24"/>
              <p:cNvSpPr/>
              <p:nvPr/>
            </p:nvSpPr>
            <p:spPr>
              <a:xfrm>
                <a:off x="1180885" y="145703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38" name="Google Shape;4138;p24"/>
              <p:cNvSpPr/>
              <p:nvPr/>
            </p:nvSpPr>
            <p:spPr>
              <a:xfrm>
                <a:off x="821241" y="144632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39" name="Google Shape;4139;p24"/>
              <p:cNvSpPr/>
              <p:nvPr/>
            </p:nvSpPr>
            <p:spPr>
              <a:xfrm>
                <a:off x="461597" y="143562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0" name="Google Shape;4140;p24"/>
              <p:cNvSpPr/>
              <p:nvPr/>
            </p:nvSpPr>
            <p:spPr>
              <a:xfrm>
                <a:off x="101954" y="142491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1" name="Google Shape;4141;p24"/>
              <p:cNvSpPr/>
              <p:nvPr/>
            </p:nvSpPr>
            <p:spPr>
              <a:xfrm>
                <a:off x="-257674" y="141420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2" name="Google Shape;4142;p24"/>
              <p:cNvSpPr/>
              <p:nvPr/>
            </p:nvSpPr>
            <p:spPr>
              <a:xfrm>
                <a:off x="-617318" y="140350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3" name="Google Shape;4143;p24"/>
              <p:cNvSpPr/>
              <p:nvPr/>
            </p:nvSpPr>
            <p:spPr>
              <a:xfrm>
                <a:off x="-976961" y="139279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4" name="Google Shape;4144;p24"/>
              <p:cNvSpPr/>
              <p:nvPr/>
            </p:nvSpPr>
            <p:spPr>
              <a:xfrm>
                <a:off x="-1336605" y="138208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5" name="Google Shape;4145;p24"/>
              <p:cNvSpPr/>
              <p:nvPr/>
            </p:nvSpPr>
            <p:spPr>
              <a:xfrm>
                <a:off x="-1696249" y="1371383"/>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6" name="Google Shape;4146;p24"/>
              <p:cNvSpPr/>
              <p:nvPr/>
            </p:nvSpPr>
            <p:spPr>
              <a:xfrm>
                <a:off x="-2055878" y="136067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7" name="Google Shape;4147;p24"/>
              <p:cNvSpPr/>
              <p:nvPr/>
            </p:nvSpPr>
            <p:spPr>
              <a:xfrm>
                <a:off x="-2415521" y="134997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48" name="Google Shape;4148;p24"/>
              <p:cNvSpPr/>
              <p:nvPr/>
            </p:nvSpPr>
            <p:spPr>
              <a:xfrm>
                <a:off x="-2775165" y="133926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149" name="Google Shape;4149;p24"/>
            <p:cNvGrpSpPr/>
            <p:nvPr/>
          </p:nvGrpSpPr>
          <p:grpSpPr>
            <a:xfrm rot="912051">
              <a:off x="-1026367" y="462124"/>
              <a:ext cx="2404672" cy="367521"/>
              <a:chOff x="-2979402" y="839355"/>
              <a:chExt cx="4809406" cy="735091"/>
            </a:xfrm>
          </p:grpSpPr>
          <p:sp>
            <p:nvSpPr>
              <p:cNvPr id="4150" name="Google Shape;4150;p24"/>
              <p:cNvSpPr/>
              <p:nvPr/>
            </p:nvSpPr>
            <p:spPr>
              <a:xfrm>
                <a:off x="1337778" y="9627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1" name="Google Shape;4151;p24"/>
              <p:cNvSpPr/>
              <p:nvPr/>
            </p:nvSpPr>
            <p:spPr>
              <a:xfrm>
                <a:off x="978010" y="952476"/>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2" name="Google Shape;4152;p24"/>
              <p:cNvSpPr/>
              <p:nvPr/>
            </p:nvSpPr>
            <p:spPr>
              <a:xfrm>
                <a:off x="618242" y="942190"/>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3" name="Google Shape;4153;p24"/>
              <p:cNvSpPr/>
              <p:nvPr/>
            </p:nvSpPr>
            <p:spPr>
              <a:xfrm>
                <a:off x="258473" y="931904"/>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4" name="Google Shape;4154;p24"/>
              <p:cNvSpPr/>
              <p:nvPr/>
            </p:nvSpPr>
            <p:spPr>
              <a:xfrm>
                <a:off x="-101279" y="9216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5" name="Google Shape;4155;p24"/>
              <p:cNvSpPr/>
              <p:nvPr/>
            </p:nvSpPr>
            <p:spPr>
              <a:xfrm>
                <a:off x="-461047" y="911332"/>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6" name="Google Shape;4156;p24"/>
              <p:cNvSpPr/>
              <p:nvPr/>
            </p:nvSpPr>
            <p:spPr>
              <a:xfrm>
                <a:off x="-820815" y="901061"/>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7" name="Google Shape;4157;p24"/>
              <p:cNvSpPr/>
              <p:nvPr/>
            </p:nvSpPr>
            <p:spPr>
              <a:xfrm>
                <a:off x="-1180583" y="890775"/>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8" name="Google Shape;4158;p24"/>
              <p:cNvSpPr/>
              <p:nvPr/>
            </p:nvSpPr>
            <p:spPr>
              <a:xfrm>
                <a:off x="-1540341" y="880489"/>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59" name="Google Shape;4159;p24"/>
              <p:cNvSpPr/>
              <p:nvPr/>
            </p:nvSpPr>
            <p:spPr>
              <a:xfrm>
                <a:off x="-1900104" y="870206"/>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0" name="Google Shape;4160;p24"/>
              <p:cNvSpPr/>
              <p:nvPr/>
            </p:nvSpPr>
            <p:spPr>
              <a:xfrm>
                <a:off x="-2259873" y="85991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1" name="Google Shape;4161;p24"/>
              <p:cNvSpPr/>
              <p:nvPr/>
            </p:nvSpPr>
            <p:spPr>
              <a:xfrm>
                <a:off x="-2619625" y="849640"/>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2" name="Google Shape;4162;p24"/>
              <p:cNvSpPr/>
              <p:nvPr/>
            </p:nvSpPr>
            <p:spPr>
              <a:xfrm>
                <a:off x="-2979402" y="839355"/>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163" name="Google Shape;4163;p24"/>
          <p:cNvGrpSpPr/>
          <p:nvPr/>
        </p:nvGrpSpPr>
        <p:grpSpPr>
          <a:xfrm rot="-409338">
            <a:off x="1090125" y="1341082"/>
            <a:ext cx="984885" cy="3455590"/>
            <a:chOff x="237346" y="4814658"/>
            <a:chExt cx="1969610" cy="6910455"/>
          </a:xfrm>
        </p:grpSpPr>
        <p:sp>
          <p:nvSpPr>
            <p:cNvPr id="4164" name="Google Shape;4164;p24"/>
            <p:cNvSpPr/>
            <p:nvPr/>
          </p:nvSpPr>
          <p:spPr>
            <a:xfrm>
              <a:off x="307542" y="5202239"/>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5" name="Google Shape;4165;p24"/>
            <p:cNvSpPr/>
            <p:nvPr/>
          </p:nvSpPr>
          <p:spPr>
            <a:xfrm>
              <a:off x="812878" y="4893392"/>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6" name="Google Shape;4166;p24"/>
            <p:cNvSpPr/>
            <p:nvPr/>
          </p:nvSpPr>
          <p:spPr>
            <a:xfrm>
              <a:off x="237742" y="503653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7" name="Google Shape;4167;p24"/>
            <p:cNvSpPr/>
            <p:nvPr/>
          </p:nvSpPr>
          <p:spPr>
            <a:xfrm>
              <a:off x="1664458" y="10790045"/>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8" name="Google Shape;4168;p24"/>
            <p:cNvSpPr/>
            <p:nvPr/>
          </p:nvSpPr>
          <p:spPr>
            <a:xfrm>
              <a:off x="469518" y="5909679"/>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69" name="Google Shape;4169;p24"/>
            <p:cNvSpPr/>
            <p:nvPr/>
          </p:nvSpPr>
          <p:spPr>
            <a:xfrm>
              <a:off x="310080" y="5222015"/>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70" name="Google Shape;4170;p24"/>
            <p:cNvSpPr/>
            <p:nvPr/>
          </p:nvSpPr>
          <p:spPr>
            <a:xfrm>
              <a:off x="1933272" y="11342191"/>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71" name="Google Shape;4171;p24"/>
            <p:cNvSpPr/>
            <p:nvPr/>
          </p:nvSpPr>
          <p:spPr>
            <a:xfrm>
              <a:off x="889450" y="5984678"/>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72" name="Google Shape;4172;p24"/>
            <p:cNvSpPr/>
            <p:nvPr/>
          </p:nvSpPr>
          <p:spPr>
            <a:xfrm>
              <a:off x="654547" y="6054060"/>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73" name="Google Shape;4173;p24"/>
            <p:cNvSpPr/>
            <p:nvPr/>
          </p:nvSpPr>
          <p:spPr>
            <a:xfrm>
              <a:off x="462703" y="5827884"/>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74" name="Google Shape;4174;p24"/>
            <p:cNvSpPr/>
            <p:nvPr/>
          </p:nvSpPr>
          <p:spPr>
            <a:xfrm>
              <a:off x="237346" y="4814658"/>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4175" name="Google Shape;4175;p24"/>
          <p:cNvPicPr preferRelativeResize="0"/>
          <p:nvPr/>
        </p:nvPicPr>
        <p:blipFill rotWithShape="1">
          <a:blip r:embed="rId3">
            <a:alphaModFix/>
          </a:blip>
          <a:srcRect b="0" l="0" r="0" t="0"/>
          <a:stretch/>
        </p:blipFill>
        <p:spPr>
          <a:xfrm>
            <a:off x="3671250" y="2742475"/>
            <a:ext cx="1801500" cy="1801500"/>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4179" name="Shape 4179"/>
        <p:cNvGrpSpPr/>
        <p:nvPr/>
      </p:nvGrpSpPr>
      <p:grpSpPr>
        <a:xfrm>
          <a:off x="0" y="0"/>
          <a:ext cx="0" cy="0"/>
          <a:chOff x="0" y="0"/>
          <a:chExt cx="0" cy="0"/>
        </a:xfrm>
      </p:grpSpPr>
      <p:sp>
        <p:nvSpPr>
          <p:cNvPr id="4180" name="Google Shape;4180;p25"/>
          <p:cNvSpPr/>
          <p:nvPr/>
        </p:nvSpPr>
        <p:spPr>
          <a:xfrm>
            <a:off x="604475" y="1549900"/>
            <a:ext cx="3568200" cy="2455500"/>
          </a:xfrm>
          <a:prstGeom prst="rect">
            <a:avLst/>
          </a:prstGeom>
          <a:solidFill>
            <a:schemeClr val="dk2"/>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25"/>
          <p:cNvSpPr/>
          <p:nvPr/>
        </p:nvSpPr>
        <p:spPr>
          <a:xfrm>
            <a:off x="4420925" y="1172050"/>
            <a:ext cx="4317300" cy="2833200"/>
          </a:xfrm>
          <a:prstGeom prst="rect">
            <a:avLst/>
          </a:prstGeom>
          <a:solidFill>
            <a:schemeClr val="dk2"/>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182" name="Google Shape;4182;p25"/>
          <p:cNvGrpSpPr/>
          <p:nvPr/>
        </p:nvGrpSpPr>
        <p:grpSpPr>
          <a:xfrm>
            <a:off x="5286611" y="1025820"/>
            <a:ext cx="2363328" cy="403824"/>
            <a:chOff x="3971682" y="1942994"/>
            <a:chExt cx="1200634" cy="403824"/>
          </a:xfrm>
        </p:grpSpPr>
        <p:sp>
          <p:nvSpPr>
            <p:cNvPr id="4183" name="Google Shape;4183;p25"/>
            <p:cNvSpPr/>
            <p:nvPr/>
          </p:nvSpPr>
          <p:spPr>
            <a:xfrm>
              <a:off x="3971686" y="1942998"/>
              <a:ext cx="1200630" cy="403815"/>
            </a:xfrm>
            <a:custGeom>
              <a:rect b="b" l="l" r="r" t="t"/>
              <a:pathLst>
                <a:path extrusionOk="0" h="807629" w="2401260">
                  <a:moveTo>
                    <a:pt x="2303724" y="662489"/>
                  </a:moveTo>
                  <a:cubicBezTo>
                    <a:pt x="2407396" y="602898"/>
                    <a:pt x="2397426" y="611090"/>
                    <a:pt x="2367535" y="567215"/>
                  </a:cubicBezTo>
                  <a:cubicBezTo>
                    <a:pt x="2342504" y="532604"/>
                    <a:pt x="2312603" y="502349"/>
                    <a:pt x="2282468" y="472286"/>
                  </a:cubicBezTo>
                  <a:cubicBezTo>
                    <a:pt x="2403808" y="384161"/>
                    <a:pt x="2389818" y="416810"/>
                    <a:pt x="2289042" y="274117"/>
                  </a:cubicBezTo>
                  <a:cubicBezTo>
                    <a:pt x="2346495" y="240285"/>
                    <a:pt x="2389982" y="225001"/>
                    <a:pt x="2366103" y="198650"/>
                  </a:cubicBezTo>
                  <a:cubicBezTo>
                    <a:pt x="2301217" y="105241"/>
                    <a:pt x="2324062" y="133304"/>
                    <a:pt x="2334897" y="96448"/>
                  </a:cubicBezTo>
                  <a:cubicBezTo>
                    <a:pt x="2340199" y="85082"/>
                    <a:pt x="2346312" y="74991"/>
                    <a:pt x="2352618" y="63991"/>
                  </a:cubicBezTo>
                  <a:cubicBezTo>
                    <a:pt x="2365181" y="45467"/>
                    <a:pt x="2378638" y="692"/>
                    <a:pt x="2344127" y="0"/>
                  </a:cubicBezTo>
                  <a:cubicBezTo>
                    <a:pt x="2000804" y="18914"/>
                    <a:pt x="278634" y="61053"/>
                    <a:pt x="278313" y="61044"/>
                  </a:cubicBezTo>
                  <a:cubicBezTo>
                    <a:pt x="218718" y="64385"/>
                    <a:pt x="96292" y="37717"/>
                    <a:pt x="51768" y="76967"/>
                  </a:cubicBezTo>
                  <a:cubicBezTo>
                    <a:pt x="37495" y="89693"/>
                    <a:pt x="47748" y="104755"/>
                    <a:pt x="64725" y="145510"/>
                  </a:cubicBezTo>
                  <a:cubicBezTo>
                    <a:pt x="76266" y="180602"/>
                    <a:pt x="60744" y="172443"/>
                    <a:pt x="23894" y="187804"/>
                  </a:cubicBezTo>
                  <a:cubicBezTo>
                    <a:pt x="-29981" y="206030"/>
                    <a:pt x="49376" y="245396"/>
                    <a:pt x="83993" y="300901"/>
                  </a:cubicBezTo>
                  <a:cubicBezTo>
                    <a:pt x="-7567" y="418036"/>
                    <a:pt x="-34865" y="368531"/>
                    <a:pt x="102492" y="510392"/>
                  </a:cubicBezTo>
                  <a:cubicBezTo>
                    <a:pt x="-19160" y="653235"/>
                    <a:pt x="-46247" y="589225"/>
                    <a:pt x="96763" y="687629"/>
                  </a:cubicBezTo>
                  <a:cubicBezTo>
                    <a:pt x="49199" y="752625"/>
                    <a:pt x="17137" y="791783"/>
                    <a:pt x="30795" y="807630"/>
                  </a:cubicBezTo>
                  <a:cubicBezTo>
                    <a:pt x="282510" y="724778"/>
                    <a:pt x="1764722" y="779870"/>
                    <a:pt x="2352037" y="781053"/>
                  </a:cubicBezTo>
                  <a:cubicBezTo>
                    <a:pt x="2449274" y="757403"/>
                    <a:pt x="2386048" y="719692"/>
                    <a:pt x="2303724" y="6624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184" name="Google Shape;4184;p25"/>
            <p:cNvGrpSpPr/>
            <p:nvPr/>
          </p:nvGrpSpPr>
          <p:grpSpPr>
            <a:xfrm>
              <a:off x="3971682" y="1942994"/>
              <a:ext cx="1200634" cy="403824"/>
              <a:chOff x="7943363" y="3885987"/>
              <a:chExt cx="2401269" cy="807648"/>
            </a:xfrm>
          </p:grpSpPr>
          <p:sp>
            <p:nvSpPr>
              <p:cNvPr id="4185" name="Google Shape;4185;p25"/>
              <p:cNvSpPr/>
              <p:nvPr/>
            </p:nvSpPr>
            <p:spPr>
              <a:xfrm>
                <a:off x="8231245" y="3942151"/>
                <a:ext cx="231977" cy="715182"/>
              </a:xfrm>
              <a:custGeom>
                <a:rect b="b" l="l" r="r" t="t"/>
                <a:pathLst>
                  <a:path extrusionOk="0" h="715182" w="231977">
                    <a:moveTo>
                      <a:pt x="230989" y="648090"/>
                    </a:moveTo>
                    <a:cubicBezTo>
                      <a:pt x="224942" y="642571"/>
                      <a:pt x="214593" y="628566"/>
                      <a:pt x="169320" y="589090"/>
                    </a:cubicBezTo>
                    <a:cubicBezTo>
                      <a:pt x="162567" y="583205"/>
                      <a:pt x="144539" y="573619"/>
                      <a:pt x="150734" y="558359"/>
                    </a:cubicBezTo>
                    <a:cubicBezTo>
                      <a:pt x="162894" y="528402"/>
                      <a:pt x="170943" y="529921"/>
                      <a:pt x="214045" y="467334"/>
                    </a:cubicBezTo>
                    <a:cubicBezTo>
                      <a:pt x="215894" y="464661"/>
                      <a:pt x="215169" y="467512"/>
                      <a:pt x="224625" y="458801"/>
                    </a:cubicBezTo>
                    <a:cubicBezTo>
                      <a:pt x="165189" y="408767"/>
                      <a:pt x="181235" y="407238"/>
                      <a:pt x="156314" y="395190"/>
                    </a:cubicBezTo>
                    <a:cubicBezTo>
                      <a:pt x="152285" y="393243"/>
                      <a:pt x="142397" y="379041"/>
                      <a:pt x="141571" y="368877"/>
                    </a:cubicBezTo>
                    <a:cubicBezTo>
                      <a:pt x="140519" y="355964"/>
                      <a:pt x="145336" y="355757"/>
                      <a:pt x="148789" y="350795"/>
                    </a:cubicBezTo>
                    <a:cubicBezTo>
                      <a:pt x="151838" y="336824"/>
                      <a:pt x="169944" y="320194"/>
                      <a:pt x="173935" y="308910"/>
                    </a:cubicBezTo>
                    <a:cubicBezTo>
                      <a:pt x="176178" y="302564"/>
                      <a:pt x="182853" y="303257"/>
                      <a:pt x="201789" y="280607"/>
                    </a:cubicBezTo>
                    <a:cubicBezTo>
                      <a:pt x="207211" y="274122"/>
                      <a:pt x="212297" y="267261"/>
                      <a:pt x="218065" y="261011"/>
                    </a:cubicBezTo>
                    <a:cubicBezTo>
                      <a:pt x="193779" y="238468"/>
                      <a:pt x="213469" y="263949"/>
                      <a:pt x="192938" y="236198"/>
                    </a:cubicBezTo>
                    <a:cubicBezTo>
                      <a:pt x="189346" y="231348"/>
                      <a:pt x="183641" y="228117"/>
                      <a:pt x="179616" y="223521"/>
                    </a:cubicBezTo>
                    <a:cubicBezTo>
                      <a:pt x="175798" y="219165"/>
                      <a:pt x="164637" y="194804"/>
                      <a:pt x="160142" y="191794"/>
                    </a:cubicBezTo>
                    <a:cubicBezTo>
                      <a:pt x="148875" y="184256"/>
                      <a:pt x="147021" y="175222"/>
                      <a:pt x="138050" y="165746"/>
                    </a:cubicBezTo>
                    <a:cubicBezTo>
                      <a:pt x="134223" y="161708"/>
                      <a:pt x="131456" y="156150"/>
                      <a:pt x="134165" y="149746"/>
                    </a:cubicBezTo>
                    <a:cubicBezTo>
                      <a:pt x="134612" y="148688"/>
                      <a:pt x="133238" y="136044"/>
                      <a:pt x="142891" y="131866"/>
                    </a:cubicBezTo>
                    <a:cubicBezTo>
                      <a:pt x="147069" y="130058"/>
                      <a:pt x="150393" y="125400"/>
                      <a:pt x="155277" y="118727"/>
                    </a:cubicBezTo>
                    <a:cubicBezTo>
                      <a:pt x="160070" y="112188"/>
                      <a:pt x="177609" y="105246"/>
                      <a:pt x="182430" y="98731"/>
                    </a:cubicBezTo>
                    <a:cubicBezTo>
                      <a:pt x="232386" y="31212"/>
                      <a:pt x="255232" y="68423"/>
                      <a:pt x="199532" y="16322"/>
                    </a:cubicBezTo>
                    <a:cubicBezTo>
                      <a:pt x="192348" y="9606"/>
                      <a:pt x="192314" y="6418"/>
                      <a:pt x="186412" y="0"/>
                    </a:cubicBezTo>
                    <a:cubicBezTo>
                      <a:pt x="116444" y="1764"/>
                      <a:pt x="62007" y="3120"/>
                      <a:pt x="28462" y="3947"/>
                    </a:cubicBezTo>
                    <a:cubicBezTo>
                      <a:pt x="49084" y="21832"/>
                      <a:pt x="78307" y="39620"/>
                      <a:pt x="79306" y="47986"/>
                    </a:cubicBezTo>
                    <a:cubicBezTo>
                      <a:pt x="71569" y="66890"/>
                      <a:pt x="41236" y="83875"/>
                      <a:pt x="18218" y="116429"/>
                    </a:cubicBezTo>
                    <a:cubicBezTo>
                      <a:pt x="36799" y="154881"/>
                      <a:pt x="51759" y="144208"/>
                      <a:pt x="62012" y="158035"/>
                    </a:cubicBezTo>
                    <a:cubicBezTo>
                      <a:pt x="89689" y="195367"/>
                      <a:pt x="106080" y="193530"/>
                      <a:pt x="67362" y="237386"/>
                    </a:cubicBezTo>
                    <a:cubicBezTo>
                      <a:pt x="-8047" y="322800"/>
                      <a:pt x="-1986" y="299324"/>
                      <a:pt x="21993" y="326997"/>
                    </a:cubicBezTo>
                    <a:cubicBezTo>
                      <a:pt x="23073" y="328242"/>
                      <a:pt x="23986" y="329790"/>
                      <a:pt x="25335" y="330608"/>
                    </a:cubicBezTo>
                    <a:cubicBezTo>
                      <a:pt x="41913" y="340680"/>
                      <a:pt x="60893" y="367521"/>
                      <a:pt x="66233" y="369699"/>
                    </a:cubicBezTo>
                    <a:cubicBezTo>
                      <a:pt x="68279" y="370536"/>
                      <a:pt x="70724" y="372344"/>
                      <a:pt x="71401" y="374271"/>
                    </a:cubicBezTo>
                    <a:cubicBezTo>
                      <a:pt x="74580" y="383286"/>
                      <a:pt x="91744" y="390603"/>
                      <a:pt x="94852" y="397007"/>
                    </a:cubicBezTo>
                    <a:cubicBezTo>
                      <a:pt x="107727" y="423560"/>
                      <a:pt x="98233" y="425248"/>
                      <a:pt x="91264" y="430777"/>
                    </a:cubicBezTo>
                    <a:cubicBezTo>
                      <a:pt x="91062" y="431445"/>
                      <a:pt x="75257" y="455844"/>
                      <a:pt x="65359" y="463089"/>
                    </a:cubicBezTo>
                    <a:cubicBezTo>
                      <a:pt x="44127" y="478633"/>
                      <a:pt x="2710" y="532580"/>
                      <a:pt x="2441" y="532897"/>
                    </a:cubicBezTo>
                    <a:cubicBezTo>
                      <a:pt x="-3240" y="539681"/>
                      <a:pt x="-1972" y="538219"/>
                      <a:pt x="39363" y="580874"/>
                    </a:cubicBezTo>
                    <a:cubicBezTo>
                      <a:pt x="41476" y="583047"/>
                      <a:pt x="40439" y="589302"/>
                      <a:pt x="79066" y="623451"/>
                    </a:cubicBezTo>
                    <a:cubicBezTo>
                      <a:pt x="80300" y="624542"/>
                      <a:pt x="81597" y="625821"/>
                      <a:pt x="83090" y="626316"/>
                    </a:cubicBezTo>
                    <a:cubicBezTo>
                      <a:pt x="120939" y="638879"/>
                      <a:pt x="104538" y="686836"/>
                      <a:pt x="63544" y="706105"/>
                    </a:cubicBezTo>
                    <a:cubicBezTo>
                      <a:pt x="59380" y="708062"/>
                      <a:pt x="60989" y="711052"/>
                      <a:pt x="56215" y="715182"/>
                    </a:cubicBezTo>
                    <a:cubicBezTo>
                      <a:pt x="92436" y="713470"/>
                      <a:pt x="130818" y="712033"/>
                      <a:pt x="171053" y="710836"/>
                    </a:cubicBezTo>
                    <a:cubicBezTo>
                      <a:pt x="180485" y="695240"/>
                      <a:pt x="231282" y="648360"/>
                      <a:pt x="230989" y="64809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86" name="Google Shape;4186;p25"/>
              <p:cNvSpPr/>
              <p:nvPr/>
            </p:nvSpPr>
            <p:spPr>
              <a:xfrm>
                <a:off x="9308425" y="3915006"/>
                <a:ext cx="201882" cy="739316"/>
              </a:xfrm>
              <a:custGeom>
                <a:rect b="b" l="l" r="r" t="t"/>
                <a:pathLst>
                  <a:path extrusionOk="0" h="739316" w="201882">
                    <a:moveTo>
                      <a:pt x="149795" y="725913"/>
                    </a:moveTo>
                    <a:cubicBezTo>
                      <a:pt x="183043" y="690172"/>
                      <a:pt x="169735" y="701485"/>
                      <a:pt x="200759" y="675999"/>
                    </a:cubicBezTo>
                    <a:cubicBezTo>
                      <a:pt x="192302" y="668581"/>
                      <a:pt x="188287" y="661124"/>
                      <a:pt x="157978" y="633633"/>
                    </a:cubicBezTo>
                    <a:cubicBezTo>
                      <a:pt x="124418" y="603201"/>
                      <a:pt x="113819" y="599729"/>
                      <a:pt x="119587" y="585508"/>
                    </a:cubicBezTo>
                    <a:cubicBezTo>
                      <a:pt x="130498" y="558609"/>
                      <a:pt x="142274" y="551739"/>
                      <a:pt x="167867" y="516138"/>
                    </a:cubicBezTo>
                    <a:cubicBezTo>
                      <a:pt x="195486" y="477666"/>
                      <a:pt x="174456" y="503469"/>
                      <a:pt x="193478" y="485945"/>
                    </a:cubicBezTo>
                    <a:cubicBezTo>
                      <a:pt x="186971" y="480469"/>
                      <a:pt x="154232" y="451344"/>
                      <a:pt x="149915" y="444373"/>
                    </a:cubicBezTo>
                    <a:cubicBezTo>
                      <a:pt x="138845" y="426517"/>
                      <a:pt x="123756" y="422416"/>
                      <a:pt x="122728" y="420921"/>
                    </a:cubicBezTo>
                    <a:cubicBezTo>
                      <a:pt x="114203" y="408512"/>
                      <a:pt x="103489" y="390305"/>
                      <a:pt x="115135" y="380844"/>
                    </a:cubicBezTo>
                    <a:cubicBezTo>
                      <a:pt x="119793" y="377060"/>
                      <a:pt x="117181" y="371411"/>
                      <a:pt x="123861" y="366214"/>
                    </a:cubicBezTo>
                    <a:cubicBezTo>
                      <a:pt x="127775" y="354709"/>
                      <a:pt x="138682" y="347641"/>
                      <a:pt x="142783" y="336055"/>
                    </a:cubicBezTo>
                    <a:cubicBezTo>
                      <a:pt x="144051" y="332463"/>
                      <a:pt x="148263" y="329661"/>
                      <a:pt x="151586" y="327103"/>
                    </a:cubicBezTo>
                    <a:cubicBezTo>
                      <a:pt x="165475" y="316420"/>
                      <a:pt x="176362" y="299593"/>
                      <a:pt x="186909" y="288156"/>
                    </a:cubicBezTo>
                    <a:cubicBezTo>
                      <a:pt x="162632" y="265622"/>
                      <a:pt x="182318" y="291093"/>
                      <a:pt x="161782" y="263343"/>
                    </a:cubicBezTo>
                    <a:cubicBezTo>
                      <a:pt x="158190" y="258492"/>
                      <a:pt x="152484" y="255261"/>
                      <a:pt x="148460" y="250665"/>
                    </a:cubicBezTo>
                    <a:cubicBezTo>
                      <a:pt x="144642" y="246309"/>
                      <a:pt x="133485" y="221948"/>
                      <a:pt x="128985" y="218939"/>
                    </a:cubicBezTo>
                    <a:cubicBezTo>
                      <a:pt x="117719" y="211400"/>
                      <a:pt x="115865" y="202367"/>
                      <a:pt x="106894" y="192891"/>
                    </a:cubicBezTo>
                    <a:cubicBezTo>
                      <a:pt x="103066" y="188852"/>
                      <a:pt x="100300" y="183294"/>
                      <a:pt x="103009" y="176890"/>
                    </a:cubicBezTo>
                    <a:cubicBezTo>
                      <a:pt x="103710" y="175232"/>
                      <a:pt x="102956" y="173006"/>
                      <a:pt x="103417" y="171184"/>
                    </a:cubicBezTo>
                    <a:cubicBezTo>
                      <a:pt x="106471" y="159227"/>
                      <a:pt x="109526" y="161381"/>
                      <a:pt x="116273" y="155967"/>
                    </a:cubicBezTo>
                    <a:cubicBezTo>
                      <a:pt x="134441" y="132174"/>
                      <a:pt x="144714" y="134732"/>
                      <a:pt x="151264" y="125881"/>
                    </a:cubicBezTo>
                    <a:cubicBezTo>
                      <a:pt x="175003" y="93794"/>
                      <a:pt x="177587" y="101722"/>
                      <a:pt x="201883" y="74270"/>
                    </a:cubicBezTo>
                    <a:cubicBezTo>
                      <a:pt x="199693" y="72342"/>
                      <a:pt x="165792" y="42346"/>
                      <a:pt x="161474" y="35380"/>
                    </a:cubicBezTo>
                    <a:cubicBezTo>
                      <a:pt x="146500" y="11221"/>
                      <a:pt x="138528" y="22375"/>
                      <a:pt x="126349" y="0"/>
                    </a:cubicBezTo>
                    <a:cubicBezTo>
                      <a:pt x="85134" y="1178"/>
                      <a:pt x="43616" y="2351"/>
                      <a:pt x="2040" y="3514"/>
                    </a:cubicBezTo>
                    <a:cubicBezTo>
                      <a:pt x="9590" y="11269"/>
                      <a:pt x="23618" y="24755"/>
                      <a:pt x="49288" y="48414"/>
                    </a:cubicBezTo>
                    <a:cubicBezTo>
                      <a:pt x="82391" y="78962"/>
                      <a:pt x="102332" y="60375"/>
                      <a:pt x="26303" y="130775"/>
                    </a:cubicBezTo>
                    <a:cubicBezTo>
                      <a:pt x="24516" y="144631"/>
                      <a:pt x="7530" y="135655"/>
                      <a:pt x="33012" y="166188"/>
                    </a:cubicBezTo>
                    <a:cubicBezTo>
                      <a:pt x="38179" y="172376"/>
                      <a:pt x="57365" y="178708"/>
                      <a:pt x="62168" y="185189"/>
                    </a:cubicBezTo>
                    <a:cubicBezTo>
                      <a:pt x="95709" y="230424"/>
                      <a:pt x="109895" y="219160"/>
                      <a:pt x="45383" y="288896"/>
                    </a:cubicBezTo>
                    <a:cubicBezTo>
                      <a:pt x="10522" y="326588"/>
                      <a:pt x="11497" y="325021"/>
                      <a:pt x="5248" y="337555"/>
                    </a:cubicBezTo>
                    <a:cubicBezTo>
                      <a:pt x="25213" y="355622"/>
                      <a:pt x="23359" y="356464"/>
                      <a:pt x="25486" y="357762"/>
                    </a:cubicBezTo>
                    <a:cubicBezTo>
                      <a:pt x="42065" y="367834"/>
                      <a:pt x="61044" y="394675"/>
                      <a:pt x="66385" y="396853"/>
                    </a:cubicBezTo>
                    <a:cubicBezTo>
                      <a:pt x="68435" y="397690"/>
                      <a:pt x="70875" y="399498"/>
                      <a:pt x="71557" y="401425"/>
                    </a:cubicBezTo>
                    <a:cubicBezTo>
                      <a:pt x="76590" y="415661"/>
                      <a:pt x="104939" y="416344"/>
                      <a:pt x="100876" y="450820"/>
                    </a:cubicBezTo>
                    <a:cubicBezTo>
                      <a:pt x="81753" y="465142"/>
                      <a:pt x="80422" y="479325"/>
                      <a:pt x="65515" y="490238"/>
                    </a:cubicBezTo>
                    <a:cubicBezTo>
                      <a:pt x="52318" y="499897"/>
                      <a:pt x="12001" y="544691"/>
                      <a:pt x="6718" y="555724"/>
                    </a:cubicBezTo>
                    <a:cubicBezTo>
                      <a:pt x="528" y="568648"/>
                      <a:pt x="-14538" y="552229"/>
                      <a:pt x="39524" y="608023"/>
                    </a:cubicBezTo>
                    <a:cubicBezTo>
                      <a:pt x="41421" y="609989"/>
                      <a:pt x="42002" y="613215"/>
                      <a:pt x="43856" y="615244"/>
                    </a:cubicBezTo>
                    <a:cubicBezTo>
                      <a:pt x="47929" y="619696"/>
                      <a:pt x="77988" y="651725"/>
                      <a:pt x="83256" y="653475"/>
                    </a:cubicBezTo>
                    <a:cubicBezTo>
                      <a:pt x="89288" y="655480"/>
                      <a:pt x="104488" y="665629"/>
                      <a:pt x="102524" y="671191"/>
                    </a:cubicBezTo>
                    <a:cubicBezTo>
                      <a:pt x="112364" y="696562"/>
                      <a:pt x="94873" y="706850"/>
                      <a:pt x="88683" y="714038"/>
                    </a:cubicBezTo>
                    <a:cubicBezTo>
                      <a:pt x="74030" y="731062"/>
                      <a:pt x="61683" y="732750"/>
                      <a:pt x="60929" y="735471"/>
                    </a:cubicBezTo>
                    <a:cubicBezTo>
                      <a:pt x="60655" y="736451"/>
                      <a:pt x="60309" y="737298"/>
                      <a:pt x="59916" y="738067"/>
                    </a:cubicBezTo>
                    <a:cubicBezTo>
                      <a:pt x="86421" y="738471"/>
                      <a:pt x="112839" y="738889"/>
                      <a:pt x="139152" y="739317"/>
                    </a:cubicBezTo>
                    <a:cubicBezTo>
                      <a:pt x="138768" y="737173"/>
                      <a:pt x="142990" y="733230"/>
                      <a:pt x="149795" y="7259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87" name="Google Shape;4187;p25"/>
              <p:cNvSpPr/>
              <p:nvPr/>
            </p:nvSpPr>
            <p:spPr>
              <a:xfrm>
                <a:off x="9642491" y="3904896"/>
                <a:ext cx="233677" cy="755610"/>
              </a:xfrm>
              <a:custGeom>
                <a:rect b="b" l="l" r="r" t="t"/>
                <a:pathLst>
                  <a:path extrusionOk="0" h="755610" w="233677">
                    <a:moveTo>
                      <a:pt x="208229" y="707038"/>
                    </a:moveTo>
                    <a:cubicBezTo>
                      <a:pt x="209343" y="705091"/>
                      <a:pt x="214035" y="705374"/>
                      <a:pt x="214727" y="704471"/>
                    </a:cubicBezTo>
                    <a:cubicBezTo>
                      <a:pt x="220202" y="697302"/>
                      <a:pt x="227814" y="692244"/>
                      <a:pt x="233601" y="685408"/>
                    </a:cubicBezTo>
                    <a:cubicBezTo>
                      <a:pt x="222363" y="670980"/>
                      <a:pt x="222133" y="677658"/>
                      <a:pt x="221364" y="675038"/>
                    </a:cubicBezTo>
                    <a:cubicBezTo>
                      <a:pt x="217700" y="662634"/>
                      <a:pt x="197918" y="653576"/>
                      <a:pt x="196766" y="649504"/>
                    </a:cubicBezTo>
                    <a:cubicBezTo>
                      <a:pt x="192751" y="635321"/>
                      <a:pt x="170722" y="618451"/>
                      <a:pt x="165439" y="611345"/>
                    </a:cubicBezTo>
                    <a:cubicBezTo>
                      <a:pt x="161121" y="605532"/>
                      <a:pt x="158067" y="598528"/>
                      <a:pt x="151041" y="595100"/>
                    </a:cubicBezTo>
                    <a:cubicBezTo>
                      <a:pt x="131557" y="553667"/>
                      <a:pt x="132316" y="575148"/>
                      <a:pt x="180615" y="507368"/>
                    </a:cubicBezTo>
                    <a:cubicBezTo>
                      <a:pt x="184899" y="501354"/>
                      <a:pt x="191036" y="496686"/>
                      <a:pt x="196098" y="491181"/>
                    </a:cubicBezTo>
                    <a:cubicBezTo>
                      <a:pt x="206678" y="479681"/>
                      <a:pt x="208705" y="469955"/>
                      <a:pt x="221206" y="461935"/>
                    </a:cubicBezTo>
                    <a:cubicBezTo>
                      <a:pt x="225686" y="459056"/>
                      <a:pt x="223804" y="455373"/>
                      <a:pt x="233678" y="447945"/>
                    </a:cubicBezTo>
                    <a:cubicBezTo>
                      <a:pt x="195090" y="409166"/>
                      <a:pt x="119685" y="351714"/>
                      <a:pt x="150906" y="327574"/>
                    </a:cubicBezTo>
                    <a:cubicBezTo>
                      <a:pt x="151214" y="327334"/>
                      <a:pt x="195589" y="270381"/>
                      <a:pt x="197592" y="269968"/>
                    </a:cubicBezTo>
                    <a:cubicBezTo>
                      <a:pt x="206625" y="268098"/>
                      <a:pt x="207648" y="257247"/>
                      <a:pt x="215452" y="254006"/>
                    </a:cubicBezTo>
                    <a:cubicBezTo>
                      <a:pt x="221475" y="251501"/>
                      <a:pt x="219145" y="245035"/>
                      <a:pt x="221777" y="245126"/>
                    </a:cubicBezTo>
                    <a:cubicBezTo>
                      <a:pt x="225883" y="245266"/>
                      <a:pt x="225941" y="242107"/>
                      <a:pt x="226431" y="239713"/>
                    </a:cubicBezTo>
                    <a:cubicBezTo>
                      <a:pt x="214852" y="229218"/>
                      <a:pt x="215500" y="229429"/>
                      <a:pt x="207288" y="220256"/>
                    </a:cubicBezTo>
                    <a:cubicBezTo>
                      <a:pt x="206424" y="219290"/>
                      <a:pt x="169555" y="198915"/>
                      <a:pt x="164065" y="191636"/>
                    </a:cubicBezTo>
                    <a:cubicBezTo>
                      <a:pt x="155382" y="180116"/>
                      <a:pt x="155675" y="165737"/>
                      <a:pt x="165400" y="152679"/>
                    </a:cubicBezTo>
                    <a:cubicBezTo>
                      <a:pt x="170741" y="145506"/>
                      <a:pt x="168325" y="138962"/>
                      <a:pt x="174991" y="137554"/>
                    </a:cubicBezTo>
                    <a:cubicBezTo>
                      <a:pt x="175548" y="137438"/>
                      <a:pt x="173219" y="140087"/>
                      <a:pt x="188068" y="115544"/>
                    </a:cubicBezTo>
                    <a:cubicBezTo>
                      <a:pt x="190580" y="111395"/>
                      <a:pt x="189581" y="118727"/>
                      <a:pt x="208335" y="94842"/>
                    </a:cubicBezTo>
                    <a:cubicBezTo>
                      <a:pt x="215270" y="86010"/>
                      <a:pt x="121875" y="38394"/>
                      <a:pt x="133315" y="0"/>
                    </a:cubicBezTo>
                    <a:cubicBezTo>
                      <a:pt x="98679" y="1077"/>
                      <a:pt x="63140" y="2159"/>
                      <a:pt x="26920" y="3250"/>
                    </a:cubicBezTo>
                    <a:cubicBezTo>
                      <a:pt x="45515" y="18947"/>
                      <a:pt x="39152" y="21736"/>
                      <a:pt x="76025" y="49678"/>
                    </a:cubicBezTo>
                    <a:cubicBezTo>
                      <a:pt x="153437" y="108342"/>
                      <a:pt x="73610" y="128405"/>
                      <a:pt x="64543" y="142419"/>
                    </a:cubicBezTo>
                    <a:cubicBezTo>
                      <a:pt x="56205" y="155299"/>
                      <a:pt x="43018" y="164640"/>
                      <a:pt x="37495" y="179597"/>
                    </a:cubicBezTo>
                    <a:cubicBezTo>
                      <a:pt x="37389" y="179881"/>
                      <a:pt x="37087" y="180126"/>
                      <a:pt x="36895" y="180395"/>
                    </a:cubicBezTo>
                    <a:cubicBezTo>
                      <a:pt x="40112" y="183198"/>
                      <a:pt x="36414" y="197737"/>
                      <a:pt x="42393" y="205996"/>
                    </a:cubicBezTo>
                    <a:cubicBezTo>
                      <a:pt x="43176" y="207083"/>
                      <a:pt x="44478" y="207944"/>
                      <a:pt x="44862" y="209126"/>
                    </a:cubicBezTo>
                    <a:cubicBezTo>
                      <a:pt x="51427" y="229198"/>
                      <a:pt x="73043" y="236295"/>
                      <a:pt x="79162" y="272550"/>
                    </a:cubicBezTo>
                    <a:cubicBezTo>
                      <a:pt x="79536" y="274761"/>
                      <a:pt x="80189" y="278747"/>
                      <a:pt x="79522" y="279021"/>
                    </a:cubicBezTo>
                    <a:cubicBezTo>
                      <a:pt x="71794" y="282184"/>
                      <a:pt x="84680" y="280747"/>
                      <a:pt x="57516" y="303545"/>
                    </a:cubicBezTo>
                    <a:cubicBezTo>
                      <a:pt x="59855" y="315093"/>
                      <a:pt x="45472" y="315660"/>
                      <a:pt x="15619" y="356824"/>
                    </a:cubicBezTo>
                    <a:cubicBezTo>
                      <a:pt x="21166" y="361387"/>
                      <a:pt x="22919" y="360401"/>
                      <a:pt x="23688" y="362127"/>
                    </a:cubicBezTo>
                    <a:cubicBezTo>
                      <a:pt x="27131" y="369882"/>
                      <a:pt x="91197" y="436906"/>
                      <a:pt x="100163" y="447022"/>
                    </a:cubicBezTo>
                    <a:cubicBezTo>
                      <a:pt x="112582" y="461032"/>
                      <a:pt x="106958" y="471599"/>
                      <a:pt x="96076" y="474979"/>
                    </a:cubicBezTo>
                    <a:cubicBezTo>
                      <a:pt x="93593" y="482801"/>
                      <a:pt x="91634" y="481349"/>
                      <a:pt x="84161" y="492190"/>
                    </a:cubicBezTo>
                    <a:cubicBezTo>
                      <a:pt x="71468" y="510614"/>
                      <a:pt x="59327" y="513690"/>
                      <a:pt x="58861" y="516484"/>
                    </a:cubicBezTo>
                    <a:cubicBezTo>
                      <a:pt x="57896" y="522306"/>
                      <a:pt x="15302" y="563926"/>
                      <a:pt x="8560" y="576152"/>
                    </a:cubicBezTo>
                    <a:cubicBezTo>
                      <a:pt x="-1137" y="593725"/>
                      <a:pt x="-7510" y="573133"/>
                      <a:pt x="17526" y="602037"/>
                    </a:cubicBezTo>
                    <a:cubicBezTo>
                      <a:pt x="18606" y="603282"/>
                      <a:pt x="19519" y="604830"/>
                      <a:pt x="20869" y="605653"/>
                    </a:cubicBezTo>
                    <a:cubicBezTo>
                      <a:pt x="37447" y="615725"/>
                      <a:pt x="56426" y="642566"/>
                      <a:pt x="61767" y="644744"/>
                    </a:cubicBezTo>
                    <a:cubicBezTo>
                      <a:pt x="63813" y="645581"/>
                      <a:pt x="66257" y="647388"/>
                      <a:pt x="66939" y="649316"/>
                    </a:cubicBezTo>
                    <a:cubicBezTo>
                      <a:pt x="71141" y="661201"/>
                      <a:pt x="86423" y="660610"/>
                      <a:pt x="93382" y="678990"/>
                    </a:cubicBezTo>
                    <a:cubicBezTo>
                      <a:pt x="109331" y="682720"/>
                      <a:pt x="115656" y="702307"/>
                      <a:pt x="100715" y="712730"/>
                    </a:cubicBezTo>
                    <a:cubicBezTo>
                      <a:pt x="98588" y="714211"/>
                      <a:pt x="78969" y="738211"/>
                      <a:pt x="68807" y="747754"/>
                    </a:cubicBezTo>
                    <a:cubicBezTo>
                      <a:pt x="66358" y="750052"/>
                      <a:pt x="64533" y="752081"/>
                      <a:pt x="63111" y="753894"/>
                    </a:cubicBezTo>
                    <a:cubicBezTo>
                      <a:pt x="95577" y="754476"/>
                      <a:pt x="127595" y="755048"/>
                      <a:pt x="159061" y="755610"/>
                    </a:cubicBezTo>
                    <a:cubicBezTo>
                      <a:pt x="168104" y="746134"/>
                      <a:pt x="208181" y="707120"/>
                      <a:pt x="208229" y="70703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88" name="Google Shape;4188;p25"/>
              <p:cNvSpPr/>
              <p:nvPr/>
            </p:nvSpPr>
            <p:spPr>
              <a:xfrm>
                <a:off x="10170309" y="3885987"/>
                <a:ext cx="145854" cy="457483"/>
              </a:xfrm>
              <a:custGeom>
                <a:rect b="b" l="l" r="r" t="t"/>
                <a:pathLst>
                  <a:path extrusionOk="0" h="457483" w="145854">
                    <a:moveTo>
                      <a:pt x="17376" y="11899"/>
                    </a:moveTo>
                    <a:cubicBezTo>
                      <a:pt x="15531" y="13962"/>
                      <a:pt x="12986" y="15192"/>
                      <a:pt x="11896" y="18197"/>
                    </a:cubicBezTo>
                    <a:cubicBezTo>
                      <a:pt x="8765" y="26846"/>
                      <a:pt x="-1277" y="23255"/>
                      <a:pt x="6123" y="29043"/>
                    </a:cubicBezTo>
                    <a:cubicBezTo>
                      <a:pt x="30314" y="47957"/>
                      <a:pt x="19964" y="48741"/>
                      <a:pt x="58648" y="78058"/>
                    </a:cubicBezTo>
                    <a:cubicBezTo>
                      <a:pt x="134226" y="135333"/>
                      <a:pt x="55503" y="155736"/>
                      <a:pt x="47497" y="168102"/>
                    </a:cubicBezTo>
                    <a:cubicBezTo>
                      <a:pt x="39405" y="180607"/>
                      <a:pt x="26596" y="189674"/>
                      <a:pt x="21237" y="204198"/>
                    </a:cubicBezTo>
                    <a:cubicBezTo>
                      <a:pt x="21136" y="204472"/>
                      <a:pt x="20843" y="204713"/>
                      <a:pt x="20651" y="204972"/>
                    </a:cubicBezTo>
                    <a:cubicBezTo>
                      <a:pt x="23773" y="207694"/>
                      <a:pt x="20185" y="221809"/>
                      <a:pt x="25991" y="229828"/>
                    </a:cubicBezTo>
                    <a:cubicBezTo>
                      <a:pt x="26750" y="230881"/>
                      <a:pt x="28013" y="231718"/>
                      <a:pt x="28393" y="232867"/>
                    </a:cubicBezTo>
                    <a:cubicBezTo>
                      <a:pt x="31490" y="242343"/>
                      <a:pt x="38992" y="248973"/>
                      <a:pt x="43981" y="257213"/>
                    </a:cubicBezTo>
                    <a:cubicBezTo>
                      <a:pt x="51017" y="268843"/>
                      <a:pt x="57140" y="266636"/>
                      <a:pt x="57361" y="282670"/>
                    </a:cubicBezTo>
                    <a:cubicBezTo>
                      <a:pt x="59551" y="283795"/>
                      <a:pt x="59763" y="285603"/>
                      <a:pt x="60123" y="291127"/>
                    </a:cubicBezTo>
                    <a:cubicBezTo>
                      <a:pt x="60200" y="292261"/>
                      <a:pt x="61496" y="293281"/>
                      <a:pt x="61698" y="294444"/>
                    </a:cubicBezTo>
                    <a:cubicBezTo>
                      <a:pt x="62058" y="296588"/>
                      <a:pt x="62697" y="300458"/>
                      <a:pt x="62044" y="300723"/>
                    </a:cubicBezTo>
                    <a:cubicBezTo>
                      <a:pt x="54576" y="303781"/>
                      <a:pt x="67058" y="302401"/>
                      <a:pt x="40677" y="324536"/>
                    </a:cubicBezTo>
                    <a:cubicBezTo>
                      <a:pt x="42954" y="335805"/>
                      <a:pt x="29166" y="336045"/>
                      <a:pt x="0" y="376262"/>
                    </a:cubicBezTo>
                    <a:cubicBezTo>
                      <a:pt x="5388" y="380695"/>
                      <a:pt x="7089" y="379738"/>
                      <a:pt x="7833" y="381411"/>
                    </a:cubicBezTo>
                    <a:cubicBezTo>
                      <a:pt x="10618" y="387671"/>
                      <a:pt x="63787" y="444301"/>
                      <a:pt x="76182" y="457483"/>
                    </a:cubicBezTo>
                    <a:cubicBezTo>
                      <a:pt x="174831" y="387502"/>
                      <a:pt x="156750" y="408123"/>
                      <a:pt x="62111" y="274117"/>
                    </a:cubicBezTo>
                    <a:cubicBezTo>
                      <a:pt x="119564" y="240285"/>
                      <a:pt x="163051" y="225001"/>
                      <a:pt x="139172" y="198650"/>
                    </a:cubicBezTo>
                    <a:cubicBezTo>
                      <a:pt x="74285" y="105241"/>
                      <a:pt x="97131" y="133304"/>
                      <a:pt x="107966" y="96448"/>
                    </a:cubicBezTo>
                    <a:cubicBezTo>
                      <a:pt x="113267" y="85082"/>
                      <a:pt x="119381" y="74991"/>
                      <a:pt x="125687" y="63991"/>
                    </a:cubicBezTo>
                    <a:cubicBezTo>
                      <a:pt x="138250" y="45467"/>
                      <a:pt x="151707" y="692"/>
                      <a:pt x="117196" y="0"/>
                    </a:cubicBezTo>
                    <a:cubicBezTo>
                      <a:pt x="92943" y="1337"/>
                      <a:pt x="61804" y="2788"/>
                      <a:pt x="24887" y="4332"/>
                    </a:cubicBezTo>
                    <a:cubicBezTo>
                      <a:pt x="23331" y="5803"/>
                      <a:pt x="20713" y="8154"/>
                      <a:pt x="17376" y="1189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89" name="Google Shape;4189;p25"/>
              <p:cNvSpPr/>
              <p:nvPr/>
            </p:nvSpPr>
            <p:spPr>
              <a:xfrm>
                <a:off x="9824772" y="3898453"/>
                <a:ext cx="229771" cy="765326"/>
              </a:xfrm>
              <a:custGeom>
                <a:rect b="b" l="l" r="r" t="t"/>
                <a:pathLst>
                  <a:path extrusionOk="0" h="765326" w="229771">
                    <a:moveTo>
                      <a:pt x="215883" y="713379"/>
                    </a:moveTo>
                    <a:cubicBezTo>
                      <a:pt x="231510" y="699932"/>
                      <a:pt x="230324" y="702456"/>
                      <a:pt x="228811" y="701076"/>
                    </a:cubicBezTo>
                    <a:cubicBezTo>
                      <a:pt x="222582" y="695393"/>
                      <a:pt x="211926" y="680966"/>
                      <a:pt x="165298" y="640307"/>
                    </a:cubicBezTo>
                    <a:cubicBezTo>
                      <a:pt x="158344" y="634249"/>
                      <a:pt x="139782" y="624369"/>
                      <a:pt x="146155" y="608657"/>
                    </a:cubicBezTo>
                    <a:cubicBezTo>
                      <a:pt x="158670" y="577806"/>
                      <a:pt x="166974" y="579359"/>
                      <a:pt x="211364" y="514907"/>
                    </a:cubicBezTo>
                    <a:cubicBezTo>
                      <a:pt x="213265" y="512157"/>
                      <a:pt x="212521" y="515090"/>
                      <a:pt x="222261" y="506118"/>
                    </a:cubicBezTo>
                    <a:cubicBezTo>
                      <a:pt x="161043" y="454584"/>
                      <a:pt x="177564" y="453007"/>
                      <a:pt x="151899" y="440599"/>
                    </a:cubicBezTo>
                    <a:cubicBezTo>
                      <a:pt x="147749" y="438594"/>
                      <a:pt x="137563" y="423969"/>
                      <a:pt x="136713" y="413498"/>
                    </a:cubicBezTo>
                    <a:cubicBezTo>
                      <a:pt x="135628" y="400195"/>
                      <a:pt x="140584" y="399988"/>
                      <a:pt x="144143" y="394877"/>
                    </a:cubicBezTo>
                    <a:cubicBezTo>
                      <a:pt x="147284" y="380483"/>
                      <a:pt x="165932" y="363363"/>
                      <a:pt x="170043" y="351738"/>
                    </a:cubicBezTo>
                    <a:cubicBezTo>
                      <a:pt x="172353" y="345204"/>
                      <a:pt x="179230" y="345915"/>
                      <a:pt x="198733" y="322584"/>
                    </a:cubicBezTo>
                    <a:cubicBezTo>
                      <a:pt x="204313" y="315906"/>
                      <a:pt x="209553" y="308838"/>
                      <a:pt x="215494" y="302401"/>
                    </a:cubicBezTo>
                    <a:cubicBezTo>
                      <a:pt x="190482" y="279189"/>
                      <a:pt x="210763" y="305425"/>
                      <a:pt x="189608" y="276848"/>
                    </a:cubicBezTo>
                    <a:cubicBezTo>
                      <a:pt x="185910" y="271853"/>
                      <a:pt x="180032" y="268521"/>
                      <a:pt x="175887" y="263790"/>
                    </a:cubicBezTo>
                    <a:cubicBezTo>
                      <a:pt x="171954" y="259300"/>
                      <a:pt x="160462" y="234213"/>
                      <a:pt x="155827" y="231112"/>
                    </a:cubicBezTo>
                    <a:cubicBezTo>
                      <a:pt x="144224" y="223347"/>
                      <a:pt x="142318" y="214045"/>
                      <a:pt x="133073" y="204285"/>
                    </a:cubicBezTo>
                    <a:cubicBezTo>
                      <a:pt x="129130" y="200126"/>
                      <a:pt x="126282" y="194400"/>
                      <a:pt x="129072" y="187809"/>
                    </a:cubicBezTo>
                    <a:cubicBezTo>
                      <a:pt x="129533" y="186717"/>
                      <a:pt x="128122" y="173693"/>
                      <a:pt x="138058" y="169395"/>
                    </a:cubicBezTo>
                    <a:cubicBezTo>
                      <a:pt x="142419" y="167515"/>
                      <a:pt x="145958" y="162491"/>
                      <a:pt x="150813" y="155866"/>
                    </a:cubicBezTo>
                    <a:cubicBezTo>
                      <a:pt x="155750" y="149131"/>
                      <a:pt x="173813" y="141982"/>
                      <a:pt x="178779" y="135275"/>
                    </a:cubicBezTo>
                    <a:cubicBezTo>
                      <a:pt x="230021" y="66015"/>
                      <a:pt x="253818" y="104111"/>
                      <a:pt x="196389" y="50395"/>
                    </a:cubicBezTo>
                    <a:cubicBezTo>
                      <a:pt x="186184" y="40851"/>
                      <a:pt x="184796" y="29510"/>
                      <a:pt x="163804" y="19356"/>
                    </a:cubicBezTo>
                    <a:cubicBezTo>
                      <a:pt x="160817" y="17909"/>
                      <a:pt x="154185" y="9630"/>
                      <a:pt x="150713" y="0"/>
                    </a:cubicBezTo>
                    <a:cubicBezTo>
                      <a:pt x="108186" y="1438"/>
                      <a:pt x="63076" y="2913"/>
                      <a:pt x="15901" y="4409"/>
                    </a:cubicBezTo>
                    <a:cubicBezTo>
                      <a:pt x="7549" y="13183"/>
                      <a:pt x="18264" y="4250"/>
                      <a:pt x="3683" y="17000"/>
                    </a:cubicBezTo>
                    <a:cubicBezTo>
                      <a:pt x="-1993" y="21966"/>
                      <a:pt x="-9711" y="15577"/>
                      <a:pt x="53865" y="74198"/>
                    </a:cubicBezTo>
                    <a:cubicBezTo>
                      <a:pt x="86244" y="104082"/>
                      <a:pt x="105214" y="85948"/>
                      <a:pt x="31548" y="154164"/>
                    </a:cubicBezTo>
                    <a:cubicBezTo>
                      <a:pt x="29814" y="167616"/>
                      <a:pt x="13322" y="158905"/>
                      <a:pt x="38065" y="188549"/>
                    </a:cubicBezTo>
                    <a:cubicBezTo>
                      <a:pt x="43078" y="194554"/>
                      <a:pt x="61707" y="200708"/>
                      <a:pt x="66371" y="206996"/>
                    </a:cubicBezTo>
                    <a:cubicBezTo>
                      <a:pt x="88429" y="236751"/>
                      <a:pt x="92789" y="233684"/>
                      <a:pt x="91632" y="242631"/>
                    </a:cubicBezTo>
                    <a:cubicBezTo>
                      <a:pt x="109867" y="257848"/>
                      <a:pt x="26702" y="323651"/>
                      <a:pt x="11108" y="354930"/>
                    </a:cubicBezTo>
                    <a:cubicBezTo>
                      <a:pt x="30496" y="372473"/>
                      <a:pt x="28690" y="373291"/>
                      <a:pt x="30755" y="374545"/>
                    </a:cubicBezTo>
                    <a:cubicBezTo>
                      <a:pt x="46853" y="384324"/>
                      <a:pt x="65281" y="410387"/>
                      <a:pt x="70462" y="412498"/>
                    </a:cubicBezTo>
                    <a:cubicBezTo>
                      <a:pt x="72451" y="413310"/>
                      <a:pt x="74823" y="415065"/>
                      <a:pt x="75481" y="416940"/>
                    </a:cubicBezTo>
                    <a:cubicBezTo>
                      <a:pt x="80365" y="430762"/>
                      <a:pt x="107893" y="431426"/>
                      <a:pt x="103946" y="464902"/>
                    </a:cubicBezTo>
                    <a:cubicBezTo>
                      <a:pt x="85413" y="478777"/>
                      <a:pt x="84063" y="492594"/>
                      <a:pt x="69617" y="503176"/>
                    </a:cubicBezTo>
                    <a:cubicBezTo>
                      <a:pt x="56804" y="512556"/>
                      <a:pt x="17659" y="556047"/>
                      <a:pt x="12530" y="566758"/>
                    </a:cubicBezTo>
                    <a:cubicBezTo>
                      <a:pt x="6522" y="579306"/>
                      <a:pt x="-8107" y="563364"/>
                      <a:pt x="44380" y="617532"/>
                    </a:cubicBezTo>
                    <a:cubicBezTo>
                      <a:pt x="46224" y="619441"/>
                      <a:pt x="46781" y="622571"/>
                      <a:pt x="48582" y="624542"/>
                    </a:cubicBezTo>
                    <a:cubicBezTo>
                      <a:pt x="52535" y="628864"/>
                      <a:pt x="81720" y="659965"/>
                      <a:pt x="86839" y="661658"/>
                    </a:cubicBezTo>
                    <a:cubicBezTo>
                      <a:pt x="92693" y="663605"/>
                      <a:pt x="107452" y="673456"/>
                      <a:pt x="105545" y="678860"/>
                    </a:cubicBezTo>
                    <a:cubicBezTo>
                      <a:pt x="115121" y="703538"/>
                      <a:pt x="98255" y="713317"/>
                      <a:pt x="92107" y="720480"/>
                    </a:cubicBezTo>
                    <a:cubicBezTo>
                      <a:pt x="77873" y="737009"/>
                      <a:pt x="65895" y="738649"/>
                      <a:pt x="65161" y="741288"/>
                    </a:cubicBezTo>
                    <a:cubicBezTo>
                      <a:pt x="63816" y="746120"/>
                      <a:pt x="59859" y="749014"/>
                      <a:pt x="56185" y="751028"/>
                    </a:cubicBezTo>
                    <a:cubicBezTo>
                      <a:pt x="41844" y="758894"/>
                      <a:pt x="48371" y="762062"/>
                      <a:pt x="42685" y="763221"/>
                    </a:cubicBezTo>
                    <a:cubicBezTo>
                      <a:pt x="85970" y="763976"/>
                      <a:pt x="127997" y="764687"/>
                      <a:pt x="168535" y="765327"/>
                    </a:cubicBezTo>
                    <a:cubicBezTo>
                      <a:pt x="174951" y="755379"/>
                      <a:pt x="188883" y="736600"/>
                      <a:pt x="215883" y="71337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0" name="Google Shape;4190;p25"/>
              <p:cNvSpPr/>
              <p:nvPr/>
            </p:nvSpPr>
            <p:spPr>
              <a:xfrm>
                <a:off x="7943363" y="3943814"/>
                <a:ext cx="175687" cy="749821"/>
              </a:xfrm>
              <a:custGeom>
                <a:rect b="b" l="l" r="r" t="t"/>
                <a:pathLst>
                  <a:path extrusionOk="0" h="749821" w="175687">
                    <a:moveTo>
                      <a:pt x="99736" y="728490"/>
                    </a:moveTo>
                    <a:cubicBezTo>
                      <a:pt x="104442" y="726514"/>
                      <a:pt x="159205" y="661336"/>
                      <a:pt x="171408" y="651504"/>
                    </a:cubicBezTo>
                    <a:cubicBezTo>
                      <a:pt x="170515" y="649754"/>
                      <a:pt x="111252" y="591508"/>
                      <a:pt x="95361" y="577729"/>
                    </a:cubicBezTo>
                    <a:cubicBezTo>
                      <a:pt x="92152" y="574946"/>
                      <a:pt x="83426" y="558729"/>
                      <a:pt x="72846" y="551503"/>
                    </a:cubicBezTo>
                    <a:cubicBezTo>
                      <a:pt x="67343" y="547744"/>
                      <a:pt x="68606" y="545075"/>
                      <a:pt x="70829" y="540393"/>
                    </a:cubicBezTo>
                    <a:cubicBezTo>
                      <a:pt x="68735" y="531806"/>
                      <a:pt x="72361" y="521224"/>
                      <a:pt x="82322" y="516945"/>
                    </a:cubicBezTo>
                    <a:cubicBezTo>
                      <a:pt x="96489" y="492700"/>
                      <a:pt x="132114" y="456373"/>
                      <a:pt x="134895" y="450046"/>
                    </a:cubicBezTo>
                    <a:cubicBezTo>
                      <a:pt x="135788" y="448022"/>
                      <a:pt x="140499" y="447762"/>
                      <a:pt x="141081" y="446801"/>
                    </a:cubicBezTo>
                    <a:cubicBezTo>
                      <a:pt x="142593" y="444305"/>
                      <a:pt x="157496" y="425180"/>
                      <a:pt x="169367" y="413772"/>
                    </a:cubicBezTo>
                    <a:cubicBezTo>
                      <a:pt x="163763" y="408800"/>
                      <a:pt x="135049" y="383257"/>
                      <a:pt x="130990" y="376714"/>
                    </a:cubicBezTo>
                    <a:cubicBezTo>
                      <a:pt x="118326" y="356271"/>
                      <a:pt x="100000" y="353444"/>
                      <a:pt x="96648" y="348464"/>
                    </a:cubicBezTo>
                    <a:cubicBezTo>
                      <a:pt x="90534" y="339377"/>
                      <a:pt x="82557" y="322911"/>
                      <a:pt x="88978" y="313983"/>
                    </a:cubicBezTo>
                    <a:cubicBezTo>
                      <a:pt x="92224" y="309459"/>
                      <a:pt x="90164" y="301781"/>
                      <a:pt x="97426" y="299805"/>
                    </a:cubicBezTo>
                    <a:cubicBezTo>
                      <a:pt x="99284" y="293603"/>
                      <a:pt x="104879" y="290117"/>
                      <a:pt x="108188" y="284987"/>
                    </a:cubicBezTo>
                    <a:cubicBezTo>
                      <a:pt x="125809" y="257675"/>
                      <a:pt x="136177" y="255497"/>
                      <a:pt x="136686" y="251429"/>
                    </a:cubicBezTo>
                    <a:cubicBezTo>
                      <a:pt x="137930" y="241559"/>
                      <a:pt x="148889" y="234136"/>
                      <a:pt x="157789" y="229790"/>
                    </a:cubicBezTo>
                    <a:cubicBezTo>
                      <a:pt x="156093" y="227684"/>
                      <a:pt x="129569" y="181506"/>
                      <a:pt x="122111" y="174328"/>
                    </a:cubicBezTo>
                    <a:cubicBezTo>
                      <a:pt x="111670" y="164275"/>
                      <a:pt x="113764" y="155698"/>
                      <a:pt x="108764" y="142563"/>
                    </a:cubicBezTo>
                    <a:cubicBezTo>
                      <a:pt x="107386" y="138938"/>
                      <a:pt x="109028" y="135674"/>
                      <a:pt x="114263" y="119510"/>
                    </a:cubicBezTo>
                    <a:cubicBezTo>
                      <a:pt x="123431" y="119304"/>
                      <a:pt x="147415" y="93222"/>
                      <a:pt x="152098" y="88563"/>
                    </a:cubicBezTo>
                    <a:cubicBezTo>
                      <a:pt x="176139" y="64645"/>
                      <a:pt x="179285" y="66356"/>
                      <a:pt x="172662" y="63904"/>
                    </a:cubicBezTo>
                    <a:cubicBezTo>
                      <a:pt x="166500" y="61621"/>
                      <a:pt x="174722" y="61558"/>
                      <a:pt x="143842" y="40943"/>
                    </a:cubicBezTo>
                    <a:cubicBezTo>
                      <a:pt x="135356" y="35284"/>
                      <a:pt x="112131" y="6543"/>
                      <a:pt x="101580" y="0"/>
                    </a:cubicBezTo>
                    <a:cubicBezTo>
                      <a:pt x="81203" y="2899"/>
                      <a:pt x="63683" y="8654"/>
                      <a:pt x="51768" y="19159"/>
                    </a:cubicBezTo>
                    <a:cubicBezTo>
                      <a:pt x="37495" y="31885"/>
                      <a:pt x="47748" y="46947"/>
                      <a:pt x="64725" y="87702"/>
                    </a:cubicBezTo>
                    <a:cubicBezTo>
                      <a:pt x="76266" y="122794"/>
                      <a:pt x="60744" y="114635"/>
                      <a:pt x="23894" y="129996"/>
                    </a:cubicBezTo>
                    <a:cubicBezTo>
                      <a:pt x="-29981" y="148222"/>
                      <a:pt x="49376" y="187588"/>
                      <a:pt x="83993" y="243093"/>
                    </a:cubicBezTo>
                    <a:cubicBezTo>
                      <a:pt x="-7567" y="360228"/>
                      <a:pt x="-34865" y="310723"/>
                      <a:pt x="102492" y="452584"/>
                    </a:cubicBezTo>
                    <a:cubicBezTo>
                      <a:pt x="-19160" y="595427"/>
                      <a:pt x="-46247" y="531417"/>
                      <a:pt x="96763" y="629821"/>
                    </a:cubicBezTo>
                    <a:cubicBezTo>
                      <a:pt x="49199" y="694817"/>
                      <a:pt x="17137" y="733975"/>
                      <a:pt x="30795" y="749822"/>
                    </a:cubicBezTo>
                    <a:cubicBezTo>
                      <a:pt x="45429" y="745004"/>
                      <a:pt x="64274" y="740658"/>
                      <a:pt x="86807" y="736740"/>
                    </a:cubicBezTo>
                    <a:cubicBezTo>
                      <a:pt x="90188" y="730423"/>
                      <a:pt x="95140" y="730418"/>
                      <a:pt x="99736" y="72849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1" name="Google Shape;4191;p25"/>
              <p:cNvSpPr/>
              <p:nvPr/>
            </p:nvSpPr>
            <p:spPr>
              <a:xfrm>
                <a:off x="10002542" y="3893016"/>
                <a:ext cx="208573" cy="772889"/>
              </a:xfrm>
              <a:custGeom>
                <a:rect b="b" l="l" r="r" t="t"/>
                <a:pathLst>
                  <a:path extrusionOk="0" h="772889" w="208573">
                    <a:moveTo>
                      <a:pt x="196620" y="708216"/>
                    </a:moveTo>
                    <a:cubicBezTo>
                      <a:pt x="200260" y="703668"/>
                      <a:pt x="198877" y="706634"/>
                      <a:pt x="204270" y="702297"/>
                    </a:cubicBezTo>
                    <a:cubicBezTo>
                      <a:pt x="204117" y="701985"/>
                      <a:pt x="152610" y="649672"/>
                      <a:pt x="128222" y="628523"/>
                    </a:cubicBezTo>
                    <a:cubicBezTo>
                      <a:pt x="125014" y="625739"/>
                      <a:pt x="116283" y="609528"/>
                      <a:pt x="105708" y="602297"/>
                    </a:cubicBezTo>
                    <a:cubicBezTo>
                      <a:pt x="100181" y="598523"/>
                      <a:pt x="101468" y="595859"/>
                      <a:pt x="103691" y="591186"/>
                    </a:cubicBezTo>
                    <a:cubicBezTo>
                      <a:pt x="101597" y="582600"/>
                      <a:pt x="105223" y="572013"/>
                      <a:pt x="115184" y="567739"/>
                    </a:cubicBezTo>
                    <a:cubicBezTo>
                      <a:pt x="127944" y="545897"/>
                      <a:pt x="184902" y="481219"/>
                      <a:pt x="202234" y="464560"/>
                    </a:cubicBezTo>
                    <a:cubicBezTo>
                      <a:pt x="196447" y="459431"/>
                      <a:pt x="167906" y="434027"/>
                      <a:pt x="163857" y="427502"/>
                    </a:cubicBezTo>
                    <a:cubicBezTo>
                      <a:pt x="151193" y="407060"/>
                      <a:pt x="132867" y="404233"/>
                      <a:pt x="129514" y="399252"/>
                    </a:cubicBezTo>
                    <a:cubicBezTo>
                      <a:pt x="123401" y="390166"/>
                      <a:pt x="115424" y="373699"/>
                      <a:pt x="121845" y="364771"/>
                    </a:cubicBezTo>
                    <a:cubicBezTo>
                      <a:pt x="125091" y="360247"/>
                      <a:pt x="123031" y="352569"/>
                      <a:pt x="130292" y="350593"/>
                    </a:cubicBezTo>
                    <a:cubicBezTo>
                      <a:pt x="132151" y="344391"/>
                      <a:pt x="137746" y="340906"/>
                      <a:pt x="141055" y="335776"/>
                    </a:cubicBezTo>
                    <a:cubicBezTo>
                      <a:pt x="158675" y="308459"/>
                      <a:pt x="169044" y="306290"/>
                      <a:pt x="169558" y="302218"/>
                    </a:cubicBezTo>
                    <a:cubicBezTo>
                      <a:pt x="170797" y="292348"/>
                      <a:pt x="181766" y="284925"/>
                      <a:pt x="190660" y="280579"/>
                    </a:cubicBezTo>
                    <a:cubicBezTo>
                      <a:pt x="188946" y="278463"/>
                      <a:pt x="162450" y="232309"/>
                      <a:pt x="154977" y="225117"/>
                    </a:cubicBezTo>
                    <a:cubicBezTo>
                      <a:pt x="144537" y="215064"/>
                      <a:pt x="146631" y="206487"/>
                      <a:pt x="141631" y="193352"/>
                    </a:cubicBezTo>
                    <a:cubicBezTo>
                      <a:pt x="140253" y="189727"/>
                      <a:pt x="141895" y="186463"/>
                      <a:pt x="147130" y="170299"/>
                    </a:cubicBezTo>
                    <a:cubicBezTo>
                      <a:pt x="158867" y="170035"/>
                      <a:pt x="195645" y="126462"/>
                      <a:pt x="203901" y="121433"/>
                    </a:cubicBezTo>
                    <a:cubicBezTo>
                      <a:pt x="211652" y="116707"/>
                      <a:pt x="207968" y="115597"/>
                      <a:pt x="205529" y="114693"/>
                    </a:cubicBezTo>
                    <a:cubicBezTo>
                      <a:pt x="199372" y="112409"/>
                      <a:pt x="207589" y="112347"/>
                      <a:pt x="176709" y="91731"/>
                    </a:cubicBezTo>
                    <a:cubicBezTo>
                      <a:pt x="167685" y="85707"/>
                      <a:pt x="141055" y="52505"/>
                      <a:pt x="132156" y="49625"/>
                    </a:cubicBezTo>
                    <a:cubicBezTo>
                      <a:pt x="129510" y="48770"/>
                      <a:pt x="116711" y="33712"/>
                      <a:pt x="116999" y="26745"/>
                    </a:cubicBezTo>
                    <a:cubicBezTo>
                      <a:pt x="114828" y="21183"/>
                      <a:pt x="115635" y="5615"/>
                      <a:pt x="125279" y="0"/>
                    </a:cubicBezTo>
                    <a:cubicBezTo>
                      <a:pt x="96180" y="1111"/>
                      <a:pt x="64709" y="2255"/>
                      <a:pt x="31221" y="3433"/>
                    </a:cubicBezTo>
                    <a:cubicBezTo>
                      <a:pt x="51733" y="27760"/>
                      <a:pt x="104075" y="76015"/>
                      <a:pt x="106971" y="89674"/>
                    </a:cubicBezTo>
                    <a:cubicBezTo>
                      <a:pt x="108806" y="98174"/>
                      <a:pt x="102279" y="98313"/>
                      <a:pt x="105727" y="103097"/>
                    </a:cubicBezTo>
                    <a:cubicBezTo>
                      <a:pt x="90340" y="112395"/>
                      <a:pt x="83977" y="119823"/>
                      <a:pt x="60075" y="144078"/>
                    </a:cubicBezTo>
                    <a:cubicBezTo>
                      <a:pt x="42925" y="161477"/>
                      <a:pt x="20728" y="168448"/>
                      <a:pt x="4562" y="190741"/>
                    </a:cubicBezTo>
                    <a:cubicBezTo>
                      <a:pt x="3117" y="192737"/>
                      <a:pt x="1642" y="194530"/>
                      <a:pt x="0" y="195953"/>
                    </a:cubicBezTo>
                    <a:cubicBezTo>
                      <a:pt x="2829" y="202155"/>
                      <a:pt x="6507" y="207939"/>
                      <a:pt x="13111" y="211439"/>
                    </a:cubicBezTo>
                    <a:cubicBezTo>
                      <a:pt x="18835" y="214477"/>
                      <a:pt x="54672" y="283862"/>
                      <a:pt x="85528" y="292492"/>
                    </a:cubicBezTo>
                    <a:cubicBezTo>
                      <a:pt x="88885" y="300579"/>
                      <a:pt x="91219" y="301886"/>
                      <a:pt x="88972" y="304834"/>
                    </a:cubicBezTo>
                    <a:cubicBezTo>
                      <a:pt x="84034" y="329637"/>
                      <a:pt x="85134" y="327396"/>
                      <a:pt x="84817" y="327454"/>
                    </a:cubicBezTo>
                    <a:cubicBezTo>
                      <a:pt x="77998" y="328627"/>
                      <a:pt x="78896" y="337257"/>
                      <a:pt x="73162" y="339377"/>
                    </a:cubicBezTo>
                    <a:cubicBezTo>
                      <a:pt x="57899" y="345021"/>
                      <a:pt x="9980" y="400945"/>
                      <a:pt x="3919" y="408954"/>
                    </a:cubicBezTo>
                    <a:cubicBezTo>
                      <a:pt x="9293" y="413286"/>
                      <a:pt x="10964" y="412358"/>
                      <a:pt x="11713" y="414046"/>
                    </a:cubicBezTo>
                    <a:cubicBezTo>
                      <a:pt x="18888" y="430180"/>
                      <a:pt x="35284" y="438113"/>
                      <a:pt x="45273" y="451959"/>
                    </a:cubicBezTo>
                    <a:cubicBezTo>
                      <a:pt x="52352" y="461772"/>
                      <a:pt x="61477" y="470344"/>
                      <a:pt x="69929" y="479147"/>
                    </a:cubicBezTo>
                    <a:cubicBezTo>
                      <a:pt x="104945" y="515618"/>
                      <a:pt x="96204" y="512085"/>
                      <a:pt x="88861" y="526643"/>
                    </a:cubicBezTo>
                    <a:cubicBezTo>
                      <a:pt x="77445" y="549234"/>
                      <a:pt x="72960" y="541349"/>
                      <a:pt x="42541" y="583422"/>
                    </a:cubicBezTo>
                    <a:cubicBezTo>
                      <a:pt x="27365" y="604422"/>
                      <a:pt x="23446" y="599552"/>
                      <a:pt x="18125" y="608407"/>
                    </a:cubicBezTo>
                    <a:cubicBezTo>
                      <a:pt x="43295" y="641412"/>
                      <a:pt x="59979" y="647081"/>
                      <a:pt x="68354" y="665658"/>
                    </a:cubicBezTo>
                    <a:cubicBezTo>
                      <a:pt x="71951" y="673639"/>
                      <a:pt x="86335" y="675648"/>
                      <a:pt x="90681" y="687480"/>
                    </a:cubicBezTo>
                    <a:cubicBezTo>
                      <a:pt x="92415" y="692201"/>
                      <a:pt x="114583" y="693249"/>
                      <a:pt x="103196" y="708490"/>
                    </a:cubicBezTo>
                    <a:cubicBezTo>
                      <a:pt x="101641" y="717192"/>
                      <a:pt x="98807" y="723211"/>
                      <a:pt x="92079" y="730423"/>
                    </a:cubicBezTo>
                    <a:cubicBezTo>
                      <a:pt x="66491" y="750927"/>
                      <a:pt x="53087" y="763702"/>
                      <a:pt x="44322" y="771586"/>
                    </a:cubicBezTo>
                    <a:cubicBezTo>
                      <a:pt x="77935" y="772081"/>
                      <a:pt x="110362" y="772524"/>
                      <a:pt x="141386" y="772889"/>
                    </a:cubicBezTo>
                    <a:cubicBezTo>
                      <a:pt x="139657" y="767754"/>
                      <a:pt x="161293" y="752375"/>
                      <a:pt x="196620" y="70821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2" name="Google Shape;4192;p25"/>
              <p:cNvSpPr/>
              <p:nvPr/>
            </p:nvSpPr>
            <p:spPr>
              <a:xfrm>
                <a:off x="8412672" y="3938752"/>
                <a:ext cx="210504" cy="712840"/>
              </a:xfrm>
              <a:custGeom>
                <a:rect b="b" l="l" r="r" t="t"/>
                <a:pathLst>
                  <a:path extrusionOk="0" h="712840" w="210504">
                    <a:moveTo>
                      <a:pt x="110564" y="567556"/>
                    </a:moveTo>
                    <a:cubicBezTo>
                      <a:pt x="102683" y="561811"/>
                      <a:pt x="97938" y="560056"/>
                      <a:pt x="101026" y="553792"/>
                    </a:cubicBezTo>
                    <a:cubicBezTo>
                      <a:pt x="102937" y="549912"/>
                      <a:pt x="98360" y="538508"/>
                      <a:pt x="109301" y="530051"/>
                    </a:cubicBezTo>
                    <a:cubicBezTo>
                      <a:pt x="111332" y="528474"/>
                      <a:pt x="167925" y="458825"/>
                      <a:pt x="168064" y="458498"/>
                    </a:cubicBezTo>
                    <a:cubicBezTo>
                      <a:pt x="168982" y="456411"/>
                      <a:pt x="173842" y="456142"/>
                      <a:pt x="174437" y="455152"/>
                    </a:cubicBezTo>
                    <a:cubicBezTo>
                      <a:pt x="179734" y="446406"/>
                      <a:pt x="188091" y="440099"/>
                      <a:pt x="193254" y="431277"/>
                    </a:cubicBezTo>
                    <a:cubicBezTo>
                      <a:pt x="202546" y="415392"/>
                      <a:pt x="216978" y="434180"/>
                      <a:pt x="171143" y="391300"/>
                    </a:cubicBezTo>
                    <a:cubicBezTo>
                      <a:pt x="160947" y="381767"/>
                      <a:pt x="159530" y="370406"/>
                      <a:pt x="138558" y="360262"/>
                    </a:cubicBezTo>
                    <a:cubicBezTo>
                      <a:pt x="119756" y="351170"/>
                      <a:pt x="115251" y="326045"/>
                      <a:pt x="120779" y="318358"/>
                    </a:cubicBezTo>
                    <a:cubicBezTo>
                      <a:pt x="124126" y="313699"/>
                      <a:pt x="122003" y="305790"/>
                      <a:pt x="129476" y="303757"/>
                    </a:cubicBezTo>
                    <a:cubicBezTo>
                      <a:pt x="130086" y="301733"/>
                      <a:pt x="152302" y="269641"/>
                      <a:pt x="166916" y="257804"/>
                    </a:cubicBezTo>
                    <a:cubicBezTo>
                      <a:pt x="174951" y="251295"/>
                      <a:pt x="161763" y="252901"/>
                      <a:pt x="187908" y="233742"/>
                    </a:cubicBezTo>
                    <a:cubicBezTo>
                      <a:pt x="192255" y="230559"/>
                      <a:pt x="192101" y="232607"/>
                      <a:pt x="191001" y="230766"/>
                    </a:cubicBezTo>
                    <a:cubicBezTo>
                      <a:pt x="127445" y="124857"/>
                      <a:pt x="165663" y="206126"/>
                      <a:pt x="141161" y="141804"/>
                    </a:cubicBezTo>
                    <a:cubicBezTo>
                      <a:pt x="139739" y="138073"/>
                      <a:pt x="141434" y="134708"/>
                      <a:pt x="146823" y="118063"/>
                    </a:cubicBezTo>
                    <a:cubicBezTo>
                      <a:pt x="156817" y="117832"/>
                      <a:pt x="210312" y="62856"/>
                      <a:pt x="210504" y="62534"/>
                    </a:cubicBezTo>
                    <a:cubicBezTo>
                      <a:pt x="206648" y="60260"/>
                      <a:pt x="205745" y="60943"/>
                      <a:pt x="203075" y="57746"/>
                    </a:cubicBezTo>
                    <a:cubicBezTo>
                      <a:pt x="189709" y="41789"/>
                      <a:pt x="172747" y="38053"/>
                      <a:pt x="163656" y="24106"/>
                    </a:cubicBezTo>
                    <a:cubicBezTo>
                      <a:pt x="158584" y="16327"/>
                      <a:pt x="148403" y="7928"/>
                      <a:pt x="139043" y="0"/>
                    </a:cubicBezTo>
                    <a:cubicBezTo>
                      <a:pt x="111678" y="702"/>
                      <a:pt x="85581" y="1365"/>
                      <a:pt x="60915" y="1990"/>
                    </a:cubicBezTo>
                    <a:cubicBezTo>
                      <a:pt x="74833" y="18178"/>
                      <a:pt x="101482" y="41380"/>
                      <a:pt x="103864" y="52587"/>
                    </a:cubicBezTo>
                    <a:cubicBezTo>
                      <a:pt x="105646" y="60842"/>
                      <a:pt x="99307" y="60976"/>
                      <a:pt x="102659" y="65621"/>
                    </a:cubicBezTo>
                    <a:cubicBezTo>
                      <a:pt x="87723" y="74645"/>
                      <a:pt x="81542" y="81861"/>
                      <a:pt x="58331" y="105409"/>
                    </a:cubicBezTo>
                    <a:cubicBezTo>
                      <a:pt x="41681" y="122299"/>
                      <a:pt x="20127" y="129068"/>
                      <a:pt x="4433" y="150717"/>
                    </a:cubicBezTo>
                    <a:cubicBezTo>
                      <a:pt x="3030" y="152655"/>
                      <a:pt x="1599" y="154395"/>
                      <a:pt x="0" y="155775"/>
                    </a:cubicBezTo>
                    <a:cubicBezTo>
                      <a:pt x="2747" y="161794"/>
                      <a:pt x="6320" y="167410"/>
                      <a:pt x="12727" y="170813"/>
                    </a:cubicBezTo>
                    <a:cubicBezTo>
                      <a:pt x="18240" y="173746"/>
                      <a:pt x="53145" y="241150"/>
                      <a:pt x="83040" y="249506"/>
                    </a:cubicBezTo>
                    <a:cubicBezTo>
                      <a:pt x="86297" y="257357"/>
                      <a:pt x="88568" y="258627"/>
                      <a:pt x="86383" y="261487"/>
                    </a:cubicBezTo>
                    <a:cubicBezTo>
                      <a:pt x="81590" y="285569"/>
                      <a:pt x="82656" y="283396"/>
                      <a:pt x="82349" y="283449"/>
                    </a:cubicBezTo>
                    <a:cubicBezTo>
                      <a:pt x="75726" y="284588"/>
                      <a:pt x="76600" y="292968"/>
                      <a:pt x="71029" y="295026"/>
                    </a:cubicBezTo>
                    <a:cubicBezTo>
                      <a:pt x="56209" y="300511"/>
                      <a:pt x="9711" y="354776"/>
                      <a:pt x="3799" y="362579"/>
                    </a:cubicBezTo>
                    <a:cubicBezTo>
                      <a:pt x="9014" y="366781"/>
                      <a:pt x="10638" y="365882"/>
                      <a:pt x="11368" y="367521"/>
                    </a:cubicBezTo>
                    <a:cubicBezTo>
                      <a:pt x="18331" y="383185"/>
                      <a:pt x="34256" y="390887"/>
                      <a:pt x="43953" y="404334"/>
                    </a:cubicBezTo>
                    <a:cubicBezTo>
                      <a:pt x="50820" y="413863"/>
                      <a:pt x="59681" y="422180"/>
                      <a:pt x="67888" y="430728"/>
                    </a:cubicBezTo>
                    <a:cubicBezTo>
                      <a:pt x="101885" y="466142"/>
                      <a:pt x="93395" y="462709"/>
                      <a:pt x="86268" y="476844"/>
                    </a:cubicBezTo>
                    <a:cubicBezTo>
                      <a:pt x="75188" y="498782"/>
                      <a:pt x="70828" y="491123"/>
                      <a:pt x="41292" y="531974"/>
                    </a:cubicBezTo>
                    <a:cubicBezTo>
                      <a:pt x="26558" y="552364"/>
                      <a:pt x="22754" y="547633"/>
                      <a:pt x="17582" y="556234"/>
                    </a:cubicBezTo>
                    <a:cubicBezTo>
                      <a:pt x="42017" y="588277"/>
                      <a:pt x="58216" y="593782"/>
                      <a:pt x="66347" y="611816"/>
                    </a:cubicBezTo>
                    <a:cubicBezTo>
                      <a:pt x="69843" y="619566"/>
                      <a:pt x="83804" y="621518"/>
                      <a:pt x="88021" y="633004"/>
                    </a:cubicBezTo>
                    <a:cubicBezTo>
                      <a:pt x="89711" y="637590"/>
                      <a:pt x="111231" y="638605"/>
                      <a:pt x="100181" y="653403"/>
                    </a:cubicBezTo>
                    <a:cubicBezTo>
                      <a:pt x="98653" y="661922"/>
                      <a:pt x="95878" y="667744"/>
                      <a:pt x="89385" y="674696"/>
                    </a:cubicBezTo>
                    <a:cubicBezTo>
                      <a:pt x="57702" y="700091"/>
                      <a:pt x="51589" y="709254"/>
                      <a:pt x="42416" y="712841"/>
                    </a:cubicBezTo>
                    <a:cubicBezTo>
                      <a:pt x="81528" y="711913"/>
                      <a:pt x="122138" y="711182"/>
                      <a:pt x="163997" y="710634"/>
                    </a:cubicBezTo>
                    <a:cubicBezTo>
                      <a:pt x="175114" y="697922"/>
                      <a:pt x="200087" y="669456"/>
                      <a:pt x="200337" y="669345"/>
                    </a:cubicBezTo>
                    <a:cubicBezTo>
                      <a:pt x="214913" y="662941"/>
                      <a:pt x="135133" y="605922"/>
                      <a:pt x="110564" y="56755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3" name="Google Shape;4193;p25"/>
              <p:cNvSpPr/>
              <p:nvPr/>
            </p:nvSpPr>
            <p:spPr>
              <a:xfrm>
                <a:off x="8784762" y="3928968"/>
                <a:ext cx="192591" cy="719374"/>
              </a:xfrm>
              <a:custGeom>
                <a:rect b="b" l="l" r="r" t="t"/>
                <a:pathLst>
                  <a:path extrusionOk="0" h="719374" w="192591">
                    <a:moveTo>
                      <a:pt x="191462" y="670566"/>
                    </a:moveTo>
                    <a:cubicBezTo>
                      <a:pt x="185243" y="664893"/>
                      <a:pt x="174576" y="650461"/>
                      <a:pt x="127949" y="609797"/>
                    </a:cubicBezTo>
                    <a:cubicBezTo>
                      <a:pt x="87387" y="574551"/>
                      <a:pt x="108734" y="579167"/>
                      <a:pt x="174015" y="484397"/>
                    </a:cubicBezTo>
                    <a:cubicBezTo>
                      <a:pt x="184081" y="469796"/>
                      <a:pt x="200645" y="491171"/>
                      <a:pt x="147135" y="441123"/>
                    </a:cubicBezTo>
                    <a:cubicBezTo>
                      <a:pt x="136963" y="431603"/>
                      <a:pt x="135474" y="420200"/>
                      <a:pt x="114550" y="410084"/>
                    </a:cubicBezTo>
                    <a:cubicBezTo>
                      <a:pt x="110400" y="408079"/>
                      <a:pt x="100214" y="393454"/>
                      <a:pt x="99364" y="382983"/>
                    </a:cubicBezTo>
                    <a:cubicBezTo>
                      <a:pt x="98279" y="369680"/>
                      <a:pt x="103245" y="369464"/>
                      <a:pt x="106794" y="364363"/>
                    </a:cubicBezTo>
                    <a:cubicBezTo>
                      <a:pt x="109934" y="349959"/>
                      <a:pt x="128578" y="332863"/>
                      <a:pt x="132694" y="321223"/>
                    </a:cubicBezTo>
                    <a:cubicBezTo>
                      <a:pt x="135004" y="314694"/>
                      <a:pt x="141890" y="315391"/>
                      <a:pt x="161384" y="292069"/>
                    </a:cubicBezTo>
                    <a:cubicBezTo>
                      <a:pt x="166964" y="285391"/>
                      <a:pt x="172204" y="278324"/>
                      <a:pt x="178145" y="271886"/>
                    </a:cubicBezTo>
                    <a:cubicBezTo>
                      <a:pt x="156087" y="251410"/>
                      <a:pt x="172483" y="273651"/>
                      <a:pt x="152264" y="246333"/>
                    </a:cubicBezTo>
                    <a:cubicBezTo>
                      <a:pt x="148566" y="241338"/>
                      <a:pt x="142688" y="238006"/>
                      <a:pt x="138543" y="233275"/>
                    </a:cubicBezTo>
                    <a:cubicBezTo>
                      <a:pt x="134610" y="228785"/>
                      <a:pt x="123117" y="203698"/>
                      <a:pt x="118483" y="200597"/>
                    </a:cubicBezTo>
                    <a:cubicBezTo>
                      <a:pt x="106880" y="192833"/>
                      <a:pt x="104973" y="183530"/>
                      <a:pt x="95729" y="173770"/>
                    </a:cubicBezTo>
                    <a:cubicBezTo>
                      <a:pt x="91786" y="169612"/>
                      <a:pt x="88938" y="163886"/>
                      <a:pt x="91728" y="157294"/>
                    </a:cubicBezTo>
                    <a:cubicBezTo>
                      <a:pt x="92189" y="156203"/>
                      <a:pt x="90772" y="143179"/>
                      <a:pt x="100714" y="138881"/>
                    </a:cubicBezTo>
                    <a:cubicBezTo>
                      <a:pt x="105074" y="136996"/>
                      <a:pt x="108614" y="131977"/>
                      <a:pt x="113469" y="125352"/>
                    </a:cubicBezTo>
                    <a:cubicBezTo>
                      <a:pt x="118406" y="118616"/>
                      <a:pt x="136468" y="111467"/>
                      <a:pt x="141434" y="104760"/>
                    </a:cubicBezTo>
                    <a:cubicBezTo>
                      <a:pt x="192754" y="35390"/>
                      <a:pt x="216805" y="73909"/>
                      <a:pt x="159045" y="19880"/>
                    </a:cubicBezTo>
                    <a:cubicBezTo>
                      <a:pt x="152173" y="13457"/>
                      <a:pt x="149723" y="6889"/>
                      <a:pt x="142606" y="0"/>
                    </a:cubicBezTo>
                    <a:cubicBezTo>
                      <a:pt x="95858" y="1245"/>
                      <a:pt x="50167" y="2447"/>
                      <a:pt x="5931" y="3606"/>
                    </a:cubicBezTo>
                    <a:cubicBezTo>
                      <a:pt x="24291" y="22385"/>
                      <a:pt x="-4668" y="-4740"/>
                      <a:pt x="47862" y="43688"/>
                    </a:cubicBezTo>
                    <a:cubicBezTo>
                      <a:pt x="80000" y="73351"/>
                      <a:pt x="99359" y="55303"/>
                      <a:pt x="25545" y="123655"/>
                    </a:cubicBezTo>
                    <a:cubicBezTo>
                      <a:pt x="23811" y="137102"/>
                      <a:pt x="7319" y="128390"/>
                      <a:pt x="32062" y="158039"/>
                    </a:cubicBezTo>
                    <a:cubicBezTo>
                      <a:pt x="37075" y="164044"/>
                      <a:pt x="55704" y="170198"/>
                      <a:pt x="60368" y="176487"/>
                    </a:cubicBezTo>
                    <a:cubicBezTo>
                      <a:pt x="82426" y="206242"/>
                      <a:pt x="86791" y="203174"/>
                      <a:pt x="85629" y="212121"/>
                    </a:cubicBezTo>
                    <a:cubicBezTo>
                      <a:pt x="103874" y="227328"/>
                      <a:pt x="20704" y="293136"/>
                      <a:pt x="5105" y="324420"/>
                    </a:cubicBezTo>
                    <a:cubicBezTo>
                      <a:pt x="24488" y="341964"/>
                      <a:pt x="22687" y="342781"/>
                      <a:pt x="24752" y="344036"/>
                    </a:cubicBezTo>
                    <a:cubicBezTo>
                      <a:pt x="40850" y="353815"/>
                      <a:pt x="59277" y="379877"/>
                      <a:pt x="64459" y="381988"/>
                    </a:cubicBezTo>
                    <a:cubicBezTo>
                      <a:pt x="66448" y="382800"/>
                      <a:pt x="68815" y="384555"/>
                      <a:pt x="69478" y="386430"/>
                    </a:cubicBezTo>
                    <a:cubicBezTo>
                      <a:pt x="74362" y="400252"/>
                      <a:pt x="101885" y="400916"/>
                      <a:pt x="97943" y="434392"/>
                    </a:cubicBezTo>
                    <a:cubicBezTo>
                      <a:pt x="79410" y="448267"/>
                      <a:pt x="78060" y="462084"/>
                      <a:pt x="63614" y="472666"/>
                    </a:cubicBezTo>
                    <a:cubicBezTo>
                      <a:pt x="50801" y="482046"/>
                      <a:pt x="11656" y="525537"/>
                      <a:pt x="6527" y="536248"/>
                    </a:cubicBezTo>
                    <a:cubicBezTo>
                      <a:pt x="523" y="548792"/>
                      <a:pt x="-14134" y="532835"/>
                      <a:pt x="38377" y="587023"/>
                    </a:cubicBezTo>
                    <a:cubicBezTo>
                      <a:pt x="40221" y="588931"/>
                      <a:pt x="40778" y="592061"/>
                      <a:pt x="42579" y="594032"/>
                    </a:cubicBezTo>
                    <a:cubicBezTo>
                      <a:pt x="46532" y="598354"/>
                      <a:pt x="75717" y="629456"/>
                      <a:pt x="80836" y="631148"/>
                    </a:cubicBezTo>
                    <a:cubicBezTo>
                      <a:pt x="86690" y="633095"/>
                      <a:pt x="101453" y="642946"/>
                      <a:pt x="99542" y="648350"/>
                    </a:cubicBezTo>
                    <a:cubicBezTo>
                      <a:pt x="109118" y="673023"/>
                      <a:pt x="92261" y="682797"/>
                      <a:pt x="86104" y="689966"/>
                    </a:cubicBezTo>
                    <a:cubicBezTo>
                      <a:pt x="71937" y="706422"/>
                      <a:pt x="59892" y="708124"/>
                      <a:pt x="59157" y="710778"/>
                    </a:cubicBezTo>
                    <a:cubicBezTo>
                      <a:pt x="57933" y="715168"/>
                      <a:pt x="56593" y="717672"/>
                      <a:pt x="51834" y="719086"/>
                    </a:cubicBezTo>
                    <a:cubicBezTo>
                      <a:pt x="81820" y="719124"/>
                      <a:pt x="112120" y="719225"/>
                      <a:pt x="142664" y="719374"/>
                    </a:cubicBezTo>
                    <a:cubicBezTo>
                      <a:pt x="191020" y="666566"/>
                      <a:pt x="194608" y="673432"/>
                      <a:pt x="191462" y="67056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4" name="Google Shape;4194;p25"/>
              <p:cNvSpPr/>
              <p:nvPr/>
            </p:nvSpPr>
            <p:spPr>
              <a:xfrm>
                <a:off x="8925168" y="3920021"/>
                <a:ext cx="429912" cy="732033"/>
              </a:xfrm>
              <a:custGeom>
                <a:rect b="b" l="l" r="r" t="t"/>
                <a:pathLst>
                  <a:path extrusionOk="0" h="732033" w="429912">
                    <a:moveTo>
                      <a:pt x="403782" y="701836"/>
                    </a:moveTo>
                    <a:cubicBezTo>
                      <a:pt x="404929" y="699831"/>
                      <a:pt x="409761" y="700124"/>
                      <a:pt x="410472" y="699192"/>
                    </a:cubicBezTo>
                    <a:cubicBezTo>
                      <a:pt x="416110" y="691807"/>
                      <a:pt x="423947" y="686600"/>
                      <a:pt x="429912" y="679571"/>
                    </a:cubicBezTo>
                    <a:cubicBezTo>
                      <a:pt x="418338" y="664711"/>
                      <a:pt x="418107" y="671590"/>
                      <a:pt x="417310" y="668893"/>
                    </a:cubicBezTo>
                    <a:cubicBezTo>
                      <a:pt x="413574" y="656244"/>
                      <a:pt x="393154" y="646763"/>
                      <a:pt x="391972" y="642595"/>
                    </a:cubicBezTo>
                    <a:cubicBezTo>
                      <a:pt x="387837" y="627989"/>
                      <a:pt x="365150" y="610609"/>
                      <a:pt x="359704" y="603292"/>
                    </a:cubicBezTo>
                    <a:cubicBezTo>
                      <a:pt x="355257" y="597306"/>
                      <a:pt x="352111" y="590090"/>
                      <a:pt x="344874" y="586561"/>
                    </a:cubicBezTo>
                    <a:cubicBezTo>
                      <a:pt x="328392" y="551503"/>
                      <a:pt x="329813" y="559133"/>
                      <a:pt x="340720" y="540032"/>
                    </a:cubicBezTo>
                    <a:cubicBezTo>
                      <a:pt x="346199" y="539763"/>
                      <a:pt x="361058" y="513830"/>
                      <a:pt x="361375" y="513585"/>
                    </a:cubicBezTo>
                    <a:cubicBezTo>
                      <a:pt x="367475" y="508902"/>
                      <a:pt x="370990" y="502301"/>
                      <a:pt x="375336" y="496200"/>
                    </a:cubicBezTo>
                    <a:cubicBezTo>
                      <a:pt x="381695" y="487277"/>
                      <a:pt x="391612" y="481695"/>
                      <a:pt x="399829" y="468503"/>
                    </a:cubicBezTo>
                    <a:cubicBezTo>
                      <a:pt x="411456" y="449839"/>
                      <a:pt x="417987" y="450580"/>
                      <a:pt x="419923" y="446613"/>
                    </a:cubicBezTo>
                    <a:cubicBezTo>
                      <a:pt x="430930" y="424055"/>
                      <a:pt x="442130" y="451483"/>
                      <a:pt x="395925" y="401887"/>
                    </a:cubicBezTo>
                    <a:cubicBezTo>
                      <a:pt x="395627" y="401570"/>
                      <a:pt x="372157" y="379118"/>
                      <a:pt x="362787" y="370993"/>
                    </a:cubicBezTo>
                    <a:cubicBezTo>
                      <a:pt x="357442" y="366358"/>
                      <a:pt x="358206" y="359416"/>
                      <a:pt x="344432" y="351690"/>
                    </a:cubicBezTo>
                    <a:cubicBezTo>
                      <a:pt x="340672" y="341281"/>
                      <a:pt x="344994" y="347146"/>
                      <a:pt x="339389" y="337464"/>
                    </a:cubicBezTo>
                    <a:cubicBezTo>
                      <a:pt x="334472" y="328968"/>
                      <a:pt x="336647" y="316189"/>
                      <a:pt x="346420" y="309959"/>
                    </a:cubicBezTo>
                    <a:cubicBezTo>
                      <a:pt x="348596" y="306175"/>
                      <a:pt x="363119" y="284367"/>
                      <a:pt x="371134" y="277329"/>
                    </a:cubicBezTo>
                    <a:cubicBezTo>
                      <a:pt x="379827" y="269694"/>
                      <a:pt x="392500" y="251761"/>
                      <a:pt x="392817" y="251694"/>
                    </a:cubicBezTo>
                    <a:cubicBezTo>
                      <a:pt x="402125" y="249766"/>
                      <a:pt x="403177" y="238593"/>
                      <a:pt x="411216" y="235251"/>
                    </a:cubicBezTo>
                    <a:cubicBezTo>
                      <a:pt x="413867" y="234146"/>
                      <a:pt x="415524" y="232357"/>
                      <a:pt x="415730" y="229222"/>
                    </a:cubicBezTo>
                    <a:cubicBezTo>
                      <a:pt x="416129" y="223208"/>
                      <a:pt x="420600" y="229896"/>
                      <a:pt x="422516" y="220530"/>
                    </a:cubicBezTo>
                    <a:cubicBezTo>
                      <a:pt x="410620" y="209746"/>
                      <a:pt x="411274" y="209953"/>
                      <a:pt x="402802" y="200492"/>
                    </a:cubicBezTo>
                    <a:cubicBezTo>
                      <a:pt x="394916" y="191689"/>
                      <a:pt x="328276" y="173044"/>
                      <a:pt x="359666" y="130890"/>
                    </a:cubicBezTo>
                    <a:cubicBezTo>
                      <a:pt x="365169" y="123501"/>
                      <a:pt x="362677" y="116760"/>
                      <a:pt x="369544" y="115313"/>
                    </a:cubicBezTo>
                    <a:cubicBezTo>
                      <a:pt x="369866" y="115251"/>
                      <a:pt x="382588" y="92034"/>
                      <a:pt x="384336" y="91154"/>
                    </a:cubicBezTo>
                    <a:cubicBezTo>
                      <a:pt x="395646" y="85481"/>
                      <a:pt x="401044" y="73270"/>
                      <a:pt x="406020" y="69217"/>
                    </a:cubicBezTo>
                    <a:cubicBezTo>
                      <a:pt x="362864" y="34106"/>
                      <a:pt x="343145" y="18447"/>
                      <a:pt x="331960" y="0"/>
                    </a:cubicBezTo>
                    <a:cubicBezTo>
                      <a:pt x="240140" y="2548"/>
                      <a:pt x="148604" y="5034"/>
                      <a:pt x="60070" y="7404"/>
                    </a:cubicBezTo>
                    <a:cubicBezTo>
                      <a:pt x="62942" y="10832"/>
                      <a:pt x="68609" y="17096"/>
                      <a:pt x="81849" y="30890"/>
                    </a:cubicBezTo>
                    <a:cubicBezTo>
                      <a:pt x="88352" y="37664"/>
                      <a:pt x="108767" y="55457"/>
                      <a:pt x="106875" y="62366"/>
                    </a:cubicBezTo>
                    <a:cubicBezTo>
                      <a:pt x="108950" y="71265"/>
                      <a:pt x="102279" y="71313"/>
                      <a:pt x="105732" y="76101"/>
                    </a:cubicBezTo>
                    <a:cubicBezTo>
                      <a:pt x="94807" y="82707"/>
                      <a:pt x="85494" y="90674"/>
                      <a:pt x="77186" y="99981"/>
                    </a:cubicBezTo>
                    <a:cubicBezTo>
                      <a:pt x="48256" y="132414"/>
                      <a:pt x="26928" y="138842"/>
                      <a:pt x="10590" y="155761"/>
                    </a:cubicBezTo>
                    <a:cubicBezTo>
                      <a:pt x="6733" y="159756"/>
                      <a:pt x="4413" y="165140"/>
                      <a:pt x="0" y="168958"/>
                    </a:cubicBezTo>
                    <a:cubicBezTo>
                      <a:pt x="6099" y="182318"/>
                      <a:pt x="11886" y="182943"/>
                      <a:pt x="13769" y="185203"/>
                    </a:cubicBezTo>
                    <a:cubicBezTo>
                      <a:pt x="30573" y="205328"/>
                      <a:pt x="56790" y="257463"/>
                      <a:pt x="85533" y="265497"/>
                    </a:cubicBezTo>
                    <a:cubicBezTo>
                      <a:pt x="91281" y="279333"/>
                      <a:pt x="90825" y="267915"/>
                      <a:pt x="85269" y="296622"/>
                    </a:cubicBezTo>
                    <a:cubicBezTo>
                      <a:pt x="85014" y="297934"/>
                      <a:pt x="85177" y="300401"/>
                      <a:pt x="84827" y="300458"/>
                    </a:cubicBezTo>
                    <a:cubicBezTo>
                      <a:pt x="78007" y="301632"/>
                      <a:pt x="78905" y="310261"/>
                      <a:pt x="73171" y="312382"/>
                    </a:cubicBezTo>
                    <a:cubicBezTo>
                      <a:pt x="62390" y="316367"/>
                      <a:pt x="28080" y="352613"/>
                      <a:pt x="27979" y="352944"/>
                    </a:cubicBezTo>
                    <a:cubicBezTo>
                      <a:pt x="23854" y="367180"/>
                      <a:pt x="-6637" y="379464"/>
                      <a:pt x="10239" y="385752"/>
                    </a:cubicBezTo>
                    <a:cubicBezTo>
                      <a:pt x="10820" y="385973"/>
                      <a:pt x="11483" y="386493"/>
                      <a:pt x="11723" y="387041"/>
                    </a:cubicBezTo>
                    <a:cubicBezTo>
                      <a:pt x="18898" y="403175"/>
                      <a:pt x="35294" y="411108"/>
                      <a:pt x="45283" y="424954"/>
                    </a:cubicBezTo>
                    <a:cubicBezTo>
                      <a:pt x="67547" y="455830"/>
                      <a:pt x="110520" y="480536"/>
                      <a:pt x="89889" y="496883"/>
                    </a:cubicBezTo>
                    <a:cubicBezTo>
                      <a:pt x="88419" y="502205"/>
                      <a:pt x="81739" y="510811"/>
                      <a:pt x="79246" y="514633"/>
                    </a:cubicBezTo>
                    <a:cubicBezTo>
                      <a:pt x="45048" y="545450"/>
                      <a:pt x="41950" y="564657"/>
                      <a:pt x="22951" y="575979"/>
                    </a:cubicBezTo>
                    <a:cubicBezTo>
                      <a:pt x="20977" y="577152"/>
                      <a:pt x="19412" y="579277"/>
                      <a:pt x="18129" y="581407"/>
                    </a:cubicBezTo>
                    <a:cubicBezTo>
                      <a:pt x="28743" y="595326"/>
                      <a:pt x="39659" y="606470"/>
                      <a:pt x="51152" y="616960"/>
                    </a:cubicBezTo>
                    <a:cubicBezTo>
                      <a:pt x="71495" y="635528"/>
                      <a:pt x="64085" y="637585"/>
                      <a:pt x="74333" y="644917"/>
                    </a:cubicBezTo>
                    <a:cubicBezTo>
                      <a:pt x="100791" y="663855"/>
                      <a:pt x="82757" y="658504"/>
                      <a:pt x="98072" y="664961"/>
                    </a:cubicBezTo>
                    <a:cubicBezTo>
                      <a:pt x="111356" y="670566"/>
                      <a:pt x="105108" y="676172"/>
                      <a:pt x="101833" y="687302"/>
                    </a:cubicBezTo>
                    <a:cubicBezTo>
                      <a:pt x="97693" y="701379"/>
                      <a:pt x="88400" y="705778"/>
                      <a:pt x="77263" y="715341"/>
                    </a:cubicBezTo>
                    <a:cubicBezTo>
                      <a:pt x="70688" y="720980"/>
                      <a:pt x="66030" y="725322"/>
                      <a:pt x="62351" y="728653"/>
                    </a:cubicBezTo>
                    <a:cubicBezTo>
                      <a:pt x="103057" y="728932"/>
                      <a:pt x="144100" y="729293"/>
                      <a:pt x="185315" y="729716"/>
                    </a:cubicBezTo>
                    <a:cubicBezTo>
                      <a:pt x="186030" y="728634"/>
                      <a:pt x="188235" y="726999"/>
                      <a:pt x="190093" y="724461"/>
                    </a:cubicBezTo>
                    <a:cubicBezTo>
                      <a:pt x="190319" y="724148"/>
                      <a:pt x="230151" y="678677"/>
                      <a:pt x="230463" y="678542"/>
                    </a:cubicBezTo>
                    <a:cubicBezTo>
                      <a:pt x="244165" y="672518"/>
                      <a:pt x="166114" y="615355"/>
                      <a:pt x="143293" y="579715"/>
                    </a:cubicBezTo>
                    <a:cubicBezTo>
                      <a:pt x="135642" y="574138"/>
                      <a:pt x="131032" y="572431"/>
                      <a:pt x="134029" y="566349"/>
                    </a:cubicBezTo>
                    <a:cubicBezTo>
                      <a:pt x="135883" y="562580"/>
                      <a:pt x="131445" y="551513"/>
                      <a:pt x="142063" y="543296"/>
                    </a:cubicBezTo>
                    <a:cubicBezTo>
                      <a:pt x="144085" y="541729"/>
                      <a:pt x="198983" y="474142"/>
                      <a:pt x="199117" y="473825"/>
                    </a:cubicBezTo>
                    <a:cubicBezTo>
                      <a:pt x="200011" y="471801"/>
                      <a:pt x="204727" y="471541"/>
                      <a:pt x="205303" y="470580"/>
                    </a:cubicBezTo>
                    <a:cubicBezTo>
                      <a:pt x="206821" y="468075"/>
                      <a:pt x="221718" y="448964"/>
                      <a:pt x="233590" y="437551"/>
                    </a:cubicBezTo>
                    <a:cubicBezTo>
                      <a:pt x="176776" y="387185"/>
                      <a:pt x="192884" y="389291"/>
                      <a:pt x="170466" y="378449"/>
                    </a:cubicBezTo>
                    <a:cubicBezTo>
                      <a:pt x="151472" y="369262"/>
                      <a:pt x="147985" y="345026"/>
                      <a:pt x="153205" y="337766"/>
                    </a:cubicBezTo>
                    <a:cubicBezTo>
                      <a:pt x="156452" y="333242"/>
                      <a:pt x="154391" y="325564"/>
                      <a:pt x="161653" y="323588"/>
                    </a:cubicBezTo>
                    <a:cubicBezTo>
                      <a:pt x="162244" y="321622"/>
                      <a:pt x="183817" y="290468"/>
                      <a:pt x="198008" y="278973"/>
                    </a:cubicBezTo>
                    <a:cubicBezTo>
                      <a:pt x="205807" y="272651"/>
                      <a:pt x="193009" y="274213"/>
                      <a:pt x="218390" y="255612"/>
                    </a:cubicBezTo>
                    <a:cubicBezTo>
                      <a:pt x="222602" y="252526"/>
                      <a:pt x="222458" y="254506"/>
                      <a:pt x="221391" y="252723"/>
                    </a:cubicBezTo>
                    <a:cubicBezTo>
                      <a:pt x="166465" y="161184"/>
                      <a:pt x="168304" y="174809"/>
                      <a:pt x="178505" y="143294"/>
                    </a:cubicBezTo>
                    <a:cubicBezTo>
                      <a:pt x="188307" y="143073"/>
                      <a:pt x="240150" y="89693"/>
                      <a:pt x="240333" y="89380"/>
                    </a:cubicBezTo>
                    <a:cubicBezTo>
                      <a:pt x="236587" y="87174"/>
                      <a:pt x="235713" y="87832"/>
                      <a:pt x="233119" y="84731"/>
                    </a:cubicBezTo>
                    <a:cubicBezTo>
                      <a:pt x="220143" y="69241"/>
                      <a:pt x="203661" y="65597"/>
                      <a:pt x="194843" y="52068"/>
                    </a:cubicBezTo>
                    <a:cubicBezTo>
                      <a:pt x="191793" y="47390"/>
                      <a:pt x="168424" y="24212"/>
                      <a:pt x="163526" y="22625"/>
                    </a:cubicBezTo>
                    <a:cubicBezTo>
                      <a:pt x="160971" y="21798"/>
                      <a:pt x="158863" y="17832"/>
                      <a:pt x="152581" y="10543"/>
                    </a:cubicBezTo>
                    <a:cubicBezTo>
                      <a:pt x="147216" y="4327"/>
                      <a:pt x="142155" y="6457"/>
                      <a:pt x="215249" y="4005"/>
                    </a:cubicBezTo>
                    <a:cubicBezTo>
                      <a:pt x="235170" y="23755"/>
                      <a:pt x="229027" y="22245"/>
                      <a:pt x="257780" y="44034"/>
                    </a:cubicBezTo>
                    <a:cubicBezTo>
                      <a:pt x="332940" y="100991"/>
                      <a:pt x="255437" y="120472"/>
                      <a:pt x="246629" y="134078"/>
                    </a:cubicBezTo>
                    <a:cubicBezTo>
                      <a:pt x="238536" y="146583"/>
                      <a:pt x="225728" y="155655"/>
                      <a:pt x="220359" y="170164"/>
                    </a:cubicBezTo>
                    <a:cubicBezTo>
                      <a:pt x="220258" y="170438"/>
                      <a:pt x="219965" y="170679"/>
                      <a:pt x="219773" y="170939"/>
                    </a:cubicBezTo>
                    <a:cubicBezTo>
                      <a:pt x="222899" y="173669"/>
                      <a:pt x="219307" y="187775"/>
                      <a:pt x="225113" y="195794"/>
                    </a:cubicBezTo>
                    <a:cubicBezTo>
                      <a:pt x="225872" y="196847"/>
                      <a:pt x="227135" y="197684"/>
                      <a:pt x="227510" y="198833"/>
                    </a:cubicBezTo>
                    <a:cubicBezTo>
                      <a:pt x="233921" y="218420"/>
                      <a:pt x="254846" y="225170"/>
                      <a:pt x="260811" y="260415"/>
                    </a:cubicBezTo>
                    <a:cubicBezTo>
                      <a:pt x="261171" y="262559"/>
                      <a:pt x="261809" y="266429"/>
                      <a:pt x="261156" y="266694"/>
                    </a:cubicBezTo>
                    <a:cubicBezTo>
                      <a:pt x="253655" y="269766"/>
                      <a:pt x="266165" y="268372"/>
                      <a:pt x="239790" y="290507"/>
                    </a:cubicBezTo>
                    <a:cubicBezTo>
                      <a:pt x="242062" y="301771"/>
                      <a:pt x="228273" y="302031"/>
                      <a:pt x="199113" y="342233"/>
                    </a:cubicBezTo>
                    <a:cubicBezTo>
                      <a:pt x="204501" y="346665"/>
                      <a:pt x="206201" y="345709"/>
                      <a:pt x="206945" y="347382"/>
                    </a:cubicBezTo>
                    <a:cubicBezTo>
                      <a:pt x="213909" y="363045"/>
                      <a:pt x="229834" y="370747"/>
                      <a:pt x="239531" y="384195"/>
                    </a:cubicBezTo>
                    <a:cubicBezTo>
                      <a:pt x="258726" y="410815"/>
                      <a:pt x="311256" y="446382"/>
                      <a:pt x="277230" y="456950"/>
                    </a:cubicBezTo>
                    <a:cubicBezTo>
                      <a:pt x="272947" y="470450"/>
                      <a:pt x="249352" y="487238"/>
                      <a:pt x="184023" y="563700"/>
                    </a:cubicBezTo>
                    <a:cubicBezTo>
                      <a:pt x="209150" y="586859"/>
                      <a:pt x="199843" y="581162"/>
                      <a:pt x="204213" y="583816"/>
                    </a:cubicBezTo>
                    <a:cubicBezTo>
                      <a:pt x="220311" y="593595"/>
                      <a:pt x="238738" y="619657"/>
                      <a:pt x="243920" y="621768"/>
                    </a:cubicBezTo>
                    <a:cubicBezTo>
                      <a:pt x="245908" y="622581"/>
                      <a:pt x="248281" y="624335"/>
                      <a:pt x="248939" y="626210"/>
                    </a:cubicBezTo>
                    <a:cubicBezTo>
                      <a:pt x="253006" y="637710"/>
                      <a:pt x="267889" y="637244"/>
                      <a:pt x="274613" y="655023"/>
                    </a:cubicBezTo>
                    <a:cubicBezTo>
                      <a:pt x="290092" y="658648"/>
                      <a:pt x="296239" y="677663"/>
                      <a:pt x="281730" y="687783"/>
                    </a:cubicBezTo>
                    <a:cubicBezTo>
                      <a:pt x="281442" y="687985"/>
                      <a:pt x="255898" y="715927"/>
                      <a:pt x="244242" y="730365"/>
                    </a:cubicBezTo>
                    <a:cubicBezTo>
                      <a:pt x="287100" y="730865"/>
                      <a:pt x="330048" y="731427"/>
                      <a:pt x="372916" y="732033"/>
                    </a:cubicBezTo>
                    <a:cubicBezTo>
                      <a:pt x="386617" y="718884"/>
                      <a:pt x="402581" y="703932"/>
                      <a:pt x="403782" y="70183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5" name="Google Shape;4195;p25"/>
              <p:cNvSpPr/>
              <p:nvPr/>
            </p:nvSpPr>
            <p:spPr>
              <a:xfrm>
                <a:off x="8565210" y="3933954"/>
                <a:ext cx="264940" cy="714763"/>
              </a:xfrm>
              <a:custGeom>
                <a:rect b="b" l="l" r="r" t="t"/>
                <a:pathLst>
                  <a:path extrusionOk="0" h="714763" w="264940">
                    <a:moveTo>
                      <a:pt x="239497" y="677980"/>
                    </a:moveTo>
                    <a:cubicBezTo>
                      <a:pt x="240616" y="676033"/>
                      <a:pt x="245303" y="676316"/>
                      <a:pt x="245995" y="675413"/>
                    </a:cubicBezTo>
                    <a:cubicBezTo>
                      <a:pt x="251470" y="668244"/>
                      <a:pt x="259077" y="663187"/>
                      <a:pt x="264869" y="656350"/>
                    </a:cubicBezTo>
                    <a:cubicBezTo>
                      <a:pt x="253631" y="641922"/>
                      <a:pt x="253400" y="648600"/>
                      <a:pt x="252632" y="645980"/>
                    </a:cubicBezTo>
                    <a:cubicBezTo>
                      <a:pt x="248968" y="633576"/>
                      <a:pt x="229186" y="624518"/>
                      <a:pt x="228033" y="620446"/>
                    </a:cubicBezTo>
                    <a:cubicBezTo>
                      <a:pt x="224019" y="606263"/>
                      <a:pt x="201989" y="589393"/>
                      <a:pt x="196707" y="582287"/>
                    </a:cubicBezTo>
                    <a:cubicBezTo>
                      <a:pt x="192389" y="576475"/>
                      <a:pt x="189335" y="569470"/>
                      <a:pt x="182309" y="566042"/>
                    </a:cubicBezTo>
                    <a:cubicBezTo>
                      <a:pt x="181262" y="563825"/>
                      <a:pt x="163223" y="534772"/>
                      <a:pt x="173491" y="528768"/>
                    </a:cubicBezTo>
                    <a:cubicBezTo>
                      <a:pt x="177424" y="526465"/>
                      <a:pt x="175523" y="521066"/>
                      <a:pt x="180584" y="520710"/>
                    </a:cubicBezTo>
                    <a:cubicBezTo>
                      <a:pt x="229013" y="454681"/>
                      <a:pt x="211028" y="479892"/>
                      <a:pt x="227361" y="462128"/>
                    </a:cubicBezTo>
                    <a:cubicBezTo>
                      <a:pt x="237941" y="450628"/>
                      <a:pt x="239968" y="440902"/>
                      <a:pt x="252469" y="432882"/>
                    </a:cubicBezTo>
                    <a:cubicBezTo>
                      <a:pt x="256839" y="430075"/>
                      <a:pt x="255144" y="426262"/>
                      <a:pt x="264941" y="418892"/>
                    </a:cubicBezTo>
                    <a:cubicBezTo>
                      <a:pt x="241159" y="394998"/>
                      <a:pt x="181804" y="343185"/>
                      <a:pt x="179763" y="328963"/>
                    </a:cubicBezTo>
                    <a:cubicBezTo>
                      <a:pt x="167829" y="308617"/>
                      <a:pt x="179321" y="302853"/>
                      <a:pt x="188024" y="291007"/>
                    </a:cubicBezTo>
                    <a:cubicBezTo>
                      <a:pt x="195472" y="280862"/>
                      <a:pt x="234959" y="229838"/>
                      <a:pt x="246725" y="224948"/>
                    </a:cubicBezTo>
                    <a:cubicBezTo>
                      <a:pt x="252747" y="222444"/>
                      <a:pt x="250418" y="215977"/>
                      <a:pt x="253050" y="216069"/>
                    </a:cubicBezTo>
                    <a:cubicBezTo>
                      <a:pt x="257156" y="216208"/>
                      <a:pt x="257213" y="213049"/>
                      <a:pt x="257703" y="210655"/>
                    </a:cubicBezTo>
                    <a:cubicBezTo>
                      <a:pt x="246158" y="200189"/>
                      <a:pt x="246778" y="200376"/>
                      <a:pt x="238561" y="191198"/>
                    </a:cubicBezTo>
                    <a:cubicBezTo>
                      <a:pt x="231064" y="182828"/>
                      <a:pt x="166388" y="164289"/>
                      <a:pt x="196678" y="123621"/>
                    </a:cubicBezTo>
                    <a:cubicBezTo>
                      <a:pt x="202018" y="116448"/>
                      <a:pt x="199602" y="109904"/>
                      <a:pt x="206268" y="108496"/>
                    </a:cubicBezTo>
                    <a:cubicBezTo>
                      <a:pt x="206825" y="108380"/>
                      <a:pt x="204496" y="111029"/>
                      <a:pt x="219346" y="86486"/>
                    </a:cubicBezTo>
                    <a:cubicBezTo>
                      <a:pt x="221877" y="82303"/>
                      <a:pt x="220820" y="89717"/>
                      <a:pt x="239612" y="65784"/>
                    </a:cubicBezTo>
                    <a:cubicBezTo>
                      <a:pt x="244737" y="59265"/>
                      <a:pt x="194752" y="31991"/>
                      <a:pt x="172363" y="0"/>
                    </a:cubicBezTo>
                    <a:cubicBezTo>
                      <a:pt x="131628" y="1063"/>
                      <a:pt x="92372" y="2077"/>
                      <a:pt x="54941" y="3043"/>
                    </a:cubicBezTo>
                    <a:cubicBezTo>
                      <a:pt x="59892" y="7726"/>
                      <a:pt x="66573" y="13510"/>
                      <a:pt x="75962" y="20625"/>
                    </a:cubicBezTo>
                    <a:cubicBezTo>
                      <a:pt x="153806" y="79616"/>
                      <a:pt x="72725" y="100621"/>
                      <a:pt x="64479" y="113366"/>
                    </a:cubicBezTo>
                    <a:cubicBezTo>
                      <a:pt x="56141" y="126246"/>
                      <a:pt x="42954" y="135587"/>
                      <a:pt x="37431" y="150544"/>
                    </a:cubicBezTo>
                    <a:cubicBezTo>
                      <a:pt x="37325" y="150828"/>
                      <a:pt x="37023" y="151073"/>
                      <a:pt x="36831" y="151342"/>
                    </a:cubicBezTo>
                    <a:cubicBezTo>
                      <a:pt x="40063" y="154164"/>
                      <a:pt x="36326" y="168655"/>
                      <a:pt x="42329" y="176943"/>
                    </a:cubicBezTo>
                    <a:cubicBezTo>
                      <a:pt x="43107" y="178030"/>
                      <a:pt x="44414" y="178890"/>
                      <a:pt x="44798" y="180073"/>
                    </a:cubicBezTo>
                    <a:cubicBezTo>
                      <a:pt x="47992" y="189833"/>
                      <a:pt x="55714" y="196660"/>
                      <a:pt x="60853" y="205150"/>
                    </a:cubicBezTo>
                    <a:cubicBezTo>
                      <a:pt x="68100" y="217131"/>
                      <a:pt x="74401" y="214852"/>
                      <a:pt x="74631" y="231372"/>
                    </a:cubicBezTo>
                    <a:cubicBezTo>
                      <a:pt x="76888" y="232530"/>
                      <a:pt x="77109" y="234391"/>
                      <a:pt x="77474" y="240078"/>
                    </a:cubicBezTo>
                    <a:cubicBezTo>
                      <a:pt x="77556" y="241247"/>
                      <a:pt x="78891" y="242299"/>
                      <a:pt x="79093" y="243497"/>
                    </a:cubicBezTo>
                    <a:cubicBezTo>
                      <a:pt x="79467" y="245708"/>
                      <a:pt x="80120" y="249694"/>
                      <a:pt x="79453" y="249968"/>
                    </a:cubicBezTo>
                    <a:cubicBezTo>
                      <a:pt x="71759" y="253117"/>
                      <a:pt x="84611" y="251694"/>
                      <a:pt x="57443" y="274492"/>
                    </a:cubicBezTo>
                    <a:cubicBezTo>
                      <a:pt x="59791" y="286103"/>
                      <a:pt x="45600" y="286333"/>
                      <a:pt x="15546" y="327771"/>
                    </a:cubicBezTo>
                    <a:cubicBezTo>
                      <a:pt x="21093" y="332334"/>
                      <a:pt x="22850" y="331348"/>
                      <a:pt x="23614" y="333074"/>
                    </a:cubicBezTo>
                    <a:cubicBezTo>
                      <a:pt x="30789" y="349209"/>
                      <a:pt x="47185" y="357142"/>
                      <a:pt x="57174" y="370988"/>
                    </a:cubicBezTo>
                    <a:cubicBezTo>
                      <a:pt x="76946" y="398406"/>
                      <a:pt x="131046" y="435041"/>
                      <a:pt x="96002" y="445926"/>
                    </a:cubicBezTo>
                    <a:cubicBezTo>
                      <a:pt x="91584" y="459849"/>
                      <a:pt x="67567" y="476796"/>
                      <a:pt x="0" y="555878"/>
                    </a:cubicBezTo>
                    <a:cubicBezTo>
                      <a:pt x="21885" y="576051"/>
                      <a:pt x="18475" y="575191"/>
                      <a:pt x="20795" y="576595"/>
                    </a:cubicBezTo>
                    <a:cubicBezTo>
                      <a:pt x="37373" y="586667"/>
                      <a:pt x="56353" y="613508"/>
                      <a:pt x="61693" y="615686"/>
                    </a:cubicBezTo>
                    <a:cubicBezTo>
                      <a:pt x="63739" y="616523"/>
                      <a:pt x="66184" y="618331"/>
                      <a:pt x="66866" y="620258"/>
                    </a:cubicBezTo>
                    <a:cubicBezTo>
                      <a:pt x="71068" y="632143"/>
                      <a:pt x="86349" y="631552"/>
                      <a:pt x="93308" y="649932"/>
                    </a:cubicBezTo>
                    <a:cubicBezTo>
                      <a:pt x="109257" y="653663"/>
                      <a:pt x="115582" y="673254"/>
                      <a:pt x="100642" y="683672"/>
                    </a:cubicBezTo>
                    <a:cubicBezTo>
                      <a:pt x="100517" y="683759"/>
                      <a:pt x="83708" y="702293"/>
                      <a:pt x="72585" y="714764"/>
                    </a:cubicBezTo>
                    <a:cubicBezTo>
                      <a:pt x="114891" y="714384"/>
                      <a:pt x="158267" y="714168"/>
                      <a:pt x="202494" y="714091"/>
                    </a:cubicBezTo>
                    <a:cubicBezTo>
                      <a:pt x="216219" y="700749"/>
                      <a:pt x="238157" y="680316"/>
                      <a:pt x="239497" y="67798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6" name="Google Shape;4196;p25"/>
              <p:cNvSpPr/>
              <p:nvPr/>
            </p:nvSpPr>
            <p:spPr>
              <a:xfrm>
                <a:off x="9458690" y="3910050"/>
                <a:ext cx="241425" cy="747687"/>
              </a:xfrm>
              <a:custGeom>
                <a:rect b="b" l="l" r="r" t="t"/>
                <a:pathLst>
                  <a:path extrusionOk="0" h="747687" w="241425">
                    <a:moveTo>
                      <a:pt x="237014" y="694701"/>
                    </a:moveTo>
                    <a:cubicBezTo>
                      <a:pt x="236097" y="692898"/>
                      <a:pt x="175057" y="632908"/>
                      <a:pt x="158690" y="618715"/>
                    </a:cubicBezTo>
                    <a:cubicBezTo>
                      <a:pt x="155386" y="615850"/>
                      <a:pt x="146395" y="599148"/>
                      <a:pt x="135498" y="591701"/>
                    </a:cubicBezTo>
                    <a:cubicBezTo>
                      <a:pt x="129831" y="587830"/>
                      <a:pt x="131128" y="585080"/>
                      <a:pt x="133419" y="580253"/>
                    </a:cubicBezTo>
                    <a:cubicBezTo>
                      <a:pt x="131263" y="571412"/>
                      <a:pt x="134994" y="560513"/>
                      <a:pt x="145257" y="556104"/>
                    </a:cubicBezTo>
                    <a:cubicBezTo>
                      <a:pt x="159847" y="531133"/>
                      <a:pt x="196543" y="493719"/>
                      <a:pt x="199406" y="487200"/>
                    </a:cubicBezTo>
                    <a:cubicBezTo>
                      <a:pt x="200323" y="485113"/>
                      <a:pt x="205178" y="484844"/>
                      <a:pt x="205778" y="483854"/>
                    </a:cubicBezTo>
                    <a:cubicBezTo>
                      <a:pt x="207334" y="481286"/>
                      <a:pt x="222683" y="461584"/>
                      <a:pt x="234915" y="449834"/>
                    </a:cubicBezTo>
                    <a:cubicBezTo>
                      <a:pt x="229143" y="444714"/>
                      <a:pt x="199564" y="418401"/>
                      <a:pt x="195391" y="411666"/>
                    </a:cubicBezTo>
                    <a:cubicBezTo>
                      <a:pt x="182347" y="390608"/>
                      <a:pt x="163473" y="387699"/>
                      <a:pt x="160020" y="382570"/>
                    </a:cubicBezTo>
                    <a:cubicBezTo>
                      <a:pt x="153724" y="373209"/>
                      <a:pt x="145512" y="356247"/>
                      <a:pt x="152120" y="347060"/>
                    </a:cubicBezTo>
                    <a:cubicBezTo>
                      <a:pt x="155467" y="342401"/>
                      <a:pt x="153345" y="334492"/>
                      <a:pt x="160817" y="332459"/>
                    </a:cubicBezTo>
                    <a:cubicBezTo>
                      <a:pt x="162729" y="326069"/>
                      <a:pt x="168492" y="322483"/>
                      <a:pt x="171902" y="317194"/>
                    </a:cubicBezTo>
                    <a:cubicBezTo>
                      <a:pt x="190050" y="289064"/>
                      <a:pt x="200731" y="286819"/>
                      <a:pt x="201255" y="282631"/>
                    </a:cubicBezTo>
                    <a:cubicBezTo>
                      <a:pt x="202537" y="272463"/>
                      <a:pt x="213823" y="264819"/>
                      <a:pt x="222986" y="260343"/>
                    </a:cubicBezTo>
                    <a:cubicBezTo>
                      <a:pt x="221243" y="258175"/>
                      <a:pt x="193921" y="210612"/>
                      <a:pt x="186242" y="203218"/>
                    </a:cubicBezTo>
                    <a:cubicBezTo>
                      <a:pt x="175489" y="192862"/>
                      <a:pt x="177645" y="184030"/>
                      <a:pt x="172497" y="170501"/>
                    </a:cubicBezTo>
                    <a:cubicBezTo>
                      <a:pt x="171075" y="166770"/>
                      <a:pt x="172771" y="163405"/>
                      <a:pt x="178159" y="146760"/>
                    </a:cubicBezTo>
                    <a:cubicBezTo>
                      <a:pt x="187601" y="146544"/>
                      <a:pt x="212305" y="119683"/>
                      <a:pt x="217127" y="114885"/>
                    </a:cubicBezTo>
                    <a:cubicBezTo>
                      <a:pt x="241889" y="90251"/>
                      <a:pt x="245130" y="92015"/>
                      <a:pt x="238311" y="89486"/>
                    </a:cubicBezTo>
                    <a:cubicBezTo>
                      <a:pt x="231962" y="87130"/>
                      <a:pt x="240433" y="87068"/>
                      <a:pt x="208626" y="65837"/>
                    </a:cubicBezTo>
                    <a:cubicBezTo>
                      <a:pt x="200962" y="60726"/>
                      <a:pt x="165913" y="20091"/>
                      <a:pt x="159122" y="19452"/>
                    </a:cubicBezTo>
                    <a:cubicBezTo>
                      <a:pt x="154343" y="13553"/>
                      <a:pt x="148710" y="8019"/>
                      <a:pt x="146707" y="0"/>
                    </a:cubicBezTo>
                    <a:cubicBezTo>
                      <a:pt x="109910" y="1091"/>
                      <a:pt x="72552" y="2183"/>
                      <a:pt x="34823" y="3269"/>
                    </a:cubicBezTo>
                    <a:cubicBezTo>
                      <a:pt x="106827" y="77832"/>
                      <a:pt x="98317" y="69111"/>
                      <a:pt x="104133" y="79125"/>
                    </a:cubicBezTo>
                    <a:cubicBezTo>
                      <a:pt x="103965" y="80741"/>
                      <a:pt x="103706" y="80549"/>
                      <a:pt x="103864" y="81294"/>
                    </a:cubicBezTo>
                    <a:cubicBezTo>
                      <a:pt x="105646" y="89549"/>
                      <a:pt x="99307" y="89683"/>
                      <a:pt x="102659" y="94323"/>
                    </a:cubicBezTo>
                    <a:cubicBezTo>
                      <a:pt x="87723" y="103347"/>
                      <a:pt x="81542" y="110563"/>
                      <a:pt x="58331" y="134111"/>
                    </a:cubicBezTo>
                    <a:cubicBezTo>
                      <a:pt x="41681" y="151001"/>
                      <a:pt x="20127" y="157770"/>
                      <a:pt x="4433" y="179419"/>
                    </a:cubicBezTo>
                    <a:cubicBezTo>
                      <a:pt x="3030" y="181357"/>
                      <a:pt x="1599" y="183097"/>
                      <a:pt x="0" y="184477"/>
                    </a:cubicBezTo>
                    <a:cubicBezTo>
                      <a:pt x="2747" y="190496"/>
                      <a:pt x="6315" y="196112"/>
                      <a:pt x="12727" y="199516"/>
                    </a:cubicBezTo>
                    <a:cubicBezTo>
                      <a:pt x="22514" y="204718"/>
                      <a:pt x="49735" y="268901"/>
                      <a:pt x="83040" y="278208"/>
                    </a:cubicBezTo>
                    <a:cubicBezTo>
                      <a:pt x="83718" y="279838"/>
                      <a:pt x="84947" y="283742"/>
                      <a:pt x="87219" y="286011"/>
                    </a:cubicBezTo>
                    <a:cubicBezTo>
                      <a:pt x="81451" y="315040"/>
                      <a:pt x="82661" y="312098"/>
                      <a:pt x="82354" y="312151"/>
                    </a:cubicBezTo>
                    <a:cubicBezTo>
                      <a:pt x="75731" y="313290"/>
                      <a:pt x="76605" y="321670"/>
                      <a:pt x="71034" y="323728"/>
                    </a:cubicBezTo>
                    <a:cubicBezTo>
                      <a:pt x="63811" y="326396"/>
                      <a:pt x="69070" y="326545"/>
                      <a:pt x="57270" y="333545"/>
                    </a:cubicBezTo>
                    <a:cubicBezTo>
                      <a:pt x="50647" y="337473"/>
                      <a:pt x="11320" y="381348"/>
                      <a:pt x="3808" y="391276"/>
                    </a:cubicBezTo>
                    <a:cubicBezTo>
                      <a:pt x="9024" y="395478"/>
                      <a:pt x="10647" y="394579"/>
                      <a:pt x="11377" y="396219"/>
                    </a:cubicBezTo>
                    <a:cubicBezTo>
                      <a:pt x="18129" y="411416"/>
                      <a:pt x="89043" y="475272"/>
                      <a:pt x="92290" y="490291"/>
                    </a:cubicBezTo>
                    <a:cubicBezTo>
                      <a:pt x="95272" y="504085"/>
                      <a:pt x="62798" y="530941"/>
                      <a:pt x="41302" y="560676"/>
                    </a:cubicBezTo>
                    <a:cubicBezTo>
                      <a:pt x="26568" y="581066"/>
                      <a:pt x="22764" y="576335"/>
                      <a:pt x="17592" y="584936"/>
                    </a:cubicBezTo>
                    <a:cubicBezTo>
                      <a:pt x="42056" y="617023"/>
                      <a:pt x="58216" y="622460"/>
                      <a:pt x="66356" y="640518"/>
                    </a:cubicBezTo>
                    <a:cubicBezTo>
                      <a:pt x="69853" y="648268"/>
                      <a:pt x="83818" y="650220"/>
                      <a:pt x="88030" y="661706"/>
                    </a:cubicBezTo>
                    <a:cubicBezTo>
                      <a:pt x="89721" y="666292"/>
                      <a:pt x="111241" y="667307"/>
                      <a:pt x="100190" y="682105"/>
                    </a:cubicBezTo>
                    <a:cubicBezTo>
                      <a:pt x="96127" y="704845"/>
                      <a:pt x="84928" y="703845"/>
                      <a:pt x="40293" y="745120"/>
                    </a:cubicBezTo>
                    <a:cubicBezTo>
                      <a:pt x="90331" y="745961"/>
                      <a:pt x="139821" y="746826"/>
                      <a:pt x="188461" y="747687"/>
                    </a:cubicBezTo>
                    <a:cubicBezTo>
                      <a:pt x="213549" y="720067"/>
                      <a:pt x="223144" y="705870"/>
                      <a:pt x="237014" y="6947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7" name="Google Shape;4197;p25"/>
              <p:cNvSpPr/>
              <p:nvPr/>
            </p:nvSpPr>
            <p:spPr>
              <a:xfrm>
                <a:off x="8063083" y="3941853"/>
                <a:ext cx="214759" cy="728571"/>
              </a:xfrm>
              <a:custGeom>
                <a:rect b="b" l="l" r="r" t="t"/>
                <a:pathLst>
                  <a:path extrusionOk="0" h="728571" w="214759">
                    <a:moveTo>
                      <a:pt x="188513" y="680004"/>
                    </a:moveTo>
                    <a:cubicBezTo>
                      <a:pt x="189660" y="677999"/>
                      <a:pt x="194492" y="678292"/>
                      <a:pt x="195203" y="677360"/>
                    </a:cubicBezTo>
                    <a:cubicBezTo>
                      <a:pt x="200841" y="669975"/>
                      <a:pt x="208678" y="664768"/>
                      <a:pt x="214638" y="657730"/>
                    </a:cubicBezTo>
                    <a:cubicBezTo>
                      <a:pt x="203064" y="642869"/>
                      <a:pt x="202829" y="649749"/>
                      <a:pt x="202037" y="647052"/>
                    </a:cubicBezTo>
                    <a:cubicBezTo>
                      <a:pt x="198262" y="634278"/>
                      <a:pt x="177885" y="624946"/>
                      <a:pt x="176698" y="620749"/>
                    </a:cubicBezTo>
                    <a:cubicBezTo>
                      <a:pt x="172563" y="606143"/>
                      <a:pt x="149876" y="588763"/>
                      <a:pt x="144430" y="581446"/>
                    </a:cubicBezTo>
                    <a:cubicBezTo>
                      <a:pt x="139978" y="575460"/>
                      <a:pt x="136837" y="568244"/>
                      <a:pt x="129619" y="564724"/>
                    </a:cubicBezTo>
                    <a:cubicBezTo>
                      <a:pt x="111764" y="526753"/>
                      <a:pt x="113584" y="537032"/>
                      <a:pt x="132731" y="511498"/>
                    </a:cubicBezTo>
                    <a:cubicBezTo>
                      <a:pt x="150635" y="487628"/>
                      <a:pt x="143499" y="493762"/>
                      <a:pt x="146121" y="491753"/>
                    </a:cubicBezTo>
                    <a:cubicBezTo>
                      <a:pt x="152220" y="487070"/>
                      <a:pt x="155735" y="480469"/>
                      <a:pt x="160082" y="474368"/>
                    </a:cubicBezTo>
                    <a:cubicBezTo>
                      <a:pt x="166426" y="465469"/>
                      <a:pt x="176353" y="459858"/>
                      <a:pt x="184575" y="446671"/>
                    </a:cubicBezTo>
                    <a:cubicBezTo>
                      <a:pt x="196201" y="428007"/>
                      <a:pt x="202733" y="428748"/>
                      <a:pt x="204668" y="424781"/>
                    </a:cubicBezTo>
                    <a:cubicBezTo>
                      <a:pt x="213375" y="406930"/>
                      <a:pt x="220017" y="418781"/>
                      <a:pt x="208971" y="407950"/>
                    </a:cubicBezTo>
                    <a:cubicBezTo>
                      <a:pt x="193565" y="392844"/>
                      <a:pt x="164029" y="363473"/>
                      <a:pt x="147528" y="349156"/>
                    </a:cubicBezTo>
                    <a:cubicBezTo>
                      <a:pt x="142192" y="344526"/>
                      <a:pt x="142937" y="337569"/>
                      <a:pt x="129173" y="329853"/>
                    </a:cubicBezTo>
                    <a:cubicBezTo>
                      <a:pt x="125383" y="319353"/>
                      <a:pt x="129773" y="325367"/>
                      <a:pt x="124130" y="315627"/>
                    </a:cubicBezTo>
                    <a:cubicBezTo>
                      <a:pt x="119207" y="307132"/>
                      <a:pt x="121388" y="294343"/>
                      <a:pt x="131161" y="288122"/>
                    </a:cubicBezTo>
                    <a:cubicBezTo>
                      <a:pt x="133336" y="284338"/>
                      <a:pt x="147859" y="262535"/>
                      <a:pt x="155875" y="255492"/>
                    </a:cubicBezTo>
                    <a:cubicBezTo>
                      <a:pt x="164567" y="247857"/>
                      <a:pt x="177236" y="229924"/>
                      <a:pt x="177558" y="229857"/>
                    </a:cubicBezTo>
                    <a:cubicBezTo>
                      <a:pt x="186865" y="227929"/>
                      <a:pt x="187917" y="216756"/>
                      <a:pt x="195957" y="213415"/>
                    </a:cubicBezTo>
                    <a:cubicBezTo>
                      <a:pt x="198608" y="212309"/>
                      <a:pt x="200264" y="210520"/>
                      <a:pt x="200471" y="207386"/>
                    </a:cubicBezTo>
                    <a:cubicBezTo>
                      <a:pt x="200870" y="201371"/>
                      <a:pt x="205341" y="208059"/>
                      <a:pt x="207257" y="198693"/>
                    </a:cubicBezTo>
                    <a:cubicBezTo>
                      <a:pt x="195332" y="187886"/>
                      <a:pt x="196000" y="188102"/>
                      <a:pt x="187543" y="178655"/>
                    </a:cubicBezTo>
                    <a:cubicBezTo>
                      <a:pt x="180286" y="170544"/>
                      <a:pt x="113368" y="150732"/>
                      <a:pt x="144406" y="109054"/>
                    </a:cubicBezTo>
                    <a:cubicBezTo>
                      <a:pt x="149910" y="101664"/>
                      <a:pt x="147417" y="94924"/>
                      <a:pt x="154285" y="93477"/>
                    </a:cubicBezTo>
                    <a:cubicBezTo>
                      <a:pt x="154607" y="93414"/>
                      <a:pt x="167329" y="70198"/>
                      <a:pt x="169077" y="69318"/>
                    </a:cubicBezTo>
                    <a:cubicBezTo>
                      <a:pt x="180348" y="63664"/>
                      <a:pt x="185799" y="51419"/>
                      <a:pt x="190760" y="47380"/>
                    </a:cubicBezTo>
                    <a:cubicBezTo>
                      <a:pt x="190458" y="47130"/>
                      <a:pt x="152729" y="15370"/>
                      <a:pt x="140920" y="5428"/>
                    </a:cubicBezTo>
                    <a:cubicBezTo>
                      <a:pt x="114573" y="4933"/>
                      <a:pt x="81114" y="1413"/>
                      <a:pt x="48072" y="0"/>
                    </a:cubicBezTo>
                    <a:cubicBezTo>
                      <a:pt x="67984" y="20577"/>
                      <a:pt x="111283" y="45193"/>
                      <a:pt x="106327" y="65871"/>
                    </a:cubicBezTo>
                    <a:cubicBezTo>
                      <a:pt x="108858" y="86337"/>
                      <a:pt x="64608" y="109260"/>
                      <a:pt x="62677" y="112246"/>
                    </a:cubicBezTo>
                    <a:cubicBezTo>
                      <a:pt x="54580" y="124751"/>
                      <a:pt x="41776" y="133823"/>
                      <a:pt x="36402" y="148347"/>
                    </a:cubicBezTo>
                    <a:cubicBezTo>
                      <a:pt x="36302" y="148621"/>
                      <a:pt x="36009" y="148861"/>
                      <a:pt x="35816" y="149121"/>
                    </a:cubicBezTo>
                    <a:cubicBezTo>
                      <a:pt x="38938" y="151842"/>
                      <a:pt x="35351" y="165958"/>
                      <a:pt x="41157" y="173977"/>
                    </a:cubicBezTo>
                    <a:cubicBezTo>
                      <a:pt x="60108" y="200160"/>
                      <a:pt x="73166" y="216713"/>
                      <a:pt x="76859" y="238593"/>
                    </a:cubicBezTo>
                    <a:cubicBezTo>
                      <a:pt x="77219" y="240737"/>
                      <a:pt x="77858" y="244607"/>
                      <a:pt x="77205" y="244872"/>
                    </a:cubicBezTo>
                    <a:cubicBezTo>
                      <a:pt x="69703" y="247944"/>
                      <a:pt x="82214" y="246550"/>
                      <a:pt x="55838" y="268684"/>
                    </a:cubicBezTo>
                    <a:cubicBezTo>
                      <a:pt x="58105" y="279901"/>
                      <a:pt x="44144" y="280449"/>
                      <a:pt x="15161" y="320411"/>
                    </a:cubicBezTo>
                    <a:cubicBezTo>
                      <a:pt x="20549" y="324843"/>
                      <a:pt x="22245" y="323887"/>
                      <a:pt x="22994" y="325560"/>
                    </a:cubicBezTo>
                    <a:cubicBezTo>
                      <a:pt x="26336" y="333088"/>
                      <a:pt x="88539" y="398166"/>
                      <a:pt x="97246" y="407983"/>
                    </a:cubicBezTo>
                    <a:cubicBezTo>
                      <a:pt x="109300" y="421584"/>
                      <a:pt x="103844" y="431849"/>
                      <a:pt x="93279" y="435128"/>
                    </a:cubicBezTo>
                    <a:cubicBezTo>
                      <a:pt x="90873" y="442724"/>
                      <a:pt x="88966" y="441310"/>
                      <a:pt x="81709" y="451839"/>
                    </a:cubicBezTo>
                    <a:cubicBezTo>
                      <a:pt x="69386" y="469729"/>
                      <a:pt x="57596" y="472714"/>
                      <a:pt x="57149" y="475426"/>
                    </a:cubicBezTo>
                    <a:cubicBezTo>
                      <a:pt x="56218" y="481070"/>
                      <a:pt x="14849" y="521513"/>
                      <a:pt x="8312" y="533359"/>
                    </a:cubicBezTo>
                    <a:cubicBezTo>
                      <a:pt x="-1105" y="550422"/>
                      <a:pt x="-7291" y="530426"/>
                      <a:pt x="17019" y="558489"/>
                    </a:cubicBezTo>
                    <a:cubicBezTo>
                      <a:pt x="18066" y="559696"/>
                      <a:pt x="18955" y="561200"/>
                      <a:pt x="20261" y="561998"/>
                    </a:cubicBezTo>
                    <a:cubicBezTo>
                      <a:pt x="36359" y="571777"/>
                      <a:pt x="54786" y="597840"/>
                      <a:pt x="59968" y="599951"/>
                    </a:cubicBezTo>
                    <a:cubicBezTo>
                      <a:pt x="61957" y="600763"/>
                      <a:pt x="64324" y="602518"/>
                      <a:pt x="64987" y="604393"/>
                    </a:cubicBezTo>
                    <a:cubicBezTo>
                      <a:pt x="69064" y="615932"/>
                      <a:pt x="83904" y="615355"/>
                      <a:pt x="90661" y="633206"/>
                    </a:cubicBezTo>
                    <a:cubicBezTo>
                      <a:pt x="106145" y="636831"/>
                      <a:pt x="112287" y="655845"/>
                      <a:pt x="97779" y="665965"/>
                    </a:cubicBezTo>
                    <a:cubicBezTo>
                      <a:pt x="96564" y="666812"/>
                      <a:pt x="56554" y="712721"/>
                      <a:pt x="41776" y="728572"/>
                    </a:cubicBezTo>
                    <a:cubicBezTo>
                      <a:pt x="73406" y="725187"/>
                      <a:pt x="108911" y="722264"/>
                      <a:pt x="147792" y="719745"/>
                    </a:cubicBezTo>
                    <a:cubicBezTo>
                      <a:pt x="165201" y="702350"/>
                      <a:pt x="186313" y="683831"/>
                      <a:pt x="188513" y="680004"/>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8" name="Google Shape;4198;p25"/>
              <p:cNvSpPr/>
              <p:nvPr/>
            </p:nvSpPr>
            <p:spPr>
              <a:xfrm>
                <a:off x="10155376" y="4379581"/>
                <a:ext cx="189256" cy="287467"/>
              </a:xfrm>
              <a:custGeom>
                <a:rect b="b" l="l" r="r" t="t"/>
                <a:pathLst>
                  <a:path extrusionOk="0" h="287467" w="189256">
                    <a:moveTo>
                      <a:pt x="91720" y="168905"/>
                    </a:moveTo>
                    <a:cubicBezTo>
                      <a:pt x="195392" y="109313"/>
                      <a:pt x="185422" y="117506"/>
                      <a:pt x="155531" y="73630"/>
                    </a:cubicBezTo>
                    <a:cubicBezTo>
                      <a:pt x="136389" y="47159"/>
                      <a:pt x="114388" y="23241"/>
                      <a:pt x="91619" y="0"/>
                    </a:cubicBezTo>
                    <a:cubicBezTo>
                      <a:pt x="86937" y="7101"/>
                      <a:pt x="75425" y="25481"/>
                      <a:pt x="59370" y="35265"/>
                    </a:cubicBezTo>
                    <a:cubicBezTo>
                      <a:pt x="54635" y="38149"/>
                      <a:pt x="58650" y="41635"/>
                      <a:pt x="49031" y="48342"/>
                    </a:cubicBezTo>
                    <a:cubicBezTo>
                      <a:pt x="47023" y="49745"/>
                      <a:pt x="2288" y="101568"/>
                      <a:pt x="1995" y="101880"/>
                    </a:cubicBezTo>
                    <a:cubicBezTo>
                      <a:pt x="-1458" y="105626"/>
                      <a:pt x="-1492" y="102135"/>
                      <a:pt x="10625" y="113655"/>
                    </a:cubicBezTo>
                    <a:cubicBezTo>
                      <a:pt x="14083" y="116938"/>
                      <a:pt x="18242" y="123183"/>
                      <a:pt x="20018" y="124260"/>
                    </a:cubicBezTo>
                    <a:cubicBezTo>
                      <a:pt x="36117" y="134039"/>
                      <a:pt x="54544" y="160102"/>
                      <a:pt x="59726" y="162212"/>
                    </a:cubicBezTo>
                    <a:cubicBezTo>
                      <a:pt x="61714" y="163025"/>
                      <a:pt x="64087" y="164780"/>
                      <a:pt x="64744" y="166655"/>
                    </a:cubicBezTo>
                    <a:cubicBezTo>
                      <a:pt x="68764" y="178020"/>
                      <a:pt x="83642" y="177568"/>
                      <a:pt x="90419" y="195468"/>
                    </a:cubicBezTo>
                    <a:cubicBezTo>
                      <a:pt x="105902" y="199093"/>
                      <a:pt x="112045" y="218107"/>
                      <a:pt x="97536" y="228222"/>
                    </a:cubicBezTo>
                    <a:cubicBezTo>
                      <a:pt x="96403" y="229011"/>
                      <a:pt x="53675" y="277771"/>
                      <a:pt x="45554" y="286910"/>
                    </a:cubicBezTo>
                    <a:cubicBezTo>
                      <a:pt x="79094" y="287213"/>
                      <a:pt x="110695" y="287410"/>
                      <a:pt x="140034" y="287468"/>
                    </a:cubicBezTo>
                    <a:cubicBezTo>
                      <a:pt x="237270" y="263819"/>
                      <a:pt x="174045" y="226107"/>
                      <a:pt x="91720" y="16890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199" name="Google Shape;4199;p25"/>
              <p:cNvSpPr/>
              <p:nvPr/>
            </p:nvSpPr>
            <p:spPr>
              <a:xfrm>
                <a:off x="8875372" y="3927425"/>
                <a:ext cx="157075" cy="721249"/>
              </a:xfrm>
              <a:custGeom>
                <a:rect b="b" l="l" r="r" t="t"/>
                <a:pathLst>
                  <a:path extrusionOk="0" h="721249" w="157075">
                    <a:moveTo>
                      <a:pt x="151624" y="679898"/>
                    </a:moveTo>
                    <a:cubicBezTo>
                      <a:pt x="154899" y="668768"/>
                      <a:pt x="161147" y="663163"/>
                      <a:pt x="147863" y="657557"/>
                    </a:cubicBezTo>
                    <a:cubicBezTo>
                      <a:pt x="132553" y="651095"/>
                      <a:pt x="150582" y="656446"/>
                      <a:pt x="124124" y="637513"/>
                    </a:cubicBezTo>
                    <a:cubicBezTo>
                      <a:pt x="113881" y="630182"/>
                      <a:pt x="121286" y="628124"/>
                      <a:pt x="100943" y="609556"/>
                    </a:cubicBezTo>
                    <a:cubicBezTo>
                      <a:pt x="89450" y="599066"/>
                      <a:pt x="78534" y="587922"/>
                      <a:pt x="67921" y="574003"/>
                    </a:cubicBezTo>
                    <a:cubicBezTo>
                      <a:pt x="69203" y="571874"/>
                      <a:pt x="70768" y="569749"/>
                      <a:pt x="72742" y="568575"/>
                    </a:cubicBezTo>
                    <a:cubicBezTo>
                      <a:pt x="91741" y="557253"/>
                      <a:pt x="94839" y="538051"/>
                      <a:pt x="129037" y="507229"/>
                    </a:cubicBezTo>
                    <a:cubicBezTo>
                      <a:pt x="131535" y="503407"/>
                      <a:pt x="138210" y="494796"/>
                      <a:pt x="139680" y="489479"/>
                    </a:cubicBezTo>
                    <a:cubicBezTo>
                      <a:pt x="160311" y="473133"/>
                      <a:pt x="117339" y="448421"/>
                      <a:pt x="95074" y="417551"/>
                    </a:cubicBezTo>
                    <a:cubicBezTo>
                      <a:pt x="85085" y="403699"/>
                      <a:pt x="68689" y="395767"/>
                      <a:pt x="61514" y="379637"/>
                    </a:cubicBezTo>
                    <a:cubicBezTo>
                      <a:pt x="61269" y="379089"/>
                      <a:pt x="60611" y="378565"/>
                      <a:pt x="60030" y="378348"/>
                    </a:cubicBezTo>
                    <a:cubicBezTo>
                      <a:pt x="43154" y="372060"/>
                      <a:pt x="73645" y="359776"/>
                      <a:pt x="77771" y="345540"/>
                    </a:cubicBezTo>
                    <a:cubicBezTo>
                      <a:pt x="77871" y="345209"/>
                      <a:pt x="112181" y="308963"/>
                      <a:pt x="122962" y="304978"/>
                    </a:cubicBezTo>
                    <a:cubicBezTo>
                      <a:pt x="128701" y="302858"/>
                      <a:pt x="127798" y="294228"/>
                      <a:pt x="134618" y="293055"/>
                    </a:cubicBezTo>
                    <a:cubicBezTo>
                      <a:pt x="134969" y="292997"/>
                      <a:pt x="134805" y="290531"/>
                      <a:pt x="135060" y="289218"/>
                    </a:cubicBezTo>
                    <a:cubicBezTo>
                      <a:pt x="140616" y="260516"/>
                      <a:pt x="141068" y="271929"/>
                      <a:pt x="135324" y="258093"/>
                    </a:cubicBezTo>
                    <a:cubicBezTo>
                      <a:pt x="106581" y="250054"/>
                      <a:pt x="80364" y="197924"/>
                      <a:pt x="63560" y="177799"/>
                    </a:cubicBezTo>
                    <a:cubicBezTo>
                      <a:pt x="61677" y="175539"/>
                      <a:pt x="55890" y="174919"/>
                      <a:pt x="49791" y="161554"/>
                    </a:cubicBezTo>
                    <a:cubicBezTo>
                      <a:pt x="54205" y="157736"/>
                      <a:pt x="56519" y="152352"/>
                      <a:pt x="60381" y="148357"/>
                    </a:cubicBezTo>
                    <a:cubicBezTo>
                      <a:pt x="76719" y="131438"/>
                      <a:pt x="98047" y="125006"/>
                      <a:pt x="126977" y="92577"/>
                    </a:cubicBezTo>
                    <a:cubicBezTo>
                      <a:pt x="135286" y="83265"/>
                      <a:pt x="144593" y="75299"/>
                      <a:pt x="155523" y="68698"/>
                    </a:cubicBezTo>
                    <a:cubicBezTo>
                      <a:pt x="152070" y="63909"/>
                      <a:pt x="158741" y="63861"/>
                      <a:pt x="156666" y="54962"/>
                    </a:cubicBezTo>
                    <a:cubicBezTo>
                      <a:pt x="158559" y="48053"/>
                      <a:pt x="138143" y="30260"/>
                      <a:pt x="131640" y="23486"/>
                    </a:cubicBezTo>
                    <a:cubicBezTo>
                      <a:pt x="118400" y="9692"/>
                      <a:pt x="112733" y="3428"/>
                      <a:pt x="109861" y="0"/>
                    </a:cubicBezTo>
                    <a:cubicBezTo>
                      <a:pt x="90420" y="519"/>
                      <a:pt x="71119" y="1034"/>
                      <a:pt x="51995" y="1543"/>
                    </a:cubicBezTo>
                    <a:cubicBezTo>
                      <a:pt x="59113" y="8438"/>
                      <a:pt x="61562" y="15000"/>
                      <a:pt x="68434" y="21423"/>
                    </a:cubicBezTo>
                    <a:cubicBezTo>
                      <a:pt x="126194" y="75452"/>
                      <a:pt x="102143" y="36928"/>
                      <a:pt x="50824" y="106304"/>
                    </a:cubicBezTo>
                    <a:cubicBezTo>
                      <a:pt x="45858" y="113010"/>
                      <a:pt x="27791" y="120164"/>
                      <a:pt x="22858" y="126895"/>
                    </a:cubicBezTo>
                    <a:cubicBezTo>
                      <a:pt x="18003" y="133525"/>
                      <a:pt x="14464" y="138539"/>
                      <a:pt x="10103" y="140424"/>
                    </a:cubicBezTo>
                    <a:cubicBezTo>
                      <a:pt x="162" y="144722"/>
                      <a:pt x="1579" y="157746"/>
                      <a:pt x="1118" y="158837"/>
                    </a:cubicBezTo>
                    <a:cubicBezTo>
                      <a:pt x="-1673" y="165434"/>
                      <a:pt x="1175" y="171155"/>
                      <a:pt x="5118" y="175314"/>
                    </a:cubicBezTo>
                    <a:cubicBezTo>
                      <a:pt x="14358" y="185073"/>
                      <a:pt x="16269" y="194376"/>
                      <a:pt x="27872" y="202141"/>
                    </a:cubicBezTo>
                    <a:cubicBezTo>
                      <a:pt x="32507" y="205242"/>
                      <a:pt x="43999" y="230328"/>
                      <a:pt x="47932" y="234819"/>
                    </a:cubicBezTo>
                    <a:cubicBezTo>
                      <a:pt x="52077" y="239549"/>
                      <a:pt x="57955" y="242881"/>
                      <a:pt x="61653" y="247876"/>
                    </a:cubicBezTo>
                    <a:cubicBezTo>
                      <a:pt x="81872" y="275199"/>
                      <a:pt x="65476" y="252953"/>
                      <a:pt x="87534" y="273429"/>
                    </a:cubicBezTo>
                    <a:cubicBezTo>
                      <a:pt x="81593" y="279867"/>
                      <a:pt x="76354" y="286934"/>
                      <a:pt x="70773" y="293612"/>
                    </a:cubicBezTo>
                    <a:cubicBezTo>
                      <a:pt x="51280" y="316930"/>
                      <a:pt x="44398" y="316237"/>
                      <a:pt x="42083" y="322766"/>
                    </a:cubicBezTo>
                    <a:cubicBezTo>
                      <a:pt x="37967" y="334406"/>
                      <a:pt x="19324" y="351507"/>
                      <a:pt x="16183" y="365906"/>
                    </a:cubicBezTo>
                    <a:cubicBezTo>
                      <a:pt x="12634" y="371007"/>
                      <a:pt x="7668" y="371228"/>
                      <a:pt x="8753" y="384526"/>
                    </a:cubicBezTo>
                    <a:cubicBezTo>
                      <a:pt x="9604" y="394998"/>
                      <a:pt x="19790" y="409623"/>
                      <a:pt x="23939" y="411627"/>
                    </a:cubicBezTo>
                    <a:cubicBezTo>
                      <a:pt x="44864" y="421743"/>
                      <a:pt x="46352" y="433147"/>
                      <a:pt x="56524" y="442666"/>
                    </a:cubicBezTo>
                    <a:cubicBezTo>
                      <a:pt x="110034" y="492714"/>
                      <a:pt x="93470" y="471339"/>
                      <a:pt x="83404" y="485940"/>
                    </a:cubicBezTo>
                    <a:cubicBezTo>
                      <a:pt x="18123" y="580710"/>
                      <a:pt x="-3229" y="576100"/>
                      <a:pt x="37338" y="611340"/>
                    </a:cubicBezTo>
                    <a:cubicBezTo>
                      <a:pt x="83966" y="652004"/>
                      <a:pt x="94637" y="666437"/>
                      <a:pt x="100851" y="672110"/>
                    </a:cubicBezTo>
                    <a:cubicBezTo>
                      <a:pt x="103997" y="674975"/>
                      <a:pt x="100410" y="668110"/>
                      <a:pt x="52072" y="720898"/>
                    </a:cubicBezTo>
                    <a:cubicBezTo>
                      <a:pt x="72003" y="720995"/>
                      <a:pt x="92029" y="721110"/>
                      <a:pt x="112142" y="721249"/>
                    </a:cubicBezTo>
                    <a:cubicBezTo>
                      <a:pt x="115821" y="717918"/>
                      <a:pt x="120479" y="713576"/>
                      <a:pt x="127054" y="707937"/>
                    </a:cubicBezTo>
                    <a:cubicBezTo>
                      <a:pt x="138191" y="698374"/>
                      <a:pt x="147484" y="693975"/>
                      <a:pt x="151624" y="67989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0" name="Google Shape;4200;p25"/>
              <p:cNvSpPr/>
              <p:nvPr/>
            </p:nvSpPr>
            <p:spPr>
              <a:xfrm>
                <a:off x="8180325" y="3946112"/>
                <a:ext cx="155289" cy="715480"/>
              </a:xfrm>
              <a:custGeom>
                <a:rect b="b" l="l" r="r" t="t"/>
                <a:pathLst>
                  <a:path extrusionOk="0" h="715480" w="155289">
                    <a:moveTo>
                      <a:pt x="114455" y="702158"/>
                    </a:moveTo>
                    <a:cubicBezTo>
                      <a:pt x="155449" y="682889"/>
                      <a:pt x="171850" y="634932"/>
                      <a:pt x="134001" y="622369"/>
                    </a:cubicBezTo>
                    <a:cubicBezTo>
                      <a:pt x="132503" y="621869"/>
                      <a:pt x="131206" y="620590"/>
                      <a:pt x="129976" y="619504"/>
                    </a:cubicBezTo>
                    <a:cubicBezTo>
                      <a:pt x="91345" y="585354"/>
                      <a:pt x="92387" y="579100"/>
                      <a:pt x="90274" y="576926"/>
                    </a:cubicBezTo>
                    <a:cubicBezTo>
                      <a:pt x="48939" y="534268"/>
                      <a:pt x="47671" y="535729"/>
                      <a:pt x="53352" y="528950"/>
                    </a:cubicBezTo>
                    <a:cubicBezTo>
                      <a:pt x="53621" y="528633"/>
                      <a:pt x="95038" y="474681"/>
                      <a:pt x="116270" y="459142"/>
                    </a:cubicBezTo>
                    <a:cubicBezTo>
                      <a:pt x="126168" y="451897"/>
                      <a:pt x="141968" y="427498"/>
                      <a:pt x="142175" y="426829"/>
                    </a:cubicBezTo>
                    <a:cubicBezTo>
                      <a:pt x="149143" y="421301"/>
                      <a:pt x="158638" y="419613"/>
                      <a:pt x="145762" y="393060"/>
                    </a:cubicBezTo>
                    <a:cubicBezTo>
                      <a:pt x="142655" y="386656"/>
                      <a:pt x="125496" y="379334"/>
                      <a:pt x="122312" y="370324"/>
                    </a:cubicBezTo>
                    <a:cubicBezTo>
                      <a:pt x="121630" y="368392"/>
                      <a:pt x="119190" y="366589"/>
                      <a:pt x="117144" y="365752"/>
                    </a:cubicBezTo>
                    <a:cubicBezTo>
                      <a:pt x="111804" y="363579"/>
                      <a:pt x="92824" y="336733"/>
                      <a:pt x="76246" y="326661"/>
                    </a:cubicBezTo>
                    <a:cubicBezTo>
                      <a:pt x="74896" y="325838"/>
                      <a:pt x="73984" y="324290"/>
                      <a:pt x="72903" y="323050"/>
                    </a:cubicBezTo>
                    <a:cubicBezTo>
                      <a:pt x="48929" y="295377"/>
                      <a:pt x="42863" y="318853"/>
                      <a:pt x="118273" y="233439"/>
                    </a:cubicBezTo>
                    <a:cubicBezTo>
                      <a:pt x="156991" y="189588"/>
                      <a:pt x="140604" y="191424"/>
                      <a:pt x="112923" y="154087"/>
                    </a:cubicBezTo>
                    <a:cubicBezTo>
                      <a:pt x="102669" y="140256"/>
                      <a:pt x="87709" y="150934"/>
                      <a:pt x="69128" y="112481"/>
                    </a:cubicBezTo>
                    <a:cubicBezTo>
                      <a:pt x="92152" y="79928"/>
                      <a:pt x="122484" y="62947"/>
                      <a:pt x="130217" y="44039"/>
                    </a:cubicBezTo>
                    <a:cubicBezTo>
                      <a:pt x="129218" y="35678"/>
                      <a:pt x="99994" y="17890"/>
                      <a:pt x="79372" y="0"/>
                    </a:cubicBezTo>
                    <a:cubicBezTo>
                      <a:pt x="54793" y="606"/>
                      <a:pt x="41384" y="933"/>
                      <a:pt x="41355" y="933"/>
                    </a:cubicBezTo>
                    <a:cubicBezTo>
                      <a:pt x="35953" y="1236"/>
                      <a:pt x="30017" y="1288"/>
                      <a:pt x="23682" y="1168"/>
                    </a:cubicBezTo>
                    <a:cubicBezTo>
                      <a:pt x="35487" y="11111"/>
                      <a:pt x="73220" y="42870"/>
                      <a:pt x="73523" y="43120"/>
                    </a:cubicBezTo>
                    <a:cubicBezTo>
                      <a:pt x="68562" y="47154"/>
                      <a:pt x="63106" y="59404"/>
                      <a:pt x="51839" y="65058"/>
                    </a:cubicBezTo>
                    <a:cubicBezTo>
                      <a:pt x="50091" y="65938"/>
                      <a:pt x="37369" y="89154"/>
                      <a:pt x="37048" y="89217"/>
                    </a:cubicBezTo>
                    <a:cubicBezTo>
                      <a:pt x="30185" y="90664"/>
                      <a:pt x="32672" y="97404"/>
                      <a:pt x="27169" y="104794"/>
                    </a:cubicBezTo>
                    <a:cubicBezTo>
                      <a:pt x="-3870" y="146472"/>
                      <a:pt x="63044" y="166285"/>
                      <a:pt x="70305" y="174395"/>
                    </a:cubicBezTo>
                    <a:cubicBezTo>
                      <a:pt x="78762" y="183847"/>
                      <a:pt x="78095" y="183626"/>
                      <a:pt x="90019" y="194434"/>
                    </a:cubicBezTo>
                    <a:cubicBezTo>
                      <a:pt x="88108" y="203799"/>
                      <a:pt x="83632" y="197112"/>
                      <a:pt x="83233" y="203126"/>
                    </a:cubicBezTo>
                    <a:cubicBezTo>
                      <a:pt x="83032" y="206256"/>
                      <a:pt x="81370" y="208049"/>
                      <a:pt x="78719" y="209155"/>
                    </a:cubicBezTo>
                    <a:cubicBezTo>
                      <a:pt x="70680" y="212496"/>
                      <a:pt x="69628" y="223670"/>
                      <a:pt x="60321" y="225597"/>
                    </a:cubicBezTo>
                    <a:cubicBezTo>
                      <a:pt x="59999" y="225660"/>
                      <a:pt x="47330" y="243598"/>
                      <a:pt x="38637" y="251232"/>
                    </a:cubicBezTo>
                    <a:cubicBezTo>
                      <a:pt x="30617" y="258276"/>
                      <a:pt x="16099" y="280079"/>
                      <a:pt x="13923" y="283862"/>
                    </a:cubicBezTo>
                    <a:cubicBezTo>
                      <a:pt x="4150" y="290083"/>
                      <a:pt x="1975" y="302872"/>
                      <a:pt x="6893" y="311367"/>
                    </a:cubicBezTo>
                    <a:cubicBezTo>
                      <a:pt x="12536" y="321112"/>
                      <a:pt x="8146" y="315093"/>
                      <a:pt x="11935" y="325593"/>
                    </a:cubicBezTo>
                    <a:cubicBezTo>
                      <a:pt x="25694" y="333310"/>
                      <a:pt x="24955" y="340271"/>
                      <a:pt x="30290" y="344896"/>
                    </a:cubicBezTo>
                    <a:cubicBezTo>
                      <a:pt x="46787" y="359214"/>
                      <a:pt x="76327" y="388584"/>
                      <a:pt x="91734" y="403690"/>
                    </a:cubicBezTo>
                    <a:cubicBezTo>
                      <a:pt x="102780" y="414517"/>
                      <a:pt x="96138" y="402671"/>
                      <a:pt x="87431" y="420522"/>
                    </a:cubicBezTo>
                    <a:cubicBezTo>
                      <a:pt x="85495" y="424488"/>
                      <a:pt x="78964" y="423752"/>
                      <a:pt x="67337" y="442411"/>
                    </a:cubicBezTo>
                    <a:cubicBezTo>
                      <a:pt x="59115" y="455599"/>
                      <a:pt x="49188" y="461214"/>
                      <a:pt x="42844" y="470109"/>
                    </a:cubicBezTo>
                    <a:cubicBezTo>
                      <a:pt x="38498" y="476210"/>
                      <a:pt x="34982" y="482811"/>
                      <a:pt x="28883" y="487493"/>
                    </a:cubicBezTo>
                    <a:cubicBezTo>
                      <a:pt x="26261" y="489503"/>
                      <a:pt x="33402" y="483368"/>
                      <a:pt x="15494" y="507239"/>
                    </a:cubicBezTo>
                    <a:cubicBezTo>
                      <a:pt x="-3654" y="532772"/>
                      <a:pt x="-5474" y="522498"/>
                      <a:pt x="12382" y="560465"/>
                    </a:cubicBezTo>
                    <a:cubicBezTo>
                      <a:pt x="19600" y="563984"/>
                      <a:pt x="22736" y="571200"/>
                      <a:pt x="27193" y="577186"/>
                    </a:cubicBezTo>
                    <a:cubicBezTo>
                      <a:pt x="32634" y="584508"/>
                      <a:pt x="55326" y="601883"/>
                      <a:pt x="59461" y="616489"/>
                    </a:cubicBezTo>
                    <a:cubicBezTo>
                      <a:pt x="60647" y="620686"/>
                      <a:pt x="81024" y="630013"/>
                      <a:pt x="84799" y="642792"/>
                    </a:cubicBezTo>
                    <a:cubicBezTo>
                      <a:pt x="85591" y="645489"/>
                      <a:pt x="85827" y="638614"/>
                      <a:pt x="97401" y="653470"/>
                    </a:cubicBezTo>
                    <a:cubicBezTo>
                      <a:pt x="91441" y="660513"/>
                      <a:pt x="83603" y="665715"/>
                      <a:pt x="77965" y="673100"/>
                    </a:cubicBezTo>
                    <a:cubicBezTo>
                      <a:pt x="77254" y="674033"/>
                      <a:pt x="72423" y="673740"/>
                      <a:pt x="71275" y="675744"/>
                    </a:cubicBezTo>
                    <a:cubicBezTo>
                      <a:pt x="69076" y="679571"/>
                      <a:pt x="47959" y="698091"/>
                      <a:pt x="30559" y="715480"/>
                    </a:cubicBezTo>
                    <a:cubicBezTo>
                      <a:pt x="54817" y="713908"/>
                      <a:pt x="80381" y="712499"/>
                      <a:pt x="107126" y="711235"/>
                    </a:cubicBezTo>
                    <a:cubicBezTo>
                      <a:pt x="111900" y="707105"/>
                      <a:pt x="110291" y="704120"/>
                      <a:pt x="114455" y="7021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1" name="Google Shape;4201;p25"/>
              <p:cNvSpPr/>
              <p:nvPr/>
            </p:nvSpPr>
            <p:spPr>
              <a:xfrm>
                <a:off x="9952741" y="3896444"/>
                <a:ext cx="157094" cy="768143"/>
              </a:xfrm>
              <a:custGeom>
                <a:rect b="b" l="l" r="r" t="t"/>
                <a:pathLst>
                  <a:path extrusionOk="0" h="768143" w="157094">
                    <a:moveTo>
                      <a:pt x="152988" y="705052"/>
                    </a:moveTo>
                    <a:cubicBezTo>
                      <a:pt x="164370" y="689807"/>
                      <a:pt x="142206" y="688764"/>
                      <a:pt x="140472" y="684042"/>
                    </a:cubicBezTo>
                    <a:cubicBezTo>
                      <a:pt x="136126" y="672215"/>
                      <a:pt x="121747" y="670201"/>
                      <a:pt x="118145" y="662220"/>
                    </a:cubicBezTo>
                    <a:cubicBezTo>
                      <a:pt x="109770" y="643643"/>
                      <a:pt x="93086" y="637975"/>
                      <a:pt x="67916" y="604970"/>
                    </a:cubicBezTo>
                    <a:cubicBezTo>
                      <a:pt x="73242" y="596114"/>
                      <a:pt x="77156" y="600984"/>
                      <a:pt x="92332" y="579984"/>
                    </a:cubicBezTo>
                    <a:cubicBezTo>
                      <a:pt x="122751" y="537907"/>
                      <a:pt x="127237" y="545796"/>
                      <a:pt x="138652" y="523205"/>
                    </a:cubicBezTo>
                    <a:cubicBezTo>
                      <a:pt x="145995" y="508647"/>
                      <a:pt x="154741" y="512181"/>
                      <a:pt x="119721" y="475710"/>
                    </a:cubicBezTo>
                    <a:cubicBezTo>
                      <a:pt x="111268" y="466907"/>
                      <a:pt x="102143" y="458334"/>
                      <a:pt x="95064" y="448522"/>
                    </a:cubicBezTo>
                    <a:cubicBezTo>
                      <a:pt x="85080" y="434671"/>
                      <a:pt x="68679" y="426738"/>
                      <a:pt x="61504" y="410608"/>
                    </a:cubicBezTo>
                    <a:cubicBezTo>
                      <a:pt x="60755" y="408921"/>
                      <a:pt x="59084" y="409849"/>
                      <a:pt x="53710" y="405517"/>
                    </a:cubicBezTo>
                    <a:cubicBezTo>
                      <a:pt x="59771" y="397512"/>
                      <a:pt x="107690" y="341584"/>
                      <a:pt x="122953" y="335939"/>
                    </a:cubicBezTo>
                    <a:cubicBezTo>
                      <a:pt x="128687" y="333819"/>
                      <a:pt x="127789" y="325189"/>
                      <a:pt x="134608" y="324016"/>
                    </a:cubicBezTo>
                    <a:cubicBezTo>
                      <a:pt x="134925" y="323963"/>
                      <a:pt x="133826" y="326199"/>
                      <a:pt x="138763" y="301396"/>
                    </a:cubicBezTo>
                    <a:cubicBezTo>
                      <a:pt x="141010" y="298449"/>
                      <a:pt x="138671" y="297141"/>
                      <a:pt x="135319" y="289055"/>
                    </a:cubicBezTo>
                    <a:cubicBezTo>
                      <a:pt x="104463" y="280425"/>
                      <a:pt x="68627" y="211045"/>
                      <a:pt x="62902" y="208001"/>
                    </a:cubicBezTo>
                    <a:cubicBezTo>
                      <a:pt x="56299" y="204496"/>
                      <a:pt x="52620" y="198713"/>
                      <a:pt x="49791" y="192516"/>
                    </a:cubicBezTo>
                    <a:cubicBezTo>
                      <a:pt x="51438" y="191092"/>
                      <a:pt x="52908" y="189299"/>
                      <a:pt x="54354" y="187304"/>
                    </a:cubicBezTo>
                    <a:cubicBezTo>
                      <a:pt x="70519" y="165011"/>
                      <a:pt x="92716" y="158039"/>
                      <a:pt x="109866" y="140640"/>
                    </a:cubicBezTo>
                    <a:cubicBezTo>
                      <a:pt x="133773" y="116385"/>
                      <a:pt x="140136" y="108953"/>
                      <a:pt x="155519" y="99659"/>
                    </a:cubicBezTo>
                    <a:cubicBezTo>
                      <a:pt x="152070" y="94876"/>
                      <a:pt x="158597" y="94736"/>
                      <a:pt x="156762" y="86236"/>
                    </a:cubicBezTo>
                    <a:cubicBezTo>
                      <a:pt x="153876" y="72582"/>
                      <a:pt x="101533" y="24322"/>
                      <a:pt x="81022" y="0"/>
                    </a:cubicBezTo>
                    <a:cubicBezTo>
                      <a:pt x="62220" y="659"/>
                      <a:pt x="42775" y="1327"/>
                      <a:pt x="22758" y="2005"/>
                    </a:cubicBezTo>
                    <a:cubicBezTo>
                      <a:pt x="26230" y="11639"/>
                      <a:pt x="32862" y="19918"/>
                      <a:pt x="35849" y="21361"/>
                    </a:cubicBezTo>
                    <a:cubicBezTo>
                      <a:pt x="56841" y="31515"/>
                      <a:pt x="58229" y="42856"/>
                      <a:pt x="68434" y="52399"/>
                    </a:cubicBezTo>
                    <a:cubicBezTo>
                      <a:pt x="125863" y="106116"/>
                      <a:pt x="102067" y="68015"/>
                      <a:pt x="50824" y="137280"/>
                    </a:cubicBezTo>
                    <a:cubicBezTo>
                      <a:pt x="45858" y="143986"/>
                      <a:pt x="27791" y="151140"/>
                      <a:pt x="22859" y="157871"/>
                    </a:cubicBezTo>
                    <a:cubicBezTo>
                      <a:pt x="18003" y="164501"/>
                      <a:pt x="14464" y="169520"/>
                      <a:pt x="10103" y="171400"/>
                    </a:cubicBezTo>
                    <a:cubicBezTo>
                      <a:pt x="167" y="175698"/>
                      <a:pt x="1579" y="188722"/>
                      <a:pt x="1117" y="189814"/>
                    </a:cubicBezTo>
                    <a:cubicBezTo>
                      <a:pt x="-1673" y="196410"/>
                      <a:pt x="1175" y="202131"/>
                      <a:pt x="5118" y="206290"/>
                    </a:cubicBezTo>
                    <a:cubicBezTo>
                      <a:pt x="14358" y="216049"/>
                      <a:pt x="16269" y="225352"/>
                      <a:pt x="27872" y="233117"/>
                    </a:cubicBezTo>
                    <a:cubicBezTo>
                      <a:pt x="32507" y="236218"/>
                      <a:pt x="43999" y="261304"/>
                      <a:pt x="47933" y="265795"/>
                    </a:cubicBezTo>
                    <a:cubicBezTo>
                      <a:pt x="52077" y="270526"/>
                      <a:pt x="57955" y="273857"/>
                      <a:pt x="61653" y="278853"/>
                    </a:cubicBezTo>
                    <a:cubicBezTo>
                      <a:pt x="82804" y="307435"/>
                      <a:pt x="62527" y="281199"/>
                      <a:pt x="87539" y="304406"/>
                    </a:cubicBezTo>
                    <a:cubicBezTo>
                      <a:pt x="81598" y="310843"/>
                      <a:pt x="76359" y="317910"/>
                      <a:pt x="70778" y="324588"/>
                    </a:cubicBezTo>
                    <a:cubicBezTo>
                      <a:pt x="51275" y="347920"/>
                      <a:pt x="44403" y="347209"/>
                      <a:pt x="42088" y="353742"/>
                    </a:cubicBezTo>
                    <a:cubicBezTo>
                      <a:pt x="37977" y="365368"/>
                      <a:pt x="19329" y="382493"/>
                      <a:pt x="16188" y="396882"/>
                    </a:cubicBezTo>
                    <a:cubicBezTo>
                      <a:pt x="12629" y="401993"/>
                      <a:pt x="7673" y="402204"/>
                      <a:pt x="8758" y="415502"/>
                    </a:cubicBezTo>
                    <a:cubicBezTo>
                      <a:pt x="9608" y="425974"/>
                      <a:pt x="19794" y="440599"/>
                      <a:pt x="23944" y="442604"/>
                    </a:cubicBezTo>
                    <a:cubicBezTo>
                      <a:pt x="49609" y="455017"/>
                      <a:pt x="33088" y="456589"/>
                      <a:pt x="94306" y="508123"/>
                    </a:cubicBezTo>
                    <a:cubicBezTo>
                      <a:pt x="84566" y="517094"/>
                      <a:pt x="85315" y="514162"/>
                      <a:pt x="83409" y="516912"/>
                    </a:cubicBezTo>
                    <a:cubicBezTo>
                      <a:pt x="39019" y="581369"/>
                      <a:pt x="30716" y="579816"/>
                      <a:pt x="18200" y="610662"/>
                    </a:cubicBezTo>
                    <a:cubicBezTo>
                      <a:pt x="11827" y="626374"/>
                      <a:pt x="30389" y="636254"/>
                      <a:pt x="37343" y="642311"/>
                    </a:cubicBezTo>
                    <a:cubicBezTo>
                      <a:pt x="83971" y="682970"/>
                      <a:pt x="94627" y="697398"/>
                      <a:pt x="100856" y="703081"/>
                    </a:cubicBezTo>
                    <a:cubicBezTo>
                      <a:pt x="102369" y="704461"/>
                      <a:pt x="103555" y="701937"/>
                      <a:pt x="87928" y="715384"/>
                    </a:cubicBezTo>
                    <a:cubicBezTo>
                      <a:pt x="60928" y="738600"/>
                      <a:pt x="46996" y="757384"/>
                      <a:pt x="40594" y="767322"/>
                    </a:cubicBezTo>
                    <a:cubicBezTo>
                      <a:pt x="58753" y="767610"/>
                      <a:pt x="76599" y="767884"/>
                      <a:pt x="94123" y="768144"/>
                    </a:cubicBezTo>
                    <a:cubicBezTo>
                      <a:pt x="102888" y="760259"/>
                      <a:pt x="116292" y="747485"/>
                      <a:pt x="141879" y="726980"/>
                    </a:cubicBezTo>
                    <a:cubicBezTo>
                      <a:pt x="148598" y="719773"/>
                      <a:pt x="151432" y="713759"/>
                      <a:pt x="152988" y="70505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2" name="Google Shape;4202;p25"/>
              <p:cNvSpPr/>
              <p:nvPr/>
            </p:nvSpPr>
            <p:spPr>
              <a:xfrm>
                <a:off x="8512741" y="3936992"/>
                <a:ext cx="161914" cy="712388"/>
              </a:xfrm>
              <a:custGeom>
                <a:rect b="b" l="l" r="r" t="t"/>
                <a:pathLst>
                  <a:path extrusionOk="0" h="712388" w="161914">
                    <a:moveTo>
                      <a:pt x="145758" y="646888"/>
                    </a:moveTo>
                    <a:cubicBezTo>
                      <a:pt x="138799" y="628504"/>
                      <a:pt x="123517" y="629100"/>
                      <a:pt x="119315" y="617215"/>
                    </a:cubicBezTo>
                    <a:cubicBezTo>
                      <a:pt x="118633" y="615282"/>
                      <a:pt x="116194" y="613480"/>
                      <a:pt x="114143" y="612643"/>
                    </a:cubicBezTo>
                    <a:cubicBezTo>
                      <a:pt x="108802" y="610470"/>
                      <a:pt x="89823" y="583624"/>
                      <a:pt x="73245" y="573551"/>
                    </a:cubicBezTo>
                    <a:cubicBezTo>
                      <a:pt x="70930" y="572148"/>
                      <a:pt x="74335" y="573008"/>
                      <a:pt x="52450" y="552835"/>
                    </a:cubicBezTo>
                    <a:cubicBezTo>
                      <a:pt x="120016" y="473753"/>
                      <a:pt x="144034" y="456810"/>
                      <a:pt x="148452" y="442882"/>
                    </a:cubicBezTo>
                    <a:cubicBezTo>
                      <a:pt x="183491" y="431998"/>
                      <a:pt x="129391" y="395368"/>
                      <a:pt x="109624" y="367944"/>
                    </a:cubicBezTo>
                    <a:cubicBezTo>
                      <a:pt x="99634" y="354093"/>
                      <a:pt x="83239" y="346161"/>
                      <a:pt x="76064" y="330031"/>
                    </a:cubicBezTo>
                    <a:cubicBezTo>
                      <a:pt x="75300" y="328305"/>
                      <a:pt x="73542" y="329290"/>
                      <a:pt x="67995" y="324728"/>
                    </a:cubicBezTo>
                    <a:cubicBezTo>
                      <a:pt x="98050" y="283290"/>
                      <a:pt x="112236" y="283059"/>
                      <a:pt x="109893" y="271449"/>
                    </a:cubicBezTo>
                    <a:cubicBezTo>
                      <a:pt x="137065" y="248650"/>
                      <a:pt x="124209" y="250074"/>
                      <a:pt x="131903" y="246925"/>
                    </a:cubicBezTo>
                    <a:cubicBezTo>
                      <a:pt x="132575" y="246650"/>
                      <a:pt x="131917" y="242665"/>
                      <a:pt x="131542" y="240453"/>
                    </a:cubicBezTo>
                    <a:cubicBezTo>
                      <a:pt x="131341" y="239256"/>
                      <a:pt x="130001" y="238203"/>
                      <a:pt x="129924" y="237035"/>
                    </a:cubicBezTo>
                    <a:cubicBezTo>
                      <a:pt x="129554" y="231348"/>
                      <a:pt x="129338" y="229487"/>
                      <a:pt x="127081" y="228328"/>
                    </a:cubicBezTo>
                    <a:cubicBezTo>
                      <a:pt x="126845" y="211814"/>
                      <a:pt x="120549" y="214088"/>
                      <a:pt x="113302" y="202107"/>
                    </a:cubicBezTo>
                    <a:cubicBezTo>
                      <a:pt x="108164" y="193617"/>
                      <a:pt x="100436" y="186790"/>
                      <a:pt x="97248" y="177030"/>
                    </a:cubicBezTo>
                    <a:cubicBezTo>
                      <a:pt x="96859" y="175847"/>
                      <a:pt x="95557" y="174987"/>
                      <a:pt x="94779" y="173900"/>
                    </a:cubicBezTo>
                    <a:cubicBezTo>
                      <a:pt x="88781" y="165616"/>
                      <a:pt x="92512" y="151121"/>
                      <a:pt x="89280" y="148299"/>
                    </a:cubicBezTo>
                    <a:cubicBezTo>
                      <a:pt x="89472" y="148030"/>
                      <a:pt x="89780" y="147785"/>
                      <a:pt x="89880" y="147501"/>
                    </a:cubicBezTo>
                    <a:cubicBezTo>
                      <a:pt x="95403" y="132539"/>
                      <a:pt x="108591" y="123203"/>
                      <a:pt x="116928" y="110323"/>
                    </a:cubicBezTo>
                    <a:cubicBezTo>
                      <a:pt x="125174" y="97577"/>
                      <a:pt x="206255" y="76573"/>
                      <a:pt x="128411" y="17582"/>
                    </a:cubicBezTo>
                    <a:cubicBezTo>
                      <a:pt x="119022" y="10466"/>
                      <a:pt x="112347" y="4683"/>
                      <a:pt x="107390" y="0"/>
                    </a:cubicBezTo>
                    <a:cubicBezTo>
                      <a:pt x="83824" y="606"/>
                      <a:pt x="60988" y="1192"/>
                      <a:pt x="38969" y="1755"/>
                    </a:cubicBezTo>
                    <a:cubicBezTo>
                      <a:pt x="48329" y="9683"/>
                      <a:pt x="58510" y="18077"/>
                      <a:pt x="63582" y="25861"/>
                    </a:cubicBezTo>
                    <a:cubicBezTo>
                      <a:pt x="72673" y="39808"/>
                      <a:pt x="89636" y="43548"/>
                      <a:pt x="103001" y="59500"/>
                    </a:cubicBezTo>
                    <a:cubicBezTo>
                      <a:pt x="105676" y="62697"/>
                      <a:pt x="106574" y="62015"/>
                      <a:pt x="110430" y="64289"/>
                    </a:cubicBezTo>
                    <a:cubicBezTo>
                      <a:pt x="110243" y="64606"/>
                      <a:pt x="56743" y="119587"/>
                      <a:pt x="46749" y="119818"/>
                    </a:cubicBezTo>
                    <a:cubicBezTo>
                      <a:pt x="41361" y="136462"/>
                      <a:pt x="39665" y="139828"/>
                      <a:pt x="41087" y="143559"/>
                    </a:cubicBezTo>
                    <a:cubicBezTo>
                      <a:pt x="65589" y="207886"/>
                      <a:pt x="27371" y="126611"/>
                      <a:pt x="90927" y="232521"/>
                    </a:cubicBezTo>
                    <a:cubicBezTo>
                      <a:pt x="92027" y="234362"/>
                      <a:pt x="92181" y="232314"/>
                      <a:pt x="87835" y="235497"/>
                    </a:cubicBezTo>
                    <a:cubicBezTo>
                      <a:pt x="61685" y="254655"/>
                      <a:pt x="74873" y="253050"/>
                      <a:pt x="66843" y="259559"/>
                    </a:cubicBezTo>
                    <a:cubicBezTo>
                      <a:pt x="52229" y="271401"/>
                      <a:pt x="30012" y="303487"/>
                      <a:pt x="29402" y="305511"/>
                    </a:cubicBezTo>
                    <a:cubicBezTo>
                      <a:pt x="21925" y="307545"/>
                      <a:pt x="24048" y="315454"/>
                      <a:pt x="20705" y="320112"/>
                    </a:cubicBezTo>
                    <a:cubicBezTo>
                      <a:pt x="15177" y="327795"/>
                      <a:pt x="19682" y="352920"/>
                      <a:pt x="38484" y="362017"/>
                    </a:cubicBezTo>
                    <a:cubicBezTo>
                      <a:pt x="59456" y="372161"/>
                      <a:pt x="60873" y="383521"/>
                      <a:pt x="71069" y="393055"/>
                    </a:cubicBezTo>
                    <a:cubicBezTo>
                      <a:pt x="116909" y="435930"/>
                      <a:pt x="102473" y="417147"/>
                      <a:pt x="93180" y="433031"/>
                    </a:cubicBezTo>
                    <a:cubicBezTo>
                      <a:pt x="88022" y="441854"/>
                      <a:pt x="79666" y="448166"/>
                      <a:pt x="74364" y="456907"/>
                    </a:cubicBezTo>
                    <a:cubicBezTo>
                      <a:pt x="73768" y="457897"/>
                      <a:pt x="68913" y="458166"/>
                      <a:pt x="67991" y="460253"/>
                    </a:cubicBezTo>
                    <a:cubicBezTo>
                      <a:pt x="67851" y="460575"/>
                      <a:pt x="11258" y="530229"/>
                      <a:pt x="9227" y="531806"/>
                    </a:cubicBezTo>
                    <a:cubicBezTo>
                      <a:pt x="-1713" y="540268"/>
                      <a:pt x="2864" y="551667"/>
                      <a:pt x="952" y="555547"/>
                    </a:cubicBezTo>
                    <a:cubicBezTo>
                      <a:pt x="-2136" y="561811"/>
                      <a:pt x="2614" y="563571"/>
                      <a:pt x="10490" y="569311"/>
                    </a:cubicBezTo>
                    <a:cubicBezTo>
                      <a:pt x="35055" y="607677"/>
                      <a:pt x="114839" y="664696"/>
                      <a:pt x="100273" y="671100"/>
                    </a:cubicBezTo>
                    <a:cubicBezTo>
                      <a:pt x="100023" y="671211"/>
                      <a:pt x="75050" y="699677"/>
                      <a:pt x="63932" y="712389"/>
                    </a:cubicBezTo>
                    <a:cubicBezTo>
                      <a:pt x="84021" y="712124"/>
                      <a:pt x="104394" y="711903"/>
                      <a:pt x="125030" y="711716"/>
                    </a:cubicBezTo>
                    <a:cubicBezTo>
                      <a:pt x="136148" y="699240"/>
                      <a:pt x="152957" y="680711"/>
                      <a:pt x="153086" y="680624"/>
                    </a:cubicBezTo>
                    <a:cubicBezTo>
                      <a:pt x="168037" y="670211"/>
                      <a:pt x="161707" y="650624"/>
                      <a:pt x="145758" y="64688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3" name="Google Shape;4203;p25"/>
              <p:cNvSpPr/>
              <p:nvPr/>
            </p:nvSpPr>
            <p:spPr>
              <a:xfrm>
                <a:off x="9257128" y="3918526"/>
                <a:ext cx="156761" cy="734542"/>
              </a:xfrm>
              <a:custGeom>
                <a:rect b="b" l="l" r="r" t="t"/>
                <a:pathLst>
                  <a:path extrusionOk="0" h="734542" w="156761">
                    <a:moveTo>
                      <a:pt x="139979" y="710523"/>
                    </a:moveTo>
                    <a:cubicBezTo>
                      <a:pt x="146170" y="703336"/>
                      <a:pt x="163660" y="693047"/>
                      <a:pt x="153820" y="667677"/>
                    </a:cubicBezTo>
                    <a:cubicBezTo>
                      <a:pt x="155784" y="662114"/>
                      <a:pt x="140584" y="651965"/>
                      <a:pt x="134552" y="649961"/>
                    </a:cubicBezTo>
                    <a:cubicBezTo>
                      <a:pt x="129284" y="648215"/>
                      <a:pt x="99225" y="616186"/>
                      <a:pt x="95152" y="611730"/>
                    </a:cubicBezTo>
                    <a:cubicBezTo>
                      <a:pt x="93299" y="609701"/>
                      <a:pt x="92722" y="606475"/>
                      <a:pt x="90821" y="604508"/>
                    </a:cubicBezTo>
                    <a:cubicBezTo>
                      <a:pt x="36758" y="548720"/>
                      <a:pt x="51829" y="565133"/>
                      <a:pt x="58014" y="552210"/>
                    </a:cubicBezTo>
                    <a:cubicBezTo>
                      <a:pt x="63297" y="541176"/>
                      <a:pt x="103614" y="496383"/>
                      <a:pt x="116812" y="486724"/>
                    </a:cubicBezTo>
                    <a:cubicBezTo>
                      <a:pt x="131714" y="475810"/>
                      <a:pt x="133049" y="461628"/>
                      <a:pt x="152173" y="447306"/>
                    </a:cubicBezTo>
                    <a:cubicBezTo>
                      <a:pt x="156236" y="412829"/>
                      <a:pt x="127886" y="412147"/>
                      <a:pt x="122853" y="397911"/>
                    </a:cubicBezTo>
                    <a:cubicBezTo>
                      <a:pt x="122171" y="395978"/>
                      <a:pt x="119732" y="394175"/>
                      <a:pt x="117681" y="393339"/>
                    </a:cubicBezTo>
                    <a:cubicBezTo>
                      <a:pt x="112341" y="391166"/>
                      <a:pt x="93361" y="364319"/>
                      <a:pt x="76783" y="354247"/>
                    </a:cubicBezTo>
                    <a:cubicBezTo>
                      <a:pt x="74655" y="352954"/>
                      <a:pt x="76509" y="352113"/>
                      <a:pt x="56545" y="334040"/>
                    </a:cubicBezTo>
                    <a:cubicBezTo>
                      <a:pt x="62793" y="321507"/>
                      <a:pt x="61818" y="323074"/>
                      <a:pt x="96680" y="285381"/>
                    </a:cubicBezTo>
                    <a:cubicBezTo>
                      <a:pt x="161187" y="215641"/>
                      <a:pt x="147000" y="226910"/>
                      <a:pt x="113464" y="181674"/>
                    </a:cubicBezTo>
                    <a:cubicBezTo>
                      <a:pt x="108662" y="175193"/>
                      <a:pt x="89476" y="168862"/>
                      <a:pt x="84308" y="162674"/>
                    </a:cubicBezTo>
                    <a:cubicBezTo>
                      <a:pt x="58826" y="132145"/>
                      <a:pt x="75813" y="141116"/>
                      <a:pt x="77599" y="127260"/>
                    </a:cubicBezTo>
                    <a:cubicBezTo>
                      <a:pt x="153628" y="56861"/>
                      <a:pt x="133688" y="75452"/>
                      <a:pt x="100584" y="44899"/>
                    </a:cubicBezTo>
                    <a:cubicBezTo>
                      <a:pt x="74915" y="21236"/>
                      <a:pt x="60886" y="7750"/>
                      <a:pt x="53337" y="0"/>
                    </a:cubicBezTo>
                    <a:cubicBezTo>
                      <a:pt x="35563" y="495"/>
                      <a:pt x="17774" y="990"/>
                      <a:pt x="0" y="1486"/>
                    </a:cubicBezTo>
                    <a:cubicBezTo>
                      <a:pt x="11180" y="19933"/>
                      <a:pt x="30899" y="35592"/>
                      <a:pt x="74060" y="70702"/>
                    </a:cubicBezTo>
                    <a:cubicBezTo>
                      <a:pt x="69084" y="74755"/>
                      <a:pt x="63686" y="86967"/>
                      <a:pt x="52376" y="92640"/>
                    </a:cubicBezTo>
                    <a:cubicBezTo>
                      <a:pt x="50628" y="93520"/>
                      <a:pt x="37906" y="116736"/>
                      <a:pt x="37584" y="116799"/>
                    </a:cubicBezTo>
                    <a:cubicBezTo>
                      <a:pt x="30717" y="118246"/>
                      <a:pt x="33209" y="124986"/>
                      <a:pt x="27706" y="132376"/>
                    </a:cubicBezTo>
                    <a:cubicBezTo>
                      <a:pt x="-3688" y="174530"/>
                      <a:pt x="62956" y="193174"/>
                      <a:pt x="70842" y="201977"/>
                    </a:cubicBezTo>
                    <a:cubicBezTo>
                      <a:pt x="79314" y="211444"/>
                      <a:pt x="78661" y="211232"/>
                      <a:pt x="90556" y="222016"/>
                    </a:cubicBezTo>
                    <a:cubicBezTo>
                      <a:pt x="88640" y="231381"/>
                      <a:pt x="84169" y="224694"/>
                      <a:pt x="83770" y="230708"/>
                    </a:cubicBezTo>
                    <a:cubicBezTo>
                      <a:pt x="83569" y="233838"/>
                      <a:pt x="81907" y="235631"/>
                      <a:pt x="79256" y="236737"/>
                    </a:cubicBezTo>
                    <a:cubicBezTo>
                      <a:pt x="71217" y="240078"/>
                      <a:pt x="70165" y="251251"/>
                      <a:pt x="60858" y="253179"/>
                    </a:cubicBezTo>
                    <a:cubicBezTo>
                      <a:pt x="60541" y="253242"/>
                      <a:pt x="47867" y="271179"/>
                      <a:pt x="39174" y="278814"/>
                    </a:cubicBezTo>
                    <a:cubicBezTo>
                      <a:pt x="31154" y="285857"/>
                      <a:pt x="16636" y="307660"/>
                      <a:pt x="14460" y="311444"/>
                    </a:cubicBezTo>
                    <a:cubicBezTo>
                      <a:pt x="4687" y="317675"/>
                      <a:pt x="2516" y="330454"/>
                      <a:pt x="7429" y="338949"/>
                    </a:cubicBezTo>
                    <a:cubicBezTo>
                      <a:pt x="13034" y="348632"/>
                      <a:pt x="8712" y="342766"/>
                      <a:pt x="12472" y="353175"/>
                    </a:cubicBezTo>
                    <a:cubicBezTo>
                      <a:pt x="26241" y="360901"/>
                      <a:pt x="25482" y="367844"/>
                      <a:pt x="30827" y="372478"/>
                    </a:cubicBezTo>
                    <a:cubicBezTo>
                      <a:pt x="40197" y="380603"/>
                      <a:pt x="63667" y="403055"/>
                      <a:pt x="63965" y="403373"/>
                    </a:cubicBezTo>
                    <a:cubicBezTo>
                      <a:pt x="110170" y="452974"/>
                      <a:pt x="98970" y="425541"/>
                      <a:pt x="87963" y="448099"/>
                    </a:cubicBezTo>
                    <a:cubicBezTo>
                      <a:pt x="86028" y="452065"/>
                      <a:pt x="79496" y="451330"/>
                      <a:pt x="67869" y="469988"/>
                    </a:cubicBezTo>
                    <a:cubicBezTo>
                      <a:pt x="59652" y="483181"/>
                      <a:pt x="49735" y="488762"/>
                      <a:pt x="43376" y="497686"/>
                    </a:cubicBezTo>
                    <a:cubicBezTo>
                      <a:pt x="39030" y="503787"/>
                      <a:pt x="35515" y="510388"/>
                      <a:pt x="29415" y="515070"/>
                    </a:cubicBezTo>
                    <a:cubicBezTo>
                      <a:pt x="29098" y="515315"/>
                      <a:pt x="14239" y="541248"/>
                      <a:pt x="8760" y="541518"/>
                    </a:cubicBezTo>
                    <a:cubicBezTo>
                      <a:pt x="-2147" y="560619"/>
                      <a:pt x="-3568" y="552989"/>
                      <a:pt x="12914" y="588047"/>
                    </a:cubicBezTo>
                    <a:cubicBezTo>
                      <a:pt x="20151" y="591576"/>
                      <a:pt x="23292" y="598792"/>
                      <a:pt x="27744" y="604778"/>
                    </a:cubicBezTo>
                    <a:cubicBezTo>
                      <a:pt x="33185" y="612100"/>
                      <a:pt x="55877" y="629475"/>
                      <a:pt x="60012" y="644081"/>
                    </a:cubicBezTo>
                    <a:cubicBezTo>
                      <a:pt x="61194" y="648249"/>
                      <a:pt x="81614" y="657730"/>
                      <a:pt x="85350" y="670379"/>
                    </a:cubicBezTo>
                    <a:cubicBezTo>
                      <a:pt x="86148" y="673076"/>
                      <a:pt x="86378" y="666201"/>
                      <a:pt x="97952" y="681057"/>
                    </a:cubicBezTo>
                    <a:cubicBezTo>
                      <a:pt x="91987" y="688091"/>
                      <a:pt x="84150" y="693293"/>
                      <a:pt x="78512" y="700677"/>
                    </a:cubicBezTo>
                    <a:cubicBezTo>
                      <a:pt x="77801" y="701610"/>
                      <a:pt x="72970" y="701317"/>
                      <a:pt x="71822" y="703321"/>
                    </a:cubicBezTo>
                    <a:cubicBezTo>
                      <a:pt x="70621" y="705413"/>
                      <a:pt x="54658" y="720370"/>
                      <a:pt x="40946" y="733509"/>
                    </a:cubicBezTo>
                    <a:cubicBezTo>
                      <a:pt x="64407" y="733841"/>
                      <a:pt x="87838" y="734187"/>
                      <a:pt x="111207" y="734543"/>
                    </a:cubicBezTo>
                    <a:cubicBezTo>
                      <a:pt x="111601" y="733774"/>
                      <a:pt x="111952" y="732927"/>
                      <a:pt x="112221" y="731947"/>
                    </a:cubicBezTo>
                    <a:cubicBezTo>
                      <a:pt x="112984" y="729235"/>
                      <a:pt x="125327" y="727548"/>
                      <a:pt x="139979" y="710523"/>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4" name="Google Shape;4204;p25"/>
              <p:cNvSpPr/>
              <p:nvPr/>
            </p:nvSpPr>
            <p:spPr>
              <a:xfrm>
                <a:off x="9590157" y="3908141"/>
                <a:ext cx="161827" cy="750648"/>
              </a:xfrm>
              <a:custGeom>
                <a:rect b="b" l="l" r="r" t="t"/>
                <a:pathLst>
                  <a:path extrusionOk="0" h="750648" w="161827">
                    <a:moveTo>
                      <a:pt x="121126" y="744504"/>
                    </a:moveTo>
                    <a:cubicBezTo>
                      <a:pt x="131293" y="734961"/>
                      <a:pt x="150907" y="710961"/>
                      <a:pt x="153034" y="709480"/>
                    </a:cubicBezTo>
                    <a:cubicBezTo>
                      <a:pt x="167980" y="699062"/>
                      <a:pt x="161650" y="679470"/>
                      <a:pt x="145701" y="675740"/>
                    </a:cubicBezTo>
                    <a:cubicBezTo>
                      <a:pt x="138742" y="657355"/>
                      <a:pt x="123460" y="657946"/>
                      <a:pt x="119258" y="646066"/>
                    </a:cubicBezTo>
                    <a:cubicBezTo>
                      <a:pt x="118576" y="644134"/>
                      <a:pt x="116137" y="642331"/>
                      <a:pt x="114086" y="641494"/>
                    </a:cubicBezTo>
                    <a:cubicBezTo>
                      <a:pt x="108745" y="639321"/>
                      <a:pt x="89766" y="612475"/>
                      <a:pt x="73188" y="602403"/>
                    </a:cubicBezTo>
                    <a:cubicBezTo>
                      <a:pt x="71838" y="601580"/>
                      <a:pt x="70926" y="600032"/>
                      <a:pt x="69845" y="598787"/>
                    </a:cubicBezTo>
                    <a:cubicBezTo>
                      <a:pt x="44805" y="569883"/>
                      <a:pt x="51178" y="590475"/>
                      <a:pt x="60879" y="572902"/>
                    </a:cubicBezTo>
                    <a:cubicBezTo>
                      <a:pt x="67626" y="560676"/>
                      <a:pt x="110215" y="519056"/>
                      <a:pt x="111180" y="513234"/>
                    </a:cubicBezTo>
                    <a:cubicBezTo>
                      <a:pt x="111641" y="510436"/>
                      <a:pt x="123787" y="507364"/>
                      <a:pt x="136480" y="488940"/>
                    </a:cubicBezTo>
                    <a:cubicBezTo>
                      <a:pt x="143953" y="478099"/>
                      <a:pt x="145917" y="479551"/>
                      <a:pt x="148395" y="471729"/>
                    </a:cubicBezTo>
                    <a:cubicBezTo>
                      <a:pt x="159278" y="468349"/>
                      <a:pt x="164901" y="457782"/>
                      <a:pt x="152482" y="443772"/>
                    </a:cubicBezTo>
                    <a:cubicBezTo>
                      <a:pt x="143516" y="433661"/>
                      <a:pt x="79450" y="366632"/>
                      <a:pt x="76007" y="358877"/>
                    </a:cubicBezTo>
                    <a:cubicBezTo>
                      <a:pt x="75238" y="357151"/>
                      <a:pt x="73485" y="358137"/>
                      <a:pt x="67938" y="353574"/>
                    </a:cubicBezTo>
                    <a:cubicBezTo>
                      <a:pt x="97791" y="312415"/>
                      <a:pt x="112170" y="311848"/>
                      <a:pt x="109836" y="300295"/>
                    </a:cubicBezTo>
                    <a:cubicBezTo>
                      <a:pt x="137004" y="277497"/>
                      <a:pt x="124118" y="278934"/>
                      <a:pt x="131841" y="275771"/>
                    </a:cubicBezTo>
                    <a:cubicBezTo>
                      <a:pt x="132513" y="275497"/>
                      <a:pt x="131855" y="271511"/>
                      <a:pt x="131481" y="269300"/>
                    </a:cubicBezTo>
                    <a:cubicBezTo>
                      <a:pt x="125362" y="233040"/>
                      <a:pt x="103746" y="225944"/>
                      <a:pt x="97181" y="205876"/>
                    </a:cubicBezTo>
                    <a:cubicBezTo>
                      <a:pt x="96792" y="204694"/>
                      <a:pt x="95490" y="203833"/>
                      <a:pt x="94713" y="202746"/>
                    </a:cubicBezTo>
                    <a:cubicBezTo>
                      <a:pt x="88733" y="194492"/>
                      <a:pt x="92431" y="179948"/>
                      <a:pt x="89214" y="177145"/>
                    </a:cubicBezTo>
                    <a:cubicBezTo>
                      <a:pt x="89406" y="176876"/>
                      <a:pt x="89713" y="176631"/>
                      <a:pt x="89814" y="176347"/>
                    </a:cubicBezTo>
                    <a:cubicBezTo>
                      <a:pt x="95337" y="161386"/>
                      <a:pt x="108524" y="152049"/>
                      <a:pt x="116862" y="139169"/>
                    </a:cubicBezTo>
                    <a:cubicBezTo>
                      <a:pt x="125929" y="125155"/>
                      <a:pt x="205756" y="105092"/>
                      <a:pt x="128345" y="46428"/>
                    </a:cubicBezTo>
                    <a:cubicBezTo>
                      <a:pt x="91471" y="18486"/>
                      <a:pt x="97829" y="15697"/>
                      <a:pt x="79239" y="0"/>
                    </a:cubicBezTo>
                    <a:cubicBezTo>
                      <a:pt x="58127" y="635"/>
                      <a:pt x="36780" y="1274"/>
                      <a:pt x="15240" y="1909"/>
                    </a:cubicBezTo>
                    <a:cubicBezTo>
                      <a:pt x="17243" y="9928"/>
                      <a:pt x="22876" y="15462"/>
                      <a:pt x="27655" y="21361"/>
                    </a:cubicBezTo>
                    <a:cubicBezTo>
                      <a:pt x="34446" y="22005"/>
                      <a:pt x="69490" y="62635"/>
                      <a:pt x="77159" y="67746"/>
                    </a:cubicBezTo>
                    <a:cubicBezTo>
                      <a:pt x="108966" y="88976"/>
                      <a:pt x="100495" y="89039"/>
                      <a:pt x="106844" y="91395"/>
                    </a:cubicBezTo>
                    <a:cubicBezTo>
                      <a:pt x="113663" y="93924"/>
                      <a:pt x="110422" y="92159"/>
                      <a:pt x="85660" y="116794"/>
                    </a:cubicBezTo>
                    <a:cubicBezTo>
                      <a:pt x="80838" y="121592"/>
                      <a:pt x="56134" y="148453"/>
                      <a:pt x="46692" y="148669"/>
                    </a:cubicBezTo>
                    <a:cubicBezTo>
                      <a:pt x="41304" y="165313"/>
                      <a:pt x="39608" y="168679"/>
                      <a:pt x="41030" y="172410"/>
                    </a:cubicBezTo>
                    <a:cubicBezTo>
                      <a:pt x="46178" y="185934"/>
                      <a:pt x="44022" y="194770"/>
                      <a:pt x="54775" y="205126"/>
                    </a:cubicBezTo>
                    <a:cubicBezTo>
                      <a:pt x="62454" y="212520"/>
                      <a:pt x="89775" y="260083"/>
                      <a:pt x="91519" y="262252"/>
                    </a:cubicBezTo>
                    <a:cubicBezTo>
                      <a:pt x="82351" y="266732"/>
                      <a:pt x="71070" y="274372"/>
                      <a:pt x="69787" y="284540"/>
                    </a:cubicBezTo>
                    <a:cubicBezTo>
                      <a:pt x="69259" y="288728"/>
                      <a:pt x="58583" y="290968"/>
                      <a:pt x="40434" y="319103"/>
                    </a:cubicBezTo>
                    <a:cubicBezTo>
                      <a:pt x="37025" y="324387"/>
                      <a:pt x="31262" y="327978"/>
                      <a:pt x="29350" y="334367"/>
                    </a:cubicBezTo>
                    <a:cubicBezTo>
                      <a:pt x="21873" y="336401"/>
                      <a:pt x="23995" y="344310"/>
                      <a:pt x="20653" y="348968"/>
                    </a:cubicBezTo>
                    <a:cubicBezTo>
                      <a:pt x="14040" y="358161"/>
                      <a:pt x="22252" y="375118"/>
                      <a:pt x="28553" y="384478"/>
                    </a:cubicBezTo>
                    <a:cubicBezTo>
                      <a:pt x="32001" y="389608"/>
                      <a:pt x="50880" y="392522"/>
                      <a:pt x="63924" y="413575"/>
                    </a:cubicBezTo>
                    <a:cubicBezTo>
                      <a:pt x="68097" y="420315"/>
                      <a:pt x="97676" y="446623"/>
                      <a:pt x="103448" y="451743"/>
                    </a:cubicBezTo>
                    <a:cubicBezTo>
                      <a:pt x="91221" y="463493"/>
                      <a:pt x="75867" y="483195"/>
                      <a:pt x="74311" y="485762"/>
                    </a:cubicBezTo>
                    <a:cubicBezTo>
                      <a:pt x="73711" y="486753"/>
                      <a:pt x="68861" y="487022"/>
                      <a:pt x="67938" y="489109"/>
                    </a:cubicBezTo>
                    <a:cubicBezTo>
                      <a:pt x="65076" y="495628"/>
                      <a:pt x="28380" y="533042"/>
                      <a:pt x="13790" y="558013"/>
                    </a:cubicBezTo>
                    <a:cubicBezTo>
                      <a:pt x="3532" y="562422"/>
                      <a:pt x="-205" y="573321"/>
                      <a:pt x="1952" y="582162"/>
                    </a:cubicBezTo>
                    <a:cubicBezTo>
                      <a:pt x="-339" y="586989"/>
                      <a:pt x="-1636" y="589734"/>
                      <a:pt x="4031" y="593609"/>
                    </a:cubicBezTo>
                    <a:cubicBezTo>
                      <a:pt x="14928" y="601056"/>
                      <a:pt x="23914" y="617754"/>
                      <a:pt x="27223" y="620624"/>
                    </a:cubicBezTo>
                    <a:cubicBezTo>
                      <a:pt x="43590" y="634816"/>
                      <a:pt x="104630" y="694807"/>
                      <a:pt x="105547" y="696610"/>
                    </a:cubicBezTo>
                    <a:cubicBezTo>
                      <a:pt x="91677" y="707778"/>
                      <a:pt x="82087" y="721975"/>
                      <a:pt x="57008" y="749605"/>
                    </a:cubicBezTo>
                    <a:cubicBezTo>
                      <a:pt x="76631" y="749952"/>
                      <a:pt x="96110" y="750302"/>
                      <a:pt x="115431" y="750649"/>
                    </a:cubicBezTo>
                    <a:cubicBezTo>
                      <a:pt x="116852" y="748836"/>
                      <a:pt x="118672" y="746802"/>
                      <a:pt x="121126" y="74450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5" name="Google Shape;4205;p25"/>
              <p:cNvSpPr/>
              <p:nvPr/>
            </p:nvSpPr>
            <p:spPr>
              <a:xfrm>
                <a:off x="10104329" y="3890338"/>
                <a:ext cx="157149" cy="776153"/>
              </a:xfrm>
              <a:custGeom>
                <a:rect b="b" l="l" r="r" t="t"/>
                <a:pathLst>
                  <a:path extrusionOk="0" h="776153" w="157149">
                    <a:moveTo>
                      <a:pt x="148583" y="717466"/>
                    </a:moveTo>
                    <a:cubicBezTo>
                      <a:pt x="163092" y="707355"/>
                      <a:pt x="156949" y="688336"/>
                      <a:pt x="141466" y="684711"/>
                    </a:cubicBezTo>
                    <a:cubicBezTo>
                      <a:pt x="134695" y="666816"/>
                      <a:pt x="119816" y="667263"/>
                      <a:pt x="115792" y="655898"/>
                    </a:cubicBezTo>
                    <a:cubicBezTo>
                      <a:pt x="115129" y="654023"/>
                      <a:pt x="112761" y="652268"/>
                      <a:pt x="110773" y="651456"/>
                    </a:cubicBezTo>
                    <a:cubicBezTo>
                      <a:pt x="105591" y="649345"/>
                      <a:pt x="87164" y="623282"/>
                      <a:pt x="71066" y="613504"/>
                    </a:cubicBezTo>
                    <a:cubicBezTo>
                      <a:pt x="69289" y="612427"/>
                      <a:pt x="65130" y="606181"/>
                      <a:pt x="61672" y="602898"/>
                    </a:cubicBezTo>
                    <a:cubicBezTo>
                      <a:pt x="49555" y="591378"/>
                      <a:pt x="49589" y="594869"/>
                      <a:pt x="53042" y="591124"/>
                    </a:cubicBezTo>
                    <a:cubicBezTo>
                      <a:pt x="53330" y="590811"/>
                      <a:pt x="98070" y="538984"/>
                      <a:pt x="100078" y="537585"/>
                    </a:cubicBezTo>
                    <a:cubicBezTo>
                      <a:pt x="109697" y="530873"/>
                      <a:pt x="105682" y="527393"/>
                      <a:pt x="110418" y="524508"/>
                    </a:cubicBezTo>
                    <a:cubicBezTo>
                      <a:pt x="126477" y="514729"/>
                      <a:pt x="137984" y="496344"/>
                      <a:pt x="142667" y="489243"/>
                    </a:cubicBezTo>
                    <a:cubicBezTo>
                      <a:pt x="135665" y="482099"/>
                      <a:pt x="128600" y="475012"/>
                      <a:pt x="121512" y="467945"/>
                    </a:cubicBezTo>
                    <a:cubicBezTo>
                      <a:pt x="128898" y="462580"/>
                      <a:pt x="135765" y="457681"/>
                      <a:pt x="142158" y="453142"/>
                    </a:cubicBezTo>
                    <a:cubicBezTo>
                      <a:pt x="129762" y="439959"/>
                      <a:pt x="76593" y="383324"/>
                      <a:pt x="73808" y="377070"/>
                    </a:cubicBezTo>
                    <a:cubicBezTo>
                      <a:pt x="73064" y="375392"/>
                      <a:pt x="71359" y="376348"/>
                      <a:pt x="65975" y="371920"/>
                    </a:cubicBezTo>
                    <a:cubicBezTo>
                      <a:pt x="95141" y="331699"/>
                      <a:pt x="108929" y="331459"/>
                      <a:pt x="106652" y="320194"/>
                    </a:cubicBezTo>
                    <a:cubicBezTo>
                      <a:pt x="133033" y="298059"/>
                      <a:pt x="120551" y="299444"/>
                      <a:pt x="128019" y="296382"/>
                    </a:cubicBezTo>
                    <a:cubicBezTo>
                      <a:pt x="128672" y="296117"/>
                      <a:pt x="128033" y="292247"/>
                      <a:pt x="127673" y="290103"/>
                    </a:cubicBezTo>
                    <a:cubicBezTo>
                      <a:pt x="127476" y="288939"/>
                      <a:pt x="126175" y="287920"/>
                      <a:pt x="126098" y="286785"/>
                    </a:cubicBezTo>
                    <a:cubicBezTo>
                      <a:pt x="125743" y="281261"/>
                      <a:pt x="125527" y="279454"/>
                      <a:pt x="123336" y="278329"/>
                    </a:cubicBezTo>
                    <a:cubicBezTo>
                      <a:pt x="123116" y="262290"/>
                      <a:pt x="116997" y="264502"/>
                      <a:pt x="109957" y="252872"/>
                    </a:cubicBezTo>
                    <a:cubicBezTo>
                      <a:pt x="104967" y="244626"/>
                      <a:pt x="97465" y="238001"/>
                      <a:pt x="94368" y="228525"/>
                    </a:cubicBezTo>
                    <a:cubicBezTo>
                      <a:pt x="93993" y="227376"/>
                      <a:pt x="92725" y="226540"/>
                      <a:pt x="91966" y="225487"/>
                    </a:cubicBezTo>
                    <a:cubicBezTo>
                      <a:pt x="86160" y="217472"/>
                      <a:pt x="89753" y="203352"/>
                      <a:pt x="86626" y="200631"/>
                    </a:cubicBezTo>
                    <a:cubicBezTo>
                      <a:pt x="86813" y="200371"/>
                      <a:pt x="87111" y="200131"/>
                      <a:pt x="87212" y="199857"/>
                    </a:cubicBezTo>
                    <a:cubicBezTo>
                      <a:pt x="92576" y="185333"/>
                      <a:pt x="105380" y="176265"/>
                      <a:pt x="113472" y="163761"/>
                    </a:cubicBezTo>
                    <a:cubicBezTo>
                      <a:pt x="121473" y="151395"/>
                      <a:pt x="200201" y="130991"/>
                      <a:pt x="124624" y="73717"/>
                    </a:cubicBezTo>
                    <a:cubicBezTo>
                      <a:pt x="85939" y="44404"/>
                      <a:pt x="96289" y="43616"/>
                      <a:pt x="72098" y="24702"/>
                    </a:cubicBezTo>
                    <a:cubicBezTo>
                      <a:pt x="64698" y="18914"/>
                      <a:pt x="74740" y="22505"/>
                      <a:pt x="77871" y="13856"/>
                    </a:cubicBezTo>
                    <a:cubicBezTo>
                      <a:pt x="78961" y="10851"/>
                      <a:pt x="81507" y="9620"/>
                      <a:pt x="83351" y="7558"/>
                    </a:cubicBezTo>
                    <a:cubicBezTo>
                      <a:pt x="86693" y="3813"/>
                      <a:pt x="89306" y="1462"/>
                      <a:pt x="90862" y="0"/>
                    </a:cubicBezTo>
                    <a:cubicBezTo>
                      <a:pt x="70163" y="865"/>
                      <a:pt x="47634" y="1760"/>
                      <a:pt x="23492" y="2683"/>
                    </a:cubicBezTo>
                    <a:cubicBezTo>
                      <a:pt x="13849" y="8303"/>
                      <a:pt x="13042" y="23866"/>
                      <a:pt x="15213" y="29428"/>
                    </a:cubicBezTo>
                    <a:cubicBezTo>
                      <a:pt x="14924" y="36390"/>
                      <a:pt x="27723" y="51452"/>
                      <a:pt x="30369" y="52308"/>
                    </a:cubicBezTo>
                    <a:cubicBezTo>
                      <a:pt x="39268" y="55193"/>
                      <a:pt x="65898" y="88390"/>
                      <a:pt x="74922" y="94414"/>
                    </a:cubicBezTo>
                    <a:cubicBezTo>
                      <a:pt x="105802" y="115025"/>
                      <a:pt x="97581" y="115087"/>
                      <a:pt x="103742" y="117376"/>
                    </a:cubicBezTo>
                    <a:cubicBezTo>
                      <a:pt x="106187" y="118280"/>
                      <a:pt x="109865" y="119390"/>
                      <a:pt x="102114" y="124116"/>
                    </a:cubicBezTo>
                    <a:cubicBezTo>
                      <a:pt x="93859" y="129145"/>
                      <a:pt x="57081" y="172717"/>
                      <a:pt x="45344" y="172982"/>
                    </a:cubicBezTo>
                    <a:cubicBezTo>
                      <a:pt x="40114" y="189145"/>
                      <a:pt x="38466" y="192410"/>
                      <a:pt x="39845" y="196035"/>
                    </a:cubicBezTo>
                    <a:cubicBezTo>
                      <a:pt x="44844" y="209169"/>
                      <a:pt x="42750" y="217742"/>
                      <a:pt x="53191" y="227799"/>
                    </a:cubicBezTo>
                    <a:cubicBezTo>
                      <a:pt x="60664" y="234992"/>
                      <a:pt x="87159" y="281146"/>
                      <a:pt x="88874" y="283261"/>
                    </a:cubicBezTo>
                    <a:cubicBezTo>
                      <a:pt x="79979" y="287612"/>
                      <a:pt x="69015" y="295031"/>
                      <a:pt x="67771" y="304901"/>
                    </a:cubicBezTo>
                    <a:cubicBezTo>
                      <a:pt x="67257" y="308968"/>
                      <a:pt x="56894" y="311136"/>
                      <a:pt x="39268" y="338459"/>
                    </a:cubicBezTo>
                    <a:cubicBezTo>
                      <a:pt x="35959" y="343589"/>
                      <a:pt x="30365" y="347074"/>
                      <a:pt x="28506" y="353276"/>
                    </a:cubicBezTo>
                    <a:cubicBezTo>
                      <a:pt x="21244" y="355252"/>
                      <a:pt x="23310" y="362930"/>
                      <a:pt x="20058" y="367454"/>
                    </a:cubicBezTo>
                    <a:cubicBezTo>
                      <a:pt x="13637" y="376377"/>
                      <a:pt x="21614" y="392844"/>
                      <a:pt x="27728" y="401935"/>
                    </a:cubicBezTo>
                    <a:cubicBezTo>
                      <a:pt x="31080" y="406916"/>
                      <a:pt x="49402" y="409743"/>
                      <a:pt x="62071" y="430185"/>
                    </a:cubicBezTo>
                    <a:cubicBezTo>
                      <a:pt x="66115" y="436714"/>
                      <a:pt x="94661" y="462113"/>
                      <a:pt x="100448" y="467243"/>
                    </a:cubicBezTo>
                    <a:cubicBezTo>
                      <a:pt x="83115" y="483897"/>
                      <a:pt x="26157" y="548580"/>
                      <a:pt x="13397" y="570422"/>
                    </a:cubicBezTo>
                    <a:cubicBezTo>
                      <a:pt x="3437" y="574696"/>
                      <a:pt x="-189" y="585282"/>
                      <a:pt x="1905" y="593869"/>
                    </a:cubicBezTo>
                    <a:cubicBezTo>
                      <a:pt x="-319" y="598547"/>
                      <a:pt x="-1606" y="601210"/>
                      <a:pt x="3922" y="604980"/>
                    </a:cubicBezTo>
                    <a:cubicBezTo>
                      <a:pt x="14497" y="612210"/>
                      <a:pt x="23228" y="628422"/>
                      <a:pt x="26436" y="631206"/>
                    </a:cubicBezTo>
                    <a:cubicBezTo>
                      <a:pt x="50818" y="652355"/>
                      <a:pt x="102325" y="704668"/>
                      <a:pt x="102484" y="704980"/>
                    </a:cubicBezTo>
                    <a:cubicBezTo>
                      <a:pt x="97091" y="709317"/>
                      <a:pt x="98474" y="706350"/>
                      <a:pt x="94833" y="710898"/>
                    </a:cubicBezTo>
                    <a:cubicBezTo>
                      <a:pt x="59501" y="755057"/>
                      <a:pt x="37871" y="770437"/>
                      <a:pt x="39580" y="775557"/>
                    </a:cubicBezTo>
                    <a:cubicBezTo>
                      <a:pt x="59160" y="775788"/>
                      <a:pt x="78164" y="775985"/>
                      <a:pt x="96596" y="776154"/>
                    </a:cubicBezTo>
                    <a:cubicBezTo>
                      <a:pt x="104722" y="767014"/>
                      <a:pt x="147450" y="718259"/>
                      <a:pt x="148583" y="7174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6" name="Google Shape;4206;p25"/>
              <p:cNvSpPr/>
              <p:nvPr/>
            </p:nvSpPr>
            <p:spPr>
              <a:xfrm>
                <a:off x="8364331" y="3940742"/>
                <a:ext cx="152537" cy="712268"/>
              </a:xfrm>
              <a:custGeom>
                <a:rect b="b" l="l" r="r" t="t"/>
                <a:pathLst>
                  <a:path extrusionOk="0" h="712268" w="152537">
                    <a:moveTo>
                      <a:pt x="148532" y="651412"/>
                    </a:moveTo>
                    <a:cubicBezTo>
                      <a:pt x="159582" y="636614"/>
                      <a:pt x="138062" y="635600"/>
                      <a:pt x="136372" y="631013"/>
                    </a:cubicBezTo>
                    <a:cubicBezTo>
                      <a:pt x="132155" y="619528"/>
                      <a:pt x="118189" y="617576"/>
                      <a:pt x="114698" y="609826"/>
                    </a:cubicBezTo>
                    <a:cubicBezTo>
                      <a:pt x="106567" y="591787"/>
                      <a:pt x="90368" y="586287"/>
                      <a:pt x="65933" y="554244"/>
                    </a:cubicBezTo>
                    <a:cubicBezTo>
                      <a:pt x="71100" y="545643"/>
                      <a:pt x="74904" y="550373"/>
                      <a:pt x="89643" y="529984"/>
                    </a:cubicBezTo>
                    <a:cubicBezTo>
                      <a:pt x="119178" y="489133"/>
                      <a:pt x="123534" y="496791"/>
                      <a:pt x="134619" y="474854"/>
                    </a:cubicBezTo>
                    <a:cubicBezTo>
                      <a:pt x="141746" y="460719"/>
                      <a:pt x="150236" y="464152"/>
                      <a:pt x="116239" y="428738"/>
                    </a:cubicBezTo>
                    <a:cubicBezTo>
                      <a:pt x="108037" y="420190"/>
                      <a:pt x="99171" y="411873"/>
                      <a:pt x="92304" y="402344"/>
                    </a:cubicBezTo>
                    <a:cubicBezTo>
                      <a:pt x="82607" y="388897"/>
                      <a:pt x="66682" y="381195"/>
                      <a:pt x="59718" y="365531"/>
                    </a:cubicBezTo>
                    <a:cubicBezTo>
                      <a:pt x="58988" y="363892"/>
                      <a:pt x="57370" y="364791"/>
                      <a:pt x="52150" y="360589"/>
                    </a:cubicBezTo>
                    <a:cubicBezTo>
                      <a:pt x="58057" y="352786"/>
                      <a:pt x="104555" y="298521"/>
                      <a:pt x="119380" y="293035"/>
                    </a:cubicBezTo>
                    <a:cubicBezTo>
                      <a:pt x="124951" y="290978"/>
                      <a:pt x="124077" y="282598"/>
                      <a:pt x="130700" y="281458"/>
                    </a:cubicBezTo>
                    <a:cubicBezTo>
                      <a:pt x="131007" y="281405"/>
                      <a:pt x="129941" y="283579"/>
                      <a:pt x="134734" y="259497"/>
                    </a:cubicBezTo>
                    <a:cubicBezTo>
                      <a:pt x="136914" y="256636"/>
                      <a:pt x="134647" y="255367"/>
                      <a:pt x="131391" y="247516"/>
                    </a:cubicBezTo>
                    <a:cubicBezTo>
                      <a:pt x="101496" y="239155"/>
                      <a:pt x="66591" y="171756"/>
                      <a:pt x="61078" y="168823"/>
                    </a:cubicBezTo>
                    <a:cubicBezTo>
                      <a:pt x="54666" y="165419"/>
                      <a:pt x="51098" y="159809"/>
                      <a:pt x="48351" y="153785"/>
                    </a:cubicBezTo>
                    <a:cubicBezTo>
                      <a:pt x="49950" y="152405"/>
                      <a:pt x="51376" y="150664"/>
                      <a:pt x="52784" y="148727"/>
                    </a:cubicBezTo>
                    <a:cubicBezTo>
                      <a:pt x="68478" y="127082"/>
                      <a:pt x="90032" y="120313"/>
                      <a:pt x="106682" y="103419"/>
                    </a:cubicBezTo>
                    <a:cubicBezTo>
                      <a:pt x="129893" y="79871"/>
                      <a:pt x="136069" y="72654"/>
                      <a:pt x="151010" y="63630"/>
                    </a:cubicBezTo>
                    <a:cubicBezTo>
                      <a:pt x="147662" y="58986"/>
                      <a:pt x="153997" y="58851"/>
                      <a:pt x="152215" y="50596"/>
                    </a:cubicBezTo>
                    <a:cubicBezTo>
                      <a:pt x="149838" y="39390"/>
                      <a:pt x="123189" y="16188"/>
                      <a:pt x="109266" y="0"/>
                    </a:cubicBezTo>
                    <a:cubicBezTo>
                      <a:pt x="89686" y="495"/>
                      <a:pt x="71014" y="971"/>
                      <a:pt x="53331" y="1413"/>
                    </a:cubicBezTo>
                    <a:cubicBezTo>
                      <a:pt x="59229" y="7827"/>
                      <a:pt x="59267" y="11014"/>
                      <a:pt x="66452" y="17736"/>
                    </a:cubicBezTo>
                    <a:cubicBezTo>
                      <a:pt x="122156" y="69837"/>
                      <a:pt x="99306" y="32625"/>
                      <a:pt x="49350" y="100145"/>
                    </a:cubicBezTo>
                    <a:cubicBezTo>
                      <a:pt x="44528" y="106659"/>
                      <a:pt x="26989" y="113602"/>
                      <a:pt x="22196" y="120140"/>
                    </a:cubicBezTo>
                    <a:cubicBezTo>
                      <a:pt x="17312" y="126813"/>
                      <a:pt x="13994" y="131472"/>
                      <a:pt x="9811" y="133280"/>
                    </a:cubicBezTo>
                    <a:cubicBezTo>
                      <a:pt x="158" y="137453"/>
                      <a:pt x="1531" y="150097"/>
                      <a:pt x="1084" y="151160"/>
                    </a:cubicBezTo>
                    <a:cubicBezTo>
                      <a:pt x="-1624" y="157563"/>
                      <a:pt x="1142" y="163116"/>
                      <a:pt x="4970" y="167160"/>
                    </a:cubicBezTo>
                    <a:cubicBezTo>
                      <a:pt x="13941" y="176636"/>
                      <a:pt x="15795" y="185669"/>
                      <a:pt x="27061" y="193208"/>
                    </a:cubicBezTo>
                    <a:cubicBezTo>
                      <a:pt x="31561" y="196217"/>
                      <a:pt x="42718" y="220573"/>
                      <a:pt x="46536" y="224934"/>
                    </a:cubicBezTo>
                    <a:cubicBezTo>
                      <a:pt x="50560" y="229530"/>
                      <a:pt x="56265" y="232761"/>
                      <a:pt x="59858" y="237612"/>
                    </a:cubicBezTo>
                    <a:cubicBezTo>
                      <a:pt x="80389" y="265362"/>
                      <a:pt x="60698" y="239876"/>
                      <a:pt x="84985" y="262425"/>
                    </a:cubicBezTo>
                    <a:cubicBezTo>
                      <a:pt x="79217" y="268675"/>
                      <a:pt x="74131" y="275540"/>
                      <a:pt x="68709" y="282021"/>
                    </a:cubicBezTo>
                    <a:cubicBezTo>
                      <a:pt x="49772" y="304670"/>
                      <a:pt x="43102" y="303983"/>
                      <a:pt x="40854" y="310324"/>
                    </a:cubicBezTo>
                    <a:cubicBezTo>
                      <a:pt x="36863" y="321612"/>
                      <a:pt x="18758" y="338238"/>
                      <a:pt x="15708" y="352209"/>
                    </a:cubicBezTo>
                    <a:cubicBezTo>
                      <a:pt x="12255" y="357170"/>
                      <a:pt x="7438" y="357372"/>
                      <a:pt x="8490" y="370291"/>
                    </a:cubicBezTo>
                    <a:cubicBezTo>
                      <a:pt x="9316" y="380459"/>
                      <a:pt x="19204" y="394656"/>
                      <a:pt x="23234" y="396603"/>
                    </a:cubicBezTo>
                    <a:cubicBezTo>
                      <a:pt x="48154" y="408651"/>
                      <a:pt x="32109" y="410180"/>
                      <a:pt x="91550" y="460219"/>
                    </a:cubicBezTo>
                    <a:cubicBezTo>
                      <a:pt x="82093" y="468931"/>
                      <a:pt x="82819" y="466080"/>
                      <a:pt x="80970" y="468753"/>
                    </a:cubicBezTo>
                    <a:cubicBezTo>
                      <a:pt x="37862" y="531340"/>
                      <a:pt x="29813" y="529820"/>
                      <a:pt x="17658" y="559777"/>
                    </a:cubicBezTo>
                    <a:cubicBezTo>
                      <a:pt x="11468" y="575037"/>
                      <a:pt x="29491" y="584624"/>
                      <a:pt x="36244" y="590508"/>
                    </a:cubicBezTo>
                    <a:cubicBezTo>
                      <a:pt x="81517" y="629984"/>
                      <a:pt x="91862" y="643989"/>
                      <a:pt x="97913" y="649509"/>
                    </a:cubicBezTo>
                    <a:cubicBezTo>
                      <a:pt x="98206" y="649778"/>
                      <a:pt x="47410" y="696658"/>
                      <a:pt x="37968" y="712269"/>
                    </a:cubicBezTo>
                    <a:cubicBezTo>
                      <a:pt x="55238" y="711754"/>
                      <a:pt x="72849" y="711288"/>
                      <a:pt x="90776" y="710860"/>
                    </a:cubicBezTo>
                    <a:cubicBezTo>
                      <a:pt x="99944" y="707273"/>
                      <a:pt x="106058" y="698105"/>
                      <a:pt x="137745" y="672715"/>
                    </a:cubicBezTo>
                    <a:cubicBezTo>
                      <a:pt x="144224" y="665754"/>
                      <a:pt x="147004" y="659932"/>
                      <a:pt x="148532" y="65141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7" name="Google Shape;4207;p25"/>
              <p:cNvSpPr/>
              <p:nvPr/>
            </p:nvSpPr>
            <p:spPr>
              <a:xfrm>
                <a:off x="8735542" y="3932554"/>
                <a:ext cx="151656" cy="715475"/>
              </a:xfrm>
              <a:custGeom>
                <a:rect b="b" l="l" r="r" t="t"/>
                <a:pathLst>
                  <a:path extrusionOk="0" h="715475" w="151656">
                    <a:moveTo>
                      <a:pt x="108392" y="707172"/>
                    </a:moveTo>
                    <a:cubicBezTo>
                      <a:pt x="109126" y="704519"/>
                      <a:pt x="121171" y="702817"/>
                      <a:pt x="135338" y="686360"/>
                    </a:cubicBezTo>
                    <a:cubicBezTo>
                      <a:pt x="141495" y="679191"/>
                      <a:pt x="158352" y="669422"/>
                      <a:pt x="148776" y="644744"/>
                    </a:cubicBezTo>
                    <a:cubicBezTo>
                      <a:pt x="150687" y="639340"/>
                      <a:pt x="135924" y="629489"/>
                      <a:pt x="130070" y="627542"/>
                    </a:cubicBezTo>
                    <a:cubicBezTo>
                      <a:pt x="124955" y="625845"/>
                      <a:pt x="95771" y="594749"/>
                      <a:pt x="91813" y="590427"/>
                    </a:cubicBezTo>
                    <a:cubicBezTo>
                      <a:pt x="90012" y="588455"/>
                      <a:pt x="89455" y="585326"/>
                      <a:pt x="87611" y="583417"/>
                    </a:cubicBezTo>
                    <a:cubicBezTo>
                      <a:pt x="35100" y="529229"/>
                      <a:pt x="49758" y="545181"/>
                      <a:pt x="55761" y="532643"/>
                    </a:cubicBezTo>
                    <a:cubicBezTo>
                      <a:pt x="60890" y="521931"/>
                      <a:pt x="100035" y="478440"/>
                      <a:pt x="112848" y="469060"/>
                    </a:cubicBezTo>
                    <a:cubicBezTo>
                      <a:pt x="127299" y="458479"/>
                      <a:pt x="128644" y="444666"/>
                      <a:pt x="147177" y="430786"/>
                    </a:cubicBezTo>
                    <a:cubicBezTo>
                      <a:pt x="151120" y="397310"/>
                      <a:pt x="123596" y="396651"/>
                      <a:pt x="118712" y="382824"/>
                    </a:cubicBezTo>
                    <a:cubicBezTo>
                      <a:pt x="118049" y="380949"/>
                      <a:pt x="115682" y="379195"/>
                      <a:pt x="113694" y="378382"/>
                    </a:cubicBezTo>
                    <a:cubicBezTo>
                      <a:pt x="108512" y="376271"/>
                      <a:pt x="90084" y="350209"/>
                      <a:pt x="73986" y="340430"/>
                    </a:cubicBezTo>
                    <a:cubicBezTo>
                      <a:pt x="71921" y="339175"/>
                      <a:pt x="73722" y="338358"/>
                      <a:pt x="54339" y="320814"/>
                    </a:cubicBezTo>
                    <a:cubicBezTo>
                      <a:pt x="69938" y="289531"/>
                      <a:pt x="153108" y="223722"/>
                      <a:pt x="134863" y="208516"/>
                    </a:cubicBezTo>
                    <a:cubicBezTo>
                      <a:pt x="136025" y="199568"/>
                      <a:pt x="131660" y="202636"/>
                      <a:pt x="109602" y="172881"/>
                    </a:cubicBezTo>
                    <a:cubicBezTo>
                      <a:pt x="104939" y="166592"/>
                      <a:pt x="86310" y="160438"/>
                      <a:pt x="81296" y="154434"/>
                    </a:cubicBezTo>
                    <a:cubicBezTo>
                      <a:pt x="56553" y="124784"/>
                      <a:pt x="73045" y="133496"/>
                      <a:pt x="74779" y="120049"/>
                    </a:cubicBezTo>
                    <a:cubicBezTo>
                      <a:pt x="148593" y="51697"/>
                      <a:pt x="129234" y="69746"/>
                      <a:pt x="97096" y="40082"/>
                    </a:cubicBezTo>
                    <a:cubicBezTo>
                      <a:pt x="44561" y="-8346"/>
                      <a:pt x="73520" y="18779"/>
                      <a:pt x="55165" y="0"/>
                    </a:cubicBezTo>
                    <a:cubicBezTo>
                      <a:pt x="37194" y="471"/>
                      <a:pt x="19478" y="933"/>
                      <a:pt x="2020" y="1389"/>
                    </a:cubicBezTo>
                    <a:cubicBezTo>
                      <a:pt x="24405" y="33380"/>
                      <a:pt x="74394" y="60654"/>
                      <a:pt x="69270" y="67173"/>
                    </a:cubicBezTo>
                    <a:cubicBezTo>
                      <a:pt x="50478" y="91111"/>
                      <a:pt x="51534" y="83693"/>
                      <a:pt x="49004" y="87876"/>
                    </a:cubicBezTo>
                    <a:cubicBezTo>
                      <a:pt x="34159" y="112414"/>
                      <a:pt x="36483" y="109770"/>
                      <a:pt x="35926" y="109885"/>
                    </a:cubicBezTo>
                    <a:cubicBezTo>
                      <a:pt x="29260" y="111289"/>
                      <a:pt x="31681" y="117832"/>
                      <a:pt x="26336" y="125010"/>
                    </a:cubicBezTo>
                    <a:cubicBezTo>
                      <a:pt x="-3949" y="165679"/>
                      <a:pt x="60726" y="184217"/>
                      <a:pt x="68218" y="192588"/>
                    </a:cubicBezTo>
                    <a:cubicBezTo>
                      <a:pt x="76431" y="201766"/>
                      <a:pt x="75816" y="201578"/>
                      <a:pt x="87361" y="212045"/>
                    </a:cubicBezTo>
                    <a:cubicBezTo>
                      <a:pt x="86871" y="214434"/>
                      <a:pt x="86814" y="217597"/>
                      <a:pt x="82708" y="217458"/>
                    </a:cubicBezTo>
                    <a:cubicBezTo>
                      <a:pt x="80076" y="217367"/>
                      <a:pt x="82410" y="223838"/>
                      <a:pt x="76383" y="226338"/>
                    </a:cubicBezTo>
                    <a:cubicBezTo>
                      <a:pt x="64617" y="231227"/>
                      <a:pt x="25130" y="282252"/>
                      <a:pt x="17681" y="292396"/>
                    </a:cubicBezTo>
                    <a:cubicBezTo>
                      <a:pt x="8979" y="304242"/>
                      <a:pt x="-2513" y="310007"/>
                      <a:pt x="9421" y="330353"/>
                    </a:cubicBezTo>
                    <a:cubicBezTo>
                      <a:pt x="11462" y="344574"/>
                      <a:pt x="70817" y="396387"/>
                      <a:pt x="94599" y="420281"/>
                    </a:cubicBezTo>
                    <a:cubicBezTo>
                      <a:pt x="84802" y="427656"/>
                      <a:pt x="86497" y="431469"/>
                      <a:pt x="82127" y="434272"/>
                    </a:cubicBezTo>
                    <a:cubicBezTo>
                      <a:pt x="69626" y="442291"/>
                      <a:pt x="67599" y="452017"/>
                      <a:pt x="57019" y="463517"/>
                    </a:cubicBezTo>
                    <a:cubicBezTo>
                      <a:pt x="40681" y="481277"/>
                      <a:pt x="58671" y="456065"/>
                      <a:pt x="10242" y="522099"/>
                    </a:cubicBezTo>
                    <a:cubicBezTo>
                      <a:pt x="5181" y="522455"/>
                      <a:pt x="7082" y="527854"/>
                      <a:pt x="3149" y="530157"/>
                    </a:cubicBezTo>
                    <a:cubicBezTo>
                      <a:pt x="-7119" y="536162"/>
                      <a:pt x="10920" y="565215"/>
                      <a:pt x="11966" y="567431"/>
                    </a:cubicBezTo>
                    <a:cubicBezTo>
                      <a:pt x="18993" y="570859"/>
                      <a:pt x="22042" y="577864"/>
                      <a:pt x="26364" y="583676"/>
                    </a:cubicBezTo>
                    <a:cubicBezTo>
                      <a:pt x="31647" y="590782"/>
                      <a:pt x="53676" y="607657"/>
                      <a:pt x="57691" y="621835"/>
                    </a:cubicBezTo>
                    <a:cubicBezTo>
                      <a:pt x="58844" y="625907"/>
                      <a:pt x="78630" y="634970"/>
                      <a:pt x="82290" y="647369"/>
                    </a:cubicBezTo>
                    <a:cubicBezTo>
                      <a:pt x="83058" y="649989"/>
                      <a:pt x="83289" y="643311"/>
                      <a:pt x="94527" y="657739"/>
                    </a:cubicBezTo>
                    <a:cubicBezTo>
                      <a:pt x="88740" y="664576"/>
                      <a:pt x="81128" y="669629"/>
                      <a:pt x="75653" y="676802"/>
                    </a:cubicBezTo>
                    <a:cubicBezTo>
                      <a:pt x="74961" y="677706"/>
                      <a:pt x="70274" y="677422"/>
                      <a:pt x="69155" y="679369"/>
                    </a:cubicBezTo>
                    <a:cubicBezTo>
                      <a:pt x="67815" y="681701"/>
                      <a:pt x="45877" y="702139"/>
                      <a:pt x="32137" y="715475"/>
                    </a:cubicBezTo>
                    <a:cubicBezTo>
                      <a:pt x="54901" y="715437"/>
                      <a:pt x="77891" y="715437"/>
                      <a:pt x="101063" y="715466"/>
                    </a:cubicBezTo>
                    <a:cubicBezTo>
                      <a:pt x="105827" y="714072"/>
                      <a:pt x="107167" y="711562"/>
                      <a:pt x="108392" y="70717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8" name="Google Shape;4208;p25"/>
              <p:cNvSpPr/>
              <p:nvPr/>
            </p:nvSpPr>
            <p:spPr>
              <a:xfrm>
                <a:off x="8012306" y="3941275"/>
                <a:ext cx="157505" cy="739259"/>
              </a:xfrm>
              <a:custGeom>
                <a:rect b="b" l="l" r="r" t="t"/>
                <a:pathLst>
                  <a:path extrusionOk="0" h="739259" w="157505">
                    <a:moveTo>
                      <a:pt x="148565" y="666538"/>
                    </a:moveTo>
                    <a:cubicBezTo>
                      <a:pt x="163074" y="656423"/>
                      <a:pt x="156931" y="637404"/>
                      <a:pt x="141448" y="633779"/>
                    </a:cubicBezTo>
                    <a:cubicBezTo>
                      <a:pt x="134691" y="615932"/>
                      <a:pt x="119856" y="616504"/>
                      <a:pt x="115774" y="604966"/>
                    </a:cubicBezTo>
                    <a:cubicBezTo>
                      <a:pt x="115111" y="603091"/>
                      <a:pt x="112743" y="601336"/>
                      <a:pt x="110755" y="600524"/>
                    </a:cubicBezTo>
                    <a:cubicBezTo>
                      <a:pt x="105573" y="598413"/>
                      <a:pt x="87146" y="572350"/>
                      <a:pt x="71048" y="562571"/>
                    </a:cubicBezTo>
                    <a:cubicBezTo>
                      <a:pt x="69741" y="561773"/>
                      <a:pt x="68853" y="560273"/>
                      <a:pt x="67806" y="559062"/>
                    </a:cubicBezTo>
                    <a:cubicBezTo>
                      <a:pt x="43496" y="530999"/>
                      <a:pt x="49681" y="550994"/>
                      <a:pt x="59099" y="533932"/>
                    </a:cubicBezTo>
                    <a:cubicBezTo>
                      <a:pt x="65640" y="522086"/>
                      <a:pt x="107009" y="481643"/>
                      <a:pt x="107936" y="475999"/>
                    </a:cubicBezTo>
                    <a:cubicBezTo>
                      <a:pt x="108383" y="473282"/>
                      <a:pt x="120177" y="470297"/>
                      <a:pt x="132496" y="452412"/>
                    </a:cubicBezTo>
                    <a:cubicBezTo>
                      <a:pt x="139748" y="441883"/>
                      <a:pt x="141654" y="443297"/>
                      <a:pt x="144065" y="435700"/>
                    </a:cubicBezTo>
                    <a:cubicBezTo>
                      <a:pt x="154631" y="432422"/>
                      <a:pt x="160091" y="422157"/>
                      <a:pt x="148032" y="408556"/>
                    </a:cubicBezTo>
                    <a:cubicBezTo>
                      <a:pt x="139325" y="398739"/>
                      <a:pt x="77128" y="333661"/>
                      <a:pt x="73780" y="326133"/>
                    </a:cubicBezTo>
                    <a:cubicBezTo>
                      <a:pt x="73031" y="324455"/>
                      <a:pt x="71331" y="325411"/>
                      <a:pt x="65947" y="320983"/>
                    </a:cubicBezTo>
                    <a:cubicBezTo>
                      <a:pt x="94931" y="281022"/>
                      <a:pt x="108892" y="280469"/>
                      <a:pt x="106625" y="269257"/>
                    </a:cubicBezTo>
                    <a:cubicBezTo>
                      <a:pt x="133000" y="247122"/>
                      <a:pt x="120490" y="248521"/>
                      <a:pt x="127991" y="245445"/>
                    </a:cubicBezTo>
                    <a:cubicBezTo>
                      <a:pt x="128644" y="245180"/>
                      <a:pt x="128006" y="241310"/>
                      <a:pt x="127645" y="239166"/>
                    </a:cubicBezTo>
                    <a:cubicBezTo>
                      <a:pt x="123952" y="217286"/>
                      <a:pt x="110894" y="200733"/>
                      <a:pt x="91943" y="174550"/>
                    </a:cubicBezTo>
                    <a:cubicBezTo>
                      <a:pt x="86137" y="166535"/>
                      <a:pt x="89729" y="152415"/>
                      <a:pt x="86603" y="149694"/>
                    </a:cubicBezTo>
                    <a:cubicBezTo>
                      <a:pt x="86790" y="149434"/>
                      <a:pt x="87088" y="149194"/>
                      <a:pt x="87189" y="148920"/>
                    </a:cubicBezTo>
                    <a:cubicBezTo>
                      <a:pt x="92568" y="134396"/>
                      <a:pt x="105367" y="125324"/>
                      <a:pt x="113464" y="112819"/>
                    </a:cubicBezTo>
                    <a:cubicBezTo>
                      <a:pt x="115394" y="109833"/>
                      <a:pt x="159645" y="86910"/>
                      <a:pt x="157114" y="66444"/>
                    </a:cubicBezTo>
                    <a:cubicBezTo>
                      <a:pt x="162065" y="45766"/>
                      <a:pt x="118770" y="21145"/>
                      <a:pt x="98859" y="573"/>
                    </a:cubicBezTo>
                    <a:cubicBezTo>
                      <a:pt x="75701" y="-417"/>
                      <a:pt x="52779" y="-336"/>
                      <a:pt x="32647" y="2530"/>
                    </a:cubicBezTo>
                    <a:cubicBezTo>
                      <a:pt x="43203" y="9078"/>
                      <a:pt x="66428" y="37814"/>
                      <a:pt x="74909" y="43472"/>
                    </a:cubicBezTo>
                    <a:cubicBezTo>
                      <a:pt x="105789" y="64083"/>
                      <a:pt x="97562" y="64145"/>
                      <a:pt x="103729" y="66434"/>
                    </a:cubicBezTo>
                    <a:cubicBezTo>
                      <a:pt x="110352" y="68891"/>
                      <a:pt x="107206" y="67179"/>
                      <a:pt x="83164" y="91093"/>
                    </a:cubicBezTo>
                    <a:cubicBezTo>
                      <a:pt x="78482" y="95751"/>
                      <a:pt x="54493" y="121833"/>
                      <a:pt x="45330" y="122040"/>
                    </a:cubicBezTo>
                    <a:cubicBezTo>
                      <a:pt x="40100" y="138204"/>
                      <a:pt x="38453" y="141468"/>
                      <a:pt x="39831" y="145093"/>
                    </a:cubicBezTo>
                    <a:cubicBezTo>
                      <a:pt x="44831" y="158228"/>
                      <a:pt x="42737" y="166800"/>
                      <a:pt x="53178" y="176858"/>
                    </a:cubicBezTo>
                    <a:cubicBezTo>
                      <a:pt x="60636" y="184036"/>
                      <a:pt x="87160" y="230214"/>
                      <a:pt x="88855" y="232319"/>
                    </a:cubicBezTo>
                    <a:cubicBezTo>
                      <a:pt x="79956" y="236666"/>
                      <a:pt x="68997" y="244089"/>
                      <a:pt x="67753" y="253959"/>
                    </a:cubicBezTo>
                    <a:cubicBezTo>
                      <a:pt x="67239" y="258022"/>
                      <a:pt x="56875" y="260199"/>
                      <a:pt x="39255" y="287517"/>
                    </a:cubicBezTo>
                    <a:cubicBezTo>
                      <a:pt x="35946" y="292647"/>
                      <a:pt x="30351" y="296132"/>
                      <a:pt x="28493" y="302334"/>
                    </a:cubicBezTo>
                    <a:cubicBezTo>
                      <a:pt x="21236" y="304310"/>
                      <a:pt x="23296" y="311988"/>
                      <a:pt x="20045" y="316512"/>
                    </a:cubicBezTo>
                    <a:cubicBezTo>
                      <a:pt x="13624" y="325435"/>
                      <a:pt x="21601" y="341902"/>
                      <a:pt x="27715" y="350993"/>
                    </a:cubicBezTo>
                    <a:cubicBezTo>
                      <a:pt x="31062" y="355974"/>
                      <a:pt x="49388" y="358801"/>
                      <a:pt x="62057" y="379243"/>
                    </a:cubicBezTo>
                    <a:cubicBezTo>
                      <a:pt x="66111" y="385787"/>
                      <a:pt x="94830" y="411330"/>
                      <a:pt x="100434" y="416301"/>
                    </a:cubicBezTo>
                    <a:cubicBezTo>
                      <a:pt x="88562" y="427710"/>
                      <a:pt x="73655" y="446840"/>
                      <a:pt x="72147" y="449330"/>
                    </a:cubicBezTo>
                    <a:cubicBezTo>
                      <a:pt x="71562" y="450292"/>
                      <a:pt x="66855" y="450552"/>
                      <a:pt x="65962" y="452576"/>
                    </a:cubicBezTo>
                    <a:cubicBezTo>
                      <a:pt x="63181" y="458907"/>
                      <a:pt x="27551" y="495230"/>
                      <a:pt x="13389" y="519475"/>
                    </a:cubicBezTo>
                    <a:cubicBezTo>
                      <a:pt x="3428" y="523754"/>
                      <a:pt x="-198" y="534336"/>
                      <a:pt x="1896" y="542922"/>
                    </a:cubicBezTo>
                    <a:cubicBezTo>
                      <a:pt x="-327" y="547610"/>
                      <a:pt x="-1590" y="550278"/>
                      <a:pt x="3913" y="554033"/>
                    </a:cubicBezTo>
                    <a:cubicBezTo>
                      <a:pt x="14493" y="561259"/>
                      <a:pt x="23219" y="577475"/>
                      <a:pt x="26427" y="580259"/>
                    </a:cubicBezTo>
                    <a:cubicBezTo>
                      <a:pt x="42314" y="594038"/>
                      <a:pt x="101582" y="652283"/>
                      <a:pt x="102475" y="654033"/>
                    </a:cubicBezTo>
                    <a:cubicBezTo>
                      <a:pt x="90267" y="663860"/>
                      <a:pt x="35509" y="729039"/>
                      <a:pt x="30803" y="731019"/>
                    </a:cubicBezTo>
                    <a:cubicBezTo>
                      <a:pt x="26207" y="732952"/>
                      <a:pt x="21255" y="732957"/>
                      <a:pt x="17884" y="739260"/>
                    </a:cubicBezTo>
                    <a:cubicBezTo>
                      <a:pt x="39471" y="735505"/>
                      <a:pt x="64483" y="732140"/>
                      <a:pt x="92568" y="729135"/>
                    </a:cubicBezTo>
                    <a:cubicBezTo>
                      <a:pt x="107340" y="713298"/>
                      <a:pt x="147350" y="667385"/>
                      <a:pt x="148565" y="66653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09" name="Google Shape;4209;p25"/>
              <p:cNvSpPr/>
              <p:nvPr/>
            </p:nvSpPr>
            <p:spPr>
              <a:xfrm>
                <a:off x="9774828" y="3902857"/>
                <a:ext cx="158383" cy="758807"/>
              </a:xfrm>
              <a:custGeom>
                <a:rect b="b" l="l" r="r" t="t"/>
                <a:pathLst>
                  <a:path extrusionOk="0" h="758807" w="158383">
                    <a:moveTo>
                      <a:pt x="106143" y="746615"/>
                    </a:moveTo>
                    <a:cubicBezTo>
                      <a:pt x="109817" y="744600"/>
                      <a:pt x="113774" y="741706"/>
                      <a:pt x="115119" y="736875"/>
                    </a:cubicBezTo>
                    <a:cubicBezTo>
                      <a:pt x="115854" y="734230"/>
                      <a:pt x="127831" y="732596"/>
                      <a:pt x="142066" y="716067"/>
                    </a:cubicBezTo>
                    <a:cubicBezTo>
                      <a:pt x="148218" y="708903"/>
                      <a:pt x="165079" y="699129"/>
                      <a:pt x="155503" y="674446"/>
                    </a:cubicBezTo>
                    <a:cubicBezTo>
                      <a:pt x="157410" y="669042"/>
                      <a:pt x="142652" y="659191"/>
                      <a:pt x="136797" y="657244"/>
                    </a:cubicBezTo>
                    <a:cubicBezTo>
                      <a:pt x="131683" y="655547"/>
                      <a:pt x="102498" y="624451"/>
                      <a:pt x="98541" y="620129"/>
                    </a:cubicBezTo>
                    <a:cubicBezTo>
                      <a:pt x="96740" y="618157"/>
                      <a:pt x="96183" y="615028"/>
                      <a:pt x="94338" y="613119"/>
                    </a:cubicBezTo>
                    <a:cubicBezTo>
                      <a:pt x="41852" y="558950"/>
                      <a:pt x="56480" y="574893"/>
                      <a:pt x="62488" y="562345"/>
                    </a:cubicBezTo>
                    <a:cubicBezTo>
                      <a:pt x="67617" y="551633"/>
                      <a:pt x="106763" y="508142"/>
                      <a:pt x="119576" y="498763"/>
                    </a:cubicBezTo>
                    <a:cubicBezTo>
                      <a:pt x="134026" y="488181"/>
                      <a:pt x="135371" y="474368"/>
                      <a:pt x="153904" y="460488"/>
                    </a:cubicBezTo>
                    <a:cubicBezTo>
                      <a:pt x="157847" y="427012"/>
                      <a:pt x="130324" y="426353"/>
                      <a:pt x="125439" y="412526"/>
                    </a:cubicBezTo>
                    <a:cubicBezTo>
                      <a:pt x="124777" y="410651"/>
                      <a:pt x="122409" y="408897"/>
                      <a:pt x="120421" y="408084"/>
                    </a:cubicBezTo>
                    <a:cubicBezTo>
                      <a:pt x="115239" y="405974"/>
                      <a:pt x="96812" y="379911"/>
                      <a:pt x="80714" y="370132"/>
                    </a:cubicBezTo>
                    <a:cubicBezTo>
                      <a:pt x="78649" y="368877"/>
                      <a:pt x="80454" y="368060"/>
                      <a:pt x="61066" y="350516"/>
                    </a:cubicBezTo>
                    <a:cubicBezTo>
                      <a:pt x="76660" y="319237"/>
                      <a:pt x="159825" y="253434"/>
                      <a:pt x="141590" y="238218"/>
                    </a:cubicBezTo>
                    <a:cubicBezTo>
                      <a:pt x="142748" y="229271"/>
                      <a:pt x="138387" y="232338"/>
                      <a:pt x="116329" y="202583"/>
                    </a:cubicBezTo>
                    <a:cubicBezTo>
                      <a:pt x="111666" y="196294"/>
                      <a:pt x="93037" y="190141"/>
                      <a:pt x="88023" y="184136"/>
                    </a:cubicBezTo>
                    <a:cubicBezTo>
                      <a:pt x="63280" y="154491"/>
                      <a:pt x="79772" y="163203"/>
                      <a:pt x="81506" y="149751"/>
                    </a:cubicBezTo>
                    <a:cubicBezTo>
                      <a:pt x="155172" y="81539"/>
                      <a:pt x="136207" y="99669"/>
                      <a:pt x="103823" y="69784"/>
                    </a:cubicBezTo>
                    <a:cubicBezTo>
                      <a:pt x="40248" y="11168"/>
                      <a:pt x="47965" y="17558"/>
                      <a:pt x="53642" y="12591"/>
                    </a:cubicBezTo>
                    <a:cubicBezTo>
                      <a:pt x="68222" y="-159"/>
                      <a:pt x="57513" y="8774"/>
                      <a:pt x="65859" y="0"/>
                    </a:cubicBezTo>
                    <a:cubicBezTo>
                      <a:pt x="44627" y="673"/>
                      <a:pt x="22973" y="1356"/>
                      <a:pt x="972" y="2038"/>
                    </a:cubicBezTo>
                    <a:cubicBezTo>
                      <a:pt x="-10467" y="40438"/>
                      <a:pt x="82932" y="88053"/>
                      <a:pt x="75993" y="96880"/>
                    </a:cubicBezTo>
                    <a:cubicBezTo>
                      <a:pt x="57239" y="120770"/>
                      <a:pt x="58238" y="113433"/>
                      <a:pt x="55726" y="117582"/>
                    </a:cubicBezTo>
                    <a:cubicBezTo>
                      <a:pt x="40881" y="142121"/>
                      <a:pt x="43206" y="139477"/>
                      <a:pt x="42649" y="139592"/>
                    </a:cubicBezTo>
                    <a:cubicBezTo>
                      <a:pt x="35983" y="140996"/>
                      <a:pt x="38403" y="147539"/>
                      <a:pt x="33058" y="154717"/>
                    </a:cubicBezTo>
                    <a:cubicBezTo>
                      <a:pt x="23333" y="167775"/>
                      <a:pt x="23040" y="182155"/>
                      <a:pt x="31723" y="193674"/>
                    </a:cubicBezTo>
                    <a:cubicBezTo>
                      <a:pt x="37212" y="200953"/>
                      <a:pt x="74081" y="221328"/>
                      <a:pt x="74946" y="222295"/>
                    </a:cubicBezTo>
                    <a:cubicBezTo>
                      <a:pt x="83153" y="231468"/>
                      <a:pt x="82510" y="231256"/>
                      <a:pt x="94089" y="241751"/>
                    </a:cubicBezTo>
                    <a:cubicBezTo>
                      <a:pt x="93599" y="244141"/>
                      <a:pt x="93541" y="247304"/>
                      <a:pt x="89435" y="247165"/>
                    </a:cubicBezTo>
                    <a:cubicBezTo>
                      <a:pt x="86803" y="247074"/>
                      <a:pt x="89137" y="253545"/>
                      <a:pt x="83110" y="256045"/>
                    </a:cubicBezTo>
                    <a:cubicBezTo>
                      <a:pt x="75306" y="259285"/>
                      <a:pt x="74283" y="270141"/>
                      <a:pt x="65249" y="272006"/>
                    </a:cubicBezTo>
                    <a:cubicBezTo>
                      <a:pt x="63247" y="272420"/>
                      <a:pt x="18871" y="329372"/>
                      <a:pt x="18564" y="329613"/>
                    </a:cubicBezTo>
                    <a:cubicBezTo>
                      <a:pt x="-12657" y="353752"/>
                      <a:pt x="62747" y="411204"/>
                      <a:pt x="101336" y="449983"/>
                    </a:cubicBezTo>
                    <a:cubicBezTo>
                      <a:pt x="91462" y="457416"/>
                      <a:pt x="93344" y="461094"/>
                      <a:pt x="88863" y="463974"/>
                    </a:cubicBezTo>
                    <a:cubicBezTo>
                      <a:pt x="76362" y="471993"/>
                      <a:pt x="74336" y="481719"/>
                      <a:pt x="63756" y="493219"/>
                    </a:cubicBezTo>
                    <a:cubicBezTo>
                      <a:pt x="58694" y="498724"/>
                      <a:pt x="52556" y="503388"/>
                      <a:pt x="48273" y="509407"/>
                    </a:cubicBezTo>
                    <a:cubicBezTo>
                      <a:pt x="-26" y="577186"/>
                      <a:pt x="-785" y="555705"/>
                      <a:pt x="18699" y="597138"/>
                    </a:cubicBezTo>
                    <a:cubicBezTo>
                      <a:pt x="25725" y="600566"/>
                      <a:pt x="28774" y="607571"/>
                      <a:pt x="33097" y="613383"/>
                    </a:cubicBezTo>
                    <a:cubicBezTo>
                      <a:pt x="38379" y="620489"/>
                      <a:pt x="60409" y="637364"/>
                      <a:pt x="64423" y="651542"/>
                    </a:cubicBezTo>
                    <a:cubicBezTo>
                      <a:pt x="65576" y="655614"/>
                      <a:pt x="85362" y="664677"/>
                      <a:pt x="89022" y="677076"/>
                    </a:cubicBezTo>
                    <a:cubicBezTo>
                      <a:pt x="89790" y="679696"/>
                      <a:pt x="90021" y="673018"/>
                      <a:pt x="101259" y="687446"/>
                    </a:cubicBezTo>
                    <a:cubicBezTo>
                      <a:pt x="95472" y="694283"/>
                      <a:pt x="87860" y="699336"/>
                      <a:pt x="82385" y="706509"/>
                    </a:cubicBezTo>
                    <a:cubicBezTo>
                      <a:pt x="81693" y="707413"/>
                      <a:pt x="77001" y="707129"/>
                      <a:pt x="75887" y="709076"/>
                    </a:cubicBezTo>
                    <a:cubicBezTo>
                      <a:pt x="75839" y="709158"/>
                      <a:pt x="35762" y="748173"/>
                      <a:pt x="26700" y="757644"/>
                    </a:cubicBezTo>
                    <a:cubicBezTo>
                      <a:pt x="48969" y="758038"/>
                      <a:pt x="70955" y="758428"/>
                      <a:pt x="92638" y="758807"/>
                    </a:cubicBezTo>
                    <a:cubicBezTo>
                      <a:pt x="98334" y="757649"/>
                      <a:pt x="91807" y="754480"/>
                      <a:pt x="106143" y="7466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10" name="Google Shape;4210;p25"/>
              <p:cNvSpPr/>
              <p:nvPr/>
            </p:nvSpPr>
            <p:spPr>
              <a:xfrm>
                <a:off x="9410358" y="3913328"/>
                <a:ext cx="152528" cy="741860"/>
              </a:xfrm>
              <a:custGeom>
                <a:rect b="b" l="l" r="r" t="t"/>
                <a:pathLst>
                  <a:path extrusionOk="0" h="741860" w="152528">
                    <a:moveTo>
                      <a:pt x="148532" y="678836"/>
                    </a:moveTo>
                    <a:cubicBezTo>
                      <a:pt x="159582" y="664038"/>
                      <a:pt x="138062" y="663023"/>
                      <a:pt x="136372" y="658437"/>
                    </a:cubicBezTo>
                    <a:cubicBezTo>
                      <a:pt x="132160" y="646951"/>
                      <a:pt x="118189" y="644999"/>
                      <a:pt x="114698" y="637249"/>
                    </a:cubicBezTo>
                    <a:cubicBezTo>
                      <a:pt x="106557" y="619186"/>
                      <a:pt x="90397" y="613754"/>
                      <a:pt x="65933" y="581667"/>
                    </a:cubicBezTo>
                    <a:cubicBezTo>
                      <a:pt x="71100" y="573066"/>
                      <a:pt x="74904" y="577797"/>
                      <a:pt x="89643" y="557407"/>
                    </a:cubicBezTo>
                    <a:cubicBezTo>
                      <a:pt x="111139" y="527671"/>
                      <a:pt x="143614" y="500820"/>
                      <a:pt x="140631" y="487022"/>
                    </a:cubicBezTo>
                    <a:cubicBezTo>
                      <a:pt x="137390" y="471998"/>
                      <a:pt x="66471" y="408147"/>
                      <a:pt x="59718" y="392949"/>
                    </a:cubicBezTo>
                    <a:cubicBezTo>
                      <a:pt x="58988" y="391310"/>
                      <a:pt x="57370" y="392209"/>
                      <a:pt x="52150" y="388007"/>
                    </a:cubicBezTo>
                    <a:cubicBezTo>
                      <a:pt x="59666" y="378084"/>
                      <a:pt x="98989" y="334204"/>
                      <a:pt x="105611" y="330276"/>
                    </a:cubicBezTo>
                    <a:cubicBezTo>
                      <a:pt x="117411" y="323276"/>
                      <a:pt x="112152" y="323127"/>
                      <a:pt x="119375" y="320459"/>
                    </a:cubicBezTo>
                    <a:cubicBezTo>
                      <a:pt x="124946" y="318401"/>
                      <a:pt x="124072" y="310021"/>
                      <a:pt x="130695" y="308882"/>
                    </a:cubicBezTo>
                    <a:cubicBezTo>
                      <a:pt x="131002" y="308829"/>
                      <a:pt x="129792" y="311771"/>
                      <a:pt x="135560" y="282742"/>
                    </a:cubicBezTo>
                    <a:cubicBezTo>
                      <a:pt x="133288" y="280473"/>
                      <a:pt x="132054" y="276569"/>
                      <a:pt x="131382" y="274939"/>
                    </a:cubicBezTo>
                    <a:cubicBezTo>
                      <a:pt x="98081" y="265627"/>
                      <a:pt x="70856" y="201448"/>
                      <a:pt x="61068" y="196246"/>
                    </a:cubicBezTo>
                    <a:cubicBezTo>
                      <a:pt x="54657" y="192847"/>
                      <a:pt x="51088" y="187232"/>
                      <a:pt x="48341" y="181208"/>
                    </a:cubicBezTo>
                    <a:cubicBezTo>
                      <a:pt x="49941" y="179828"/>
                      <a:pt x="51367" y="178088"/>
                      <a:pt x="52774" y="176150"/>
                    </a:cubicBezTo>
                    <a:cubicBezTo>
                      <a:pt x="68469" y="154506"/>
                      <a:pt x="90018" y="147736"/>
                      <a:pt x="106673" y="130842"/>
                    </a:cubicBezTo>
                    <a:cubicBezTo>
                      <a:pt x="129883" y="107294"/>
                      <a:pt x="136059" y="100078"/>
                      <a:pt x="151000" y="91053"/>
                    </a:cubicBezTo>
                    <a:cubicBezTo>
                      <a:pt x="147653" y="86409"/>
                      <a:pt x="153987" y="86275"/>
                      <a:pt x="152205" y="78024"/>
                    </a:cubicBezTo>
                    <a:cubicBezTo>
                      <a:pt x="152047" y="77279"/>
                      <a:pt x="152306" y="77467"/>
                      <a:pt x="152474" y="75856"/>
                    </a:cubicBezTo>
                    <a:cubicBezTo>
                      <a:pt x="146659" y="65837"/>
                      <a:pt x="155164" y="74563"/>
                      <a:pt x="83164" y="0"/>
                    </a:cubicBezTo>
                    <a:cubicBezTo>
                      <a:pt x="63671" y="563"/>
                      <a:pt x="44086" y="1125"/>
                      <a:pt x="24425" y="1688"/>
                    </a:cubicBezTo>
                    <a:cubicBezTo>
                      <a:pt x="36604" y="24063"/>
                      <a:pt x="44576" y="12909"/>
                      <a:pt x="59550" y="37068"/>
                    </a:cubicBezTo>
                    <a:cubicBezTo>
                      <a:pt x="63863" y="44034"/>
                      <a:pt x="97769" y="74029"/>
                      <a:pt x="99959" y="75957"/>
                    </a:cubicBezTo>
                    <a:cubicBezTo>
                      <a:pt x="75663" y="103409"/>
                      <a:pt x="73074" y="95481"/>
                      <a:pt x="49340" y="127568"/>
                    </a:cubicBezTo>
                    <a:cubicBezTo>
                      <a:pt x="42790" y="136419"/>
                      <a:pt x="32517" y="133866"/>
                      <a:pt x="14349" y="157655"/>
                    </a:cubicBezTo>
                    <a:cubicBezTo>
                      <a:pt x="7602" y="163068"/>
                      <a:pt x="4547" y="160910"/>
                      <a:pt x="1493" y="172871"/>
                    </a:cubicBezTo>
                    <a:cubicBezTo>
                      <a:pt x="1032" y="174693"/>
                      <a:pt x="1781" y="176919"/>
                      <a:pt x="1084" y="178578"/>
                    </a:cubicBezTo>
                    <a:cubicBezTo>
                      <a:pt x="-1624" y="184982"/>
                      <a:pt x="1142" y="190535"/>
                      <a:pt x="4970" y="194578"/>
                    </a:cubicBezTo>
                    <a:cubicBezTo>
                      <a:pt x="13941" y="204054"/>
                      <a:pt x="15795" y="213088"/>
                      <a:pt x="27061" y="220626"/>
                    </a:cubicBezTo>
                    <a:cubicBezTo>
                      <a:pt x="31561" y="223636"/>
                      <a:pt x="42718" y="247992"/>
                      <a:pt x="46536" y="252352"/>
                    </a:cubicBezTo>
                    <a:cubicBezTo>
                      <a:pt x="50560" y="256949"/>
                      <a:pt x="56266" y="260179"/>
                      <a:pt x="59858" y="265030"/>
                    </a:cubicBezTo>
                    <a:cubicBezTo>
                      <a:pt x="80393" y="292781"/>
                      <a:pt x="60708" y="267304"/>
                      <a:pt x="84984" y="289843"/>
                    </a:cubicBezTo>
                    <a:cubicBezTo>
                      <a:pt x="74438" y="301281"/>
                      <a:pt x="63556" y="318108"/>
                      <a:pt x="49662" y="328790"/>
                    </a:cubicBezTo>
                    <a:cubicBezTo>
                      <a:pt x="46339" y="331353"/>
                      <a:pt x="42127" y="334156"/>
                      <a:pt x="40859" y="337742"/>
                    </a:cubicBezTo>
                    <a:cubicBezTo>
                      <a:pt x="36762" y="349329"/>
                      <a:pt x="25851" y="356396"/>
                      <a:pt x="21937" y="367901"/>
                    </a:cubicBezTo>
                    <a:cubicBezTo>
                      <a:pt x="15257" y="373098"/>
                      <a:pt x="17869" y="378747"/>
                      <a:pt x="13211" y="382531"/>
                    </a:cubicBezTo>
                    <a:cubicBezTo>
                      <a:pt x="1565" y="391997"/>
                      <a:pt x="12279" y="410204"/>
                      <a:pt x="20804" y="422608"/>
                    </a:cubicBezTo>
                    <a:cubicBezTo>
                      <a:pt x="21831" y="424108"/>
                      <a:pt x="36921" y="428204"/>
                      <a:pt x="47991" y="446060"/>
                    </a:cubicBezTo>
                    <a:cubicBezTo>
                      <a:pt x="52308" y="453031"/>
                      <a:pt x="85047" y="482157"/>
                      <a:pt x="91554" y="487633"/>
                    </a:cubicBezTo>
                    <a:cubicBezTo>
                      <a:pt x="72527" y="505157"/>
                      <a:pt x="93557" y="479354"/>
                      <a:pt x="65943" y="517825"/>
                    </a:cubicBezTo>
                    <a:cubicBezTo>
                      <a:pt x="40355" y="553426"/>
                      <a:pt x="28574" y="560297"/>
                      <a:pt x="17663" y="587196"/>
                    </a:cubicBezTo>
                    <a:cubicBezTo>
                      <a:pt x="11895" y="601417"/>
                      <a:pt x="22494" y="604883"/>
                      <a:pt x="56054" y="635321"/>
                    </a:cubicBezTo>
                    <a:cubicBezTo>
                      <a:pt x="86363" y="662807"/>
                      <a:pt x="90383" y="670268"/>
                      <a:pt x="98835" y="677687"/>
                    </a:cubicBezTo>
                    <a:cubicBezTo>
                      <a:pt x="67811" y="703168"/>
                      <a:pt x="81123" y="691860"/>
                      <a:pt x="47871" y="727600"/>
                    </a:cubicBezTo>
                    <a:cubicBezTo>
                      <a:pt x="41065" y="734918"/>
                      <a:pt x="36844" y="738860"/>
                      <a:pt x="37228" y="741009"/>
                    </a:cubicBezTo>
                    <a:cubicBezTo>
                      <a:pt x="54421" y="741288"/>
                      <a:pt x="71566" y="741572"/>
                      <a:pt x="88649" y="741860"/>
                    </a:cubicBezTo>
                    <a:cubicBezTo>
                      <a:pt x="133269" y="700576"/>
                      <a:pt x="144469" y="701576"/>
                      <a:pt x="148532" y="67883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11" name="Google Shape;4211;p25"/>
              <p:cNvSpPr/>
              <p:nvPr/>
            </p:nvSpPr>
            <p:spPr>
              <a:xfrm>
                <a:off x="9058264" y="3924021"/>
                <a:ext cx="157180" cy="726355"/>
              </a:xfrm>
              <a:custGeom>
                <a:rect b="b" l="l" r="r" t="t"/>
                <a:pathLst>
                  <a:path extrusionOk="0" h="726355" w="157180">
                    <a:moveTo>
                      <a:pt x="141508" y="651018"/>
                    </a:moveTo>
                    <a:cubicBezTo>
                      <a:pt x="134785" y="633244"/>
                      <a:pt x="119906" y="633706"/>
                      <a:pt x="115834" y="622206"/>
                    </a:cubicBezTo>
                    <a:cubicBezTo>
                      <a:pt x="115171" y="620331"/>
                      <a:pt x="112803" y="618576"/>
                      <a:pt x="110815" y="617763"/>
                    </a:cubicBezTo>
                    <a:cubicBezTo>
                      <a:pt x="105633" y="615653"/>
                      <a:pt x="87206" y="589590"/>
                      <a:pt x="71108" y="579811"/>
                    </a:cubicBezTo>
                    <a:cubicBezTo>
                      <a:pt x="66742" y="577157"/>
                      <a:pt x="76045" y="582854"/>
                      <a:pt x="50918" y="559696"/>
                    </a:cubicBezTo>
                    <a:cubicBezTo>
                      <a:pt x="116252" y="483234"/>
                      <a:pt x="139842" y="466445"/>
                      <a:pt x="144125" y="452945"/>
                    </a:cubicBezTo>
                    <a:cubicBezTo>
                      <a:pt x="178151" y="442378"/>
                      <a:pt x="125621" y="406810"/>
                      <a:pt x="106426" y="380190"/>
                    </a:cubicBezTo>
                    <a:cubicBezTo>
                      <a:pt x="96729" y="366743"/>
                      <a:pt x="80809" y="359041"/>
                      <a:pt x="73841" y="343377"/>
                    </a:cubicBezTo>
                    <a:cubicBezTo>
                      <a:pt x="73096" y="341699"/>
                      <a:pt x="71391" y="342656"/>
                      <a:pt x="66008" y="338228"/>
                    </a:cubicBezTo>
                    <a:cubicBezTo>
                      <a:pt x="95169" y="298021"/>
                      <a:pt x="108957" y="297761"/>
                      <a:pt x="106685" y="286502"/>
                    </a:cubicBezTo>
                    <a:cubicBezTo>
                      <a:pt x="133060" y="264367"/>
                      <a:pt x="120550" y="265766"/>
                      <a:pt x="128051" y="262689"/>
                    </a:cubicBezTo>
                    <a:cubicBezTo>
                      <a:pt x="128705" y="262425"/>
                      <a:pt x="128066" y="258554"/>
                      <a:pt x="127706" y="256410"/>
                    </a:cubicBezTo>
                    <a:cubicBezTo>
                      <a:pt x="121741" y="221170"/>
                      <a:pt x="100812" y="214420"/>
                      <a:pt x="94405" y="194828"/>
                    </a:cubicBezTo>
                    <a:cubicBezTo>
                      <a:pt x="94030" y="193679"/>
                      <a:pt x="92762" y="192842"/>
                      <a:pt x="92008" y="191790"/>
                    </a:cubicBezTo>
                    <a:cubicBezTo>
                      <a:pt x="86202" y="183775"/>
                      <a:pt x="89799" y="169664"/>
                      <a:pt x="86668" y="166934"/>
                    </a:cubicBezTo>
                    <a:cubicBezTo>
                      <a:pt x="86855" y="166674"/>
                      <a:pt x="87148" y="166434"/>
                      <a:pt x="87254" y="166160"/>
                    </a:cubicBezTo>
                    <a:cubicBezTo>
                      <a:pt x="92628" y="151650"/>
                      <a:pt x="105432" y="142578"/>
                      <a:pt x="113524" y="130073"/>
                    </a:cubicBezTo>
                    <a:cubicBezTo>
                      <a:pt x="122327" y="116467"/>
                      <a:pt x="199830" y="96986"/>
                      <a:pt x="124675" y="40029"/>
                    </a:cubicBezTo>
                    <a:cubicBezTo>
                      <a:pt x="95923" y="18236"/>
                      <a:pt x="102065" y="19750"/>
                      <a:pt x="82144" y="0"/>
                    </a:cubicBezTo>
                    <a:cubicBezTo>
                      <a:pt x="9050" y="2452"/>
                      <a:pt x="14116" y="317"/>
                      <a:pt x="19476" y="6539"/>
                    </a:cubicBezTo>
                    <a:cubicBezTo>
                      <a:pt x="25762" y="13832"/>
                      <a:pt x="27871" y="17798"/>
                      <a:pt x="30421" y="18620"/>
                    </a:cubicBezTo>
                    <a:cubicBezTo>
                      <a:pt x="35319" y="20212"/>
                      <a:pt x="58689" y="43390"/>
                      <a:pt x="61738" y="48063"/>
                    </a:cubicBezTo>
                    <a:cubicBezTo>
                      <a:pt x="70551" y="61592"/>
                      <a:pt x="87033" y="65236"/>
                      <a:pt x="100014" y="80726"/>
                    </a:cubicBezTo>
                    <a:cubicBezTo>
                      <a:pt x="102612" y="83827"/>
                      <a:pt x="103486" y="83169"/>
                      <a:pt x="107228" y="85375"/>
                    </a:cubicBezTo>
                    <a:cubicBezTo>
                      <a:pt x="107045" y="85683"/>
                      <a:pt x="55202" y="139063"/>
                      <a:pt x="45400" y="139289"/>
                    </a:cubicBezTo>
                    <a:cubicBezTo>
                      <a:pt x="35199" y="170804"/>
                      <a:pt x="33365" y="157179"/>
                      <a:pt x="88287" y="248718"/>
                    </a:cubicBezTo>
                    <a:cubicBezTo>
                      <a:pt x="89353" y="250501"/>
                      <a:pt x="89497" y="248521"/>
                      <a:pt x="85285" y="251607"/>
                    </a:cubicBezTo>
                    <a:cubicBezTo>
                      <a:pt x="59904" y="270208"/>
                      <a:pt x="72702" y="268651"/>
                      <a:pt x="64903" y="274968"/>
                    </a:cubicBezTo>
                    <a:cubicBezTo>
                      <a:pt x="50712" y="286463"/>
                      <a:pt x="29139" y="317617"/>
                      <a:pt x="28548" y="319584"/>
                    </a:cubicBezTo>
                    <a:cubicBezTo>
                      <a:pt x="21291" y="321560"/>
                      <a:pt x="23352" y="329238"/>
                      <a:pt x="20100" y="333762"/>
                    </a:cubicBezTo>
                    <a:cubicBezTo>
                      <a:pt x="14880" y="341021"/>
                      <a:pt x="18367" y="365262"/>
                      <a:pt x="37361" y="374444"/>
                    </a:cubicBezTo>
                    <a:cubicBezTo>
                      <a:pt x="59779" y="385286"/>
                      <a:pt x="43676" y="383180"/>
                      <a:pt x="100485" y="433546"/>
                    </a:cubicBezTo>
                    <a:cubicBezTo>
                      <a:pt x="88613" y="444959"/>
                      <a:pt x="73711" y="464075"/>
                      <a:pt x="72198" y="466575"/>
                    </a:cubicBezTo>
                    <a:cubicBezTo>
                      <a:pt x="71617" y="467536"/>
                      <a:pt x="66906" y="467796"/>
                      <a:pt x="66012" y="469820"/>
                    </a:cubicBezTo>
                    <a:cubicBezTo>
                      <a:pt x="65878" y="470133"/>
                      <a:pt x="10980" y="537724"/>
                      <a:pt x="8958" y="539292"/>
                    </a:cubicBezTo>
                    <a:cubicBezTo>
                      <a:pt x="-1660" y="547503"/>
                      <a:pt x="2778" y="558575"/>
                      <a:pt x="924" y="562345"/>
                    </a:cubicBezTo>
                    <a:cubicBezTo>
                      <a:pt x="-2073" y="568426"/>
                      <a:pt x="2537" y="570133"/>
                      <a:pt x="10188" y="575710"/>
                    </a:cubicBezTo>
                    <a:cubicBezTo>
                      <a:pt x="33014" y="611350"/>
                      <a:pt x="111060" y="668514"/>
                      <a:pt x="97358" y="674538"/>
                    </a:cubicBezTo>
                    <a:cubicBezTo>
                      <a:pt x="97051" y="674672"/>
                      <a:pt x="57214" y="720144"/>
                      <a:pt x="56989" y="720456"/>
                    </a:cubicBezTo>
                    <a:cubicBezTo>
                      <a:pt x="55125" y="722999"/>
                      <a:pt x="52926" y="724629"/>
                      <a:pt x="52210" y="725711"/>
                    </a:cubicBezTo>
                    <a:cubicBezTo>
                      <a:pt x="71823" y="725913"/>
                      <a:pt x="91471" y="726129"/>
                      <a:pt x="111137" y="726355"/>
                    </a:cubicBezTo>
                    <a:cubicBezTo>
                      <a:pt x="122793" y="711918"/>
                      <a:pt x="148332" y="683980"/>
                      <a:pt x="148625" y="683773"/>
                    </a:cubicBezTo>
                    <a:cubicBezTo>
                      <a:pt x="163134" y="673663"/>
                      <a:pt x="156987" y="654643"/>
                      <a:pt x="141508" y="65101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212" name="Google Shape;4212;p25"/>
          <p:cNvGrpSpPr/>
          <p:nvPr/>
        </p:nvGrpSpPr>
        <p:grpSpPr>
          <a:xfrm>
            <a:off x="1062648" y="1317213"/>
            <a:ext cx="2570548" cy="409228"/>
            <a:chOff x="13576758" y="3885999"/>
            <a:chExt cx="2401259" cy="818456"/>
          </a:xfrm>
        </p:grpSpPr>
        <p:grpSp>
          <p:nvGrpSpPr>
            <p:cNvPr id="4213" name="Google Shape;4213;p25"/>
            <p:cNvGrpSpPr/>
            <p:nvPr/>
          </p:nvGrpSpPr>
          <p:grpSpPr>
            <a:xfrm>
              <a:off x="13576758" y="3885999"/>
              <a:ext cx="2401259" cy="818456"/>
              <a:chOff x="13576758" y="3885999"/>
              <a:chExt cx="2401259" cy="818456"/>
            </a:xfrm>
          </p:grpSpPr>
          <p:sp>
            <p:nvSpPr>
              <p:cNvPr id="4214" name="Google Shape;4214;p25"/>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15" name="Google Shape;4215;p25"/>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16" name="Google Shape;4216;p25"/>
              <p:cNvSpPr/>
              <p:nvPr/>
            </p:nvSpPr>
            <p:spPr>
              <a:xfrm>
                <a:off x="15008348" y="3902364"/>
                <a:ext cx="9" cy="4"/>
              </a:xfrm>
              <a:custGeom>
                <a:rect b="b" l="l" r="r" t="t"/>
                <a:pathLst>
                  <a:path extrusionOk="0" h="4"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17" name="Google Shape;4217;p25"/>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218" name="Google Shape;4218;p25"/>
            <p:cNvGrpSpPr/>
            <p:nvPr/>
          </p:nvGrpSpPr>
          <p:grpSpPr>
            <a:xfrm>
              <a:off x="13576758" y="3885999"/>
              <a:ext cx="2401259" cy="818456"/>
              <a:chOff x="13576758" y="3885999"/>
              <a:chExt cx="2401259" cy="818456"/>
            </a:xfrm>
          </p:grpSpPr>
          <p:sp>
            <p:nvSpPr>
              <p:cNvPr id="4219" name="Google Shape;4219;p25"/>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20" name="Google Shape;4220;p25"/>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21" name="Google Shape;4221;p25"/>
              <p:cNvSpPr/>
              <p:nvPr/>
            </p:nvSpPr>
            <p:spPr>
              <a:xfrm>
                <a:off x="15008348" y="3902364"/>
                <a:ext cx="9" cy="4"/>
              </a:xfrm>
              <a:custGeom>
                <a:rect b="b" l="l" r="r" t="t"/>
                <a:pathLst>
                  <a:path extrusionOk="0" h="4"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22" name="Google Shape;4222;p25"/>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223" name="Google Shape;4223;p25"/>
          <p:cNvSpPr txBox="1"/>
          <p:nvPr/>
        </p:nvSpPr>
        <p:spPr>
          <a:xfrm>
            <a:off x="856175" y="1811900"/>
            <a:ext cx="3095100" cy="19503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400"/>
              <a:buFont typeface="Arial"/>
              <a:buNone/>
            </a:pPr>
            <a:r>
              <a:rPr b="1" i="0" lang="nl" sz="1400" u="none" cap="none" strike="noStrike">
                <a:solidFill>
                  <a:srgbClr val="000000"/>
                </a:solidFill>
                <a:latin typeface="Mali"/>
                <a:ea typeface="Mali"/>
                <a:cs typeface="Mali"/>
                <a:sym typeface="Mali"/>
              </a:rPr>
              <a:t>Normen en acceptatie: </a:t>
            </a:r>
            <a:r>
              <a:rPr b="0" i="0" lang="nl" sz="1400" u="none" cap="none" strike="noStrike">
                <a:solidFill>
                  <a:srgbClr val="000000"/>
                </a:solidFill>
                <a:latin typeface="Mali"/>
                <a:ea typeface="Mali"/>
                <a:cs typeface="Mali"/>
                <a:sym typeface="Mali"/>
              </a:rPr>
              <a:t>sociale normen en acceptatie bepalen ook hoe </a:t>
            </a:r>
            <a:r>
              <a:rPr lang="nl">
                <a:latin typeface="Mali"/>
                <a:ea typeface="Mali"/>
                <a:cs typeface="Mali"/>
                <a:sym typeface="Mali"/>
              </a:rPr>
              <a:t>handicap wordt waargenomen</a:t>
            </a:r>
            <a:r>
              <a:rPr b="0" i="0" lang="nl" sz="1400" u="none" cap="none" strike="noStrike">
                <a:solidFill>
                  <a:srgbClr val="000000"/>
                </a:solidFill>
                <a:latin typeface="Mali"/>
                <a:ea typeface="Mali"/>
                <a:cs typeface="Mali"/>
                <a:sym typeface="Mali"/>
              </a:rPr>
              <a:t>. In sommige culturen wordt handicap meer geaccepteerd, terwijl het in andere culturen als taboe of als een bron van schaamte wordt beschouwd.</a:t>
            </a:r>
            <a:endParaRPr b="0" i="0" sz="1400" u="none" cap="none" strike="noStrike">
              <a:solidFill>
                <a:srgbClr val="000000"/>
              </a:solidFill>
              <a:latin typeface="Mali"/>
              <a:ea typeface="Mali"/>
              <a:cs typeface="Mali"/>
              <a:sym typeface="Mali"/>
            </a:endParaRPr>
          </a:p>
        </p:txBody>
      </p:sp>
      <p:sp>
        <p:nvSpPr>
          <p:cNvPr id="4224" name="Google Shape;4224;p25"/>
          <p:cNvSpPr txBox="1"/>
          <p:nvPr/>
        </p:nvSpPr>
        <p:spPr>
          <a:xfrm>
            <a:off x="567475" y="318458"/>
            <a:ext cx="7704600" cy="7620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000000"/>
                </a:solidFill>
                <a:latin typeface="Nunito Medium"/>
                <a:ea typeface="Nunito Medium"/>
                <a:cs typeface="Nunito Medium"/>
                <a:sym typeface="Nunito Medium"/>
              </a:rPr>
              <a:t>De perceptie van handicap hangt af van de sociale en culturele context, en verschillende culturen en gemeenschappen hebben verschillende benaderingen van dit </a:t>
            </a:r>
            <a:r>
              <a:rPr lang="nl" sz="1500">
                <a:latin typeface="Nunito Medium"/>
                <a:ea typeface="Nunito Medium"/>
                <a:cs typeface="Nunito Medium"/>
                <a:sym typeface="Nunito Medium"/>
              </a:rPr>
              <a:t>onderwerp</a:t>
            </a:r>
            <a:r>
              <a:rPr b="0" i="0" lang="nl" sz="1500" u="none" cap="none" strike="noStrike">
                <a:solidFill>
                  <a:srgbClr val="000000"/>
                </a:solidFill>
                <a:latin typeface="Nunito Medium"/>
                <a:ea typeface="Nunito Medium"/>
                <a:cs typeface="Nunito Medium"/>
                <a:sym typeface="Nunito Medium"/>
              </a:rPr>
              <a:t>.</a:t>
            </a:r>
            <a:endParaRPr b="0" i="0" sz="15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rgbClr val="000000"/>
                </a:solidFill>
                <a:latin typeface="Nunito Medium"/>
                <a:ea typeface="Nunito Medium"/>
                <a:cs typeface="Nunito Medium"/>
                <a:sym typeface="Nunito Medium"/>
              </a:rPr>
              <a:t>In het algemeen:</a:t>
            </a:r>
            <a:endParaRPr b="0" i="0" sz="1900" u="none" cap="none" strike="noStrike">
              <a:solidFill>
                <a:srgbClr val="000000"/>
              </a:solidFill>
              <a:latin typeface="Nunito Medium"/>
              <a:ea typeface="Nunito Medium"/>
              <a:cs typeface="Nunito Medium"/>
              <a:sym typeface="Nunito Medium"/>
            </a:endParaRPr>
          </a:p>
        </p:txBody>
      </p:sp>
      <p:grpSp>
        <p:nvGrpSpPr>
          <p:cNvPr id="4225" name="Google Shape;4225;p25"/>
          <p:cNvGrpSpPr/>
          <p:nvPr/>
        </p:nvGrpSpPr>
        <p:grpSpPr>
          <a:xfrm rot="-610912">
            <a:off x="8581896" y="-170973"/>
            <a:ext cx="2003692" cy="2694440"/>
            <a:chOff x="16880120" y="-910586"/>
            <a:chExt cx="4006779" cy="5388068"/>
          </a:xfrm>
        </p:grpSpPr>
        <p:sp>
          <p:nvSpPr>
            <p:cNvPr id="4226" name="Google Shape;4226;p25"/>
            <p:cNvSpPr/>
            <p:nvPr/>
          </p:nvSpPr>
          <p:spPr>
            <a:xfrm>
              <a:off x="16884405" y="-910586"/>
              <a:ext cx="4002494" cy="5388068"/>
            </a:xfrm>
            <a:custGeom>
              <a:rect b="b" l="l" r="r" t="t"/>
              <a:pathLst>
                <a:path extrusionOk="0" h="5388068" w="4002494">
                  <a:moveTo>
                    <a:pt x="3980049" y="5193005"/>
                  </a:moveTo>
                  <a:cubicBezTo>
                    <a:pt x="3972369" y="5062388"/>
                    <a:pt x="3993093" y="4908838"/>
                    <a:pt x="3984551" y="4749729"/>
                  </a:cubicBezTo>
                  <a:cubicBezTo>
                    <a:pt x="3963581" y="4381283"/>
                    <a:pt x="3975547" y="4648951"/>
                    <a:pt x="3975547" y="4285796"/>
                  </a:cubicBezTo>
                  <a:cubicBezTo>
                    <a:pt x="3976355" y="3876712"/>
                    <a:pt x="3921542" y="3617665"/>
                    <a:pt x="3940983" y="2956443"/>
                  </a:cubicBezTo>
                  <a:cubicBezTo>
                    <a:pt x="3948243" y="2801493"/>
                    <a:pt x="3951108" y="2883381"/>
                    <a:pt x="3930148" y="2513867"/>
                  </a:cubicBezTo>
                  <a:cubicBezTo>
                    <a:pt x="3893807" y="1990309"/>
                    <a:pt x="3890285" y="6738"/>
                    <a:pt x="3851402" y="5779"/>
                  </a:cubicBezTo>
                  <a:cubicBezTo>
                    <a:pt x="3522514" y="-3273"/>
                    <a:pt x="3143930" y="12740"/>
                    <a:pt x="3145976" y="12740"/>
                  </a:cubicBezTo>
                  <a:cubicBezTo>
                    <a:pt x="2774974" y="12740"/>
                    <a:pt x="3118715" y="-23694"/>
                    <a:pt x="2666350" y="26663"/>
                  </a:cubicBezTo>
                  <a:cubicBezTo>
                    <a:pt x="2465290" y="48937"/>
                    <a:pt x="1969508" y="21329"/>
                    <a:pt x="1946189" y="19928"/>
                  </a:cubicBezTo>
                  <a:cubicBezTo>
                    <a:pt x="1927577" y="21318"/>
                    <a:pt x="1509722" y="54045"/>
                    <a:pt x="1466358" y="50328"/>
                  </a:cubicBezTo>
                  <a:cubicBezTo>
                    <a:pt x="1038637" y="13861"/>
                    <a:pt x="216304" y="70026"/>
                    <a:pt x="267379" y="66125"/>
                  </a:cubicBezTo>
                  <a:cubicBezTo>
                    <a:pt x="254088" y="66125"/>
                    <a:pt x="36872" y="61944"/>
                    <a:pt x="38919" y="62181"/>
                  </a:cubicBezTo>
                  <a:cubicBezTo>
                    <a:pt x="37540" y="62181"/>
                    <a:pt x="36463" y="706787"/>
                    <a:pt x="36463" y="1180581"/>
                  </a:cubicBezTo>
                  <a:cubicBezTo>
                    <a:pt x="36420" y="1181378"/>
                    <a:pt x="11033" y="1565687"/>
                    <a:pt x="8847" y="1739194"/>
                  </a:cubicBezTo>
                  <a:cubicBezTo>
                    <a:pt x="8847" y="1761015"/>
                    <a:pt x="35849" y="2016937"/>
                    <a:pt x="32370" y="2050882"/>
                  </a:cubicBezTo>
                  <a:cubicBezTo>
                    <a:pt x="-13212" y="2502994"/>
                    <a:pt x="57262" y="2948921"/>
                    <a:pt x="15395" y="3850429"/>
                  </a:cubicBezTo>
                  <a:cubicBezTo>
                    <a:pt x="-1160" y="4173271"/>
                    <a:pt x="21082" y="4125231"/>
                    <a:pt x="15600" y="4293005"/>
                  </a:cubicBezTo>
                  <a:cubicBezTo>
                    <a:pt x="-11963" y="5054650"/>
                    <a:pt x="3332" y="4660223"/>
                    <a:pt x="13553" y="5151700"/>
                  </a:cubicBezTo>
                  <a:cubicBezTo>
                    <a:pt x="18034" y="5361209"/>
                    <a:pt x="9482" y="5370315"/>
                    <a:pt x="22956" y="5370552"/>
                  </a:cubicBezTo>
                  <a:cubicBezTo>
                    <a:pt x="886057" y="5383731"/>
                    <a:pt x="1626682" y="5391835"/>
                    <a:pt x="2748758" y="5371942"/>
                  </a:cubicBezTo>
                  <a:cubicBezTo>
                    <a:pt x="3194025" y="5363354"/>
                    <a:pt x="3200369" y="5391436"/>
                    <a:pt x="3248019" y="5387729"/>
                  </a:cubicBezTo>
                  <a:cubicBezTo>
                    <a:pt x="4154311" y="5318557"/>
                    <a:pt x="4000708" y="5500049"/>
                    <a:pt x="3980049" y="5193005"/>
                  </a:cubicBezTo>
                  <a:close/>
                  <a:moveTo>
                    <a:pt x="216864" y="606634"/>
                  </a:moveTo>
                  <a:cubicBezTo>
                    <a:pt x="179026" y="591321"/>
                    <a:pt x="158982" y="540264"/>
                    <a:pt x="175342" y="498711"/>
                  </a:cubicBezTo>
                  <a:cubicBezTo>
                    <a:pt x="202754" y="428386"/>
                    <a:pt x="297042" y="435822"/>
                    <a:pt x="321578" y="503819"/>
                  </a:cubicBezTo>
                  <a:cubicBezTo>
                    <a:pt x="345716" y="561848"/>
                    <a:pt x="286605" y="635180"/>
                    <a:pt x="216864" y="606634"/>
                  </a:cubicBezTo>
                  <a:close/>
                  <a:moveTo>
                    <a:pt x="209701" y="1047593"/>
                  </a:moveTo>
                  <a:cubicBezTo>
                    <a:pt x="179435" y="1031342"/>
                    <a:pt x="163678" y="990964"/>
                    <a:pt x="172477" y="954530"/>
                  </a:cubicBezTo>
                  <a:cubicBezTo>
                    <a:pt x="191908" y="874927"/>
                    <a:pt x="295814" y="874690"/>
                    <a:pt x="322397" y="948496"/>
                  </a:cubicBezTo>
                  <a:cubicBezTo>
                    <a:pt x="348172" y="1010221"/>
                    <a:pt x="280272" y="1085654"/>
                    <a:pt x="209701" y="1047593"/>
                  </a:cubicBezTo>
                  <a:close/>
                  <a:moveTo>
                    <a:pt x="218501" y="1496203"/>
                  </a:moveTo>
                  <a:cubicBezTo>
                    <a:pt x="180663" y="1480890"/>
                    <a:pt x="160619" y="1430296"/>
                    <a:pt x="176775" y="1388517"/>
                  </a:cubicBezTo>
                  <a:cubicBezTo>
                    <a:pt x="203982" y="1317729"/>
                    <a:pt x="298884" y="1325390"/>
                    <a:pt x="323215" y="1393388"/>
                  </a:cubicBezTo>
                  <a:cubicBezTo>
                    <a:pt x="347558" y="1451644"/>
                    <a:pt x="288038" y="1524512"/>
                    <a:pt x="218501" y="1496203"/>
                  </a:cubicBezTo>
                  <a:close/>
                  <a:moveTo>
                    <a:pt x="219524" y="1941095"/>
                  </a:moveTo>
                  <a:cubicBezTo>
                    <a:pt x="181686" y="1925782"/>
                    <a:pt x="161642" y="1875188"/>
                    <a:pt x="177798" y="1833646"/>
                  </a:cubicBezTo>
                  <a:cubicBezTo>
                    <a:pt x="205005" y="1762631"/>
                    <a:pt x="299907" y="1770293"/>
                    <a:pt x="324239" y="1838291"/>
                  </a:cubicBezTo>
                  <a:cubicBezTo>
                    <a:pt x="348785" y="1896999"/>
                    <a:pt x="288447" y="1969177"/>
                    <a:pt x="219524" y="1941095"/>
                  </a:cubicBezTo>
                  <a:close/>
                  <a:moveTo>
                    <a:pt x="175138" y="2289218"/>
                  </a:moveTo>
                  <a:cubicBezTo>
                    <a:pt x="194568" y="2209614"/>
                    <a:pt x="298475" y="2209151"/>
                    <a:pt x="325057" y="2283183"/>
                  </a:cubicBezTo>
                  <a:cubicBezTo>
                    <a:pt x="378642" y="2411526"/>
                    <a:pt x="139551" y="2435665"/>
                    <a:pt x="175138" y="2289218"/>
                  </a:cubicBezTo>
                  <a:close/>
                  <a:moveTo>
                    <a:pt x="176161" y="2733883"/>
                  </a:moveTo>
                  <a:cubicBezTo>
                    <a:pt x="195592" y="2654517"/>
                    <a:pt x="299293" y="2653580"/>
                    <a:pt x="326081" y="2727849"/>
                  </a:cubicBezTo>
                  <a:cubicBezTo>
                    <a:pt x="379870" y="2856882"/>
                    <a:pt x="140779" y="2880331"/>
                    <a:pt x="176161" y="2733883"/>
                  </a:cubicBezTo>
                  <a:close/>
                  <a:moveTo>
                    <a:pt x="222185" y="3275556"/>
                  </a:moveTo>
                  <a:cubicBezTo>
                    <a:pt x="184347" y="3260243"/>
                    <a:pt x="164302" y="3209649"/>
                    <a:pt x="180459" y="3168107"/>
                  </a:cubicBezTo>
                  <a:cubicBezTo>
                    <a:pt x="207666" y="3097093"/>
                    <a:pt x="302568" y="3104754"/>
                    <a:pt x="326899" y="3172752"/>
                  </a:cubicBezTo>
                  <a:cubicBezTo>
                    <a:pt x="351241" y="3231234"/>
                    <a:pt x="291312" y="3303638"/>
                    <a:pt x="222185" y="3275556"/>
                  </a:cubicBezTo>
                  <a:close/>
                  <a:moveTo>
                    <a:pt x="177798" y="3623678"/>
                  </a:moveTo>
                  <a:cubicBezTo>
                    <a:pt x="197229" y="3543838"/>
                    <a:pt x="301135" y="3543838"/>
                    <a:pt x="327718" y="3617644"/>
                  </a:cubicBezTo>
                  <a:cubicBezTo>
                    <a:pt x="381303" y="3745987"/>
                    <a:pt x="142211" y="3770126"/>
                    <a:pt x="177798" y="3623678"/>
                  </a:cubicBezTo>
                  <a:close/>
                  <a:moveTo>
                    <a:pt x="216045" y="4161407"/>
                  </a:moveTo>
                  <a:cubicBezTo>
                    <a:pt x="185779" y="4145156"/>
                    <a:pt x="170022" y="4104778"/>
                    <a:pt x="178821" y="4068344"/>
                  </a:cubicBezTo>
                  <a:cubicBezTo>
                    <a:pt x="198252" y="3988741"/>
                    <a:pt x="302158" y="3988504"/>
                    <a:pt x="328741" y="4062309"/>
                  </a:cubicBezTo>
                  <a:cubicBezTo>
                    <a:pt x="354516" y="4124046"/>
                    <a:pt x="286810" y="4199468"/>
                    <a:pt x="216045" y="4161407"/>
                  </a:cubicBezTo>
                  <a:close/>
                  <a:moveTo>
                    <a:pt x="224834" y="4610017"/>
                  </a:moveTo>
                  <a:cubicBezTo>
                    <a:pt x="186997" y="4594704"/>
                    <a:pt x="166952" y="4544110"/>
                    <a:pt x="183108" y="4502568"/>
                  </a:cubicBezTo>
                  <a:cubicBezTo>
                    <a:pt x="210315" y="4431553"/>
                    <a:pt x="305217" y="4439215"/>
                    <a:pt x="329549" y="4507213"/>
                  </a:cubicBezTo>
                  <a:cubicBezTo>
                    <a:pt x="353902" y="4565695"/>
                    <a:pt x="293973" y="4638099"/>
                    <a:pt x="224834" y="4610017"/>
                  </a:cubicBezTo>
                  <a:close/>
                  <a:moveTo>
                    <a:pt x="225653" y="5054920"/>
                  </a:moveTo>
                  <a:cubicBezTo>
                    <a:pt x="145680" y="5022430"/>
                    <a:pt x="172477" y="4882017"/>
                    <a:pt x="268198" y="4898267"/>
                  </a:cubicBezTo>
                  <a:cubicBezTo>
                    <a:pt x="384168" y="4918451"/>
                    <a:pt x="335085" y="5099479"/>
                    <a:pt x="225653" y="505492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227" name="Google Shape;4227;p25"/>
            <p:cNvGrpSpPr/>
            <p:nvPr/>
          </p:nvGrpSpPr>
          <p:grpSpPr>
            <a:xfrm>
              <a:off x="16880120" y="-629756"/>
              <a:ext cx="3990799" cy="4912173"/>
              <a:chOff x="16880120" y="-629756"/>
              <a:chExt cx="3990799" cy="4912173"/>
            </a:xfrm>
          </p:grpSpPr>
          <p:sp>
            <p:nvSpPr>
              <p:cNvPr id="4228" name="Google Shape;4228;p25"/>
              <p:cNvSpPr/>
              <p:nvPr/>
            </p:nvSpPr>
            <p:spPr>
              <a:xfrm>
                <a:off x="16916433" y="-629756"/>
                <a:ext cx="3844732" cy="38955"/>
              </a:xfrm>
              <a:custGeom>
                <a:rect b="b" l="l" r="r" t="t"/>
                <a:pathLst>
                  <a:path extrusionOk="0" h="38955" w="3844732">
                    <a:moveTo>
                      <a:pt x="3842886" y="38955"/>
                    </a:moveTo>
                    <a:cubicBezTo>
                      <a:pt x="3841852" y="38966"/>
                      <a:pt x="6815" y="25970"/>
                      <a:pt x="5458" y="25959"/>
                    </a:cubicBezTo>
                    <a:cubicBezTo>
                      <a:pt x="5458" y="-13557"/>
                      <a:pt x="-271278" y="140"/>
                      <a:pt x="3116392" y="14353"/>
                    </a:cubicBezTo>
                    <a:cubicBezTo>
                      <a:pt x="3922591" y="17457"/>
                      <a:pt x="3841938" y="5517"/>
                      <a:pt x="3842886" y="38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29" name="Google Shape;4229;p25"/>
              <p:cNvSpPr/>
              <p:nvPr/>
            </p:nvSpPr>
            <p:spPr>
              <a:xfrm>
                <a:off x="16916688" y="-188474"/>
                <a:ext cx="3855780" cy="40711"/>
              </a:xfrm>
              <a:custGeom>
                <a:rect b="b" l="l" r="r" t="t"/>
                <a:pathLst>
                  <a:path extrusionOk="0" h="40711" w="3855780">
                    <a:moveTo>
                      <a:pt x="3853684" y="40712"/>
                    </a:moveTo>
                    <a:cubicBezTo>
                      <a:pt x="3852456" y="40733"/>
                      <a:pt x="5172" y="27726"/>
                      <a:pt x="4385" y="27716"/>
                    </a:cubicBezTo>
                    <a:cubicBezTo>
                      <a:pt x="5301" y="-13676"/>
                      <a:pt x="-256549" y="-927"/>
                      <a:pt x="3126565" y="16110"/>
                    </a:cubicBezTo>
                    <a:cubicBezTo>
                      <a:pt x="3932311" y="19202"/>
                      <a:pt x="3853684" y="6864"/>
                      <a:pt x="3853684" y="407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0" name="Google Shape;4230;p25"/>
              <p:cNvSpPr/>
              <p:nvPr/>
            </p:nvSpPr>
            <p:spPr>
              <a:xfrm>
                <a:off x="16917798" y="254434"/>
                <a:ext cx="3881401" cy="32230"/>
              </a:xfrm>
              <a:custGeom>
                <a:rect b="b" l="l" r="r" t="t"/>
                <a:pathLst>
                  <a:path extrusionOk="0" h="32230" w="3881401">
                    <a:moveTo>
                      <a:pt x="515223" y="29710"/>
                    </a:moveTo>
                    <a:cubicBezTo>
                      <a:pt x="-71659" y="29710"/>
                      <a:pt x="3080" y="37479"/>
                      <a:pt x="3080" y="0"/>
                    </a:cubicBezTo>
                    <a:cubicBezTo>
                      <a:pt x="4728263" y="26897"/>
                      <a:pt x="5412320" y="37566"/>
                      <a:pt x="515223" y="297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1" name="Google Shape;4231;p25"/>
              <p:cNvSpPr/>
              <p:nvPr/>
            </p:nvSpPr>
            <p:spPr>
              <a:xfrm>
                <a:off x="16892252" y="698830"/>
                <a:ext cx="3896768" cy="39494"/>
              </a:xfrm>
              <a:custGeom>
                <a:rect b="b" l="l" r="r" t="t"/>
                <a:pathLst>
                  <a:path extrusionOk="0" h="39494" w="3896768">
                    <a:moveTo>
                      <a:pt x="3894684" y="39495"/>
                    </a:moveTo>
                    <a:cubicBezTo>
                      <a:pt x="3893844" y="39506"/>
                      <a:pt x="5243" y="26272"/>
                      <a:pt x="4069" y="26262"/>
                    </a:cubicBezTo>
                    <a:cubicBezTo>
                      <a:pt x="5975" y="-13879"/>
                      <a:pt x="-258718" y="270"/>
                      <a:pt x="3172068" y="14656"/>
                    </a:cubicBezTo>
                    <a:cubicBezTo>
                      <a:pt x="3972837" y="17748"/>
                      <a:pt x="3894684" y="5798"/>
                      <a:pt x="3894684" y="3949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2" name="Google Shape;4232;p25"/>
              <p:cNvSpPr/>
              <p:nvPr/>
            </p:nvSpPr>
            <p:spPr>
              <a:xfrm>
                <a:off x="16910189" y="1141930"/>
                <a:ext cx="3888819" cy="39206"/>
              </a:xfrm>
              <a:custGeom>
                <a:rect b="b" l="l" r="r" t="t"/>
                <a:pathLst>
                  <a:path extrusionOk="0" h="39206" w="3888819">
                    <a:moveTo>
                      <a:pt x="3886968" y="39207"/>
                    </a:moveTo>
                    <a:cubicBezTo>
                      <a:pt x="3886020" y="39218"/>
                      <a:pt x="4033" y="25985"/>
                      <a:pt x="2902" y="25974"/>
                    </a:cubicBezTo>
                    <a:cubicBezTo>
                      <a:pt x="8858" y="-13725"/>
                      <a:pt x="-260058" y="230"/>
                      <a:pt x="3164761" y="14605"/>
                    </a:cubicBezTo>
                    <a:cubicBezTo>
                      <a:pt x="3966576" y="17698"/>
                      <a:pt x="3885999" y="6027"/>
                      <a:pt x="3886968" y="3920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3" name="Google Shape;4233;p25"/>
              <p:cNvSpPr/>
              <p:nvPr/>
            </p:nvSpPr>
            <p:spPr>
              <a:xfrm>
                <a:off x="16896198" y="1584712"/>
                <a:ext cx="3921113" cy="39463"/>
              </a:xfrm>
              <a:custGeom>
                <a:rect b="b" l="l" r="r" t="t"/>
                <a:pathLst>
                  <a:path extrusionOk="0" h="39463" w="3921113">
                    <a:moveTo>
                      <a:pt x="3919980" y="39463"/>
                    </a:moveTo>
                    <a:cubicBezTo>
                      <a:pt x="3919194" y="39474"/>
                      <a:pt x="96176" y="26629"/>
                      <a:pt x="5238" y="26004"/>
                    </a:cubicBezTo>
                    <a:cubicBezTo>
                      <a:pt x="4355" y="-13943"/>
                      <a:pt x="-265466" y="367"/>
                      <a:pt x="3189188" y="14861"/>
                    </a:cubicBezTo>
                    <a:cubicBezTo>
                      <a:pt x="3999846" y="17965"/>
                      <a:pt x="3916942" y="6025"/>
                      <a:pt x="3919980" y="394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4" name="Google Shape;4234;p25"/>
              <p:cNvSpPr/>
              <p:nvPr/>
            </p:nvSpPr>
            <p:spPr>
              <a:xfrm>
                <a:off x="16908105" y="2026362"/>
                <a:ext cx="3929224" cy="35926"/>
              </a:xfrm>
              <a:custGeom>
                <a:rect b="b" l="l" r="r" t="t"/>
                <a:pathLst>
                  <a:path extrusionOk="0" h="35926" w="3929224">
                    <a:moveTo>
                      <a:pt x="1435497" y="31337"/>
                    </a:moveTo>
                    <a:cubicBezTo>
                      <a:pt x="-131189" y="25313"/>
                      <a:pt x="3490" y="43115"/>
                      <a:pt x="2542" y="0"/>
                    </a:cubicBezTo>
                    <a:cubicBezTo>
                      <a:pt x="4190982" y="11649"/>
                      <a:pt x="5573766" y="48794"/>
                      <a:pt x="1435497" y="313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5" name="Google Shape;4235;p25"/>
              <p:cNvSpPr/>
              <p:nvPr/>
            </p:nvSpPr>
            <p:spPr>
              <a:xfrm>
                <a:off x="16907405" y="2469915"/>
                <a:ext cx="3920672" cy="40338"/>
              </a:xfrm>
              <a:custGeom>
                <a:rect b="b" l="l" r="r" t="t"/>
                <a:pathLst>
                  <a:path extrusionOk="0" h="40338" w="3920672">
                    <a:moveTo>
                      <a:pt x="3918596" y="40338"/>
                    </a:moveTo>
                    <a:cubicBezTo>
                      <a:pt x="3917810" y="40349"/>
                      <a:pt x="88600" y="27450"/>
                      <a:pt x="4663" y="26879"/>
                    </a:cubicBezTo>
                    <a:cubicBezTo>
                      <a:pt x="4663" y="-15029"/>
                      <a:pt x="-260020" y="995"/>
                      <a:pt x="3199050" y="15510"/>
                    </a:cubicBezTo>
                    <a:cubicBezTo>
                      <a:pt x="3996427" y="19368"/>
                      <a:pt x="3918596" y="5229"/>
                      <a:pt x="3918596" y="403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6" name="Google Shape;4236;p25"/>
              <p:cNvSpPr/>
              <p:nvPr/>
            </p:nvSpPr>
            <p:spPr>
              <a:xfrm>
                <a:off x="16895773" y="2912345"/>
                <a:ext cx="3950136" cy="40946"/>
              </a:xfrm>
              <a:custGeom>
                <a:rect b="b" l="l" r="r" t="t"/>
                <a:pathLst>
                  <a:path extrusionOk="0" h="40946" w="3950136">
                    <a:moveTo>
                      <a:pt x="3949250" y="40946"/>
                    </a:moveTo>
                    <a:cubicBezTo>
                      <a:pt x="3948463" y="40957"/>
                      <a:pt x="73897" y="27939"/>
                      <a:pt x="4026" y="27487"/>
                    </a:cubicBezTo>
                    <a:cubicBezTo>
                      <a:pt x="6040" y="-15887"/>
                      <a:pt x="-260980" y="1506"/>
                      <a:pt x="3221312" y="16118"/>
                    </a:cubicBezTo>
                    <a:cubicBezTo>
                      <a:pt x="4028566" y="19222"/>
                      <a:pt x="3945534" y="7249"/>
                      <a:pt x="3949250" y="4094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7" name="Google Shape;4237;p25"/>
              <p:cNvSpPr/>
              <p:nvPr/>
            </p:nvSpPr>
            <p:spPr>
              <a:xfrm>
                <a:off x="16896555" y="3355025"/>
                <a:ext cx="3974364" cy="36624"/>
              </a:xfrm>
              <a:custGeom>
                <a:rect b="b" l="l" r="r" t="t"/>
                <a:pathLst>
                  <a:path extrusionOk="0" h="36624" w="3974364">
                    <a:moveTo>
                      <a:pt x="1478745" y="31563"/>
                    </a:moveTo>
                    <a:cubicBezTo>
                      <a:pt x="-155431" y="25292"/>
                      <a:pt x="4269" y="44570"/>
                      <a:pt x="4269" y="0"/>
                    </a:cubicBezTo>
                    <a:cubicBezTo>
                      <a:pt x="4167397" y="16046"/>
                      <a:pt x="5675985" y="49279"/>
                      <a:pt x="1478745" y="315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8" name="Google Shape;4238;p25"/>
              <p:cNvSpPr/>
              <p:nvPr/>
            </p:nvSpPr>
            <p:spPr>
              <a:xfrm>
                <a:off x="16880120" y="3799080"/>
                <a:ext cx="3990333" cy="40062"/>
              </a:xfrm>
              <a:custGeom>
                <a:rect b="b" l="l" r="r" t="t"/>
                <a:pathLst>
                  <a:path extrusionOk="0" h="40062" w="3990333">
                    <a:moveTo>
                      <a:pt x="3988835" y="40062"/>
                    </a:moveTo>
                    <a:cubicBezTo>
                      <a:pt x="3988017" y="40073"/>
                      <a:pt x="169211" y="27530"/>
                      <a:pt x="4955" y="26139"/>
                    </a:cubicBezTo>
                    <a:cubicBezTo>
                      <a:pt x="4955" y="-14444"/>
                      <a:pt x="-269055" y="665"/>
                      <a:pt x="3258044" y="15460"/>
                    </a:cubicBezTo>
                    <a:cubicBezTo>
                      <a:pt x="4068464" y="18564"/>
                      <a:pt x="3986929" y="6613"/>
                      <a:pt x="3988835" y="4006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39" name="Google Shape;4239;p25"/>
              <p:cNvSpPr/>
              <p:nvPr/>
            </p:nvSpPr>
            <p:spPr>
              <a:xfrm>
                <a:off x="16893473" y="4241008"/>
                <a:ext cx="3972413" cy="41409"/>
              </a:xfrm>
              <a:custGeom>
                <a:rect b="b" l="l" r="r" t="t"/>
                <a:pathLst>
                  <a:path extrusionOk="0" h="41409" w="3972413">
                    <a:moveTo>
                      <a:pt x="3970980" y="41410"/>
                    </a:moveTo>
                    <a:cubicBezTo>
                      <a:pt x="3970205" y="41421"/>
                      <a:pt x="109231" y="28123"/>
                      <a:pt x="5099" y="27250"/>
                    </a:cubicBezTo>
                    <a:cubicBezTo>
                      <a:pt x="4129" y="-13440"/>
                      <a:pt x="-265562" y="-1156"/>
                      <a:pt x="3255117" y="16571"/>
                    </a:cubicBezTo>
                    <a:cubicBezTo>
                      <a:pt x="4049338" y="19674"/>
                      <a:pt x="3968945" y="6819"/>
                      <a:pt x="3970980" y="414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240" name="Google Shape;4240;p25"/>
            <p:cNvSpPr/>
            <p:nvPr/>
          </p:nvSpPr>
          <p:spPr>
            <a:xfrm>
              <a:off x="17405811" y="-863266"/>
              <a:ext cx="107173" cy="5336227"/>
            </a:xfrm>
            <a:custGeom>
              <a:rect b="b" l="l" r="r" t="t"/>
              <a:pathLst>
                <a:path extrusionOk="0" h="5336227" w="107173">
                  <a:moveTo>
                    <a:pt x="107173" y="5336228"/>
                  </a:moveTo>
                  <a:cubicBezTo>
                    <a:pt x="48019" y="5336228"/>
                    <a:pt x="-45116" y="2253665"/>
                    <a:pt x="25153" y="1"/>
                  </a:cubicBezTo>
                  <a:cubicBezTo>
                    <a:pt x="85039" y="-1820"/>
                    <a:pt x="-59237" y="2079211"/>
                    <a:pt x="107173" y="533622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241" name="Google Shape;4241;p25"/>
          <p:cNvSpPr txBox="1"/>
          <p:nvPr/>
        </p:nvSpPr>
        <p:spPr>
          <a:xfrm>
            <a:off x="4587725" y="1564325"/>
            <a:ext cx="3761100" cy="21981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400"/>
              <a:buFont typeface="Arial"/>
              <a:buNone/>
            </a:pPr>
            <a:r>
              <a:rPr b="1" i="0" lang="nl" sz="1400" u="none" cap="none" strike="noStrike">
                <a:solidFill>
                  <a:srgbClr val="000000"/>
                </a:solidFill>
                <a:latin typeface="Mali"/>
                <a:ea typeface="Mali"/>
                <a:cs typeface="Mali"/>
                <a:sym typeface="Mali"/>
              </a:rPr>
              <a:t>Omgeving en </a:t>
            </a:r>
            <a:r>
              <a:rPr b="1" lang="nl">
                <a:latin typeface="Mali"/>
                <a:ea typeface="Mali"/>
                <a:cs typeface="Mali"/>
                <a:sym typeface="Mali"/>
              </a:rPr>
              <a:t>kansen</a:t>
            </a:r>
            <a:r>
              <a:rPr b="1" i="0" lang="nl" sz="1400" u="none" cap="none" strike="noStrike">
                <a:solidFill>
                  <a:srgbClr val="000000"/>
                </a:solidFill>
                <a:latin typeface="Mali"/>
                <a:ea typeface="Mali"/>
                <a:cs typeface="Mali"/>
                <a:sym typeface="Mali"/>
              </a:rPr>
              <a:t>:</a:t>
            </a:r>
            <a:endParaRPr b="1" i="0" sz="1400" u="none" cap="none" strike="noStrike">
              <a:solidFill>
                <a:srgbClr val="000000"/>
              </a:solidFill>
              <a:latin typeface="Mali"/>
              <a:ea typeface="Mali"/>
              <a:cs typeface="Mali"/>
              <a:sym typeface="Mali"/>
            </a:endParaRPr>
          </a:p>
          <a:p>
            <a:pPr indent="0" lvl="0" marL="0" marR="0" rtl="0" algn="ctr">
              <a:lnSpc>
                <a:spcPct val="115000"/>
              </a:lnSpc>
              <a:spcBef>
                <a:spcPts val="0"/>
              </a:spcBef>
              <a:spcAft>
                <a:spcPts val="0"/>
              </a:spcAft>
              <a:buClr>
                <a:srgbClr val="000000"/>
              </a:buClr>
              <a:buSzPts val="1400"/>
              <a:buFont typeface="Arial"/>
              <a:buNone/>
            </a:pPr>
            <a:r>
              <a:rPr lang="nl">
                <a:latin typeface="Mali"/>
                <a:ea typeface="Mali"/>
                <a:cs typeface="Mali"/>
                <a:sym typeface="Mali"/>
              </a:rPr>
              <a:t>De perceptie van handicap is vaak verbonden met de kansen die beschikbaar zijn voor mensen met een handicap in een gegeven samenleving.</a:t>
            </a:r>
            <a:r>
              <a:rPr b="0" i="0" lang="nl" sz="1400" u="none" cap="none" strike="noStrike">
                <a:solidFill>
                  <a:srgbClr val="000000"/>
                </a:solidFill>
                <a:latin typeface="Mali"/>
                <a:ea typeface="Mali"/>
                <a:cs typeface="Mali"/>
                <a:sym typeface="Mali"/>
              </a:rPr>
              <a:t> De infrastructuur en ondersteuning die de samenleving biedt, </a:t>
            </a:r>
            <a:r>
              <a:rPr lang="nl">
                <a:latin typeface="Mali"/>
                <a:ea typeface="Mali"/>
                <a:cs typeface="Mali"/>
                <a:sym typeface="Mali"/>
              </a:rPr>
              <a:t>hebben een grote invloed op de kwaliteit van leven en acceptatie van mensen met een handicap</a:t>
            </a:r>
            <a:r>
              <a:rPr b="0" i="0" lang="nl" sz="1400" u="none" cap="none" strike="noStrike">
                <a:solidFill>
                  <a:srgbClr val="000000"/>
                </a:solidFill>
                <a:latin typeface="Mali"/>
                <a:ea typeface="Mali"/>
                <a:cs typeface="Mali"/>
                <a:sym typeface="Mali"/>
              </a:rPr>
              <a:t>.</a:t>
            </a:r>
            <a:endParaRPr b="0" i="0" sz="1400" u="none" cap="none" strike="noStrike">
              <a:solidFill>
                <a:srgbClr val="000000"/>
              </a:solidFill>
              <a:latin typeface="Mali"/>
              <a:ea typeface="Mali"/>
              <a:cs typeface="Mali"/>
              <a:sym typeface="Mali"/>
            </a:endParaRPr>
          </a:p>
        </p:txBody>
      </p:sp>
      <p:sp>
        <p:nvSpPr>
          <p:cNvPr id="4242" name="Google Shape;4242;p25"/>
          <p:cNvSpPr txBox="1"/>
          <p:nvPr/>
        </p:nvSpPr>
        <p:spPr>
          <a:xfrm>
            <a:off x="604475" y="4178697"/>
            <a:ext cx="80265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lang="nl" sz="1500">
                <a:latin typeface="Nunito Medium"/>
                <a:ea typeface="Nunito Medium"/>
                <a:cs typeface="Nunito Medium"/>
                <a:sym typeface="Nunito Medium"/>
              </a:rPr>
              <a:t>Initiatieven die gericht zijn op inclusie en gelijkheid kunnen helpen ervoor te zorgen dat verschil geen barrière vormt voor sociale participatie en acceptatie.</a:t>
            </a:r>
            <a:endParaRPr b="0" i="0" sz="1500" u="none" cap="none" strike="noStrike">
              <a:solidFill>
                <a:srgbClr val="000000"/>
              </a:solidFill>
              <a:latin typeface="Nunito Medium"/>
              <a:ea typeface="Nunito Medium"/>
              <a:cs typeface="Nunito Medium"/>
              <a:sym typeface="Nunito Medium"/>
            </a:endParaRPr>
          </a:p>
        </p:txBody>
      </p:sp>
      <p:grpSp>
        <p:nvGrpSpPr>
          <p:cNvPr id="4243" name="Google Shape;4243;p25"/>
          <p:cNvGrpSpPr/>
          <p:nvPr/>
        </p:nvGrpSpPr>
        <p:grpSpPr>
          <a:xfrm rot="-389217">
            <a:off x="-331334" y="323361"/>
            <a:ext cx="939641" cy="3296771"/>
            <a:chOff x="15958408" y="76731"/>
            <a:chExt cx="1878901" cy="6592200"/>
          </a:xfrm>
        </p:grpSpPr>
        <p:sp>
          <p:nvSpPr>
            <p:cNvPr id="4244" name="Google Shape;4244;p25"/>
            <p:cNvSpPr/>
            <p:nvPr/>
          </p:nvSpPr>
          <p:spPr>
            <a:xfrm>
              <a:off x="16025372" y="446462"/>
              <a:ext cx="562361" cy="166395"/>
            </a:xfrm>
            <a:custGeom>
              <a:rect b="b" l="l" r="r" t="t"/>
              <a:pathLst>
                <a:path extrusionOk="0" h="166395" w="562361">
                  <a:moveTo>
                    <a:pt x="559993" y="11980"/>
                  </a:moveTo>
                  <a:cubicBezTo>
                    <a:pt x="560756" y="15369"/>
                    <a:pt x="561598" y="18757"/>
                    <a:pt x="562361" y="22145"/>
                  </a:cubicBezTo>
                  <a:lnTo>
                    <a:pt x="562282" y="22145"/>
                  </a:lnTo>
                  <a:cubicBezTo>
                    <a:pt x="562111" y="22145"/>
                    <a:pt x="561861" y="22145"/>
                    <a:pt x="561690" y="22224"/>
                  </a:cubicBezTo>
                  <a:cubicBezTo>
                    <a:pt x="561611" y="22224"/>
                    <a:pt x="561519" y="22224"/>
                    <a:pt x="561440" y="22224"/>
                  </a:cubicBezTo>
                  <a:cubicBezTo>
                    <a:pt x="561098" y="22224"/>
                    <a:pt x="560769" y="22224"/>
                    <a:pt x="560427" y="22304"/>
                  </a:cubicBezTo>
                  <a:cubicBezTo>
                    <a:pt x="554847" y="22725"/>
                    <a:pt x="549189" y="23240"/>
                    <a:pt x="543530" y="23833"/>
                  </a:cubicBezTo>
                  <a:cubicBezTo>
                    <a:pt x="543359" y="23833"/>
                    <a:pt x="543188" y="23833"/>
                    <a:pt x="543017" y="23833"/>
                  </a:cubicBezTo>
                  <a:cubicBezTo>
                    <a:pt x="542596" y="23912"/>
                    <a:pt x="542083" y="23912"/>
                    <a:pt x="541662" y="24004"/>
                  </a:cubicBezTo>
                  <a:cubicBezTo>
                    <a:pt x="540820" y="24083"/>
                    <a:pt x="540056" y="24176"/>
                    <a:pt x="539214" y="24255"/>
                  </a:cubicBezTo>
                  <a:cubicBezTo>
                    <a:pt x="534227" y="23662"/>
                    <a:pt x="529160" y="23161"/>
                    <a:pt x="524173" y="22725"/>
                  </a:cubicBezTo>
                  <a:cubicBezTo>
                    <a:pt x="517330" y="22132"/>
                    <a:pt x="510487" y="21539"/>
                    <a:pt x="503724" y="21038"/>
                  </a:cubicBezTo>
                  <a:cubicBezTo>
                    <a:pt x="503381" y="21038"/>
                    <a:pt x="503131" y="21038"/>
                    <a:pt x="502881" y="20959"/>
                  </a:cubicBezTo>
                  <a:cubicBezTo>
                    <a:pt x="496289" y="20537"/>
                    <a:pt x="489696" y="20194"/>
                    <a:pt x="483195" y="19864"/>
                  </a:cubicBezTo>
                  <a:cubicBezTo>
                    <a:pt x="469417" y="19192"/>
                    <a:pt x="455732" y="18849"/>
                    <a:pt x="441967" y="18849"/>
                  </a:cubicBezTo>
                  <a:cubicBezTo>
                    <a:pt x="430479" y="18849"/>
                    <a:pt x="419070" y="19100"/>
                    <a:pt x="407582" y="19522"/>
                  </a:cubicBezTo>
                  <a:cubicBezTo>
                    <a:pt x="396265" y="20036"/>
                    <a:pt x="384935" y="20708"/>
                    <a:pt x="373618" y="21644"/>
                  </a:cubicBezTo>
                  <a:cubicBezTo>
                    <a:pt x="362209" y="22660"/>
                    <a:pt x="350800" y="23846"/>
                    <a:pt x="339483" y="25204"/>
                  </a:cubicBezTo>
                  <a:cubicBezTo>
                    <a:pt x="322586" y="27406"/>
                    <a:pt x="305769" y="30030"/>
                    <a:pt x="289122" y="33326"/>
                  </a:cubicBezTo>
                  <a:cubicBezTo>
                    <a:pt x="277963" y="35528"/>
                    <a:pt x="266817" y="37980"/>
                    <a:pt x="255829" y="40603"/>
                  </a:cubicBezTo>
                  <a:cubicBezTo>
                    <a:pt x="244841" y="43306"/>
                    <a:pt x="233945" y="46273"/>
                    <a:pt x="223129" y="49490"/>
                  </a:cubicBezTo>
                  <a:lnTo>
                    <a:pt x="223050" y="49490"/>
                  </a:lnTo>
                  <a:cubicBezTo>
                    <a:pt x="212233" y="52786"/>
                    <a:pt x="201508" y="56267"/>
                    <a:pt x="190862" y="59985"/>
                  </a:cubicBezTo>
                  <a:cubicBezTo>
                    <a:pt x="185532" y="61844"/>
                    <a:pt x="180216" y="63795"/>
                    <a:pt x="174979" y="65825"/>
                  </a:cubicBezTo>
                  <a:cubicBezTo>
                    <a:pt x="117183" y="87922"/>
                    <a:pt x="62520" y="118312"/>
                    <a:pt x="13093" y="157839"/>
                  </a:cubicBezTo>
                  <a:cubicBezTo>
                    <a:pt x="9462" y="160542"/>
                    <a:pt x="5909" y="163429"/>
                    <a:pt x="2448" y="166396"/>
                  </a:cubicBezTo>
                  <a:cubicBezTo>
                    <a:pt x="1605" y="163008"/>
                    <a:pt x="763" y="159540"/>
                    <a:pt x="0" y="156152"/>
                  </a:cubicBezTo>
                  <a:cubicBezTo>
                    <a:pt x="13857" y="142440"/>
                    <a:pt x="28898" y="130073"/>
                    <a:pt x="44360" y="118312"/>
                  </a:cubicBezTo>
                  <a:cubicBezTo>
                    <a:pt x="186388" y="22224"/>
                    <a:pt x="368473" y="-18911"/>
                    <a:pt x="538227" y="8170"/>
                  </a:cubicBezTo>
                  <a:cubicBezTo>
                    <a:pt x="538990" y="7326"/>
                    <a:pt x="539662" y="6640"/>
                    <a:pt x="540346" y="6047"/>
                  </a:cubicBezTo>
                  <a:cubicBezTo>
                    <a:pt x="541109" y="3766"/>
                    <a:pt x="542714" y="1815"/>
                    <a:pt x="545833" y="549"/>
                  </a:cubicBezTo>
                  <a:cubicBezTo>
                    <a:pt x="554281" y="-1573"/>
                    <a:pt x="557413" y="4610"/>
                    <a:pt x="559269" y="11809"/>
                  </a:cubicBezTo>
                  <a:cubicBezTo>
                    <a:pt x="559493" y="11888"/>
                    <a:pt x="559743" y="11888"/>
                    <a:pt x="559993" y="1198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45" name="Google Shape;4245;p25"/>
            <p:cNvSpPr/>
            <p:nvPr/>
          </p:nvSpPr>
          <p:spPr>
            <a:xfrm>
              <a:off x="16507434" y="151839"/>
              <a:ext cx="39" cy="79"/>
            </a:xfrm>
            <a:custGeom>
              <a:rect b="b" l="l" r="r" t="t"/>
              <a:pathLst>
                <a:path extrusionOk="0" h="79" w="39">
                  <a:moveTo>
                    <a:pt x="0" y="0"/>
                  </a:moveTo>
                  <a:cubicBezTo>
                    <a:pt x="39" y="0"/>
                    <a:pt x="39" y="13"/>
                    <a:pt x="39" y="79"/>
                  </a:cubicBezTo>
                  <a:cubicBezTo>
                    <a:pt x="26" y="53"/>
                    <a:pt x="13" y="26"/>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46" name="Google Shape;4246;p25"/>
            <p:cNvSpPr/>
            <p:nvPr/>
          </p:nvSpPr>
          <p:spPr>
            <a:xfrm>
              <a:off x="15958786" y="288390"/>
              <a:ext cx="80" cy="936"/>
            </a:xfrm>
            <a:custGeom>
              <a:rect b="b" l="l" r="r" t="t"/>
              <a:pathLst>
                <a:path extrusionOk="0" h="936" w="80">
                  <a:moveTo>
                    <a:pt x="0" y="0"/>
                  </a:moveTo>
                  <a:cubicBezTo>
                    <a:pt x="79" y="343"/>
                    <a:pt x="79" y="672"/>
                    <a:pt x="79" y="936"/>
                  </a:cubicBezTo>
                  <a:cubicBezTo>
                    <a:pt x="92" y="672"/>
                    <a:pt x="0" y="343"/>
                    <a:pt x="0" y="0"/>
                  </a:cubicBezTo>
                  <a:close/>
                </a:path>
              </a:pathLst>
            </a:custGeom>
            <a:solidFill>
              <a:srgbClr val="191918"/>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47" name="Google Shape;4247;p25"/>
            <p:cNvSpPr/>
            <p:nvPr/>
          </p:nvSpPr>
          <p:spPr>
            <a:xfrm>
              <a:off x="17319795" y="5776927"/>
              <a:ext cx="517514" cy="582605"/>
            </a:xfrm>
            <a:custGeom>
              <a:rect b="b" l="l" r="r" t="t"/>
              <a:pathLst>
                <a:path extrusionOk="0" h="582605" w="517514">
                  <a:moveTo>
                    <a:pt x="517514" y="90405"/>
                  </a:moveTo>
                  <a:cubicBezTo>
                    <a:pt x="517514" y="92185"/>
                    <a:pt x="517435" y="93965"/>
                    <a:pt x="517435" y="95745"/>
                  </a:cubicBezTo>
                  <a:cubicBezTo>
                    <a:pt x="515830" y="107598"/>
                    <a:pt x="514567" y="119359"/>
                    <a:pt x="513975" y="131132"/>
                  </a:cubicBezTo>
                  <a:cubicBezTo>
                    <a:pt x="503158" y="263108"/>
                    <a:pt x="492341" y="394913"/>
                    <a:pt x="481274" y="526731"/>
                  </a:cubicBezTo>
                  <a:cubicBezTo>
                    <a:pt x="404042" y="537054"/>
                    <a:pt x="325810" y="550515"/>
                    <a:pt x="256435" y="582606"/>
                  </a:cubicBezTo>
                  <a:cubicBezTo>
                    <a:pt x="169570" y="434888"/>
                    <a:pt x="79087" y="289108"/>
                    <a:pt x="0" y="137566"/>
                  </a:cubicBezTo>
                  <a:cubicBezTo>
                    <a:pt x="22476" y="107347"/>
                    <a:pt x="43939" y="76786"/>
                    <a:pt x="68099" y="46989"/>
                  </a:cubicBezTo>
                  <a:cubicBezTo>
                    <a:pt x="138488" y="83392"/>
                    <a:pt x="162477" y="154930"/>
                    <a:pt x="197797" y="33278"/>
                  </a:cubicBezTo>
                  <a:cubicBezTo>
                    <a:pt x="241315" y="44194"/>
                    <a:pt x="279082" y="72896"/>
                    <a:pt x="323349" y="78737"/>
                  </a:cubicBezTo>
                  <a:cubicBezTo>
                    <a:pt x="351826" y="70616"/>
                    <a:pt x="355287" y="34543"/>
                    <a:pt x="363735" y="10416"/>
                  </a:cubicBezTo>
                  <a:cubicBezTo>
                    <a:pt x="418228" y="46304"/>
                    <a:pt x="455574" y="85673"/>
                    <a:pt x="489288" y="0"/>
                  </a:cubicBezTo>
                  <a:cubicBezTo>
                    <a:pt x="498842" y="5076"/>
                    <a:pt x="508211" y="10587"/>
                    <a:pt x="517251" y="16507"/>
                  </a:cubicBezTo>
                  <a:cubicBezTo>
                    <a:pt x="516843" y="41135"/>
                    <a:pt x="517357" y="65764"/>
                    <a:pt x="517514" y="9040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48" name="Google Shape;4248;p25"/>
            <p:cNvSpPr/>
            <p:nvPr/>
          </p:nvSpPr>
          <p:spPr>
            <a:xfrm>
              <a:off x="16179888" y="1121321"/>
              <a:ext cx="1657343" cy="4793158"/>
            </a:xfrm>
            <a:custGeom>
              <a:rect b="b" l="l" r="r" t="t"/>
              <a:pathLst>
                <a:path extrusionOk="0" h="4793158" w="1657343">
                  <a:moveTo>
                    <a:pt x="1657002" y="4660339"/>
                  </a:moveTo>
                  <a:cubicBezTo>
                    <a:pt x="1657081" y="4661012"/>
                    <a:pt x="1657252" y="4661697"/>
                    <a:pt x="1657344" y="4662370"/>
                  </a:cubicBezTo>
                  <a:cubicBezTo>
                    <a:pt x="1657265" y="4665587"/>
                    <a:pt x="1657173" y="4668883"/>
                    <a:pt x="1657173" y="4672100"/>
                  </a:cubicBezTo>
                  <a:cubicBezTo>
                    <a:pt x="1648132" y="4666180"/>
                    <a:pt x="1638750" y="4660669"/>
                    <a:pt x="1629209" y="4655593"/>
                  </a:cubicBezTo>
                  <a:cubicBezTo>
                    <a:pt x="1595495" y="4741265"/>
                    <a:pt x="1558149" y="4701897"/>
                    <a:pt x="1503657" y="4666009"/>
                  </a:cubicBezTo>
                  <a:cubicBezTo>
                    <a:pt x="1495209" y="4690136"/>
                    <a:pt x="1491748" y="4726195"/>
                    <a:pt x="1463271" y="4734330"/>
                  </a:cubicBezTo>
                  <a:cubicBezTo>
                    <a:pt x="1418990" y="4728490"/>
                    <a:pt x="1381223" y="4699787"/>
                    <a:pt x="1337718" y="4688870"/>
                  </a:cubicBezTo>
                  <a:cubicBezTo>
                    <a:pt x="1302399" y="4810523"/>
                    <a:pt x="1278410" y="4738984"/>
                    <a:pt x="1208021" y="4702582"/>
                  </a:cubicBezTo>
                  <a:cubicBezTo>
                    <a:pt x="1183860" y="4732379"/>
                    <a:pt x="1162398" y="4762940"/>
                    <a:pt x="1139921" y="4793159"/>
                  </a:cubicBezTo>
                  <a:cubicBezTo>
                    <a:pt x="1137645" y="4788848"/>
                    <a:pt x="1135355" y="4784523"/>
                    <a:pt x="1133158" y="4780212"/>
                  </a:cubicBezTo>
                  <a:cubicBezTo>
                    <a:pt x="1128934" y="4771998"/>
                    <a:pt x="1124709" y="4763876"/>
                    <a:pt x="1120564" y="4755663"/>
                  </a:cubicBezTo>
                  <a:cubicBezTo>
                    <a:pt x="1120485" y="4755320"/>
                    <a:pt x="1120393" y="4754898"/>
                    <a:pt x="1120314" y="4754568"/>
                  </a:cubicBezTo>
                  <a:cubicBezTo>
                    <a:pt x="1119472" y="4750758"/>
                    <a:pt x="1118538" y="4747119"/>
                    <a:pt x="1117617" y="4743480"/>
                  </a:cubicBezTo>
                  <a:cubicBezTo>
                    <a:pt x="1116774" y="4737125"/>
                    <a:pt x="1114919" y="4730863"/>
                    <a:pt x="1113392" y="4724693"/>
                  </a:cubicBezTo>
                  <a:cubicBezTo>
                    <a:pt x="1111958" y="4718931"/>
                    <a:pt x="1110603" y="4713182"/>
                    <a:pt x="1109168" y="4707421"/>
                  </a:cubicBezTo>
                  <a:cubicBezTo>
                    <a:pt x="1105957" y="4694803"/>
                    <a:pt x="1103168" y="4681935"/>
                    <a:pt x="1099194" y="4669581"/>
                  </a:cubicBezTo>
                  <a:cubicBezTo>
                    <a:pt x="1099194" y="4669581"/>
                    <a:pt x="1099115" y="4669581"/>
                    <a:pt x="1099022" y="4669661"/>
                  </a:cubicBezTo>
                  <a:cubicBezTo>
                    <a:pt x="1098851" y="4669239"/>
                    <a:pt x="1098772" y="4668896"/>
                    <a:pt x="1098601" y="4668566"/>
                  </a:cubicBezTo>
                  <a:cubicBezTo>
                    <a:pt x="1093864" y="4650451"/>
                    <a:pt x="1089140" y="4632336"/>
                    <a:pt x="1084495" y="4614220"/>
                  </a:cubicBezTo>
                  <a:cubicBezTo>
                    <a:pt x="1069454" y="4554877"/>
                    <a:pt x="1054755" y="4495534"/>
                    <a:pt x="1040214" y="4436099"/>
                  </a:cubicBezTo>
                  <a:cubicBezTo>
                    <a:pt x="1012579" y="4323333"/>
                    <a:pt x="985550" y="4210408"/>
                    <a:pt x="958337" y="4097563"/>
                  </a:cubicBezTo>
                  <a:cubicBezTo>
                    <a:pt x="902068" y="3864172"/>
                    <a:pt x="845785" y="3630690"/>
                    <a:pt x="789517" y="3397299"/>
                  </a:cubicBezTo>
                  <a:cubicBezTo>
                    <a:pt x="732734" y="3162037"/>
                    <a:pt x="676044" y="2926695"/>
                    <a:pt x="619341" y="2691446"/>
                  </a:cubicBezTo>
                  <a:cubicBezTo>
                    <a:pt x="561638" y="2452373"/>
                    <a:pt x="504092" y="2213313"/>
                    <a:pt x="446375" y="1974161"/>
                  </a:cubicBezTo>
                  <a:cubicBezTo>
                    <a:pt x="391028" y="1744911"/>
                    <a:pt x="335864" y="1515673"/>
                    <a:pt x="280595" y="1286331"/>
                  </a:cubicBezTo>
                  <a:cubicBezTo>
                    <a:pt x="222721" y="1046335"/>
                    <a:pt x="164754" y="806418"/>
                    <a:pt x="107051" y="566422"/>
                  </a:cubicBezTo>
                  <a:cubicBezTo>
                    <a:pt x="71389" y="418440"/>
                    <a:pt x="35741" y="270300"/>
                    <a:pt x="0" y="122319"/>
                  </a:cubicBezTo>
                  <a:cubicBezTo>
                    <a:pt x="164346" y="15485"/>
                    <a:pt x="367880" y="-11609"/>
                    <a:pt x="562809" y="4134"/>
                  </a:cubicBezTo>
                  <a:cubicBezTo>
                    <a:pt x="601168" y="166921"/>
                    <a:pt x="639527" y="329551"/>
                    <a:pt x="677979" y="492339"/>
                  </a:cubicBezTo>
                  <a:cubicBezTo>
                    <a:pt x="733498" y="727681"/>
                    <a:pt x="788753" y="963101"/>
                    <a:pt x="844430" y="1198443"/>
                  </a:cubicBezTo>
                  <a:cubicBezTo>
                    <a:pt x="902226" y="1442763"/>
                    <a:pt x="959508" y="1687163"/>
                    <a:pt x="1017053" y="1931562"/>
                  </a:cubicBezTo>
                  <a:cubicBezTo>
                    <a:pt x="1073151" y="2170121"/>
                    <a:pt x="1128920" y="2408851"/>
                    <a:pt x="1185203" y="2647410"/>
                  </a:cubicBezTo>
                  <a:cubicBezTo>
                    <a:pt x="1242156" y="2889014"/>
                    <a:pt x="1299267" y="3130447"/>
                    <a:pt x="1355970" y="3372064"/>
                  </a:cubicBezTo>
                  <a:cubicBezTo>
                    <a:pt x="1384276" y="3492952"/>
                    <a:pt x="1412581" y="3613840"/>
                    <a:pt x="1440966" y="3734649"/>
                  </a:cubicBezTo>
                  <a:cubicBezTo>
                    <a:pt x="1468429" y="3851977"/>
                    <a:pt x="1496393" y="3969226"/>
                    <a:pt x="1524106" y="4086475"/>
                  </a:cubicBezTo>
                  <a:cubicBezTo>
                    <a:pt x="1548688" y="4190012"/>
                    <a:pt x="1573282" y="4293536"/>
                    <a:pt x="1597614" y="4397165"/>
                  </a:cubicBezTo>
                  <a:cubicBezTo>
                    <a:pt x="1609944" y="4449824"/>
                    <a:pt x="1622366" y="4502483"/>
                    <a:pt x="1634618" y="4555220"/>
                  </a:cubicBezTo>
                  <a:cubicBezTo>
                    <a:pt x="1639355" y="4575537"/>
                    <a:pt x="1644000" y="4595775"/>
                    <a:pt x="1648553" y="4616092"/>
                  </a:cubicBezTo>
                  <a:cubicBezTo>
                    <a:pt x="1648974" y="4618123"/>
                    <a:pt x="1649396" y="4620153"/>
                    <a:pt x="1649738" y="4622183"/>
                  </a:cubicBezTo>
                  <a:cubicBezTo>
                    <a:pt x="1650409" y="4625401"/>
                    <a:pt x="1651001" y="4628538"/>
                    <a:pt x="1651593" y="4631663"/>
                  </a:cubicBezTo>
                  <a:cubicBezTo>
                    <a:pt x="1653370" y="4641209"/>
                    <a:pt x="1655225" y="4650767"/>
                    <a:pt x="1657002" y="466033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49" name="Google Shape;4249;p25"/>
            <p:cNvSpPr/>
            <p:nvPr/>
          </p:nvSpPr>
          <p:spPr>
            <a:xfrm>
              <a:off x="16027794" y="465328"/>
              <a:ext cx="699414" cy="751455"/>
            </a:xfrm>
            <a:custGeom>
              <a:rect b="b" l="l" r="r" t="t"/>
              <a:pathLst>
                <a:path extrusionOk="0" h="751455" w="699414">
                  <a:moveTo>
                    <a:pt x="699415" y="594034"/>
                  </a:moveTo>
                  <a:cubicBezTo>
                    <a:pt x="625855" y="574916"/>
                    <a:pt x="548873" y="572016"/>
                    <a:pt x="473734" y="589815"/>
                  </a:cubicBezTo>
                  <a:cubicBezTo>
                    <a:pt x="357537" y="609459"/>
                    <a:pt x="218444" y="653232"/>
                    <a:pt x="145541" y="751456"/>
                  </a:cubicBezTo>
                  <a:cubicBezTo>
                    <a:pt x="141725" y="735371"/>
                    <a:pt x="137778" y="719286"/>
                    <a:pt x="133961" y="703201"/>
                  </a:cubicBezTo>
                  <a:cubicBezTo>
                    <a:pt x="131987" y="694763"/>
                    <a:pt x="129882" y="686588"/>
                    <a:pt x="127908" y="678150"/>
                  </a:cubicBezTo>
                  <a:cubicBezTo>
                    <a:pt x="124750" y="665230"/>
                    <a:pt x="121723" y="652441"/>
                    <a:pt x="118565" y="639652"/>
                  </a:cubicBezTo>
                  <a:cubicBezTo>
                    <a:pt x="109354" y="601153"/>
                    <a:pt x="100010" y="562655"/>
                    <a:pt x="90799" y="524025"/>
                  </a:cubicBezTo>
                  <a:cubicBezTo>
                    <a:pt x="64086" y="413671"/>
                    <a:pt x="37504" y="303318"/>
                    <a:pt x="10922" y="192964"/>
                  </a:cubicBezTo>
                  <a:cubicBezTo>
                    <a:pt x="10791" y="192437"/>
                    <a:pt x="10659" y="191909"/>
                    <a:pt x="10527" y="191382"/>
                  </a:cubicBezTo>
                  <a:cubicBezTo>
                    <a:pt x="7501" y="179120"/>
                    <a:pt x="4606" y="166859"/>
                    <a:pt x="1711" y="154597"/>
                  </a:cubicBezTo>
                  <a:cubicBezTo>
                    <a:pt x="1053" y="152224"/>
                    <a:pt x="526" y="149851"/>
                    <a:pt x="0" y="147478"/>
                  </a:cubicBezTo>
                  <a:cubicBezTo>
                    <a:pt x="3421" y="144577"/>
                    <a:pt x="6974" y="141677"/>
                    <a:pt x="10659" y="139040"/>
                  </a:cubicBezTo>
                  <a:cubicBezTo>
                    <a:pt x="158043" y="21039"/>
                    <a:pt x="351221" y="-14954"/>
                    <a:pt x="536766" y="5350"/>
                  </a:cubicBezTo>
                  <a:cubicBezTo>
                    <a:pt x="544925" y="6273"/>
                    <a:pt x="552952" y="7196"/>
                    <a:pt x="561111" y="8382"/>
                  </a:cubicBezTo>
                  <a:cubicBezTo>
                    <a:pt x="563875" y="19853"/>
                    <a:pt x="566638" y="31323"/>
                    <a:pt x="569270" y="42925"/>
                  </a:cubicBezTo>
                  <a:cubicBezTo>
                    <a:pt x="569796" y="45035"/>
                    <a:pt x="570323" y="47144"/>
                    <a:pt x="570849" y="49254"/>
                  </a:cubicBezTo>
                  <a:cubicBezTo>
                    <a:pt x="599141" y="169232"/>
                    <a:pt x="627302" y="289078"/>
                    <a:pt x="655726" y="409057"/>
                  </a:cubicBezTo>
                  <a:cubicBezTo>
                    <a:pt x="662306" y="437271"/>
                    <a:pt x="669017" y="465486"/>
                    <a:pt x="675597" y="493700"/>
                  </a:cubicBezTo>
                  <a:cubicBezTo>
                    <a:pt x="678623" y="506357"/>
                    <a:pt x="681650" y="518883"/>
                    <a:pt x="684545" y="531540"/>
                  </a:cubicBezTo>
                  <a:cubicBezTo>
                    <a:pt x="686124" y="538264"/>
                    <a:pt x="687835" y="545120"/>
                    <a:pt x="689414" y="551975"/>
                  </a:cubicBezTo>
                  <a:cubicBezTo>
                    <a:pt x="692704" y="565951"/>
                    <a:pt x="695994" y="580058"/>
                    <a:pt x="699415" y="59403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50" name="Google Shape;4250;p25"/>
            <p:cNvSpPr/>
            <p:nvPr/>
          </p:nvSpPr>
          <p:spPr>
            <a:xfrm>
              <a:off x="17576231" y="6303644"/>
              <a:ext cx="224839" cy="365287"/>
            </a:xfrm>
            <a:custGeom>
              <a:rect b="b" l="l" r="r" t="t"/>
              <a:pathLst>
                <a:path extrusionOk="0" h="365287" w="224839">
                  <a:moveTo>
                    <a:pt x="224839" y="0"/>
                  </a:moveTo>
                  <a:cubicBezTo>
                    <a:pt x="224076" y="8807"/>
                    <a:pt x="223313" y="17614"/>
                    <a:pt x="222563" y="26329"/>
                  </a:cubicBezTo>
                  <a:cubicBezTo>
                    <a:pt x="218588" y="73912"/>
                    <a:pt x="214535" y="121402"/>
                    <a:pt x="210482" y="168892"/>
                  </a:cubicBezTo>
                  <a:cubicBezTo>
                    <a:pt x="207022" y="215446"/>
                    <a:pt x="204140" y="262014"/>
                    <a:pt x="200429" y="308489"/>
                  </a:cubicBezTo>
                  <a:cubicBezTo>
                    <a:pt x="196797" y="327870"/>
                    <a:pt x="204232" y="365287"/>
                    <a:pt x="176268" y="365287"/>
                  </a:cubicBezTo>
                  <a:cubicBezTo>
                    <a:pt x="175847" y="365287"/>
                    <a:pt x="175334" y="365287"/>
                    <a:pt x="174913" y="365287"/>
                  </a:cubicBezTo>
                  <a:cubicBezTo>
                    <a:pt x="163333" y="362743"/>
                    <a:pt x="159030" y="354028"/>
                    <a:pt x="158095" y="342689"/>
                  </a:cubicBezTo>
                  <a:cubicBezTo>
                    <a:pt x="113314" y="252705"/>
                    <a:pt x="63967" y="165082"/>
                    <a:pt x="13186" y="78223"/>
                  </a:cubicBezTo>
                  <a:cubicBezTo>
                    <a:pt x="8790" y="70774"/>
                    <a:pt x="4395" y="63324"/>
                    <a:pt x="0" y="55876"/>
                  </a:cubicBezTo>
                  <a:cubicBezTo>
                    <a:pt x="69362" y="23784"/>
                    <a:pt x="147607" y="10323"/>
                    <a:pt x="224839"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51" name="Google Shape;4251;p25"/>
            <p:cNvSpPr/>
            <p:nvPr/>
          </p:nvSpPr>
          <p:spPr>
            <a:xfrm>
              <a:off x="16580481" y="1192867"/>
              <a:ext cx="1114457" cy="4487286"/>
            </a:xfrm>
            <a:custGeom>
              <a:rect b="b" l="l" r="r" t="t"/>
              <a:pathLst>
                <a:path extrusionOk="0" h="4487286" w="1114457">
                  <a:moveTo>
                    <a:pt x="1114131" y="4471795"/>
                  </a:moveTo>
                  <a:cubicBezTo>
                    <a:pt x="1115815" y="4478651"/>
                    <a:pt x="1110749" y="4485678"/>
                    <a:pt x="1104077" y="4487036"/>
                  </a:cubicBezTo>
                  <a:cubicBezTo>
                    <a:pt x="1103235" y="4487208"/>
                    <a:pt x="1102393" y="4487287"/>
                    <a:pt x="1101538" y="4487287"/>
                  </a:cubicBezTo>
                  <a:cubicBezTo>
                    <a:pt x="1095458" y="4487287"/>
                    <a:pt x="1090300" y="4482883"/>
                    <a:pt x="1088865" y="4476871"/>
                  </a:cubicBezTo>
                  <a:cubicBezTo>
                    <a:pt x="1041887" y="4284709"/>
                    <a:pt x="994908" y="4092532"/>
                    <a:pt x="947930" y="3900370"/>
                  </a:cubicBezTo>
                  <a:cubicBezTo>
                    <a:pt x="899174" y="3700494"/>
                    <a:pt x="850340" y="3500710"/>
                    <a:pt x="801506" y="3300835"/>
                  </a:cubicBezTo>
                  <a:cubicBezTo>
                    <a:pt x="754607" y="3108752"/>
                    <a:pt x="707628" y="2916668"/>
                    <a:pt x="660742" y="2724505"/>
                  </a:cubicBezTo>
                  <a:cubicBezTo>
                    <a:pt x="616974" y="2545368"/>
                    <a:pt x="573206" y="2366245"/>
                    <a:pt x="529439" y="2187109"/>
                  </a:cubicBezTo>
                  <a:cubicBezTo>
                    <a:pt x="483394" y="1998756"/>
                    <a:pt x="437337" y="1810390"/>
                    <a:pt x="391372" y="1621946"/>
                  </a:cubicBezTo>
                  <a:cubicBezTo>
                    <a:pt x="342616" y="1422241"/>
                    <a:pt x="293782" y="1222458"/>
                    <a:pt x="244948" y="1022754"/>
                  </a:cubicBezTo>
                  <a:cubicBezTo>
                    <a:pt x="196785" y="825251"/>
                    <a:pt x="148544" y="627670"/>
                    <a:pt x="100381" y="430075"/>
                  </a:cubicBezTo>
                  <a:cubicBezTo>
                    <a:pt x="84076" y="363283"/>
                    <a:pt x="67772" y="296491"/>
                    <a:pt x="51547" y="229606"/>
                  </a:cubicBezTo>
                  <a:cubicBezTo>
                    <a:pt x="41835" y="189644"/>
                    <a:pt x="32110" y="149603"/>
                    <a:pt x="22478" y="109562"/>
                  </a:cubicBezTo>
                  <a:cubicBezTo>
                    <a:pt x="18004" y="91025"/>
                    <a:pt x="13516" y="72488"/>
                    <a:pt x="9134" y="53937"/>
                  </a:cubicBezTo>
                  <a:cubicBezTo>
                    <a:pt x="7187" y="45552"/>
                    <a:pt x="5252" y="37180"/>
                    <a:pt x="3305" y="28794"/>
                  </a:cubicBezTo>
                  <a:cubicBezTo>
                    <a:pt x="2120" y="23547"/>
                    <a:pt x="607" y="18128"/>
                    <a:pt x="173" y="12789"/>
                  </a:cubicBezTo>
                  <a:cubicBezTo>
                    <a:pt x="-919" y="7027"/>
                    <a:pt x="3305" y="1279"/>
                    <a:pt x="8871" y="263"/>
                  </a:cubicBezTo>
                  <a:cubicBezTo>
                    <a:pt x="14201" y="-923"/>
                    <a:pt x="19096" y="2043"/>
                    <a:pt x="20951" y="6276"/>
                  </a:cubicBezTo>
                  <a:cubicBezTo>
                    <a:pt x="23991" y="13131"/>
                    <a:pt x="25518" y="20831"/>
                    <a:pt x="27373" y="28030"/>
                  </a:cubicBezTo>
                  <a:cubicBezTo>
                    <a:pt x="30584" y="40555"/>
                    <a:pt x="33716" y="53172"/>
                    <a:pt x="36927" y="65698"/>
                  </a:cubicBezTo>
                  <a:cubicBezTo>
                    <a:pt x="43177" y="90840"/>
                    <a:pt x="49349" y="116062"/>
                    <a:pt x="55600" y="141205"/>
                  </a:cubicBezTo>
                  <a:cubicBezTo>
                    <a:pt x="65903" y="182854"/>
                    <a:pt x="76128" y="224596"/>
                    <a:pt x="86353" y="266325"/>
                  </a:cubicBezTo>
                  <a:cubicBezTo>
                    <a:pt x="111619" y="369348"/>
                    <a:pt x="136884" y="472371"/>
                    <a:pt x="162058" y="575486"/>
                  </a:cubicBezTo>
                  <a:cubicBezTo>
                    <a:pt x="206168" y="755717"/>
                    <a:pt x="250186" y="936027"/>
                    <a:pt x="294296" y="1116271"/>
                  </a:cubicBezTo>
                  <a:cubicBezTo>
                    <a:pt x="340261" y="1304043"/>
                    <a:pt x="386134" y="1491802"/>
                    <a:pt x="432020" y="1679654"/>
                  </a:cubicBezTo>
                  <a:cubicBezTo>
                    <a:pt x="481447" y="1882153"/>
                    <a:pt x="530794" y="2084731"/>
                    <a:pt x="580391" y="2287139"/>
                  </a:cubicBezTo>
                  <a:cubicBezTo>
                    <a:pt x="629646" y="2488029"/>
                    <a:pt x="678652" y="2688999"/>
                    <a:pt x="727749" y="2889969"/>
                  </a:cubicBezTo>
                  <a:cubicBezTo>
                    <a:pt x="773885" y="3079179"/>
                    <a:pt x="820179" y="3268375"/>
                    <a:pt x="866408" y="3457584"/>
                  </a:cubicBezTo>
                  <a:cubicBezTo>
                    <a:pt x="911781" y="3643313"/>
                    <a:pt x="957154" y="3829055"/>
                    <a:pt x="1002527" y="4014784"/>
                  </a:cubicBezTo>
                  <a:cubicBezTo>
                    <a:pt x="1039768" y="4167117"/>
                    <a:pt x="1076943" y="4319502"/>
                    <a:pt x="1114131" y="4471795"/>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52" name="Google Shape;4252;p25"/>
            <p:cNvSpPr/>
            <p:nvPr/>
          </p:nvSpPr>
          <p:spPr>
            <a:xfrm>
              <a:off x="16356395" y="1259053"/>
              <a:ext cx="1105329" cy="4486745"/>
            </a:xfrm>
            <a:custGeom>
              <a:rect b="b" l="l" r="r" t="t"/>
              <a:pathLst>
                <a:path extrusionOk="0" h="4486745" w="1105329">
                  <a:moveTo>
                    <a:pt x="1079833" y="4476792"/>
                  </a:moveTo>
                  <a:cubicBezTo>
                    <a:pt x="1054659" y="4372925"/>
                    <a:pt x="1029473" y="4268966"/>
                    <a:pt x="1004299" y="4165086"/>
                  </a:cubicBezTo>
                  <a:cubicBezTo>
                    <a:pt x="981481" y="4071292"/>
                    <a:pt x="958584" y="3977485"/>
                    <a:pt x="936029" y="3883612"/>
                  </a:cubicBezTo>
                  <a:cubicBezTo>
                    <a:pt x="913803" y="3791084"/>
                    <a:pt x="891077" y="3698635"/>
                    <a:pt x="868772" y="3606107"/>
                  </a:cubicBezTo>
                  <a:cubicBezTo>
                    <a:pt x="844690" y="3506630"/>
                    <a:pt x="820530" y="3407246"/>
                    <a:pt x="796448" y="3307783"/>
                  </a:cubicBezTo>
                  <a:cubicBezTo>
                    <a:pt x="749128" y="3112654"/>
                    <a:pt x="701820" y="2917525"/>
                    <a:pt x="654499" y="2722395"/>
                  </a:cubicBezTo>
                  <a:cubicBezTo>
                    <a:pt x="609718" y="2537853"/>
                    <a:pt x="564937" y="2353298"/>
                    <a:pt x="520235" y="2168835"/>
                  </a:cubicBezTo>
                  <a:cubicBezTo>
                    <a:pt x="473086" y="1974206"/>
                    <a:pt x="425857" y="1779591"/>
                    <a:pt x="378707" y="1584963"/>
                  </a:cubicBezTo>
                  <a:cubicBezTo>
                    <a:pt x="331058" y="1388225"/>
                    <a:pt x="283316" y="1191567"/>
                    <a:pt x="235653" y="994921"/>
                  </a:cubicBezTo>
                  <a:cubicBezTo>
                    <a:pt x="189859" y="806134"/>
                    <a:pt x="144144" y="617360"/>
                    <a:pt x="98520" y="428493"/>
                  </a:cubicBezTo>
                  <a:cubicBezTo>
                    <a:pt x="81282" y="357376"/>
                    <a:pt x="64043" y="286194"/>
                    <a:pt x="46975" y="214998"/>
                  </a:cubicBezTo>
                  <a:cubicBezTo>
                    <a:pt x="37264" y="174535"/>
                    <a:pt x="27539" y="133979"/>
                    <a:pt x="17907" y="93516"/>
                  </a:cubicBezTo>
                  <a:cubicBezTo>
                    <a:pt x="13604" y="75652"/>
                    <a:pt x="9458" y="57787"/>
                    <a:pt x="5313" y="39935"/>
                  </a:cubicBezTo>
                  <a:cubicBezTo>
                    <a:pt x="4642" y="36969"/>
                    <a:pt x="3958" y="33923"/>
                    <a:pt x="3287" y="30957"/>
                  </a:cubicBezTo>
                  <a:cubicBezTo>
                    <a:pt x="2445" y="26896"/>
                    <a:pt x="1339" y="22835"/>
                    <a:pt x="747" y="18682"/>
                  </a:cubicBezTo>
                  <a:cubicBezTo>
                    <a:pt x="76" y="13935"/>
                    <a:pt x="-937" y="8952"/>
                    <a:pt x="1839" y="4627"/>
                  </a:cubicBezTo>
                  <a:cubicBezTo>
                    <a:pt x="4629" y="224"/>
                    <a:pt x="10116" y="-1385"/>
                    <a:pt x="14683" y="1331"/>
                  </a:cubicBezTo>
                  <a:cubicBezTo>
                    <a:pt x="19841" y="4205"/>
                    <a:pt x="21525" y="10468"/>
                    <a:pt x="23052" y="15808"/>
                  </a:cubicBezTo>
                  <a:cubicBezTo>
                    <a:pt x="26184" y="27660"/>
                    <a:pt x="29303" y="39421"/>
                    <a:pt x="32263" y="51274"/>
                  </a:cubicBezTo>
                  <a:cubicBezTo>
                    <a:pt x="38685" y="76667"/>
                    <a:pt x="44936" y="102152"/>
                    <a:pt x="51186" y="127638"/>
                  </a:cubicBezTo>
                  <a:cubicBezTo>
                    <a:pt x="61411" y="168944"/>
                    <a:pt x="71465" y="210172"/>
                    <a:pt x="81519" y="251492"/>
                  </a:cubicBezTo>
                  <a:cubicBezTo>
                    <a:pt x="104245" y="344693"/>
                    <a:pt x="126892" y="437906"/>
                    <a:pt x="149539" y="531199"/>
                  </a:cubicBezTo>
                  <a:cubicBezTo>
                    <a:pt x="196517" y="724377"/>
                    <a:pt x="243417" y="917647"/>
                    <a:pt x="290224" y="1110918"/>
                  </a:cubicBezTo>
                  <a:cubicBezTo>
                    <a:pt x="337032" y="1303938"/>
                    <a:pt x="383839" y="1496865"/>
                    <a:pt x="430647" y="1689872"/>
                  </a:cubicBezTo>
                  <a:cubicBezTo>
                    <a:pt x="478389" y="1886781"/>
                    <a:pt x="526210" y="2083690"/>
                    <a:pt x="573951" y="2280599"/>
                  </a:cubicBezTo>
                  <a:cubicBezTo>
                    <a:pt x="622114" y="2479617"/>
                    <a:pt x="670356" y="2678729"/>
                    <a:pt x="718690" y="2877761"/>
                  </a:cubicBezTo>
                  <a:cubicBezTo>
                    <a:pt x="741929" y="2973506"/>
                    <a:pt x="765156" y="3069330"/>
                    <a:pt x="788395" y="3165167"/>
                  </a:cubicBezTo>
                  <a:cubicBezTo>
                    <a:pt x="809186" y="3251183"/>
                    <a:pt x="829886" y="3337105"/>
                    <a:pt x="850914" y="3423028"/>
                  </a:cubicBezTo>
                  <a:cubicBezTo>
                    <a:pt x="875667" y="3524271"/>
                    <a:pt x="900012" y="3625606"/>
                    <a:pt x="924593" y="3726942"/>
                  </a:cubicBezTo>
                  <a:cubicBezTo>
                    <a:pt x="947569" y="3821843"/>
                    <a:pt x="970637" y="3916824"/>
                    <a:pt x="993627" y="4011725"/>
                  </a:cubicBezTo>
                  <a:cubicBezTo>
                    <a:pt x="1030723" y="4164783"/>
                    <a:pt x="1067898" y="4317748"/>
                    <a:pt x="1104994" y="4470727"/>
                  </a:cubicBezTo>
                  <a:cubicBezTo>
                    <a:pt x="1106599" y="4477583"/>
                    <a:pt x="1102296" y="4484689"/>
                    <a:pt x="1095440" y="4486390"/>
                  </a:cubicBezTo>
                  <a:cubicBezTo>
                    <a:pt x="1094440" y="4486641"/>
                    <a:pt x="1093453" y="4486746"/>
                    <a:pt x="1092466" y="4486746"/>
                  </a:cubicBezTo>
                  <a:cubicBezTo>
                    <a:pt x="1086676" y="4486720"/>
                    <a:pt x="1081281" y="4482646"/>
                    <a:pt x="1079833" y="447679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53" name="Google Shape;4253;p25"/>
            <p:cNvSpPr/>
            <p:nvPr/>
          </p:nvSpPr>
          <p:spPr>
            <a:xfrm>
              <a:off x="16173388" y="1043294"/>
              <a:ext cx="569309" cy="200332"/>
            </a:xfrm>
            <a:custGeom>
              <a:rect b="b" l="l" r="r" t="t"/>
              <a:pathLst>
                <a:path extrusionOk="0" h="200332" w="569309">
                  <a:moveTo>
                    <a:pt x="562967" y="55146"/>
                  </a:moveTo>
                  <a:cubicBezTo>
                    <a:pt x="565085" y="64204"/>
                    <a:pt x="567191" y="73182"/>
                    <a:pt x="569309" y="82148"/>
                  </a:cubicBezTo>
                  <a:cubicBezTo>
                    <a:pt x="374381" y="66406"/>
                    <a:pt x="170834" y="93486"/>
                    <a:pt x="6501" y="200333"/>
                  </a:cubicBezTo>
                  <a:cubicBezTo>
                    <a:pt x="4303" y="191526"/>
                    <a:pt x="2198" y="182639"/>
                    <a:pt x="79" y="173832"/>
                  </a:cubicBezTo>
                  <a:cubicBezTo>
                    <a:pt x="79" y="173753"/>
                    <a:pt x="0" y="173582"/>
                    <a:pt x="0" y="173489"/>
                  </a:cubicBezTo>
                  <a:cubicBezTo>
                    <a:pt x="72916" y="75200"/>
                    <a:pt x="211996" y="31520"/>
                    <a:pt x="328087" y="11888"/>
                  </a:cubicBezTo>
                  <a:cubicBezTo>
                    <a:pt x="403292" y="-5977"/>
                    <a:pt x="480261" y="-3010"/>
                    <a:pt x="553768" y="16120"/>
                  </a:cubicBezTo>
                  <a:cubicBezTo>
                    <a:pt x="556808" y="29146"/>
                    <a:pt x="559927" y="42107"/>
                    <a:pt x="562967" y="551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54" name="Google Shape;4254;p25"/>
            <p:cNvSpPr/>
            <p:nvPr/>
          </p:nvSpPr>
          <p:spPr>
            <a:xfrm>
              <a:off x="15958408" y="76731"/>
              <a:ext cx="636759" cy="566939"/>
            </a:xfrm>
            <a:custGeom>
              <a:rect b="b" l="l" r="r" t="t"/>
              <a:pathLst>
                <a:path extrusionOk="0" h="566939" w="636759">
                  <a:moveTo>
                    <a:pt x="630509" y="396953"/>
                  </a:moveTo>
                  <a:cubicBezTo>
                    <a:pt x="632628" y="405760"/>
                    <a:pt x="634733" y="414647"/>
                    <a:pt x="636760" y="423454"/>
                  </a:cubicBezTo>
                  <a:cubicBezTo>
                    <a:pt x="442766" y="380539"/>
                    <a:pt x="223756" y="431839"/>
                    <a:pt x="76820" y="566940"/>
                  </a:cubicBezTo>
                  <a:cubicBezTo>
                    <a:pt x="74793" y="559069"/>
                    <a:pt x="72938" y="551197"/>
                    <a:pt x="71069" y="543234"/>
                  </a:cubicBezTo>
                  <a:cubicBezTo>
                    <a:pt x="70477" y="540861"/>
                    <a:pt x="69885" y="538488"/>
                    <a:pt x="69385" y="536128"/>
                  </a:cubicBezTo>
                  <a:cubicBezTo>
                    <a:pt x="68543" y="532739"/>
                    <a:pt x="67701" y="529272"/>
                    <a:pt x="66937" y="525883"/>
                  </a:cubicBezTo>
                  <a:cubicBezTo>
                    <a:pt x="49870" y="455452"/>
                    <a:pt x="32881" y="385100"/>
                    <a:pt x="15985" y="314669"/>
                  </a:cubicBezTo>
                  <a:cubicBezTo>
                    <a:pt x="13616" y="299599"/>
                    <a:pt x="10826" y="284622"/>
                    <a:pt x="8471" y="269460"/>
                  </a:cubicBezTo>
                  <a:cubicBezTo>
                    <a:pt x="6944" y="259888"/>
                    <a:pt x="5773" y="250237"/>
                    <a:pt x="4247" y="240586"/>
                  </a:cubicBezTo>
                  <a:cubicBezTo>
                    <a:pt x="2812" y="231449"/>
                    <a:pt x="1457" y="222299"/>
                    <a:pt x="522" y="213070"/>
                  </a:cubicBezTo>
                  <a:cubicBezTo>
                    <a:pt x="522" y="212899"/>
                    <a:pt x="444" y="212727"/>
                    <a:pt x="444" y="212556"/>
                  </a:cubicBezTo>
                  <a:cubicBezTo>
                    <a:pt x="101" y="207902"/>
                    <a:pt x="-149" y="203327"/>
                    <a:pt x="101" y="198673"/>
                  </a:cubicBezTo>
                  <a:cubicBezTo>
                    <a:pt x="272" y="196550"/>
                    <a:pt x="351" y="194441"/>
                    <a:pt x="522" y="192318"/>
                  </a:cubicBezTo>
                  <a:lnTo>
                    <a:pt x="522" y="192239"/>
                  </a:lnTo>
                  <a:cubicBezTo>
                    <a:pt x="694" y="190037"/>
                    <a:pt x="944" y="187927"/>
                    <a:pt x="1194" y="185805"/>
                  </a:cubicBezTo>
                  <a:cubicBezTo>
                    <a:pt x="1194" y="185726"/>
                    <a:pt x="1194" y="185554"/>
                    <a:pt x="1273" y="185462"/>
                  </a:cubicBezTo>
                  <a:cubicBezTo>
                    <a:pt x="2365" y="179371"/>
                    <a:pt x="3970" y="173688"/>
                    <a:pt x="5839" y="167848"/>
                  </a:cubicBezTo>
                  <a:cubicBezTo>
                    <a:pt x="5760" y="168362"/>
                    <a:pt x="5589" y="168863"/>
                    <a:pt x="5418" y="169456"/>
                  </a:cubicBezTo>
                  <a:cubicBezTo>
                    <a:pt x="6773" y="165053"/>
                    <a:pt x="8458" y="160820"/>
                    <a:pt x="9892" y="156509"/>
                  </a:cubicBezTo>
                  <a:cubicBezTo>
                    <a:pt x="98283" y="13458"/>
                    <a:pt x="383865" y="-47572"/>
                    <a:pt x="520498" y="41910"/>
                  </a:cubicBezTo>
                  <a:cubicBezTo>
                    <a:pt x="520840" y="42161"/>
                    <a:pt x="521090" y="42424"/>
                    <a:pt x="521340" y="42675"/>
                  </a:cubicBezTo>
                  <a:cubicBezTo>
                    <a:pt x="521761" y="43018"/>
                    <a:pt x="522274" y="43440"/>
                    <a:pt x="522695" y="43861"/>
                  </a:cubicBezTo>
                  <a:cubicBezTo>
                    <a:pt x="523959" y="44877"/>
                    <a:pt x="525235" y="45892"/>
                    <a:pt x="526419" y="46999"/>
                  </a:cubicBezTo>
                  <a:cubicBezTo>
                    <a:pt x="526498" y="46999"/>
                    <a:pt x="526498" y="46999"/>
                    <a:pt x="526498" y="47171"/>
                  </a:cubicBezTo>
                  <a:cubicBezTo>
                    <a:pt x="526577" y="47171"/>
                    <a:pt x="526669" y="47250"/>
                    <a:pt x="526748" y="47342"/>
                  </a:cubicBezTo>
                  <a:cubicBezTo>
                    <a:pt x="528525" y="48357"/>
                    <a:pt x="530209" y="49887"/>
                    <a:pt x="531644" y="51746"/>
                  </a:cubicBezTo>
                  <a:cubicBezTo>
                    <a:pt x="531723" y="51746"/>
                    <a:pt x="531723" y="51825"/>
                    <a:pt x="531815" y="51996"/>
                  </a:cubicBezTo>
                  <a:cubicBezTo>
                    <a:pt x="531894" y="51996"/>
                    <a:pt x="531894" y="51996"/>
                    <a:pt x="531894" y="52075"/>
                  </a:cubicBezTo>
                  <a:cubicBezTo>
                    <a:pt x="533420" y="53433"/>
                    <a:pt x="534854" y="54870"/>
                    <a:pt x="536197" y="56308"/>
                  </a:cubicBezTo>
                  <a:lnTo>
                    <a:pt x="536276" y="56308"/>
                  </a:lnTo>
                  <a:cubicBezTo>
                    <a:pt x="536526" y="56650"/>
                    <a:pt x="536868" y="56980"/>
                    <a:pt x="537118" y="57323"/>
                  </a:cubicBezTo>
                  <a:cubicBezTo>
                    <a:pt x="538131" y="58852"/>
                    <a:pt x="539144" y="60368"/>
                    <a:pt x="540079" y="61977"/>
                  </a:cubicBezTo>
                  <a:cubicBezTo>
                    <a:pt x="540079" y="62056"/>
                    <a:pt x="540158" y="62148"/>
                    <a:pt x="540329" y="62320"/>
                  </a:cubicBezTo>
                  <a:cubicBezTo>
                    <a:pt x="540329" y="62320"/>
                    <a:pt x="540329" y="62399"/>
                    <a:pt x="540408" y="62399"/>
                  </a:cubicBezTo>
                  <a:cubicBezTo>
                    <a:pt x="543619" y="66460"/>
                    <a:pt x="546408" y="70692"/>
                    <a:pt x="549027" y="75095"/>
                  </a:cubicBezTo>
                  <a:cubicBezTo>
                    <a:pt x="567279" y="105736"/>
                    <a:pt x="573108" y="143496"/>
                    <a:pt x="579280" y="179898"/>
                  </a:cubicBezTo>
                  <a:cubicBezTo>
                    <a:pt x="595163" y="247112"/>
                    <a:pt x="611047" y="314498"/>
                    <a:pt x="626930" y="381712"/>
                  </a:cubicBezTo>
                  <a:cubicBezTo>
                    <a:pt x="627693" y="385100"/>
                    <a:pt x="628535" y="388489"/>
                    <a:pt x="629299" y="391877"/>
                  </a:cubicBezTo>
                  <a:lnTo>
                    <a:pt x="629220" y="391877"/>
                  </a:lnTo>
                  <a:cubicBezTo>
                    <a:pt x="629470" y="393143"/>
                    <a:pt x="629733" y="394422"/>
                    <a:pt x="629891" y="395687"/>
                  </a:cubicBezTo>
                  <a:cubicBezTo>
                    <a:pt x="629970" y="395687"/>
                    <a:pt x="629970" y="395687"/>
                    <a:pt x="629891" y="395766"/>
                  </a:cubicBezTo>
                  <a:cubicBezTo>
                    <a:pt x="630062" y="396188"/>
                    <a:pt x="630233" y="396531"/>
                    <a:pt x="630312" y="396953"/>
                  </a:cubicBezTo>
                  <a:cubicBezTo>
                    <a:pt x="630430" y="396953"/>
                    <a:pt x="630430" y="396953"/>
                    <a:pt x="630509" y="396953"/>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4258" name="Shape 4258"/>
        <p:cNvGrpSpPr/>
        <p:nvPr/>
      </p:nvGrpSpPr>
      <p:grpSpPr>
        <a:xfrm>
          <a:off x="0" y="0"/>
          <a:ext cx="0" cy="0"/>
          <a:chOff x="0" y="0"/>
          <a:chExt cx="0" cy="0"/>
        </a:xfrm>
      </p:grpSpPr>
      <p:grpSp>
        <p:nvGrpSpPr>
          <p:cNvPr id="4259" name="Google Shape;4259;p26"/>
          <p:cNvGrpSpPr/>
          <p:nvPr/>
        </p:nvGrpSpPr>
        <p:grpSpPr>
          <a:xfrm rot="-147850">
            <a:off x="4843591" y="-432107"/>
            <a:ext cx="4041387" cy="4080071"/>
            <a:chOff x="9685972" y="-864111"/>
            <a:chExt cx="8081765" cy="8159124"/>
          </a:xfrm>
        </p:grpSpPr>
        <p:sp>
          <p:nvSpPr>
            <p:cNvPr id="4260" name="Google Shape;4260;p26"/>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261" name="Google Shape;4261;p26"/>
            <p:cNvGrpSpPr/>
            <p:nvPr/>
          </p:nvGrpSpPr>
          <p:grpSpPr>
            <a:xfrm>
              <a:off x="9685972" y="-314528"/>
              <a:ext cx="8081765" cy="7148015"/>
              <a:chOff x="9685972" y="-314528"/>
              <a:chExt cx="8081765" cy="7148015"/>
            </a:xfrm>
          </p:grpSpPr>
          <p:sp>
            <p:nvSpPr>
              <p:cNvPr id="4262" name="Google Shape;4262;p26"/>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63" name="Google Shape;4263;p26"/>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64" name="Google Shape;4264;p26"/>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65" name="Google Shape;4265;p26"/>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66" name="Google Shape;4266;p26"/>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67" name="Google Shape;4267;p26"/>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68" name="Google Shape;4268;p26"/>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69" name="Google Shape;4269;p26"/>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70" name="Google Shape;4270;p26"/>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71" name="Google Shape;4271;p26"/>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72" name="Google Shape;4272;p26"/>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73" name="Google Shape;4273;p26"/>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4274" name="Google Shape;4274;p26"/>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275" name="Google Shape;4275;p26"/>
          <p:cNvGrpSpPr/>
          <p:nvPr/>
        </p:nvGrpSpPr>
        <p:grpSpPr>
          <a:xfrm>
            <a:off x="7976813" y="3483027"/>
            <a:ext cx="932156" cy="1446417"/>
            <a:chOff x="15333488" y="6481808"/>
            <a:chExt cx="2958285" cy="4590344"/>
          </a:xfrm>
        </p:grpSpPr>
        <p:sp>
          <p:nvSpPr>
            <p:cNvPr id="4276" name="Google Shape;4276;p26"/>
            <p:cNvSpPr/>
            <p:nvPr/>
          </p:nvSpPr>
          <p:spPr>
            <a:xfrm>
              <a:off x="15333488" y="9020644"/>
              <a:ext cx="1290827" cy="2051489"/>
            </a:xfrm>
            <a:custGeom>
              <a:rect b="b" l="l" r="r" t="t"/>
              <a:pathLst>
                <a:path extrusionOk="0" h="2051489" w="1290827">
                  <a:moveTo>
                    <a:pt x="1161086" y="85436"/>
                  </a:moveTo>
                  <a:cubicBezTo>
                    <a:pt x="1080057" y="61098"/>
                    <a:pt x="1000873" y="31334"/>
                    <a:pt x="921504" y="2204"/>
                  </a:cubicBezTo>
                  <a:cubicBezTo>
                    <a:pt x="919256" y="1515"/>
                    <a:pt x="917008" y="790"/>
                    <a:pt x="914760" y="0"/>
                  </a:cubicBezTo>
                  <a:cubicBezTo>
                    <a:pt x="893611" y="44380"/>
                    <a:pt x="871975" y="88750"/>
                    <a:pt x="849211" y="132496"/>
                  </a:cubicBezTo>
                  <a:cubicBezTo>
                    <a:pt x="837337" y="155319"/>
                    <a:pt x="825180" y="177995"/>
                    <a:pt x="812674" y="200378"/>
                  </a:cubicBezTo>
                  <a:cubicBezTo>
                    <a:pt x="757823" y="314742"/>
                    <a:pt x="701797" y="428270"/>
                    <a:pt x="644551" y="541551"/>
                  </a:cubicBezTo>
                  <a:cubicBezTo>
                    <a:pt x="541244" y="744665"/>
                    <a:pt x="439937" y="949045"/>
                    <a:pt x="341273" y="1154702"/>
                  </a:cubicBezTo>
                  <a:cubicBezTo>
                    <a:pt x="234350" y="1343888"/>
                    <a:pt x="139402" y="1540548"/>
                    <a:pt x="46500" y="1737253"/>
                  </a:cubicBezTo>
                  <a:cubicBezTo>
                    <a:pt x="43619" y="1745121"/>
                    <a:pt x="39958" y="1753723"/>
                    <a:pt x="35903" y="1762812"/>
                  </a:cubicBezTo>
                  <a:cubicBezTo>
                    <a:pt x="34490" y="1766035"/>
                    <a:pt x="33021" y="1769358"/>
                    <a:pt x="31507" y="1772682"/>
                  </a:cubicBezTo>
                  <a:cubicBezTo>
                    <a:pt x="30241" y="1775518"/>
                    <a:pt x="28966" y="1778401"/>
                    <a:pt x="27645" y="1781330"/>
                  </a:cubicBezTo>
                  <a:cubicBezTo>
                    <a:pt x="27452" y="1781725"/>
                    <a:pt x="27305" y="1782064"/>
                    <a:pt x="27158" y="1782450"/>
                  </a:cubicBezTo>
                  <a:cubicBezTo>
                    <a:pt x="5082" y="1832255"/>
                    <a:pt x="-17774" y="1891241"/>
                    <a:pt x="20763" y="1928037"/>
                  </a:cubicBezTo>
                  <a:cubicBezTo>
                    <a:pt x="44014" y="1948905"/>
                    <a:pt x="71852" y="1963759"/>
                    <a:pt x="100131" y="1976667"/>
                  </a:cubicBezTo>
                  <a:cubicBezTo>
                    <a:pt x="159231" y="2003301"/>
                    <a:pt x="218532" y="2031944"/>
                    <a:pt x="282614" y="2044357"/>
                  </a:cubicBezTo>
                  <a:cubicBezTo>
                    <a:pt x="306011" y="2049094"/>
                    <a:pt x="325014" y="2051490"/>
                    <a:pt x="340832" y="2051490"/>
                  </a:cubicBezTo>
                  <a:cubicBezTo>
                    <a:pt x="392903" y="2051490"/>
                    <a:pt x="410777" y="2025536"/>
                    <a:pt x="440038" y="1972022"/>
                  </a:cubicBezTo>
                  <a:cubicBezTo>
                    <a:pt x="440864" y="1970461"/>
                    <a:pt x="441745" y="1968891"/>
                    <a:pt x="442625" y="1967285"/>
                  </a:cubicBezTo>
                  <a:cubicBezTo>
                    <a:pt x="444240" y="1964255"/>
                    <a:pt x="445947" y="1961180"/>
                    <a:pt x="447654" y="1958003"/>
                  </a:cubicBezTo>
                  <a:cubicBezTo>
                    <a:pt x="448681" y="1956149"/>
                    <a:pt x="449709" y="1954239"/>
                    <a:pt x="450727" y="1952329"/>
                  </a:cubicBezTo>
                  <a:cubicBezTo>
                    <a:pt x="452049" y="1949887"/>
                    <a:pt x="453361" y="1947445"/>
                    <a:pt x="454737" y="1944948"/>
                  </a:cubicBezTo>
                  <a:cubicBezTo>
                    <a:pt x="518232" y="1823791"/>
                    <a:pt x="586084" y="1704745"/>
                    <a:pt x="644110" y="1580805"/>
                  </a:cubicBezTo>
                  <a:cubicBezTo>
                    <a:pt x="818390" y="1218957"/>
                    <a:pt x="984999" y="853538"/>
                    <a:pt x="1138854" y="482546"/>
                  </a:cubicBezTo>
                  <a:cubicBezTo>
                    <a:pt x="1139634" y="482060"/>
                    <a:pt x="1140368" y="481518"/>
                    <a:pt x="1141056" y="480931"/>
                  </a:cubicBezTo>
                  <a:cubicBezTo>
                    <a:pt x="1141304" y="480389"/>
                    <a:pt x="1141542" y="479856"/>
                    <a:pt x="1141836" y="479315"/>
                  </a:cubicBezTo>
                  <a:cubicBezTo>
                    <a:pt x="1143396" y="475597"/>
                    <a:pt x="1144965" y="471842"/>
                    <a:pt x="1146525" y="468124"/>
                  </a:cubicBezTo>
                  <a:cubicBezTo>
                    <a:pt x="1152681" y="453655"/>
                    <a:pt x="1159031" y="439287"/>
                    <a:pt x="1165133" y="424828"/>
                  </a:cubicBezTo>
                  <a:cubicBezTo>
                    <a:pt x="1165178" y="424681"/>
                    <a:pt x="1165234" y="424534"/>
                    <a:pt x="1165279" y="424387"/>
                  </a:cubicBezTo>
                  <a:cubicBezTo>
                    <a:pt x="1165279" y="424387"/>
                    <a:pt x="1165279" y="424387"/>
                    <a:pt x="1165325" y="424387"/>
                  </a:cubicBezTo>
                  <a:cubicBezTo>
                    <a:pt x="1165573" y="423799"/>
                    <a:pt x="1165812" y="423212"/>
                    <a:pt x="1166059" y="422578"/>
                  </a:cubicBezTo>
                  <a:cubicBezTo>
                    <a:pt x="1166885" y="420577"/>
                    <a:pt x="1168206" y="418860"/>
                    <a:pt x="1169821" y="417547"/>
                  </a:cubicBezTo>
                  <a:cubicBezTo>
                    <a:pt x="1170069" y="417061"/>
                    <a:pt x="1170363" y="416620"/>
                    <a:pt x="1170702" y="416225"/>
                  </a:cubicBezTo>
                  <a:cubicBezTo>
                    <a:pt x="1202743" y="349959"/>
                    <a:pt x="1227168" y="280507"/>
                    <a:pt x="1253887" y="212083"/>
                  </a:cubicBezTo>
                  <a:lnTo>
                    <a:pt x="1253933" y="212083"/>
                  </a:lnTo>
                  <a:cubicBezTo>
                    <a:pt x="1258668" y="199965"/>
                    <a:pt x="1263457" y="187846"/>
                    <a:pt x="1268440" y="175819"/>
                  </a:cubicBezTo>
                  <a:cubicBezTo>
                    <a:pt x="1267513" y="175774"/>
                    <a:pt x="1266632" y="175774"/>
                    <a:pt x="1265705" y="175719"/>
                  </a:cubicBezTo>
                  <a:cubicBezTo>
                    <a:pt x="1271027" y="160864"/>
                    <a:pt x="1256667" y="148498"/>
                    <a:pt x="1242409" y="150793"/>
                  </a:cubicBezTo>
                  <a:cubicBezTo>
                    <a:pt x="1240996" y="150453"/>
                    <a:pt x="1237234" y="150206"/>
                    <a:pt x="1233518" y="149912"/>
                  </a:cubicBezTo>
                  <a:cubicBezTo>
                    <a:pt x="1233325" y="148737"/>
                    <a:pt x="1232976" y="147562"/>
                    <a:pt x="1232591" y="146487"/>
                  </a:cubicBezTo>
                  <a:cubicBezTo>
                    <a:pt x="1232444" y="146148"/>
                    <a:pt x="1232297" y="145799"/>
                    <a:pt x="1232150" y="145459"/>
                  </a:cubicBezTo>
                  <a:cubicBezTo>
                    <a:pt x="1232343" y="145211"/>
                    <a:pt x="1232490" y="145018"/>
                    <a:pt x="1232692" y="144770"/>
                  </a:cubicBezTo>
                  <a:cubicBezTo>
                    <a:pt x="1246804" y="149802"/>
                    <a:pt x="1261365" y="153859"/>
                    <a:pt x="1275826" y="158018"/>
                  </a:cubicBezTo>
                  <a:cubicBezTo>
                    <a:pt x="1278900" y="150692"/>
                    <a:pt x="1282074" y="143403"/>
                    <a:pt x="1285304" y="136168"/>
                  </a:cubicBezTo>
                  <a:cubicBezTo>
                    <a:pt x="1286965" y="131816"/>
                    <a:pt x="1288818" y="127520"/>
                    <a:pt x="1290828" y="123214"/>
                  </a:cubicBezTo>
                  <a:cubicBezTo>
                    <a:pt x="1248033" y="109379"/>
                    <a:pt x="1204073" y="98436"/>
                    <a:pt x="1161086" y="8543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77" name="Google Shape;4277;p26"/>
            <p:cNvSpPr/>
            <p:nvPr/>
          </p:nvSpPr>
          <p:spPr>
            <a:xfrm>
              <a:off x="16182688" y="9020663"/>
              <a:ext cx="441617" cy="212110"/>
            </a:xfrm>
            <a:custGeom>
              <a:rect b="b" l="l" r="r" t="t"/>
              <a:pathLst>
                <a:path extrusionOk="0" h="212110" w="441617">
                  <a:moveTo>
                    <a:pt x="441617" y="123242"/>
                  </a:moveTo>
                  <a:cubicBezTo>
                    <a:pt x="439617" y="127538"/>
                    <a:pt x="437754" y="131844"/>
                    <a:pt x="436094" y="136195"/>
                  </a:cubicBezTo>
                  <a:cubicBezTo>
                    <a:pt x="432873" y="143430"/>
                    <a:pt x="429698" y="150710"/>
                    <a:pt x="426615" y="158046"/>
                  </a:cubicBezTo>
                  <a:cubicBezTo>
                    <a:pt x="412155" y="153896"/>
                    <a:pt x="397602" y="149838"/>
                    <a:pt x="383481" y="144798"/>
                  </a:cubicBezTo>
                  <a:cubicBezTo>
                    <a:pt x="383289" y="145046"/>
                    <a:pt x="383142" y="145239"/>
                    <a:pt x="382940" y="145487"/>
                  </a:cubicBezTo>
                  <a:cubicBezTo>
                    <a:pt x="383087" y="145826"/>
                    <a:pt x="383233" y="146175"/>
                    <a:pt x="383380" y="146515"/>
                  </a:cubicBezTo>
                  <a:cubicBezTo>
                    <a:pt x="383775" y="147589"/>
                    <a:pt x="384114" y="148764"/>
                    <a:pt x="384307" y="149939"/>
                  </a:cubicBezTo>
                  <a:cubicBezTo>
                    <a:pt x="388023" y="150233"/>
                    <a:pt x="391776" y="150481"/>
                    <a:pt x="393198" y="150820"/>
                  </a:cubicBezTo>
                  <a:cubicBezTo>
                    <a:pt x="407457" y="148525"/>
                    <a:pt x="421816" y="160892"/>
                    <a:pt x="416495" y="175746"/>
                  </a:cubicBezTo>
                  <a:cubicBezTo>
                    <a:pt x="417421" y="175792"/>
                    <a:pt x="418302" y="175792"/>
                    <a:pt x="419229" y="175847"/>
                  </a:cubicBezTo>
                  <a:cubicBezTo>
                    <a:pt x="414247" y="187874"/>
                    <a:pt x="409457" y="199992"/>
                    <a:pt x="404723" y="212111"/>
                  </a:cubicBezTo>
                  <a:lnTo>
                    <a:pt x="404677" y="212111"/>
                  </a:lnTo>
                  <a:cubicBezTo>
                    <a:pt x="282661" y="201847"/>
                    <a:pt x="160938" y="181952"/>
                    <a:pt x="43373" y="147010"/>
                  </a:cubicBezTo>
                  <a:cubicBezTo>
                    <a:pt x="30086" y="142319"/>
                    <a:pt x="14406" y="138114"/>
                    <a:pt x="0" y="132496"/>
                  </a:cubicBezTo>
                  <a:cubicBezTo>
                    <a:pt x="22764" y="88759"/>
                    <a:pt x="44400" y="44380"/>
                    <a:pt x="65550" y="0"/>
                  </a:cubicBezTo>
                  <a:cubicBezTo>
                    <a:pt x="67798" y="780"/>
                    <a:pt x="70046" y="1515"/>
                    <a:pt x="72294" y="2203"/>
                  </a:cubicBezTo>
                  <a:cubicBezTo>
                    <a:pt x="151662" y="31334"/>
                    <a:pt x="230847" y="61097"/>
                    <a:pt x="311876" y="85436"/>
                  </a:cubicBezTo>
                  <a:cubicBezTo>
                    <a:pt x="354872" y="98417"/>
                    <a:pt x="398832" y="109360"/>
                    <a:pt x="441617" y="12324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78" name="Google Shape;4278;p26"/>
            <p:cNvSpPr/>
            <p:nvPr/>
          </p:nvSpPr>
          <p:spPr>
            <a:xfrm>
              <a:off x="15333495" y="10783475"/>
              <a:ext cx="450727" cy="288677"/>
            </a:xfrm>
            <a:custGeom>
              <a:rect b="b" l="l" r="r" t="t"/>
              <a:pathLst>
                <a:path extrusionOk="0" h="288677" w="450727">
                  <a:moveTo>
                    <a:pt x="450727" y="189517"/>
                  </a:moveTo>
                  <a:cubicBezTo>
                    <a:pt x="449700" y="191427"/>
                    <a:pt x="448672" y="193327"/>
                    <a:pt x="447654" y="195182"/>
                  </a:cubicBezTo>
                  <a:cubicBezTo>
                    <a:pt x="445947" y="198358"/>
                    <a:pt x="444231" y="201434"/>
                    <a:pt x="442625" y="204463"/>
                  </a:cubicBezTo>
                  <a:cubicBezTo>
                    <a:pt x="441745" y="206079"/>
                    <a:pt x="440864" y="207640"/>
                    <a:pt x="440038" y="209200"/>
                  </a:cubicBezTo>
                  <a:cubicBezTo>
                    <a:pt x="410777" y="262724"/>
                    <a:pt x="392903" y="288678"/>
                    <a:pt x="340832" y="288678"/>
                  </a:cubicBezTo>
                  <a:cubicBezTo>
                    <a:pt x="325005" y="288678"/>
                    <a:pt x="306002" y="286282"/>
                    <a:pt x="282614" y="281544"/>
                  </a:cubicBezTo>
                  <a:cubicBezTo>
                    <a:pt x="218532" y="269132"/>
                    <a:pt x="159231" y="240488"/>
                    <a:pt x="100131" y="213855"/>
                  </a:cubicBezTo>
                  <a:cubicBezTo>
                    <a:pt x="71852" y="200956"/>
                    <a:pt x="44005" y="186093"/>
                    <a:pt x="20763" y="165225"/>
                  </a:cubicBezTo>
                  <a:cubicBezTo>
                    <a:pt x="-17774" y="128429"/>
                    <a:pt x="5082" y="69433"/>
                    <a:pt x="27158" y="19638"/>
                  </a:cubicBezTo>
                  <a:cubicBezTo>
                    <a:pt x="27305" y="19243"/>
                    <a:pt x="27452" y="18903"/>
                    <a:pt x="27645" y="18517"/>
                  </a:cubicBezTo>
                  <a:cubicBezTo>
                    <a:pt x="28966" y="15589"/>
                    <a:pt x="30232" y="12706"/>
                    <a:pt x="31507" y="9869"/>
                  </a:cubicBezTo>
                  <a:cubicBezTo>
                    <a:pt x="33021" y="6546"/>
                    <a:pt x="34490" y="3223"/>
                    <a:pt x="35903" y="0"/>
                  </a:cubicBezTo>
                  <a:cubicBezTo>
                    <a:pt x="148734" y="85335"/>
                    <a:pt x="280714" y="145349"/>
                    <a:pt x="417374" y="181025"/>
                  </a:cubicBezTo>
                  <a:cubicBezTo>
                    <a:pt x="428413" y="184284"/>
                    <a:pt x="439542" y="187075"/>
                    <a:pt x="450727" y="1895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79" name="Google Shape;4279;p26"/>
            <p:cNvSpPr/>
            <p:nvPr/>
          </p:nvSpPr>
          <p:spPr>
            <a:xfrm>
              <a:off x="15779553" y="9277786"/>
              <a:ext cx="698788" cy="1544191"/>
            </a:xfrm>
            <a:custGeom>
              <a:rect b="b" l="l" r="r" t="t"/>
              <a:pathLst>
                <a:path extrusionOk="0" h="1544191" w="698788">
                  <a:moveTo>
                    <a:pt x="5964" y="1543165"/>
                  </a:moveTo>
                  <a:cubicBezTo>
                    <a:pt x="-2570" y="1538868"/>
                    <a:pt x="-569" y="1529091"/>
                    <a:pt x="3468" y="1522196"/>
                  </a:cubicBezTo>
                  <a:cubicBezTo>
                    <a:pt x="29462" y="1464257"/>
                    <a:pt x="55557" y="1406446"/>
                    <a:pt x="81909" y="1348653"/>
                  </a:cubicBezTo>
                  <a:cubicBezTo>
                    <a:pt x="150239" y="1200964"/>
                    <a:pt x="218423" y="1053145"/>
                    <a:pt x="284706" y="904501"/>
                  </a:cubicBezTo>
                  <a:cubicBezTo>
                    <a:pt x="412934" y="624021"/>
                    <a:pt x="520545" y="334297"/>
                    <a:pt x="655489" y="56958"/>
                  </a:cubicBezTo>
                  <a:cubicBezTo>
                    <a:pt x="664426" y="39514"/>
                    <a:pt x="674097" y="22457"/>
                    <a:pt x="682740" y="4912"/>
                  </a:cubicBezTo>
                  <a:cubicBezTo>
                    <a:pt x="684795" y="763"/>
                    <a:pt x="689631" y="-1193"/>
                    <a:pt x="693879" y="763"/>
                  </a:cubicBezTo>
                  <a:cubicBezTo>
                    <a:pt x="698026" y="2672"/>
                    <a:pt x="699981" y="7749"/>
                    <a:pt x="698026" y="11908"/>
                  </a:cubicBezTo>
                  <a:cubicBezTo>
                    <a:pt x="606776" y="195522"/>
                    <a:pt x="531775" y="386627"/>
                    <a:pt x="451609" y="575208"/>
                  </a:cubicBezTo>
                  <a:cubicBezTo>
                    <a:pt x="374223" y="760070"/>
                    <a:pt x="292588" y="943234"/>
                    <a:pt x="209293" y="1125507"/>
                  </a:cubicBezTo>
                  <a:cubicBezTo>
                    <a:pt x="154038" y="1246785"/>
                    <a:pt x="97113" y="1367437"/>
                    <a:pt x="42932" y="1489210"/>
                  </a:cubicBezTo>
                  <a:cubicBezTo>
                    <a:pt x="36775" y="1502770"/>
                    <a:pt x="30664" y="1516265"/>
                    <a:pt x="24324" y="1529724"/>
                  </a:cubicBezTo>
                  <a:cubicBezTo>
                    <a:pt x="21571" y="1537500"/>
                    <a:pt x="15534" y="1547434"/>
                    <a:pt x="5964" y="154316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0" name="Google Shape;4280;p26"/>
            <p:cNvSpPr/>
            <p:nvPr/>
          </p:nvSpPr>
          <p:spPr>
            <a:xfrm>
              <a:off x="15516784" y="9239154"/>
              <a:ext cx="743320" cy="1420469"/>
            </a:xfrm>
            <a:custGeom>
              <a:rect b="b" l="l" r="r" t="t"/>
              <a:pathLst>
                <a:path extrusionOk="0" h="1420469" w="743320">
                  <a:moveTo>
                    <a:pt x="6258" y="1419501"/>
                  </a:moveTo>
                  <a:cubicBezTo>
                    <a:pt x="-7597" y="1411761"/>
                    <a:pt x="5295" y="1396622"/>
                    <a:pt x="9332" y="1386514"/>
                  </a:cubicBezTo>
                  <a:cubicBezTo>
                    <a:pt x="32757" y="1338160"/>
                    <a:pt x="57035" y="1290172"/>
                    <a:pt x="82112" y="1242681"/>
                  </a:cubicBezTo>
                  <a:cubicBezTo>
                    <a:pt x="151993" y="1109359"/>
                    <a:pt x="224030" y="977184"/>
                    <a:pt x="292873" y="843293"/>
                  </a:cubicBezTo>
                  <a:cubicBezTo>
                    <a:pt x="439094" y="567505"/>
                    <a:pt x="565340" y="280480"/>
                    <a:pt x="723783" y="11440"/>
                  </a:cubicBezTo>
                  <a:cubicBezTo>
                    <a:pt x="726508" y="4774"/>
                    <a:pt x="732234" y="-4214"/>
                    <a:pt x="740244" y="2204"/>
                  </a:cubicBezTo>
                  <a:cubicBezTo>
                    <a:pt x="747960" y="9355"/>
                    <a:pt x="739115" y="20078"/>
                    <a:pt x="735940" y="27469"/>
                  </a:cubicBezTo>
                  <a:cubicBezTo>
                    <a:pt x="543035" y="378851"/>
                    <a:pt x="376985" y="744463"/>
                    <a:pt x="185015" y="1096423"/>
                  </a:cubicBezTo>
                  <a:cubicBezTo>
                    <a:pt x="135587" y="1189478"/>
                    <a:pt x="85158" y="1282167"/>
                    <a:pt x="38978" y="1376884"/>
                  </a:cubicBezTo>
                  <a:cubicBezTo>
                    <a:pt x="32601" y="1389562"/>
                    <a:pt x="26609" y="1402590"/>
                    <a:pt x="20269" y="1415296"/>
                  </a:cubicBezTo>
                  <a:cubicBezTo>
                    <a:pt x="17590" y="1420088"/>
                    <a:pt x="11112" y="1421704"/>
                    <a:pt x="6258" y="141950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1" name="Google Shape;4281;p26"/>
            <p:cNvSpPr/>
            <p:nvPr/>
          </p:nvSpPr>
          <p:spPr>
            <a:xfrm>
              <a:off x="15583138" y="9543818"/>
              <a:ext cx="674450" cy="1321619"/>
            </a:xfrm>
            <a:custGeom>
              <a:rect b="b" l="l" r="r" t="t"/>
              <a:pathLst>
                <a:path extrusionOk="0" h="1321619" w="674450">
                  <a:moveTo>
                    <a:pt x="7620" y="1321135"/>
                  </a:moveTo>
                  <a:cubicBezTo>
                    <a:pt x="2051" y="1319428"/>
                    <a:pt x="-1317" y="1313221"/>
                    <a:pt x="491" y="1307594"/>
                  </a:cubicBezTo>
                  <a:cubicBezTo>
                    <a:pt x="7684" y="1287222"/>
                    <a:pt x="16300" y="1267410"/>
                    <a:pt x="25109" y="1247726"/>
                  </a:cubicBezTo>
                  <a:cubicBezTo>
                    <a:pt x="61563" y="1170765"/>
                    <a:pt x="101697" y="1095364"/>
                    <a:pt x="141555" y="1020376"/>
                  </a:cubicBezTo>
                  <a:cubicBezTo>
                    <a:pt x="141518" y="1020431"/>
                    <a:pt x="141482" y="1020495"/>
                    <a:pt x="141445" y="1020559"/>
                  </a:cubicBezTo>
                  <a:cubicBezTo>
                    <a:pt x="141390" y="1020651"/>
                    <a:pt x="141344" y="1020743"/>
                    <a:pt x="141289" y="1020835"/>
                  </a:cubicBezTo>
                  <a:cubicBezTo>
                    <a:pt x="312311" y="709077"/>
                    <a:pt x="467377" y="388983"/>
                    <a:pt x="624132" y="69862"/>
                  </a:cubicBezTo>
                  <a:cubicBezTo>
                    <a:pt x="635363" y="47580"/>
                    <a:pt x="647190" y="25583"/>
                    <a:pt x="659347" y="3788"/>
                  </a:cubicBezTo>
                  <a:cubicBezTo>
                    <a:pt x="661302" y="272"/>
                    <a:pt x="666091" y="-903"/>
                    <a:pt x="669651" y="713"/>
                  </a:cubicBezTo>
                  <a:cubicBezTo>
                    <a:pt x="673459" y="2476"/>
                    <a:pt x="675753" y="7608"/>
                    <a:pt x="673652" y="11509"/>
                  </a:cubicBezTo>
                  <a:cubicBezTo>
                    <a:pt x="593642" y="169206"/>
                    <a:pt x="521228" y="330704"/>
                    <a:pt x="442668" y="489135"/>
                  </a:cubicBezTo>
                  <a:cubicBezTo>
                    <a:pt x="353262" y="671977"/>
                    <a:pt x="256845" y="851313"/>
                    <a:pt x="161126" y="1030878"/>
                  </a:cubicBezTo>
                  <a:cubicBezTo>
                    <a:pt x="121818" y="1105178"/>
                    <a:pt x="82318" y="1179468"/>
                    <a:pt x="46240" y="1255401"/>
                  </a:cubicBezTo>
                  <a:cubicBezTo>
                    <a:pt x="36743" y="1274947"/>
                    <a:pt x="29742" y="1295604"/>
                    <a:pt x="20649" y="1315315"/>
                  </a:cubicBezTo>
                  <a:cubicBezTo>
                    <a:pt x="18374" y="1320199"/>
                    <a:pt x="12685" y="1322751"/>
                    <a:pt x="7620" y="13211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2" name="Google Shape;4282;p26"/>
            <p:cNvSpPr/>
            <p:nvPr/>
          </p:nvSpPr>
          <p:spPr>
            <a:xfrm>
              <a:off x="15873869" y="6613256"/>
              <a:ext cx="2342994" cy="2271838"/>
            </a:xfrm>
            <a:custGeom>
              <a:rect b="b" l="l" r="r" t="t"/>
              <a:pathLst>
                <a:path extrusionOk="0" h="2271838" w="2342994">
                  <a:moveTo>
                    <a:pt x="2192984" y="1652864"/>
                  </a:moveTo>
                  <a:cubicBezTo>
                    <a:pt x="2113836" y="1771846"/>
                    <a:pt x="2036927" y="1894583"/>
                    <a:pt x="1930766" y="1991669"/>
                  </a:cubicBezTo>
                  <a:cubicBezTo>
                    <a:pt x="1856866" y="2058357"/>
                    <a:pt x="1765965" y="2099643"/>
                    <a:pt x="1679806" y="2147061"/>
                  </a:cubicBezTo>
                  <a:cubicBezTo>
                    <a:pt x="1501370" y="2242522"/>
                    <a:pt x="1294554" y="2280934"/>
                    <a:pt x="1093363" y="2270046"/>
                  </a:cubicBezTo>
                  <a:cubicBezTo>
                    <a:pt x="993332" y="2261535"/>
                    <a:pt x="896548" y="2232763"/>
                    <a:pt x="800013" y="2206616"/>
                  </a:cubicBezTo>
                  <a:cubicBezTo>
                    <a:pt x="705101" y="2175843"/>
                    <a:pt x="615576" y="2129801"/>
                    <a:pt x="529051" y="2080501"/>
                  </a:cubicBezTo>
                  <a:cubicBezTo>
                    <a:pt x="367745" y="1980165"/>
                    <a:pt x="220322" y="1848413"/>
                    <a:pt x="123035" y="1683766"/>
                  </a:cubicBezTo>
                  <a:cubicBezTo>
                    <a:pt x="20250" y="1512234"/>
                    <a:pt x="-10258" y="1305678"/>
                    <a:pt x="2872" y="1108376"/>
                  </a:cubicBezTo>
                  <a:cubicBezTo>
                    <a:pt x="22875" y="935595"/>
                    <a:pt x="78148" y="767818"/>
                    <a:pt x="148542" y="609424"/>
                  </a:cubicBezTo>
                  <a:cubicBezTo>
                    <a:pt x="213193" y="471924"/>
                    <a:pt x="321730" y="362206"/>
                    <a:pt x="441397" y="270996"/>
                  </a:cubicBezTo>
                  <a:cubicBezTo>
                    <a:pt x="539181" y="192547"/>
                    <a:pt x="642717" y="119358"/>
                    <a:pt x="758007" y="69066"/>
                  </a:cubicBezTo>
                  <a:cubicBezTo>
                    <a:pt x="839789" y="34281"/>
                    <a:pt x="926314" y="5013"/>
                    <a:pt x="1015720" y="0"/>
                  </a:cubicBezTo>
                  <a:cubicBezTo>
                    <a:pt x="1104878" y="1129"/>
                    <a:pt x="1194404" y="376"/>
                    <a:pt x="1283562" y="4251"/>
                  </a:cubicBezTo>
                  <a:cubicBezTo>
                    <a:pt x="1529521" y="4499"/>
                    <a:pt x="1775103" y="136241"/>
                    <a:pt x="1949658" y="303771"/>
                  </a:cubicBezTo>
                  <a:cubicBezTo>
                    <a:pt x="2060067" y="417997"/>
                    <a:pt x="2146225" y="555625"/>
                    <a:pt x="2212996" y="699376"/>
                  </a:cubicBezTo>
                  <a:cubicBezTo>
                    <a:pt x="2250386" y="793836"/>
                    <a:pt x="2268388" y="894925"/>
                    <a:pt x="2285647" y="994765"/>
                  </a:cubicBezTo>
                  <a:cubicBezTo>
                    <a:pt x="2291400" y="994140"/>
                    <a:pt x="2297401" y="997143"/>
                    <a:pt x="2300154" y="1002651"/>
                  </a:cubicBezTo>
                  <a:cubicBezTo>
                    <a:pt x="2313284" y="1029927"/>
                    <a:pt x="2325909" y="1057827"/>
                    <a:pt x="2333919" y="1087104"/>
                  </a:cubicBezTo>
                  <a:cubicBezTo>
                    <a:pt x="2373539" y="1238117"/>
                    <a:pt x="2275508" y="1522003"/>
                    <a:pt x="2192984" y="165286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3" name="Google Shape;4283;p26"/>
            <p:cNvSpPr/>
            <p:nvPr/>
          </p:nvSpPr>
          <p:spPr>
            <a:xfrm>
              <a:off x="16788273" y="7409545"/>
              <a:ext cx="1206807" cy="1270285"/>
            </a:xfrm>
            <a:custGeom>
              <a:rect b="b" l="l" r="r" t="t"/>
              <a:pathLst>
                <a:path extrusionOk="0" h="1270285" w="1206807">
                  <a:moveTo>
                    <a:pt x="1206807" y="294909"/>
                  </a:moveTo>
                  <a:cubicBezTo>
                    <a:pt x="1201486" y="359862"/>
                    <a:pt x="1188833" y="424522"/>
                    <a:pt x="1166022" y="485656"/>
                  </a:cubicBezTo>
                  <a:cubicBezTo>
                    <a:pt x="1143946" y="548314"/>
                    <a:pt x="1123916" y="611597"/>
                    <a:pt x="1090214" y="669224"/>
                  </a:cubicBezTo>
                  <a:cubicBezTo>
                    <a:pt x="991009" y="867500"/>
                    <a:pt x="826308" y="1042851"/>
                    <a:pt x="632641" y="1151008"/>
                  </a:cubicBezTo>
                  <a:cubicBezTo>
                    <a:pt x="482392" y="1234626"/>
                    <a:pt x="361991" y="1284817"/>
                    <a:pt x="186344" y="1266538"/>
                  </a:cubicBezTo>
                  <a:cubicBezTo>
                    <a:pt x="143944" y="1263316"/>
                    <a:pt x="101159" y="1257688"/>
                    <a:pt x="62521" y="1238831"/>
                  </a:cubicBezTo>
                  <a:cubicBezTo>
                    <a:pt x="26176" y="1221388"/>
                    <a:pt x="-24427" y="1195526"/>
                    <a:pt x="13386" y="1150522"/>
                  </a:cubicBezTo>
                  <a:cubicBezTo>
                    <a:pt x="39710" y="1123494"/>
                    <a:pt x="78981" y="1114010"/>
                    <a:pt x="113619" y="1101892"/>
                  </a:cubicBezTo>
                  <a:cubicBezTo>
                    <a:pt x="177113" y="1079463"/>
                    <a:pt x="243159" y="1063966"/>
                    <a:pt x="305139" y="1037627"/>
                  </a:cubicBezTo>
                  <a:cubicBezTo>
                    <a:pt x="478979" y="952641"/>
                    <a:pt x="642312" y="841500"/>
                    <a:pt x="764768" y="689807"/>
                  </a:cubicBezTo>
                  <a:cubicBezTo>
                    <a:pt x="854541" y="581998"/>
                    <a:pt x="920926" y="459225"/>
                    <a:pt x="962344" y="327032"/>
                  </a:cubicBezTo>
                  <a:cubicBezTo>
                    <a:pt x="997560" y="224548"/>
                    <a:pt x="1007671" y="68256"/>
                    <a:pt x="1100766" y="1687"/>
                  </a:cubicBezTo>
                  <a:cubicBezTo>
                    <a:pt x="1217304" y="-22615"/>
                    <a:pt x="1204651" y="222528"/>
                    <a:pt x="1206807" y="29490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4" name="Google Shape;4284;p26"/>
            <p:cNvSpPr/>
            <p:nvPr/>
          </p:nvSpPr>
          <p:spPr>
            <a:xfrm>
              <a:off x="17802498" y="7230093"/>
              <a:ext cx="96049" cy="105458"/>
            </a:xfrm>
            <a:custGeom>
              <a:rect b="b" l="l" r="r" t="t"/>
              <a:pathLst>
                <a:path extrusionOk="0" h="105458" w="96049">
                  <a:moveTo>
                    <a:pt x="28258" y="99513"/>
                  </a:moveTo>
                  <a:cubicBezTo>
                    <a:pt x="-26832" y="71650"/>
                    <a:pt x="5338" y="-23682"/>
                    <a:pt x="67181" y="5485"/>
                  </a:cubicBezTo>
                  <a:cubicBezTo>
                    <a:pt x="78577" y="10727"/>
                    <a:pt x="82357" y="23268"/>
                    <a:pt x="89064" y="32605"/>
                  </a:cubicBezTo>
                  <a:cubicBezTo>
                    <a:pt x="113324" y="71274"/>
                    <a:pt x="69851" y="123145"/>
                    <a:pt x="28258" y="9951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5" name="Google Shape;4285;p26"/>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6" name="Google Shape;4286;p26"/>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7" name="Google Shape;4287;p26"/>
            <p:cNvSpPr/>
            <p:nvPr/>
          </p:nvSpPr>
          <p:spPr>
            <a:xfrm>
              <a:off x="16171655" y="8749552"/>
              <a:ext cx="655335" cy="462796"/>
            </a:xfrm>
            <a:custGeom>
              <a:rect b="b" l="l" r="r" t="t"/>
              <a:pathLst>
                <a:path extrusionOk="0" h="462796" w="655335">
                  <a:moveTo>
                    <a:pt x="645548" y="190972"/>
                  </a:moveTo>
                  <a:cubicBezTo>
                    <a:pt x="677322" y="244468"/>
                    <a:pt x="624160" y="291950"/>
                    <a:pt x="593844" y="330656"/>
                  </a:cubicBezTo>
                  <a:cubicBezTo>
                    <a:pt x="589504" y="345511"/>
                    <a:pt x="592889" y="361384"/>
                    <a:pt x="588604" y="376321"/>
                  </a:cubicBezTo>
                  <a:cubicBezTo>
                    <a:pt x="576796" y="417616"/>
                    <a:pt x="543011" y="458442"/>
                    <a:pt x="498088" y="462629"/>
                  </a:cubicBezTo>
                  <a:cubicBezTo>
                    <a:pt x="441952" y="465401"/>
                    <a:pt x="391377" y="433003"/>
                    <a:pt x="337994" y="419654"/>
                  </a:cubicBezTo>
                  <a:cubicBezTo>
                    <a:pt x="270563" y="399741"/>
                    <a:pt x="203316" y="377873"/>
                    <a:pt x="141317" y="343950"/>
                  </a:cubicBezTo>
                  <a:cubicBezTo>
                    <a:pt x="103926" y="323257"/>
                    <a:pt x="64958" y="304096"/>
                    <a:pt x="31091" y="277922"/>
                  </a:cubicBezTo>
                  <a:cubicBezTo>
                    <a:pt x="-14043" y="238464"/>
                    <a:pt x="-9015" y="172133"/>
                    <a:pt x="39533" y="138064"/>
                  </a:cubicBezTo>
                  <a:cubicBezTo>
                    <a:pt x="53571" y="127772"/>
                    <a:pt x="46084" y="109815"/>
                    <a:pt x="46772" y="95291"/>
                  </a:cubicBezTo>
                  <a:cubicBezTo>
                    <a:pt x="47011" y="50618"/>
                    <a:pt x="86108" y="17723"/>
                    <a:pt x="126370" y="6110"/>
                  </a:cubicBezTo>
                  <a:cubicBezTo>
                    <a:pt x="164925" y="-8038"/>
                    <a:pt x="204976" y="4622"/>
                    <a:pt x="240431" y="21331"/>
                  </a:cubicBezTo>
                  <a:cubicBezTo>
                    <a:pt x="287850" y="42254"/>
                    <a:pt x="336461" y="59826"/>
                    <a:pt x="384807" y="78362"/>
                  </a:cubicBezTo>
                  <a:cubicBezTo>
                    <a:pt x="428629" y="94676"/>
                    <a:pt x="472406" y="111440"/>
                    <a:pt x="516733" y="126312"/>
                  </a:cubicBezTo>
                  <a:cubicBezTo>
                    <a:pt x="561041" y="142617"/>
                    <a:pt x="613709" y="153800"/>
                    <a:pt x="645548" y="19097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8" name="Google Shape;4288;p26"/>
            <p:cNvSpPr/>
            <p:nvPr/>
          </p:nvSpPr>
          <p:spPr>
            <a:xfrm>
              <a:off x="15769106" y="6481808"/>
              <a:ext cx="2522667" cy="2522649"/>
            </a:xfrm>
            <a:custGeom>
              <a:rect b="b" l="l" r="r" t="t"/>
              <a:pathLst>
                <a:path extrusionOk="0" h="2522649" w="2522667">
                  <a:moveTo>
                    <a:pt x="1306909" y="2331326"/>
                  </a:moveTo>
                  <a:cubicBezTo>
                    <a:pt x="2187473" y="2288957"/>
                    <a:pt x="2643193" y="1272562"/>
                    <a:pt x="2092911" y="586590"/>
                  </a:cubicBezTo>
                  <a:cubicBezTo>
                    <a:pt x="2092663" y="586250"/>
                    <a:pt x="2092369" y="585901"/>
                    <a:pt x="2092076" y="585562"/>
                  </a:cubicBezTo>
                  <a:cubicBezTo>
                    <a:pt x="2061842" y="548665"/>
                    <a:pt x="2029453" y="513870"/>
                    <a:pt x="1994925" y="481076"/>
                  </a:cubicBezTo>
                  <a:cubicBezTo>
                    <a:pt x="1339968" y="-128118"/>
                    <a:pt x="280481" y="275567"/>
                    <a:pt x="195057" y="1165240"/>
                  </a:cubicBezTo>
                  <a:cubicBezTo>
                    <a:pt x="148510" y="1641351"/>
                    <a:pt x="442989" y="2105297"/>
                    <a:pt x="892121" y="2266868"/>
                  </a:cubicBezTo>
                  <a:cubicBezTo>
                    <a:pt x="891680" y="2266721"/>
                    <a:pt x="891240" y="2266574"/>
                    <a:pt x="890800" y="2266427"/>
                  </a:cubicBezTo>
                  <a:cubicBezTo>
                    <a:pt x="1023514" y="2315351"/>
                    <a:pt x="1165753" y="2337238"/>
                    <a:pt x="1306909" y="2331326"/>
                  </a:cubicBezTo>
                  <a:close/>
                  <a:moveTo>
                    <a:pt x="1315360" y="1303"/>
                  </a:moveTo>
                  <a:cubicBezTo>
                    <a:pt x="2090718" y="31112"/>
                    <a:pt x="2659269" y="767174"/>
                    <a:pt x="2493926" y="1525527"/>
                  </a:cubicBezTo>
                  <a:cubicBezTo>
                    <a:pt x="2373525" y="2113945"/>
                    <a:pt x="1820701" y="2547008"/>
                    <a:pt x="1220742" y="2521586"/>
                  </a:cubicBezTo>
                  <a:cubicBezTo>
                    <a:pt x="695903" y="2511221"/>
                    <a:pt x="210243" y="2141120"/>
                    <a:pt x="58535" y="1638853"/>
                  </a:cubicBezTo>
                  <a:cubicBezTo>
                    <a:pt x="-202774" y="808129"/>
                    <a:pt x="445393" y="-37752"/>
                    <a:pt x="1315360" y="1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89" name="Google Shape;4289;p26"/>
            <p:cNvSpPr/>
            <p:nvPr/>
          </p:nvSpPr>
          <p:spPr>
            <a:xfrm>
              <a:off x="15801406" y="6520711"/>
              <a:ext cx="2453056" cy="2455708"/>
            </a:xfrm>
            <a:custGeom>
              <a:rect b="b" l="l" r="r" t="t"/>
              <a:pathLst>
                <a:path extrusionOk="0" h="2455708" w="2453056">
                  <a:moveTo>
                    <a:pt x="1193957" y="2455325"/>
                  </a:moveTo>
                  <a:cubicBezTo>
                    <a:pt x="640656" y="2444978"/>
                    <a:pt x="157473" y="2053871"/>
                    <a:pt x="34145" y="1513716"/>
                  </a:cubicBezTo>
                  <a:cubicBezTo>
                    <a:pt x="-74869" y="1074347"/>
                    <a:pt x="81840" y="580224"/>
                    <a:pt x="437207" y="296494"/>
                  </a:cubicBezTo>
                  <a:cubicBezTo>
                    <a:pt x="452705" y="283173"/>
                    <a:pt x="469349" y="271339"/>
                    <a:pt x="485709" y="259175"/>
                  </a:cubicBezTo>
                  <a:cubicBezTo>
                    <a:pt x="493068" y="252757"/>
                    <a:pt x="501894" y="246074"/>
                    <a:pt x="512327" y="249480"/>
                  </a:cubicBezTo>
                  <a:cubicBezTo>
                    <a:pt x="521805" y="252555"/>
                    <a:pt x="527815" y="260084"/>
                    <a:pt x="528201" y="270155"/>
                  </a:cubicBezTo>
                  <a:cubicBezTo>
                    <a:pt x="528687" y="281934"/>
                    <a:pt x="518970" y="288626"/>
                    <a:pt x="512813" y="292684"/>
                  </a:cubicBezTo>
                  <a:cubicBezTo>
                    <a:pt x="496619" y="305289"/>
                    <a:pt x="481589" y="319437"/>
                    <a:pt x="465789" y="332547"/>
                  </a:cubicBezTo>
                  <a:cubicBezTo>
                    <a:pt x="383246" y="405313"/>
                    <a:pt x="310668" y="489445"/>
                    <a:pt x="250339" y="581463"/>
                  </a:cubicBezTo>
                  <a:cubicBezTo>
                    <a:pt x="25539" y="916760"/>
                    <a:pt x="-9686" y="1371939"/>
                    <a:pt x="168374" y="1734264"/>
                  </a:cubicBezTo>
                  <a:cubicBezTo>
                    <a:pt x="374437" y="2160515"/>
                    <a:pt x="835488" y="2436908"/>
                    <a:pt x="1307770" y="2400176"/>
                  </a:cubicBezTo>
                  <a:cubicBezTo>
                    <a:pt x="1823058" y="2370927"/>
                    <a:pt x="2281053" y="1961835"/>
                    <a:pt x="2375414" y="1455749"/>
                  </a:cubicBezTo>
                  <a:cubicBezTo>
                    <a:pt x="2503073" y="825522"/>
                    <a:pt x="2083055" y="203439"/>
                    <a:pt x="1454725" y="82520"/>
                  </a:cubicBezTo>
                  <a:cubicBezTo>
                    <a:pt x="1310780" y="54693"/>
                    <a:pt x="1164467" y="52380"/>
                    <a:pt x="1022513" y="77204"/>
                  </a:cubicBezTo>
                  <a:cubicBezTo>
                    <a:pt x="948788" y="89580"/>
                    <a:pt x="882623" y="112945"/>
                    <a:pt x="814532" y="132472"/>
                  </a:cubicBezTo>
                  <a:cubicBezTo>
                    <a:pt x="779399" y="131765"/>
                    <a:pt x="774260" y="82024"/>
                    <a:pt x="808568" y="73247"/>
                  </a:cubicBezTo>
                  <a:cubicBezTo>
                    <a:pt x="1455725" y="-162173"/>
                    <a:pt x="2175700" y="189796"/>
                    <a:pt x="2390297" y="843911"/>
                  </a:cubicBezTo>
                  <a:cubicBezTo>
                    <a:pt x="2655689" y="1653887"/>
                    <a:pt x="2045747" y="2476036"/>
                    <a:pt x="1193957" y="24553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90" name="Google Shape;4290;p26"/>
            <p:cNvSpPr/>
            <p:nvPr/>
          </p:nvSpPr>
          <p:spPr>
            <a:xfrm>
              <a:off x="16385572" y="6647301"/>
              <a:ext cx="144379" cy="98657"/>
            </a:xfrm>
            <a:custGeom>
              <a:rect b="b" l="l" r="r" t="t"/>
              <a:pathLst>
                <a:path extrusionOk="0" h="98657" w="144379">
                  <a:moveTo>
                    <a:pt x="19732" y="98487"/>
                  </a:moveTo>
                  <a:cubicBezTo>
                    <a:pt x="5180" y="97367"/>
                    <a:pt x="-3913" y="80355"/>
                    <a:pt x="1656" y="67401"/>
                  </a:cubicBezTo>
                  <a:cubicBezTo>
                    <a:pt x="6152" y="56890"/>
                    <a:pt x="14988" y="51473"/>
                    <a:pt x="24421" y="45946"/>
                  </a:cubicBezTo>
                  <a:cubicBezTo>
                    <a:pt x="46534" y="33075"/>
                    <a:pt x="69206" y="21232"/>
                    <a:pt x="92163" y="9875"/>
                  </a:cubicBezTo>
                  <a:cubicBezTo>
                    <a:pt x="103926" y="4954"/>
                    <a:pt x="117130" y="-3510"/>
                    <a:pt x="130113" y="1567"/>
                  </a:cubicBezTo>
                  <a:cubicBezTo>
                    <a:pt x="130104" y="1585"/>
                    <a:pt x="130086" y="1603"/>
                    <a:pt x="130077" y="1622"/>
                  </a:cubicBezTo>
                  <a:cubicBezTo>
                    <a:pt x="159558" y="19019"/>
                    <a:pt x="137986" y="43376"/>
                    <a:pt x="114533" y="52878"/>
                  </a:cubicBezTo>
                  <a:cubicBezTo>
                    <a:pt x="92494" y="64537"/>
                    <a:pt x="70628" y="76637"/>
                    <a:pt x="49176" y="89288"/>
                  </a:cubicBezTo>
                  <a:cubicBezTo>
                    <a:pt x="40230" y="94953"/>
                    <a:pt x="30385" y="99616"/>
                    <a:pt x="19732" y="9848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91" name="Google Shape;4291;p26"/>
            <p:cNvSpPr/>
            <p:nvPr/>
          </p:nvSpPr>
          <p:spPr>
            <a:xfrm>
              <a:off x="16254952" y="8886275"/>
              <a:ext cx="189658" cy="113294"/>
            </a:xfrm>
            <a:custGeom>
              <a:rect b="b" l="l" r="r" t="t"/>
              <a:pathLst>
                <a:path extrusionOk="0" h="113294" w="189658">
                  <a:moveTo>
                    <a:pt x="185954" y="99207"/>
                  </a:moveTo>
                  <a:cubicBezTo>
                    <a:pt x="155831" y="84160"/>
                    <a:pt x="124790" y="71711"/>
                    <a:pt x="95364" y="55112"/>
                  </a:cubicBezTo>
                  <a:cubicBezTo>
                    <a:pt x="80720" y="46850"/>
                    <a:pt x="66388" y="38046"/>
                    <a:pt x="52258" y="28938"/>
                  </a:cubicBezTo>
                  <a:cubicBezTo>
                    <a:pt x="38357" y="19987"/>
                    <a:pt x="25144" y="8355"/>
                    <a:pt x="10472" y="845"/>
                  </a:cubicBezTo>
                  <a:cubicBezTo>
                    <a:pt x="3471" y="-2744"/>
                    <a:pt x="-3548" y="5895"/>
                    <a:pt x="2003" y="11825"/>
                  </a:cubicBezTo>
                  <a:cubicBezTo>
                    <a:pt x="13262" y="23834"/>
                    <a:pt x="29172" y="32932"/>
                    <a:pt x="42770" y="42048"/>
                  </a:cubicBezTo>
                  <a:cubicBezTo>
                    <a:pt x="57176" y="51706"/>
                    <a:pt x="72022" y="60694"/>
                    <a:pt x="87125" y="69214"/>
                  </a:cubicBezTo>
                  <a:cubicBezTo>
                    <a:pt x="116505" y="85785"/>
                    <a:pt x="147830" y="102971"/>
                    <a:pt x="180155" y="112969"/>
                  </a:cubicBezTo>
                  <a:cubicBezTo>
                    <a:pt x="188174" y="115448"/>
                    <a:pt x="193661" y="103054"/>
                    <a:pt x="185954" y="9920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92" name="Google Shape;4292;p26"/>
            <p:cNvSpPr/>
            <p:nvPr/>
          </p:nvSpPr>
          <p:spPr>
            <a:xfrm>
              <a:off x="16499469" y="9016395"/>
              <a:ext cx="217562" cy="70868"/>
            </a:xfrm>
            <a:custGeom>
              <a:rect b="b" l="l" r="r" t="t"/>
              <a:pathLst>
                <a:path extrusionOk="0" h="70868" w="217562">
                  <a:moveTo>
                    <a:pt x="212949" y="58177"/>
                  </a:moveTo>
                  <a:cubicBezTo>
                    <a:pt x="177991" y="52632"/>
                    <a:pt x="143160" y="46444"/>
                    <a:pt x="109037" y="36877"/>
                  </a:cubicBezTo>
                  <a:cubicBezTo>
                    <a:pt x="74702" y="27238"/>
                    <a:pt x="42386" y="13595"/>
                    <a:pt x="9317" y="485"/>
                  </a:cubicBezTo>
                  <a:cubicBezTo>
                    <a:pt x="1426" y="-2645"/>
                    <a:pt x="-3859" y="10244"/>
                    <a:pt x="3555" y="14155"/>
                  </a:cubicBezTo>
                  <a:cubicBezTo>
                    <a:pt x="35220" y="30818"/>
                    <a:pt x="70518" y="42303"/>
                    <a:pt x="104926" y="51787"/>
                  </a:cubicBezTo>
                  <a:cubicBezTo>
                    <a:pt x="139674" y="61362"/>
                    <a:pt x="175229" y="68487"/>
                    <a:pt x="211234" y="70855"/>
                  </a:cubicBezTo>
                  <a:cubicBezTo>
                    <a:pt x="218381" y="71323"/>
                    <a:pt x="220180" y="59324"/>
                    <a:pt x="212949" y="5817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293" name="Google Shape;4293;p26"/>
          <p:cNvSpPr txBox="1"/>
          <p:nvPr/>
        </p:nvSpPr>
        <p:spPr>
          <a:xfrm>
            <a:off x="5032788" y="83425"/>
            <a:ext cx="3663000" cy="19701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200"/>
              <a:buFont typeface="Arial"/>
              <a:buNone/>
            </a:pPr>
            <a:r>
              <a:rPr lang="nl" sz="3200">
                <a:solidFill>
                  <a:schemeClr val="dk1"/>
                </a:solidFill>
                <a:latin typeface="Mali Medium"/>
                <a:ea typeface="Mali Medium"/>
                <a:cs typeface="Mali Medium"/>
                <a:sym typeface="Mali Medium"/>
              </a:rPr>
              <a:t>Handicap </a:t>
            </a:r>
            <a:r>
              <a:rPr b="0" i="0" lang="nl" sz="3200" u="none" cap="none" strike="noStrike">
                <a:solidFill>
                  <a:schemeClr val="dk1"/>
                </a:solidFill>
                <a:latin typeface="Mali Medium"/>
                <a:ea typeface="Mali Medium"/>
                <a:cs typeface="Mali Medium"/>
                <a:sym typeface="Mali Medium"/>
              </a:rPr>
              <a:t>vanaf</a:t>
            </a:r>
            <a:endParaRPr b="0" i="0" sz="3200" u="none" cap="none" strike="noStrike">
              <a:solidFill>
                <a:schemeClr val="dk1"/>
              </a:solidFill>
              <a:latin typeface="Mali Medium"/>
              <a:ea typeface="Mali Medium"/>
              <a:cs typeface="Mali Medium"/>
              <a:sym typeface="Mali Medium"/>
            </a:endParaRPr>
          </a:p>
          <a:p>
            <a:pPr indent="0" lvl="0" marL="0" marR="0" rtl="0" algn="ctr">
              <a:lnSpc>
                <a:spcPct val="100000"/>
              </a:lnSpc>
              <a:spcBef>
                <a:spcPts val="0"/>
              </a:spcBef>
              <a:spcAft>
                <a:spcPts val="0"/>
              </a:spcAft>
              <a:buClr>
                <a:srgbClr val="000000"/>
              </a:buClr>
              <a:buSzPts val="3200"/>
              <a:buFont typeface="Arial"/>
              <a:buNone/>
            </a:pPr>
            <a:r>
              <a:rPr b="0" i="0" lang="nl" sz="3200" u="none" cap="none" strike="noStrike">
                <a:solidFill>
                  <a:schemeClr val="dk1"/>
                </a:solidFill>
                <a:latin typeface="Mali Medium"/>
                <a:ea typeface="Mali Medium"/>
                <a:cs typeface="Mali Medium"/>
                <a:sym typeface="Mali Medium"/>
              </a:rPr>
              <a:t>een </a:t>
            </a:r>
            <a:r>
              <a:rPr lang="nl" sz="3200">
                <a:solidFill>
                  <a:schemeClr val="dk1"/>
                </a:solidFill>
                <a:latin typeface="Mali Medium"/>
                <a:ea typeface="Mali Medium"/>
                <a:cs typeface="Mali Medium"/>
                <a:sym typeface="Mali Medium"/>
              </a:rPr>
              <a:t>mensenrechten- perspectief</a:t>
            </a:r>
            <a:endParaRPr b="0" i="0" sz="100" u="none" cap="none" strike="noStrike">
              <a:solidFill>
                <a:schemeClr val="dk1"/>
              </a:solidFill>
              <a:latin typeface="Mali Medium"/>
              <a:ea typeface="Mali Medium"/>
              <a:cs typeface="Mali Medium"/>
              <a:sym typeface="Mali Medium"/>
            </a:endParaRPr>
          </a:p>
        </p:txBody>
      </p:sp>
      <p:sp>
        <p:nvSpPr>
          <p:cNvPr id="4294" name="Google Shape;4294;p26"/>
          <p:cNvSpPr txBox="1"/>
          <p:nvPr/>
        </p:nvSpPr>
        <p:spPr>
          <a:xfrm>
            <a:off x="490550" y="254800"/>
            <a:ext cx="3954000" cy="4606800"/>
          </a:xfrm>
          <a:prstGeom prst="rect">
            <a:avLst/>
          </a:prstGeom>
          <a:noFill/>
          <a:ln>
            <a:noFill/>
          </a:ln>
        </p:spPr>
        <p:txBody>
          <a:bodyPr anchorCtr="0" anchor="t" bIns="0" lIns="0" spcFirstLastPara="1" rIns="0" wrap="square" tIns="0">
            <a:spAutoFit/>
          </a:bodyPr>
          <a:lstStyle/>
          <a:p>
            <a:pPr indent="0" lvl="0" marL="0" marR="0" rtl="0" algn="l">
              <a:lnSpc>
                <a:spcPct val="130000"/>
              </a:lnSpc>
              <a:spcBef>
                <a:spcPts val="0"/>
              </a:spcBef>
              <a:spcAft>
                <a:spcPts val="0"/>
              </a:spcAft>
              <a:buClr>
                <a:srgbClr val="000000"/>
              </a:buClr>
              <a:buSzPts val="2100"/>
              <a:buFont typeface="Arial"/>
              <a:buNone/>
            </a:pPr>
            <a:r>
              <a:rPr b="0" i="0" lang="nl" sz="2100" u="none" cap="none" strike="noStrike">
                <a:solidFill>
                  <a:srgbClr val="161616"/>
                </a:solidFill>
                <a:latin typeface="Nunito Medium"/>
                <a:ea typeface="Nunito Medium"/>
                <a:cs typeface="Nunito Medium"/>
                <a:sym typeface="Nunito Medium"/>
              </a:rPr>
              <a:t>“De mensenrechtenbenadering van handicaps heeft tot doel mensen met een handicap sterker te maken en hun actieve deelname aan het politieke, economische, sociale en culturele leven te verzekeren op een manier </a:t>
            </a:r>
            <a:r>
              <a:rPr b="1" i="0" lang="nl" sz="2100" u="none" cap="none" strike="noStrike">
                <a:solidFill>
                  <a:srgbClr val="161616"/>
                </a:solidFill>
                <a:latin typeface="Nunito"/>
                <a:ea typeface="Nunito"/>
                <a:cs typeface="Nunito"/>
                <a:sym typeface="Nunito"/>
              </a:rPr>
              <a:t>die hun diversiteit respecteert en accepteert. </a:t>
            </a:r>
            <a:r>
              <a:rPr b="0" i="0" lang="nl" sz="2100" u="none" cap="none" strike="noStrike">
                <a:solidFill>
                  <a:srgbClr val="161616"/>
                </a:solidFill>
                <a:latin typeface="Nunito Medium"/>
                <a:ea typeface="Nunito Medium"/>
                <a:cs typeface="Nunito Medium"/>
                <a:sym typeface="Nunito Medium"/>
              </a:rPr>
              <a:t>” </a:t>
            </a:r>
            <a:br>
              <a:rPr b="0" i="0" lang="nl" sz="1900" u="none" cap="none" strike="noStrike">
                <a:solidFill>
                  <a:srgbClr val="161616"/>
                </a:solidFill>
                <a:latin typeface="Nunito Medium"/>
                <a:ea typeface="Nunito Medium"/>
                <a:cs typeface="Nunito Medium"/>
                <a:sym typeface="Nunito Medium"/>
              </a:rPr>
            </a:br>
            <a:r>
              <a:rPr b="0" i="0" lang="nl" sz="1600" u="none" cap="none" strike="noStrike">
                <a:solidFill>
                  <a:srgbClr val="000000"/>
                </a:solidFill>
                <a:latin typeface="Nunito Light"/>
                <a:ea typeface="Nunito Light"/>
                <a:cs typeface="Nunito Light"/>
                <a:sym typeface="Nunito Light"/>
              </a:rPr>
              <a:t>De Hoge Commissaris van de VN</a:t>
            </a:r>
            <a:endParaRPr b="0" i="0" sz="1600" u="none" cap="none" strike="noStrike">
              <a:solidFill>
                <a:srgbClr val="000000"/>
              </a:solidFill>
              <a:latin typeface="Nunito Light"/>
              <a:ea typeface="Nunito Light"/>
              <a:cs typeface="Nunito Light"/>
              <a:sym typeface="Nunito Light"/>
            </a:endParaRPr>
          </a:p>
          <a:p>
            <a:pPr indent="0" lvl="0" marL="0" marR="0" rtl="0" algn="l">
              <a:lnSpc>
                <a:spcPct val="130000"/>
              </a:lnSpc>
              <a:spcBef>
                <a:spcPts val="0"/>
              </a:spcBef>
              <a:spcAft>
                <a:spcPts val="0"/>
              </a:spcAft>
              <a:buClr>
                <a:srgbClr val="000000"/>
              </a:buClr>
              <a:buSzPts val="1600"/>
              <a:buFont typeface="Arial"/>
              <a:buNone/>
            </a:pPr>
            <a:r>
              <a:rPr b="0" i="0" lang="nl" sz="1600" u="none" cap="none" strike="noStrike">
                <a:solidFill>
                  <a:srgbClr val="000000"/>
                </a:solidFill>
                <a:latin typeface="Nunito Light"/>
                <a:ea typeface="Nunito Light"/>
                <a:cs typeface="Nunito Light"/>
                <a:sym typeface="Nunito Light"/>
              </a:rPr>
              <a:t>voor de mensenrechten</a:t>
            </a:r>
            <a:endParaRPr b="0" i="1" sz="1600" u="none" cap="none" strike="noStrike">
              <a:solidFill>
                <a:srgbClr val="161616"/>
              </a:solidFill>
              <a:latin typeface="Nunito Light"/>
              <a:ea typeface="Nunito Light"/>
              <a:cs typeface="Nunito Light"/>
              <a:sym typeface="Nunito Light"/>
            </a:endParaRPr>
          </a:p>
          <a:p>
            <a:pPr indent="0" lvl="0" marL="0" marR="0" rtl="0" algn="l">
              <a:lnSpc>
                <a:spcPct val="130000"/>
              </a:lnSpc>
              <a:spcBef>
                <a:spcPts val="0"/>
              </a:spcBef>
              <a:spcAft>
                <a:spcPts val="0"/>
              </a:spcAft>
              <a:buClr>
                <a:srgbClr val="000000"/>
              </a:buClr>
              <a:buSzPts val="1200"/>
              <a:buFont typeface="Arial"/>
              <a:buNone/>
            </a:pPr>
            <a:r>
              <a:t/>
            </a:r>
            <a:endParaRPr b="0" i="0" sz="1200" u="none" cap="none" strike="noStrike">
              <a:solidFill>
                <a:schemeClr val="dk1"/>
              </a:solidFill>
              <a:latin typeface="Nunito Medium"/>
              <a:ea typeface="Nunito Medium"/>
              <a:cs typeface="Nunito Medium"/>
              <a:sym typeface="Nunito Medium"/>
            </a:endParaRPr>
          </a:p>
        </p:txBody>
      </p:sp>
      <p:grpSp>
        <p:nvGrpSpPr>
          <p:cNvPr id="4295" name="Google Shape;4295;p26"/>
          <p:cNvGrpSpPr/>
          <p:nvPr/>
        </p:nvGrpSpPr>
        <p:grpSpPr>
          <a:xfrm>
            <a:off x="4571996" y="3581102"/>
            <a:ext cx="1353435" cy="455217"/>
            <a:chOff x="4571996" y="3581102"/>
            <a:chExt cx="1353435" cy="455217"/>
          </a:xfrm>
        </p:grpSpPr>
        <p:sp>
          <p:nvSpPr>
            <p:cNvPr id="4296" name="Google Shape;4296;p26"/>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297" name="Google Shape;4297;p26"/>
            <p:cNvGrpSpPr/>
            <p:nvPr/>
          </p:nvGrpSpPr>
          <p:grpSpPr>
            <a:xfrm>
              <a:off x="4571996" y="3581102"/>
              <a:ext cx="1353434" cy="455217"/>
              <a:chOff x="9143992" y="7009804"/>
              <a:chExt cx="2706868" cy="910434"/>
            </a:xfrm>
          </p:grpSpPr>
          <p:sp>
            <p:nvSpPr>
              <p:cNvPr id="4298" name="Google Shape;4298;p26"/>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299" name="Google Shape;4299;p26"/>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0" name="Google Shape;4300;p26"/>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1" name="Google Shape;4301;p26"/>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2" name="Google Shape;4302;p26"/>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3" name="Google Shape;4303;p26"/>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4" name="Google Shape;4304;p26"/>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5" name="Google Shape;4305;p26"/>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6" name="Google Shape;4306;p26"/>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7" name="Google Shape;4307;p26"/>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8" name="Google Shape;4308;p26"/>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09" name="Google Shape;4309;p26"/>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0" name="Google Shape;4310;p26"/>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1" name="Google Shape;4311;p26"/>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2" name="Google Shape;4312;p26"/>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3" name="Google Shape;4313;p26"/>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4" name="Google Shape;4314;p26"/>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5" name="Google Shape;4315;p26"/>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6" name="Google Shape;4316;p26"/>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7" name="Google Shape;4317;p26"/>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8" name="Google Shape;4318;p26"/>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19" name="Google Shape;4319;p26"/>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20" name="Google Shape;4320;p26"/>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21" name="Google Shape;4321;p26"/>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22" name="Google Shape;4322;p26"/>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23" name="Google Shape;4323;p26"/>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24" name="Google Shape;4324;p26"/>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4325" name="Google Shape;4325;p26"/>
          <p:cNvPicPr preferRelativeResize="0"/>
          <p:nvPr/>
        </p:nvPicPr>
        <p:blipFill rotWithShape="1">
          <a:blip r:embed="rId3">
            <a:alphaModFix/>
          </a:blip>
          <a:srcRect b="0" l="0" r="0" t="0"/>
          <a:stretch/>
        </p:blipFill>
        <p:spPr>
          <a:xfrm>
            <a:off x="6243875" y="2255350"/>
            <a:ext cx="1550001" cy="1550001"/>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4329" name="Shape 4329"/>
        <p:cNvGrpSpPr/>
        <p:nvPr/>
      </p:nvGrpSpPr>
      <p:grpSpPr>
        <a:xfrm>
          <a:off x="0" y="0"/>
          <a:ext cx="0" cy="0"/>
          <a:chOff x="0" y="0"/>
          <a:chExt cx="0" cy="0"/>
        </a:xfrm>
      </p:grpSpPr>
      <p:sp>
        <p:nvSpPr>
          <p:cNvPr id="4330" name="Google Shape;4330;p27"/>
          <p:cNvSpPr/>
          <p:nvPr/>
        </p:nvSpPr>
        <p:spPr>
          <a:xfrm rot="111324">
            <a:off x="793592" y="2923867"/>
            <a:ext cx="1779033" cy="888467"/>
          </a:xfrm>
          <a:prstGeom prst="rect">
            <a:avLst/>
          </a:prstGeom>
          <a:solidFill>
            <a:srgbClr val="EEF0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27"/>
          <p:cNvSpPr/>
          <p:nvPr/>
        </p:nvSpPr>
        <p:spPr>
          <a:xfrm rot="111792">
            <a:off x="6993000" y="2497472"/>
            <a:ext cx="1919215" cy="1249257"/>
          </a:xfrm>
          <a:prstGeom prst="rect">
            <a:avLst/>
          </a:prstGeom>
          <a:solidFill>
            <a:srgbClr val="EEF0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27"/>
          <p:cNvSpPr/>
          <p:nvPr/>
        </p:nvSpPr>
        <p:spPr>
          <a:xfrm rot="111368">
            <a:off x="3351783" y="2730646"/>
            <a:ext cx="2732334" cy="959008"/>
          </a:xfrm>
          <a:prstGeom prst="rect">
            <a:avLst/>
          </a:prstGeom>
          <a:solidFill>
            <a:srgbClr val="EEF0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333" name="Google Shape;4333;p27"/>
          <p:cNvGrpSpPr/>
          <p:nvPr/>
        </p:nvGrpSpPr>
        <p:grpSpPr>
          <a:xfrm>
            <a:off x="438150" y="514350"/>
            <a:ext cx="6922351" cy="1748038"/>
            <a:chOff x="203200" y="0"/>
            <a:chExt cx="18459600" cy="4661433"/>
          </a:xfrm>
        </p:grpSpPr>
        <p:sp>
          <p:nvSpPr>
            <p:cNvPr id="4334" name="Google Shape;4334;p27"/>
            <p:cNvSpPr txBox="1"/>
            <p:nvPr/>
          </p:nvSpPr>
          <p:spPr>
            <a:xfrm>
              <a:off x="203200" y="0"/>
              <a:ext cx="18161100" cy="13545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3300"/>
                <a:buFont typeface="Arial"/>
                <a:buNone/>
              </a:pPr>
              <a:r>
                <a:rPr b="0" i="0" lang="nl" sz="3300" u="none" cap="none" strike="noStrike">
                  <a:solidFill>
                    <a:srgbClr val="000000"/>
                  </a:solidFill>
                  <a:latin typeface="Mali Medium"/>
                  <a:ea typeface="Mali Medium"/>
                  <a:cs typeface="Mali Medium"/>
                  <a:sym typeface="Mali Medium"/>
                </a:rPr>
                <a:t>Discriminatie</a:t>
              </a:r>
              <a:endParaRPr b="0" i="0" sz="700" u="none" cap="none" strike="noStrike">
                <a:solidFill>
                  <a:schemeClr val="dk1"/>
                </a:solidFill>
                <a:latin typeface="Mali Medium"/>
                <a:ea typeface="Mali Medium"/>
                <a:cs typeface="Mali Medium"/>
                <a:sym typeface="Mali Medium"/>
              </a:endParaRPr>
            </a:p>
          </p:txBody>
        </p:sp>
        <p:sp>
          <p:nvSpPr>
            <p:cNvPr id="4335" name="Google Shape;4335;p27"/>
            <p:cNvSpPr txBox="1"/>
            <p:nvPr/>
          </p:nvSpPr>
          <p:spPr>
            <a:xfrm>
              <a:off x="203200" y="1556133"/>
              <a:ext cx="18459600" cy="31053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700"/>
                <a:buFont typeface="Arial"/>
                <a:buNone/>
              </a:pPr>
              <a:r>
                <a:rPr b="0" i="0" lang="nl" sz="1700" u="none" cap="none" strike="noStrike">
                  <a:solidFill>
                    <a:srgbClr val="161616"/>
                  </a:solidFill>
                  <a:latin typeface="Nunito Medium"/>
                  <a:ea typeface="Nunito Medium"/>
                  <a:cs typeface="Nunito Medium"/>
                  <a:sym typeface="Nunito Medium"/>
                </a:rPr>
                <a:t>Mensen met een handicap genieten precies dezelfde mensenrechten</a:t>
              </a:r>
              <a:r>
                <a:rPr lang="nl" sz="1700">
                  <a:solidFill>
                    <a:srgbClr val="161616"/>
                  </a:solidFill>
                  <a:latin typeface="Nunito Medium"/>
                  <a:ea typeface="Nunito Medium"/>
                  <a:cs typeface="Nunito Medium"/>
                  <a:sym typeface="Nunito Medium"/>
                </a:rPr>
                <a:t> </a:t>
              </a:r>
              <a:r>
                <a:rPr b="0" i="0" lang="nl" sz="1700" u="none" cap="none" strike="noStrike">
                  <a:solidFill>
                    <a:srgbClr val="161616"/>
                  </a:solidFill>
                  <a:latin typeface="Nunito Medium"/>
                  <a:ea typeface="Nunito Medium"/>
                  <a:cs typeface="Nunito Medium"/>
                  <a:sym typeface="Nunito Medium"/>
                </a:rPr>
                <a:t>als iedereen, maar ervaren zij toch </a:t>
              </a:r>
              <a:r>
                <a:rPr b="1" i="0" lang="nl" sz="1700" u="none" cap="none" strike="noStrike">
                  <a:solidFill>
                    <a:srgbClr val="161616"/>
                  </a:solidFill>
                  <a:latin typeface="Nunito"/>
                  <a:ea typeface="Nunito"/>
                  <a:cs typeface="Nunito"/>
                  <a:sym typeface="Nunito"/>
                </a:rPr>
                <a:t>directe en indirecte discriminatie en uitsluiting </a:t>
              </a:r>
              <a:r>
                <a:rPr b="0" i="0" lang="nl" sz="1700" u="none" cap="none" strike="noStrike">
                  <a:solidFill>
                    <a:srgbClr val="161616"/>
                  </a:solidFill>
                  <a:latin typeface="Nunito Medium"/>
                  <a:ea typeface="Nunito Medium"/>
                  <a:cs typeface="Nunito Medium"/>
                  <a:sym typeface="Nunito Medium"/>
                </a:rPr>
                <a:t>op bijna elk gebied van het leven.</a:t>
              </a:r>
              <a:endParaRPr b="0" i="0" sz="1700" u="none" cap="none" strike="noStrike">
                <a:solidFill>
                  <a:srgbClr val="161616"/>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700"/>
                <a:buFont typeface="Arial"/>
                <a:buNone/>
              </a:pPr>
              <a:r>
                <a:rPr b="0" i="0" lang="nl" sz="1700" u="none" cap="none" strike="noStrike">
                  <a:solidFill>
                    <a:srgbClr val="161616"/>
                  </a:solidFill>
                  <a:latin typeface="Nunito Medium"/>
                  <a:ea typeface="Nunito Medium"/>
                  <a:cs typeface="Nunito Medium"/>
                  <a:sym typeface="Nunito Medium"/>
                </a:rPr>
                <a:t>De redenen hiervoor zijn:</a:t>
              </a:r>
              <a:endParaRPr b="0" i="0" sz="1700" u="none" cap="none" strike="noStrike">
                <a:solidFill>
                  <a:srgbClr val="161616"/>
                </a:solidFill>
                <a:latin typeface="Nunito Medium"/>
                <a:ea typeface="Nunito Medium"/>
                <a:cs typeface="Nunito Medium"/>
                <a:sym typeface="Nunito Medium"/>
              </a:endParaRPr>
            </a:p>
          </p:txBody>
        </p:sp>
      </p:grpSp>
      <p:sp>
        <p:nvSpPr>
          <p:cNvPr id="4336" name="Google Shape;4336;p27"/>
          <p:cNvSpPr txBox="1"/>
          <p:nvPr/>
        </p:nvSpPr>
        <p:spPr>
          <a:xfrm>
            <a:off x="779676" y="3153125"/>
            <a:ext cx="1645500" cy="5541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800"/>
              <a:buFont typeface="Arial"/>
              <a:buNone/>
            </a:pPr>
            <a:r>
              <a:rPr b="0" i="0" lang="nl" sz="1800" u="none" cap="none" strike="noStrike">
                <a:solidFill>
                  <a:srgbClr val="161616"/>
                </a:solidFill>
                <a:latin typeface="Mali Medium"/>
                <a:ea typeface="Mali Medium"/>
                <a:cs typeface="Mali Medium"/>
                <a:sym typeface="Mali Medium"/>
              </a:rPr>
              <a:t>sociale vooroordelen</a:t>
            </a:r>
            <a:endParaRPr b="0" i="0" sz="1800" u="none" cap="none" strike="noStrike">
              <a:solidFill>
                <a:schemeClr val="dk1"/>
              </a:solidFill>
              <a:latin typeface="Mali Medium"/>
              <a:ea typeface="Mali Medium"/>
              <a:cs typeface="Mali Medium"/>
              <a:sym typeface="Mali Medium"/>
            </a:endParaRPr>
          </a:p>
        </p:txBody>
      </p:sp>
      <p:grpSp>
        <p:nvGrpSpPr>
          <p:cNvPr id="4337" name="Google Shape;4337;p27"/>
          <p:cNvGrpSpPr/>
          <p:nvPr/>
        </p:nvGrpSpPr>
        <p:grpSpPr>
          <a:xfrm>
            <a:off x="6968559" y="2747739"/>
            <a:ext cx="1890797" cy="831150"/>
            <a:chOff x="-1802444" y="-1686874"/>
            <a:chExt cx="5042125" cy="2216400"/>
          </a:xfrm>
        </p:grpSpPr>
        <p:sp>
          <p:nvSpPr>
            <p:cNvPr id="4338" name="Google Shape;4338;p27"/>
            <p:cNvSpPr txBox="1"/>
            <p:nvPr/>
          </p:nvSpPr>
          <p:spPr>
            <a:xfrm>
              <a:off x="-19" y="-1210898"/>
              <a:ext cx="3239700" cy="287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700"/>
                <a:buFont typeface="Arial"/>
                <a:buNone/>
              </a:pPr>
              <a:r>
                <a:t/>
              </a:r>
              <a:endParaRPr b="0" i="0" sz="700" u="none" cap="none" strike="noStrike">
                <a:solidFill>
                  <a:schemeClr val="dk1"/>
                </a:solidFill>
                <a:latin typeface="Mali Light"/>
                <a:ea typeface="Mali Light"/>
                <a:cs typeface="Mali Light"/>
                <a:sym typeface="Mali Light"/>
              </a:endParaRPr>
            </a:p>
          </p:txBody>
        </p:sp>
        <p:sp>
          <p:nvSpPr>
            <p:cNvPr id="4339" name="Google Shape;4339;p27"/>
            <p:cNvSpPr txBox="1"/>
            <p:nvPr/>
          </p:nvSpPr>
          <p:spPr>
            <a:xfrm>
              <a:off x="-1802444" y="-1686874"/>
              <a:ext cx="5042100" cy="22164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800"/>
                <a:buFont typeface="Arial"/>
                <a:buNone/>
              </a:pPr>
              <a:r>
                <a:rPr b="0" i="0" lang="nl" sz="1800" u="none" cap="none" strike="noStrike">
                  <a:solidFill>
                    <a:srgbClr val="161616"/>
                  </a:solidFill>
                  <a:latin typeface="Mali Medium"/>
                  <a:ea typeface="Mali Medium"/>
                  <a:cs typeface="Mali Medium"/>
                  <a:sym typeface="Mali Medium"/>
                </a:rPr>
                <a:t>structurele problemen van de samenleving</a:t>
              </a:r>
              <a:endParaRPr b="0" i="0" sz="1800" u="none" cap="none" strike="noStrike">
                <a:solidFill>
                  <a:schemeClr val="dk1"/>
                </a:solidFill>
                <a:latin typeface="Mali Medium"/>
                <a:ea typeface="Mali Medium"/>
                <a:cs typeface="Mali Medium"/>
                <a:sym typeface="Mali Medium"/>
              </a:endParaRPr>
            </a:p>
          </p:txBody>
        </p:sp>
      </p:grpSp>
      <p:grpSp>
        <p:nvGrpSpPr>
          <p:cNvPr id="4340" name="Google Shape;4340;p27"/>
          <p:cNvGrpSpPr/>
          <p:nvPr/>
        </p:nvGrpSpPr>
        <p:grpSpPr>
          <a:xfrm>
            <a:off x="3565900" y="2973275"/>
            <a:ext cx="2382863" cy="595688"/>
            <a:chOff x="-1706922" y="-292544"/>
            <a:chExt cx="6354300" cy="1588500"/>
          </a:xfrm>
        </p:grpSpPr>
        <p:sp>
          <p:nvSpPr>
            <p:cNvPr id="4341" name="Google Shape;4341;p27"/>
            <p:cNvSpPr txBox="1"/>
            <p:nvPr/>
          </p:nvSpPr>
          <p:spPr>
            <a:xfrm>
              <a:off x="0" y="-76200"/>
              <a:ext cx="3239700" cy="5745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700"/>
                <a:buFont typeface="Arial"/>
                <a:buNone/>
              </a:pPr>
              <a:r>
                <a:t/>
              </a:r>
              <a:endParaRPr b="0" i="0" sz="700" u="none" cap="none" strike="noStrike">
                <a:solidFill>
                  <a:schemeClr val="dk1"/>
                </a:solidFill>
                <a:latin typeface="Mali Light"/>
                <a:ea typeface="Mali Light"/>
                <a:cs typeface="Mali Light"/>
                <a:sym typeface="Mali Light"/>
              </a:endParaRPr>
            </a:p>
            <a:p>
              <a:pPr indent="0" lvl="0" marL="0" marR="0" rtl="0" algn="ctr">
                <a:lnSpc>
                  <a:spcPct val="100000"/>
                </a:lnSpc>
                <a:spcBef>
                  <a:spcPts val="0"/>
                </a:spcBef>
                <a:spcAft>
                  <a:spcPts val="0"/>
                </a:spcAft>
                <a:buClr>
                  <a:srgbClr val="000000"/>
                </a:buClr>
                <a:buSzPts val="700"/>
                <a:buFont typeface="Arial"/>
                <a:buNone/>
              </a:pPr>
              <a:r>
                <a:t/>
              </a:r>
              <a:endParaRPr b="0" i="0" sz="700" u="none" cap="none" strike="noStrike">
                <a:solidFill>
                  <a:schemeClr val="dk1"/>
                </a:solidFill>
                <a:latin typeface="Mali Light"/>
                <a:ea typeface="Mali Light"/>
                <a:cs typeface="Mali Light"/>
                <a:sym typeface="Mali Light"/>
              </a:endParaRPr>
            </a:p>
          </p:txBody>
        </p:sp>
        <p:sp>
          <p:nvSpPr>
            <p:cNvPr id="4342" name="Google Shape;4342;p27"/>
            <p:cNvSpPr txBox="1"/>
            <p:nvPr/>
          </p:nvSpPr>
          <p:spPr>
            <a:xfrm>
              <a:off x="-1706922" y="-292544"/>
              <a:ext cx="6354300" cy="15885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800"/>
                <a:buFont typeface="Arial"/>
                <a:buNone/>
              </a:pPr>
              <a:r>
                <a:rPr lang="nl" sz="1800">
                  <a:solidFill>
                    <a:srgbClr val="161616"/>
                  </a:solidFill>
                  <a:latin typeface="Mali Medium"/>
                  <a:ea typeface="Mali Medium"/>
                  <a:cs typeface="Mali Medium"/>
                  <a:sym typeface="Mali Medium"/>
                </a:rPr>
                <a:t>e</a:t>
              </a:r>
              <a:r>
                <a:rPr b="0" i="0" lang="nl" sz="1800" u="none" cap="none" strike="noStrike">
                  <a:solidFill>
                    <a:srgbClr val="161616"/>
                  </a:solidFill>
                  <a:latin typeface="Mali Medium"/>
                  <a:ea typeface="Mali Medium"/>
                  <a:cs typeface="Mali Medium"/>
                  <a:sym typeface="Mali Medium"/>
                </a:rPr>
                <a:t>igen schade aan</a:t>
              </a:r>
              <a:endParaRPr b="0" i="0" sz="1800" u="none" cap="none" strike="noStrike">
                <a:solidFill>
                  <a:srgbClr val="161616"/>
                </a:solidFill>
                <a:latin typeface="Mali Medium"/>
                <a:ea typeface="Mali Medium"/>
                <a:cs typeface="Mali Medium"/>
                <a:sym typeface="Mali Medium"/>
              </a:endParaRPr>
            </a:p>
            <a:p>
              <a:pPr indent="0" lvl="0" marL="0" marR="0" rtl="0" algn="ctr">
                <a:lnSpc>
                  <a:spcPct val="115000"/>
                </a:lnSpc>
                <a:spcBef>
                  <a:spcPts val="0"/>
                </a:spcBef>
                <a:spcAft>
                  <a:spcPts val="0"/>
                </a:spcAft>
                <a:buClr>
                  <a:srgbClr val="000000"/>
                </a:buClr>
                <a:buSzPts val="1800"/>
                <a:buFont typeface="Arial"/>
                <a:buNone/>
              </a:pPr>
              <a:r>
                <a:rPr b="0" i="0" lang="nl" sz="1800" u="none" cap="none" strike="noStrike">
                  <a:solidFill>
                    <a:srgbClr val="161616"/>
                  </a:solidFill>
                  <a:latin typeface="Mali Medium"/>
                  <a:ea typeface="Mali Medium"/>
                  <a:cs typeface="Mali Medium"/>
                  <a:sym typeface="Mali Medium"/>
                </a:rPr>
                <a:t>hun gezondheid</a:t>
              </a:r>
              <a:endParaRPr b="0" i="0" sz="1800" u="none" cap="none" strike="noStrike">
                <a:solidFill>
                  <a:srgbClr val="161616"/>
                </a:solidFill>
                <a:latin typeface="Mali Medium"/>
                <a:ea typeface="Mali Medium"/>
                <a:cs typeface="Mali Medium"/>
                <a:sym typeface="Mali Medium"/>
              </a:endParaRPr>
            </a:p>
          </p:txBody>
        </p:sp>
      </p:grpSp>
      <p:grpSp>
        <p:nvGrpSpPr>
          <p:cNvPr id="4343" name="Google Shape;4343;p27"/>
          <p:cNvGrpSpPr/>
          <p:nvPr/>
        </p:nvGrpSpPr>
        <p:grpSpPr>
          <a:xfrm>
            <a:off x="7288238" y="2214129"/>
            <a:ext cx="1251440" cy="420904"/>
            <a:chOff x="5932624" y="1119329"/>
            <a:chExt cx="1251440" cy="420904"/>
          </a:xfrm>
        </p:grpSpPr>
        <p:sp>
          <p:nvSpPr>
            <p:cNvPr id="4344" name="Google Shape;4344;p27"/>
            <p:cNvSpPr/>
            <p:nvPr/>
          </p:nvSpPr>
          <p:spPr>
            <a:xfrm>
              <a:off x="5932624" y="1119329"/>
              <a:ext cx="1251440" cy="420904"/>
            </a:xfrm>
            <a:custGeom>
              <a:rect b="b" l="l" r="r" t="t"/>
              <a:pathLst>
                <a:path extrusionOk="0" h="841808" w="2502881">
                  <a:moveTo>
                    <a:pt x="2401217" y="690526"/>
                  </a:moveTo>
                  <a:cubicBezTo>
                    <a:pt x="2509276" y="628413"/>
                    <a:pt x="2498884" y="636952"/>
                    <a:pt x="2467728" y="591220"/>
                  </a:cubicBezTo>
                  <a:cubicBezTo>
                    <a:pt x="2441638" y="555144"/>
                    <a:pt x="2410472" y="523609"/>
                    <a:pt x="2379061" y="492274"/>
                  </a:cubicBezTo>
                  <a:cubicBezTo>
                    <a:pt x="2505537" y="400419"/>
                    <a:pt x="2490955" y="434450"/>
                    <a:pt x="2385914" y="285718"/>
                  </a:cubicBezTo>
                  <a:cubicBezTo>
                    <a:pt x="2445798" y="250454"/>
                    <a:pt x="2491125" y="234523"/>
                    <a:pt x="2466237" y="207057"/>
                  </a:cubicBezTo>
                  <a:cubicBezTo>
                    <a:pt x="2398604" y="109695"/>
                    <a:pt x="2422416" y="138945"/>
                    <a:pt x="2433709" y="100529"/>
                  </a:cubicBezTo>
                  <a:cubicBezTo>
                    <a:pt x="2439236" y="88683"/>
                    <a:pt x="2445608" y="78164"/>
                    <a:pt x="2452180" y="66699"/>
                  </a:cubicBezTo>
                  <a:cubicBezTo>
                    <a:pt x="2465276" y="47391"/>
                    <a:pt x="2479302" y="722"/>
                    <a:pt x="2443330" y="0"/>
                  </a:cubicBezTo>
                  <a:cubicBezTo>
                    <a:pt x="2085478" y="19714"/>
                    <a:pt x="290426" y="63637"/>
                    <a:pt x="290091" y="63627"/>
                  </a:cubicBezTo>
                  <a:cubicBezTo>
                    <a:pt x="227974" y="67110"/>
                    <a:pt x="100367" y="39313"/>
                    <a:pt x="53959" y="80224"/>
                  </a:cubicBezTo>
                  <a:cubicBezTo>
                    <a:pt x="39082" y="93489"/>
                    <a:pt x="49769" y="109189"/>
                    <a:pt x="67464" y="151669"/>
                  </a:cubicBezTo>
                  <a:cubicBezTo>
                    <a:pt x="79493" y="188245"/>
                    <a:pt x="63315" y="179741"/>
                    <a:pt x="24905" y="195752"/>
                  </a:cubicBezTo>
                  <a:cubicBezTo>
                    <a:pt x="-31249" y="214749"/>
                    <a:pt x="51466" y="255781"/>
                    <a:pt x="87548" y="313635"/>
                  </a:cubicBezTo>
                  <a:cubicBezTo>
                    <a:pt x="-7887" y="435728"/>
                    <a:pt x="-36340" y="384127"/>
                    <a:pt x="106830" y="531992"/>
                  </a:cubicBezTo>
                  <a:cubicBezTo>
                    <a:pt x="-19971" y="680880"/>
                    <a:pt x="-48204" y="614161"/>
                    <a:pt x="100858" y="716730"/>
                  </a:cubicBezTo>
                  <a:cubicBezTo>
                    <a:pt x="51281" y="784476"/>
                    <a:pt x="17862" y="825292"/>
                    <a:pt x="32099" y="841809"/>
                  </a:cubicBezTo>
                  <a:cubicBezTo>
                    <a:pt x="294466" y="755451"/>
                    <a:pt x="1839405" y="812874"/>
                    <a:pt x="2451575" y="814107"/>
                  </a:cubicBezTo>
                  <a:cubicBezTo>
                    <a:pt x="2552926" y="789457"/>
                    <a:pt x="2487026" y="750149"/>
                    <a:pt x="2401217" y="69052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345" name="Google Shape;4345;p27"/>
            <p:cNvGrpSpPr/>
            <p:nvPr/>
          </p:nvGrpSpPr>
          <p:grpSpPr>
            <a:xfrm>
              <a:off x="5968549" y="1121592"/>
              <a:ext cx="1172178" cy="411818"/>
              <a:chOff x="11937098" y="2243183"/>
              <a:chExt cx="2344356" cy="823637"/>
            </a:xfrm>
          </p:grpSpPr>
          <p:sp>
            <p:nvSpPr>
              <p:cNvPr id="4346" name="Google Shape;4346;p27"/>
              <p:cNvSpPr/>
              <p:nvPr/>
            </p:nvSpPr>
            <p:spPr>
              <a:xfrm>
                <a:off x="12836690" y="2281839"/>
                <a:ext cx="163722" cy="751772"/>
              </a:xfrm>
              <a:custGeom>
                <a:rect b="b" l="l" r="r" t="t"/>
                <a:pathLst>
                  <a:path extrusionOk="0" h="751772" w="163722">
                    <a:moveTo>
                      <a:pt x="158040" y="708672"/>
                    </a:moveTo>
                    <a:cubicBezTo>
                      <a:pt x="161454" y="697071"/>
                      <a:pt x="167967" y="691228"/>
                      <a:pt x="154121" y="685385"/>
                    </a:cubicBezTo>
                    <a:cubicBezTo>
                      <a:pt x="138163" y="678650"/>
                      <a:pt x="156954" y="684227"/>
                      <a:pt x="129377" y="664493"/>
                    </a:cubicBezTo>
                    <a:cubicBezTo>
                      <a:pt x="118700" y="656851"/>
                      <a:pt x="126419" y="654706"/>
                      <a:pt x="105215" y="635353"/>
                    </a:cubicBezTo>
                    <a:cubicBezTo>
                      <a:pt x="93236" y="624419"/>
                      <a:pt x="81858" y="612803"/>
                      <a:pt x="70795" y="598295"/>
                    </a:cubicBezTo>
                    <a:cubicBezTo>
                      <a:pt x="72132" y="596075"/>
                      <a:pt x="73763" y="593860"/>
                      <a:pt x="75821" y="592638"/>
                    </a:cubicBezTo>
                    <a:cubicBezTo>
                      <a:pt x="95624" y="580836"/>
                      <a:pt x="98852" y="560822"/>
                      <a:pt x="134498" y="528695"/>
                    </a:cubicBezTo>
                    <a:cubicBezTo>
                      <a:pt x="137101" y="524711"/>
                      <a:pt x="144059" y="515736"/>
                      <a:pt x="145591" y="510194"/>
                    </a:cubicBezTo>
                    <a:cubicBezTo>
                      <a:pt x="167096" y="493156"/>
                      <a:pt x="122304" y="467398"/>
                      <a:pt x="99098" y="435221"/>
                    </a:cubicBezTo>
                    <a:cubicBezTo>
                      <a:pt x="88686" y="420784"/>
                      <a:pt x="71596" y="412516"/>
                      <a:pt x="64117" y="395703"/>
                    </a:cubicBezTo>
                    <a:cubicBezTo>
                      <a:pt x="63862" y="395132"/>
                      <a:pt x="63176" y="394586"/>
                      <a:pt x="62570" y="394360"/>
                    </a:cubicBezTo>
                    <a:cubicBezTo>
                      <a:pt x="44980" y="387806"/>
                      <a:pt x="76762" y="375002"/>
                      <a:pt x="81062" y="360164"/>
                    </a:cubicBezTo>
                    <a:cubicBezTo>
                      <a:pt x="81167" y="359818"/>
                      <a:pt x="116928" y="322039"/>
                      <a:pt x="128166" y="317885"/>
                    </a:cubicBezTo>
                    <a:cubicBezTo>
                      <a:pt x="134148" y="315675"/>
                      <a:pt x="133207" y="306680"/>
                      <a:pt x="140315" y="305457"/>
                    </a:cubicBezTo>
                    <a:cubicBezTo>
                      <a:pt x="140680" y="305397"/>
                      <a:pt x="140510" y="302826"/>
                      <a:pt x="140776" y="301458"/>
                    </a:cubicBezTo>
                    <a:cubicBezTo>
                      <a:pt x="146567" y="271541"/>
                      <a:pt x="147038" y="283438"/>
                      <a:pt x="141051" y="269015"/>
                    </a:cubicBezTo>
                    <a:cubicBezTo>
                      <a:pt x="111091" y="260637"/>
                      <a:pt x="83765" y="206300"/>
                      <a:pt x="66250" y="185324"/>
                    </a:cubicBezTo>
                    <a:cubicBezTo>
                      <a:pt x="64287" y="182968"/>
                      <a:pt x="58256" y="182322"/>
                      <a:pt x="51898" y="168391"/>
                    </a:cubicBezTo>
                    <a:cubicBezTo>
                      <a:pt x="56499" y="164412"/>
                      <a:pt x="58911" y="158799"/>
                      <a:pt x="62936" y="154635"/>
                    </a:cubicBezTo>
                    <a:cubicBezTo>
                      <a:pt x="79965" y="137001"/>
                      <a:pt x="102196" y="130296"/>
                      <a:pt x="132351" y="96495"/>
                    </a:cubicBezTo>
                    <a:cubicBezTo>
                      <a:pt x="141011" y="86789"/>
                      <a:pt x="150712" y="78485"/>
                      <a:pt x="162105" y="71605"/>
                    </a:cubicBezTo>
                    <a:cubicBezTo>
                      <a:pt x="158506" y="66614"/>
                      <a:pt x="165459" y="66564"/>
                      <a:pt x="163296" y="57288"/>
                    </a:cubicBezTo>
                    <a:cubicBezTo>
                      <a:pt x="165269" y="50087"/>
                      <a:pt x="143989" y="31540"/>
                      <a:pt x="137211" y="24480"/>
                    </a:cubicBezTo>
                    <a:cubicBezTo>
                      <a:pt x="123411" y="10103"/>
                      <a:pt x="117504" y="3573"/>
                      <a:pt x="114510" y="0"/>
                    </a:cubicBezTo>
                    <a:cubicBezTo>
                      <a:pt x="94247" y="541"/>
                      <a:pt x="74129" y="1077"/>
                      <a:pt x="54196" y="1609"/>
                    </a:cubicBezTo>
                    <a:cubicBezTo>
                      <a:pt x="61614" y="8795"/>
                      <a:pt x="64167" y="15635"/>
                      <a:pt x="71331" y="22330"/>
                    </a:cubicBezTo>
                    <a:cubicBezTo>
                      <a:pt x="131535" y="78646"/>
                      <a:pt x="106466" y="38491"/>
                      <a:pt x="52974" y="110802"/>
                    </a:cubicBezTo>
                    <a:cubicBezTo>
                      <a:pt x="47798" y="117793"/>
                      <a:pt x="28967" y="125250"/>
                      <a:pt x="23826" y="132265"/>
                    </a:cubicBezTo>
                    <a:cubicBezTo>
                      <a:pt x="18765" y="139176"/>
                      <a:pt x="15076" y="144402"/>
                      <a:pt x="10531" y="146367"/>
                    </a:cubicBezTo>
                    <a:cubicBezTo>
                      <a:pt x="169" y="150847"/>
                      <a:pt x="1645" y="164422"/>
                      <a:pt x="1165" y="165560"/>
                    </a:cubicBezTo>
                    <a:cubicBezTo>
                      <a:pt x="-1744" y="172435"/>
                      <a:pt x="1225" y="178398"/>
                      <a:pt x="5335" y="182733"/>
                    </a:cubicBezTo>
                    <a:cubicBezTo>
                      <a:pt x="14966" y="192906"/>
                      <a:pt x="16958" y="202602"/>
                      <a:pt x="29052" y="210695"/>
                    </a:cubicBezTo>
                    <a:cubicBezTo>
                      <a:pt x="33882" y="213927"/>
                      <a:pt x="45861" y="240076"/>
                      <a:pt x="49961" y="244756"/>
                    </a:cubicBezTo>
                    <a:cubicBezTo>
                      <a:pt x="54281" y="249687"/>
                      <a:pt x="60408" y="253160"/>
                      <a:pt x="64262" y="258367"/>
                    </a:cubicBezTo>
                    <a:cubicBezTo>
                      <a:pt x="85337" y="286845"/>
                      <a:pt x="68247" y="263658"/>
                      <a:pt x="91239" y="285001"/>
                    </a:cubicBezTo>
                    <a:cubicBezTo>
                      <a:pt x="85046" y="291711"/>
                      <a:pt x="79585" y="299078"/>
                      <a:pt x="73768" y="306038"/>
                    </a:cubicBezTo>
                    <a:cubicBezTo>
                      <a:pt x="53450" y="330342"/>
                      <a:pt x="46277" y="329621"/>
                      <a:pt x="43864" y="336426"/>
                    </a:cubicBezTo>
                    <a:cubicBezTo>
                      <a:pt x="39574" y="348558"/>
                      <a:pt x="20142" y="366383"/>
                      <a:pt x="16868" y="381391"/>
                    </a:cubicBezTo>
                    <a:cubicBezTo>
                      <a:pt x="13169" y="386708"/>
                      <a:pt x="7993" y="386939"/>
                      <a:pt x="9124" y="400800"/>
                    </a:cubicBezTo>
                    <a:cubicBezTo>
                      <a:pt x="10010" y="411714"/>
                      <a:pt x="20627" y="426958"/>
                      <a:pt x="24952" y="429048"/>
                    </a:cubicBezTo>
                    <a:cubicBezTo>
                      <a:pt x="46762" y="439591"/>
                      <a:pt x="48314" y="451478"/>
                      <a:pt x="58916" y="461400"/>
                    </a:cubicBezTo>
                    <a:cubicBezTo>
                      <a:pt x="114691" y="513566"/>
                      <a:pt x="97426" y="491287"/>
                      <a:pt x="86934" y="506505"/>
                    </a:cubicBezTo>
                    <a:cubicBezTo>
                      <a:pt x="18890" y="605286"/>
                      <a:pt x="-3365" y="600480"/>
                      <a:pt x="38918" y="637212"/>
                    </a:cubicBezTo>
                    <a:cubicBezTo>
                      <a:pt x="87519" y="679597"/>
                      <a:pt x="98642" y="694640"/>
                      <a:pt x="105119" y="700554"/>
                    </a:cubicBezTo>
                    <a:cubicBezTo>
                      <a:pt x="108398" y="703540"/>
                      <a:pt x="104659" y="696384"/>
                      <a:pt x="54276" y="751407"/>
                    </a:cubicBezTo>
                    <a:cubicBezTo>
                      <a:pt x="75050" y="751507"/>
                      <a:pt x="95924" y="751628"/>
                      <a:pt x="116888" y="751773"/>
                    </a:cubicBezTo>
                    <a:cubicBezTo>
                      <a:pt x="120722" y="748300"/>
                      <a:pt x="125578" y="743775"/>
                      <a:pt x="132431" y="737897"/>
                    </a:cubicBezTo>
                    <a:cubicBezTo>
                      <a:pt x="144039" y="727930"/>
                      <a:pt x="153725" y="723344"/>
                      <a:pt x="158040" y="70867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47" name="Google Shape;4347;p27"/>
              <p:cNvSpPr/>
              <p:nvPr/>
            </p:nvSpPr>
            <p:spPr>
              <a:xfrm>
                <a:off x="12112228" y="2301317"/>
                <a:ext cx="161860" cy="745759"/>
              </a:xfrm>
              <a:custGeom>
                <a:rect b="b" l="l" r="r" t="t"/>
                <a:pathLst>
                  <a:path extrusionOk="0" h="745759" w="161860">
                    <a:moveTo>
                      <a:pt x="119298" y="731874"/>
                    </a:moveTo>
                    <a:cubicBezTo>
                      <a:pt x="162028" y="711789"/>
                      <a:pt x="179122" y="661802"/>
                      <a:pt x="139672" y="648708"/>
                    </a:cubicBezTo>
                    <a:cubicBezTo>
                      <a:pt x="138110" y="648187"/>
                      <a:pt x="136758" y="646854"/>
                      <a:pt x="135477" y="645721"/>
                    </a:cubicBezTo>
                    <a:cubicBezTo>
                      <a:pt x="95211" y="610127"/>
                      <a:pt x="96297" y="603607"/>
                      <a:pt x="94094" y="601342"/>
                    </a:cubicBezTo>
                    <a:cubicBezTo>
                      <a:pt x="51010" y="556878"/>
                      <a:pt x="49688" y="558401"/>
                      <a:pt x="55610" y="551336"/>
                    </a:cubicBezTo>
                    <a:cubicBezTo>
                      <a:pt x="55890" y="551005"/>
                      <a:pt x="99060" y="494769"/>
                      <a:pt x="121191" y="478573"/>
                    </a:cubicBezTo>
                    <a:cubicBezTo>
                      <a:pt x="131507" y="471021"/>
                      <a:pt x="147976" y="445590"/>
                      <a:pt x="148192" y="444893"/>
                    </a:cubicBezTo>
                    <a:cubicBezTo>
                      <a:pt x="155455" y="439130"/>
                      <a:pt x="165351" y="437371"/>
                      <a:pt x="151931" y="409694"/>
                    </a:cubicBezTo>
                    <a:cubicBezTo>
                      <a:pt x="148692" y="403020"/>
                      <a:pt x="130807" y="395387"/>
                      <a:pt x="127488" y="385997"/>
                    </a:cubicBezTo>
                    <a:cubicBezTo>
                      <a:pt x="126777" y="383982"/>
                      <a:pt x="124234" y="382103"/>
                      <a:pt x="122102" y="381231"/>
                    </a:cubicBezTo>
                    <a:cubicBezTo>
                      <a:pt x="116535" y="378966"/>
                      <a:pt x="96752" y="350983"/>
                      <a:pt x="79472" y="340485"/>
                    </a:cubicBezTo>
                    <a:cubicBezTo>
                      <a:pt x="78066" y="339628"/>
                      <a:pt x="77115" y="338014"/>
                      <a:pt x="75988" y="336722"/>
                    </a:cubicBezTo>
                    <a:cubicBezTo>
                      <a:pt x="51000" y="307877"/>
                      <a:pt x="44677" y="332347"/>
                      <a:pt x="123278" y="243318"/>
                    </a:cubicBezTo>
                    <a:cubicBezTo>
                      <a:pt x="163634" y="197611"/>
                      <a:pt x="146555" y="199525"/>
                      <a:pt x="117701" y="160608"/>
                    </a:cubicBezTo>
                    <a:cubicBezTo>
                      <a:pt x="107014" y="146191"/>
                      <a:pt x="91421" y="157321"/>
                      <a:pt x="72054" y="117242"/>
                    </a:cubicBezTo>
                    <a:cubicBezTo>
                      <a:pt x="96052" y="83311"/>
                      <a:pt x="127668" y="65611"/>
                      <a:pt x="135727" y="45902"/>
                    </a:cubicBezTo>
                    <a:cubicBezTo>
                      <a:pt x="134686" y="37188"/>
                      <a:pt x="104226" y="18647"/>
                      <a:pt x="82731" y="0"/>
                    </a:cubicBezTo>
                    <a:cubicBezTo>
                      <a:pt x="57112" y="631"/>
                      <a:pt x="43136" y="972"/>
                      <a:pt x="43106" y="972"/>
                    </a:cubicBezTo>
                    <a:cubicBezTo>
                      <a:pt x="37474" y="1288"/>
                      <a:pt x="31287" y="1343"/>
                      <a:pt x="24684" y="1218"/>
                    </a:cubicBezTo>
                    <a:cubicBezTo>
                      <a:pt x="36989" y="11581"/>
                      <a:pt x="76319" y="44685"/>
                      <a:pt x="76634" y="44945"/>
                    </a:cubicBezTo>
                    <a:cubicBezTo>
                      <a:pt x="71463" y="49150"/>
                      <a:pt x="65777" y="61918"/>
                      <a:pt x="54033" y="67811"/>
                    </a:cubicBezTo>
                    <a:cubicBezTo>
                      <a:pt x="52211" y="68728"/>
                      <a:pt x="38951" y="92927"/>
                      <a:pt x="38615" y="92993"/>
                    </a:cubicBezTo>
                    <a:cubicBezTo>
                      <a:pt x="31462" y="94501"/>
                      <a:pt x="34055" y="101527"/>
                      <a:pt x="28319" y="109229"/>
                    </a:cubicBezTo>
                    <a:cubicBezTo>
                      <a:pt x="-4034" y="152671"/>
                      <a:pt x="65712" y="173322"/>
                      <a:pt x="73280" y="181776"/>
                    </a:cubicBezTo>
                    <a:cubicBezTo>
                      <a:pt x="82095" y="191628"/>
                      <a:pt x="81400" y="191397"/>
                      <a:pt x="93829" y="202662"/>
                    </a:cubicBezTo>
                    <a:cubicBezTo>
                      <a:pt x="91837" y="212424"/>
                      <a:pt x="87171" y="205454"/>
                      <a:pt x="86756" y="211723"/>
                    </a:cubicBezTo>
                    <a:cubicBezTo>
                      <a:pt x="86546" y="214985"/>
                      <a:pt x="84814" y="216854"/>
                      <a:pt x="82050" y="218007"/>
                    </a:cubicBezTo>
                    <a:cubicBezTo>
                      <a:pt x="73671" y="221489"/>
                      <a:pt x="72575" y="233135"/>
                      <a:pt x="62873" y="235145"/>
                    </a:cubicBezTo>
                    <a:cubicBezTo>
                      <a:pt x="62538" y="235210"/>
                      <a:pt x="49333" y="253907"/>
                      <a:pt x="40272" y="261864"/>
                    </a:cubicBezTo>
                    <a:cubicBezTo>
                      <a:pt x="31913" y="269206"/>
                      <a:pt x="16780" y="291932"/>
                      <a:pt x="14513" y="295875"/>
                    </a:cubicBezTo>
                    <a:cubicBezTo>
                      <a:pt x="4326" y="302360"/>
                      <a:pt x="2058" y="315690"/>
                      <a:pt x="7184" y="324544"/>
                    </a:cubicBezTo>
                    <a:cubicBezTo>
                      <a:pt x="13066" y="334702"/>
                      <a:pt x="8491" y="328428"/>
                      <a:pt x="12440" y="339372"/>
                    </a:cubicBezTo>
                    <a:cubicBezTo>
                      <a:pt x="26782" y="347415"/>
                      <a:pt x="26011" y="354672"/>
                      <a:pt x="31572" y="359492"/>
                    </a:cubicBezTo>
                    <a:cubicBezTo>
                      <a:pt x="48767" y="374416"/>
                      <a:pt x="79558" y="405029"/>
                      <a:pt x="95616" y="420774"/>
                    </a:cubicBezTo>
                    <a:cubicBezTo>
                      <a:pt x="107129" y="432059"/>
                      <a:pt x="100206" y="419712"/>
                      <a:pt x="91131" y="438318"/>
                    </a:cubicBezTo>
                    <a:cubicBezTo>
                      <a:pt x="89114" y="442453"/>
                      <a:pt x="82306" y="441686"/>
                      <a:pt x="70187" y="461134"/>
                    </a:cubicBezTo>
                    <a:cubicBezTo>
                      <a:pt x="61617" y="474880"/>
                      <a:pt x="51270" y="480733"/>
                      <a:pt x="44657" y="490004"/>
                    </a:cubicBezTo>
                    <a:cubicBezTo>
                      <a:pt x="40127" y="496363"/>
                      <a:pt x="36463" y="503243"/>
                      <a:pt x="30106" y="508124"/>
                    </a:cubicBezTo>
                    <a:cubicBezTo>
                      <a:pt x="27372" y="510219"/>
                      <a:pt x="34816" y="503825"/>
                      <a:pt x="16150" y="528705"/>
                    </a:cubicBezTo>
                    <a:cubicBezTo>
                      <a:pt x="-3808" y="555319"/>
                      <a:pt x="-5706" y="544611"/>
                      <a:pt x="12906" y="584184"/>
                    </a:cubicBezTo>
                    <a:cubicBezTo>
                      <a:pt x="20429" y="587852"/>
                      <a:pt x="23698" y="595374"/>
                      <a:pt x="28344" y="601613"/>
                    </a:cubicBezTo>
                    <a:cubicBezTo>
                      <a:pt x="34015" y="609245"/>
                      <a:pt x="57667" y="627355"/>
                      <a:pt x="61977" y="642579"/>
                    </a:cubicBezTo>
                    <a:cubicBezTo>
                      <a:pt x="63214" y="646954"/>
                      <a:pt x="84453" y="656676"/>
                      <a:pt x="88388" y="669995"/>
                    </a:cubicBezTo>
                    <a:cubicBezTo>
                      <a:pt x="89214" y="672807"/>
                      <a:pt x="89459" y="665641"/>
                      <a:pt x="101523" y="681125"/>
                    </a:cubicBezTo>
                    <a:cubicBezTo>
                      <a:pt x="95311" y="688467"/>
                      <a:pt x="87141" y="693889"/>
                      <a:pt x="81265" y="701586"/>
                    </a:cubicBezTo>
                    <a:cubicBezTo>
                      <a:pt x="80524" y="702558"/>
                      <a:pt x="75488" y="702252"/>
                      <a:pt x="74291" y="704342"/>
                    </a:cubicBezTo>
                    <a:cubicBezTo>
                      <a:pt x="71999" y="708331"/>
                      <a:pt x="49989" y="727634"/>
                      <a:pt x="31853" y="745759"/>
                    </a:cubicBezTo>
                    <a:cubicBezTo>
                      <a:pt x="57137" y="744121"/>
                      <a:pt x="83782" y="742653"/>
                      <a:pt x="111660" y="741335"/>
                    </a:cubicBezTo>
                    <a:cubicBezTo>
                      <a:pt x="116635" y="737030"/>
                      <a:pt x="114958" y="733918"/>
                      <a:pt x="119298" y="73187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48" name="Google Shape;4348;p27"/>
              <p:cNvSpPr/>
              <p:nvPr/>
            </p:nvSpPr>
            <p:spPr>
              <a:xfrm>
                <a:off x="13959653" y="2249547"/>
                <a:ext cx="163742" cy="800651"/>
              </a:xfrm>
              <a:custGeom>
                <a:rect b="b" l="l" r="r" t="t"/>
                <a:pathLst>
                  <a:path extrusionOk="0" h="800651" w="163742">
                    <a:moveTo>
                      <a:pt x="159462" y="734890"/>
                    </a:moveTo>
                    <a:cubicBezTo>
                      <a:pt x="171326" y="719000"/>
                      <a:pt x="148224" y="717912"/>
                      <a:pt x="146417" y="712991"/>
                    </a:cubicBezTo>
                    <a:cubicBezTo>
                      <a:pt x="141887" y="700664"/>
                      <a:pt x="126900" y="698564"/>
                      <a:pt x="123145" y="690246"/>
                    </a:cubicBezTo>
                    <a:cubicBezTo>
                      <a:pt x="114415" y="670882"/>
                      <a:pt x="97025" y="664974"/>
                      <a:pt x="70790" y="630572"/>
                    </a:cubicBezTo>
                    <a:cubicBezTo>
                      <a:pt x="76341" y="621342"/>
                      <a:pt x="80421" y="626418"/>
                      <a:pt x="96239" y="604529"/>
                    </a:cubicBezTo>
                    <a:cubicBezTo>
                      <a:pt x="127946" y="560671"/>
                      <a:pt x="132621" y="568895"/>
                      <a:pt x="144520" y="545347"/>
                    </a:cubicBezTo>
                    <a:cubicBezTo>
                      <a:pt x="152174" y="530173"/>
                      <a:pt x="161289" y="533857"/>
                      <a:pt x="124787" y="495842"/>
                    </a:cubicBezTo>
                    <a:cubicBezTo>
                      <a:pt x="115977" y="486666"/>
                      <a:pt x="106466" y="477731"/>
                      <a:pt x="99088" y="467503"/>
                    </a:cubicBezTo>
                    <a:cubicBezTo>
                      <a:pt x="88681" y="453066"/>
                      <a:pt x="71586" y="444798"/>
                      <a:pt x="64107" y="427985"/>
                    </a:cubicBezTo>
                    <a:cubicBezTo>
                      <a:pt x="63326" y="426226"/>
                      <a:pt x="61584" y="427193"/>
                      <a:pt x="55983" y="422678"/>
                    </a:cubicBezTo>
                    <a:cubicBezTo>
                      <a:pt x="62300" y="414335"/>
                      <a:pt x="112248" y="356040"/>
                      <a:pt x="128156" y="350157"/>
                    </a:cubicBezTo>
                    <a:cubicBezTo>
                      <a:pt x="134133" y="347947"/>
                      <a:pt x="133197" y="338952"/>
                      <a:pt x="140305" y="337729"/>
                    </a:cubicBezTo>
                    <a:cubicBezTo>
                      <a:pt x="140635" y="337674"/>
                      <a:pt x="139489" y="340004"/>
                      <a:pt x="144635" y="314151"/>
                    </a:cubicBezTo>
                    <a:cubicBezTo>
                      <a:pt x="146978" y="311079"/>
                      <a:pt x="144540" y="309716"/>
                      <a:pt x="141046" y="301287"/>
                    </a:cubicBezTo>
                    <a:cubicBezTo>
                      <a:pt x="108884" y="292292"/>
                      <a:pt x="71531" y="219976"/>
                      <a:pt x="65564" y="216804"/>
                    </a:cubicBezTo>
                    <a:cubicBezTo>
                      <a:pt x="58681" y="213151"/>
                      <a:pt x="54847" y="207122"/>
                      <a:pt x="51898" y="200663"/>
                    </a:cubicBezTo>
                    <a:cubicBezTo>
                      <a:pt x="53615" y="199180"/>
                      <a:pt x="55147" y="197310"/>
                      <a:pt x="56654" y="195231"/>
                    </a:cubicBezTo>
                    <a:cubicBezTo>
                      <a:pt x="73503" y="171994"/>
                      <a:pt x="96640" y="164728"/>
                      <a:pt x="114515" y="146592"/>
                    </a:cubicBezTo>
                    <a:cubicBezTo>
                      <a:pt x="139434" y="121311"/>
                      <a:pt x="146067" y="113563"/>
                      <a:pt x="162100" y="103877"/>
                    </a:cubicBezTo>
                    <a:cubicBezTo>
                      <a:pt x="158506" y="98891"/>
                      <a:pt x="165309" y="98745"/>
                      <a:pt x="163397" y="89886"/>
                    </a:cubicBezTo>
                    <a:cubicBezTo>
                      <a:pt x="160388" y="75654"/>
                      <a:pt x="105830" y="25352"/>
                      <a:pt x="84451" y="0"/>
                    </a:cubicBezTo>
                    <a:cubicBezTo>
                      <a:pt x="64853" y="687"/>
                      <a:pt x="44585" y="1383"/>
                      <a:pt x="23721" y="2090"/>
                    </a:cubicBezTo>
                    <a:cubicBezTo>
                      <a:pt x="27340" y="12132"/>
                      <a:pt x="34253" y="20761"/>
                      <a:pt x="37367" y="22265"/>
                    </a:cubicBezTo>
                    <a:cubicBezTo>
                      <a:pt x="59247" y="32848"/>
                      <a:pt x="60693" y="44670"/>
                      <a:pt x="71331" y="54617"/>
                    </a:cubicBezTo>
                    <a:cubicBezTo>
                      <a:pt x="131189" y="110607"/>
                      <a:pt x="106386" y="70893"/>
                      <a:pt x="52974" y="143089"/>
                    </a:cubicBezTo>
                    <a:cubicBezTo>
                      <a:pt x="47798" y="150080"/>
                      <a:pt x="28967" y="157537"/>
                      <a:pt x="23826" y="164552"/>
                    </a:cubicBezTo>
                    <a:cubicBezTo>
                      <a:pt x="18765" y="171463"/>
                      <a:pt x="15076" y="176694"/>
                      <a:pt x="10531" y="178654"/>
                    </a:cubicBezTo>
                    <a:cubicBezTo>
                      <a:pt x="174" y="183134"/>
                      <a:pt x="1645" y="196709"/>
                      <a:pt x="1165" y="197847"/>
                    </a:cubicBezTo>
                    <a:cubicBezTo>
                      <a:pt x="-1744" y="204722"/>
                      <a:pt x="1225" y="210685"/>
                      <a:pt x="5335" y="215020"/>
                    </a:cubicBezTo>
                    <a:cubicBezTo>
                      <a:pt x="14966" y="225193"/>
                      <a:pt x="16958" y="234889"/>
                      <a:pt x="29052" y="242982"/>
                    </a:cubicBezTo>
                    <a:cubicBezTo>
                      <a:pt x="33882" y="246215"/>
                      <a:pt x="45861" y="272363"/>
                      <a:pt x="49961" y="277043"/>
                    </a:cubicBezTo>
                    <a:cubicBezTo>
                      <a:pt x="54281" y="281974"/>
                      <a:pt x="60408" y="285447"/>
                      <a:pt x="64262" y="290654"/>
                    </a:cubicBezTo>
                    <a:cubicBezTo>
                      <a:pt x="86308" y="320445"/>
                      <a:pt x="65174" y="293099"/>
                      <a:pt x="91244" y="317288"/>
                    </a:cubicBezTo>
                    <a:cubicBezTo>
                      <a:pt x="85051" y="323998"/>
                      <a:pt x="79590" y="331365"/>
                      <a:pt x="73773" y="338325"/>
                    </a:cubicBezTo>
                    <a:cubicBezTo>
                      <a:pt x="53445" y="362644"/>
                      <a:pt x="46282" y="361903"/>
                      <a:pt x="43869" y="368713"/>
                    </a:cubicBezTo>
                    <a:cubicBezTo>
                      <a:pt x="39584" y="380830"/>
                      <a:pt x="20147" y="398680"/>
                      <a:pt x="16873" y="413678"/>
                    </a:cubicBezTo>
                    <a:cubicBezTo>
                      <a:pt x="13164" y="419005"/>
                      <a:pt x="7998" y="419226"/>
                      <a:pt x="9129" y="433087"/>
                    </a:cubicBezTo>
                    <a:cubicBezTo>
                      <a:pt x="10015" y="444001"/>
                      <a:pt x="20632" y="459245"/>
                      <a:pt x="24957" y="461335"/>
                    </a:cubicBezTo>
                    <a:cubicBezTo>
                      <a:pt x="51708" y="474274"/>
                      <a:pt x="34488" y="475912"/>
                      <a:pt x="98297" y="529627"/>
                    </a:cubicBezTo>
                    <a:cubicBezTo>
                      <a:pt x="88145" y="538978"/>
                      <a:pt x="88926" y="535921"/>
                      <a:pt x="86939" y="538788"/>
                    </a:cubicBezTo>
                    <a:cubicBezTo>
                      <a:pt x="40670" y="605973"/>
                      <a:pt x="32015" y="604354"/>
                      <a:pt x="18970" y="636506"/>
                    </a:cubicBezTo>
                    <a:cubicBezTo>
                      <a:pt x="12328" y="652882"/>
                      <a:pt x="31675" y="663180"/>
                      <a:pt x="38923" y="669494"/>
                    </a:cubicBezTo>
                    <a:cubicBezTo>
                      <a:pt x="87524" y="711874"/>
                      <a:pt x="98632" y="726912"/>
                      <a:pt x="105124" y="732836"/>
                    </a:cubicBezTo>
                    <a:cubicBezTo>
                      <a:pt x="106701" y="734274"/>
                      <a:pt x="107938" y="731643"/>
                      <a:pt x="91649" y="745659"/>
                    </a:cubicBezTo>
                    <a:cubicBezTo>
                      <a:pt x="63507" y="769858"/>
                      <a:pt x="48985" y="789437"/>
                      <a:pt x="42312" y="799795"/>
                    </a:cubicBezTo>
                    <a:cubicBezTo>
                      <a:pt x="61239" y="800096"/>
                      <a:pt x="79840" y="800381"/>
                      <a:pt x="98106" y="800652"/>
                    </a:cubicBezTo>
                    <a:cubicBezTo>
                      <a:pt x="107242" y="792434"/>
                      <a:pt x="121213" y="779119"/>
                      <a:pt x="147884" y="757746"/>
                    </a:cubicBezTo>
                    <a:cubicBezTo>
                      <a:pt x="154887" y="750234"/>
                      <a:pt x="157840" y="743966"/>
                      <a:pt x="159462" y="73489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49" name="Google Shape;4349;p27"/>
              <p:cNvSpPr/>
              <p:nvPr/>
            </p:nvSpPr>
            <p:spPr>
              <a:xfrm>
                <a:off x="12458712" y="2291811"/>
                <a:ext cx="168766" cy="742537"/>
              </a:xfrm>
              <a:custGeom>
                <a:rect b="b" l="l" r="r" t="t"/>
                <a:pathLst>
                  <a:path extrusionOk="0" h="742537" w="168766">
                    <a:moveTo>
                      <a:pt x="151926" y="674265"/>
                    </a:moveTo>
                    <a:cubicBezTo>
                      <a:pt x="144673" y="655102"/>
                      <a:pt x="128745" y="655724"/>
                      <a:pt x="124365" y="643336"/>
                    </a:cubicBezTo>
                    <a:cubicBezTo>
                      <a:pt x="123654" y="641321"/>
                      <a:pt x="121111" y="639442"/>
                      <a:pt x="118973" y="638570"/>
                    </a:cubicBezTo>
                    <a:cubicBezTo>
                      <a:pt x="113407" y="636305"/>
                      <a:pt x="93624" y="608323"/>
                      <a:pt x="76344" y="597824"/>
                    </a:cubicBezTo>
                    <a:cubicBezTo>
                      <a:pt x="73931" y="596361"/>
                      <a:pt x="77481" y="597258"/>
                      <a:pt x="54669" y="576231"/>
                    </a:cubicBezTo>
                    <a:cubicBezTo>
                      <a:pt x="125095" y="493802"/>
                      <a:pt x="150129" y="476143"/>
                      <a:pt x="154735" y="461625"/>
                    </a:cubicBezTo>
                    <a:cubicBezTo>
                      <a:pt x="191257" y="450280"/>
                      <a:pt x="134867" y="412100"/>
                      <a:pt x="114263" y="383516"/>
                    </a:cubicBezTo>
                    <a:cubicBezTo>
                      <a:pt x="103851" y="369079"/>
                      <a:pt x="86761" y="360810"/>
                      <a:pt x="79283" y="343998"/>
                    </a:cubicBezTo>
                    <a:cubicBezTo>
                      <a:pt x="78487" y="342199"/>
                      <a:pt x="76655" y="343226"/>
                      <a:pt x="70873" y="338470"/>
                    </a:cubicBezTo>
                    <a:cubicBezTo>
                      <a:pt x="102199" y="295279"/>
                      <a:pt x="116986" y="295039"/>
                      <a:pt x="114543" y="282937"/>
                    </a:cubicBezTo>
                    <a:cubicBezTo>
                      <a:pt x="142866" y="259173"/>
                      <a:pt x="129465" y="260657"/>
                      <a:pt x="137485" y="257374"/>
                    </a:cubicBezTo>
                    <a:cubicBezTo>
                      <a:pt x="138185" y="257089"/>
                      <a:pt x="137500" y="252935"/>
                      <a:pt x="137109" y="250629"/>
                    </a:cubicBezTo>
                    <a:cubicBezTo>
                      <a:pt x="136899" y="249382"/>
                      <a:pt x="135502" y="248284"/>
                      <a:pt x="135422" y="247066"/>
                    </a:cubicBezTo>
                    <a:cubicBezTo>
                      <a:pt x="135037" y="241138"/>
                      <a:pt x="134812" y="239199"/>
                      <a:pt x="132459" y="237991"/>
                    </a:cubicBezTo>
                    <a:cubicBezTo>
                      <a:pt x="132214" y="220778"/>
                      <a:pt x="125651" y="223148"/>
                      <a:pt x="118097" y="210660"/>
                    </a:cubicBezTo>
                    <a:cubicBezTo>
                      <a:pt x="112741" y="201810"/>
                      <a:pt x="104687" y="194695"/>
                      <a:pt x="101363" y="184522"/>
                    </a:cubicBezTo>
                    <a:cubicBezTo>
                      <a:pt x="100958" y="183289"/>
                      <a:pt x="99601" y="182392"/>
                      <a:pt x="98790" y="181260"/>
                    </a:cubicBezTo>
                    <a:cubicBezTo>
                      <a:pt x="92538" y="172625"/>
                      <a:pt x="96427" y="157517"/>
                      <a:pt x="93058" y="154575"/>
                    </a:cubicBezTo>
                    <a:cubicBezTo>
                      <a:pt x="93259" y="154294"/>
                      <a:pt x="93579" y="154039"/>
                      <a:pt x="93684" y="153743"/>
                    </a:cubicBezTo>
                    <a:cubicBezTo>
                      <a:pt x="99441" y="138148"/>
                      <a:pt x="113187" y="128417"/>
                      <a:pt x="121877" y="114992"/>
                    </a:cubicBezTo>
                    <a:cubicBezTo>
                      <a:pt x="130472" y="101707"/>
                      <a:pt x="214984" y="79813"/>
                      <a:pt x="133845" y="18326"/>
                    </a:cubicBezTo>
                    <a:cubicBezTo>
                      <a:pt x="124059" y="10909"/>
                      <a:pt x="117101" y="4881"/>
                      <a:pt x="111935" y="0"/>
                    </a:cubicBezTo>
                    <a:cubicBezTo>
                      <a:pt x="87372" y="631"/>
                      <a:pt x="63570" y="1243"/>
                      <a:pt x="40618" y="1829"/>
                    </a:cubicBezTo>
                    <a:cubicBezTo>
                      <a:pt x="50374" y="10093"/>
                      <a:pt x="60987" y="18842"/>
                      <a:pt x="66273" y="26955"/>
                    </a:cubicBezTo>
                    <a:cubicBezTo>
                      <a:pt x="75749" y="41493"/>
                      <a:pt x="93429" y="45391"/>
                      <a:pt x="107360" y="62018"/>
                    </a:cubicBezTo>
                    <a:cubicBezTo>
                      <a:pt x="110148" y="65351"/>
                      <a:pt x="111084" y="64639"/>
                      <a:pt x="115104" y="67010"/>
                    </a:cubicBezTo>
                    <a:cubicBezTo>
                      <a:pt x="114909" y="67340"/>
                      <a:pt x="59144" y="124648"/>
                      <a:pt x="48727" y="124889"/>
                    </a:cubicBezTo>
                    <a:cubicBezTo>
                      <a:pt x="43111" y="142237"/>
                      <a:pt x="41344" y="145745"/>
                      <a:pt x="42826" y="149634"/>
                    </a:cubicBezTo>
                    <a:cubicBezTo>
                      <a:pt x="68365" y="216684"/>
                      <a:pt x="28529" y="131970"/>
                      <a:pt x="94775" y="242361"/>
                    </a:cubicBezTo>
                    <a:cubicBezTo>
                      <a:pt x="95922" y="244280"/>
                      <a:pt x="96082" y="242145"/>
                      <a:pt x="91552" y="245463"/>
                    </a:cubicBezTo>
                    <a:cubicBezTo>
                      <a:pt x="64295" y="265432"/>
                      <a:pt x="78041" y="263759"/>
                      <a:pt x="69672" y="270544"/>
                    </a:cubicBezTo>
                    <a:cubicBezTo>
                      <a:pt x="54439" y="282886"/>
                      <a:pt x="31282" y="316331"/>
                      <a:pt x="30647" y="318441"/>
                    </a:cubicBezTo>
                    <a:cubicBezTo>
                      <a:pt x="22853" y="320560"/>
                      <a:pt x="25065" y="328804"/>
                      <a:pt x="21581" y="333660"/>
                    </a:cubicBezTo>
                    <a:cubicBezTo>
                      <a:pt x="15820" y="341668"/>
                      <a:pt x="20515" y="367856"/>
                      <a:pt x="40113" y="377337"/>
                    </a:cubicBezTo>
                    <a:cubicBezTo>
                      <a:pt x="61973" y="387911"/>
                      <a:pt x="63449" y="399752"/>
                      <a:pt x="74077" y="409689"/>
                    </a:cubicBezTo>
                    <a:cubicBezTo>
                      <a:pt x="121857" y="454379"/>
                      <a:pt x="106809" y="434800"/>
                      <a:pt x="97123" y="451357"/>
                    </a:cubicBezTo>
                    <a:cubicBezTo>
                      <a:pt x="91747" y="460553"/>
                      <a:pt x="83037" y="467133"/>
                      <a:pt x="77511" y="476243"/>
                    </a:cubicBezTo>
                    <a:cubicBezTo>
                      <a:pt x="76890" y="477275"/>
                      <a:pt x="71829" y="477556"/>
                      <a:pt x="70868" y="479731"/>
                    </a:cubicBezTo>
                    <a:cubicBezTo>
                      <a:pt x="70723" y="480066"/>
                      <a:pt x="11735" y="552669"/>
                      <a:pt x="9617" y="554312"/>
                    </a:cubicBezTo>
                    <a:cubicBezTo>
                      <a:pt x="-1786" y="563132"/>
                      <a:pt x="2985" y="575013"/>
                      <a:pt x="992" y="579057"/>
                    </a:cubicBezTo>
                    <a:cubicBezTo>
                      <a:pt x="-2226" y="585587"/>
                      <a:pt x="2724" y="587421"/>
                      <a:pt x="10934" y="593404"/>
                    </a:cubicBezTo>
                    <a:cubicBezTo>
                      <a:pt x="36538" y="633394"/>
                      <a:pt x="119699" y="692826"/>
                      <a:pt x="104517" y="699501"/>
                    </a:cubicBezTo>
                    <a:cubicBezTo>
                      <a:pt x="104256" y="699617"/>
                      <a:pt x="78226" y="729288"/>
                      <a:pt x="66638" y="742537"/>
                    </a:cubicBezTo>
                    <a:cubicBezTo>
                      <a:pt x="87577" y="742262"/>
                      <a:pt x="108812" y="742031"/>
                      <a:pt x="130321" y="741836"/>
                    </a:cubicBezTo>
                    <a:cubicBezTo>
                      <a:pt x="141910" y="728832"/>
                      <a:pt x="159430" y="709519"/>
                      <a:pt x="159565" y="709428"/>
                    </a:cubicBezTo>
                    <a:cubicBezTo>
                      <a:pt x="175148" y="698574"/>
                      <a:pt x="168550" y="678159"/>
                      <a:pt x="151926" y="67426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0" name="Google Shape;4350;p27"/>
              <p:cNvSpPr/>
              <p:nvPr/>
            </p:nvSpPr>
            <p:spPr>
              <a:xfrm>
                <a:off x="13234602" y="2272563"/>
                <a:ext cx="163395" cy="765628"/>
              </a:xfrm>
              <a:custGeom>
                <a:rect b="b" l="l" r="r" t="t"/>
                <a:pathLst>
                  <a:path extrusionOk="0" h="765628" w="163395">
                    <a:moveTo>
                      <a:pt x="145903" y="740593"/>
                    </a:moveTo>
                    <a:cubicBezTo>
                      <a:pt x="152355" y="733101"/>
                      <a:pt x="170586" y="722377"/>
                      <a:pt x="160330" y="695933"/>
                    </a:cubicBezTo>
                    <a:cubicBezTo>
                      <a:pt x="162377" y="690135"/>
                      <a:pt x="146534" y="679557"/>
                      <a:pt x="140246" y="677467"/>
                    </a:cubicBezTo>
                    <a:cubicBezTo>
                      <a:pt x="134755" y="675648"/>
                      <a:pt x="103424" y="642264"/>
                      <a:pt x="99179" y="637618"/>
                    </a:cubicBezTo>
                    <a:cubicBezTo>
                      <a:pt x="97247" y="635503"/>
                      <a:pt x="96646" y="632141"/>
                      <a:pt x="94664" y="630091"/>
                    </a:cubicBezTo>
                    <a:cubicBezTo>
                      <a:pt x="38314" y="571942"/>
                      <a:pt x="54022" y="589050"/>
                      <a:pt x="60470" y="575580"/>
                    </a:cubicBezTo>
                    <a:cubicBezTo>
                      <a:pt x="65976" y="564079"/>
                      <a:pt x="107999" y="517390"/>
                      <a:pt x="121755" y="507322"/>
                    </a:cubicBezTo>
                    <a:cubicBezTo>
                      <a:pt x="137288" y="495947"/>
                      <a:pt x="138680" y="481164"/>
                      <a:pt x="158613" y="466236"/>
                    </a:cubicBezTo>
                    <a:cubicBezTo>
                      <a:pt x="162848" y="430300"/>
                      <a:pt x="133298" y="429589"/>
                      <a:pt x="128052" y="414751"/>
                    </a:cubicBezTo>
                    <a:cubicBezTo>
                      <a:pt x="127342" y="412736"/>
                      <a:pt x="124799" y="410857"/>
                      <a:pt x="122661" y="409985"/>
                    </a:cubicBezTo>
                    <a:cubicBezTo>
                      <a:pt x="117095" y="407720"/>
                      <a:pt x="97312" y="379738"/>
                      <a:pt x="80032" y="369239"/>
                    </a:cubicBezTo>
                    <a:cubicBezTo>
                      <a:pt x="77815" y="367891"/>
                      <a:pt x="79747" y="367014"/>
                      <a:pt x="58938" y="348177"/>
                    </a:cubicBezTo>
                    <a:cubicBezTo>
                      <a:pt x="65450" y="335113"/>
                      <a:pt x="64434" y="336747"/>
                      <a:pt x="100771" y="297459"/>
                    </a:cubicBezTo>
                    <a:cubicBezTo>
                      <a:pt x="168008" y="224767"/>
                      <a:pt x="153221" y="236513"/>
                      <a:pt x="118266" y="189363"/>
                    </a:cubicBezTo>
                    <a:cubicBezTo>
                      <a:pt x="113260" y="182608"/>
                      <a:pt x="93262" y="176008"/>
                      <a:pt x="87876" y="169558"/>
                    </a:cubicBezTo>
                    <a:cubicBezTo>
                      <a:pt x="61316" y="137737"/>
                      <a:pt x="79021" y="147088"/>
                      <a:pt x="80883" y="132646"/>
                    </a:cubicBezTo>
                    <a:cubicBezTo>
                      <a:pt x="160129" y="59267"/>
                      <a:pt x="139345" y="78646"/>
                      <a:pt x="104841" y="46799"/>
                    </a:cubicBezTo>
                    <a:cubicBezTo>
                      <a:pt x="78085" y="22134"/>
                      <a:pt x="63463" y="8078"/>
                      <a:pt x="55594" y="0"/>
                    </a:cubicBezTo>
                    <a:cubicBezTo>
                      <a:pt x="37068" y="516"/>
                      <a:pt x="18526" y="1032"/>
                      <a:pt x="0" y="1548"/>
                    </a:cubicBezTo>
                    <a:cubicBezTo>
                      <a:pt x="11653" y="20776"/>
                      <a:pt x="32207" y="37098"/>
                      <a:pt x="77194" y="73694"/>
                    </a:cubicBezTo>
                    <a:cubicBezTo>
                      <a:pt x="72008" y="77919"/>
                      <a:pt x="66381" y="90647"/>
                      <a:pt x="54593" y="96561"/>
                    </a:cubicBezTo>
                    <a:cubicBezTo>
                      <a:pt x="52771" y="97478"/>
                      <a:pt x="39511" y="121677"/>
                      <a:pt x="39175" y="121742"/>
                    </a:cubicBezTo>
                    <a:cubicBezTo>
                      <a:pt x="32017" y="123250"/>
                      <a:pt x="34615" y="130276"/>
                      <a:pt x="28878" y="137978"/>
                    </a:cubicBezTo>
                    <a:cubicBezTo>
                      <a:pt x="-3844" y="181916"/>
                      <a:pt x="65621" y="201349"/>
                      <a:pt x="73840" y="210525"/>
                    </a:cubicBezTo>
                    <a:cubicBezTo>
                      <a:pt x="82670" y="220392"/>
                      <a:pt x="81989" y="220171"/>
                      <a:pt x="94389" y="231411"/>
                    </a:cubicBezTo>
                    <a:cubicBezTo>
                      <a:pt x="92391" y="241173"/>
                      <a:pt x="87731" y="234203"/>
                      <a:pt x="87316" y="240472"/>
                    </a:cubicBezTo>
                    <a:cubicBezTo>
                      <a:pt x="87105" y="243734"/>
                      <a:pt x="85373" y="245603"/>
                      <a:pt x="82610" y="246756"/>
                    </a:cubicBezTo>
                    <a:cubicBezTo>
                      <a:pt x="74231" y="250239"/>
                      <a:pt x="73134" y="261885"/>
                      <a:pt x="63433" y="263894"/>
                    </a:cubicBezTo>
                    <a:cubicBezTo>
                      <a:pt x="63103" y="263959"/>
                      <a:pt x="49893" y="282656"/>
                      <a:pt x="40832" y="290614"/>
                    </a:cubicBezTo>
                    <a:cubicBezTo>
                      <a:pt x="32472" y="297955"/>
                      <a:pt x="17340" y="320681"/>
                      <a:pt x="15072" y="324625"/>
                    </a:cubicBezTo>
                    <a:cubicBezTo>
                      <a:pt x="4886" y="331119"/>
                      <a:pt x="2623" y="344439"/>
                      <a:pt x="7744" y="353294"/>
                    </a:cubicBezTo>
                    <a:cubicBezTo>
                      <a:pt x="13586" y="363386"/>
                      <a:pt x="9080" y="357272"/>
                      <a:pt x="13000" y="368122"/>
                    </a:cubicBezTo>
                    <a:cubicBezTo>
                      <a:pt x="27351" y="376175"/>
                      <a:pt x="26561" y="383411"/>
                      <a:pt x="32132" y="388242"/>
                    </a:cubicBezTo>
                    <a:cubicBezTo>
                      <a:pt x="41898" y="396710"/>
                      <a:pt x="66361" y="420113"/>
                      <a:pt x="66672" y="420443"/>
                    </a:cubicBezTo>
                    <a:cubicBezTo>
                      <a:pt x="114832" y="472144"/>
                      <a:pt x="103159" y="443550"/>
                      <a:pt x="91686" y="467062"/>
                    </a:cubicBezTo>
                    <a:cubicBezTo>
                      <a:pt x="89668" y="471197"/>
                      <a:pt x="82860" y="470430"/>
                      <a:pt x="70741" y="489878"/>
                    </a:cubicBezTo>
                    <a:cubicBezTo>
                      <a:pt x="62177" y="503629"/>
                      <a:pt x="51840" y="509447"/>
                      <a:pt x="45212" y="518748"/>
                    </a:cubicBezTo>
                    <a:cubicBezTo>
                      <a:pt x="40682" y="525107"/>
                      <a:pt x="37018" y="531987"/>
                      <a:pt x="30660" y="536868"/>
                    </a:cubicBezTo>
                    <a:cubicBezTo>
                      <a:pt x="30330" y="537124"/>
                      <a:pt x="14842" y="564154"/>
                      <a:pt x="9131" y="564435"/>
                    </a:cubicBezTo>
                    <a:cubicBezTo>
                      <a:pt x="-2238" y="584344"/>
                      <a:pt x="-3719" y="576392"/>
                      <a:pt x="13460" y="612933"/>
                    </a:cubicBezTo>
                    <a:cubicBezTo>
                      <a:pt x="21004" y="616611"/>
                      <a:pt x="24278" y="624133"/>
                      <a:pt x="28918" y="630372"/>
                    </a:cubicBezTo>
                    <a:cubicBezTo>
                      <a:pt x="34590" y="638004"/>
                      <a:pt x="58242" y="656114"/>
                      <a:pt x="62552" y="671338"/>
                    </a:cubicBezTo>
                    <a:cubicBezTo>
                      <a:pt x="63783" y="675683"/>
                      <a:pt x="85068" y="685565"/>
                      <a:pt x="88962" y="698750"/>
                    </a:cubicBezTo>
                    <a:cubicBezTo>
                      <a:pt x="89793" y="701561"/>
                      <a:pt x="90034" y="694395"/>
                      <a:pt x="102098" y="709879"/>
                    </a:cubicBezTo>
                    <a:cubicBezTo>
                      <a:pt x="95880" y="717211"/>
                      <a:pt x="87711" y="722633"/>
                      <a:pt x="81834" y="730330"/>
                    </a:cubicBezTo>
                    <a:cubicBezTo>
                      <a:pt x="81093" y="731302"/>
                      <a:pt x="76058" y="730997"/>
                      <a:pt x="74861" y="733086"/>
                    </a:cubicBezTo>
                    <a:cubicBezTo>
                      <a:pt x="73610" y="735266"/>
                      <a:pt x="56971" y="750856"/>
                      <a:pt x="42679" y="764551"/>
                    </a:cubicBezTo>
                    <a:cubicBezTo>
                      <a:pt x="67132" y="764897"/>
                      <a:pt x="91555" y="765258"/>
                      <a:pt x="115914" y="765629"/>
                    </a:cubicBezTo>
                    <a:cubicBezTo>
                      <a:pt x="116324" y="764827"/>
                      <a:pt x="116689" y="763945"/>
                      <a:pt x="116970" y="762923"/>
                    </a:cubicBezTo>
                    <a:cubicBezTo>
                      <a:pt x="117766" y="760096"/>
                      <a:pt x="130630" y="758338"/>
                      <a:pt x="145903" y="740593"/>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1" name="Google Shape;4351;p27"/>
              <p:cNvSpPr/>
              <p:nvPr/>
            </p:nvSpPr>
            <p:spPr>
              <a:xfrm>
                <a:off x="13581723" y="2261739"/>
                <a:ext cx="168675" cy="782416"/>
              </a:xfrm>
              <a:custGeom>
                <a:rect b="b" l="l" r="r" t="t"/>
                <a:pathLst>
                  <a:path extrusionOk="0" h="782416" w="168675">
                    <a:moveTo>
                      <a:pt x="126252" y="776012"/>
                    </a:moveTo>
                    <a:cubicBezTo>
                      <a:pt x="136850" y="766065"/>
                      <a:pt x="157293" y="741049"/>
                      <a:pt x="159511" y="739506"/>
                    </a:cubicBezTo>
                    <a:cubicBezTo>
                      <a:pt x="175089" y="728646"/>
                      <a:pt x="168491" y="708226"/>
                      <a:pt x="151867" y="704337"/>
                    </a:cubicBezTo>
                    <a:cubicBezTo>
                      <a:pt x="144614" y="685174"/>
                      <a:pt x="128685" y="685791"/>
                      <a:pt x="124305" y="673408"/>
                    </a:cubicBezTo>
                    <a:cubicBezTo>
                      <a:pt x="123594" y="671394"/>
                      <a:pt x="121051" y="669514"/>
                      <a:pt x="118914" y="668642"/>
                    </a:cubicBezTo>
                    <a:cubicBezTo>
                      <a:pt x="113348" y="666377"/>
                      <a:pt x="93565" y="638395"/>
                      <a:pt x="76285" y="627896"/>
                    </a:cubicBezTo>
                    <a:cubicBezTo>
                      <a:pt x="74878" y="627039"/>
                      <a:pt x="73927" y="625426"/>
                      <a:pt x="72801" y="624128"/>
                    </a:cubicBezTo>
                    <a:cubicBezTo>
                      <a:pt x="46701" y="594001"/>
                      <a:pt x="53343" y="615464"/>
                      <a:pt x="63455" y="597148"/>
                    </a:cubicBezTo>
                    <a:cubicBezTo>
                      <a:pt x="70488" y="584404"/>
                      <a:pt x="114879" y="541023"/>
                      <a:pt x="115885" y="534954"/>
                    </a:cubicBezTo>
                    <a:cubicBezTo>
                      <a:pt x="116366" y="532037"/>
                      <a:pt x="129026" y="528835"/>
                      <a:pt x="142256" y="509632"/>
                    </a:cubicBezTo>
                    <a:cubicBezTo>
                      <a:pt x="150045" y="498332"/>
                      <a:pt x="152092" y="499846"/>
                      <a:pt x="154675" y="491692"/>
                    </a:cubicBezTo>
                    <a:cubicBezTo>
                      <a:pt x="166018" y="488170"/>
                      <a:pt x="171880" y="477155"/>
                      <a:pt x="158935" y="462552"/>
                    </a:cubicBezTo>
                    <a:cubicBezTo>
                      <a:pt x="149589" y="452014"/>
                      <a:pt x="82812" y="382148"/>
                      <a:pt x="79223" y="374065"/>
                    </a:cubicBezTo>
                    <a:cubicBezTo>
                      <a:pt x="78422" y="372266"/>
                      <a:pt x="76595" y="373293"/>
                      <a:pt x="70814" y="368538"/>
                    </a:cubicBezTo>
                    <a:cubicBezTo>
                      <a:pt x="101929" y="325637"/>
                      <a:pt x="116917" y="325045"/>
                      <a:pt x="114484" y="313004"/>
                    </a:cubicBezTo>
                    <a:cubicBezTo>
                      <a:pt x="142802" y="289241"/>
                      <a:pt x="129371" y="290739"/>
                      <a:pt x="137420" y="287442"/>
                    </a:cubicBezTo>
                    <a:cubicBezTo>
                      <a:pt x="138121" y="287156"/>
                      <a:pt x="137435" y="283002"/>
                      <a:pt x="137045" y="280697"/>
                    </a:cubicBezTo>
                    <a:cubicBezTo>
                      <a:pt x="130667" y="242902"/>
                      <a:pt x="108136" y="235506"/>
                      <a:pt x="101294" y="214589"/>
                    </a:cubicBezTo>
                    <a:cubicBezTo>
                      <a:pt x="100888" y="213356"/>
                      <a:pt x="99532" y="212459"/>
                      <a:pt x="98721" y="211327"/>
                    </a:cubicBezTo>
                    <a:cubicBezTo>
                      <a:pt x="92489" y="202722"/>
                      <a:pt x="96343" y="187564"/>
                      <a:pt x="92989" y="184642"/>
                    </a:cubicBezTo>
                    <a:cubicBezTo>
                      <a:pt x="93189" y="184361"/>
                      <a:pt x="93510" y="184106"/>
                      <a:pt x="93615" y="183810"/>
                    </a:cubicBezTo>
                    <a:cubicBezTo>
                      <a:pt x="99372" y="168215"/>
                      <a:pt x="113117" y="158484"/>
                      <a:pt x="121807" y="145059"/>
                    </a:cubicBezTo>
                    <a:cubicBezTo>
                      <a:pt x="131258" y="130451"/>
                      <a:pt x="214464" y="109539"/>
                      <a:pt x="133776" y="48393"/>
                    </a:cubicBezTo>
                    <a:cubicBezTo>
                      <a:pt x="95342" y="19268"/>
                      <a:pt x="101969" y="16362"/>
                      <a:pt x="82592" y="0"/>
                    </a:cubicBezTo>
                    <a:cubicBezTo>
                      <a:pt x="60587" y="661"/>
                      <a:pt x="38336" y="1328"/>
                      <a:pt x="15885" y="1989"/>
                    </a:cubicBezTo>
                    <a:cubicBezTo>
                      <a:pt x="17973" y="10348"/>
                      <a:pt x="23844" y="16116"/>
                      <a:pt x="28825" y="22265"/>
                    </a:cubicBezTo>
                    <a:cubicBezTo>
                      <a:pt x="35903" y="22936"/>
                      <a:pt x="72430" y="65286"/>
                      <a:pt x="80425" y="70613"/>
                    </a:cubicBezTo>
                    <a:cubicBezTo>
                      <a:pt x="113578" y="92742"/>
                      <a:pt x="104748" y="92807"/>
                      <a:pt x="111365" y="95263"/>
                    </a:cubicBezTo>
                    <a:cubicBezTo>
                      <a:pt x="118473" y="97899"/>
                      <a:pt x="115095" y="96059"/>
                      <a:pt x="89285" y="121737"/>
                    </a:cubicBezTo>
                    <a:cubicBezTo>
                      <a:pt x="84259" y="126738"/>
                      <a:pt x="58509" y="154735"/>
                      <a:pt x="48668" y="154961"/>
                    </a:cubicBezTo>
                    <a:cubicBezTo>
                      <a:pt x="43052" y="172310"/>
                      <a:pt x="41285" y="175817"/>
                      <a:pt x="42766" y="179706"/>
                    </a:cubicBezTo>
                    <a:cubicBezTo>
                      <a:pt x="48132" y="193803"/>
                      <a:pt x="45885" y="203013"/>
                      <a:pt x="57093" y="213807"/>
                    </a:cubicBezTo>
                    <a:cubicBezTo>
                      <a:pt x="65097" y="221514"/>
                      <a:pt x="93575" y="271090"/>
                      <a:pt x="95392" y="273350"/>
                    </a:cubicBezTo>
                    <a:cubicBezTo>
                      <a:pt x="85836" y="278021"/>
                      <a:pt x="74077" y="285983"/>
                      <a:pt x="72741" y="296582"/>
                    </a:cubicBezTo>
                    <a:cubicBezTo>
                      <a:pt x="72190" y="300947"/>
                      <a:pt x="61062" y="303282"/>
                      <a:pt x="42146" y="332607"/>
                    </a:cubicBezTo>
                    <a:cubicBezTo>
                      <a:pt x="38591" y="338115"/>
                      <a:pt x="32585" y="341858"/>
                      <a:pt x="30592" y="348518"/>
                    </a:cubicBezTo>
                    <a:cubicBezTo>
                      <a:pt x="22798" y="350638"/>
                      <a:pt x="25011" y="358881"/>
                      <a:pt x="21527" y="363737"/>
                    </a:cubicBezTo>
                    <a:cubicBezTo>
                      <a:pt x="14634" y="373318"/>
                      <a:pt x="23194" y="390993"/>
                      <a:pt x="29761" y="400749"/>
                    </a:cubicBezTo>
                    <a:cubicBezTo>
                      <a:pt x="33355" y="406096"/>
                      <a:pt x="53033" y="409133"/>
                      <a:pt x="66629" y="431077"/>
                    </a:cubicBezTo>
                    <a:cubicBezTo>
                      <a:pt x="70979" y="438103"/>
                      <a:pt x="101809" y="465524"/>
                      <a:pt x="107826" y="470861"/>
                    </a:cubicBezTo>
                    <a:cubicBezTo>
                      <a:pt x="95081" y="483108"/>
                      <a:pt x="79078" y="503644"/>
                      <a:pt x="77456" y="506320"/>
                    </a:cubicBezTo>
                    <a:cubicBezTo>
                      <a:pt x="76830" y="507352"/>
                      <a:pt x="71775" y="507633"/>
                      <a:pt x="70814" y="509808"/>
                    </a:cubicBezTo>
                    <a:cubicBezTo>
                      <a:pt x="67830" y="516603"/>
                      <a:pt x="29581" y="555600"/>
                      <a:pt x="14374" y="581628"/>
                    </a:cubicBezTo>
                    <a:cubicBezTo>
                      <a:pt x="3681" y="586223"/>
                      <a:pt x="-213" y="597584"/>
                      <a:pt x="2034" y="606799"/>
                    </a:cubicBezTo>
                    <a:cubicBezTo>
                      <a:pt x="-353" y="611831"/>
                      <a:pt x="-1705" y="614692"/>
                      <a:pt x="4202" y="618731"/>
                    </a:cubicBezTo>
                    <a:cubicBezTo>
                      <a:pt x="15560" y="626493"/>
                      <a:pt x="24926" y="643897"/>
                      <a:pt x="28375" y="646889"/>
                    </a:cubicBezTo>
                    <a:cubicBezTo>
                      <a:pt x="45434" y="661682"/>
                      <a:pt x="109058" y="724211"/>
                      <a:pt x="110014" y="726091"/>
                    </a:cubicBezTo>
                    <a:cubicBezTo>
                      <a:pt x="95557" y="737732"/>
                      <a:pt x="85561" y="752530"/>
                      <a:pt x="59420" y="781329"/>
                    </a:cubicBezTo>
                    <a:cubicBezTo>
                      <a:pt x="79874" y="781690"/>
                      <a:pt x="100177" y="782056"/>
                      <a:pt x="120316" y="782416"/>
                    </a:cubicBezTo>
                    <a:cubicBezTo>
                      <a:pt x="121797" y="780527"/>
                      <a:pt x="123694" y="778407"/>
                      <a:pt x="126252" y="77601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2" name="Google Shape;4352;p27"/>
              <p:cNvSpPr/>
              <p:nvPr/>
            </p:nvSpPr>
            <p:spPr>
              <a:xfrm>
                <a:off x="14117655" y="2243183"/>
                <a:ext cx="163799" cy="809000"/>
              </a:xfrm>
              <a:custGeom>
                <a:rect b="b" l="l" r="r" t="t"/>
                <a:pathLst>
                  <a:path extrusionOk="0" h="809000" w="163799">
                    <a:moveTo>
                      <a:pt x="154871" y="747829"/>
                    </a:moveTo>
                    <a:cubicBezTo>
                      <a:pt x="169994" y="737291"/>
                      <a:pt x="163591" y="717466"/>
                      <a:pt x="147453" y="713688"/>
                    </a:cubicBezTo>
                    <a:cubicBezTo>
                      <a:pt x="140395" y="695036"/>
                      <a:pt x="124887" y="695502"/>
                      <a:pt x="120692" y="683656"/>
                    </a:cubicBezTo>
                    <a:cubicBezTo>
                      <a:pt x="120001" y="681702"/>
                      <a:pt x="117533" y="679872"/>
                      <a:pt x="115461" y="679026"/>
                    </a:cubicBezTo>
                    <a:cubicBezTo>
                      <a:pt x="110060" y="676826"/>
                      <a:pt x="90853" y="649660"/>
                      <a:pt x="74073" y="639467"/>
                    </a:cubicBezTo>
                    <a:cubicBezTo>
                      <a:pt x="72221" y="638345"/>
                      <a:pt x="67886" y="631835"/>
                      <a:pt x="64282" y="628413"/>
                    </a:cubicBezTo>
                    <a:cubicBezTo>
                      <a:pt x="51653" y="616406"/>
                      <a:pt x="51688" y="620044"/>
                      <a:pt x="55287" y="616140"/>
                    </a:cubicBezTo>
                    <a:cubicBezTo>
                      <a:pt x="55587" y="615814"/>
                      <a:pt x="102221" y="561794"/>
                      <a:pt x="104313" y="560336"/>
                    </a:cubicBezTo>
                    <a:cubicBezTo>
                      <a:pt x="114340" y="553340"/>
                      <a:pt x="110155" y="549712"/>
                      <a:pt x="115091" y="546705"/>
                    </a:cubicBezTo>
                    <a:cubicBezTo>
                      <a:pt x="131830" y="536512"/>
                      <a:pt x="143824" y="517350"/>
                      <a:pt x="148704" y="509948"/>
                    </a:cubicBezTo>
                    <a:cubicBezTo>
                      <a:pt x="141406" y="502502"/>
                      <a:pt x="134042" y="495115"/>
                      <a:pt x="126654" y="487749"/>
                    </a:cubicBezTo>
                    <a:cubicBezTo>
                      <a:pt x="134353" y="482156"/>
                      <a:pt x="141511" y="477050"/>
                      <a:pt x="148174" y="472319"/>
                    </a:cubicBezTo>
                    <a:cubicBezTo>
                      <a:pt x="135254" y="458579"/>
                      <a:pt x="79835" y="399547"/>
                      <a:pt x="76932" y="393027"/>
                    </a:cubicBezTo>
                    <a:cubicBezTo>
                      <a:pt x="76156" y="391278"/>
                      <a:pt x="74379" y="392276"/>
                      <a:pt x="68767" y="387660"/>
                    </a:cubicBezTo>
                    <a:cubicBezTo>
                      <a:pt x="99167" y="345737"/>
                      <a:pt x="113539" y="345486"/>
                      <a:pt x="111166" y="333745"/>
                    </a:cubicBezTo>
                    <a:cubicBezTo>
                      <a:pt x="138663" y="310673"/>
                      <a:pt x="125653" y="312117"/>
                      <a:pt x="133437" y="308925"/>
                    </a:cubicBezTo>
                    <a:cubicBezTo>
                      <a:pt x="134118" y="308649"/>
                      <a:pt x="133452" y="304615"/>
                      <a:pt x="133076" y="302380"/>
                    </a:cubicBezTo>
                    <a:cubicBezTo>
                      <a:pt x="132871" y="301167"/>
                      <a:pt x="131514" y="300105"/>
                      <a:pt x="131434" y="298922"/>
                    </a:cubicBezTo>
                    <a:cubicBezTo>
                      <a:pt x="131064" y="293164"/>
                      <a:pt x="130839" y="291280"/>
                      <a:pt x="128556" y="290108"/>
                    </a:cubicBezTo>
                    <a:cubicBezTo>
                      <a:pt x="128326" y="273390"/>
                      <a:pt x="121949" y="275695"/>
                      <a:pt x="114610" y="263573"/>
                    </a:cubicBezTo>
                    <a:cubicBezTo>
                      <a:pt x="109409" y="254979"/>
                      <a:pt x="101590" y="248074"/>
                      <a:pt x="98361" y="238197"/>
                    </a:cubicBezTo>
                    <a:cubicBezTo>
                      <a:pt x="97971" y="236999"/>
                      <a:pt x="96649" y="236127"/>
                      <a:pt x="95858" y="235030"/>
                    </a:cubicBezTo>
                    <a:cubicBezTo>
                      <a:pt x="89806" y="226676"/>
                      <a:pt x="93551" y="211958"/>
                      <a:pt x="90292" y="209122"/>
                    </a:cubicBezTo>
                    <a:cubicBezTo>
                      <a:pt x="90487" y="208851"/>
                      <a:pt x="90798" y="208601"/>
                      <a:pt x="90903" y="208315"/>
                    </a:cubicBezTo>
                    <a:cubicBezTo>
                      <a:pt x="96494" y="193176"/>
                      <a:pt x="109840" y="183725"/>
                      <a:pt x="118274" y="170691"/>
                    </a:cubicBezTo>
                    <a:cubicBezTo>
                      <a:pt x="126614" y="157802"/>
                      <a:pt x="208673" y="136535"/>
                      <a:pt x="129898" y="76836"/>
                    </a:cubicBezTo>
                    <a:cubicBezTo>
                      <a:pt x="89576" y="46283"/>
                      <a:pt x="100364" y="45461"/>
                      <a:pt x="75150" y="25747"/>
                    </a:cubicBezTo>
                    <a:cubicBezTo>
                      <a:pt x="67436" y="19714"/>
                      <a:pt x="77903" y="23457"/>
                      <a:pt x="81167" y="14442"/>
                    </a:cubicBezTo>
                    <a:cubicBezTo>
                      <a:pt x="82303" y="11310"/>
                      <a:pt x="84956" y="10027"/>
                      <a:pt x="86878" y="7878"/>
                    </a:cubicBezTo>
                    <a:cubicBezTo>
                      <a:pt x="90362" y="3974"/>
                      <a:pt x="93085" y="1523"/>
                      <a:pt x="94707" y="0"/>
                    </a:cubicBezTo>
                    <a:cubicBezTo>
                      <a:pt x="73132" y="902"/>
                      <a:pt x="49650" y="1834"/>
                      <a:pt x="24486" y="2796"/>
                    </a:cubicBezTo>
                    <a:cubicBezTo>
                      <a:pt x="14435" y="8654"/>
                      <a:pt x="13594" y="24876"/>
                      <a:pt x="15856" y="30673"/>
                    </a:cubicBezTo>
                    <a:cubicBezTo>
                      <a:pt x="15556" y="37930"/>
                      <a:pt x="28896" y="53630"/>
                      <a:pt x="31654" y="54522"/>
                    </a:cubicBezTo>
                    <a:cubicBezTo>
                      <a:pt x="40930" y="57528"/>
                      <a:pt x="68687" y="92131"/>
                      <a:pt x="78093" y="98410"/>
                    </a:cubicBezTo>
                    <a:cubicBezTo>
                      <a:pt x="110280" y="119893"/>
                      <a:pt x="101710" y="119958"/>
                      <a:pt x="108133" y="122343"/>
                    </a:cubicBezTo>
                    <a:cubicBezTo>
                      <a:pt x="110681" y="123285"/>
                      <a:pt x="114515" y="124443"/>
                      <a:pt x="106436" y="129369"/>
                    </a:cubicBezTo>
                    <a:cubicBezTo>
                      <a:pt x="97831" y="134610"/>
                      <a:pt x="59497" y="180027"/>
                      <a:pt x="47262" y="180302"/>
                    </a:cubicBezTo>
                    <a:cubicBezTo>
                      <a:pt x="41811" y="197150"/>
                      <a:pt x="40094" y="200553"/>
                      <a:pt x="41531" y="204331"/>
                    </a:cubicBezTo>
                    <a:cubicBezTo>
                      <a:pt x="46742" y="218022"/>
                      <a:pt x="44559" y="226957"/>
                      <a:pt x="55442" y="237440"/>
                    </a:cubicBezTo>
                    <a:cubicBezTo>
                      <a:pt x="63231" y="244937"/>
                      <a:pt x="90848" y="293044"/>
                      <a:pt x="92635" y="295249"/>
                    </a:cubicBezTo>
                    <a:cubicBezTo>
                      <a:pt x="83364" y="299784"/>
                      <a:pt x="71936" y="307516"/>
                      <a:pt x="70639" y="317804"/>
                    </a:cubicBezTo>
                    <a:cubicBezTo>
                      <a:pt x="70104" y="322044"/>
                      <a:pt x="59301" y="324304"/>
                      <a:pt x="40930" y="352782"/>
                    </a:cubicBezTo>
                    <a:cubicBezTo>
                      <a:pt x="37481" y="358129"/>
                      <a:pt x="31650" y="361762"/>
                      <a:pt x="29712" y="368227"/>
                    </a:cubicBezTo>
                    <a:cubicBezTo>
                      <a:pt x="22144" y="370286"/>
                      <a:pt x="24296" y="378289"/>
                      <a:pt x="20907" y="383005"/>
                    </a:cubicBezTo>
                    <a:cubicBezTo>
                      <a:pt x="14214" y="392306"/>
                      <a:pt x="22529" y="409469"/>
                      <a:pt x="28901" y="418945"/>
                    </a:cubicBezTo>
                    <a:cubicBezTo>
                      <a:pt x="32395" y="424137"/>
                      <a:pt x="51492" y="427083"/>
                      <a:pt x="64698" y="448391"/>
                    </a:cubicBezTo>
                    <a:cubicBezTo>
                      <a:pt x="68912" y="455196"/>
                      <a:pt x="98667" y="481670"/>
                      <a:pt x="104699" y="487017"/>
                    </a:cubicBezTo>
                    <a:cubicBezTo>
                      <a:pt x="86633" y="504376"/>
                      <a:pt x="27264" y="571796"/>
                      <a:pt x="13964" y="594562"/>
                    </a:cubicBezTo>
                    <a:cubicBezTo>
                      <a:pt x="3582" y="599017"/>
                      <a:pt x="-197" y="610052"/>
                      <a:pt x="1985" y="619002"/>
                    </a:cubicBezTo>
                    <a:cubicBezTo>
                      <a:pt x="-332" y="623877"/>
                      <a:pt x="-1674" y="626654"/>
                      <a:pt x="4088" y="630582"/>
                    </a:cubicBezTo>
                    <a:cubicBezTo>
                      <a:pt x="15110" y="638119"/>
                      <a:pt x="24211" y="655017"/>
                      <a:pt x="27555" y="657918"/>
                    </a:cubicBezTo>
                    <a:cubicBezTo>
                      <a:pt x="52969" y="679963"/>
                      <a:pt x="106656" y="734489"/>
                      <a:pt x="106821" y="734815"/>
                    </a:cubicBezTo>
                    <a:cubicBezTo>
                      <a:pt x="101200" y="739335"/>
                      <a:pt x="102641" y="736243"/>
                      <a:pt x="98847" y="740984"/>
                    </a:cubicBezTo>
                    <a:cubicBezTo>
                      <a:pt x="62019" y="787012"/>
                      <a:pt x="39474" y="803042"/>
                      <a:pt x="41255" y="808379"/>
                    </a:cubicBezTo>
                    <a:cubicBezTo>
                      <a:pt x="61664" y="808620"/>
                      <a:pt x="81472" y="808825"/>
                      <a:pt x="100684" y="809001"/>
                    </a:cubicBezTo>
                    <a:cubicBezTo>
                      <a:pt x="109154" y="799474"/>
                      <a:pt x="153690" y="748656"/>
                      <a:pt x="154871" y="74782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3" name="Google Shape;4353;p27"/>
              <p:cNvSpPr/>
              <p:nvPr/>
            </p:nvSpPr>
            <p:spPr>
              <a:xfrm>
                <a:off x="12304021" y="2295720"/>
                <a:ext cx="158992" cy="742411"/>
              </a:xfrm>
              <a:custGeom>
                <a:rect b="b" l="l" r="r" t="t"/>
                <a:pathLst>
                  <a:path extrusionOk="0" h="742411" w="158992">
                    <a:moveTo>
                      <a:pt x="154817" y="678980"/>
                    </a:moveTo>
                    <a:cubicBezTo>
                      <a:pt x="166336" y="663556"/>
                      <a:pt x="143905" y="662499"/>
                      <a:pt x="142143" y="657718"/>
                    </a:cubicBezTo>
                    <a:cubicBezTo>
                      <a:pt x="137748" y="645746"/>
                      <a:pt x="123191" y="643712"/>
                      <a:pt x="119552" y="635634"/>
                    </a:cubicBezTo>
                    <a:cubicBezTo>
                      <a:pt x="111077" y="616832"/>
                      <a:pt x="94193" y="611099"/>
                      <a:pt x="68723" y="577699"/>
                    </a:cubicBezTo>
                    <a:cubicBezTo>
                      <a:pt x="74109" y="568734"/>
                      <a:pt x="78074" y="573665"/>
                      <a:pt x="93437" y="552413"/>
                    </a:cubicBezTo>
                    <a:cubicBezTo>
                      <a:pt x="124222" y="509833"/>
                      <a:pt x="128762" y="517816"/>
                      <a:pt x="140316" y="494950"/>
                    </a:cubicBezTo>
                    <a:cubicBezTo>
                      <a:pt x="147744" y="480217"/>
                      <a:pt x="156594" y="483795"/>
                      <a:pt x="121159" y="446882"/>
                    </a:cubicBezTo>
                    <a:cubicBezTo>
                      <a:pt x="112609" y="437973"/>
                      <a:pt x="103368" y="429303"/>
                      <a:pt x="96210" y="419371"/>
                    </a:cubicBezTo>
                    <a:cubicBezTo>
                      <a:pt x="86103" y="405355"/>
                      <a:pt x="69504" y="397327"/>
                      <a:pt x="62246" y="381000"/>
                    </a:cubicBezTo>
                    <a:cubicBezTo>
                      <a:pt x="61485" y="379292"/>
                      <a:pt x="59798" y="380229"/>
                      <a:pt x="54357" y="375849"/>
                    </a:cubicBezTo>
                    <a:cubicBezTo>
                      <a:pt x="60514" y="367716"/>
                      <a:pt x="108980" y="311154"/>
                      <a:pt x="124432" y="305437"/>
                    </a:cubicBezTo>
                    <a:cubicBezTo>
                      <a:pt x="130239" y="303292"/>
                      <a:pt x="129328" y="294557"/>
                      <a:pt x="136231" y="293370"/>
                    </a:cubicBezTo>
                    <a:cubicBezTo>
                      <a:pt x="136551" y="293315"/>
                      <a:pt x="135440" y="295580"/>
                      <a:pt x="140436" y="270479"/>
                    </a:cubicBezTo>
                    <a:cubicBezTo>
                      <a:pt x="142708" y="267497"/>
                      <a:pt x="140346" y="266174"/>
                      <a:pt x="136952" y="257991"/>
                    </a:cubicBezTo>
                    <a:cubicBezTo>
                      <a:pt x="105791" y="249276"/>
                      <a:pt x="69409" y="179025"/>
                      <a:pt x="63662" y="175968"/>
                    </a:cubicBezTo>
                    <a:cubicBezTo>
                      <a:pt x="56980" y="172420"/>
                      <a:pt x="53260" y="166572"/>
                      <a:pt x="50397" y="160293"/>
                    </a:cubicBezTo>
                    <a:cubicBezTo>
                      <a:pt x="52064" y="158855"/>
                      <a:pt x="53551" y="157041"/>
                      <a:pt x="55017" y="155021"/>
                    </a:cubicBezTo>
                    <a:cubicBezTo>
                      <a:pt x="71376" y="132461"/>
                      <a:pt x="93842" y="125405"/>
                      <a:pt x="111197" y="107796"/>
                    </a:cubicBezTo>
                    <a:cubicBezTo>
                      <a:pt x="135390" y="83251"/>
                      <a:pt x="141827" y="75729"/>
                      <a:pt x="157400" y="66323"/>
                    </a:cubicBezTo>
                    <a:cubicBezTo>
                      <a:pt x="153911" y="61482"/>
                      <a:pt x="160514" y="61342"/>
                      <a:pt x="158657" y="52738"/>
                    </a:cubicBezTo>
                    <a:cubicBezTo>
                      <a:pt x="156179" y="41057"/>
                      <a:pt x="128402" y="16873"/>
                      <a:pt x="113890" y="0"/>
                    </a:cubicBezTo>
                    <a:cubicBezTo>
                      <a:pt x="93482" y="516"/>
                      <a:pt x="74019" y="1012"/>
                      <a:pt x="55588" y="1473"/>
                    </a:cubicBezTo>
                    <a:cubicBezTo>
                      <a:pt x="61735" y="8158"/>
                      <a:pt x="61775" y="11481"/>
                      <a:pt x="69264" y="18486"/>
                    </a:cubicBezTo>
                    <a:cubicBezTo>
                      <a:pt x="127326" y="72792"/>
                      <a:pt x="103508" y="34006"/>
                      <a:pt x="51438" y="104383"/>
                    </a:cubicBezTo>
                    <a:cubicBezTo>
                      <a:pt x="46413" y="111173"/>
                      <a:pt x="28131" y="118409"/>
                      <a:pt x="23136" y="125224"/>
                    </a:cubicBezTo>
                    <a:cubicBezTo>
                      <a:pt x="18045" y="132180"/>
                      <a:pt x="14586" y="137036"/>
                      <a:pt x="10226" y="138920"/>
                    </a:cubicBezTo>
                    <a:cubicBezTo>
                      <a:pt x="164" y="143270"/>
                      <a:pt x="1596" y="156449"/>
                      <a:pt x="1130" y="157557"/>
                    </a:cubicBezTo>
                    <a:cubicBezTo>
                      <a:pt x="-1693" y="164232"/>
                      <a:pt x="1190" y="170019"/>
                      <a:pt x="5180" y="174234"/>
                    </a:cubicBezTo>
                    <a:cubicBezTo>
                      <a:pt x="14531" y="184111"/>
                      <a:pt x="16463" y="193527"/>
                      <a:pt x="28207" y="201384"/>
                    </a:cubicBezTo>
                    <a:cubicBezTo>
                      <a:pt x="32897" y="204521"/>
                      <a:pt x="44525" y="229908"/>
                      <a:pt x="48505" y="234453"/>
                    </a:cubicBezTo>
                    <a:cubicBezTo>
                      <a:pt x="52700" y="239244"/>
                      <a:pt x="58647" y="242611"/>
                      <a:pt x="62391" y="247668"/>
                    </a:cubicBezTo>
                    <a:cubicBezTo>
                      <a:pt x="83791" y="276592"/>
                      <a:pt x="63267" y="250028"/>
                      <a:pt x="88581" y="273531"/>
                    </a:cubicBezTo>
                    <a:cubicBezTo>
                      <a:pt x="82569" y="280045"/>
                      <a:pt x="77268" y="287201"/>
                      <a:pt x="71617" y="293956"/>
                    </a:cubicBezTo>
                    <a:cubicBezTo>
                      <a:pt x="51879" y="317564"/>
                      <a:pt x="44926" y="316847"/>
                      <a:pt x="42583" y="323457"/>
                    </a:cubicBezTo>
                    <a:cubicBezTo>
                      <a:pt x="38423" y="335223"/>
                      <a:pt x="19552" y="352552"/>
                      <a:pt x="16373" y="367114"/>
                    </a:cubicBezTo>
                    <a:cubicBezTo>
                      <a:pt x="12774" y="372286"/>
                      <a:pt x="7753" y="372496"/>
                      <a:pt x="8849" y="385961"/>
                    </a:cubicBezTo>
                    <a:cubicBezTo>
                      <a:pt x="9710" y="396560"/>
                      <a:pt x="20017" y="411358"/>
                      <a:pt x="24217" y="413388"/>
                    </a:cubicBezTo>
                    <a:cubicBezTo>
                      <a:pt x="50192" y="425946"/>
                      <a:pt x="33468" y="427539"/>
                      <a:pt x="95424" y="479696"/>
                    </a:cubicBezTo>
                    <a:cubicBezTo>
                      <a:pt x="85568" y="488776"/>
                      <a:pt x="86323" y="485804"/>
                      <a:pt x="84396" y="488591"/>
                    </a:cubicBezTo>
                    <a:cubicBezTo>
                      <a:pt x="39465" y="553826"/>
                      <a:pt x="31075" y="552243"/>
                      <a:pt x="18405" y="583467"/>
                    </a:cubicBezTo>
                    <a:cubicBezTo>
                      <a:pt x="11953" y="599373"/>
                      <a:pt x="30739" y="609365"/>
                      <a:pt x="37778" y="615499"/>
                    </a:cubicBezTo>
                    <a:cubicBezTo>
                      <a:pt x="84967" y="656646"/>
                      <a:pt x="95749" y="671243"/>
                      <a:pt x="102057" y="676996"/>
                    </a:cubicBezTo>
                    <a:cubicBezTo>
                      <a:pt x="102362" y="677277"/>
                      <a:pt x="49416" y="726141"/>
                      <a:pt x="39575" y="742412"/>
                    </a:cubicBezTo>
                    <a:cubicBezTo>
                      <a:pt x="57575" y="741876"/>
                      <a:pt x="75931" y="741390"/>
                      <a:pt x="94618" y="740944"/>
                    </a:cubicBezTo>
                    <a:cubicBezTo>
                      <a:pt x="104174" y="737205"/>
                      <a:pt x="110546" y="727649"/>
                      <a:pt x="143574" y="701185"/>
                    </a:cubicBezTo>
                    <a:cubicBezTo>
                      <a:pt x="150327" y="693929"/>
                      <a:pt x="153225" y="687860"/>
                      <a:pt x="154817" y="67898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4" name="Google Shape;4354;p27"/>
              <p:cNvSpPr/>
              <p:nvPr/>
            </p:nvSpPr>
            <p:spPr>
              <a:xfrm>
                <a:off x="12690942" y="2287186"/>
                <a:ext cx="158074" cy="745754"/>
              </a:xfrm>
              <a:custGeom>
                <a:rect b="b" l="l" r="r" t="t"/>
                <a:pathLst>
                  <a:path extrusionOk="0" h="745754" w="158074">
                    <a:moveTo>
                      <a:pt x="112979" y="737100"/>
                    </a:moveTo>
                    <a:cubicBezTo>
                      <a:pt x="113744" y="734334"/>
                      <a:pt x="126299" y="732560"/>
                      <a:pt x="141066" y="715407"/>
                    </a:cubicBezTo>
                    <a:cubicBezTo>
                      <a:pt x="147483" y="707935"/>
                      <a:pt x="165054" y="697752"/>
                      <a:pt x="155072" y="672030"/>
                    </a:cubicBezTo>
                    <a:cubicBezTo>
                      <a:pt x="157064" y="666397"/>
                      <a:pt x="141677" y="656129"/>
                      <a:pt x="135575" y="654100"/>
                    </a:cubicBezTo>
                    <a:cubicBezTo>
                      <a:pt x="130244" y="652331"/>
                      <a:pt x="99824" y="619919"/>
                      <a:pt x="95699" y="615414"/>
                    </a:cubicBezTo>
                    <a:cubicBezTo>
                      <a:pt x="93822" y="613359"/>
                      <a:pt x="93241" y="610097"/>
                      <a:pt x="91319" y="608107"/>
                    </a:cubicBezTo>
                    <a:cubicBezTo>
                      <a:pt x="36586" y="551626"/>
                      <a:pt x="51863" y="568253"/>
                      <a:pt x="58120" y="555184"/>
                    </a:cubicBezTo>
                    <a:cubicBezTo>
                      <a:pt x="63467" y="544019"/>
                      <a:pt x="104269" y="498688"/>
                      <a:pt x="117624" y="488911"/>
                    </a:cubicBezTo>
                    <a:cubicBezTo>
                      <a:pt x="132686" y="477882"/>
                      <a:pt x="134088" y="463484"/>
                      <a:pt x="153405" y="449017"/>
                    </a:cubicBezTo>
                    <a:cubicBezTo>
                      <a:pt x="157515" y="414124"/>
                      <a:pt x="128827" y="413438"/>
                      <a:pt x="123736" y="399026"/>
                    </a:cubicBezTo>
                    <a:cubicBezTo>
                      <a:pt x="123045" y="397071"/>
                      <a:pt x="120577" y="395242"/>
                      <a:pt x="118505" y="394395"/>
                    </a:cubicBezTo>
                    <a:cubicBezTo>
                      <a:pt x="113104" y="392195"/>
                      <a:pt x="93897" y="365030"/>
                      <a:pt x="77117" y="354837"/>
                    </a:cubicBezTo>
                    <a:cubicBezTo>
                      <a:pt x="74965" y="353529"/>
                      <a:pt x="76842" y="352677"/>
                      <a:pt x="56639" y="334391"/>
                    </a:cubicBezTo>
                    <a:cubicBezTo>
                      <a:pt x="72897" y="301784"/>
                      <a:pt x="159587" y="233190"/>
                      <a:pt x="140570" y="217340"/>
                    </a:cubicBezTo>
                    <a:cubicBezTo>
                      <a:pt x="141782" y="208014"/>
                      <a:pt x="137232" y="211211"/>
                      <a:pt x="114240" y="180197"/>
                    </a:cubicBezTo>
                    <a:cubicBezTo>
                      <a:pt x="109379" y="173643"/>
                      <a:pt x="89962" y="167228"/>
                      <a:pt x="84736" y="160969"/>
                    </a:cubicBezTo>
                    <a:cubicBezTo>
                      <a:pt x="58946" y="130065"/>
                      <a:pt x="76136" y="139146"/>
                      <a:pt x="77943" y="125129"/>
                    </a:cubicBezTo>
                    <a:cubicBezTo>
                      <a:pt x="154882" y="53885"/>
                      <a:pt x="134704" y="72697"/>
                      <a:pt x="101205" y="41778"/>
                    </a:cubicBezTo>
                    <a:cubicBezTo>
                      <a:pt x="46447" y="-8699"/>
                      <a:pt x="76632" y="19574"/>
                      <a:pt x="57500" y="0"/>
                    </a:cubicBezTo>
                    <a:cubicBezTo>
                      <a:pt x="38768" y="491"/>
                      <a:pt x="20302" y="972"/>
                      <a:pt x="2106" y="1448"/>
                    </a:cubicBezTo>
                    <a:cubicBezTo>
                      <a:pt x="25438" y="34793"/>
                      <a:pt x="77543" y="63221"/>
                      <a:pt x="72202" y="70016"/>
                    </a:cubicBezTo>
                    <a:cubicBezTo>
                      <a:pt x="52614" y="94967"/>
                      <a:pt x="53715" y="87235"/>
                      <a:pt x="51077" y="91594"/>
                    </a:cubicBezTo>
                    <a:cubicBezTo>
                      <a:pt x="35605" y="117172"/>
                      <a:pt x="38027" y="114415"/>
                      <a:pt x="37447" y="114536"/>
                    </a:cubicBezTo>
                    <a:cubicBezTo>
                      <a:pt x="30499" y="115999"/>
                      <a:pt x="33022" y="122819"/>
                      <a:pt x="27450" y="130301"/>
                    </a:cubicBezTo>
                    <a:cubicBezTo>
                      <a:pt x="-4116" y="172690"/>
                      <a:pt x="63296" y="192014"/>
                      <a:pt x="71105" y="200738"/>
                    </a:cubicBezTo>
                    <a:cubicBezTo>
                      <a:pt x="79665" y="210304"/>
                      <a:pt x="79024" y="210109"/>
                      <a:pt x="91058" y="221018"/>
                    </a:cubicBezTo>
                    <a:cubicBezTo>
                      <a:pt x="90548" y="223509"/>
                      <a:pt x="90488" y="226806"/>
                      <a:pt x="86208" y="226661"/>
                    </a:cubicBezTo>
                    <a:cubicBezTo>
                      <a:pt x="83465" y="226566"/>
                      <a:pt x="85897" y="233311"/>
                      <a:pt x="79615" y="235917"/>
                    </a:cubicBezTo>
                    <a:cubicBezTo>
                      <a:pt x="67351" y="241013"/>
                      <a:pt x="26194" y="294197"/>
                      <a:pt x="18430" y="304770"/>
                    </a:cubicBezTo>
                    <a:cubicBezTo>
                      <a:pt x="9359" y="317118"/>
                      <a:pt x="-2620" y="323126"/>
                      <a:pt x="9820" y="344334"/>
                    </a:cubicBezTo>
                    <a:cubicBezTo>
                      <a:pt x="11947" y="359157"/>
                      <a:pt x="73814" y="413162"/>
                      <a:pt x="98602" y="438068"/>
                    </a:cubicBezTo>
                    <a:cubicBezTo>
                      <a:pt x="88390" y="445755"/>
                      <a:pt x="90157" y="449729"/>
                      <a:pt x="85602" y="452650"/>
                    </a:cubicBezTo>
                    <a:cubicBezTo>
                      <a:pt x="72572" y="461009"/>
                      <a:pt x="70460" y="471147"/>
                      <a:pt x="59432" y="483133"/>
                    </a:cubicBezTo>
                    <a:cubicBezTo>
                      <a:pt x="42402" y="501645"/>
                      <a:pt x="61154" y="475366"/>
                      <a:pt x="10676" y="544195"/>
                    </a:cubicBezTo>
                    <a:cubicBezTo>
                      <a:pt x="5400" y="544565"/>
                      <a:pt x="7382" y="550193"/>
                      <a:pt x="3282" y="552593"/>
                    </a:cubicBezTo>
                    <a:cubicBezTo>
                      <a:pt x="-7420" y="558852"/>
                      <a:pt x="11382" y="589135"/>
                      <a:pt x="12473" y="591445"/>
                    </a:cubicBezTo>
                    <a:cubicBezTo>
                      <a:pt x="19796" y="595018"/>
                      <a:pt x="22975" y="602319"/>
                      <a:pt x="27480" y="608378"/>
                    </a:cubicBezTo>
                    <a:cubicBezTo>
                      <a:pt x="32987" y="615784"/>
                      <a:pt x="55948" y="633374"/>
                      <a:pt x="60133" y="648152"/>
                    </a:cubicBezTo>
                    <a:cubicBezTo>
                      <a:pt x="61334" y="652396"/>
                      <a:pt x="81958" y="661842"/>
                      <a:pt x="85772" y="674766"/>
                    </a:cubicBezTo>
                    <a:cubicBezTo>
                      <a:pt x="86573" y="677497"/>
                      <a:pt x="86814" y="670537"/>
                      <a:pt x="98527" y="685575"/>
                    </a:cubicBezTo>
                    <a:cubicBezTo>
                      <a:pt x="92495" y="692701"/>
                      <a:pt x="84561" y="697968"/>
                      <a:pt x="78854" y="705444"/>
                    </a:cubicBezTo>
                    <a:cubicBezTo>
                      <a:pt x="78133" y="706387"/>
                      <a:pt x="73248" y="706091"/>
                      <a:pt x="72082" y="708121"/>
                    </a:cubicBezTo>
                    <a:cubicBezTo>
                      <a:pt x="70685" y="710551"/>
                      <a:pt x="47819" y="731853"/>
                      <a:pt x="33497" y="745754"/>
                    </a:cubicBezTo>
                    <a:cubicBezTo>
                      <a:pt x="57224" y="745714"/>
                      <a:pt x="81187" y="745714"/>
                      <a:pt x="105340" y="745744"/>
                    </a:cubicBezTo>
                    <a:cubicBezTo>
                      <a:pt x="110306" y="744291"/>
                      <a:pt x="111702" y="741675"/>
                      <a:pt x="112979" y="73710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5" name="Google Shape;4355;p27"/>
              <p:cNvSpPr/>
              <p:nvPr/>
            </p:nvSpPr>
            <p:spPr>
              <a:xfrm>
                <a:off x="11937098" y="2296275"/>
                <a:ext cx="164170" cy="770545"/>
              </a:xfrm>
              <a:custGeom>
                <a:rect b="b" l="l" r="r" t="t"/>
                <a:pathLst>
                  <a:path extrusionOk="0" h="770545" w="164170">
                    <a:moveTo>
                      <a:pt x="154852" y="694746"/>
                    </a:moveTo>
                    <a:cubicBezTo>
                      <a:pt x="169975" y="684203"/>
                      <a:pt x="163572" y="664379"/>
                      <a:pt x="147434" y="660600"/>
                    </a:cubicBezTo>
                    <a:cubicBezTo>
                      <a:pt x="140391" y="641999"/>
                      <a:pt x="124928" y="642595"/>
                      <a:pt x="120673" y="630568"/>
                    </a:cubicBezTo>
                    <a:cubicBezTo>
                      <a:pt x="119982" y="628614"/>
                      <a:pt x="117514" y="626785"/>
                      <a:pt x="115442" y="625938"/>
                    </a:cubicBezTo>
                    <a:cubicBezTo>
                      <a:pt x="110041" y="623738"/>
                      <a:pt x="90834" y="596572"/>
                      <a:pt x="74054" y="586380"/>
                    </a:cubicBezTo>
                    <a:cubicBezTo>
                      <a:pt x="72693" y="585548"/>
                      <a:pt x="71767" y="583984"/>
                      <a:pt x="70676" y="582721"/>
                    </a:cubicBezTo>
                    <a:cubicBezTo>
                      <a:pt x="45336" y="553471"/>
                      <a:pt x="51784" y="574313"/>
                      <a:pt x="61600" y="556528"/>
                    </a:cubicBezTo>
                    <a:cubicBezTo>
                      <a:pt x="68418" y="544180"/>
                      <a:pt x="111538" y="502026"/>
                      <a:pt x="112504" y="496143"/>
                    </a:cubicBezTo>
                    <a:cubicBezTo>
                      <a:pt x="112969" y="493312"/>
                      <a:pt x="125263" y="490200"/>
                      <a:pt x="138103" y="471558"/>
                    </a:cubicBezTo>
                    <a:cubicBezTo>
                      <a:pt x="145662" y="460584"/>
                      <a:pt x="147649" y="462057"/>
                      <a:pt x="150162" y="454139"/>
                    </a:cubicBezTo>
                    <a:cubicBezTo>
                      <a:pt x="161175" y="450722"/>
                      <a:pt x="166866" y="440023"/>
                      <a:pt x="154297" y="425846"/>
                    </a:cubicBezTo>
                    <a:cubicBezTo>
                      <a:pt x="145221" y="415613"/>
                      <a:pt x="80392" y="347782"/>
                      <a:pt x="76903" y="339935"/>
                    </a:cubicBezTo>
                    <a:cubicBezTo>
                      <a:pt x="76122" y="338186"/>
                      <a:pt x="74350" y="339183"/>
                      <a:pt x="68738" y="334568"/>
                    </a:cubicBezTo>
                    <a:cubicBezTo>
                      <a:pt x="98948" y="292915"/>
                      <a:pt x="113500" y="292338"/>
                      <a:pt x="111137" y="280652"/>
                    </a:cubicBezTo>
                    <a:cubicBezTo>
                      <a:pt x="138629" y="257581"/>
                      <a:pt x="125589" y="259039"/>
                      <a:pt x="133408" y="255832"/>
                    </a:cubicBezTo>
                    <a:cubicBezTo>
                      <a:pt x="134089" y="255556"/>
                      <a:pt x="133423" y="251522"/>
                      <a:pt x="133047" y="249287"/>
                    </a:cubicBezTo>
                    <a:cubicBezTo>
                      <a:pt x="129198" y="226481"/>
                      <a:pt x="115587" y="209228"/>
                      <a:pt x="95835" y="181937"/>
                    </a:cubicBezTo>
                    <a:cubicBezTo>
                      <a:pt x="89783" y="173583"/>
                      <a:pt x="93527" y="158865"/>
                      <a:pt x="90268" y="156029"/>
                    </a:cubicBezTo>
                    <a:cubicBezTo>
                      <a:pt x="90463" y="155759"/>
                      <a:pt x="90774" y="155508"/>
                      <a:pt x="90879" y="155222"/>
                    </a:cubicBezTo>
                    <a:cubicBezTo>
                      <a:pt x="96485" y="140084"/>
                      <a:pt x="109826" y="130627"/>
                      <a:pt x="118265" y="117593"/>
                    </a:cubicBezTo>
                    <a:cubicBezTo>
                      <a:pt x="120278" y="114481"/>
                      <a:pt x="166401" y="90588"/>
                      <a:pt x="163763" y="69255"/>
                    </a:cubicBezTo>
                    <a:cubicBezTo>
                      <a:pt x="168924" y="47702"/>
                      <a:pt x="123797" y="22040"/>
                      <a:pt x="103043" y="597"/>
                    </a:cubicBezTo>
                    <a:cubicBezTo>
                      <a:pt x="78905" y="-435"/>
                      <a:pt x="55012" y="-350"/>
                      <a:pt x="34028" y="2637"/>
                    </a:cubicBezTo>
                    <a:cubicBezTo>
                      <a:pt x="45031" y="9462"/>
                      <a:pt x="69239" y="39414"/>
                      <a:pt x="78079" y="45312"/>
                    </a:cubicBezTo>
                    <a:cubicBezTo>
                      <a:pt x="110266" y="66795"/>
                      <a:pt x="101691" y="66860"/>
                      <a:pt x="108119" y="69245"/>
                    </a:cubicBezTo>
                    <a:cubicBezTo>
                      <a:pt x="115022" y="71806"/>
                      <a:pt x="111743" y="70022"/>
                      <a:pt x="86684" y="94948"/>
                    </a:cubicBezTo>
                    <a:cubicBezTo>
                      <a:pt x="81803" y="99804"/>
                      <a:pt x="56800" y="126989"/>
                      <a:pt x="47249" y="127205"/>
                    </a:cubicBezTo>
                    <a:cubicBezTo>
                      <a:pt x="41797" y="144052"/>
                      <a:pt x="40080" y="147455"/>
                      <a:pt x="41517" y="151233"/>
                    </a:cubicBezTo>
                    <a:cubicBezTo>
                      <a:pt x="46728" y="164924"/>
                      <a:pt x="44545" y="173859"/>
                      <a:pt x="55428" y="184342"/>
                    </a:cubicBezTo>
                    <a:cubicBezTo>
                      <a:pt x="63202" y="191824"/>
                      <a:pt x="90849" y="239956"/>
                      <a:pt x="92616" y="242151"/>
                    </a:cubicBezTo>
                    <a:cubicBezTo>
                      <a:pt x="83340" y="246681"/>
                      <a:pt x="71917" y="254419"/>
                      <a:pt x="70620" y="264707"/>
                    </a:cubicBezTo>
                    <a:cubicBezTo>
                      <a:pt x="70085" y="268941"/>
                      <a:pt x="59282" y="271211"/>
                      <a:pt x="40916" y="299685"/>
                    </a:cubicBezTo>
                    <a:cubicBezTo>
                      <a:pt x="37467" y="305032"/>
                      <a:pt x="31636" y="308665"/>
                      <a:pt x="29698" y="315129"/>
                    </a:cubicBezTo>
                    <a:cubicBezTo>
                      <a:pt x="22135" y="317189"/>
                      <a:pt x="24282" y="325192"/>
                      <a:pt x="20893" y="329907"/>
                    </a:cubicBezTo>
                    <a:cubicBezTo>
                      <a:pt x="14200" y="339208"/>
                      <a:pt x="22515" y="356371"/>
                      <a:pt x="28887" y="365847"/>
                    </a:cubicBezTo>
                    <a:cubicBezTo>
                      <a:pt x="32376" y="371039"/>
                      <a:pt x="51478" y="373986"/>
                      <a:pt x="64684" y="395293"/>
                    </a:cubicBezTo>
                    <a:cubicBezTo>
                      <a:pt x="68909" y="402113"/>
                      <a:pt x="98843" y="428738"/>
                      <a:pt x="104685" y="433919"/>
                    </a:cubicBezTo>
                    <a:cubicBezTo>
                      <a:pt x="92310" y="445811"/>
                      <a:pt x="76773" y="465750"/>
                      <a:pt x="75201" y="468346"/>
                    </a:cubicBezTo>
                    <a:cubicBezTo>
                      <a:pt x="74590" y="469348"/>
                      <a:pt x="69684" y="469619"/>
                      <a:pt x="68753" y="471729"/>
                    </a:cubicBezTo>
                    <a:cubicBezTo>
                      <a:pt x="65855" y="478328"/>
                      <a:pt x="28717" y="516188"/>
                      <a:pt x="13955" y="541459"/>
                    </a:cubicBezTo>
                    <a:cubicBezTo>
                      <a:pt x="3573" y="545919"/>
                      <a:pt x="-206" y="556949"/>
                      <a:pt x="1976" y="565899"/>
                    </a:cubicBezTo>
                    <a:cubicBezTo>
                      <a:pt x="-341" y="570785"/>
                      <a:pt x="-1658" y="573566"/>
                      <a:pt x="4079" y="577480"/>
                    </a:cubicBezTo>
                    <a:cubicBezTo>
                      <a:pt x="15107" y="585012"/>
                      <a:pt x="24202" y="601914"/>
                      <a:pt x="27546" y="604816"/>
                    </a:cubicBezTo>
                    <a:cubicBezTo>
                      <a:pt x="44105" y="619178"/>
                      <a:pt x="105881" y="679888"/>
                      <a:pt x="106812" y="681712"/>
                    </a:cubicBezTo>
                    <a:cubicBezTo>
                      <a:pt x="94087" y="691955"/>
                      <a:pt x="37012" y="759892"/>
                      <a:pt x="32106" y="761956"/>
                    </a:cubicBezTo>
                    <a:cubicBezTo>
                      <a:pt x="27316" y="763971"/>
                      <a:pt x="22155" y="763976"/>
                      <a:pt x="18641" y="770546"/>
                    </a:cubicBezTo>
                    <a:cubicBezTo>
                      <a:pt x="41142" y="766632"/>
                      <a:pt x="67212" y="763124"/>
                      <a:pt x="96485" y="759992"/>
                    </a:cubicBezTo>
                    <a:cubicBezTo>
                      <a:pt x="111883" y="743485"/>
                      <a:pt x="153586" y="695628"/>
                      <a:pt x="154852" y="694746"/>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6" name="Google Shape;4356;p27"/>
              <p:cNvSpPr/>
              <p:nvPr/>
            </p:nvSpPr>
            <p:spPr>
              <a:xfrm>
                <a:off x="13774209" y="2256232"/>
                <a:ext cx="165085" cy="790920"/>
              </a:xfrm>
              <a:custGeom>
                <a:rect b="b" l="l" r="r" t="t"/>
                <a:pathLst>
                  <a:path extrusionOk="0" h="790920" w="165085">
                    <a:moveTo>
                      <a:pt x="110635" y="778212"/>
                    </a:moveTo>
                    <a:cubicBezTo>
                      <a:pt x="114464" y="776112"/>
                      <a:pt x="118589" y="773096"/>
                      <a:pt x="119991" y="768059"/>
                    </a:cubicBezTo>
                    <a:cubicBezTo>
                      <a:pt x="120756" y="765303"/>
                      <a:pt x="133241" y="763599"/>
                      <a:pt x="148078" y="746371"/>
                    </a:cubicBezTo>
                    <a:cubicBezTo>
                      <a:pt x="154490" y="738904"/>
                      <a:pt x="172066" y="728716"/>
                      <a:pt x="162084" y="702989"/>
                    </a:cubicBezTo>
                    <a:cubicBezTo>
                      <a:pt x="164071" y="697357"/>
                      <a:pt x="148689" y="687089"/>
                      <a:pt x="142587" y="685059"/>
                    </a:cubicBezTo>
                    <a:cubicBezTo>
                      <a:pt x="137256" y="683290"/>
                      <a:pt x="106836" y="650878"/>
                      <a:pt x="102711" y="646373"/>
                    </a:cubicBezTo>
                    <a:cubicBezTo>
                      <a:pt x="100834" y="644318"/>
                      <a:pt x="100253" y="641056"/>
                      <a:pt x="98331" y="639066"/>
                    </a:cubicBezTo>
                    <a:cubicBezTo>
                      <a:pt x="43623" y="582605"/>
                      <a:pt x="58870" y="599222"/>
                      <a:pt x="65132" y="586143"/>
                    </a:cubicBezTo>
                    <a:cubicBezTo>
                      <a:pt x="70479" y="574978"/>
                      <a:pt x="111281" y="529647"/>
                      <a:pt x="124636" y="519870"/>
                    </a:cubicBezTo>
                    <a:cubicBezTo>
                      <a:pt x="139698" y="508841"/>
                      <a:pt x="141100" y="494444"/>
                      <a:pt x="160417" y="479976"/>
                    </a:cubicBezTo>
                    <a:cubicBezTo>
                      <a:pt x="164527" y="445083"/>
                      <a:pt x="135839" y="444397"/>
                      <a:pt x="130748" y="429985"/>
                    </a:cubicBezTo>
                    <a:cubicBezTo>
                      <a:pt x="130057" y="428030"/>
                      <a:pt x="127589" y="426201"/>
                      <a:pt x="125517" y="425354"/>
                    </a:cubicBezTo>
                    <a:cubicBezTo>
                      <a:pt x="120116" y="423154"/>
                      <a:pt x="100909" y="395989"/>
                      <a:pt x="84129" y="385796"/>
                    </a:cubicBezTo>
                    <a:cubicBezTo>
                      <a:pt x="81977" y="384488"/>
                      <a:pt x="83859" y="383636"/>
                      <a:pt x="63651" y="365350"/>
                    </a:cubicBezTo>
                    <a:cubicBezTo>
                      <a:pt x="79905" y="332748"/>
                      <a:pt x="166589" y="264160"/>
                      <a:pt x="147582" y="248299"/>
                    </a:cubicBezTo>
                    <a:cubicBezTo>
                      <a:pt x="148789" y="238973"/>
                      <a:pt x="144244" y="242171"/>
                      <a:pt x="121252" y="211156"/>
                    </a:cubicBezTo>
                    <a:cubicBezTo>
                      <a:pt x="116392" y="204602"/>
                      <a:pt x="96974" y="198187"/>
                      <a:pt x="91748" y="191928"/>
                    </a:cubicBezTo>
                    <a:cubicBezTo>
                      <a:pt x="65958" y="161029"/>
                      <a:pt x="83148" y="170110"/>
                      <a:pt x="84955" y="156088"/>
                    </a:cubicBezTo>
                    <a:cubicBezTo>
                      <a:pt x="161739" y="84990"/>
                      <a:pt x="141971" y="103887"/>
                      <a:pt x="108217" y="72737"/>
                    </a:cubicBezTo>
                    <a:cubicBezTo>
                      <a:pt x="41951" y="11641"/>
                      <a:pt x="49995" y="18301"/>
                      <a:pt x="55912" y="13124"/>
                    </a:cubicBezTo>
                    <a:cubicBezTo>
                      <a:pt x="71109" y="-165"/>
                      <a:pt x="59947" y="9145"/>
                      <a:pt x="68646" y="0"/>
                    </a:cubicBezTo>
                    <a:cubicBezTo>
                      <a:pt x="46516" y="702"/>
                      <a:pt x="23945" y="1413"/>
                      <a:pt x="1014" y="2125"/>
                    </a:cubicBezTo>
                    <a:cubicBezTo>
                      <a:pt x="-10910" y="42149"/>
                      <a:pt x="86442" y="91780"/>
                      <a:pt x="79209" y="100980"/>
                    </a:cubicBezTo>
                    <a:cubicBezTo>
                      <a:pt x="59661" y="125881"/>
                      <a:pt x="60702" y="118234"/>
                      <a:pt x="58084" y="122559"/>
                    </a:cubicBezTo>
                    <a:cubicBezTo>
                      <a:pt x="42612" y="148136"/>
                      <a:pt x="45034" y="145379"/>
                      <a:pt x="44454" y="145500"/>
                    </a:cubicBezTo>
                    <a:cubicBezTo>
                      <a:pt x="37506" y="146963"/>
                      <a:pt x="40029" y="153783"/>
                      <a:pt x="34457" y="161265"/>
                    </a:cubicBezTo>
                    <a:cubicBezTo>
                      <a:pt x="24321" y="174875"/>
                      <a:pt x="24015" y="189864"/>
                      <a:pt x="33066" y="201871"/>
                    </a:cubicBezTo>
                    <a:cubicBezTo>
                      <a:pt x="38787" y="209458"/>
                      <a:pt x="77216" y="230695"/>
                      <a:pt x="78118" y="231702"/>
                    </a:cubicBezTo>
                    <a:cubicBezTo>
                      <a:pt x="86672" y="241263"/>
                      <a:pt x="86001" y="241043"/>
                      <a:pt x="98070" y="251982"/>
                    </a:cubicBezTo>
                    <a:cubicBezTo>
                      <a:pt x="97560" y="254473"/>
                      <a:pt x="97500" y="257770"/>
                      <a:pt x="93220" y="257625"/>
                    </a:cubicBezTo>
                    <a:cubicBezTo>
                      <a:pt x="90477" y="257530"/>
                      <a:pt x="92909" y="264275"/>
                      <a:pt x="86627" y="266881"/>
                    </a:cubicBezTo>
                    <a:cubicBezTo>
                      <a:pt x="78493" y="270258"/>
                      <a:pt x="77427" y="281573"/>
                      <a:pt x="68011" y="283518"/>
                    </a:cubicBezTo>
                    <a:cubicBezTo>
                      <a:pt x="65923" y="283949"/>
                      <a:pt x="19670" y="343311"/>
                      <a:pt x="19350" y="343562"/>
                    </a:cubicBezTo>
                    <a:cubicBezTo>
                      <a:pt x="-13193" y="368723"/>
                      <a:pt x="65403" y="428607"/>
                      <a:pt x="105624" y="469027"/>
                    </a:cubicBezTo>
                    <a:cubicBezTo>
                      <a:pt x="95332" y="476774"/>
                      <a:pt x="97295" y="480608"/>
                      <a:pt x="92624" y="483609"/>
                    </a:cubicBezTo>
                    <a:cubicBezTo>
                      <a:pt x="79594" y="491968"/>
                      <a:pt x="77482" y="502106"/>
                      <a:pt x="66454" y="514092"/>
                    </a:cubicBezTo>
                    <a:cubicBezTo>
                      <a:pt x="61178" y="519830"/>
                      <a:pt x="54781" y="524691"/>
                      <a:pt x="50315" y="530965"/>
                    </a:cubicBezTo>
                    <a:cubicBezTo>
                      <a:pt x="-28" y="601613"/>
                      <a:pt x="-818" y="579223"/>
                      <a:pt x="19490" y="622409"/>
                    </a:cubicBezTo>
                    <a:cubicBezTo>
                      <a:pt x="26813" y="625982"/>
                      <a:pt x="29992" y="633283"/>
                      <a:pt x="34497" y="639342"/>
                    </a:cubicBezTo>
                    <a:cubicBezTo>
                      <a:pt x="40004" y="646748"/>
                      <a:pt x="62965" y="664338"/>
                      <a:pt x="67150" y="679116"/>
                    </a:cubicBezTo>
                    <a:cubicBezTo>
                      <a:pt x="68351" y="683360"/>
                      <a:pt x="88975" y="692806"/>
                      <a:pt x="92789" y="705730"/>
                    </a:cubicBezTo>
                    <a:cubicBezTo>
                      <a:pt x="93590" y="708461"/>
                      <a:pt x="93830" y="701501"/>
                      <a:pt x="105544" y="716539"/>
                    </a:cubicBezTo>
                    <a:cubicBezTo>
                      <a:pt x="99512" y="723665"/>
                      <a:pt x="91578" y="728932"/>
                      <a:pt x="85871" y="736409"/>
                    </a:cubicBezTo>
                    <a:cubicBezTo>
                      <a:pt x="85151" y="737351"/>
                      <a:pt x="80260" y="737055"/>
                      <a:pt x="79099" y="739085"/>
                    </a:cubicBezTo>
                    <a:cubicBezTo>
                      <a:pt x="79048" y="739170"/>
                      <a:pt x="37275" y="779836"/>
                      <a:pt x="27829" y="789708"/>
                    </a:cubicBezTo>
                    <a:cubicBezTo>
                      <a:pt x="51041" y="790118"/>
                      <a:pt x="73958" y="790524"/>
                      <a:pt x="96559" y="790920"/>
                    </a:cubicBezTo>
                    <a:cubicBezTo>
                      <a:pt x="102496" y="789713"/>
                      <a:pt x="95693" y="786410"/>
                      <a:pt x="110635" y="77821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7" name="Google Shape;4357;p27"/>
              <p:cNvSpPr/>
              <p:nvPr/>
            </p:nvSpPr>
            <p:spPr>
              <a:xfrm>
                <a:off x="13394316" y="2267146"/>
                <a:ext cx="158982" cy="773255"/>
              </a:xfrm>
              <a:custGeom>
                <a:rect b="b" l="l" r="r" t="t"/>
                <a:pathLst>
                  <a:path extrusionOk="0" h="773255" w="158982">
                    <a:moveTo>
                      <a:pt x="154817" y="707564"/>
                    </a:moveTo>
                    <a:cubicBezTo>
                      <a:pt x="166336" y="692140"/>
                      <a:pt x="143905" y="691082"/>
                      <a:pt x="142143" y="686302"/>
                    </a:cubicBezTo>
                    <a:cubicBezTo>
                      <a:pt x="137753" y="674330"/>
                      <a:pt x="123191" y="672296"/>
                      <a:pt x="119552" y="664217"/>
                    </a:cubicBezTo>
                    <a:cubicBezTo>
                      <a:pt x="111067" y="645391"/>
                      <a:pt x="94223" y="639728"/>
                      <a:pt x="68723" y="606283"/>
                    </a:cubicBezTo>
                    <a:cubicBezTo>
                      <a:pt x="74109" y="597318"/>
                      <a:pt x="78074" y="602249"/>
                      <a:pt x="93437" y="580997"/>
                    </a:cubicBezTo>
                    <a:cubicBezTo>
                      <a:pt x="115842" y="550003"/>
                      <a:pt x="149691" y="522015"/>
                      <a:pt x="146583" y="507633"/>
                    </a:cubicBezTo>
                    <a:cubicBezTo>
                      <a:pt x="143204" y="491973"/>
                      <a:pt x="69284" y="425420"/>
                      <a:pt x="62246" y="409579"/>
                    </a:cubicBezTo>
                    <a:cubicBezTo>
                      <a:pt x="61485" y="407870"/>
                      <a:pt x="59798" y="408807"/>
                      <a:pt x="54357" y="404428"/>
                    </a:cubicBezTo>
                    <a:cubicBezTo>
                      <a:pt x="62191" y="394085"/>
                      <a:pt x="103178" y="348347"/>
                      <a:pt x="110081" y="344253"/>
                    </a:cubicBezTo>
                    <a:cubicBezTo>
                      <a:pt x="122380" y="336957"/>
                      <a:pt x="116899" y="336802"/>
                      <a:pt x="124427" y="334021"/>
                    </a:cubicBezTo>
                    <a:cubicBezTo>
                      <a:pt x="130234" y="331876"/>
                      <a:pt x="129323" y="323141"/>
                      <a:pt x="136226" y="321954"/>
                    </a:cubicBezTo>
                    <a:cubicBezTo>
                      <a:pt x="136546" y="321898"/>
                      <a:pt x="135285" y="324965"/>
                      <a:pt x="141297" y="294708"/>
                    </a:cubicBezTo>
                    <a:cubicBezTo>
                      <a:pt x="138929" y="292343"/>
                      <a:pt x="137643" y="288273"/>
                      <a:pt x="136942" y="286575"/>
                    </a:cubicBezTo>
                    <a:cubicBezTo>
                      <a:pt x="102232" y="276868"/>
                      <a:pt x="73854" y="209974"/>
                      <a:pt x="63652" y="204552"/>
                    </a:cubicBezTo>
                    <a:cubicBezTo>
                      <a:pt x="56970" y="201009"/>
                      <a:pt x="53250" y="195156"/>
                      <a:pt x="50387" y="188877"/>
                    </a:cubicBezTo>
                    <a:cubicBezTo>
                      <a:pt x="52054" y="187438"/>
                      <a:pt x="53541" y="185624"/>
                      <a:pt x="55007" y="183605"/>
                    </a:cubicBezTo>
                    <a:cubicBezTo>
                      <a:pt x="71366" y="161044"/>
                      <a:pt x="93827" y="153989"/>
                      <a:pt x="111187" y="136379"/>
                    </a:cubicBezTo>
                    <a:cubicBezTo>
                      <a:pt x="135380" y="111835"/>
                      <a:pt x="141817" y="104313"/>
                      <a:pt x="157390" y="94907"/>
                    </a:cubicBezTo>
                    <a:cubicBezTo>
                      <a:pt x="153901" y="90066"/>
                      <a:pt x="160504" y="89926"/>
                      <a:pt x="158647" y="81327"/>
                    </a:cubicBezTo>
                    <a:cubicBezTo>
                      <a:pt x="158482" y="80550"/>
                      <a:pt x="158752" y="80745"/>
                      <a:pt x="158927" y="79066"/>
                    </a:cubicBezTo>
                    <a:cubicBezTo>
                      <a:pt x="152865" y="68623"/>
                      <a:pt x="161730" y="77718"/>
                      <a:pt x="86684" y="0"/>
                    </a:cubicBezTo>
                    <a:cubicBezTo>
                      <a:pt x="66366" y="586"/>
                      <a:pt x="45952" y="1173"/>
                      <a:pt x="25458" y="1759"/>
                    </a:cubicBezTo>
                    <a:cubicBezTo>
                      <a:pt x="38153" y="25081"/>
                      <a:pt x="46463" y="13455"/>
                      <a:pt x="62071" y="38636"/>
                    </a:cubicBezTo>
                    <a:cubicBezTo>
                      <a:pt x="66566" y="45897"/>
                      <a:pt x="101906" y="77162"/>
                      <a:pt x="104189" y="79172"/>
                    </a:cubicBezTo>
                    <a:cubicBezTo>
                      <a:pt x="78865" y="107786"/>
                      <a:pt x="76167" y="99522"/>
                      <a:pt x="51428" y="132967"/>
                    </a:cubicBezTo>
                    <a:cubicBezTo>
                      <a:pt x="44600" y="142192"/>
                      <a:pt x="33893" y="139531"/>
                      <a:pt x="14956" y="164327"/>
                    </a:cubicBezTo>
                    <a:cubicBezTo>
                      <a:pt x="7923" y="169969"/>
                      <a:pt x="4740" y="167719"/>
                      <a:pt x="1556" y="180187"/>
                    </a:cubicBezTo>
                    <a:cubicBezTo>
                      <a:pt x="1075" y="182086"/>
                      <a:pt x="1856" y="184407"/>
                      <a:pt x="1130" y="186135"/>
                    </a:cubicBezTo>
                    <a:cubicBezTo>
                      <a:pt x="-1693" y="192810"/>
                      <a:pt x="1191" y="198598"/>
                      <a:pt x="5180" y="202813"/>
                    </a:cubicBezTo>
                    <a:cubicBezTo>
                      <a:pt x="14531" y="212690"/>
                      <a:pt x="16463" y="222106"/>
                      <a:pt x="28206" y="229963"/>
                    </a:cubicBezTo>
                    <a:cubicBezTo>
                      <a:pt x="32897" y="233100"/>
                      <a:pt x="44525" y="258487"/>
                      <a:pt x="48505" y="263032"/>
                    </a:cubicBezTo>
                    <a:cubicBezTo>
                      <a:pt x="52700" y="267823"/>
                      <a:pt x="58647" y="271190"/>
                      <a:pt x="62391" y="276247"/>
                    </a:cubicBezTo>
                    <a:cubicBezTo>
                      <a:pt x="83796" y="305171"/>
                      <a:pt x="63277" y="278617"/>
                      <a:pt x="88581" y="302109"/>
                    </a:cubicBezTo>
                    <a:cubicBezTo>
                      <a:pt x="77588" y="314031"/>
                      <a:pt x="66245" y="331570"/>
                      <a:pt x="51764" y="342705"/>
                    </a:cubicBezTo>
                    <a:cubicBezTo>
                      <a:pt x="48300" y="345376"/>
                      <a:pt x="43910" y="348297"/>
                      <a:pt x="42588" y="352036"/>
                    </a:cubicBezTo>
                    <a:cubicBezTo>
                      <a:pt x="38318" y="364113"/>
                      <a:pt x="26945" y="371479"/>
                      <a:pt x="22865" y="383471"/>
                    </a:cubicBezTo>
                    <a:cubicBezTo>
                      <a:pt x="15902" y="388888"/>
                      <a:pt x="18626" y="394776"/>
                      <a:pt x="13770" y="398720"/>
                    </a:cubicBezTo>
                    <a:cubicBezTo>
                      <a:pt x="1631" y="408587"/>
                      <a:pt x="12799" y="427564"/>
                      <a:pt x="21684" y="440493"/>
                    </a:cubicBezTo>
                    <a:cubicBezTo>
                      <a:pt x="22755" y="442057"/>
                      <a:pt x="38483" y="446326"/>
                      <a:pt x="50022" y="464938"/>
                    </a:cubicBezTo>
                    <a:cubicBezTo>
                      <a:pt x="54522" y="472204"/>
                      <a:pt x="88646" y="502562"/>
                      <a:pt x="95429" y="508269"/>
                    </a:cubicBezTo>
                    <a:cubicBezTo>
                      <a:pt x="75596" y="526535"/>
                      <a:pt x="97516" y="499640"/>
                      <a:pt x="68733" y="539740"/>
                    </a:cubicBezTo>
                    <a:cubicBezTo>
                      <a:pt x="42062" y="576847"/>
                      <a:pt x="29783" y="584008"/>
                      <a:pt x="18410" y="612046"/>
                    </a:cubicBezTo>
                    <a:cubicBezTo>
                      <a:pt x="12398" y="626869"/>
                      <a:pt x="23446" y="630482"/>
                      <a:pt x="58426" y="662208"/>
                    </a:cubicBezTo>
                    <a:cubicBezTo>
                      <a:pt x="90018" y="690857"/>
                      <a:pt x="94208" y="698634"/>
                      <a:pt x="103018" y="706367"/>
                    </a:cubicBezTo>
                    <a:cubicBezTo>
                      <a:pt x="70680" y="732926"/>
                      <a:pt x="84556" y="721140"/>
                      <a:pt x="49896" y="758393"/>
                    </a:cubicBezTo>
                    <a:cubicBezTo>
                      <a:pt x="42803" y="766020"/>
                      <a:pt x="38403" y="770129"/>
                      <a:pt x="38804" y="772369"/>
                    </a:cubicBezTo>
                    <a:cubicBezTo>
                      <a:pt x="56724" y="772660"/>
                      <a:pt x="74595" y="772955"/>
                      <a:pt x="92400" y="773256"/>
                    </a:cubicBezTo>
                    <a:cubicBezTo>
                      <a:pt x="138909" y="730225"/>
                      <a:pt x="150583" y="731267"/>
                      <a:pt x="154817" y="707564"/>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58" name="Google Shape;4358;p27"/>
              <p:cNvSpPr/>
              <p:nvPr/>
            </p:nvSpPr>
            <p:spPr>
              <a:xfrm>
                <a:off x="13027321" y="2278291"/>
                <a:ext cx="163832" cy="757094"/>
              </a:xfrm>
              <a:custGeom>
                <a:rect b="b" l="l" r="r" t="t"/>
                <a:pathLst>
                  <a:path extrusionOk="0" h="757094" w="163832">
                    <a:moveTo>
                      <a:pt x="147497" y="678570"/>
                    </a:moveTo>
                    <a:cubicBezTo>
                      <a:pt x="140489" y="660043"/>
                      <a:pt x="124981" y="660524"/>
                      <a:pt x="120736" y="648537"/>
                    </a:cubicBezTo>
                    <a:cubicBezTo>
                      <a:pt x="120045" y="646583"/>
                      <a:pt x="117577" y="644754"/>
                      <a:pt x="115505" y="643907"/>
                    </a:cubicBezTo>
                    <a:cubicBezTo>
                      <a:pt x="110104" y="641707"/>
                      <a:pt x="90896" y="614542"/>
                      <a:pt x="74117" y="604349"/>
                    </a:cubicBezTo>
                    <a:cubicBezTo>
                      <a:pt x="69567" y="601583"/>
                      <a:pt x="79263" y="607521"/>
                      <a:pt x="53073" y="583382"/>
                    </a:cubicBezTo>
                    <a:cubicBezTo>
                      <a:pt x="121171" y="503684"/>
                      <a:pt x="145760" y="486185"/>
                      <a:pt x="150225" y="472114"/>
                    </a:cubicBezTo>
                    <a:cubicBezTo>
                      <a:pt x="185691" y="461099"/>
                      <a:pt x="130938" y="424026"/>
                      <a:pt x="110930" y="396279"/>
                    </a:cubicBezTo>
                    <a:cubicBezTo>
                      <a:pt x="100823" y="382263"/>
                      <a:pt x="84229" y="374235"/>
                      <a:pt x="76965" y="357909"/>
                    </a:cubicBezTo>
                    <a:cubicBezTo>
                      <a:pt x="76190" y="356160"/>
                      <a:pt x="74413" y="357157"/>
                      <a:pt x="68801" y="352542"/>
                    </a:cubicBezTo>
                    <a:cubicBezTo>
                      <a:pt x="99196" y="310633"/>
                      <a:pt x="113568" y="310363"/>
                      <a:pt x="111200" y="298627"/>
                    </a:cubicBezTo>
                    <a:cubicBezTo>
                      <a:pt x="138692" y="275555"/>
                      <a:pt x="125651" y="277013"/>
                      <a:pt x="133471" y="273806"/>
                    </a:cubicBezTo>
                    <a:cubicBezTo>
                      <a:pt x="134151" y="273531"/>
                      <a:pt x="133486" y="269497"/>
                      <a:pt x="133110" y="267262"/>
                    </a:cubicBezTo>
                    <a:cubicBezTo>
                      <a:pt x="126893" y="230530"/>
                      <a:pt x="105078" y="223494"/>
                      <a:pt x="98400" y="203073"/>
                    </a:cubicBezTo>
                    <a:cubicBezTo>
                      <a:pt x="98010" y="201876"/>
                      <a:pt x="96688" y="201004"/>
                      <a:pt x="95902" y="199906"/>
                    </a:cubicBezTo>
                    <a:cubicBezTo>
                      <a:pt x="89850" y="191553"/>
                      <a:pt x="93600" y="176845"/>
                      <a:pt x="90336" y="173998"/>
                    </a:cubicBezTo>
                    <a:cubicBezTo>
                      <a:pt x="90531" y="173728"/>
                      <a:pt x="90836" y="173477"/>
                      <a:pt x="90947" y="173192"/>
                    </a:cubicBezTo>
                    <a:cubicBezTo>
                      <a:pt x="96548" y="158068"/>
                      <a:pt x="109893" y="148612"/>
                      <a:pt x="118328" y="135578"/>
                    </a:cubicBezTo>
                    <a:cubicBezTo>
                      <a:pt x="127504" y="121396"/>
                      <a:pt x="208287" y="101091"/>
                      <a:pt x="129951" y="41723"/>
                    </a:cubicBezTo>
                    <a:cubicBezTo>
                      <a:pt x="99982" y="19007"/>
                      <a:pt x="106384" y="20586"/>
                      <a:pt x="85620" y="0"/>
                    </a:cubicBezTo>
                    <a:cubicBezTo>
                      <a:pt x="9433" y="2556"/>
                      <a:pt x="14714" y="331"/>
                      <a:pt x="20300" y="6815"/>
                    </a:cubicBezTo>
                    <a:cubicBezTo>
                      <a:pt x="26853" y="14417"/>
                      <a:pt x="29050" y="18551"/>
                      <a:pt x="31708" y="19408"/>
                    </a:cubicBezTo>
                    <a:cubicBezTo>
                      <a:pt x="36814" y="21067"/>
                      <a:pt x="61172" y="45226"/>
                      <a:pt x="64351" y="50097"/>
                    </a:cubicBezTo>
                    <a:cubicBezTo>
                      <a:pt x="73536" y="64198"/>
                      <a:pt x="90716" y="67997"/>
                      <a:pt x="104247" y="84143"/>
                    </a:cubicBezTo>
                    <a:cubicBezTo>
                      <a:pt x="106955" y="87375"/>
                      <a:pt x="107866" y="86688"/>
                      <a:pt x="111766" y="88989"/>
                    </a:cubicBezTo>
                    <a:cubicBezTo>
                      <a:pt x="111575" y="89309"/>
                      <a:pt x="57538" y="144949"/>
                      <a:pt x="47321" y="145184"/>
                    </a:cubicBezTo>
                    <a:cubicBezTo>
                      <a:pt x="36689" y="178032"/>
                      <a:pt x="34777" y="163831"/>
                      <a:pt x="92023" y="259244"/>
                    </a:cubicBezTo>
                    <a:cubicBezTo>
                      <a:pt x="93134" y="261103"/>
                      <a:pt x="93284" y="259038"/>
                      <a:pt x="88894" y="262255"/>
                    </a:cubicBezTo>
                    <a:cubicBezTo>
                      <a:pt x="62439" y="281644"/>
                      <a:pt x="75779" y="280020"/>
                      <a:pt x="67650" y="286605"/>
                    </a:cubicBezTo>
                    <a:cubicBezTo>
                      <a:pt x="52858" y="298586"/>
                      <a:pt x="30372" y="331059"/>
                      <a:pt x="29756" y="333109"/>
                    </a:cubicBezTo>
                    <a:cubicBezTo>
                      <a:pt x="22192" y="335168"/>
                      <a:pt x="24340" y="343171"/>
                      <a:pt x="20951" y="347886"/>
                    </a:cubicBezTo>
                    <a:cubicBezTo>
                      <a:pt x="15510" y="355453"/>
                      <a:pt x="19144" y="380720"/>
                      <a:pt x="38942" y="390291"/>
                    </a:cubicBezTo>
                    <a:cubicBezTo>
                      <a:pt x="62309" y="401591"/>
                      <a:pt x="45524" y="399396"/>
                      <a:pt x="104737" y="451894"/>
                    </a:cubicBezTo>
                    <a:cubicBezTo>
                      <a:pt x="92363" y="463790"/>
                      <a:pt x="76830" y="483715"/>
                      <a:pt x="75253" y="486320"/>
                    </a:cubicBezTo>
                    <a:cubicBezTo>
                      <a:pt x="74648" y="487323"/>
                      <a:pt x="69737" y="487593"/>
                      <a:pt x="68806" y="489703"/>
                    </a:cubicBezTo>
                    <a:cubicBezTo>
                      <a:pt x="68666" y="490029"/>
                      <a:pt x="11445" y="560481"/>
                      <a:pt x="9338" y="562115"/>
                    </a:cubicBezTo>
                    <a:cubicBezTo>
                      <a:pt x="-1730" y="570674"/>
                      <a:pt x="2895" y="582214"/>
                      <a:pt x="963" y="586143"/>
                    </a:cubicBezTo>
                    <a:cubicBezTo>
                      <a:pt x="-2161" y="592482"/>
                      <a:pt x="2645" y="594261"/>
                      <a:pt x="10619" y="600074"/>
                    </a:cubicBezTo>
                    <a:cubicBezTo>
                      <a:pt x="34411" y="637222"/>
                      <a:pt x="115760" y="696805"/>
                      <a:pt x="101479" y="703084"/>
                    </a:cubicBezTo>
                    <a:cubicBezTo>
                      <a:pt x="101158" y="703225"/>
                      <a:pt x="59636" y="750620"/>
                      <a:pt x="59400" y="750946"/>
                    </a:cubicBezTo>
                    <a:cubicBezTo>
                      <a:pt x="57458" y="753597"/>
                      <a:pt x="55165" y="755296"/>
                      <a:pt x="54419" y="756423"/>
                    </a:cubicBezTo>
                    <a:cubicBezTo>
                      <a:pt x="74863" y="756634"/>
                      <a:pt x="95342" y="756859"/>
                      <a:pt x="115840" y="757095"/>
                    </a:cubicBezTo>
                    <a:cubicBezTo>
                      <a:pt x="127989" y="742046"/>
                      <a:pt x="154610" y="712926"/>
                      <a:pt x="154915" y="712711"/>
                    </a:cubicBezTo>
                    <a:cubicBezTo>
                      <a:pt x="170038" y="702172"/>
                      <a:pt x="163630" y="682348"/>
                      <a:pt x="147497" y="67857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359" name="Google Shape;4359;p27"/>
          <p:cNvGrpSpPr/>
          <p:nvPr/>
        </p:nvGrpSpPr>
        <p:grpSpPr>
          <a:xfrm>
            <a:off x="1057376" y="2683155"/>
            <a:ext cx="1251440" cy="426547"/>
            <a:chOff x="14756420" y="2238660"/>
            <a:chExt cx="2502880" cy="853093"/>
          </a:xfrm>
        </p:grpSpPr>
        <p:grpSp>
          <p:nvGrpSpPr>
            <p:cNvPr id="4360" name="Google Shape;4360;p27"/>
            <p:cNvGrpSpPr/>
            <p:nvPr/>
          </p:nvGrpSpPr>
          <p:grpSpPr>
            <a:xfrm>
              <a:off x="14756420" y="2238660"/>
              <a:ext cx="2502880" cy="853093"/>
              <a:chOff x="14756420" y="2238660"/>
              <a:chExt cx="2502880" cy="853093"/>
            </a:xfrm>
          </p:grpSpPr>
          <p:sp>
            <p:nvSpPr>
              <p:cNvPr id="4361" name="Google Shape;4361;p27"/>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62" name="Google Shape;4362;p27"/>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63" name="Google Shape;4363;p27"/>
              <p:cNvSpPr/>
              <p:nvPr/>
            </p:nvSpPr>
            <p:spPr>
              <a:xfrm>
                <a:off x="16248595" y="2255717"/>
                <a:ext cx="9" cy="5"/>
              </a:xfrm>
              <a:custGeom>
                <a:rect b="b" l="l" r="r" t="t"/>
                <a:pathLst>
                  <a:path extrusionOk="0" h="5"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64" name="Google Shape;4364;p27"/>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365" name="Google Shape;4365;p27"/>
            <p:cNvGrpSpPr/>
            <p:nvPr/>
          </p:nvGrpSpPr>
          <p:grpSpPr>
            <a:xfrm>
              <a:off x="14756420" y="2238660"/>
              <a:ext cx="2502880" cy="853093"/>
              <a:chOff x="14756420" y="2238660"/>
              <a:chExt cx="2502880" cy="853093"/>
            </a:xfrm>
          </p:grpSpPr>
          <p:sp>
            <p:nvSpPr>
              <p:cNvPr id="4366" name="Google Shape;4366;p27"/>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67" name="Google Shape;4367;p27"/>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68" name="Google Shape;4368;p27"/>
              <p:cNvSpPr/>
              <p:nvPr/>
            </p:nvSpPr>
            <p:spPr>
              <a:xfrm>
                <a:off x="16248595" y="2255717"/>
                <a:ext cx="9" cy="5"/>
              </a:xfrm>
              <a:custGeom>
                <a:rect b="b" l="l" r="r" t="t"/>
                <a:pathLst>
                  <a:path extrusionOk="0" h="5"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69" name="Google Shape;4369;p27"/>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4370" name="Google Shape;4370;p27"/>
          <p:cNvPicPr preferRelativeResize="0"/>
          <p:nvPr/>
        </p:nvPicPr>
        <p:blipFill rotWithShape="1">
          <a:blip r:embed="rId3">
            <a:alphaModFix/>
          </a:blip>
          <a:srcRect b="0" l="0" r="0" t="0"/>
          <a:stretch/>
        </p:blipFill>
        <p:spPr>
          <a:xfrm>
            <a:off x="7051775" y="215250"/>
            <a:ext cx="1815575" cy="1815575"/>
          </a:xfrm>
          <a:prstGeom prst="rect">
            <a:avLst/>
          </a:prstGeom>
          <a:noFill/>
          <a:ln>
            <a:noFill/>
          </a:ln>
        </p:spPr>
      </p:pic>
      <p:grpSp>
        <p:nvGrpSpPr>
          <p:cNvPr id="4371" name="Google Shape;4371;p27"/>
          <p:cNvGrpSpPr/>
          <p:nvPr/>
        </p:nvGrpSpPr>
        <p:grpSpPr>
          <a:xfrm>
            <a:off x="4022315" y="2476191"/>
            <a:ext cx="1232751" cy="402342"/>
            <a:chOff x="8999677" y="2256357"/>
            <a:chExt cx="2465502" cy="804684"/>
          </a:xfrm>
        </p:grpSpPr>
        <p:sp>
          <p:nvSpPr>
            <p:cNvPr id="4372" name="Google Shape;4372;p27"/>
            <p:cNvSpPr/>
            <p:nvPr/>
          </p:nvSpPr>
          <p:spPr>
            <a:xfrm>
              <a:off x="8999677" y="2256357"/>
              <a:ext cx="2465502" cy="804684"/>
            </a:xfrm>
            <a:custGeom>
              <a:rect b="b" l="l" r="r" t="t"/>
              <a:pathLst>
                <a:path extrusionOk="0" h="804684" w="2465502">
                  <a:moveTo>
                    <a:pt x="2464387" y="774215"/>
                  </a:moveTo>
                  <a:cubicBezTo>
                    <a:pt x="2441539" y="728170"/>
                    <a:pt x="2402943" y="685862"/>
                    <a:pt x="2362201" y="555700"/>
                  </a:cubicBezTo>
                  <a:cubicBezTo>
                    <a:pt x="2303650" y="362003"/>
                    <a:pt x="2299816" y="428182"/>
                    <a:pt x="2365702" y="296291"/>
                  </a:cubicBezTo>
                  <a:cubicBezTo>
                    <a:pt x="2469501" y="86599"/>
                    <a:pt x="2457362" y="87710"/>
                    <a:pt x="2410123" y="79679"/>
                  </a:cubicBezTo>
                  <a:cubicBezTo>
                    <a:pt x="2269764" y="56087"/>
                    <a:pt x="2091770" y="54951"/>
                    <a:pt x="1954324" y="43792"/>
                  </a:cubicBezTo>
                  <a:cubicBezTo>
                    <a:pt x="879967" y="-50583"/>
                    <a:pt x="609899" y="37491"/>
                    <a:pt x="16699" y="34009"/>
                  </a:cubicBezTo>
                  <a:cubicBezTo>
                    <a:pt x="-18088" y="34636"/>
                    <a:pt x="4028" y="76501"/>
                    <a:pt x="59413" y="274442"/>
                  </a:cubicBezTo>
                  <a:cubicBezTo>
                    <a:pt x="118785" y="489151"/>
                    <a:pt x="94513" y="353743"/>
                    <a:pt x="20438" y="730801"/>
                  </a:cubicBezTo>
                  <a:cubicBezTo>
                    <a:pt x="16729" y="753825"/>
                    <a:pt x="-2624" y="795511"/>
                    <a:pt x="33637" y="799720"/>
                  </a:cubicBezTo>
                  <a:cubicBezTo>
                    <a:pt x="569591" y="758005"/>
                    <a:pt x="1108412" y="814012"/>
                    <a:pt x="1645426" y="803292"/>
                  </a:cubicBezTo>
                  <a:cubicBezTo>
                    <a:pt x="1910903" y="798709"/>
                    <a:pt x="2176679" y="789921"/>
                    <a:pt x="2442132" y="799381"/>
                  </a:cubicBezTo>
                  <a:cubicBezTo>
                    <a:pt x="2456222" y="802131"/>
                    <a:pt x="2469491" y="787939"/>
                    <a:pt x="2464387" y="77421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73" name="Google Shape;4373;p27"/>
            <p:cNvSpPr/>
            <p:nvPr/>
          </p:nvSpPr>
          <p:spPr>
            <a:xfrm>
              <a:off x="8999677" y="2256357"/>
              <a:ext cx="2465502" cy="804684"/>
            </a:xfrm>
            <a:custGeom>
              <a:rect b="b" l="l" r="r" t="t"/>
              <a:pathLst>
                <a:path extrusionOk="0" h="804684" w="2465502">
                  <a:moveTo>
                    <a:pt x="2464387" y="774215"/>
                  </a:moveTo>
                  <a:cubicBezTo>
                    <a:pt x="2441539" y="728170"/>
                    <a:pt x="2402943" y="685862"/>
                    <a:pt x="2362201" y="555700"/>
                  </a:cubicBezTo>
                  <a:cubicBezTo>
                    <a:pt x="2303650" y="362003"/>
                    <a:pt x="2299816" y="428182"/>
                    <a:pt x="2365702" y="296291"/>
                  </a:cubicBezTo>
                  <a:cubicBezTo>
                    <a:pt x="2469501" y="86599"/>
                    <a:pt x="2457362" y="87710"/>
                    <a:pt x="2410123" y="79679"/>
                  </a:cubicBezTo>
                  <a:cubicBezTo>
                    <a:pt x="2269764" y="56087"/>
                    <a:pt x="2091770" y="54951"/>
                    <a:pt x="1954324" y="43792"/>
                  </a:cubicBezTo>
                  <a:cubicBezTo>
                    <a:pt x="879967" y="-50583"/>
                    <a:pt x="609899" y="37491"/>
                    <a:pt x="16699" y="34009"/>
                  </a:cubicBezTo>
                  <a:cubicBezTo>
                    <a:pt x="-18088" y="34636"/>
                    <a:pt x="4028" y="76501"/>
                    <a:pt x="59413" y="274442"/>
                  </a:cubicBezTo>
                  <a:cubicBezTo>
                    <a:pt x="118785" y="489151"/>
                    <a:pt x="94513" y="353743"/>
                    <a:pt x="20438" y="730801"/>
                  </a:cubicBezTo>
                  <a:cubicBezTo>
                    <a:pt x="16729" y="753825"/>
                    <a:pt x="-2624" y="795511"/>
                    <a:pt x="33637" y="799720"/>
                  </a:cubicBezTo>
                  <a:cubicBezTo>
                    <a:pt x="569591" y="758005"/>
                    <a:pt x="1108412" y="814012"/>
                    <a:pt x="1645426" y="803292"/>
                  </a:cubicBezTo>
                  <a:cubicBezTo>
                    <a:pt x="1910903" y="798709"/>
                    <a:pt x="2176679" y="789921"/>
                    <a:pt x="2442132" y="799381"/>
                  </a:cubicBezTo>
                  <a:cubicBezTo>
                    <a:pt x="2456222" y="802131"/>
                    <a:pt x="2469491" y="787939"/>
                    <a:pt x="2464387" y="77421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374" name="Google Shape;4374;p27"/>
          <p:cNvGrpSpPr/>
          <p:nvPr/>
        </p:nvGrpSpPr>
        <p:grpSpPr>
          <a:xfrm rot="-409848">
            <a:off x="6412897" y="2013540"/>
            <a:ext cx="561384" cy="1969640"/>
            <a:chOff x="16910738" y="-475154"/>
            <a:chExt cx="1969610" cy="6910454"/>
          </a:xfrm>
        </p:grpSpPr>
        <p:sp>
          <p:nvSpPr>
            <p:cNvPr id="4375" name="Google Shape;4375;p27"/>
            <p:cNvSpPr/>
            <p:nvPr/>
          </p:nvSpPr>
          <p:spPr>
            <a:xfrm>
              <a:off x="16980934" y="-87573"/>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76" name="Google Shape;4376;p27"/>
            <p:cNvSpPr/>
            <p:nvPr/>
          </p:nvSpPr>
          <p:spPr>
            <a:xfrm>
              <a:off x="17486270" y="-396420"/>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77" name="Google Shape;4377;p27"/>
            <p:cNvSpPr/>
            <p:nvPr/>
          </p:nvSpPr>
          <p:spPr>
            <a:xfrm>
              <a:off x="16911134" y="-25327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78" name="Google Shape;4378;p27"/>
            <p:cNvSpPr/>
            <p:nvPr/>
          </p:nvSpPr>
          <p:spPr>
            <a:xfrm>
              <a:off x="18337850" y="5500232"/>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79" name="Google Shape;4379;p27"/>
            <p:cNvSpPr/>
            <p:nvPr/>
          </p:nvSpPr>
          <p:spPr>
            <a:xfrm>
              <a:off x="17142909" y="619866"/>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80" name="Google Shape;4380;p27"/>
            <p:cNvSpPr/>
            <p:nvPr/>
          </p:nvSpPr>
          <p:spPr>
            <a:xfrm>
              <a:off x="16983472" y="-67797"/>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81" name="Google Shape;4381;p27"/>
            <p:cNvSpPr/>
            <p:nvPr/>
          </p:nvSpPr>
          <p:spPr>
            <a:xfrm>
              <a:off x="18606664" y="6052378"/>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82" name="Google Shape;4382;p27"/>
            <p:cNvSpPr/>
            <p:nvPr/>
          </p:nvSpPr>
          <p:spPr>
            <a:xfrm>
              <a:off x="17562842" y="694865"/>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83" name="Google Shape;4383;p27"/>
            <p:cNvSpPr/>
            <p:nvPr/>
          </p:nvSpPr>
          <p:spPr>
            <a:xfrm>
              <a:off x="17327939" y="764247"/>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84" name="Google Shape;4384;p27"/>
            <p:cNvSpPr/>
            <p:nvPr/>
          </p:nvSpPr>
          <p:spPr>
            <a:xfrm>
              <a:off x="17136095" y="538071"/>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385" name="Google Shape;4385;p27"/>
            <p:cNvSpPr/>
            <p:nvPr/>
          </p:nvSpPr>
          <p:spPr>
            <a:xfrm>
              <a:off x="16910738" y="-475154"/>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386" name="Google Shape;4386;p27"/>
          <p:cNvSpPr txBox="1"/>
          <p:nvPr/>
        </p:nvSpPr>
        <p:spPr>
          <a:xfrm>
            <a:off x="438150" y="4009575"/>
            <a:ext cx="8270100" cy="7851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800"/>
              </a:spcBef>
              <a:spcAft>
                <a:spcPts val="0"/>
              </a:spcAft>
              <a:buClr>
                <a:srgbClr val="000000"/>
              </a:buClr>
              <a:buSzPts val="1700"/>
              <a:buFont typeface="Arial"/>
              <a:buNone/>
            </a:pPr>
            <a:r>
              <a:rPr b="0" i="0" lang="nl" sz="1700" u="none" cap="none" strike="noStrike">
                <a:solidFill>
                  <a:srgbClr val="161616"/>
                </a:solidFill>
                <a:latin typeface="Nunito Medium"/>
                <a:ea typeface="Nunito Medium"/>
                <a:cs typeface="Nunito Medium"/>
                <a:sym typeface="Nunito Medium"/>
              </a:rPr>
              <a:t>Om ervoor te zorgen dat mensen met een </a:t>
            </a:r>
            <a:r>
              <a:rPr lang="nl" sz="1700">
                <a:solidFill>
                  <a:srgbClr val="161616"/>
                </a:solidFill>
                <a:latin typeface="Nunito Medium"/>
                <a:ea typeface="Nunito Medium"/>
                <a:cs typeface="Nunito Medium"/>
                <a:sym typeface="Nunito Medium"/>
              </a:rPr>
              <a:t>handicap </a:t>
            </a:r>
            <a:r>
              <a:rPr b="0" i="0" lang="nl" sz="1700" u="none" cap="none" strike="noStrike">
                <a:solidFill>
                  <a:srgbClr val="161616"/>
                </a:solidFill>
                <a:latin typeface="Nunito Medium"/>
                <a:ea typeface="Nunito Medium"/>
                <a:cs typeface="Nunito Medium"/>
                <a:sym typeface="Nunito Medium"/>
              </a:rPr>
              <a:t>gelijke kansen hebben om deel te </a:t>
            </a:r>
            <a:r>
              <a:rPr lang="nl" sz="1700">
                <a:solidFill>
                  <a:srgbClr val="161616"/>
                </a:solidFill>
                <a:latin typeface="Nunito Medium"/>
                <a:ea typeface="Nunito Medium"/>
                <a:cs typeface="Nunito Medium"/>
                <a:sym typeface="Nunito Medium"/>
              </a:rPr>
              <a:t>nemen</a:t>
            </a:r>
            <a:r>
              <a:rPr b="0" i="0" lang="nl" sz="1700" u="none" cap="none" strike="noStrike">
                <a:solidFill>
                  <a:srgbClr val="161616"/>
                </a:solidFill>
                <a:latin typeface="Nunito Medium"/>
                <a:ea typeface="Nunito Medium"/>
                <a:cs typeface="Nunito Medium"/>
                <a:sym typeface="Nunito Medium"/>
              </a:rPr>
              <a:t>, is vaak </a:t>
            </a:r>
            <a:r>
              <a:rPr b="0" i="0" lang="nl" sz="1700" u="none" cap="none" strike="noStrike">
                <a:solidFill>
                  <a:srgbClr val="161616"/>
                </a:solidFill>
                <a:latin typeface="Nunito ExtraBold"/>
                <a:ea typeface="Nunito ExtraBold"/>
                <a:cs typeface="Nunito ExtraBold"/>
                <a:sym typeface="Nunito ExtraBold"/>
              </a:rPr>
              <a:t>een </a:t>
            </a:r>
            <a:r>
              <a:rPr lang="nl" sz="1700">
                <a:solidFill>
                  <a:srgbClr val="161616"/>
                </a:solidFill>
                <a:latin typeface="Nunito ExtraBold"/>
                <a:ea typeface="Nunito ExtraBold"/>
                <a:cs typeface="Nunito ExtraBold"/>
                <a:sym typeface="Nunito ExtraBold"/>
              </a:rPr>
              <a:t>speciale </a:t>
            </a:r>
            <a:r>
              <a:rPr b="0" i="0" lang="nl" sz="1700" u="none" cap="none" strike="noStrike">
                <a:solidFill>
                  <a:srgbClr val="161616"/>
                </a:solidFill>
                <a:latin typeface="Nunito ExtraBold"/>
                <a:ea typeface="Nunito ExtraBold"/>
                <a:cs typeface="Nunito ExtraBold"/>
                <a:sym typeface="Nunito ExtraBold"/>
              </a:rPr>
              <a:t>inspanning van de samenleving nodig</a:t>
            </a:r>
            <a:r>
              <a:rPr b="0" i="0" lang="nl" sz="1700" u="none" cap="none" strike="noStrike">
                <a:solidFill>
                  <a:srgbClr val="161616"/>
                </a:solidFill>
                <a:latin typeface="Nunito Medium"/>
                <a:ea typeface="Nunito Medium"/>
                <a:cs typeface="Nunito Medium"/>
                <a:sym typeface="Nunito Medium"/>
              </a:rPr>
              <a:t>. Dat noemen w</a:t>
            </a:r>
            <a:r>
              <a:rPr lang="nl" sz="1700">
                <a:solidFill>
                  <a:srgbClr val="161616"/>
                </a:solidFill>
                <a:latin typeface="Nunito Medium"/>
                <a:ea typeface="Nunito Medium"/>
                <a:cs typeface="Nunito Medium"/>
                <a:sym typeface="Nunito Medium"/>
              </a:rPr>
              <a:t>e</a:t>
            </a:r>
            <a:r>
              <a:rPr b="0" i="0" lang="nl" sz="1700" u="none" cap="none" strike="noStrike">
                <a:solidFill>
                  <a:srgbClr val="161616"/>
                </a:solidFill>
                <a:latin typeface="Nunito Medium"/>
                <a:ea typeface="Nunito Medium"/>
                <a:cs typeface="Nunito Medium"/>
                <a:sym typeface="Nunito Medium"/>
              </a:rPr>
              <a:t> </a:t>
            </a:r>
            <a:r>
              <a:rPr b="1" i="0" lang="nl" sz="1700" u="none" cap="none" strike="noStrike">
                <a:solidFill>
                  <a:srgbClr val="161616"/>
                </a:solidFill>
                <a:latin typeface="Nunito"/>
                <a:ea typeface="Nunito"/>
                <a:cs typeface="Nunito"/>
                <a:sym typeface="Nunito"/>
              </a:rPr>
              <a:t>redelijke aanpassingen </a:t>
            </a:r>
            <a:r>
              <a:rPr b="0" i="0" lang="nl" sz="1700" u="none" cap="none" strike="noStrike">
                <a:solidFill>
                  <a:srgbClr val="161616"/>
                </a:solidFill>
                <a:latin typeface="Nunito Medium"/>
                <a:ea typeface="Nunito Medium"/>
                <a:cs typeface="Nunito Medium"/>
                <a:sym typeface="Nunito Medium"/>
              </a:rPr>
              <a:t>aan de behoeften van mensen met een beperking.</a:t>
            </a:r>
            <a:endParaRPr b="0" i="0" sz="1700" u="none" cap="none" strike="noStrike">
              <a:solidFill>
                <a:schemeClr val="dk1"/>
              </a:solidFill>
              <a:latin typeface="Nunito Medium"/>
              <a:ea typeface="Nunito Medium"/>
              <a:cs typeface="Nunito Medium"/>
              <a:sym typeface="Nunito Medium"/>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4390" name="Shape 4390"/>
        <p:cNvGrpSpPr/>
        <p:nvPr/>
      </p:nvGrpSpPr>
      <p:grpSpPr>
        <a:xfrm>
          <a:off x="0" y="0"/>
          <a:ext cx="0" cy="0"/>
          <a:chOff x="0" y="0"/>
          <a:chExt cx="0" cy="0"/>
        </a:xfrm>
      </p:grpSpPr>
      <p:grpSp>
        <p:nvGrpSpPr>
          <p:cNvPr id="4391" name="Google Shape;4391;p28"/>
          <p:cNvGrpSpPr/>
          <p:nvPr/>
        </p:nvGrpSpPr>
        <p:grpSpPr>
          <a:xfrm rot="190523">
            <a:off x="2192702" y="1464722"/>
            <a:ext cx="2949190" cy="4481700"/>
            <a:chOff x="4384527" y="2929295"/>
            <a:chExt cx="5897580" cy="8962186"/>
          </a:xfrm>
        </p:grpSpPr>
        <p:sp>
          <p:nvSpPr>
            <p:cNvPr id="4392" name="Google Shape;4392;p28"/>
            <p:cNvSpPr/>
            <p:nvPr/>
          </p:nvSpPr>
          <p:spPr>
            <a:xfrm>
              <a:off x="4384527" y="2929295"/>
              <a:ext cx="5897580" cy="8962186"/>
            </a:xfrm>
            <a:custGeom>
              <a:rect b="b" l="l" r="r" t="t"/>
              <a:pathLst>
                <a:path extrusionOk="0" h="8962186" w="5897580">
                  <a:moveTo>
                    <a:pt x="5894931" y="8896189"/>
                  </a:moveTo>
                  <a:cubicBezTo>
                    <a:pt x="5896867" y="8929045"/>
                    <a:pt x="6183988" y="8915045"/>
                    <a:pt x="167478" y="8962187"/>
                  </a:cubicBezTo>
                  <a:cubicBezTo>
                    <a:pt x="59938" y="8962187"/>
                    <a:pt x="38835" y="1334916"/>
                    <a:pt x="0" y="169562"/>
                  </a:cubicBezTo>
                  <a:cubicBezTo>
                    <a:pt x="0" y="85855"/>
                    <a:pt x="943298" y="114230"/>
                    <a:pt x="1255950" y="98851"/>
                  </a:cubicBezTo>
                  <a:cubicBezTo>
                    <a:pt x="3370105" y="-5111"/>
                    <a:pt x="4434462" y="-44616"/>
                    <a:pt x="5739591" y="67429"/>
                  </a:cubicBezTo>
                  <a:cubicBezTo>
                    <a:pt x="5831892" y="75352"/>
                    <a:pt x="5647148" y="3392724"/>
                    <a:pt x="5894931" y="889618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93" name="Google Shape;4393;p28"/>
            <p:cNvSpPr/>
            <p:nvPr/>
          </p:nvSpPr>
          <p:spPr>
            <a:xfrm>
              <a:off x="4633798" y="3205969"/>
              <a:ext cx="5391385" cy="8408813"/>
            </a:xfrm>
            <a:custGeom>
              <a:rect b="b" l="l" r="r" t="t"/>
              <a:pathLst>
                <a:path extrusionOk="0" h="8408813" w="5391385">
                  <a:moveTo>
                    <a:pt x="0" y="118484"/>
                  </a:moveTo>
                  <a:cubicBezTo>
                    <a:pt x="210974" y="100040"/>
                    <a:pt x="427740" y="103230"/>
                    <a:pt x="670432" y="103678"/>
                  </a:cubicBezTo>
                  <a:cubicBezTo>
                    <a:pt x="1501743" y="103678"/>
                    <a:pt x="3444117" y="-87144"/>
                    <a:pt x="5272425" y="48973"/>
                  </a:cubicBezTo>
                  <a:cubicBezTo>
                    <a:pt x="5325747" y="3764823"/>
                    <a:pt x="5171644" y="3546378"/>
                    <a:pt x="5391386" y="8367731"/>
                  </a:cubicBezTo>
                  <a:cubicBezTo>
                    <a:pt x="2948694" y="8387466"/>
                    <a:pt x="3123541" y="8384992"/>
                    <a:pt x="133018" y="8408813"/>
                  </a:cubicBezTo>
                  <a:cubicBezTo>
                    <a:pt x="13160" y="4797195"/>
                    <a:pt x="38476" y="1632843"/>
                    <a:pt x="0" y="1184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394" name="Google Shape;4394;p28"/>
            <p:cNvSpPr/>
            <p:nvPr/>
          </p:nvSpPr>
          <p:spPr>
            <a:xfrm>
              <a:off x="4636804" y="3202971"/>
              <a:ext cx="5380754" cy="8411939"/>
            </a:xfrm>
            <a:custGeom>
              <a:rect b="b" l="l" r="r" t="t"/>
              <a:pathLst>
                <a:path extrusionOk="0" h="8411939" w="5380754">
                  <a:moveTo>
                    <a:pt x="5344131" y="8199211"/>
                  </a:moveTo>
                  <a:cubicBezTo>
                    <a:pt x="5387825" y="8199211"/>
                    <a:pt x="5380707" y="8203477"/>
                    <a:pt x="5379756" y="8182542"/>
                  </a:cubicBezTo>
                  <a:cubicBezTo>
                    <a:pt x="5348775" y="8182577"/>
                    <a:pt x="5337622" y="8182542"/>
                    <a:pt x="5303378" y="8182595"/>
                  </a:cubicBezTo>
                  <a:cubicBezTo>
                    <a:pt x="5305009" y="7798601"/>
                    <a:pt x="5271123" y="7856927"/>
                    <a:pt x="5364786" y="7857143"/>
                  </a:cubicBezTo>
                  <a:cubicBezTo>
                    <a:pt x="5363853" y="7836960"/>
                    <a:pt x="5368927" y="7840472"/>
                    <a:pt x="5344131" y="7840472"/>
                  </a:cubicBezTo>
                  <a:cubicBezTo>
                    <a:pt x="5287080" y="7840472"/>
                    <a:pt x="5298626" y="7891414"/>
                    <a:pt x="5293552" y="7567359"/>
                  </a:cubicBezTo>
                  <a:cubicBezTo>
                    <a:pt x="5292602" y="7505860"/>
                    <a:pt x="5279675" y="7516239"/>
                    <a:pt x="5344131" y="7516239"/>
                  </a:cubicBezTo>
                  <a:cubicBezTo>
                    <a:pt x="5352988" y="7516239"/>
                    <a:pt x="5351285" y="7519591"/>
                    <a:pt x="5350586" y="7499605"/>
                  </a:cubicBezTo>
                  <a:cubicBezTo>
                    <a:pt x="5273579" y="7499605"/>
                    <a:pt x="5294323" y="7532245"/>
                    <a:pt x="5291024" y="7322512"/>
                  </a:cubicBezTo>
                  <a:cubicBezTo>
                    <a:pt x="5288120" y="7144003"/>
                    <a:pt x="5271481" y="7173184"/>
                    <a:pt x="5339936" y="7173202"/>
                  </a:cubicBezTo>
                  <a:cubicBezTo>
                    <a:pt x="5339254" y="7150958"/>
                    <a:pt x="5348631" y="7156676"/>
                    <a:pt x="5288317" y="7156479"/>
                  </a:cubicBezTo>
                  <a:cubicBezTo>
                    <a:pt x="5284803" y="6941135"/>
                    <a:pt x="5287313" y="7086556"/>
                    <a:pt x="5284067" y="6831133"/>
                  </a:cubicBezTo>
                  <a:cubicBezTo>
                    <a:pt x="5338160" y="6831007"/>
                    <a:pt x="5330039" y="6836618"/>
                    <a:pt x="5329411" y="6814428"/>
                  </a:cubicBezTo>
                  <a:cubicBezTo>
                    <a:pt x="5275211" y="6814446"/>
                    <a:pt x="5279065" y="6869294"/>
                    <a:pt x="5277541" y="6487702"/>
                  </a:cubicBezTo>
                  <a:cubicBezTo>
                    <a:pt x="5328999" y="6488275"/>
                    <a:pt x="5320536" y="6492147"/>
                    <a:pt x="5319980" y="6471337"/>
                  </a:cubicBezTo>
                  <a:cubicBezTo>
                    <a:pt x="5271087" y="6471176"/>
                    <a:pt x="5277488" y="6472520"/>
                    <a:pt x="5277470" y="6466103"/>
                  </a:cubicBezTo>
                  <a:cubicBezTo>
                    <a:pt x="5277237" y="6389315"/>
                    <a:pt x="5276896" y="6379958"/>
                    <a:pt x="5273202" y="6145669"/>
                  </a:cubicBezTo>
                  <a:cubicBezTo>
                    <a:pt x="5318761" y="6146153"/>
                    <a:pt x="5311266" y="6150061"/>
                    <a:pt x="5310693" y="6129286"/>
                  </a:cubicBezTo>
                  <a:cubicBezTo>
                    <a:pt x="5257801" y="6129071"/>
                    <a:pt x="5273579" y="6170584"/>
                    <a:pt x="5268612" y="5854398"/>
                  </a:cubicBezTo>
                  <a:cubicBezTo>
                    <a:pt x="5267644" y="5792953"/>
                    <a:pt x="5259110" y="5803600"/>
                    <a:pt x="5301585" y="5804066"/>
                  </a:cubicBezTo>
                  <a:cubicBezTo>
                    <a:pt x="5300975" y="5782808"/>
                    <a:pt x="5307806" y="5787809"/>
                    <a:pt x="5267591" y="5786805"/>
                  </a:cubicBezTo>
                  <a:cubicBezTo>
                    <a:pt x="5263395" y="5501969"/>
                    <a:pt x="5264650" y="5572967"/>
                    <a:pt x="5260401" y="5459470"/>
                  </a:cubicBezTo>
                  <a:cubicBezTo>
                    <a:pt x="5297354" y="5459255"/>
                    <a:pt x="5291293" y="5463718"/>
                    <a:pt x="5290612" y="5442693"/>
                  </a:cubicBezTo>
                  <a:cubicBezTo>
                    <a:pt x="5252548" y="5442818"/>
                    <a:pt x="5259486" y="5458430"/>
                    <a:pt x="5258017" y="5365045"/>
                  </a:cubicBezTo>
                  <a:cubicBezTo>
                    <a:pt x="5253390" y="5068701"/>
                    <a:pt x="5245179" y="5117097"/>
                    <a:pt x="5279442" y="5116612"/>
                  </a:cubicBezTo>
                  <a:cubicBezTo>
                    <a:pt x="5278671" y="5095748"/>
                    <a:pt x="5283637" y="5099782"/>
                    <a:pt x="5254610" y="5100337"/>
                  </a:cubicBezTo>
                  <a:cubicBezTo>
                    <a:pt x="5248693" y="4734303"/>
                    <a:pt x="5240338" y="4775906"/>
                    <a:pt x="5267806" y="4775834"/>
                  </a:cubicBezTo>
                  <a:cubicBezTo>
                    <a:pt x="5267268" y="4754881"/>
                    <a:pt x="5271499" y="4759147"/>
                    <a:pt x="5248693" y="4759200"/>
                  </a:cubicBezTo>
                  <a:cubicBezTo>
                    <a:pt x="5242758" y="4391482"/>
                    <a:pt x="5237021" y="4433120"/>
                    <a:pt x="5262212" y="4432905"/>
                  </a:cubicBezTo>
                  <a:cubicBezTo>
                    <a:pt x="5262033" y="4412901"/>
                    <a:pt x="5266712" y="4416182"/>
                    <a:pt x="5243763" y="4416415"/>
                  </a:cubicBezTo>
                  <a:cubicBezTo>
                    <a:pt x="5241306" y="4251044"/>
                    <a:pt x="5244121" y="4234052"/>
                    <a:pt x="5240876" y="4090746"/>
                  </a:cubicBezTo>
                  <a:cubicBezTo>
                    <a:pt x="5265690" y="4090746"/>
                    <a:pt x="5261495" y="4095048"/>
                    <a:pt x="5261602" y="4074095"/>
                  </a:cubicBezTo>
                  <a:cubicBezTo>
                    <a:pt x="5233884" y="4074113"/>
                    <a:pt x="5239764" y="4121433"/>
                    <a:pt x="5233614" y="3774776"/>
                  </a:cubicBezTo>
                  <a:cubicBezTo>
                    <a:pt x="5233041" y="3742834"/>
                    <a:pt x="5232054" y="3747029"/>
                    <a:pt x="5236358" y="3747064"/>
                  </a:cubicBezTo>
                  <a:cubicBezTo>
                    <a:pt x="5270137" y="3747387"/>
                    <a:pt x="5264399" y="3751617"/>
                    <a:pt x="5264668" y="3730663"/>
                  </a:cubicBezTo>
                  <a:cubicBezTo>
                    <a:pt x="5225224" y="3730377"/>
                    <a:pt x="5229885" y="3761601"/>
                    <a:pt x="5230871" y="3529964"/>
                  </a:cubicBezTo>
                  <a:cubicBezTo>
                    <a:pt x="5231338" y="3380600"/>
                    <a:pt x="5218357" y="3405175"/>
                    <a:pt x="5269616" y="3404117"/>
                  </a:cubicBezTo>
                  <a:cubicBezTo>
                    <a:pt x="5269957" y="3383253"/>
                    <a:pt x="5276609" y="3387143"/>
                    <a:pt x="5236232" y="3388308"/>
                  </a:cubicBezTo>
                  <a:cubicBezTo>
                    <a:pt x="5226640" y="3388577"/>
                    <a:pt x="5230549" y="3426810"/>
                    <a:pt x="5222785" y="3062264"/>
                  </a:cubicBezTo>
                  <a:cubicBezTo>
                    <a:pt x="5237792" y="3061995"/>
                    <a:pt x="5255291" y="3061654"/>
                    <a:pt x="5275049" y="3061421"/>
                  </a:cubicBezTo>
                  <a:cubicBezTo>
                    <a:pt x="5275354" y="3040575"/>
                    <a:pt x="5283081" y="3044501"/>
                    <a:pt x="5236304" y="3045379"/>
                  </a:cubicBezTo>
                  <a:cubicBezTo>
                    <a:pt x="5219917" y="3045666"/>
                    <a:pt x="5222463" y="3047171"/>
                    <a:pt x="5222337" y="3040862"/>
                  </a:cubicBezTo>
                  <a:cubicBezTo>
                    <a:pt x="5214412" y="2679345"/>
                    <a:pt x="5211812" y="2720177"/>
                    <a:pt x="5236376" y="2720428"/>
                  </a:cubicBezTo>
                  <a:cubicBezTo>
                    <a:pt x="5287797" y="2721055"/>
                    <a:pt x="5279101" y="2725034"/>
                    <a:pt x="5279263" y="2704188"/>
                  </a:cubicBezTo>
                  <a:cubicBezTo>
                    <a:pt x="5254843" y="2704009"/>
                    <a:pt x="5232198" y="2703722"/>
                    <a:pt x="5217137" y="2703561"/>
                  </a:cubicBezTo>
                  <a:cubicBezTo>
                    <a:pt x="5216528" y="2663249"/>
                    <a:pt x="5212799" y="2378699"/>
                    <a:pt x="5212781" y="2377445"/>
                  </a:cubicBezTo>
                  <a:cubicBezTo>
                    <a:pt x="5243278" y="2377337"/>
                    <a:pt x="5258465" y="2377248"/>
                    <a:pt x="5280069" y="2377194"/>
                  </a:cubicBezTo>
                  <a:cubicBezTo>
                    <a:pt x="5279998" y="2356222"/>
                    <a:pt x="5288927" y="2360470"/>
                    <a:pt x="5236393" y="2360685"/>
                  </a:cubicBezTo>
                  <a:cubicBezTo>
                    <a:pt x="5201467" y="2360829"/>
                    <a:pt x="5215954" y="2406697"/>
                    <a:pt x="5208765" y="2062621"/>
                  </a:cubicBezTo>
                  <a:cubicBezTo>
                    <a:pt x="5208065" y="2028923"/>
                    <a:pt x="5200911" y="2034318"/>
                    <a:pt x="5236304" y="2034982"/>
                  </a:cubicBezTo>
                  <a:cubicBezTo>
                    <a:pt x="5284300" y="2035878"/>
                    <a:pt x="5276358" y="2039839"/>
                    <a:pt x="5275946" y="2018975"/>
                  </a:cubicBezTo>
                  <a:cubicBezTo>
                    <a:pt x="5249177" y="2018652"/>
                    <a:pt x="5233525" y="2018222"/>
                    <a:pt x="5207868" y="2017846"/>
                  </a:cubicBezTo>
                  <a:cubicBezTo>
                    <a:pt x="5202023" y="1711106"/>
                    <a:pt x="5201951" y="1698738"/>
                    <a:pt x="5201844" y="1691335"/>
                  </a:cubicBezTo>
                  <a:cubicBezTo>
                    <a:pt x="5225224" y="1691712"/>
                    <a:pt x="5243637" y="1692232"/>
                    <a:pt x="5266802" y="1692608"/>
                  </a:cubicBezTo>
                  <a:cubicBezTo>
                    <a:pt x="5266031" y="1671547"/>
                    <a:pt x="5272772" y="1676118"/>
                    <a:pt x="5236573" y="1675329"/>
                  </a:cubicBezTo>
                  <a:cubicBezTo>
                    <a:pt x="5188235" y="1674289"/>
                    <a:pt x="5203152" y="1725428"/>
                    <a:pt x="5197021" y="1348926"/>
                  </a:cubicBezTo>
                  <a:cubicBezTo>
                    <a:pt x="5222624" y="1349410"/>
                    <a:pt x="5238348" y="1349984"/>
                    <a:pt x="5260258" y="1350503"/>
                  </a:cubicBezTo>
                  <a:cubicBezTo>
                    <a:pt x="5260132" y="1329496"/>
                    <a:pt x="5264883" y="1333995"/>
                    <a:pt x="5236626" y="1333224"/>
                  </a:cubicBezTo>
                  <a:cubicBezTo>
                    <a:pt x="5180454" y="1331611"/>
                    <a:pt x="5197523" y="1382032"/>
                    <a:pt x="5189903" y="1006302"/>
                  </a:cubicBezTo>
                  <a:cubicBezTo>
                    <a:pt x="5218536" y="1006785"/>
                    <a:pt x="5233166" y="1007431"/>
                    <a:pt x="5261369" y="1008112"/>
                  </a:cubicBezTo>
                  <a:cubicBezTo>
                    <a:pt x="5261620" y="987086"/>
                    <a:pt x="5266354" y="991657"/>
                    <a:pt x="5236626" y="990761"/>
                  </a:cubicBezTo>
                  <a:cubicBezTo>
                    <a:pt x="5180185" y="989148"/>
                    <a:pt x="5189652" y="996981"/>
                    <a:pt x="5189114" y="962369"/>
                  </a:cubicBezTo>
                  <a:cubicBezTo>
                    <a:pt x="5183574" y="605925"/>
                    <a:pt x="5173695" y="664251"/>
                    <a:pt x="5236465" y="664089"/>
                  </a:cubicBezTo>
                  <a:cubicBezTo>
                    <a:pt x="5272503" y="663982"/>
                    <a:pt x="5266443" y="668337"/>
                    <a:pt x="5266766" y="647366"/>
                  </a:cubicBezTo>
                  <a:cubicBezTo>
                    <a:pt x="5237953" y="647420"/>
                    <a:pt x="5220562" y="647509"/>
                    <a:pt x="5185528" y="647545"/>
                  </a:cubicBezTo>
                  <a:cubicBezTo>
                    <a:pt x="5182946" y="518274"/>
                    <a:pt x="5181476" y="511893"/>
                    <a:pt x="5180920" y="322092"/>
                  </a:cubicBezTo>
                  <a:cubicBezTo>
                    <a:pt x="5219540" y="322307"/>
                    <a:pt x="5234045" y="322684"/>
                    <a:pt x="5270316" y="323006"/>
                  </a:cubicBezTo>
                  <a:cubicBezTo>
                    <a:pt x="5270423" y="301963"/>
                    <a:pt x="5277183" y="306480"/>
                    <a:pt x="5236555" y="305960"/>
                  </a:cubicBezTo>
                  <a:cubicBezTo>
                    <a:pt x="5163044" y="305082"/>
                    <a:pt x="5182014" y="352850"/>
                    <a:pt x="5176904" y="45931"/>
                  </a:cubicBezTo>
                  <a:cubicBezTo>
                    <a:pt x="5153650" y="44318"/>
                    <a:pt x="5164461" y="12090"/>
                    <a:pt x="5166164" y="305351"/>
                  </a:cubicBezTo>
                  <a:cubicBezTo>
                    <a:pt x="5136778" y="305243"/>
                    <a:pt x="4922684" y="304365"/>
                    <a:pt x="4880156" y="304508"/>
                  </a:cubicBezTo>
                  <a:cubicBezTo>
                    <a:pt x="4873271" y="-2859"/>
                    <a:pt x="4888439" y="28007"/>
                    <a:pt x="4863087" y="26698"/>
                  </a:cubicBezTo>
                  <a:cubicBezTo>
                    <a:pt x="4866332" y="355772"/>
                    <a:pt x="4883580" y="304114"/>
                    <a:pt x="4805856" y="305207"/>
                  </a:cubicBezTo>
                  <a:cubicBezTo>
                    <a:pt x="4725462" y="306337"/>
                    <a:pt x="4723847" y="305763"/>
                    <a:pt x="4590866" y="306104"/>
                  </a:cubicBezTo>
                  <a:cubicBezTo>
                    <a:pt x="4580288" y="306121"/>
                    <a:pt x="4582887" y="317826"/>
                    <a:pt x="4581489" y="228491"/>
                  </a:cubicBezTo>
                  <a:cubicBezTo>
                    <a:pt x="4577813" y="-14850"/>
                    <a:pt x="4584411" y="13793"/>
                    <a:pt x="4563542" y="13040"/>
                  </a:cubicBezTo>
                  <a:cubicBezTo>
                    <a:pt x="4566177" y="187659"/>
                    <a:pt x="4567020" y="247580"/>
                    <a:pt x="4568131" y="306157"/>
                  </a:cubicBezTo>
                  <a:cubicBezTo>
                    <a:pt x="4501237" y="306283"/>
                    <a:pt x="4485011" y="306229"/>
                    <a:pt x="4283844" y="306086"/>
                  </a:cubicBezTo>
                  <a:cubicBezTo>
                    <a:pt x="4276529" y="-28706"/>
                    <a:pt x="4287932" y="5350"/>
                    <a:pt x="4264588" y="4866"/>
                  </a:cubicBezTo>
                  <a:cubicBezTo>
                    <a:pt x="4269554" y="330445"/>
                    <a:pt x="4269429" y="306068"/>
                    <a:pt x="4268156" y="306068"/>
                  </a:cubicBezTo>
                  <a:cubicBezTo>
                    <a:pt x="4159612" y="306068"/>
                    <a:pt x="4160795" y="304455"/>
                    <a:pt x="4053040" y="304455"/>
                  </a:cubicBezTo>
                  <a:cubicBezTo>
                    <a:pt x="3963070" y="304455"/>
                    <a:pt x="3986844" y="362960"/>
                    <a:pt x="3981358" y="1335"/>
                  </a:cubicBezTo>
                  <a:cubicBezTo>
                    <a:pt x="3961385" y="1210"/>
                    <a:pt x="3965204" y="-37059"/>
                    <a:pt x="3970744" y="305189"/>
                  </a:cubicBezTo>
                  <a:cubicBezTo>
                    <a:pt x="3819654" y="308272"/>
                    <a:pt x="3831756" y="307036"/>
                    <a:pt x="3686672" y="305906"/>
                  </a:cubicBezTo>
                  <a:cubicBezTo>
                    <a:pt x="3679715" y="-35212"/>
                    <a:pt x="3687819" y="1335"/>
                    <a:pt x="3666178" y="1532"/>
                  </a:cubicBezTo>
                  <a:cubicBezTo>
                    <a:pt x="3672077" y="357600"/>
                    <a:pt x="3690042" y="305691"/>
                    <a:pt x="3622879" y="305691"/>
                  </a:cubicBezTo>
                  <a:cubicBezTo>
                    <a:pt x="3345423" y="305691"/>
                    <a:pt x="3388166" y="330122"/>
                    <a:pt x="3386571" y="228455"/>
                  </a:cubicBezTo>
                  <a:cubicBezTo>
                    <a:pt x="3384706" y="108666"/>
                    <a:pt x="3384042" y="112771"/>
                    <a:pt x="3382267" y="6085"/>
                  </a:cubicBezTo>
                  <a:cubicBezTo>
                    <a:pt x="3361254" y="6551"/>
                    <a:pt x="3366759" y="-31502"/>
                    <a:pt x="3373213" y="306498"/>
                  </a:cubicBezTo>
                  <a:cubicBezTo>
                    <a:pt x="3301030" y="306139"/>
                    <a:pt x="3220348" y="302841"/>
                    <a:pt x="3089087" y="305655"/>
                  </a:cubicBezTo>
                  <a:cubicBezTo>
                    <a:pt x="3088226" y="206659"/>
                    <a:pt x="3085268" y="80131"/>
                    <a:pt x="3084174" y="13918"/>
                  </a:cubicBezTo>
                  <a:cubicBezTo>
                    <a:pt x="3060149" y="14653"/>
                    <a:pt x="3071767" y="-18113"/>
                    <a:pt x="3074403" y="305960"/>
                  </a:cubicBezTo>
                  <a:cubicBezTo>
                    <a:pt x="2946334" y="308613"/>
                    <a:pt x="2882326" y="305404"/>
                    <a:pt x="2788466" y="305082"/>
                  </a:cubicBezTo>
                  <a:cubicBezTo>
                    <a:pt x="2785041" y="152420"/>
                    <a:pt x="2786583" y="126788"/>
                    <a:pt x="2785328" y="23705"/>
                  </a:cubicBezTo>
                  <a:cubicBezTo>
                    <a:pt x="2765445" y="24386"/>
                    <a:pt x="2770913" y="9563"/>
                    <a:pt x="2771218" y="106318"/>
                  </a:cubicBezTo>
                  <a:cubicBezTo>
                    <a:pt x="2771433" y="175220"/>
                    <a:pt x="2772437" y="244480"/>
                    <a:pt x="2773782" y="305064"/>
                  </a:cubicBezTo>
                  <a:cubicBezTo>
                    <a:pt x="2760693" y="305046"/>
                    <a:pt x="2556335" y="304938"/>
                    <a:pt x="2547549" y="304921"/>
                  </a:cubicBezTo>
                  <a:cubicBezTo>
                    <a:pt x="2470489" y="304921"/>
                    <a:pt x="2490714" y="352062"/>
                    <a:pt x="2487863" y="34513"/>
                  </a:cubicBezTo>
                  <a:cubicBezTo>
                    <a:pt x="2468033" y="35266"/>
                    <a:pt x="2473537" y="22253"/>
                    <a:pt x="2473358" y="106265"/>
                  </a:cubicBezTo>
                  <a:cubicBezTo>
                    <a:pt x="2473215" y="173499"/>
                    <a:pt x="2474093" y="239694"/>
                    <a:pt x="2475653" y="305154"/>
                  </a:cubicBezTo>
                  <a:cubicBezTo>
                    <a:pt x="2198627" y="307269"/>
                    <a:pt x="2469360" y="305028"/>
                    <a:pt x="2192334" y="306821"/>
                  </a:cubicBezTo>
                  <a:cubicBezTo>
                    <a:pt x="2191742" y="250179"/>
                    <a:pt x="2190756" y="196102"/>
                    <a:pt x="2188317" y="46361"/>
                  </a:cubicBezTo>
                  <a:cubicBezTo>
                    <a:pt x="2167771" y="47204"/>
                    <a:pt x="2173203" y="19923"/>
                    <a:pt x="2176610" y="228724"/>
                  </a:cubicBezTo>
                  <a:cubicBezTo>
                    <a:pt x="2178187" y="328850"/>
                    <a:pt x="2234235" y="307287"/>
                    <a:pt x="1902363" y="307287"/>
                  </a:cubicBezTo>
                  <a:cubicBezTo>
                    <a:pt x="1890260" y="307287"/>
                    <a:pt x="1896571" y="336969"/>
                    <a:pt x="1888862" y="59052"/>
                  </a:cubicBezTo>
                  <a:cubicBezTo>
                    <a:pt x="1864657" y="60091"/>
                    <a:pt x="1877763" y="23544"/>
                    <a:pt x="1879700" y="307233"/>
                  </a:cubicBezTo>
                  <a:cubicBezTo>
                    <a:pt x="1788278" y="306767"/>
                    <a:pt x="1728556" y="301479"/>
                    <a:pt x="1593799" y="305118"/>
                  </a:cubicBezTo>
                  <a:cubicBezTo>
                    <a:pt x="1592669" y="252241"/>
                    <a:pt x="1592633" y="233098"/>
                    <a:pt x="1589657" y="72441"/>
                  </a:cubicBezTo>
                  <a:cubicBezTo>
                    <a:pt x="1570347" y="73338"/>
                    <a:pt x="1573431" y="36826"/>
                    <a:pt x="1579097" y="305530"/>
                  </a:cubicBezTo>
                  <a:cubicBezTo>
                    <a:pt x="1509065" y="307555"/>
                    <a:pt x="1435913" y="307287"/>
                    <a:pt x="1364895" y="306408"/>
                  </a:cubicBezTo>
                  <a:cubicBezTo>
                    <a:pt x="1274621" y="305387"/>
                    <a:pt x="1293751" y="348154"/>
                    <a:pt x="1292622" y="86333"/>
                  </a:cubicBezTo>
                  <a:cubicBezTo>
                    <a:pt x="1274997" y="87175"/>
                    <a:pt x="1274997" y="52958"/>
                    <a:pt x="1280555" y="305799"/>
                  </a:cubicBezTo>
                  <a:cubicBezTo>
                    <a:pt x="1264867" y="305763"/>
                    <a:pt x="1273975" y="305781"/>
                    <a:pt x="1042310" y="305727"/>
                  </a:cubicBezTo>
                  <a:cubicBezTo>
                    <a:pt x="980418" y="305727"/>
                    <a:pt x="995820" y="342203"/>
                    <a:pt x="992395" y="100672"/>
                  </a:cubicBezTo>
                  <a:cubicBezTo>
                    <a:pt x="971041" y="101622"/>
                    <a:pt x="976743" y="70326"/>
                    <a:pt x="980831" y="305566"/>
                  </a:cubicBezTo>
                  <a:cubicBezTo>
                    <a:pt x="904452" y="305118"/>
                    <a:pt x="893604" y="304078"/>
                    <a:pt x="697278" y="305082"/>
                  </a:cubicBezTo>
                  <a:cubicBezTo>
                    <a:pt x="695844" y="255306"/>
                    <a:pt x="694661" y="182873"/>
                    <a:pt x="694732" y="106498"/>
                  </a:cubicBezTo>
                  <a:cubicBezTo>
                    <a:pt x="676140" y="106534"/>
                    <a:pt x="678739" y="88125"/>
                    <a:pt x="680945" y="228742"/>
                  </a:cubicBezTo>
                  <a:cubicBezTo>
                    <a:pt x="682433" y="324781"/>
                    <a:pt x="697314" y="305261"/>
                    <a:pt x="612311" y="305261"/>
                  </a:cubicBezTo>
                  <a:cubicBezTo>
                    <a:pt x="505793" y="305261"/>
                    <a:pt x="505022" y="306874"/>
                    <a:pt x="399508" y="306892"/>
                  </a:cubicBezTo>
                  <a:cubicBezTo>
                    <a:pt x="397805" y="219583"/>
                    <a:pt x="398002" y="199220"/>
                    <a:pt x="395689" y="106444"/>
                  </a:cubicBezTo>
                  <a:cubicBezTo>
                    <a:pt x="375375" y="106534"/>
                    <a:pt x="380449" y="80651"/>
                    <a:pt x="384806" y="306874"/>
                  </a:cubicBezTo>
                  <a:cubicBezTo>
                    <a:pt x="383515" y="306874"/>
                    <a:pt x="100859" y="304849"/>
                    <a:pt x="99568" y="304831"/>
                  </a:cubicBezTo>
                  <a:cubicBezTo>
                    <a:pt x="98134" y="255664"/>
                    <a:pt x="97291" y="192409"/>
                    <a:pt x="96233" y="114474"/>
                  </a:cubicBezTo>
                  <a:cubicBezTo>
                    <a:pt x="76690" y="115603"/>
                    <a:pt x="81191" y="98951"/>
                    <a:pt x="83235" y="228724"/>
                  </a:cubicBezTo>
                  <a:cubicBezTo>
                    <a:pt x="84597" y="316016"/>
                    <a:pt x="88560" y="304687"/>
                    <a:pt x="75041" y="304472"/>
                  </a:cubicBezTo>
                  <a:cubicBezTo>
                    <a:pt x="-12992" y="303164"/>
                    <a:pt x="562" y="298557"/>
                    <a:pt x="993" y="320425"/>
                  </a:cubicBezTo>
                  <a:cubicBezTo>
                    <a:pt x="38985" y="320569"/>
                    <a:pt x="59926" y="320945"/>
                    <a:pt x="85386" y="321303"/>
                  </a:cubicBezTo>
                  <a:cubicBezTo>
                    <a:pt x="91608" y="512324"/>
                    <a:pt x="90030" y="521196"/>
                    <a:pt x="91321" y="648764"/>
                  </a:cubicBezTo>
                  <a:cubicBezTo>
                    <a:pt x="65144" y="649015"/>
                    <a:pt x="44095" y="649284"/>
                    <a:pt x="6282" y="649409"/>
                  </a:cubicBezTo>
                  <a:cubicBezTo>
                    <a:pt x="6551" y="671187"/>
                    <a:pt x="-6215" y="666437"/>
                    <a:pt x="75005" y="665577"/>
                  </a:cubicBezTo>
                  <a:cubicBezTo>
                    <a:pt x="99012" y="665344"/>
                    <a:pt x="89994" y="620175"/>
                    <a:pt x="95426" y="962566"/>
                  </a:cubicBezTo>
                  <a:cubicBezTo>
                    <a:pt x="96000" y="999024"/>
                    <a:pt x="111993" y="989919"/>
                    <a:pt x="9509" y="989865"/>
                  </a:cubicBezTo>
                  <a:cubicBezTo>
                    <a:pt x="9653" y="1012055"/>
                    <a:pt x="-6054" y="1006499"/>
                    <a:pt x="96162" y="1006552"/>
                  </a:cubicBezTo>
                  <a:cubicBezTo>
                    <a:pt x="97614" y="1087947"/>
                    <a:pt x="101110" y="1203506"/>
                    <a:pt x="101307" y="1332973"/>
                  </a:cubicBezTo>
                  <a:cubicBezTo>
                    <a:pt x="71383" y="1333099"/>
                    <a:pt x="48219" y="1333296"/>
                    <a:pt x="11230" y="1333385"/>
                  </a:cubicBezTo>
                  <a:cubicBezTo>
                    <a:pt x="11302" y="1355110"/>
                    <a:pt x="-711" y="1350199"/>
                    <a:pt x="74969" y="1349786"/>
                  </a:cubicBezTo>
                  <a:cubicBezTo>
                    <a:pt x="111957" y="1349589"/>
                    <a:pt x="100303" y="1299078"/>
                    <a:pt x="106345" y="1675293"/>
                  </a:cubicBezTo>
                  <a:cubicBezTo>
                    <a:pt x="73929" y="1675454"/>
                    <a:pt x="50298" y="1675705"/>
                    <a:pt x="12270" y="1675831"/>
                  </a:cubicBezTo>
                  <a:cubicBezTo>
                    <a:pt x="12324" y="1697932"/>
                    <a:pt x="975" y="1692662"/>
                    <a:pt x="74969" y="1692178"/>
                  </a:cubicBezTo>
                  <a:cubicBezTo>
                    <a:pt x="119667" y="1691873"/>
                    <a:pt x="106561" y="1653587"/>
                    <a:pt x="111061" y="1940610"/>
                  </a:cubicBezTo>
                  <a:cubicBezTo>
                    <a:pt x="112495" y="2032096"/>
                    <a:pt x="122554" y="2016448"/>
                    <a:pt x="74808" y="2017344"/>
                  </a:cubicBezTo>
                  <a:cubicBezTo>
                    <a:pt x="2158" y="2018706"/>
                    <a:pt x="13364" y="2012469"/>
                    <a:pt x="13471" y="2034874"/>
                  </a:cubicBezTo>
                  <a:cubicBezTo>
                    <a:pt x="57560" y="2034551"/>
                    <a:pt x="75973" y="2033870"/>
                    <a:pt x="113033" y="2033386"/>
                  </a:cubicBezTo>
                  <a:cubicBezTo>
                    <a:pt x="117282" y="2182696"/>
                    <a:pt x="115776" y="2114315"/>
                    <a:pt x="119165" y="2359700"/>
                  </a:cubicBezTo>
                  <a:cubicBezTo>
                    <a:pt x="83575" y="2360220"/>
                    <a:pt x="59729" y="2361277"/>
                    <a:pt x="15731" y="2361743"/>
                  </a:cubicBezTo>
                  <a:cubicBezTo>
                    <a:pt x="15910" y="2382213"/>
                    <a:pt x="3879" y="2379094"/>
                    <a:pt x="75077" y="2377284"/>
                  </a:cubicBezTo>
                  <a:cubicBezTo>
                    <a:pt x="135481" y="2375814"/>
                    <a:pt x="119201" y="2326091"/>
                    <a:pt x="124508" y="2702360"/>
                  </a:cubicBezTo>
                  <a:cubicBezTo>
                    <a:pt x="80420" y="2702145"/>
                    <a:pt x="67331" y="2701787"/>
                    <a:pt x="20069" y="2701607"/>
                  </a:cubicBezTo>
                  <a:cubicBezTo>
                    <a:pt x="20410" y="2723636"/>
                    <a:pt x="10172" y="2718044"/>
                    <a:pt x="74844" y="2718671"/>
                  </a:cubicBezTo>
                  <a:cubicBezTo>
                    <a:pt x="137453" y="2719245"/>
                    <a:pt x="124777" y="2703400"/>
                    <a:pt x="125458" y="2796445"/>
                  </a:cubicBezTo>
                  <a:cubicBezTo>
                    <a:pt x="127645" y="3095603"/>
                    <a:pt x="152513" y="3045612"/>
                    <a:pt x="74915" y="3045809"/>
                  </a:cubicBezTo>
                  <a:cubicBezTo>
                    <a:pt x="18474" y="3045899"/>
                    <a:pt x="27026" y="3040360"/>
                    <a:pt x="27582" y="3062532"/>
                  </a:cubicBezTo>
                  <a:cubicBezTo>
                    <a:pt x="56197" y="3062497"/>
                    <a:pt x="82266" y="3062425"/>
                    <a:pt x="129654" y="3062371"/>
                  </a:cubicBezTo>
                  <a:cubicBezTo>
                    <a:pt x="138152" y="3453696"/>
                    <a:pt x="145951" y="3389150"/>
                    <a:pt x="74987" y="3388487"/>
                  </a:cubicBezTo>
                  <a:cubicBezTo>
                    <a:pt x="28622" y="3388057"/>
                    <a:pt x="36242" y="3383917"/>
                    <a:pt x="36851" y="3404816"/>
                  </a:cubicBezTo>
                  <a:cubicBezTo>
                    <a:pt x="73069" y="3405049"/>
                    <a:pt x="92468" y="3405390"/>
                    <a:pt x="133293" y="3405551"/>
                  </a:cubicBezTo>
                  <a:cubicBezTo>
                    <a:pt x="133311" y="3406232"/>
                    <a:pt x="137202" y="3565849"/>
                    <a:pt x="140483" y="3731918"/>
                  </a:cubicBezTo>
                  <a:cubicBezTo>
                    <a:pt x="97058" y="3731578"/>
                    <a:pt x="78394" y="3730789"/>
                    <a:pt x="44597" y="3730215"/>
                  </a:cubicBezTo>
                  <a:cubicBezTo>
                    <a:pt x="44973" y="3751277"/>
                    <a:pt x="38806" y="3746706"/>
                    <a:pt x="74772" y="3747512"/>
                  </a:cubicBezTo>
                  <a:cubicBezTo>
                    <a:pt x="159094" y="3749448"/>
                    <a:pt x="140429" y="3688613"/>
                    <a:pt x="146525" y="4074704"/>
                  </a:cubicBezTo>
                  <a:cubicBezTo>
                    <a:pt x="104965" y="4074615"/>
                    <a:pt x="88918" y="4074399"/>
                    <a:pt x="49492" y="4074184"/>
                  </a:cubicBezTo>
                  <a:cubicBezTo>
                    <a:pt x="49725" y="4095192"/>
                    <a:pt x="44615" y="4090818"/>
                    <a:pt x="74862" y="4091015"/>
                  </a:cubicBezTo>
                  <a:cubicBezTo>
                    <a:pt x="174567" y="4091697"/>
                    <a:pt x="142724" y="4041257"/>
                    <a:pt x="148282" y="4386517"/>
                  </a:cubicBezTo>
                  <a:cubicBezTo>
                    <a:pt x="148856" y="4423907"/>
                    <a:pt x="166713" y="4414550"/>
                    <a:pt x="52271" y="4414587"/>
                  </a:cubicBezTo>
                  <a:cubicBezTo>
                    <a:pt x="52396" y="4436777"/>
                    <a:pt x="34861" y="4431220"/>
                    <a:pt x="148981" y="4431202"/>
                  </a:cubicBezTo>
                  <a:cubicBezTo>
                    <a:pt x="149017" y="4432941"/>
                    <a:pt x="152854" y="4672805"/>
                    <a:pt x="154916" y="4760043"/>
                  </a:cubicBezTo>
                  <a:cubicBezTo>
                    <a:pt x="106865" y="4759792"/>
                    <a:pt x="82087" y="4758878"/>
                    <a:pt x="53615" y="4758268"/>
                  </a:cubicBezTo>
                  <a:cubicBezTo>
                    <a:pt x="53669" y="4778290"/>
                    <a:pt x="33248" y="4776085"/>
                    <a:pt x="155310" y="4776695"/>
                  </a:cubicBezTo>
                  <a:cubicBezTo>
                    <a:pt x="155346" y="4778290"/>
                    <a:pt x="161711" y="5100140"/>
                    <a:pt x="161729" y="5101448"/>
                  </a:cubicBezTo>
                  <a:cubicBezTo>
                    <a:pt x="108945" y="5101538"/>
                    <a:pt x="85476" y="5101932"/>
                    <a:pt x="54368" y="5102219"/>
                  </a:cubicBezTo>
                  <a:cubicBezTo>
                    <a:pt x="54404" y="5123155"/>
                    <a:pt x="50209" y="5118925"/>
                    <a:pt x="75005" y="5118656"/>
                  </a:cubicBezTo>
                  <a:cubicBezTo>
                    <a:pt x="171537" y="5117616"/>
                    <a:pt x="161998" y="5117348"/>
                    <a:pt x="162052" y="5120502"/>
                  </a:cubicBezTo>
                  <a:cubicBezTo>
                    <a:pt x="163809" y="5232422"/>
                    <a:pt x="167162" y="5346206"/>
                    <a:pt x="167556" y="5442675"/>
                  </a:cubicBezTo>
                  <a:cubicBezTo>
                    <a:pt x="33194" y="5442800"/>
                    <a:pt x="55229" y="5439341"/>
                    <a:pt x="55301" y="5460079"/>
                  </a:cubicBezTo>
                  <a:cubicBezTo>
                    <a:pt x="87394" y="5459793"/>
                    <a:pt x="110631" y="5459380"/>
                    <a:pt x="167610" y="5459308"/>
                  </a:cubicBezTo>
                  <a:cubicBezTo>
                    <a:pt x="167879" y="5663951"/>
                    <a:pt x="170443" y="5689279"/>
                    <a:pt x="172684" y="5784116"/>
                  </a:cubicBezTo>
                  <a:cubicBezTo>
                    <a:pt x="115292" y="5784170"/>
                    <a:pt x="91643" y="5784690"/>
                    <a:pt x="57165" y="5785156"/>
                  </a:cubicBezTo>
                  <a:cubicBezTo>
                    <a:pt x="57327" y="5805160"/>
                    <a:pt x="52791" y="5801879"/>
                    <a:pt x="75023" y="5801557"/>
                  </a:cubicBezTo>
                  <a:cubicBezTo>
                    <a:pt x="203128" y="5799657"/>
                    <a:pt x="170192" y="5740758"/>
                    <a:pt x="175786" y="6099406"/>
                  </a:cubicBezTo>
                  <a:cubicBezTo>
                    <a:pt x="176395" y="6138589"/>
                    <a:pt x="195562" y="6128802"/>
                    <a:pt x="74897" y="6129143"/>
                  </a:cubicBezTo>
                  <a:cubicBezTo>
                    <a:pt x="57847" y="6129178"/>
                    <a:pt x="60769" y="6124895"/>
                    <a:pt x="61074" y="6145848"/>
                  </a:cubicBezTo>
                  <a:cubicBezTo>
                    <a:pt x="91123" y="6145794"/>
                    <a:pt x="112280" y="6145669"/>
                    <a:pt x="176485" y="6145669"/>
                  </a:cubicBezTo>
                  <a:cubicBezTo>
                    <a:pt x="177399" y="6211738"/>
                    <a:pt x="178368" y="6336868"/>
                    <a:pt x="181380" y="6469347"/>
                  </a:cubicBezTo>
                  <a:cubicBezTo>
                    <a:pt x="125100" y="6469365"/>
                    <a:pt x="102849" y="6469903"/>
                    <a:pt x="67188" y="6470620"/>
                  </a:cubicBezTo>
                  <a:cubicBezTo>
                    <a:pt x="67744" y="6494101"/>
                    <a:pt x="49581" y="6485999"/>
                    <a:pt x="181720" y="6485981"/>
                  </a:cubicBezTo>
                  <a:cubicBezTo>
                    <a:pt x="181756" y="6487326"/>
                    <a:pt x="188103" y="6812796"/>
                    <a:pt x="188139" y="6814284"/>
                  </a:cubicBezTo>
                  <a:cubicBezTo>
                    <a:pt x="140465" y="6814338"/>
                    <a:pt x="113786" y="6813907"/>
                    <a:pt x="76941" y="6813065"/>
                  </a:cubicBezTo>
                  <a:cubicBezTo>
                    <a:pt x="77623" y="6833768"/>
                    <a:pt x="59263" y="6830936"/>
                    <a:pt x="182455" y="6830936"/>
                  </a:cubicBezTo>
                  <a:cubicBezTo>
                    <a:pt x="189502" y="6830936"/>
                    <a:pt x="188408" y="6830201"/>
                    <a:pt x="188444" y="6833248"/>
                  </a:cubicBezTo>
                  <a:cubicBezTo>
                    <a:pt x="194038" y="7196181"/>
                    <a:pt x="197373" y="7157142"/>
                    <a:pt x="182455" y="7157142"/>
                  </a:cubicBezTo>
                  <a:cubicBezTo>
                    <a:pt x="72190" y="7157142"/>
                    <a:pt x="88201" y="7152409"/>
                    <a:pt x="88918" y="7173901"/>
                  </a:cubicBezTo>
                  <a:cubicBezTo>
                    <a:pt x="116691" y="7173829"/>
                    <a:pt x="141702" y="7173793"/>
                    <a:pt x="193715" y="7173793"/>
                  </a:cubicBezTo>
                  <a:cubicBezTo>
                    <a:pt x="198968" y="7401899"/>
                    <a:pt x="197498" y="7403925"/>
                    <a:pt x="198377" y="7497114"/>
                  </a:cubicBezTo>
                  <a:cubicBezTo>
                    <a:pt x="155795" y="7496988"/>
                    <a:pt x="124920" y="7497292"/>
                    <a:pt x="99676" y="7497740"/>
                  </a:cubicBezTo>
                  <a:cubicBezTo>
                    <a:pt x="100411" y="7519644"/>
                    <a:pt x="85852" y="7513729"/>
                    <a:pt x="182473" y="7513729"/>
                  </a:cubicBezTo>
                  <a:cubicBezTo>
                    <a:pt x="204562" y="7513729"/>
                    <a:pt x="198144" y="7476178"/>
                    <a:pt x="203397" y="7812242"/>
                  </a:cubicBezTo>
                  <a:cubicBezTo>
                    <a:pt x="203971" y="7847803"/>
                    <a:pt x="209421" y="7841727"/>
                    <a:pt x="182473" y="7841727"/>
                  </a:cubicBezTo>
                  <a:cubicBezTo>
                    <a:pt x="96879" y="7841727"/>
                    <a:pt x="110882" y="7835239"/>
                    <a:pt x="111635" y="7857913"/>
                  </a:cubicBezTo>
                  <a:cubicBezTo>
                    <a:pt x="141935" y="7858361"/>
                    <a:pt x="173562" y="7858433"/>
                    <a:pt x="204168" y="7858343"/>
                  </a:cubicBezTo>
                  <a:cubicBezTo>
                    <a:pt x="210353" y="8235436"/>
                    <a:pt x="219157" y="8185105"/>
                    <a:pt x="182473" y="8185105"/>
                  </a:cubicBezTo>
                  <a:cubicBezTo>
                    <a:pt x="111222" y="8185105"/>
                    <a:pt x="122320" y="8179692"/>
                    <a:pt x="123038" y="8201774"/>
                  </a:cubicBezTo>
                  <a:cubicBezTo>
                    <a:pt x="153213" y="8201721"/>
                    <a:pt x="179658" y="8201738"/>
                    <a:pt x="208596" y="8201738"/>
                  </a:cubicBezTo>
                  <a:cubicBezTo>
                    <a:pt x="208830" y="8260208"/>
                    <a:pt x="210049" y="8331421"/>
                    <a:pt x="211447" y="8411077"/>
                  </a:cubicBezTo>
                  <a:cubicBezTo>
                    <a:pt x="234199" y="8410898"/>
                    <a:pt x="224249" y="8438017"/>
                    <a:pt x="223281" y="8201738"/>
                  </a:cubicBezTo>
                  <a:lnTo>
                    <a:pt x="507102" y="8201756"/>
                  </a:lnTo>
                  <a:cubicBezTo>
                    <a:pt x="508321" y="8288475"/>
                    <a:pt x="509092" y="8347571"/>
                    <a:pt x="511226" y="8408693"/>
                  </a:cubicBezTo>
                  <a:cubicBezTo>
                    <a:pt x="532741" y="8408514"/>
                    <a:pt x="525049" y="8436727"/>
                    <a:pt x="521804" y="8201756"/>
                  </a:cubicBezTo>
                  <a:cubicBezTo>
                    <a:pt x="763545" y="8201774"/>
                    <a:pt x="697906" y="8199624"/>
                    <a:pt x="806809" y="8199229"/>
                  </a:cubicBezTo>
                  <a:cubicBezTo>
                    <a:pt x="808709" y="8278114"/>
                    <a:pt x="808906" y="8321169"/>
                    <a:pt x="810699" y="8406327"/>
                  </a:cubicBezTo>
                  <a:cubicBezTo>
                    <a:pt x="830368" y="8406166"/>
                    <a:pt x="825401" y="8422638"/>
                    <a:pt x="823501" y="8301864"/>
                  </a:cubicBezTo>
                  <a:cubicBezTo>
                    <a:pt x="821690" y="8187094"/>
                    <a:pt x="819216" y="8199193"/>
                    <a:pt x="827338" y="8199193"/>
                  </a:cubicBezTo>
                  <a:cubicBezTo>
                    <a:pt x="931830" y="8199193"/>
                    <a:pt x="933928" y="8200968"/>
                    <a:pt x="1042275" y="8200968"/>
                  </a:cubicBezTo>
                  <a:cubicBezTo>
                    <a:pt x="1122598" y="8200986"/>
                    <a:pt x="1104418" y="8180624"/>
                    <a:pt x="1106318" y="8302187"/>
                  </a:cubicBezTo>
                  <a:cubicBezTo>
                    <a:pt x="1108147" y="8419466"/>
                    <a:pt x="1104615" y="8404051"/>
                    <a:pt x="1123441" y="8403889"/>
                  </a:cubicBezTo>
                  <a:cubicBezTo>
                    <a:pt x="1121271" y="8340402"/>
                    <a:pt x="1120124" y="8259473"/>
                    <a:pt x="1120106" y="8200986"/>
                  </a:cubicBezTo>
                  <a:cubicBezTo>
                    <a:pt x="1239802" y="8201022"/>
                    <a:pt x="1296297" y="8201183"/>
                    <a:pt x="1364877" y="8200627"/>
                  </a:cubicBezTo>
                  <a:cubicBezTo>
                    <a:pt x="1413483" y="8200233"/>
                    <a:pt x="1403048" y="8180068"/>
                    <a:pt x="1404949" y="8302169"/>
                  </a:cubicBezTo>
                  <a:cubicBezTo>
                    <a:pt x="1406742" y="8416777"/>
                    <a:pt x="1401793" y="8401702"/>
                    <a:pt x="1421301" y="8401559"/>
                  </a:cubicBezTo>
                  <a:cubicBezTo>
                    <a:pt x="1420046" y="8330740"/>
                    <a:pt x="1418934" y="8259168"/>
                    <a:pt x="1418127" y="8200287"/>
                  </a:cubicBezTo>
                  <a:cubicBezTo>
                    <a:pt x="1503829" y="8199964"/>
                    <a:pt x="1572606" y="8200501"/>
                    <a:pt x="1703437" y="8200448"/>
                  </a:cubicBezTo>
                  <a:cubicBezTo>
                    <a:pt x="1703706" y="8262807"/>
                    <a:pt x="1705050" y="8343825"/>
                    <a:pt x="1706395" y="8399355"/>
                  </a:cubicBezTo>
                  <a:cubicBezTo>
                    <a:pt x="1729273" y="8399193"/>
                    <a:pt x="1719035" y="8425130"/>
                    <a:pt x="1718139" y="8200412"/>
                  </a:cubicBezTo>
                  <a:cubicBezTo>
                    <a:pt x="1719465" y="8200412"/>
                    <a:pt x="1999898" y="8199176"/>
                    <a:pt x="2001332" y="8199157"/>
                  </a:cubicBezTo>
                  <a:cubicBezTo>
                    <a:pt x="2003179" y="8297294"/>
                    <a:pt x="2003305" y="8327998"/>
                    <a:pt x="2004882" y="8397024"/>
                  </a:cubicBezTo>
                  <a:cubicBezTo>
                    <a:pt x="2025340" y="8396881"/>
                    <a:pt x="2020194" y="8425453"/>
                    <a:pt x="2016052" y="8199068"/>
                  </a:cubicBezTo>
                  <a:cubicBezTo>
                    <a:pt x="2216341" y="8197706"/>
                    <a:pt x="2199954" y="8200323"/>
                    <a:pt x="2301774" y="8200806"/>
                  </a:cubicBezTo>
                  <a:cubicBezTo>
                    <a:pt x="2303782" y="8262072"/>
                    <a:pt x="2304894" y="8337157"/>
                    <a:pt x="2305181" y="8394712"/>
                  </a:cubicBezTo>
                  <a:cubicBezTo>
                    <a:pt x="2324275" y="8394569"/>
                    <a:pt x="2320546" y="8410002"/>
                    <a:pt x="2318861" y="8301864"/>
                  </a:cubicBezTo>
                  <a:cubicBezTo>
                    <a:pt x="2317032" y="8185517"/>
                    <a:pt x="2310434" y="8200896"/>
                    <a:pt x="2332487" y="8200896"/>
                  </a:cubicBezTo>
                  <a:cubicBezTo>
                    <a:pt x="2525747" y="8201057"/>
                    <a:pt x="2558648" y="8201147"/>
                    <a:pt x="2600405" y="8200968"/>
                  </a:cubicBezTo>
                  <a:cubicBezTo>
                    <a:pt x="2601696" y="8282183"/>
                    <a:pt x="2602664" y="8336745"/>
                    <a:pt x="2603184" y="8392436"/>
                  </a:cubicBezTo>
                  <a:cubicBezTo>
                    <a:pt x="2622279" y="8392292"/>
                    <a:pt x="2618352" y="8407546"/>
                    <a:pt x="2616703" y="8301864"/>
                  </a:cubicBezTo>
                  <a:cubicBezTo>
                    <a:pt x="2614820" y="8183384"/>
                    <a:pt x="2601732" y="8201075"/>
                    <a:pt x="2655179" y="8200574"/>
                  </a:cubicBezTo>
                  <a:cubicBezTo>
                    <a:pt x="2757861" y="8199605"/>
                    <a:pt x="2816597" y="8200035"/>
                    <a:pt x="2870134" y="8200824"/>
                  </a:cubicBezTo>
                  <a:cubicBezTo>
                    <a:pt x="2907570" y="8201380"/>
                    <a:pt x="2897709" y="8182237"/>
                    <a:pt x="2899592" y="8302187"/>
                  </a:cubicBezTo>
                  <a:cubicBezTo>
                    <a:pt x="2901206" y="8405251"/>
                    <a:pt x="2897225" y="8390177"/>
                    <a:pt x="2916051" y="8390034"/>
                  </a:cubicBezTo>
                  <a:cubicBezTo>
                    <a:pt x="2914724" y="8339129"/>
                    <a:pt x="2913397" y="8262412"/>
                    <a:pt x="2913433" y="8201362"/>
                  </a:cubicBezTo>
                  <a:cubicBezTo>
                    <a:pt x="3079298" y="8202850"/>
                    <a:pt x="3066819" y="8198763"/>
                    <a:pt x="3196681" y="8198763"/>
                  </a:cubicBezTo>
                  <a:cubicBezTo>
                    <a:pt x="3196932" y="8258900"/>
                    <a:pt x="3198187" y="8336422"/>
                    <a:pt x="3199388" y="8387865"/>
                  </a:cubicBezTo>
                  <a:cubicBezTo>
                    <a:pt x="3221872" y="8387686"/>
                    <a:pt x="3212262" y="8413909"/>
                    <a:pt x="3211383" y="8198781"/>
                  </a:cubicBezTo>
                  <a:cubicBezTo>
                    <a:pt x="3239281" y="8198817"/>
                    <a:pt x="3122705" y="8198315"/>
                    <a:pt x="3497033" y="8200125"/>
                  </a:cubicBezTo>
                  <a:cubicBezTo>
                    <a:pt x="3498109" y="8253056"/>
                    <a:pt x="3499454" y="8331583"/>
                    <a:pt x="3499848" y="8385571"/>
                  </a:cubicBezTo>
                  <a:cubicBezTo>
                    <a:pt x="3519050" y="8385428"/>
                    <a:pt x="3515052" y="8399946"/>
                    <a:pt x="3513528" y="8301882"/>
                  </a:cubicBezTo>
                  <a:cubicBezTo>
                    <a:pt x="3511771" y="8188922"/>
                    <a:pt x="3510068" y="8200197"/>
                    <a:pt x="3515375" y="8200215"/>
                  </a:cubicBezTo>
                  <a:cubicBezTo>
                    <a:pt x="3853110" y="8202025"/>
                    <a:pt x="3795144" y="8168829"/>
                    <a:pt x="3797278" y="8302169"/>
                  </a:cubicBezTo>
                  <a:cubicBezTo>
                    <a:pt x="3798748" y="8396827"/>
                    <a:pt x="3794140" y="8383312"/>
                    <a:pt x="3813378" y="8383169"/>
                  </a:cubicBezTo>
                  <a:cubicBezTo>
                    <a:pt x="3811854" y="8304553"/>
                    <a:pt x="3811729" y="8275730"/>
                    <a:pt x="3810079" y="8199247"/>
                  </a:cubicBezTo>
                  <a:cubicBezTo>
                    <a:pt x="3945446" y="8198906"/>
                    <a:pt x="3938794" y="8201326"/>
                    <a:pt x="4094080" y="8200968"/>
                  </a:cubicBezTo>
                  <a:cubicBezTo>
                    <a:pt x="4095837" y="8280373"/>
                    <a:pt x="4095873" y="8308711"/>
                    <a:pt x="4097361" y="8380982"/>
                  </a:cubicBezTo>
                  <a:cubicBezTo>
                    <a:pt x="4116742" y="8380839"/>
                    <a:pt x="4112135" y="8394103"/>
                    <a:pt x="4110646" y="8301882"/>
                  </a:cubicBezTo>
                  <a:cubicBezTo>
                    <a:pt x="4108764" y="8180659"/>
                    <a:pt x="4095048" y="8201093"/>
                    <a:pt x="4160616" y="8200663"/>
                  </a:cubicBezTo>
                  <a:cubicBezTo>
                    <a:pt x="4224229" y="8200233"/>
                    <a:pt x="4276224" y="8200053"/>
                    <a:pt x="4375678" y="8200591"/>
                  </a:cubicBezTo>
                  <a:cubicBezTo>
                    <a:pt x="4399685" y="8200717"/>
                    <a:pt x="4392980" y="8182613"/>
                    <a:pt x="4394880" y="8302187"/>
                  </a:cubicBezTo>
                  <a:cubicBezTo>
                    <a:pt x="4396369" y="8393995"/>
                    <a:pt x="4391223" y="8378742"/>
                    <a:pt x="4410802" y="8378598"/>
                  </a:cubicBezTo>
                  <a:cubicBezTo>
                    <a:pt x="4409779" y="8315827"/>
                    <a:pt x="4408830" y="8261283"/>
                    <a:pt x="4408202" y="8200753"/>
                  </a:cubicBezTo>
                  <a:cubicBezTo>
                    <a:pt x="4615267" y="8201559"/>
                    <a:pt x="4558826" y="8199121"/>
                    <a:pt x="4691611" y="8199014"/>
                  </a:cubicBezTo>
                  <a:cubicBezTo>
                    <a:pt x="4694264" y="8403979"/>
                    <a:pt x="4688706" y="8376447"/>
                    <a:pt x="4709146" y="8376286"/>
                  </a:cubicBezTo>
                  <a:cubicBezTo>
                    <a:pt x="4708016" y="8323804"/>
                    <a:pt x="4707012" y="8252124"/>
                    <a:pt x="4706331" y="8199014"/>
                  </a:cubicBezTo>
                  <a:cubicBezTo>
                    <a:pt x="4800352" y="8199050"/>
                    <a:pt x="4782118" y="8199820"/>
                    <a:pt x="4990636" y="8199749"/>
                  </a:cubicBezTo>
                  <a:cubicBezTo>
                    <a:pt x="4993684" y="8400896"/>
                    <a:pt x="4987229" y="8374027"/>
                    <a:pt x="5008099" y="8373849"/>
                  </a:cubicBezTo>
                  <a:cubicBezTo>
                    <a:pt x="5007078" y="8320057"/>
                    <a:pt x="5006432" y="8273992"/>
                    <a:pt x="5005320" y="8199731"/>
                  </a:cubicBezTo>
                  <a:cubicBezTo>
                    <a:pt x="5146245" y="8199677"/>
                    <a:pt x="5178536" y="8199749"/>
                    <a:pt x="5236465" y="8199444"/>
                  </a:cubicBezTo>
                  <a:cubicBezTo>
                    <a:pt x="5303127" y="8199086"/>
                    <a:pt x="5287510" y="8178634"/>
                    <a:pt x="5289428" y="8302223"/>
                  </a:cubicBezTo>
                  <a:cubicBezTo>
                    <a:pt x="5290702" y="8384173"/>
                    <a:pt x="5286058" y="8371500"/>
                    <a:pt x="5305386" y="8371339"/>
                  </a:cubicBezTo>
                  <a:cubicBezTo>
                    <a:pt x="5301064" y="8172128"/>
                    <a:pt x="5291275" y="8199211"/>
                    <a:pt x="5344131" y="8199211"/>
                  </a:cubicBezTo>
                  <a:close/>
                  <a:moveTo>
                    <a:pt x="5269437" y="6833320"/>
                  </a:moveTo>
                  <a:cubicBezTo>
                    <a:pt x="5275157" y="7207689"/>
                    <a:pt x="5285932" y="7156550"/>
                    <a:pt x="5236483" y="7156210"/>
                  </a:cubicBezTo>
                  <a:cubicBezTo>
                    <a:pt x="4937583" y="7154184"/>
                    <a:pt x="4988592" y="7176052"/>
                    <a:pt x="4987068" y="7077808"/>
                  </a:cubicBezTo>
                  <a:cubicBezTo>
                    <a:pt x="4982425" y="6780568"/>
                    <a:pt x="4969300" y="6829484"/>
                    <a:pt x="5020991" y="6830470"/>
                  </a:cubicBezTo>
                  <a:cubicBezTo>
                    <a:pt x="5204569" y="6833929"/>
                    <a:pt x="5269348" y="6828265"/>
                    <a:pt x="5269437" y="6833320"/>
                  </a:cubicBezTo>
                  <a:close/>
                  <a:moveTo>
                    <a:pt x="5269115" y="6814517"/>
                  </a:moveTo>
                  <a:cubicBezTo>
                    <a:pt x="5024379" y="6815109"/>
                    <a:pt x="5114564" y="6814894"/>
                    <a:pt x="4983518" y="6813209"/>
                  </a:cubicBezTo>
                  <a:cubicBezTo>
                    <a:pt x="4982192" y="6719213"/>
                    <a:pt x="4983160" y="6600823"/>
                    <a:pt x="4978910" y="6486053"/>
                  </a:cubicBezTo>
                  <a:cubicBezTo>
                    <a:pt x="5227626" y="6486178"/>
                    <a:pt x="5154958" y="6485981"/>
                    <a:pt x="5262839" y="6487541"/>
                  </a:cubicBezTo>
                  <a:cubicBezTo>
                    <a:pt x="5263539" y="6644630"/>
                    <a:pt x="5267304" y="6710538"/>
                    <a:pt x="5269115" y="6814517"/>
                  </a:cubicBezTo>
                  <a:close/>
                  <a:moveTo>
                    <a:pt x="5262786" y="6470853"/>
                  </a:moveTo>
                  <a:cubicBezTo>
                    <a:pt x="4966467" y="6466408"/>
                    <a:pt x="4978444" y="6473703"/>
                    <a:pt x="4978157" y="6465780"/>
                  </a:cubicBezTo>
                  <a:cubicBezTo>
                    <a:pt x="4974858" y="6381984"/>
                    <a:pt x="4973962" y="6307992"/>
                    <a:pt x="4973585" y="6221543"/>
                  </a:cubicBezTo>
                  <a:cubicBezTo>
                    <a:pt x="4973191" y="6129053"/>
                    <a:pt x="4960246" y="6144611"/>
                    <a:pt x="5021098" y="6144450"/>
                  </a:cubicBezTo>
                  <a:cubicBezTo>
                    <a:pt x="5107374" y="6144217"/>
                    <a:pt x="5168029" y="6144074"/>
                    <a:pt x="5236340" y="6145167"/>
                  </a:cubicBezTo>
                  <a:cubicBezTo>
                    <a:pt x="5265583" y="6145651"/>
                    <a:pt x="5261279" y="6099783"/>
                    <a:pt x="5262786" y="6470853"/>
                  </a:cubicBezTo>
                  <a:close/>
                  <a:moveTo>
                    <a:pt x="2295875" y="6833033"/>
                  </a:moveTo>
                  <a:cubicBezTo>
                    <a:pt x="2295786" y="6828014"/>
                    <a:pt x="2262904" y="6826885"/>
                    <a:pt x="2579518" y="6828713"/>
                  </a:cubicBezTo>
                  <a:cubicBezTo>
                    <a:pt x="2581687" y="6954238"/>
                    <a:pt x="2579751" y="7009839"/>
                    <a:pt x="2583480" y="7156120"/>
                  </a:cubicBezTo>
                  <a:cubicBezTo>
                    <a:pt x="2423837" y="7156263"/>
                    <a:pt x="2387208" y="7158414"/>
                    <a:pt x="2298350" y="7157608"/>
                  </a:cubicBezTo>
                  <a:cubicBezTo>
                    <a:pt x="2294352" y="6933481"/>
                    <a:pt x="2298009" y="6969903"/>
                    <a:pt x="2295875" y="6833033"/>
                  </a:cubicBezTo>
                  <a:close/>
                  <a:moveTo>
                    <a:pt x="496667" y="6488365"/>
                  </a:moveTo>
                  <a:cubicBezTo>
                    <a:pt x="787319" y="6488365"/>
                    <a:pt x="655844" y="6487541"/>
                    <a:pt x="779968" y="6486644"/>
                  </a:cubicBezTo>
                  <a:cubicBezTo>
                    <a:pt x="780219" y="6556657"/>
                    <a:pt x="781295" y="6589082"/>
                    <a:pt x="782694" y="6711004"/>
                  </a:cubicBezTo>
                  <a:cubicBezTo>
                    <a:pt x="784253" y="6846906"/>
                    <a:pt x="841735" y="6810466"/>
                    <a:pt x="504843" y="6812294"/>
                  </a:cubicBezTo>
                  <a:cubicBezTo>
                    <a:pt x="492256" y="6812366"/>
                    <a:pt x="506080" y="6801181"/>
                    <a:pt x="496667" y="6488365"/>
                  </a:cubicBezTo>
                  <a:close/>
                  <a:moveTo>
                    <a:pt x="481176" y="5459524"/>
                  </a:moveTo>
                  <a:cubicBezTo>
                    <a:pt x="604082" y="5461352"/>
                    <a:pt x="569675" y="5461011"/>
                    <a:pt x="763115" y="5460402"/>
                  </a:cubicBezTo>
                  <a:cubicBezTo>
                    <a:pt x="770125" y="5798492"/>
                    <a:pt x="761017" y="5402632"/>
                    <a:pt x="770125" y="5784618"/>
                  </a:cubicBezTo>
                  <a:cubicBezTo>
                    <a:pt x="668107" y="5785962"/>
                    <a:pt x="730609" y="5787773"/>
                    <a:pt x="484547" y="5786590"/>
                  </a:cubicBezTo>
                  <a:cubicBezTo>
                    <a:pt x="483901" y="5662732"/>
                    <a:pt x="486573" y="5755778"/>
                    <a:pt x="481176" y="5459524"/>
                  </a:cubicBezTo>
                  <a:close/>
                  <a:moveTo>
                    <a:pt x="461041" y="4141670"/>
                  </a:moveTo>
                  <a:cubicBezTo>
                    <a:pt x="459966" y="4072267"/>
                    <a:pt x="414102" y="4091965"/>
                    <a:pt x="719869" y="4089904"/>
                  </a:cubicBezTo>
                  <a:cubicBezTo>
                    <a:pt x="753756" y="4089689"/>
                    <a:pt x="740757" y="4045236"/>
                    <a:pt x="746100" y="4386642"/>
                  </a:cubicBezTo>
                  <a:cubicBezTo>
                    <a:pt x="746674" y="4422168"/>
                    <a:pt x="785831" y="4417831"/>
                    <a:pt x="504914" y="4414820"/>
                  </a:cubicBezTo>
                  <a:cubicBezTo>
                    <a:pt x="445335" y="4414156"/>
                    <a:pt x="465990" y="4457999"/>
                    <a:pt x="461041" y="4141670"/>
                  </a:cubicBezTo>
                  <a:close/>
                  <a:moveTo>
                    <a:pt x="433197" y="2429551"/>
                  </a:moveTo>
                  <a:cubicBezTo>
                    <a:pt x="432175" y="2364163"/>
                    <a:pt x="379804" y="2375348"/>
                    <a:pt x="716301" y="2378036"/>
                  </a:cubicBezTo>
                  <a:cubicBezTo>
                    <a:pt x="722182" y="2727669"/>
                    <a:pt x="721590" y="2703919"/>
                    <a:pt x="719977" y="2703883"/>
                  </a:cubicBezTo>
                  <a:cubicBezTo>
                    <a:pt x="395528" y="2697341"/>
                    <a:pt x="435797" y="2723744"/>
                    <a:pt x="435008" y="2674111"/>
                  </a:cubicBezTo>
                  <a:cubicBezTo>
                    <a:pt x="433125" y="2549806"/>
                    <a:pt x="435134" y="2550505"/>
                    <a:pt x="433197" y="2429551"/>
                  </a:cubicBezTo>
                  <a:close/>
                  <a:moveTo>
                    <a:pt x="706422" y="1692142"/>
                  </a:moveTo>
                  <a:cubicBezTo>
                    <a:pt x="706799" y="1715533"/>
                    <a:pt x="710940" y="2017147"/>
                    <a:pt x="710940" y="2018419"/>
                  </a:cubicBezTo>
                  <a:cubicBezTo>
                    <a:pt x="371413" y="2012271"/>
                    <a:pt x="427908" y="2045593"/>
                    <a:pt x="426276" y="1940413"/>
                  </a:cubicBezTo>
                  <a:cubicBezTo>
                    <a:pt x="424358" y="1817810"/>
                    <a:pt x="422457" y="1818132"/>
                    <a:pt x="420539" y="1696032"/>
                  </a:cubicBezTo>
                  <a:cubicBezTo>
                    <a:pt x="420378" y="1686119"/>
                    <a:pt x="405658" y="1694293"/>
                    <a:pt x="706422" y="1692142"/>
                  </a:cubicBezTo>
                  <a:close/>
                  <a:moveTo>
                    <a:pt x="420198" y="1674648"/>
                  </a:moveTo>
                  <a:cubicBezTo>
                    <a:pt x="417670" y="1516196"/>
                    <a:pt x="415483" y="1434533"/>
                    <a:pt x="415608" y="1350701"/>
                  </a:cubicBezTo>
                  <a:cubicBezTo>
                    <a:pt x="522503" y="1350790"/>
                    <a:pt x="516891" y="1351704"/>
                    <a:pt x="699681" y="1351364"/>
                  </a:cubicBezTo>
                  <a:cubicBezTo>
                    <a:pt x="699950" y="1512576"/>
                    <a:pt x="704038" y="1557369"/>
                    <a:pt x="706153" y="1675472"/>
                  </a:cubicBezTo>
                  <a:cubicBezTo>
                    <a:pt x="552804" y="1676619"/>
                    <a:pt x="516551" y="1674827"/>
                    <a:pt x="420198" y="1674648"/>
                  </a:cubicBezTo>
                  <a:close/>
                  <a:moveTo>
                    <a:pt x="711120" y="2035071"/>
                  </a:moveTo>
                  <a:cubicBezTo>
                    <a:pt x="712877" y="2203560"/>
                    <a:pt x="713953" y="2242134"/>
                    <a:pt x="716014" y="2361402"/>
                  </a:cubicBezTo>
                  <a:cubicBezTo>
                    <a:pt x="645212" y="2360847"/>
                    <a:pt x="575000" y="2360918"/>
                    <a:pt x="504825" y="2361295"/>
                  </a:cubicBezTo>
                  <a:cubicBezTo>
                    <a:pt x="412776" y="2361797"/>
                    <a:pt x="432014" y="2418581"/>
                    <a:pt x="427926" y="2062729"/>
                  </a:cubicBezTo>
                  <a:cubicBezTo>
                    <a:pt x="427496" y="2024908"/>
                    <a:pt x="382081" y="2029335"/>
                    <a:pt x="711120" y="2035071"/>
                  </a:cubicBezTo>
                  <a:close/>
                  <a:moveTo>
                    <a:pt x="3098428" y="1940717"/>
                  </a:moveTo>
                  <a:cubicBezTo>
                    <a:pt x="3100024" y="2042671"/>
                    <a:pt x="3147591" y="2013974"/>
                    <a:pt x="2870152" y="2017308"/>
                  </a:cubicBezTo>
                  <a:cubicBezTo>
                    <a:pt x="2803598" y="2018115"/>
                    <a:pt x="2817995" y="2033082"/>
                    <a:pt x="2816543" y="1940395"/>
                  </a:cubicBezTo>
                  <a:cubicBezTo>
                    <a:pt x="2814625" y="1818007"/>
                    <a:pt x="2812455" y="1817917"/>
                    <a:pt x="2810555" y="1696014"/>
                  </a:cubicBezTo>
                  <a:cubicBezTo>
                    <a:pt x="2810412" y="1686908"/>
                    <a:pt x="2792966" y="1695619"/>
                    <a:pt x="3085340" y="1692465"/>
                  </a:cubicBezTo>
                  <a:cubicBezTo>
                    <a:pt x="3105923" y="1692250"/>
                    <a:pt x="3094107" y="1664664"/>
                    <a:pt x="3098428" y="1940717"/>
                  </a:cubicBezTo>
                  <a:close/>
                  <a:moveTo>
                    <a:pt x="3398440" y="2017451"/>
                  </a:moveTo>
                  <a:cubicBezTo>
                    <a:pt x="3310837" y="2017416"/>
                    <a:pt x="3419345" y="2017326"/>
                    <a:pt x="3114618" y="2016842"/>
                  </a:cubicBezTo>
                  <a:cubicBezTo>
                    <a:pt x="3110315" y="1846345"/>
                    <a:pt x="3113991" y="1832669"/>
                    <a:pt x="3111768" y="1692196"/>
                  </a:cubicBezTo>
                  <a:cubicBezTo>
                    <a:pt x="3281343" y="1690600"/>
                    <a:pt x="3395947" y="1694651"/>
                    <a:pt x="3395966" y="1696229"/>
                  </a:cubicBezTo>
                  <a:cubicBezTo>
                    <a:pt x="3398081" y="1831002"/>
                    <a:pt x="3393796" y="1851777"/>
                    <a:pt x="3398440" y="2017451"/>
                  </a:cubicBezTo>
                  <a:close/>
                  <a:moveTo>
                    <a:pt x="4588446" y="1675759"/>
                  </a:moveTo>
                  <a:cubicBezTo>
                    <a:pt x="4246246" y="1675885"/>
                    <a:pt x="4305556" y="1694956"/>
                    <a:pt x="4304535" y="1573805"/>
                  </a:cubicBezTo>
                  <a:cubicBezTo>
                    <a:pt x="4303996" y="1500620"/>
                    <a:pt x="4302706" y="1418257"/>
                    <a:pt x="4301217" y="1350145"/>
                  </a:cubicBezTo>
                  <a:cubicBezTo>
                    <a:pt x="4378744" y="1349750"/>
                    <a:pt x="4465325" y="1345897"/>
                    <a:pt x="4584823" y="1349446"/>
                  </a:cubicBezTo>
                  <a:cubicBezTo>
                    <a:pt x="4589898" y="1481943"/>
                    <a:pt x="4587280" y="1585348"/>
                    <a:pt x="4588446" y="1675759"/>
                  </a:cubicBezTo>
                  <a:close/>
                  <a:moveTo>
                    <a:pt x="4596908" y="2185277"/>
                  </a:moveTo>
                  <a:cubicBezTo>
                    <a:pt x="4599992" y="2385170"/>
                    <a:pt x="4603291" y="2360668"/>
                    <a:pt x="4590722" y="2360954"/>
                  </a:cubicBezTo>
                  <a:cubicBezTo>
                    <a:pt x="4515760" y="2362568"/>
                    <a:pt x="4451537" y="2362585"/>
                    <a:pt x="4375822" y="2360954"/>
                  </a:cubicBezTo>
                  <a:cubicBezTo>
                    <a:pt x="4293239" y="2359180"/>
                    <a:pt x="4321603" y="2412559"/>
                    <a:pt x="4311366" y="2062567"/>
                  </a:cubicBezTo>
                  <a:cubicBezTo>
                    <a:pt x="4310451" y="2031271"/>
                    <a:pt x="4264678" y="2030787"/>
                    <a:pt x="4590776" y="2034749"/>
                  </a:cubicBezTo>
                  <a:cubicBezTo>
                    <a:pt x="4599777" y="2034856"/>
                    <a:pt x="4594272" y="2016842"/>
                    <a:pt x="4596908" y="2185277"/>
                  </a:cubicBezTo>
                  <a:close/>
                  <a:moveTo>
                    <a:pt x="4913504" y="5785479"/>
                  </a:moveTo>
                  <a:cubicBezTo>
                    <a:pt x="4620539" y="5785479"/>
                    <a:pt x="4667442" y="5798850"/>
                    <a:pt x="4666887" y="5732189"/>
                  </a:cubicBezTo>
                  <a:cubicBezTo>
                    <a:pt x="4664268" y="5418136"/>
                    <a:pt x="4651413" y="5461442"/>
                    <a:pt x="4698406" y="5461442"/>
                  </a:cubicBezTo>
                  <a:cubicBezTo>
                    <a:pt x="4983734" y="5461442"/>
                    <a:pt x="4948054" y="5444252"/>
                    <a:pt x="4948341" y="5487593"/>
                  </a:cubicBezTo>
                  <a:cubicBezTo>
                    <a:pt x="4950116" y="5830379"/>
                    <a:pt x="4971183" y="5785479"/>
                    <a:pt x="4913504" y="5785479"/>
                  </a:cubicBezTo>
                  <a:close/>
                  <a:moveTo>
                    <a:pt x="4952626" y="5802059"/>
                  </a:moveTo>
                  <a:cubicBezTo>
                    <a:pt x="4955315" y="5974706"/>
                    <a:pt x="4956947" y="6042658"/>
                    <a:pt x="4958094" y="6127924"/>
                  </a:cubicBezTo>
                  <a:cubicBezTo>
                    <a:pt x="4778712" y="6128121"/>
                    <a:pt x="4790133" y="6129340"/>
                    <a:pt x="4673789" y="6129071"/>
                  </a:cubicBezTo>
                  <a:cubicBezTo>
                    <a:pt x="4669881" y="5910895"/>
                    <a:pt x="4669396" y="5943822"/>
                    <a:pt x="4667586" y="5801897"/>
                  </a:cubicBezTo>
                  <a:cubicBezTo>
                    <a:pt x="4755923" y="5801700"/>
                    <a:pt x="4869829" y="5802345"/>
                    <a:pt x="4952626" y="5802059"/>
                  </a:cubicBezTo>
                  <a:close/>
                  <a:moveTo>
                    <a:pt x="4913504" y="5442442"/>
                  </a:moveTo>
                  <a:cubicBezTo>
                    <a:pt x="4612865" y="5442442"/>
                    <a:pt x="4664645" y="5470798"/>
                    <a:pt x="4662996" y="5365027"/>
                  </a:cubicBezTo>
                  <a:cubicBezTo>
                    <a:pt x="4658352" y="5068378"/>
                    <a:pt x="4643596" y="5118046"/>
                    <a:pt x="4698406" y="5118046"/>
                  </a:cubicBezTo>
                  <a:cubicBezTo>
                    <a:pt x="4962559" y="5118046"/>
                    <a:pt x="4942371" y="5113816"/>
                    <a:pt x="4942460" y="5120609"/>
                  </a:cubicBezTo>
                  <a:cubicBezTo>
                    <a:pt x="4948233" y="5492702"/>
                    <a:pt x="4961824" y="5442442"/>
                    <a:pt x="4913504" y="5442442"/>
                  </a:cubicBezTo>
                  <a:close/>
                  <a:moveTo>
                    <a:pt x="4656667" y="4997917"/>
                  </a:moveTo>
                  <a:cubicBezTo>
                    <a:pt x="4654874" y="4912077"/>
                    <a:pt x="4653673" y="4832081"/>
                    <a:pt x="4653117" y="4774616"/>
                  </a:cubicBezTo>
                  <a:cubicBezTo>
                    <a:pt x="4713520" y="4774579"/>
                    <a:pt x="4666259" y="4774579"/>
                    <a:pt x="4913504" y="4774669"/>
                  </a:cubicBezTo>
                  <a:cubicBezTo>
                    <a:pt x="4945616" y="4774669"/>
                    <a:pt x="4935862" y="4724248"/>
                    <a:pt x="4942155" y="5100319"/>
                  </a:cubicBezTo>
                  <a:cubicBezTo>
                    <a:pt x="4602090" y="5099279"/>
                    <a:pt x="4659535" y="5134788"/>
                    <a:pt x="4656667" y="4997917"/>
                  </a:cubicBezTo>
                  <a:close/>
                  <a:moveTo>
                    <a:pt x="4913504" y="4758017"/>
                  </a:moveTo>
                  <a:cubicBezTo>
                    <a:pt x="4664376" y="4757928"/>
                    <a:pt x="4712893" y="4757946"/>
                    <a:pt x="4652955" y="4757964"/>
                  </a:cubicBezTo>
                  <a:cubicBezTo>
                    <a:pt x="4651592" y="4594224"/>
                    <a:pt x="4648437" y="4496268"/>
                    <a:pt x="4647236" y="4433389"/>
                  </a:cubicBezTo>
                  <a:cubicBezTo>
                    <a:pt x="4857672" y="4432744"/>
                    <a:pt x="4812831" y="4430503"/>
                    <a:pt x="4930878" y="4430862"/>
                  </a:cubicBezTo>
                  <a:cubicBezTo>
                    <a:pt x="4938336" y="4796967"/>
                    <a:pt x="4947516" y="4758017"/>
                    <a:pt x="4913504" y="4758017"/>
                  </a:cubicBezTo>
                  <a:close/>
                  <a:moveTo>
                    <a:pt x="3768124" y="5460510"/>
                  </a:moveTo>
                  <a:cubicBezTo>
                    <a:pt x="4091391" y="5462875"/>
                    <a:pt x="4049848" y="5443625"/>
                    <a:pt x="4051085" y="5487360"/>
                  </a:cubicBezTo>
                  <a:cubicBezTo>
                    <a:pt x="4054510" y="5609138"/>
                    <a:pt x="4056536" y="5785712"/>
                    <a:pt x="4053004" y="5785712"/>
                  </a:cubicBezTo>
                  <a:cubicBezTo>
                    <a:pt x="3946145" y="5785712"/>
                    <a:pt x="3943366" y="5787235"/>
                    <a:pt x="3837888" y="5787235"/>
                  </a:cubicBezTo>
                  <a:cubicBezTo>
                    <a:pt x="3745121" y="5787253"/>
                    <a:pt x="3776229" y="5846081"/>
                    <a:pt x="3768124" y="5460510"/>
                  </a:cubicBezTo>
                  <a:close/>
                  <a:moveTo>
                    <a:pt x="2572615" y="5458986"/>
                  </a:moveTo>
                  <a:cubicBezTo>
                    <a:pt x="2901475" y="5460366"/>
                    <a:pt x="2855199" y="5452587"/>
                    <a:pt x="2856328" y="5487844"/>
                  </a:cubicBezTo>
                  <a:cubicBezTo>
                    <a:pt x="2858211" y="5547694"/>
                    <a:pt x="2859789" y="5611702"/>
                    <a:pt x="2860542" y="5732297"/>
                  </a:cubicBezTo>
                  <a:cubicBezTo>
                    <a:pt x="2861026" y="5808978"/>
                    <a:pt x="2905060" y="5786518"/>
                    <a:pt x="2576703" y="5784654"/>
                  </a:cubicBezTo>
                  <a:cubicBezTo>
                    <a:pt x="2576165" y="5689171"/>
                    <a:pt x="2578209" y="5702058"/>
                    <a:pt x="2572615" y="5458986"/>
                  </a:cubicBezTo>
                  <a:close/>
                  <a:moveTo>
                    <a:pt x="774930" y="5120269"/>
                  </a:moveTo>
                  <a:cubicBezTo>
                    <a:pt x="774894" y="5118315"/>
                    <a:pt x="752411" y="5116290"/>
                    <a:pt x="1042310" y="5116290"/>
                  </a:cubicBezTo>
                  <a:cubicBezTo>
                    <a:pt x="1061620" y="5116290"/>
                    <a:pt x="1056510" y="5078093"/>
                    <a:pt x="1061011" y="5365331"/>
                  </a:cubicBezTo>
                  <a:cubicBezTo>
                    <a:pt x="1062588" y="5467536"/>
                    <a:pt x="1111392" y="5443661"/>
                    <a:pt x="827374" y="5443661"/>
                  </a:cubicBezTo>
                  <a:cubicBezTo>
                    <a:pt x="754365" y="5443661"/>
                    <a:pt x="780757" y="5492881"/>
                    <a:pt x="774930" y="5120269"/>
                  </a:cubicBezTo>
                  <a:close/>
                  <a:moveTo>
                    <a:pt x="1021494" y="2719693"/>
                  </a:moveTo>
                  <a:cubicBezTo>
                    <a:pt x="1022247" y="2808634"/>
                    <a:pt x="1023969" y="3041740"/>
                    <a:pt x="1024022" y="3045791"/>
                  </a:cubicBezTo>
                  <a:cubicBezTo>
                    <a:pt x="791712" y="3045988"/>
                    <a:pt x="779466" y="3045935"/>
                    <a:pt x="740183" y="3046472"/>
                  </a:cubicBezTo>
                  <a:cubicBezTo>
                    <a:pt x="735360" y="2799044"/>
                    <a:pt x="737566" y="2838209"/>
                    <a:pt x="736185" y="2720858"/>
                  </a:cubicBezTo>
                  <a:cubicBezTo>
                    <a:pt x="858911" y="2723134"/>
                    <a:pt x="942229" y="2719908"/>
                    <a:pt x="1021494" y="2719693"/>
                  </a:cubicBezTo>
                  <a:close/>
                  <a:moveTo>
                    <a:pt x="735988" y="2704206"/>
                  </a:moveTo>
                  <a:cubicBezTo>
                    <a:pt x="730770" y="2310784"/>
                    <a:pt x="703123" y="2378520"/>
                    <a:pt x="827391" y="2378520"/>
                  </a:cubicBezTo>
                  <a:cubicBezTo>
                    <a:pt x="928531" y="2378520"/>
                    <a:pt x="932009" y="2377445"/>
                    <a:pt x="1014538" y="2377230"/>
                  </a:cubicBezTo>
                  <a:cubicBezTo>
                    <a:pt x="1020759" y="2679166"/>
                    <a:pt x="1020293" y="2613329"/>
                    <a:pt x="1021315" y="2703077"/>
                  </a:cubicBezTo>
                  <a:cubicBezTo>
                    <a:pt x="934179" y="2703274"/>
                    <a:pt x="857728" y="2706483"/>
                    <a:pt x="735988" y="2704206"/>
                  </a:cubicBezTo>
                  <a:close/>
                  <a:moveTo>
                    <a:pt x="1024255" y="3062425"/>
                  </a:moveTo>
                  <a:cubicBezTo>
                    <a:pt x="1027770" y="3311269"/>
                    <a:pt x="1028200" y="3251330"/>
                    <a:pt x="1030585" y="3386856"/>
                  </a:cubicBezTo>
                  <a:cubicBezTo>
                    <a:pt x="1029312" y="3386856"/>
                    <a:pt x="765804" y="3388236"/>
                    <a:pt x="747104" y="3388505"/>
                  </a:cubicBezTo>
                  <a:cubicBezTo>
                    <a:pt x="745562" y="3296840"/>
                    <a:pt x="747534" y="3427867"/>
                    <a:pt x="740524" y="3063106"/>
                  </a:cubicBezTo>
                  <a:cubicBezTo>
                    <a:pt x="786208" y="3062515"/>
                    <a:pt x="794652" y="3062622"/>
                    <a:pt x="1024255" y="3062425"/>
                  </a:cubicBezTo>
                  <a:close/>
                  <a:moveTo>
                    <a:pt x="1615565" y="2674398"/>
                  </a:moveTo>
                  <a:cubicBezTo>
                    <a:pt x="1616067" y="2706805"/>
                    <a:pt x="1656695" y="2711214"/>
                    <a:pt x="1365020" y="2703238"/>
                  </a:cubicBezTo>
                  <a:cubicBezTo>
                    <a:pt x="1323263" y="2702037"/>
                    <a:pt x="1333429" y="2749125"/>
                    <a:pt x="1328427" y="2429587"/>
                  </a:cubicBezTo>
                  <a:cubicBezTo>
                    <a:pt x="1327351" y="2360345"/>
                    <a:pt x="1282850" y="2379040"/>
                    <a:pt x="1579868" y="2377857"/>
                  </a:cubicBezTo>
                  <a:cubicBezTo>
                    <a:pt x="1629855" y="2377714"/>
                    <a:pt x="1610258" y="2334821"/>
                    <a:pt x="1615565" y="2674398"/>
                  </a:cubicBezTo>
                  <a:close/>
                  <a:moveTo>
                    <a:pt x="2220608" y="3046436"/>
                  </a:moveTo>
                  <a:cubicBezTo>
                    <a:pt x="1937719" y="3041113"/>
                    <a:pt x="1937056" y="3055273"/>
                    <a:pt x="1936536" y="3040987"/>
                  </a:cubicBezTo>
                  <a:cubicBezTo>
                    <a:pt x="1933470" y="2958446"/>
                    <a:pt x="1932448" y="2879489"/>
                    <a:pt x="1932000" y="2796463"/>
                  </a:cubicBezTo>
                  <a:cubicBezTo>
                    <a:pt x="1931498" y="2697646"/>
                    <a:pt x="1875164" y="2718815"/>
                    <a:pt x="2216233" y="2718528"/>
                  </a:cubicBezTo>
                  <a:cubicBezTo>
                    <a:pt x="2217040" y="2809297"/>
                    <a:pt x="2213974" y="2887626"/>
                    <a:pt x="2220608" y="3046436"/>
                  </a:cubicBezTo>
                  <a:close/>
                  <a:moveTo>
                    <a:pt x="2518253" y="3047512"/>
                  </a:moveTo>
                  <a:cubicBezTo>
                    <a:pt x="2323379" y="3047583"/>
                    <a:pt x="2296431" y="3047852"/>
                    <a:pt x="2235328" y="3046723"/>
                  </a:cubicBezTo>
                  <a:cubicBezTo>
                    <a:pt x="2228658" y="2887483"/>
                    <a:pt x="2231689" y="2804601"/>
                    <a:pt x="2230917" y="2718528"/>
                  </a:cubicBezTo>
                  <a:cubicBezTo>
                    <a:pt x="2574372" y="2718241"/>
                    <a:pt x="2515958" y="2702055"/>
                    <a:pt x="2515456" y="2796445"/>
                  </a:cubicBezTo>
                  <a:cubicBezTo>
                    <a:pt x="2515133" y="2858463"/>
                    <a:pt x="2515312" y="2877804"/>
                    <a:pt x="2518253" y="3047512"/>
                  </a:cubicBezTo>
                  <a:close/>
                  <a:moveTo>
                    <a:pt x="4590812" y="4417042"/>
                  </a:moveTo>
                  <a:cubicBezTo>
                    <a:pt x="4309053" y="4418942"/>
                    <a:pt x="4347457" y="4425197"/>
                    <a:pt x="4346848" y="4386319"/>
                  </a:cubicBezTo>
                  <a:cubicBezTo>
                    <a:pt x="4341487" y="4044179"/>
                    <a:pt x="4331823" y="4090908"/>
                    <a:pt x="4375857" y="4089689"/>
                  </a:cubicBezTo>
                  <a:cubicBezTo>
                    <a:pt x="4442106" y="4087968"/>
                    <a:pt x="4505325" y="4087556"/>
                    <a:pt x="4590687" y="4089510"/>
                  </a:cubicBezTo>
                  <a:cubicBezTo>
                    <a:pt x="4636603" y="4090567"/>
                    <a:pt x="4627495" y="4079759"/>
                    <a:pt x="4628464" y="4141938"/>
                  </a:cubicBezTo>
                  <a:cubicBezTo>
                    <a:pt x="4633502" y="4464434"/>
                    <a:pt x="4645586" y="4416683"/>
                    <a:pt x="4590812" y="4417042"/>
                  </a:cubicBezTo>
                  <a:close/>
                  <a:moveTo>
                    <a:pt x="4632552" y="4433461"/>
                  </a:moveTo>
                  <a:cubicBezTo>
                    <a:pt x="4634398" y="4533192"/>
                    <a:pt x="4636263" y="4555938"/>
                    <a:pt x="4638271" y="4758000"/>
                  </a:cubicBezTo>
                  <a:cubicBezTo>
                    <a:pt x="4321549" y="4758161"/>
                    <a:pt x="4353822" y="4761190"/>
                    <a:pt x="4353733" y="4753375"/>
                  </a:cubicBezTo>
                  <a:cubicBezTo>
                    <a:pt x="4349896" y="4385818"/>
                    <a:pt x="4333454" y="4433335"/>
                    <a:pt x="4375624" y="4433676"/>
                  </a:cubicBezTo>
                  <a:cubicBezTo>
                    <a:pt x="4492703" y="4434590"/>
                    <a:pt x="4589377" y="4433640"/>
                    <a:pt x="4632552" y="4433461"/>
                  </a:cubicBezTo>
                  <a:close/>
                  <a:moveTo>
                    <a:pt x="3751540" y="4432636"/>
                  </a:moveTo>
                  <a:cubicBezTo>
                    <a:pt x="4089526" y="4432350"/>
                    <a:pt x="4034626" y="4412651"/>
                    <a:pt x="4037136" y="4509012"/>
                  </a:cubicBezTo>
                  <a:cubicBezTo>
                    <a:pt x="4039324" y="4595766"/>
                    <a:pt x="4040776" y="4672177"/>
                    <a:pt x="4040166" y="4753644"/>
                  </a:cubicBezTo>
                  <a:cubicBezTo>
                    <a:pt x="4040095" y="4762032"/>
                    <a:pt x="4070933" y="4759487"/>
                    <a:pt x="3754714" y="4759666"/>
                  </a:cubicBezTo>
                  <a:cubicBezTo>
                    <a:pt x="3749460" y="4417132"/>
                    <a:pt x="3753082" y="4580530"/>
                    <a:pt x="3751540" y="4432636"/>
                  </a:cubicBezTo>
                  <a:close/>
                  <a:moveTo>
                    <a:pt x="2855055" y="4432528"/>
                  </a:moveTo>
                  <a:cubicBezTo>
                    <a:pt x="3006218" y="4434662"/>
                    <a:pt x="3067339" y="4432887"/>
                    <a:pt x="3139450" y="4432493"/>
                  </a:cubicBezTo>
                  <a:cubicBezTo>
                    <a:pt x="3143915" y="4739716"/>
                    <a:pt x="3144058" y="4757784"/>
                    <a:pt x="3144076" y="4759971"/>
                  </a:cubicBezTo>
                  <a:cubicBezTo>
                    <a:pt x="2826082" y="4759917"/>
                    <a:pt x="2858767" y="4763251"/>
                    <a:pt x="2858516" y="4753249"/>
                  </a:cubicBezTo>
                  <a:cubicBezTo>
                    <a:pt x="2853585" y="4547980"/>
                    <a:pt x="2855970" y="4527116"/>
                    <a:pt x="2855055" y="4432528"/>
                  </a:cubicBezTo>
                  <a:close/>
                  <a:moveTo>
                    <a:pt x="1366831" y="4775888"/>
                  </a:moveTo>
                  <a:cubicBezTo>
                    <a:pt x="1548402" y="4777842"/>
                    <a:pt x="1557564" y="4774831"/>
                    <a:pt x="1648662" y="4774185"/>
                  </a:cubicBezTo>
                  <a:cubicBezTo>
                    <a:pt x="1654364" y="5080835"/>
                    <a:pt x="1654238" y="4985693"/>
                    <a:pt x="1656318" y="5102076"/>
                  </a:cubicBezTo>
                  <a:cubicBezTo>
                    <a:pt x="1524591" y="5101735"/>
                    <a:pt x="1642333" y="5100911"/>
                    <a:pt x="1369539" y="5101108"/>
                  </a:cubicBezTo>
                  <a:cubicBezTo>
                    <a:pt x="1367853" y="4969650"/>
                    <a:pt x="1371995" y="4990784"/>
                    <a:pt x="1366831" y="4775888"/>
                  </a:cubicBezTo>
                  <a:close/>
                  <a:moveTo>
                    <a:pt x="1630912" y="3652800"/>
                  </a:moveTo>
                  <a:cubicBezTo>
                    <a:pt x="1632400" y="3747710"/>
                    <a:pt x="1646475" y="3731614"/>
                    <a:pt x="1579760" y="3732133"/>
                  </a:cubicBezTo>
                  <a:cubicBezTo>
                    <a:pt x="1484358" y="3732904"/>
                    <a:pt x="1422807" y="3732653"/>
                    <a:pt x="1364895" y="3732026"/>
                  </a:cubicBezTo>
                  <a:cubicBezTo>
                    <a:pt x="1343165" y="3731793"/>
                    <a:pt x="1351269" y="3770868"/>
                    <a:pt x="1345406" y="3407810"/>
                  </a:cubicBezTo>
                  <a:cubicBezTo>
                    <a:pt x="1345388" y="3406537"/>
                    <a:pt x="1322169" y="3399081"/>
                    <a:pt x="1579670" y="3405318"/>
                  </a:cubicBezTo>
                  <a:cubicBezTo>
                    <a:pt x="1650724" y="3407021"/>
                    <a:pt x="1626287" y="3356367"/>
                    <a:pt x="1630912" y="3652800"/>
                  </a:cubicBezTo>
                  <a:close/>
                  <a:moveTo>
                    <a:pt x="1364769" y="3748660"/>
                  </a:moveTo>
                  <a:cubicBezTo>
                    <a:pt x="1674427" y="3751994"/>
                    <a:pt x="1632598" y="3735450"/>
                    <a:pt x="1633889" y="3774883"/>
                  </a:cubicBezTo>
                  <a:cubicBezTo>
                    <a:pt x="1636435" y="3851062"/>
                    <a:pt x="1636309" y="3861332"/>
                    <a:pt x="1639716" y="4074650"/>
                  </a:cubicBezTo>
                  <a:cubicBezTo>
                    <a:pt x="1394658" y="4074256"/>
                    <a:pt x="1411888" y="4074059"/>
                    <a:pt x="1355106" y="4073198"/>
                  </a:cubicBezTo>
                  <a:cubicBezTo>
                    <a:pt x="1350946" y="3707936"/>
                    <a:pt x="1343774" y="3748445"/>
                    <a:pt x="1364769" y="3748660"/>
                  </a:cubicBezTo>
                  <a:close/>
                  <a:moveTo>
                    <a:pt x="1364734" y="4090047"/>
                  </a:moveTo>
                  <a:cubicBezTo>
                    <a:pt x="1688358" y="4095263"/>
                    <a:pt x="1639608" y="4069058"/>
                    <a:pt x="1640774" y="4141957"/>
                  </a:cubicBezTo>
                  <a:cubicBezTo>
                    <a:pt x="1645919" y="4470689"/>
                    <a:pt x="1659832" y="4414909"/>
                    <a:pt x="1579832" y="4414802"/>
                  </a:cubicBezTo>
                  <a:cubicBezTo>
                    <a:pt x="1314872" y="4414066"/>
                    <a:pt x="1359158" y="4429912"/>
                    <a:pt x="1358458" y="4386337"/>
                  </a:cubicBezTo>
                  <a:cubicBezTo>
                    <a:pt x="1353241" y="4053105"/>
                    <a:pt x="1352829" y="4089850"/>
                    <a:pt x="1364734" y="4090047"/>
                  </a:cubicBezTo>
                  <a:close/>
                  <a:moveTo>
                    <a:pt x="1365003" y="4432708"/>
                  </a:moveTo>
                  <a:cubicBezTo>
                    <a:pt x="1429978" y="4431041"/>
                    <a:pt x="1449862" y="4431274"/>
                    <a:pt x="1579832" y="4431435"/>
                  </a:cubicBezTo>
                  <a:cubicBezTo>
                    <a:pt x="1664566" y="4431668"/>
                    <a:pt x="1641060" y="4369740"/>
                    <a:pt x="1648268" y="4753626"/>
                  </a:cubicBezTo>
                  <a:cubicBezTo>
                    <a:pt x="1648286" y="4754952"/>
                    <a:pt x="1680971" y="4762624"/>
                    <a:pt x="1366419" y="4759218"/>
                  </a:cubicBezTo>
                  <a:cubicBezTo>
                    <a:pt x="1366401" y="4757964"/>
                    <a:pt x="1357705" y="4432887"/>
                    <a:pt x="1365003" y="4432708"/>
                  </a:cubicBezTo>
                  <a:close/>
                  <a:moveTo>
                    <a:pt x="1902363" y="3730574"/>
                  </a:moveTo>
                  <a:cubicBezTo>
                    <a:pt x="1595520" y="3730574"/>
                    <a:pt x="1647282" y="3755829"/>
                    <a:pt x="1645596" y="3652495"/>
                  </a:cubicBezTo>
                  <a:cubicBezTo>
                    <a:pt x="1643732" y="3533316"/>
                    <a:pt x="1646260" y="3529498"/>
                    <a:pt x="1644359" y="3407792"/>
                  </a:cubicBezTo>
                  <a:cubicBezTo>
                    <a:pt x="1644341" y="3406519"/>
                    <a:pt x="1928898" y="3402916"/>
                    <a:pt x="1928970" y="3408043"/>
                  </a:cubicBezTo>
                  <a:cubicBezTo>
                    <a:pt x="1934833" y="3782196"/>
                    <a:pt x="1941986" y="3730574"/>
                    <a:pt x="1902363" y="3730574"/>
                  </a:cubicBezTo>
                  <a:close/>
                  <a:moveTo>
                    <a:pt x="1932789" y="3747262"/>
                  </a:moveTo>
                  <a:cubicBezTo>
                    <a:pt x="1938723" y="4123476"/>
                    <a:pt x="1949893" y="4072679"/>
                    <a:pt x="1902363" y="4072679"/>
                  </a:cubicBezTo>
                  <a:cubicBezTo>
                    <a:pt x="1794625" y="4072679"/>
                    <a:pt x="1794912" y="4074704"/>
                    <a:pt x="1687372" y="4074704"/>
                  </a:cubicBezTo>
                  <a:cubicBezTo>
                    <a:pt x="1637313" y="4074704"/>
                    <a:pt x="1659312" y="4124247"/>
                    <a:pt x="1647766" y="3748409"/>
                  </a:cubicBezTo>
                  <a:cubicBezTo>
                    <a:pt x="1879736" y="3747728"/>
                    <a:pt x="1810152" y="3746975"/>
                    <a:pt x="1932789" y="3747262"/>
                  </a:cubicBezTo>
                  <a:close/>
                  <a:moveTo>
                    <a:pt x="1687372" y="4091338"/>
                  </a:moveTo>
                  <a:cubicBezTo>
                    <a:pt x="1795091" y="4091338"/>
                    <a:pt x="1794822" y="4089312"/>
                    <a:pt x="1902363" y="4089312"/>
                  </a:cubicBezTo>
                  <a:cubicBezTo>
                    <a:pt x="1948441" y="4089312"/>
                    <a:pt x="1936267" y="4037422"/>
                    <a:pt x="1942721" y="4417436"/>
                  </a:cubicBezTo>
                  <a:cubicBezTo>
                    <a:pt x="1821160" y="4418637"/>
                    <a:pt x="1819063" y="4414998"/>
                    <a:pt x="1659008" y="4414909"/>
                  </a:cubicBezTo>
                  <a:cubicBezTo>
                    <a:pt x="1653970" y="4039662"/>
                    <a:pt x="1644646" y="4091338"/>
                    <a:pt x="1687372" y="4091338"/>
                  </a:cubicBezTo>
                  <a:close/>
                  <a:moveTo>
                    <a:pt x="1687372" y="4431561"/>
                  </a:moveTo>
                  <a:cubicBezTo>
                    <a:pt x="1794159" y="4431561"/>
                    <a:pt x="1793155" y="4434267"/>
                    <a:pt x="1902363" y="4434267"/>
                  </a:cubicBezTo>
                  <a:cubicBezTo>
                    <a:pt x="1955469" y="4434267"/>
                    <a:pt x="1944353" y="4382609"/>
                    <a:pt x="1948602" y="4753536"/>
                  </a:cubicBezTo>
                  <a:cubicBezTo>
                    <a:pt x="1948674" y="4759684"/>
                    <a:pt x="1663078" y="4759469"/>
                    <a:pt x="1662970" y="4753286"/>
                  </a:cubicBezTo>
                  <a:cubicBezTo>
                    <a:pt x="1655924" y="4380135"/>
                    <a:pt x="1651280" y="4431561"/>
                    <a:pt x="1687372" y="4431561"/>
                  </a:cubicBezTo>
                  <a:close/>
                  <a:moveTo>
                    <a:pt x="1943582" y="3404099"/>
                  </a:moveTo>
                  <a:cubicBezTo>
                    <a:pt x="2000490" y="3404583"/>
                    <a:pt x="2100589" y="3408849"/>
                    <a:pt x="2225377" y="3405121"/>
                  </a:cubicBezTo>
                  <a:cubicBezTo>
                    <a:pt x="2227403" y="3531380"/>
                    <a:pt x="2230846" y="3614030"/>
                    <a:pt x="2231402" y="3731434"/>
                  </a:cubicBezTo>
                  <a:cubicBezTo>
                    <a:pt x="1994627" y="3731954"/>
                    <a:pt x="2054690" y="3730986"/>
                    <a:pt x="1947204" y="3730646"/>
                  </a:cubicBezTo>
                  <a:cubicBezTo>
                    <a:pt x="1944048" y="3530144"/>
                    <a:pt x="1945447" y="3519102"/>
                    <a:pt x="1943582" y="3404099"/>
                  </a:cubicBezTo>
                  <a:close/>
                  <a:moveTo>
                    <a:pt x="1947473" y="3747297"/>
                  </a:moveTo>
                  <a:cubicBezTo>
                    <a:pt x="2051624" y="3747674"/>
                    <a:pt x="2005223" y="3748570"/>
                    <a:pt x="2231473" y="3748086"/>
                  </a:cubicBezTo>
                  <a:cubicBezTo>
                    <a:pt x="2231921" y="3973037"/>
                    <a:pt x="2234970" y="3983164"/>
                    <a:pt x="2237462" y="4073736"/>
                  </a:cubicBezTo>
                  <a:cubicBezTo>
                    <a:pt x="1996025" y="4074292"/>
                    <a:pt x="2051158" y="4073270"/>
                    <a:pt x="1951937" y="4072786"/>
                  </a:cubicBezTo>
                  <a:cubicBezTo>
                    <a:pt x="1950270" y="3936776"/>
                    <a:pt x="1952600" y="4072015"/>
                    <a:pt x="1947473" y="3747297"/>
                  </a:cubicBezTo>
                  <a:close/>
                  <a:moveTo>
                    <a:pt x="2238896" y="4141957"/>
                  </a:moveTo>
                  <a:cubicBezTo>
                    <a:pt x="2243719" y="4457623"/>
                    <a:pt x="2250640" y="4415698"/>
                    <a:pt x="2225055" y="4415321"/>
                  </a:cubicBezTo>
                  <a:cubicBezTo>
                    <a:pt x="1918230" y="4410374"/>
                    <a:pt x="1957657" y="4434769"/>
                    <a:pt x="1956904" y="4386302"/>
                  </a:cubicBezTo>
                  <a:cubicBezTo>
                    <a:pt x="1953282" y="4163950"/>
                    <a:pt x="1952744" y="4134052"/>
                    <a:pt x="1952152" y="4089438"/>
                  </a:cubicBezTo>
                  <a:cubicBezTo>
                    <a:pt x="2288345" y="4091123"/>
                    <a:pt x="2237785" y="4071765"/>
                    <a:pt x="2238896" y="4141957"/>
                  </a:cubicBezTo>
                  <a:close/>
                  <a:moveTo>
                    <a:pt x="2240062" y="3404709"/>
                  </a:moveTo>
                  <a:cubicBezTo>
                    <a:pt x="2355688" y="3401626"/>
                    <a:pt x="2523990" y="3405820"/>
                    <a:pt x="2524026" y="3408132"/>
                  </a:cubicBezTo>
                  <a:cubicBezTo>
                    <a:pt x="2525012" y="3471639"/>
                    <a:pt x="2526536" y="3553642"/>
                    <a:pt x="2529423" y="3732133"/>
                  </a:cubicBezTo>
                  <a:cubicBezTo>
                    <a:pt x="2417813" y="3732026"/>
                    <a:pt x="2438485" y="3731040"/>
                    <a:pt x="2246122" y="3731398"/>
                  </a:cubicBezTo>
                  <a:cubicBezTo>
                    <a:pt x="2245405" y="3593739"/>
                    <a:pt x="2241585" y="3517650"/>
                    <a:pt x="2240062" y="3404709"/>
                  </a:cubicBezTo>
                  <a:close/>
                  <a:moveTo>
                    <a:pt x="2010118" y="4432708"/>
                  </a:moveTo>
                  <a:cubicBezTo>
                    <a:pt x="2083252" y="4430503"/>
                    <a:pt x="2151760" y="4430862"/>
                    <a:pt x="2224857" y="4431955"/>
                  </a:cubicBezTo>
                  <a:cubicBezTo>
                    <a:pt x="2249277" y="4432350"/>
                    <a:pt x="2244293" y="4418422"/>
                    <a:pt x="2243432" y="4508690"/>
                  </a:cubicBezTo>
                  <a:cubicBezTo>
                    <a:pt x="2240384" y="4795873"/>
                    <a:pt x="2261828" y="4758161"/>
                    <a:pt x="2225019" y="4757802"/>
                  </a:cubicBezTo>
                  <a:cubicBezTo>
                    <a:pt x="1940910" y="4755150"/>
                    <a:pt x="1963358" y="4760527"/>
                    <a:pt x="1963268" y="4753321"/>
                  </a:cubicBezTo>
                  <a:cubicBezTo>
                    <a:pt x="1958965" y="4377519"/>
                    <a:pt x="1938616" y="4434769"/>
                    <a:pt x="2010118" y="4432708"/>
                  </a:cubicBezTo>
                  <a:close/>
                  <a:moveTo>
                    <a:pt x="2246193" y="3774901"/>
                  </a:moveTo>
                  <a:cubicBezTo>
                    <a:pt x="2246193" y="3736274"/>
                    <a:pt x="2202858" y="3748498"/>
                    <a:pt x="2529692" y="3748767"/>
                  </a:cubicBezTo>
                  <a:cubicBezTo>
                    <a:pt x="2532955" y="3951151"/>
                    <a:pt x="2532955" y="3953947"/>
                    <a:pt x="2534389" y="4019712"/>
                  </a:cubicBezTo>
                  <a:cubicBezTo>
                    <a:pt x="2535860" y="4086570"/>
                    <a:pt x="2589163" y="4072965"/>
                    <a:pt x="2252146" y="4073700"/>
                  </a:cubicBezTo>
                  <a:cubicBezTo>
                    <a:pt x="2250461" y="4012202"/>
                    <a:pt x="2246193" y="3942010"/>
                    <a:pt x="2246193" y="3774901"/>
                  </a:cubicBezTo>
                  <a:close/>
                  <a:moveTo>
                    <a:pt x="2332469" y="4090263"/>
                  </a:moveTo>
                  <a:cubicBezTo>
                    <a:pt x="2441139" y="4090263"/>
                    <a:pt x="2437356" y="4088649"/>
                    <a:pt x="2535806" y="4088506"/>
                  </a:cubicBezTo>
                  <a:cubicBezTo>
                    <a:pt x="2536541" y="4128065"/>
                    <a:pt x="2536684" y="4140630"/>
                    <a:pt x="2540503" y="4386588"/>
                  </a:cubicBezTo>
                  <a:cubicBezTo>
                    <a:pt x="2541149" y="4427725"/>
                    <a:pt x="2572615" y="4415949"/>
                    <a:pt x="2332469" y="4416146"/>
                  </a:cubicBezTo>
                  <a:cubicBezTo>
                    <a:pt x="2243074" y="4416146"/>
                    <a:pt x="2258313" y="4422957"/>
                    <a:pt x="2257740" y="4386266"/>
                  </a:cubicBezTo>
                  <a:cubicBezTo>
                    <a:pt x="2252218" y="4029947"/>
                    <a:pt x="2230559" y="4090263"/>
                    <a:pt x="2332469" y="4090263"/>
                  </a:cubicBezTo>
                  <a:close/>
                  <a:moveTo>
                    <a:pt x="2538656" y="3405946"/>
                  </a:moveTo>
                  <a:cubicBezTo>
                    <a:pt x="2846091" y="3406447"/>
                    <a:pt x="2822747" y="3403723"/>
                    <a:pt x="2822818" y="3408132"/>
                  </a:cubicBezTo>
                  <a:cubicBezTo>
                    <a:pt x="2828682" y="3782788"/>
                    <a:pt x="2856508" y="3730108"/>
                    <a:pt x="2762648" y="3730108"/>
                  </a:cubicBezTo>
                  <a:cubicBezTo>
                    <a:pt x="2655108" y="3730108"/>
                    <a:pt x="2654946" y="3732133"/>
                    <a:pt x="2547532" y="3732133"/>
                  </a:cubicBezTo>
                  <a:cubicBezTo>
                    <a:pt x="2542888" y="3732133"/>
                    <a:pt x="2544322" y="3768484"/>
                    <a:pt x="2538656" y="3405946"/>
                  </a:cubicBezTo>
                  <a:close/>
                  <a:moveTo>
                    <a:pt x="2258098" y="4508905"/>
                  </a:moveTo>
                  <a:cubicBezTo>
                    <a:pt x="2259156" y="4408958"/>
                    <a:pt x="2198071" y="4432905"/>
                    <a:pt x="2541310" y="4432618"/>
                  </a:cubicBezTo>
                  <a:cubicBezTo>
                    <a:pt x="2542924" y="4517275"/>
                    <a:pt x="2546940" y="4619032"/>
                    <a:pt x="2546384" y="4753393"/>
                  </a:cubicBezTo>
                  <a:cubicBezTo>
                    <a:pt x="2546384" y="4754666"/>
                    <a:pt x="2580020" y="4760240"/>
                    <a:pt x="2261308" y="4758107"/>
                  </a:cubicBezTo>
                  <a:cubicBezTo>
                    <a:pt x="2258869" y="4674705"/>
                    <a:pt x="2257292" y="4592701"/>
                    <a:pt x="2258098" y="4508905"/>
                  </a:cubicBezTo>
                  <a:close/>
                  <a:moveTo>
                    <a:pt x="2544376" y="3748767"/>
                  </a:moveTo>
                  <a:cubicBezTo>
                    <a:pt x="2618155" y="3748767"/>
                    <a:pt x="2646591" y="3746939"/>
                    <a:pt x="2829811" y="3746706"/>
                  </a:cubicBezTo>
                  <a:cubicBezTo>
                    <a:pt x="2829273" y="3959898"/>
                    <a:pt x="2832644" y="3981085"/>
                    <a:pt x="2835046" y="4073844"/>
                  </a:cubicBezTo>
                  <a:cubicBezTo>
                    <a:pt x="2496182" y="4072876"/>
                    <a:pt x="2550580" y="4086642"/>
                    <a:pt x="2549091" y="4019300"/>
                  </a:cubicBezTo>
                  <a:cubicBezTo>
                    <a:pt x="2547352" y="3939554"/>
                    <a:pt x="2547532" y="3944645"/>
                    <a:pt x="2544376" y="3748767"/>
                  </a:cubicBezTo>
                  <a:close/>
                  <a:moveTo>
                    <a:pt x="2835459" y="4090496"/>
                  </a:moveTo>
                  <a:cubicBezTo>
                    <a:pt x="2836570" y="4139124"/>
                    <a:pt x="2840174" y="4414281"/>
                    <a:pt x="2840192" y="4415662"/>
                  </a:cubicBezTo>
                  <a:cubicBezTo>
                    <a:pt x="2514039" y="4411969"/>
                    <a:pt x="2555940" y="4432780"/>
                    <a:pt x="2555205" y="4386302"/>
                  </a:cubicBezTo>
                  <a:cubicBezTo>
                    <a:pt x="2551763" y="4164416"/>
                    <a:pt x="2551279" y="4131094"/>
                    <a:pt x="2550508" y="4088488"/>
                  </a:cubicBezTo>
                  <a:cubicBezTo>
                    <a:pt x="2651540" y="4088524"/>
                    <a:pt x="2591674" y="4089832"/>
                    <a:pt x="2835459" y="4090496"/>
                  </a:cubicBezTo>
                  <a:close/>
                  <a:moveTo>
                    <a:pt x="2840354" y="4432332"/>
                  </a:moveTo>
                  <a:cubicBezTo>
                    <a:pt x="2841232" y="4524785"/>
                    <a:pt x="2838847" y="4553249"/>
                    <a:pt x="2843975" y="4760079"/>
                  </a:cubicBezTo>
                  <a:cubicBezTo>
                    <a:pt x="2715601" y="4760276"/>
                    <a:pt x="2561032" y="4758071"/>
                    <a:pt x="2561050" y="4753482"/>
                  </a:cubicBezTo>
                  <a:cubicBezTo>
                    <a:pt x="2561606" y="4620000"/>
                    <a:pt x="2557715" y="4521613"/>
                    <a:pt x="2555994" y="4432583"/>
                  </a:cubicBezTo>
                  <a:cubicBezTo>
                    <a:pt x="2660146" y="4432565"/>
                    <a:pt x="2750420" y="4431238"/>
                    <a:pt x="2840354" y="4432332"/>
                  </a:cubicBezTo>
                  <a:close/>
                  <a:moveTo>
                    <a:pt x="2560996" y="4773253"/>
                  </a:moveTo>
                  <a:cubicBezTo>
                    <a:pt x="2672624" y="4773629"/>
                    <a:pt x="2620611" y="4777125"/>
                    <a:pt x="2844387" y="4776748"/>
                  </a:cubicBezTo>
                  <a:cubicBezTo>
                    <a:pt x="2844567" y="4784797"/>
                    <a:pt x="2850537" y="5099800"/>
                    <a:pt x="2850573" y="5101932"/>
                  </a:cubicBezTo>
                  <a:cubicBezTo>
                    <a:pt x="2650195" y="5102883"/>
                    <a:pt x="2679958" y="5100301"/>
                    <a:pt x="2567146" y="5100015"/>
                  </a:cubicBezTo>
                  <a:cubicBezTo>
                    <a:pt x="2565317" y="4995928"/>
                    <a:pt x="2560656" y="4908224"/>
                    <a:pt x="2560996" y="4773253"/>
                  </a:cubicBezTo>
                  <a:close/>
                  <a:moveTo>
                    <a:pt x="2850143" y="4090549"/>
                  </a:moveTo>
                  <a:cubicBezTo>
                    <a:pt x="3079674" y="4091338"/>
                    <a:pt x="3042740" y="4090280"/>
                    <a:pt x="3132512" y="4089599"/>
                  </a:cubicBezTo>
                  <a:cubicBezTo>
                    <a:pt x="3134036" y="4238569"/>
                    <a:pt x="3136851" y="4257730"/>
                    <a:pt x="3139200" y="4415841"/>
                  </a:cubicBezTo>
                  <a:cubicBezTo>
                    <a:pt x="3054842" y="4416271"/>
                    <a:pt x="3013228" y="4418028"/>
                    <a:pt x="2854858" y="4415859"/>
                  </a:cubicBezTo>
                  <a:cubicBezTo>
                    <a:pt x="2854840" y="4414443"/>
                    <a:pt x="2851362" y="4144824"/>
                    <a:pt x="2850143" y="4090549"/>
                  </a:cubicBezTo>
                  <a:close/>
                  <a:moveTo>
                    <a:pt x="3142803" y="3774614"/>
                  </a:moveTo>
                  <a:cubicBezTo>
                    <a:pt x="3141459" y="3734249"/>
                    <a:pt x="3101207" y="3747656"/>
                    <a:pt x="3407924" y="3747656"/>
                  </a:cubicBezTo>
                  <a:cubicBezTo>
                    <a:pt x="3438673" y="3747656"/>
                    <a:pt x="3420887" y="3708133"/>
                    <a:pt x="3430318" y="4019784"/>
                  </a:cubicBezTo>
                  <a:cubicBezTo>
                    <a:pt x="3432219" y="4082716"/>
                    <a:pt x="3480681" y="4072750"/>
                    <a:pt x="3192826" y="4072750"/>
                  </a:cubicBezTo>
                  <a:cubicBezTo>
                    <a:pt x="3126272" y="4072750"/>
                    <a:pt x="3154439" y="4123208"/>
                    <a:pt x="3142803" y="3774614"/>
                  </a:cubicBezTo>
                  <a:close/>
                  <a:moveTo>
                    <a:pt x="3192844" y="4089384"/>
                  </a:moveTo>
                  <a:cubicBezTo>
                    <a:pt x="3474944" y="4089384"/>
                    <a:pt x="3432057" y="4072374"/>
                    <a:pt x="3433151" y="4141957"/>
                  </a:cubicBezTo>
                  <a:cubicBezTo>
                    <a:pt x="3438099" y="4457407"/>
                    <a:pt x="3444787" y="4414514"/>
                    <a:pt x="3407942" y="4414514"/>
                  </a:cubicBezTo>
                  <a:cubicBezTo>
                    <a:pt x="3114188" y="4414514"/>
                    <a:pt x="3154099" y="4426900"/>
                    <a:pt x="3153453" y="4386302"/>
                  </a:cubicBezTo>
                  <a:cubicBezTo>
                    <a:pt x="3147985" y="4040182"/>
                    <a:pt x="3129338" y="4089384"/>
                    <a:pt x="3192844" y="4089384"/>
                  </a:cubicBezTo>
                  <a:close/>
                  <a:moveTo>
                    <a:pt x="3192844" y="4432350"/>
                  </a:moveTo>
                  <a:cubicBezTo>
                    <a:pt x="3299613" y="4432350"/>
                    <a:pt x="3305297" y="4431148"/>
                    <a:pt x="3407942" y="4431148"/>
                  </a:cubicBezTo>
                  <a:cubicBezTo>
                    <a:pt x="3447943" y="4431148"/>
                    <a:pt x="3435912" y="4385047"/>
                    <a:pt x="3441398" y="4757211"/>
                  </a:cubicBezTo>
                  <a:cubicBezTo>
                    <a:pt x="3323441" y="4756476"/>
                    <a:pt x="3303916" y="4759989"/>
                    <a:pt x="3158796" y="4759971"/>
                  </a:cubicBezTo>
                  <a:cubicBezTo>
                    <a:pt x="3153668" y="4386660"/>
                    <a:pt x="3138554" y="4432350"/>
                    <a:pt x="3192844" y="4432350"/>
                  </a:cubicBezTo>
                  <a:close/>
                  <a:moveTo>
                    <a:pt x="3435500" y="3407792"/>
                  </a:moveTo>
                  <a:cubicBezTo>
                    <a:pt x="3435446" y="3403902"/>
                    <a:pt x="3721042" y="3403347"/>
                    <a:pt x="3721114" y="3408079"/>
                  </a:cubicBezTo>
                  <a:cubicBezTo>
                    <a:pt x="3723248" y="3544465"/>
                    <a:pt x="3720881" y="3495962"/>
                    <a:pt x="3724754" y="3730287"/>
                  </a:cubicBezTo>
                  <a:cubicBezTo>
                    <a:pt x="3593045" y="3728190"/>
                    <a:pt x="3518405" y="3730628"/>
                    <a:pt x="3441847" y="3730933"/>
                  </a:cubicBezTo>
                  <a:cubicBezTo>
                    <a:pt x="3441721" y="3609674"/>
                    <a:pt x="3437311" y="3523494"/>
                    <a:pt x="3435500" y="3407792"/>
                  </a:cubicBezTo>
                  <a:close/>
                  <a:moveTo>
                    <a:pt x="3441649" y="3774973"/>
                  </a:moveTo>
                  <a:cubicBezTo>
                    <a:pt x="3441882" y="3744035"/>
                    <a:pt x="3399067" y="3741705"/>
                    <a:pt x="3725004" y="3746993"/>
                  </a:cubicBezTo>
                  <a:cubicBezTo>
                    <a:pt x="3730132" y="4048732"/>
                    <a:pt x="3728035" y="3949018"/>
                    <a:pt x="3729505" y="4073611"/>
                  </a:cubicBezTo>
                  <a:cubicBezTo>
                    <a:pt x="3400717" y="4067821"/>
                    <a:pt x="3447261" y="4094457"/>
                    <a:pt x="3444984" y="4019246"/>
                  </a:cubicBezTo>
                  <a:cubicBezTo>
                    <a:pt x="3441811" y="3914012"/>
                    <a:pt x="3441237" y="3841132"/>
                    <a:pt x="3441649" y="3774973"/>
                  </a:cubicBezTo>
                  <a:close/>
                  <a:moveTo>
                    <a:pt x="3729720" y="4090245"/>
                  </a:moveTo>
                  <a:cubicBezTo>
                    <a:pt x="3731907" y="4257389"/>
                    <a:pt x="3734973" y="4279042"/>
                    <a:pt x="3736659" y="4416020"/>
                  </a:cubicBezTo>
                  <a:cubicBezTo>
                    <a:pt x="3623650" y="4416110"/>
                    <a:pt x="3587791" y="4416397"/>
                    <a:pt x="3515482" y="4415321"/>
                  </a:cubicBezTo>
                  <a:cubicBezTo>
                    <a:pt x="3432165" y="4414084"/>
                    <a:pt x="3452855" y="4465008"/>
                    <a:pt x="3447799" y="4141670"/>
                  </a:cubicBezTo>
                  <a:cubicBezTo>
                    <a:pt x="3446759" y="4074525"/>
                    <a:pt x="3393061" y="4084795"/>
                    <a:pt x="3729720" y="4090245"/>
                  </a:cubicBezTo>
                  <a:close/>
                  <a:moveTo>
                    <a:pt x="3736856" y="4432654"/>
                  </a:moveTo>
                  <a:cubicBezTo>
                    <a:pt x="3738756" y="4620340"/>
                    <a:pt x="3734453" y="4396823"/>
                    <a:pt x="3740047" y="4759666"/>
                  </a:cubicBezTo>
                  <a:cubicBezTo>
                    <a:pt x="3432774" y="4759828"/>
                    <a:pt x="3599625" y="4758770"/>
                    <a:pt x="3456100" y="4757336"/>
                  </a:cubicBezTo>
                  <a:cubicBezTo>
                    <a:pt x="3455222" y="4686893"/>
                    <a:pt x="3455670" y="4720860"/>
                    <a:pt x="3451224" y="4431256"/>
                  </a:cubicBezTo>
                  <a:cubicBezTo>
                    <a:pt x="3571798" y="4431901"/>
                    <a:pt x="3460386" y="4432887"/>
                    <a:pt x="3736856" y="4432654"/>
                  </a:cubicBezTo>
                  <a:close/>
                  <a:moveTo>
                    <a:pt x="3739724" y="3747226"/>
                  </a:moveTo>
                  <a:cubicBezTo>
                    <a:pt x="4063385" y="3752352"/>
                    <a:pt x="4023259" y="3729588"/>
                    <a:pt x="4024120" y="3775080"/>
                  </a:cubicBezTo>
                  <a:cubicBezTo>
                    <a:pt x="4025805" y="3864308"/>
                    <a:pt x="4026988" y="3933353"/>
                    <a:pt x="4027795" y="4019640"/>
                  </a:cubicBezTo>
                  <a:cubicBezTo>
                    <a:pt x="4028351" y="4079866"/>
                    <a:pt x="4086245" y="4079185"/>
                    <a:pt x="3744225" y="4073844"/>
                  </a:cubicBezTo>
                  <a:cubicBezTo>
                    <a:pt x="3743077" y="3975564"/>
                    <a:pt x="3744315" y="4010947"/>
                    <a:pt x="3739724" y="3747226"/>
                  </a:cubicBezTo>
                  <a:close/>
                  <a:moveTo>
                    <a:pt x="3740316" y="4776300"/>
                  </a:moveTo>
                  <a:cubicBezTo>
                    <a:pt x="3742073" y="4890227"/>
                    <a:pt x="3742575" y="4928586"/>
                    <a:pt x="3744171" y="4998348"/>
                  </a:cubicBezTo>
                  <a:cubicBezTo>
                    <a:pt x="3747201" y="5136078"/>
                    <a:pt x="3796686" y="5095229"/>
                    <a:pt x="3515267" y="5101269"/>
                  </a:cubicBezTo>
                  <a:cubicBezTo>
                    <a:pt x="3448194" y="5102631"/>
                    <a:pt x="3461372" y="5164345"/>
                    <a:pt x="3456316" y="4773970"/>
                  </a:cubicBezTo>
                  <a:cubicBezTo>
                    <a:pt x="3566975" y="4775099"/>
                    <a:pt x="3461139" y="4776444"/>
                    <a:pt x="3740316" y="4776300"/>
                  </a:cubicBezTo>
                  <a:close/>
                  <a:moveTo>
                    <a:pt x="3745157" y="4141705"/>
                  </a:moveTo>
                  <a:cubicBezTo>
                    <a:pt x="3744135" y="4076246"/>
                    <a:pt x="3689289" y="4090263"/>
                    <a:pt x="4028584" y="4088864"/>
                  </a:cubicBezTo>
                  <a:cubicBezTo>
                    <a:pt x="4030861" y="4257013"/>
                    <a:pt x="4031668" y="4218924"/>
                    <a:pt x="4035146" y="4417293"/>
                  </a:cubicBezTo>
                  <a:cubicBezTo>
                    <a:pt x="3706017" y="4416737"/>
                    <a:pt x="3751576" y="4426918"/>
                    <a:pt x="3750948" y="4386302"/>
                  </a:cubicBezTo>
                  <a:cubicBezTo>
                    <a:pt x="3749030" y="4263968"/>
                    <a:pt x="3747040" y="4260975"/>
                    <a:pt x="3745157" y="4141705"/>
                  </a:cubicBezTo>
                  <a:close/>
                  <a:moveTo>
                    <a:pt x="4053004" y="3730144"/>
                  </a:moveTo>
                  <a:cubicBezTo>
                    <a:pt x="4033084" y="3730144"/>
                    <a:pt x="4038105" y="3741974"/>
                    <a:pt x="4036706" y="3652477"/>
                  </a:cubicBezTo>
                  <a:cubicBezTo>
                    <a:pt x="4032188" y="3368197"/>
                    <a:pt x="4024693" y="3405605"/>
                    <a:pt x="4053004" y="3405605"/>
                  </a:cubicBezTo>
                  <a:cubicBezTo>
                    <a:pt x="4160759" y="3405605"/>
                    <a:pt x="4160132" y="3405031"/>
                    <a:pt x="4268120" y="3405031"/>
                  </a:cubicBezTo>
                  <a:cubicBezTo>
                    <a:pt x="4339765" y="3405031"/>
                    <a:pt x="4317945" y="3356241"/>
                    <a:pt x="4322589" y="3652746"/>
                  </a:cubicBezTo>
                  <a:cubicBezTo>
                    <a:pt x="4324221" y="3757030"/>
                    <a:pt x="4377919" y="3730144"/>
                    <a:pt x="4053004" y="3730144"/>
                  </a:cubicBezTo>
                  <a:close/>
                  <a:moveTo>
                    <a:pt x="4323540" y="3748176"/>
                  </a:moveTo>
                  <a:cubicBezTo>
                    <a:pt x="4323934" y="3921361"/>
                    <a:pt x="4325834" y="3961440"/>
                    <a:pt x="4328058" y="4074113"/>
                  </a:cubicBezTo>
                  <a:cubicBezTo>
                    <a:pt x="4212718" y="4075851"/>
                    <a:pt x="4162193" y="4072087"/>
                    <a:pt x="4043071" y="4072177"/>
                  </a:cubicBezTo>
                  <a:cubicBezTo>
                    <a:pt x="4042139" y="3994941"/>
                    <a:pt x="4042515" y="3970707"/>
                    <a:pt x="4038320" y="3746796"/>
                  </a:cubicBezTo>
                  <a:cubicBezTo>
                    <a:pt x="4164273" y="3746670"/>
                    <a:pt x="4128450" y="3748265"/>
                    <a:pt x="4323540" y="3748176"/>
                  </a:cubicBezTo>
                  <a:close/>
                  <a:moveTo>
                    <a:pt x="4040041" y="4776157"/>
                  </a:moveTo>
                  <a:cubicBezTo>
                    <a:pt x="4039360" y="4918960"/>
                    <a:pt x="4044667" y="4991931"/>
                    <a:pt x="4046639" y="5099082"/>
                  </a:cubicBezTo>
                  <a:cubicBezTo>
                    <a:pt x="3919538" y="5099190"/>
                    <a:pt x="3931533" y="5102560"/>
                    <a:pt x="3760863" y="5101054"/>
                  </a:cubicBezTo>
                  <a:cubicBezTo>
                    <a:pt x="3758837" y="4977466"/>
                    <a:pt x="3758999" y="5036795"/>
                    <a:pt x="3754983" y="4776300"/>
                  </a:cubicBezTo>
                  <a:lnTo>
                    <a:pt x="4040041" y="4776157"/>
                  </a:lnTo>
                  <a:close/>
                  <a:moveTo>
                    <a:pt x="4044039" y="4141705"/>
                  </a:moveTo>
                  <a:cubicBezTo>
                    <a:pt x="4042874" y="4067391"/>
                    <a:pt x="3998499" y="4091159"/>
                    <a:pt x="4268120" y="4091159"/>
                  </a:cubicBezTo>
                  <a:cubicBezTo>
                    <a:pt x="4346830" y="4091159"/>
                    <a:pt x="4326677" y="4036077"/>
                    <a:pt x="4332164" y="4386624"/>
                  </a:cubicBezTo>
                  <a:cubicBezTo>
                    <a:pt x="4332791" y="4426632"/>
                    <a:pt x="4377274" y="4417311"/>
                    <a:pt x="4053004" y="4417311"/>
                  </a:cubicBezTo>
                  <a:cubicBezTo>
                    <a:pt x="4050314" y="4417311"/>
                    <a:pt x="4048844" y="4449199"/>
                    <a:pt x="4044039" y="4141705"/>
                  </a:cubicBezTo>
                  <a:close/>
                  <a:moveTo>
                    <a:pt x="4053004" y="4433945"/>
                  </a:moveTo>
                  <a:cubicBezTo>
                    <a:pt x="4387906" y="4433945"/>
                    <a:pt x="4332020" y="4409890"/>
                    <a:pt x="4334817" y="4509048"/>
                  </a:cubicBezTo>
                  <a:cubicBezTo>
                    <a:pt x="4337220" y="4597451"/>
                    <a:pt x="4338098" y="4664578"/>
                    <a:pt x="4339031" y="4753536"/>
                  </a:cubicBezTo>
                  <a:cubicBezTo>
                    <a:pt x="4339120" y="4761566"/>
                    <a:pt x="4366265" y="4759505"/>
                    <a:pt x="4054850" y="4759505"/>
                  </a:cubicBezTo>
                  <a:cubicBezTo>
                    <a:pt x="4056733" y="4516720"/>
                    <a:pt x="4045258" y="4433945"/>
                    <a:pt x="4053004" y="4433945"/>
                  </a:cubicBezTo>
                  <a:close/>
                  <a:moveTo>
                    <a:pt x="4054743" y="4776157"/>
                  </a:moveTo>
                  <a:cubicBezTo>
                    <a:pt x="4064694" y="4776157"/>
                    <a:pt x="4300267" y="4775924"/>
                    <a:pt x="4339264" y="4775637"/>
                  </a:cubicBezTo>
                  <a:cubicBezTo>
                    <a:pt x="4341146" y="4948715"/>
                    <a:pt x="4343226" y="4988883"/>
                    <a:pt x="4345090" y="5100732"/>
                  </a:cubicBezTo>
                  <a:cubicBezTo>
                    <a:pt x="4178886" y="5102022"/>
                    <a:pt x="4180768" y="5099208"/>
                    <a:pt x="4061323" y="5099101"/>
                  </a:cubicBezTo>
                  <a:cubicBezTo>
                    <a:pt x="4059243" y="4985370"/>
                    <a:pt x="4054062" y="4916594"/>
                    <a:pt x="4054743" y="4776157"/>
                  </a:cubicBezTo>
                  <a:close/>
                  <a:moveTo>
                    <a:pt x="4591009" y="4072858"/>
                  </a:moveTo>
                  <a:cubicBezTo>
                    <a:pt x="4301845" y="4066262"/>
                    <a:pt x="4343388" y="4097701"/>
                    <a:pt x="4341595" y="4019282"/>
                  </a:cubicBezTo>
                  <a:cubicBezTo>
                    <a:pt x="4339712" y="3937511"/>
                    <a:pt x="4338278" y="3856027"/>
                    <a:pt x="4338278" y="3774901"/>
                  </a:cubicBezTo>
                  <a:cubicBezTo>
                    <a:pt x="4338278" y="3734786"/>
                    <a:pt x="4296251" y="3750954"/>
                    <a:pt x="4622099" y="3746652"/>
                  </a:cubicBezTo>
                  <a:cubicBezTo>
                    <a:pt x="4626814" y="4124928"/>
                    <a:pt x="4642108" y="4074023"/>
                    <a:pt x="4591009" y="4072858"/>
                  </a:cubicBezTo>
                  <a:close/>
                  <a:moveTo>
                    <a:pt x="4590759" y="3730502"/>
                  </a:moveTo>
                  <a:cubicBezTo>
                    <a:pt x="4525765" y="3731649"/>
                    <a:pt x="4518611" y="3731434"/>
                    <a:pt x="4338170" y="3731524"/>
                  </a:cubicBezTo>
                  <a:cubicBezTo>
                    <a:pt x="4338027" y="3705462"/>
                    <a:pt x="4334566" y="3439966"/>
                    <a:pt x="4334046" y="3404960"/>
                  </a:cubicBezTo>
                  <a:cubicBezTo>
                    <a:pt x="4335875" y="3404960"/>
                    <a:pt x="4539212" y="3404547"/>
                    <a:pt x="4616756" y="3404189"/>
                  </a:cubicBezTo>
                  <a:cubicBezTo>
                    <a:pt x="4622655" y="3780655"/>
                    <a:pt x="4634076" y="3729749"/>
                    <a:pt x="4590759" y="3730502"/>
                  </a:cubicBezTo>
                  <a:close/>
                  <a:moveTo>
                    <a:pt x="4590812" y="3387681"/>
                  </a:moveTo>
                  <a:cubicBezTo>
                    <a:pt x="4492003" y="3388218"/>
                    <a:pt x="4472120" y="3387770"/>
                    <a:pt x="4375660" y="3388147"/>
                  </a:cubicBezTo>
                  <a:cubicBezTo>
                    <a:pt x="4318286" y="3388380"/>
                    <a:pt x="4334405" y="3440396"/>
                    <a:pt x="4327771" y="3062425"/>
                  </a:cubicBezTo>
                  <a:cubicBezTo>
                    <a:pt x="4414872" y="3062765"/>
                    <a:pt x="4399004" y="3063339"/>
                    <a:pt x="4610265" y="3062891"/>
                  </a:cubicBezTo>
                  <a:cubicBezTo>
                    <a:pt x="4612202" y="3432241"/>
                    <a:pt x="4632354" y="3387448"/>
                    <a:pt x="4590812" y="3387681"/>
                  </a:cubicBezTo>
                  <a:close/>
                  <a:moveTo>
                    <a:pt x="4590848" y="3046275"/>
                  </a:moveTo>
                  <a:cubicBezTo>
                    <a:pt x="4296466" y="3047082"/>
                    <a:pt x="4327484" y="3046867"/>
                    <a:pt x="4327376" y="3040880"/>
                  </a:cubicBezTo>
                  <a:cubicBezTo>
                    <a:pt x="4320617" y="2660417"/>
                    <a:pt x="4304176" y="2717757"/>
                    <a:pt x="4375552" y="2719012"/>
                  </a:cubicBezTo>
                  <a:cubicBezTo>
                    <a:pt x="4645748" y="2723726"/>
                    <a:pt x="4607325" y="2693470"/>
                    <a:pt x="4607737" y="2797019"/>
                  </a:cubicBezTo>
                  <a:cubicBezTo>
                    <a:pt x="4608652" y="3084329"/>
                    <a:pt x="4621131" y="3046185"/>
                    <a:pt x="4590848" y="3046275"/>
                  </a:cubicBezTo>
                  <a:close/>
                  <a:moveTo>
                    <a:pt x="4590902" y="2703848"/>
                  </a:moveTo>
                  <a:cubicBezTo>
                    <a:pt x="4279685" y="2700496"/>
                    <a:pt x="4321442" y="2713204"/>
                    <a:pt x="4320832" y="2674075"/>
                  </a:cubicBezTo>
                  <a:cubicBezTo>
                    <a:pt x="4315364" y="2322686"/>
                    <a:pt x="4297990" y="2375957"/>
                    <a:pt x="4375552" y="2377642"/>
                  </a:cubicBezTo>
                  <a:cubicBezTo>
                    <a:pt x="4645210" y="2383432"/>
                    <a:pt x="4599490" y="2353480"/>
                    <a:pt x="4600656" y="2429873"/>
                  </a:cubicBezTo>
                  <a:cubicBezTo>
                    <a:pt x="4605460" y="2736165"/>
                    <a:pt x="4616684" y="2704099"/>
                    <a:pt x="4590902" y="2703848"/>
                  </a:cubicBezTo>
                  <a:close/>
                  <a:moveTo>
                    <a:pt x="4268138" y="3388380"/>
                  </a:moveTo>
                  <a:cubicBezTo>
                    <a:pt x="4160382" y="3388380"/>
                    <a:pt x="4161010" y="3388953"/>
                    <a:pt x="4053022" y="3388953"/>
                  </a:cubicBezTo>
                  <a:cubicBezTo>
                    <a:pt x="4024299" y="3388953"/>
                    <a:pt x="4033066" y="3423081"/>
                    <a:pt x="4028925" y="3163267"/>
                  </a:cubicBezTo>
                  <a:cubicBezTo>
                    <a:pt x="4027060" y="3044232"/>
                    <a:pt x="4019422" y="3062443"/>
                    <a:pt x="4053022" y="3062443"/>
                  </a:cubicBezTo>
                  <a:cubicBezTo>
                    <a:pt x="4272315" y="3062335"/>
                    <a:pt x="4277963" y="3062299"/>
                    <a:pt x="4313069" y="3062389"/>
                  </a:cubicBezTo>
                  <a:cubicBezTo>
                    <a:pt x="4319882" y="3444770"/>
                    <a:pt x="4336269" y="3388380"/>
                    <a:pt x="4268138" y="3388380"/>
                  </a:cubicBezTo>
                  <a:close/>
                  <a:moveTo>
                    <a:pt x="4268138" y="3045701"/>
                  </a:moveTo>
                  <a:cubicBezTo>
                    <a:pt x="4026343" y="3045827"/>
                    <a:pt x="4052430" y="3045827"/>
                    <a:pt x="4027437" y="3045791"/>
                  </a:cubicBezTo>
                  <a:cubicBezTo>
                    <a:pt x="4026827" y="2988325"/>
                    <a:pt x="4023133" y="2719854"/>
                    <a:pt x="4023115" y="2718564"/>
                  </a:cubicBezTo>
                  <a:cubicBezTo>
                    <a:pt x="4024425" y="2718564"/>
                    <a:pt x="4265144" y="2717954"/>
                    <a:pt x="4306883" y="2718169"/>
                  </a:cubicBezTo>
                  <a:cubicBezTo>
                    <a:pt x="4313463" y="3098184"/>
                    <a:pt x="4331948" y="3045701"/>
                    <a:pt x="4268138" y="3045701"/>
                  </a:cubicBezTo>
                  <a:close/>
                  <a:moveTo>
                    <a:pt x="4023313" y="3730180"/>
                  </a:moveTo>
                  <a:cubicBezTo>
                    <a:pt x="3945930" y="3730359"/>
                    <a:pt x="3855924" y="3732420"/>
                    <a:pt x="3739455" y="3730538"/>
                  </a:cubicBezTo>
                  <a:cubicBezTo>
                    <a:pt x="3735637" y="3506250"/>
                    <a:pt x="3738039" y="3551348"/>
                    <a:pt x="3735798" y="3407792"/>
                  </a:cubicBezTo>
                  <a:cubicBezTo>
                    <a:pt x="3735708" y="3402665"/>
                    <a:pt x="3714408" y="3404763"/>
                    <a:pt x="4018113" y="3405551"/>
                  </a:cubicBezTo>
                  <a:cubicBezTo>
                    <a:pt x="4022757" y="3699099"/>
                    <a:pt x="4022631" y="3692413"/>
                    <a:pt x="4023313" y="3730180"/>
                  </a:cubicBezTo>
                  <a:close/>
                  <a:moveTo>
                    <a:pt x="3735475" y="3388201"/>
                  </a:moveTo>
                  <a:cubicBezTo>
                    <a:pt x="3730043" y="3043622"/>
                    <a:pt x="3729057" y="3061331"/>
                    <a:pt x="3730330" y="3061331"/>
                  </a:cubicBezTo>
                  <a:cubicBezTo>
                    <a:pt x="3842244" y="3061798"/>
                    <a:pt x="3847050" y="3061224"/>
                    <a:pt x="3945392" y="3062013"/>
                  </a:cubicBezTo>
                  <a:cubicBezTo>
                    <a:pt x="4034734" y="3062730"/>
                    <a:pt x="4011695" y="3002934"/>
                    <a:pt x="4017826" y="3388900"/>
                  </a:cubicBezTo>
                  <a:cubicBezTo>
                    <a:pt x="3951416" y="3388702"/>
                    <a:pt x="3879035" y="3387250"/>
                    <a:pt x="3735475" y="3388201"/>
                  </a:cubicBezTo>
                  <a:close/>
                  <a:moveTo>
                    <a:pt x="3729343" y="3040844"/>
                  </a:moveTo>
                  <a:cubicBezTo>
                    <a:pt x="3721293" y="2691121"/>
                    <a:pt x="3726654" y="2719836"/>
                    <a:pt x="3730330" y="2719836"/>
                  </a:cubicBezTo>
                  <a:cubicBezTo>
                    <a:pt x="4064891" y="2721217"/>
                    <a:pt x="4008145" y="2692304"/>
                    <a:pt x="4009453" y="2796606"/>
                  </a:cubicBezTo>
                  <a:cubicBezTo>
                    <a:pt x="4010744" y="2909297"/>
                    <a:pt x="4011659" y="2932652"/>
                    <a:pt x="4012681" y="3041202"/>
                  </a:cubicBezTo>
                  <a:cubicBezTo>
                    <a:pt x="4012734" y="3047906"/>
                    <a:pt x="3729469" y="3046867"/>
                    <a:pt x="3729343" y="3040844"/>
                  </a:cubicBezTo>
                  <a:close/>
                  <a:moveTo>
                    <a:pt x="3945356" y="2702629"/>
                  </a:moveTo>
                  <a:cubicBezTo>
                    <a:pt x="3684861" y="2706483"/>
                    <a:pt x="3725435" y="2713043"/>
                    <a:pt x="3724807" y="2674057"/>
                  </a:cubicBezTo>
                  <a:cubicBezTo>
                    <a:pt x="3719715" y="2340933"/>
                    <a:pt x="3714946" y="2377230"/>
                    <a:pt x="3730330" y="2377319"/>
                  </a:cubicBezTo>
                  <a:cubicBezTo>
                    <a:pt x="4054438" y="2379488"/>
                    <a:pt x="4004039" y="2361062"/>
                    <a:pt x="4005114" y="2429856"/>
                  </a:cubicBezTo>
                  <a:cubicBezTo>
                    <a:pt x="4006943" y="2546705"/>
                    <a:pt x="4005850" y="2552261"/>
                    <a:pt x="4007768" y="2674380"/>
                  </a:cubicBezTo>
                  <a:cubicBezTo>
                    <a:pt x="4008306" y="2709476"/>
                    <a:pt x="4020731" y="2701500"/>
                    <a:pt x="3945356" y="2702629"/>
                  </a:cubicBezTo>
                  <a:close/>
                  <a:moveTo>
                    <a:pt x="3720791" y="3388290"/>
                  </a:moveTo>
                  <a:cubicBezTo>
                    <a:pt x="3663794" y="3388595"/>
                    <a:pt x="3668384" y="3388541"/>
                    <a:pt x="3435213" y="3388649"/>
                  </a:cubicBezTo>
                  <a:cubicBezTo>
                    <a:pt x="3433294" y="3254574"/>
                    <a:pt x="3435607" y="3298883"/>
                    <a:pt x="3431358" y="3063751"/>
                  </a:cubicBezTo>
                  <a:cubicBezTo>
                    <a:pt x="3547074" y="3063267"/>
                    <a:pt x="3495258" y="3060346"/>
                    <a:pt x="3715125" y="3061278"/>
                  </a:cubicBezTo>
                  <a:cubicBezTo>
                    <a:pt x="3716183" y="3107827"/>
                    <a:pt x="3720630" y="3377984"/>
                    <a:pt x="3720791" y="3388290"/>
                  </a:cubicBezTo>
                  <a:close/>
                  <a:moveTo>
                    <a:pt x="3431053" y="3047082"/>
                  </a:moveTo>
                  <a:cubicBezTo>
                    <a:pt x="3425316" y="2716968"/>
                    <a:pt x="3426535" y="2804242"/>
                    <a:pt x="3425047" y="2720589"/>
                  </a:cubicBezTo>
                  <a:cubicBezTo>
                    <a:pt x="3541121" y="2720464"/>
                    <a:pt x="3534039" y="2719030"/>
                    <a:pt x="3710751" y="2719765"/>
                  </a:cubicBezTo>
                  <a:cubicBezTo>
                    <a:pt x="3711629" y="2799116"/>
                    <a:pt x="3710392" y="2863124"/>
                    <a:pt x="3714677" y="3041292"/>
                  </a:cubicBezTo>
                  <a:cubicBezTo>
                    <a:pt x="3714731" y="3044644"/>
                    <a:pt x="3739689" y="3045755"/>
                    <a:pt x="3431053" y="3047082"/>
                  </a:cubicBezTo>
                  <a:close/>
                  <a:moveTo>
                    <a:pt x="3424742" y="2703955"/>
                  </a:moveTo>
                  <a:cubicBezTo>
                    <a:pt x="3422429" y="2566278"/>
                    <a:pt x="3423666" y="2568501"/>
                    <a:pt x="3420690" y="2377212"/>
                  </a:cubicBezTo>
                  <a:cubicBezTo>
                    <a:pt x="3756094" y="2377158"/>
                    <a:pt x="3704798" y="2359341"/>
                    <a:pt x="3705892" y="2429856"/>
                  </a:cubicBezTo>
                  <a:cubicBezTo>
                    <a:pt x="3707577" y="2538388"/>
                    <a:pt x="3708097" y="2548103"/>
                    <a:pt x="3710105" y="2674344"/>
                  </a:cubicBezTo>
                  <a:cubicBezTo>
                    <a:pt x="3710733" y="2713133"/>
                    <a:pt x="3756291" y="2703597"/>
                    <a:pt x="3424742" y="2703955"/>
                  </a:cubicBezTo>
                  <a:close/>
                  <a:moveTo>
                    <a:pt x="3420780" y="3405282"/>
                  </a:moveTo>
                  <a:cubicBezTo>
                    <a:pt x="3422591" y="3525483"/>
                    <a:pt x="3427055" y="3607953"/>
                    <a:pt x="3427145" y="3730986"/>
                  </a:cubicBezTo>
                  <a:cubicBezTo>
                    <a:pt x="3332890" y="3731165"/>
                    <a:pt x="3295579" y="3729875"/>
                    <a:pt x="3141423" y="3729875"/>
                  </a:cubicBezTo>
                  <a:cubicBezTo>
                    <a:pt x="3137765" y="3596034"/>
                    <a:pt x="3139630" y="3525519"/>
                    <a:pt x="3137658" y="3405211"/>
                  </a:cubicBezTo>
                  <a:cubicBezTo>
                    <a:pt x="3174395" y="3405444"/>
                    <a:pt x="3182158" y="3405390"/>
                    <a:pt x="3420780" y="3405282"/>
                  </a:cubicBezTo>
                  <a:close/>
                  <a:moveTo>
                    <a:pt x="3192844" y="3388738"/>
                  </a:moveTo>
                  <a:cubicBezTo>
                    <a:pt x="3122185" y="3388738"/>
                    <a:pt x="3138662" y="3408957"/>
                    <a:pt x="3134932" y="3285386"/>
                  </a:cubicBezTo>
                  <a:cubicBezTo>
                    <a:pt x="3132727" y="3212506"/>
                    <a:pt x="3131131" y="3130627"/>
                    <a:pt x="3131508" y="3063267"/>
                  </a:cubicBezTo>
                  <a:cubicBezTo>
                    <a:pt x="3141351" y="3063321"/>
                    <a:pt x="3380528" y="3063841"/>
                    <a:pt x="3416656" y="3063787"/>
                  </a:cubicBezTo>
                  <a:cubicBezTo>
                    <a:pt x="3420869" y="3297700"/>
                    <a:pt x="3418682" y="3260041"/>
                    <a:pt x="3420529" y="3388649"/>
                  </a:cubicBezTo>
                  <a:lnTo>
                    <a:pt x="3192844" y="3388738"/>
                  </a:lnTo>
                  <a:close/>
                  <a:moveTo>
                    <a:pt x="3132153" y="4019533"/>
                  </a:moveTo>
                  <a:cubicBezTo>
                    <a:pt x="3132225" y="4085351"/>
                    <a:pt x="3183467" y="4075242"/>
                    <a:pt x="2870260" y="4073987"/>
                  </a:cubicBezTo>
                  <a:cubicBezTo>
                    <a:pt x="2849336" y="4073897"/>
                    <a:pt x="2842164" y="4121487"/>
                    <a:pt x="2844387" y="3775224"/>
                  </a:cubicBezTo>
                  <a:cubicBezTo>
                    <a:pt x="2844621" y="3737063"/>
                    <a:pt x="2799349" y="3746527"/>
                    <a:pt x="3127223" y="3746527"/>
                  </a:cubicBezTo>
                  <a:cubicBezTo>
                    <a:pt x="3129697" y="3828638"/>
                    <a:pt x="3132010" y="3889742"/>
                    <a:pt x="3132153" y="4019533"/>
                  </a:cubicBezTo>
                  <a:close/>
                  <a:moveTo>
                    <a:pt x="2844513" y="3730036"/>
                  </a:moveTo>
                  <a:cubicBezTo>
                    <a:pt x="2844280" y="3577321"/>
                    <a:pt x="2838991" y="3525645"/>
                    <a:pt x="2837467" y="3405444"/>
                  </a:cubicBezTo>
                  <a:cubicBezTo>
                    <a:pt x="2971704" y="3403759"/>
                    <a:pt x="2915657" y="3403347"/>
                    <a:pt x="3122956" y="3405103"/>
                  </a:cubicBezTo>
                  <a:cubicBezTo>
                    <a:pt x="3125053" y="3533693"/>
                    <a:pt x="3122938" y="3590800"/>
                    <a:pt x="3126703" y="3729875"/>
                  </a:cubicBezTo>
                  <a:cubicBezTo>
                    <a:pt x="2872124" y="3729893"/>
                    <a:pt x="2948378" y="3729875"/>
                    <a:pt x="2844513" y="3730036"/>
                  </a:cubicBezTo>
                  <a:close/>
                  <a:moveTo>
                    <a:pt x="3085376" y="3388039"/>
                  </a:moveTo>
                  <a:cubicBezTo>
                    <a:pt x="3016455" y="3387107"/>
                    <a:pt x="2940740" y="3387017"/>
                    <a:pt x="2870134" y="3388254"/>
                  </a:cubicBezTo>
                  <a:cubicBezTo>
                    <a:pt x="2815880" y="3389204"/>
                    <a:pt x="2845822" y="3430233"/>
                    <a:pt x="2833684" y="3062443"/>
                  </a:cubicBezTo>
                  <a:cubicBezTo>
                    <a:pt x="3075066" y="3061887"/>
                    <a:pt x="3005106" y="3062192"/>
                    <a:pt x="3116824" y="3063142"/>
                  </a:cubicBezTo>
                  <a:cubicBezTo>
                    <a:pt x="3114816" y="3429928"/>
                    <a:pt x="3147429" y="3388792"/>
                    <a:pt x="3085376" y="3388039"/>
                  </a:cubicBezTo>
                  <a:close/>
                  <a:moveTo>
                    <a:pt x="3116967" y="3040987"/>
                  </a:moveTo>
                  <a:cubicBezTo>
                    <a:pt x="3116895" y="3050075"/>
                    <a:pt x="3145869" y="3044590"/>
                    <a:pt x="2870188" y="3045683"/>
                  </a:cubicBezTo>
                  <a:cubicBezTo>
                    <a:pt x="2819430" y="3045827"/>
                    <a:pt x="2831998" y="3096087"/>
                    <a:pt x="2828000" y="2794276"/>
                  </a:cubicBezTo>
                  <a:cubicBezTo>
                    <a:pt x="2826871" y="2705102"/>
                    <a:pt x="2815790" y="2719603"/>
                    <a:pt x="2870116" y="2720410"/>
                  </a:cubicBezTo>
                  <a:cubicBezTo>
                    <a:pt x="2937297" y="2721485"/>
                    <a:pt x="2962327" y="2721234"/>
                    <a:pt x="3113381" y="2721270"/>
                  </a:cubicBezTo>
                  <a:cubicBezTo>
                    <a:pt x="3117129" y="2958284"/>
                    <a:pt x="3117595" y="2965741"/>
                    <a:pt x="3116967" y="3040987"/>
                  </a:cubicBezTo>
                  <a:close/>
                  <a:moveTo>
                    <a:pt x="2826727" y="2703202"/>
                  </a:moveTo>
                  <a:cubicBezTo>
                    <a:pt x="2824611" y="2565615"/>
                    <a:pt x="2824056" y="2547511"/>
                    <a:pt x="2821438" y="2376674"/>
                  </a:cubicBezTo>
                  <a:cubicBezTo>
                    <a:pt x="2900901" y="2376154"/>
                    <a:pt x="2926217" y="2374559"/>
                    <a:pt x="3106909" y="2376441"/>
                  </a:cubicBezTo>
                  <a:cubicBezTo>
                    <a:pt x="3110746" y="2627131"/>
                    <a:pt x="3109509" y="2477248"/>
                    <a:pt x="3113112" y="2704636"/>
                  </a:cubicBezTo>
                  <a:cubicBezTo>
                    <a:pt x="2820846" y="2704583"/>
                    <a:pt x="2946352" y="2704314"/>
                    <a:pt x="2826727" y="2703202"/>
                  </a:cubicBezTo>
                  <a:close/>
                  <a:moveTo>
                    <a:pt x="2822066" y="3285655"/>
                  </a:moveTo>
                  <a:cubicBezTo>
                    <a:pt x="2821635" y="3418296"/>
                    <a:pt x="2882416" y="3389831"/>
                    <a:pt x="2538406" y="3389294"/>
                  </a:cubicBezTo>
                  <a:cubicBezTo>
                    <a:pt x="2534909" y="3166476"/>
                    <a:pt x="2534085" y="3112362"/>
                    <a:pt x="2533260" y="3064146"/>
                  </a:cubicBezTo>
                  <a:cubicBezTo>
                    <a:pt x="2665632" y="3064110"/>
                    <a:pt x="2604816" y="3062837"/>
                    <a:pt x="2818946" y="3062479"/>
                  </a:cubicBezTo>
                  <a:cubicBezTo>
                    <a:pt x="2820918" y="3121468"/>
                    <a:pt x="2822334" y="3199313"/>
                    <a:pt x="2822066" y="3285655"/>
                  </a:cubicBezTo>
                  <a:close/>
                  <a:moveTo>
                    <a:pt x="2762648" y="3045881"/>
                  </a:moveTo>
                  <a:cubicBezTo>
                    <a:pt x="2507549" y="3045881"/>
                    <a:pt x="2533063" y="3052746"/>
                    <a:pt x="2532848" y="3040933"/>
                  </a:cubicBezTo>
                  <a:cubicBezTo>
                    <a:pt x="2526411" y="2677642"/>
                    <a:pt x="2526249" y="2720840"/>
                    <a:pt x="2547532" y="2720840"/>
                  </a:cubicBezTo>
                  <a:cubicBezTo>
                    <a:pt x="2866154" y="2720840"/>
                    <a:pt x="2812025" y="2696140"/>
                    <a:pt x="2813298" y="2794563"/>
                  </a:cubicBezTo>
                  <a:cubicBezTo>
                    <a:pt x="2814858" y="2912308"/>
                    <a:pt x="2815647" y="2968931"/>
                    <a:pt x="2818211" y="3041435"/>
                  </a:cubicBezTo>
                  <a:cubicBezTo>
                    <a:pt x="2818426" y="3047297"/>
                    <a:pt x="2826781" y="3045881"/>
                    <a:pt x="2762648" y="3045881"/>
                  </a:cubicBezTo>
                  <a:close/>
                  <a:moveTo>
                    <a:pt x="2762648" y="2702951"/>
                  </a:moveTo>
                  <a:cubicBezTo>
                    <a:pt x="2492471" y="2702951"/>
                    <a:pt x="2530176" y="2715893"/>
                    <a:pt x="2529495" y="2674040"/>
                  </a:cubicBezTo>
                  <a:cubicBezTo>
                    <a:pt x="2524152" y="2332741"/>
                    <a:pt x="2510364" y="2376728"/>
                    <a:pt x="2547514" y="2376728"/>
                  </a:cubicBezTo>
                  <a:cubicBezTo>
                    <a:pt x="2739053" y="2376817"/>
                    <a:pt x="2770913" y="2376907"/>
                    <a:pt x="2806754" y="2376746"/>
                  </a:cubicBezTo>
                  <a:cubicBezTo>
                    <a:pt x="2812563" y="2757047"/>
                    <a:pt x="2832608" y="2702951"/>
                    <a:pt x="2762648" y="2702951"/>
                  </a:cubicBezTo>
                  <a:close/>
                  <a:moveTo>
                    <a:pt x="2523721" y="3389258"/>
                  </a:moveTo>
                  <a:cubicBezTo>
                    <a:pt x="2442358" y="3388935"/>
                    <a:pt x="2356082" y="3385064"/>
                    <a:pt x="2239810" y="3388039"/>
                  </a:cubicBezTo>
                  <a:cubicBezTo>
                    <a:pt x="2238412" y="3282267"/>
                    <a:pt x="2241155" y="3196302"/>
                    <a:pt x="2235991" y="3063411"/>
                  </a:cubicBezTo>
                  <a:cubicBezTo>
                    <a:pt x="2298099" y="3064540"/>
                    <a:pt x="2332057" y="3064217"/>
                    <a:pt x="2518540" y="3064146"/>
                  </a:cubicBezTo>
                  <a:cubicBezTo>
                    <a:pt x="2519669" y="3128369"/>
                    <a:pt x="2520207" y="3164612"/>
                    <a:pt x="2523721" y="3389258"/>
                  </a:cubicBezTo>
                  <a:close/>
                  <a:moveTo>
                    <a:pt x="2230756" y="2701876"/>
                  </a:moveTo>
                  <a:cubicBezTo>
                    <a:pt x="2229322" y="2580331"/>
                    <a:pt x="2226525" y="2541435"/>
                    <a:pt x="2224391" y="2377194"/>
                  </a:cubicBezTo>
                  <a:cubicBezTo>
                    <a:pt x="2244275" y="2377194"/>
                    <a:pt x="2427387" y="2376979"/>
                    <a:pt x="2508231" y="2376764"/>
                  </a:cubicBezTo>
                  <a:cubicBezTo>
                    <a:pt x="2510974" y="2569056"/>
                    <a:pt x="2513609" y="2563177"/>
                    <a:pt x="2515241" y="2704063"/>
                  </a:cubicBezTo>
                  <a:cubicBezTo>
                    <a:pt x="2381703" y="2703328"/>
                    <a:pt x="2510274" y="2701643"/>
                    <a:pt x="2230756" y="2701876"/>
                  </a:cubicBezTo>
                  <a:close/>
                  <a:moveTo>
                    <a:pt x="2224750" y="3388451"/>
                  </a:moveTo>
                  <a:cubicBezTo>
                    <a:pt x="2090853" y="3392305"/>
                    <a:pt x="2019244" y="3388075"/>
                    <a:pt x="1943313" y="3387448"/>
                  </a:cubicBezTo>
                  <a:cubicBezTo>
                    <a:pt x="1937235" y="3002342"/>
                    <a:pt x="1914232" y="3064576"/>
                    <a:pt x="2010010" y="3063034"/>
                  </a:cubicBezTo>
                  <a:cubicBezTo>
                    <a:pt x="2080759" y="3061887"/>
                    <a:pt x="2148245" y="3061780"/>
                    <a:pt x="2221272" y="3063160"/>
                  </a:cubicBezTo>
                  <a:cubicBezTo>
                    <a:pt x="2224606" y="3148641"/>
                    <a:pt x="2226023" y="3388398"/>
                    <a:pt x="2224750" y="3388451"/>
                  </a:cubicBezTo>
                  <a:close/>
                  <a:moveTo>
                    <a:pt x="2117443" y="2701966"/>
                  </a:moveTo>
                  <a:cubicBezTo>
                    <a:pt x="2017505" y="2701966"/>
                    <a:pt x="2014457" y="2703131"/>
                    <a:pt x="1931121" y="2703364"/>
                  </a:cubicBezTo>
                  <a:cubicBezTo>
                    <a:pt x="1927966" y="2475455"/>
                    <a:pt x="1927374" y="2435322"/>
                    <a:pt x="1926370" y="2378717"/>
                  </a:cubicBezTo>
                  <a:cubicBezTo>
                    <a:pt x="2255893" y="2377714"/>
                    <a:pt x="2209295" y="2356204"/>
                    <a:pt x="2210460" y="2429873"/>
                  </a:cubicBezTo>
                  <a:cubicBezTo>
                    <a:pt x="2215624" y="2759485"/>
                    <a:pt x="2243145" y="2701858"/>
                    <a:pt x="2117443" y="2701966"/>
                  </a:cubicBezTo>
                  <a:close/>
                  <a:moveTo>
                    <a:pt x="1928647" y="3387358"/>
                  </a:moveTo>
                  <a:cubicBezTo>
                    <a:pt x="1791792" y="3386677"/>
                    <a:pt x="1783312" y="3391032"/>
                    <a:pt x="1644055" y="3389796"/>
                  </a:cubicBezTo>
                  <a:cubicBezTo>
                    <a:pt x="1637295" y="3011358"/>
                    <a:pt x="1614848" y="3061654"/>
                    <a:pt x="1687372" y="3061654"/>
                  </a:cubicBezTo>
                  <a:cubicBezTo>
                    <a:pt x="1793191" y="3061654"/>
                    <a:pt x="1795378" y="3063895"/>
                    <a:pt x="1902363" y="3063895"/>
                  </a:cubicBezTo>
                  <a:cubicBezTo>
                    <a:pt x="1930978" y="3063895"/>
                    <a:pt x="1922838" y="3019532"/>
                    <a:pt x="1928647" y="3387358"/>
                  </a:cubicBezTo>
                  <a:close/>
                  <a:moveTo>
                    <a:pt x="1902363" y="3047261"/>
                  </a:moveTo>
                  <a:cubicBezTo>
                    <a:pt x="1900767" y="3047261"/>
                    <a:pt x="1636937" y="3046418"/>
                    <a:pt x="1636919" y="3041113"/>
                  </a:cubicBezTo>
                  <a:cubicBezTo>
                    <a:pt x="1636148" y="2671154"/>
                    <a:pt x="1604915" y="2721019"/>
                    <a:pt x="1687372" y="2721019"/>
                  </a:cubicBezTo>
                  <a:cubicBezTo>
                    <a:pt x="1962587" y="2721019"/>
                    <a:pt x="1916778" y="2695190"/>
                    <a:pt x="1917298" y="2796552"/>
                  </a:cubicBezTo>
                  <a:cubicBezTo>
                    <a:pt x="1918804" y="3085404"/>
                    <a:pt x="1933237" y="3047261"/>
                    <a:pt x="1902363" y="3047261"/>
                  </a:cubicBezTo>
                  <a:close/>
                  <a:moveTo>
                    <a:pt x="1902363" y="2703417"/>
                  </a:moveTo>
                  <a:cubicBezTo>
                    <a:pt x="1588958" y="2703417"/>
                    <a:pt x="1630930" y="2717255"/>
                    <a:pt x="1630249" y="2674111"/>
                  </a:cubicBezTo>
                  <a:cubicBezTo>
                    <a:pt x="1628331" y="2552010"/>
                    <a:pt x="1630769" y="2551939"/>
                    <a:pt x="1628851" y="2429551"/>
                  </a:cubicBezTo>
                  <a:cubicBezTo>
                    <a:pt x="1627829" y="2364360"/>
                    <a:pt x="1616013" y="2377678"/>
                    <a:pt x="1687372" y="2377678"/>
                  </a:cubicBezTo>
                  <a:cubicBezTo>
                    <a:pt x="1957011" y="2377678"/>
                    <a:pt x="1911488" y="2362191"/>
                    <a:pt x="1912546" y="2429838"/>
                  </a:cubicBezTo>
                  <a:cubicBezTo>
                    <a:pt x="1917549" y="2745630"/>
                    <a:pt x="1920937" y="2703417"/>
                    <a:pt x="1902363" y="2703417"/>
                  </a:cubicBezTo>
                  <a:close/>
                  <a:moveTo>
                    <a:pt x="1629353" y="3389635"/>
                  </a:moveTo>
                  <a:cubicBezTo>
                    <a:pt x="1522888" y="3388272"/>
                    <a:pt x="1596291" y="3386731"/>
                    <a:pt x="1345083" y="3387699"/>
                  </a:cubicBezTo>
                  <a:cubicBezTo>
                    <a:pt x="1338736" y="3013921"/>
                    <a:pt x="1325899" y="3061654"/>
                    <a:pt x="1364913" y="3061331"/>
                  </a:cubicBezTo>
                  <a:cubicBezTo>
                    <a:pt x="1429871" y="3060812"/>
                    <a:pt x="1482995" y="3060615"/>
                    <a:pt x="1579778" y="3061260"/>
                  </a:cubicBezTo>
                  <a:cubicBezTo>
                    <a:pt x="1632723" y="3061672"/>
                    <a:pt x="1622414" y="3006573"/>
                    <a:pt x="1629353" y="3389635"/>
                  </a:cubicBezTo>
                  <a:close/>
                  <a:moveTo>
                    <a:pt x="1335760" y="3748373"/>
                  </a:moveTo>
                  <a:cubicBezTo>
                    <a:pt x="1340493" y="4000228"/>
                    <a:pt x="1339310" y="3976837"/>
                    <a:pt x="1340386" y="4072983"/>
                  </a:cubicBezTo>
                  <a:cubicBezTo>
                    <a:pt x="1294522" y="4072356"/>
                    <a:pt x="1281559" y="4072500"/>
                    <a:pt x="1055919" y="4072446"/>
                  </a:cubicBezTo>
                  <a:cubicBezTo>
                    <a:pt x="1053929" y="3982698"/>
                    <a:pt x="1052028" y="3958375"/>
                    <a:pt x="1050522" y="3746993"/>
                  </a:cubicBezTo>
                  <a:cubicBezTo>
                    <a:pt x="1052512" y="3747011"/>
                    <a:pt x="1334272" y="3748373"/>
                    <a:pt x="1335760" y="3748373"/>
                  </a:cubicBezTo>
                  <a:close/>
                  <a:moveTo>
                    <a:pt x="1050396" y="3730359"/>
                  </a:moveTo>
                  <a:cubicBezTo>
                    <a:pt x="1049984" y="3685369"/>
                    <a:pt x="1049536" y="3661924"/>
                    <a:pt x="1045627" y="3407792"/>
                  </a:cubicBezTo>
                  <a:cubicBezTo>
                    <a:pt x="1045502" y="3399421"/>
                    <a:pt x="1030710" y="3405390"/>
                    <a:pt x="1330668" y="3404404"/>
                  </a:cubicBezTo>
                  <a:cubicBezTo>
                    <a:pt x="1332515" y="3515894"/>
                    <a:pt x="1332604" y="3573754"/>
                    <a:pt x="1335455" y="3731739"/>
                  </a:cubicBezTo>
                  <a:cubicBezTo>
                    <a:pt x="1333985" y="3731721"/>
                    <a:pt x="1051759" y="3730359"/>
                    <a:pt x="1050396" y="3730359"/>
                  </a:cubicBezTo>
                  <a:close/>
                  <a:moveTo>
                    <a:pt x="1257337" y="4089133"/>
                  </a:moveTo>
                  <a:cubicBezTo>
                    <a:pt x="1366383" y="4089133"/>
                    <a:pt x="1338198" y="4029893"/>
                    <a:pt x="1343774" y="4386624"/>
                  </a:cubicBezTo>
                  <a:cubicBezTo>
                    <a:pt x="1344491" y="4432224"/>
                    <a:pt x="1382161" y="4415501"/>
                    <a:pt x="1060670" y="4414335"/>
                  </a:cubicBezTo>
                  <a:cubicBezTo>
                    <a:pt x="1058554" y="4304190"/>
                    <a:pt x="1058913" y="4219856"/>
                    <a:pt x="1056277" y="4089097"/>
                  </a:cubicBezTo>
                  <a:lnTo>
                    <a:pt x="1257337" y="4089133"/>
                  </a:lnTo>
                  <a:close/>
                  <a:moveTo>
                    <a:pt x="1579868" y="3044608"/>
                  </a:moveTo>
                  <a:cubicBezTo>
                    <a:pt x="1514049" y="3044088"/>
                    <a:pt x="1439857" y="3044034"/>
                    <a:pt x="1364769" y="3044644"/>
                  </a:cubicBezTo>
                  <a:cubicBezTo>
                    <a:pt x="1326974" y="3044949"/>
                    <a:pt x="1339041" y="3094438"/>
                    <a:pt x="1333554" y="2719083"/>
                  </a:cubicBezTo>
                  <a:cubicBezTo>
                    <a:pt x="1445218" y="2721485"/>
                    <a:pt x="1378969" y="2721754"/>
                    <a:pt x="1616408" y="2721091"/>
                  </a:cubicBezTo>
                  <a:cubicBezTo>
                    <a:pt x="1623974" y="3095836"/>
                    <a:pt x="1638461" y="3045002"/>
                    <a:pt x="1579868" y="3044608"/>
                  </a:cubicBezTo>
                  <a:close/>
                  <a:moveTo>
                    <a:pt x="1330399" y="3387752"/>
                  </a:moveTo>
                  <a:cubicBezTo>
                    <a:pt x="1157847" y="3388380"/>
                    <a:pt x="1171097" y="3386874"/>
                    <a:pt x="1045287" y="3386856"/>
                  </a:cubicBezTo>
                  <a:cubicBezTo>
                    <a:pt x="1039334" y="3038836"/>
                    <a:pt x="1035945" y="3062425"/>
                    <a:pt x="1042310" y="3062407"/>
                  </a:cubicBezTo>
                  <a:cubicBezTo>
                    <a:pt x="1044426" y="3062407"/>
                    <a:pt x="1322384" y="3061618"/>
                    <a:pt x="1323944" y="3061600"/>
                  </a:cubicBezTo>
                  <a:cubicBezTo>
                    <a:pt x="1326741" y="3234284"/>
                    <a:pt x="1329628" y="3343282"/>
                    <a:pt x="1330399" y="3387752"/>
                  </a:cubicBezTo>
                  <a:close/>
                  <a:moveTo>
                    <a:pt x="1038653" y="3041023"/>
                  </a:moveTo>
                  <a:cubicBezTo>
                    <a:pt x="1037667" y="2968842"/>
                    <a:pt x="1031911" y="2719657"/>
                    <a:pt x="1042328" y="2719657"/>
                  </a:cubicBezTo>
                  <a:cubicBezTo>
                    <a:pt x="1374397" y="2719657"/>
                    <a:pt x="1318637" y="2693362"/>
                    <a:pt x="1319928" y="2796606"/>
                  </a:cubicBezTo>
                  <a:cubicBezTo>
                    <a:pt x="1321040" y="2885637"/>
                    <a:pt x="1321721" y="2922919"/>
                    <a:pt x="1323693" y="3044949"/>
                  </a:cubicBezTo>
                  <a:cubicBezTo>
                    <a:pt x="1003296" y="3046777"/>
                    <a:pt x="1038742" y="3047673"/>
                    <a:pt x="1038653" y="3041023"/>
                  </a:cubicBezTo>
                  <a:close/>
                  <a:moveTo>
                    <a:pt x="1257337" y="2701715"/>
                  </a:moveTo>
                  <a:cubicBezTo>
                    <a:pt x="994618" y="2701715"/>
                    <a:pt x="1036268" y="2716216"/>
                    <a:pt x="1035605" y="2674040"/>
                  </a:cubicBezTo>
                  <a:cubicBezTo>
                    <a:pt x="1030405" y="2341345"/>
                    <a:pt x="1021136" y="2377158"/>
                    <a:pt x="1042310" y="2377158"/>
                  </a:cubicBezTo>
                  <a:cubicBezTo>
                    <a:pt x="1363048" y="2377158"/>
                    <a:pt x="1312667" y="2361062"/>
                    <a:pt x="1313743" y="2429873"/>
                  </a:cubicBezTo>
                  <a:cubicBezTo>
                    <a:pt x="1318817" y="2753140"/>
                    <a:pt x="1335616" y="2701715"/>
                    <a:pt x="1257337" y="2701715"/>
                  </a:cubicBezTo>
                  <a:close/>
                  <a:moveTo>
                    <a:pt x="1030871" y="3403508"/>
                  </a:moveTo>
                  <a:cubicBezTo>
                    <a:pt x="1030889" y="3405085"/>
                    <a:pt x="1035228" y="3678719"/>
                    <a:pt x="1035694" y="3730359"/>
                  </a:cubicBezTo>
                  <a:cubicBezTo>
                    <a:pt x="946675" y="3730323"/>
                    <a:pt x="1052835" y="3730162"/>
                    <a:pt x="752357" y="3729373"/>
                  </a:cubicBezTo>
                  <a:cubicBezTo>
                    <a:pt x="751712" y="3679328"/>
                    <a:pt x="750977" y="3635127"/>
                    <a:pt x="747409" y="3407810"/>
                  </a:cubicBezTo>
                  <a:cubicBezTo>
                    <a:pt x="747373" y="3404494"/>
                    <a:pt x="722774" y="3403777"/>
                    <a:pt x="1030871" y="3403508"/>
                  </a:cubicBezTo>
                  <a:close/>
                  <a:moveTo>
                    <a:pt x="1035838" y="3746993"/>
                  </a:moveTo>
                  <a:cubicBezTo>
                    <a:pt x="1037451" y="3967570"/>
                    <a:pt x="1039262" y="3983935"/>
                    <a:pt x="1041217" y="4072446"/>
                  </a:cubicBezTo>
                  <a:cubicBezTo>
                    <a:pt x="1039675" y="4072446"/>
                    <a:pt x="759350" y="4072983"/>
                    <a:pt x="757234" y="4073001"/>
                  </a:cubicBezTo>
                  <a:cubicBezTo>
                    <a:pt x="752536" y="3768054"/>
                    <a:pt x="754150" y="3874274"/>
                    <a:pt x="752554" y="3746007"/>
                  </a:cubicBezTo>
                  <a:cubicBezTo>
                    <a:pt x="1022875" y="3746634"/>
                    <a:pt x="935810" y="3746957"/>
                    <a:pt x="1035838" y="3746993"/>
                  </a:cubicBezTo>
                  <a:close/>
                  <a:moveTo>
                    <a:pt x="1041575" y="4089097"/>
                  </a:moveTo>
                  <a:cubicBezTo>
                    <a:pt x="1044372" y="4227635"/>
                    <a:pt x="1043565" y="4287359"/>
                    <a:pt x="1045986" y="4414299"/>
                  </a:cubicBezTo>
                  <a:cubicBezTo>
                    <a:pt x="1044193" y="4414299"/>
                    <a:pt x="1013247" y="4414174"/>
                    <a:pt x="761250" y="4414909"/>
                  </a:cubicBezTo>
                  <a:cubicBezTo>
                    <a:pt x="758794" y="4263914"/>
                    <a:pt x="760515" y="4286087"/>
                    <a:pt x="757503" y="4089653"/>
                  </a:cubicBezTo>
                  <a:cubicBezTo>
                    <a:pt x="761035" y="4089653"/>
                    <a:pt x="1024291" y="4089097"/>
                    <a:pt x="1041575" y="4089097"/>
                  </a:cubicBezTo>
                  <a:close/>
                  <a:moveTo>
                    <a:pt x="1042310" y="4430933"/>
                  </a:moveTo>
                  <a:cubicBezTo>
                    <a:pt x="1048353" y="4430933"/>
                    <a:pt x="1045574" y="4422294"/>
                    <a:pt x="1048568" y="4509083"/>
                  </a:cubicBezTo>
                  <a:cubicBezTo>
                    <a:pt x="1058160" y="4787682"/>
                    <a:pt x="1056026" y="4759577"/>
                    <a:pt x="1042310" y="4759577"/>
                  </a:cubicBezTo>
                  <a:cubicBezTo>
                    <a:pt x="1040535" y="4759577"/>
                    <a:pt x="767669" y="4759631"/>
                    <a:pt x="767490" y="4753178"/>
                  </a:cubicBezTo>
                  <a:cubicBezTo>
                    <a:pt x="765248" y="4673916"/>
                    <a:pt x="765428" y="4670636"/>
                    <a:pt x="761537" y="4431579"/>
                  </a:cubicBezTo>
                  <a:cubicBezTo>
                    <a:pt x="763527" y="4431579"/>
                    <a:pt x="1040715" y="4430933"/>
                    <a:pt x="1042310" y="4430933"/>
                  </a:cubicBezTo>
                  <a:close/>
                  <a:moveTo>
                    <a:pt x="827391" y="4774203"/>
                  </a:moveTo>
                  <a:cubicBezTo>
                    <a:pt x="934412" y="4774203"/>
                    <a:pt x="934788" y="4776229"/>
                    <a:pt x="1042328" y="4776229"/>
                  </a:cubicBezTo>
                  <a:cubicBezTo>
                    <a:pt x="1059648" y="4776229"/>
                    <a:pt x="1051060" y="4740326"/>
                    <a:pt x="1056116" y="5099674"/>
                  </a:cubicBezTo>
                  <a:cubicBezTo>
                    <a:pt x="1049124" y="5099656"/>
                    <a:pt x="775952" y="5101198"/>
                    <a:pt x="774625" y="5101215"/>
                  </a:cubicBezTo>
                  <a:cubicBezTo>
                    <a:pt x="768225" y="4716021"/>
                    <a:pt x="747803" y="4774203"/>
                    <a:pt x="827391" y="4774203"/>
                  </a:cubicBezTo>
                  <a:close/>
                  <a:moveTo>
                    <a:pt x="1061011" y="4430969"/>
                  </a:moveTo>
                  <a:cubicBezTo>
                    <a:pt x="1156538" y="4431346"/>
                    <a:pt x="1150801" y="4434052"/>
                    <a:pt x="1257337" y="4434052"/>
                  </a:cubicBezTo>
                  <a:cubicBezTo>
                    <a:pt x="1371905" y="4434052"/>
                    <a:pt x="1341874" y="4366137"/>
                    <a:pt x="1351556" y="4753680"/>
                  </a:cubicBezTo>
                  <a:cubicBezTo>
                    <a:pt x="1351735" y="4760903"/>
                    <a:pt x="1387540" y="4759003"/>
                    <a:pt x="1067609" y="4759559"/>
                  </a:cubicBezTo>
                  <a:cubicBezTo>
                    <a:pt x="1066856" y="4573199"/>
                    <a:pt x="1062588" y="4504352"/>
                    <a:pt x="1061011" y="4430969"/>
                  </a:cubicBezTo>
                  <a:close/>
                  <a:moveTo>
                    <a:pt x="1352111" y="4775727"/>
                  </a:moveTo>
                  <a:cubicBezTo>
                    <a:pt x="1356863" y="4970331"/>
                    <a:pt x="1353331" y="4983470"/>
                    <a:pt x="1354855" y="5101108"/>
                  </a:cubicBezTo>
                  <a:cubicBezTo>
                    <a:pt x="1091204" y="5101287"/>
                    <a:pt x="1193329" y="5100050"/>
                    <a:pt x="1070782" y="5099692"/>
                  </a:cubicBezTo>
                  <a:cubicBezTo>
                    <a:pt x="1070764" y="5098276"/>
                    <a:pt x="1067716" y="4777591"/>
                    <a:pt x="1067698" y="4776193"/>
                  </a:cubicBezTo>
                  <a:cubicBezTo>
                    <a:pt x="1148326" y="4776067"/>
                    <a:pt x="1233061" y="4774508"/>
                    <a:pt x="1352111" y="4775727"/>
                  </a:cubicBezTo>
                  <a:close/>
                  <a:moveTo>
                    <a:pt x="1355106" y="5117742"/>
                  </a:moveTo>
                  <a:cubicBezTo>
                    <a:pt x="1355123" y="5119068"/>
                    <a:pt x="1359409" y="5392935"/>
                    <a:pt x="1360681" y="5443822"/>
                  </a:cubicBezTo>
                  <a:cubicBezTo>
                    <a:pt x="1206722" y="5442818"/>
                    <a:pt x="1143898" y="5444395"/>
                    <a:pt x="1077093" y="5444593"/>
                  </a:cubicBezTo>
                  <a:cubicBezTo>
                    <a:pt x="1077075" y="5443320"/>
                    <a:pt x="1071141" y="5122115"/>
                    <a:pt x="1071051" y="5116344"/>
                  </a:cubicBezTo>
                  <a:cubicBezTo>
                    <a:pt x="1205898" y="5116774"/>
                    <a:pt x="1082472" y="5117939"/>
                    <a:pt x="1355106" y="5117742"/>
                  </a:cubicBezTo>
                  <a:close/>
                  <a:moveTo>
                    <a:pt x="1361094" y="5460492"/>
                  </a:moveTo>
                  <a:cubicBezTo>
                    <a:pt x="1366742" y="5668110"/>
                    <a:pt x="1365254" y="5689978"/>
                    <a:pt x="1366186" y="5786124"/>
                  </a:cubicBezTo>
                  <a:cubicBezTo>
                    <a:pt x="1256638" y="5784887"/>
                    <a:pt x="1122239" y="5786213"/>
                    <a:pt x="1081827" y="5786321"/>
                  </a:cubicBezTo>
                  <a:cubicBezTo>
                    <a:pt x="1080912" y="5694781"/>
                    <a:pt x="1082203" y="5698742"/>
                    <a:pt x="1077398" y="5461227"/>
                  </a:cubicBezTo>
                  <a:cubicBezTo>
                    <a:pt x="1165700" y="5461011"/>
                    <a:pt x="1198493" y="5459434"/>
                    <a:pt x="1361094" y="5460492"/>
                  </a:cubicBezTo>
                  <a:close/>
                  <a:moveTo>
                    <a:pt x="1364769" y="5802811"/>
                  </a:moveTo>
                  <a:cubicBezTo>
                    <a:pt x="1368409" y="5802829"/>
                    <a:pt x="1364536" y="5783901"/>
                    <a:pt x="1371296" y="6127619"/>
                  </a:cubicBezTo>
                  <a:cubicBezTo>
                    <a:pt x="1208282" y="6126705"/>
                    <a:pt x="1162562" y="6127691"/>
                    <a:pt x="1088909" y="6127888"/>
                  </a:cubicBezTo>
                  <a:cubicBezTo>
                    <a:pt x="1086363" y="5958341"/>
                    <a:pt x="1083871" y="5966551"/>
                    <a:pt x="1081988" y="5802991"/>
                  </a:cubicBezTo>
                  <a:cubicBezTo>
                    <a:pt x="1171419" y="5802794"/>
                    <a:pt x="1231088" y="5801539"/>
                    <a:pt x="1364769" y="5802811"/>
                  </a:cubicBezTo>
                  <a:close/>
                  <a:moveTo>
                    <a:pt x="1369808" y="5120341"/>
                  </a:moveTo>
                  <a:cubicBezTo>
                    <a:pt x="1369736" y="5115662"/>
                    <a:pt x="1347127" y="5118029"/>
                    <a:pt x="1656587" y="5118710"/>
                  </a:cubicBezTo>
                  <a:cubicBezTo>
                    <a:pt x="1657017" y="5145292"/>
                    <a:pt x="1660460" y="5435774"/>
                    <a:pt x="1660514" y="5443804"/>
                  </a:cubicBezTo>
                  <a:cubicBezTo>
                    <a:pt x="1575224" y="5443858"/>
                    <a:pt x="1483157" y="5444611"/>
                    <a:pt x="1375330" y="5443912"/>
                  </a:cubicBezTo>
                  <a:cubicBezTo>
                    <a:pt x="1374218" y="5398133"/>
                    <a:pt x="1373967" y="5374993"/>
                    <a:pt x="1369808" y="5120341"/>
                  </a:cubicBezTo>
                  <a:close/>
                  <a:moveTo>
                    <a:pt x="1660621" y="5460456"/>
                  </a:moveTo>
                  <a:cubicBezTo>
                    <a:pt x="1661285" y="5644450"/>
                    <a:pt x="1663257" y="5684349"/>
                    <a:pt x="1665283" y="5786823"/>
                  </a:cubicBezTo>
                  <a:cubicBezTo>
                    <a:pt x="1443031" y="5786644"/>
                    <a:pt x="1429835" y="5786716"/>
                    <a:pt x="1380888" y="5786268"/>
                  </a:cubicBezTo>
                  <a:cubicBezTo>
                    <a:pt x="1380045" y="5695964"/>
                    <a:pt x="1381318" y="5665403"/>
                    <a:pt x="1375796" y="5460581"/>
                  </a:cubicBezTo>
                  <a:cubicBezTo>
                    <a:pt x="1479912" y="5461227"/>
                    <a:pt x="1594767" y="5460510"/>
                    <a:pt x="1660621" y="5460456"/>
                  </a:cubicBezTo>
                  <a:close/>
                  <a:moveTo>
                    <a:pt x="1472328" y="5803313"/>
                  </a:moveTo>
                  <a:cubicBezTo>
                    <a:pt x="1702737" y="5803510"/>
                    <a:pt x="1665391" y="5786428"/>
                    <a:pt x="1666448" y="5854756"/>
                  </a:cubicBezTo>
                  <a:cubicBezTo>
                    <a:pt x="1668134" y="5962518"/>
                    <a:pt x="1667972" y="5978614"/>
                    <a:pt x="1669855" y="6099496"/>
                  </a:cubicBezTo>
                  <a:cubicBezTo>
                    <a:pt x="1670447" y="6137567"/>
                    <a:pt x="1716238" y="6129393"/>
                    <a:pt x="1385962" y="6127691"/>
                  </a:cubicBezTo>
                  <a:cubicBezTo>
                    <a:pt x="1385532" y="6105984"/>
                    <a:pt x="1385818" y="6123765"/>
                    <a:pt x="1381713" y="5854470"/>
                  </a:cubicBezTo>
                  <a:cubicBezTo>
                    <a:pt x="1380727" y="5789153"/>
                    <a:pt x="1362779" y="5803313"/>
                    <a:pt x="1472328" y="5803313"/>
                  </a:cubicBezTo>
                  <a:close/>
                  <a:moveTo>
                    <a:pt x="1663347" y="4774095"/>
                  </a:moveTo>
                  <a:cubicBezTo>
                    <a:pt x="1664620" y="4774095"/>
                    <a:pt x="1889776" y="4773594"/>
                    <a:pt x="1948835" y="4773683"/>
                  </a:cubicBezTo>
                  <a:cubicBezTo>
                    <a:pt x="1953389" y="5159577"/>
                    <a:pt x="1968773" y="5100445"/>
                    <a:pt x="1902363" y="5100445"/>
                  </a:cubicBezTo>
                  <a:cubicBezTo>
                    <a:pt x="1795324" y="5100445"/>
                    <a:pt x="1792976" y="5102112"/>
                    <a:pt x="1687372" y="5102112"/>
                  </a:cubicBezTo>
                  <a:cubicBezTo>
                    <a:pt x="1665982" y="5102112"/>
                    <a:pt x="1670213" y="5145632"/>
                    <a:pt x="1663347" y="4774095"/>
                  </a:cubicBezTo>
                  <a:close/>
                  <a:moveTo>
                    <a:pt x="1687372" y="5118745"/>
                  </a:moveTo>
                  <a:cubicBezTo>
                    <a:pt x="1974474" y="5118745"/>
                    <a:pt x="1952851" y="5113260"/>
                    <a:pt x="1952977" y="5120628"/>
                  </a:cubicBezTo>
                  <a:cubicBezTo>
                    <a:pt x="1958930" y="5499423"/>
                    <a:pt x="1981269" y="5444861"/>
                    <a:pt x="1902363" y="5444916"/>
                  </a:cubicBezTo>
                  <a:cubicBezTo>
                    <a:pt x="1797422" y="5444916"/>
                    <a:pt x="1797494" y="5443804"/>
                    <a:pt x="1687372" y="5443804"/>
                  </a:cubicBezTo>
                  <a:cubicBezTo>
                    <a:pt x="1670895" y="5443804"/>
                    <a:pt x="1675736" y="5455742"/>
                    <a:pt x="1674319" y="5365045"/>
                  </a:cubicBezTo>
                  <a:cubicBezTo>
                    <a:pt x="1669873" y="5080871"/>
                    <a:pt x="1665086" y="5118745"/>
                    <a:pt x="1687372" y="5118745"/>
                  </a:cubicBezTo>
                  <a:close/>
                  <a:moveTo>
                    <a:pt x="1687372" y="5460456"/>
                  </a:moveTo>
                  <a:cubicBezTo>
                    <a:pt x="2002964" y="5460456"/>
                    <a:pt x="1959575" y="5453125"/>
                    <a:pt x="1960436" y="5487773"/>
                  </a:cubicBezTo>
                  <a:cubicBezTo>
                    <a:pt x="1968970" y="5843410"/>
                    <a:pt x="1977881" y="5784977"/>
                    <a:pt x="1902363" y="5784977"/>
                  </a:cubicBezTo>
                  <a:cubicBezTo>
                    <a:pt x="1634803" y="5784977"/>
                    <a:pt x="1680559" y="5809533"/>
                    <a:pt x="1678784" y="5732046"/>
                  </a:cubicBezTo>
                  <a:cubicBezTo>
                    <a:pt x="1671773" y="5427045"/>
                    <a:pt x="1673513" y="5460456"/>
                    <a:pt x="1687372" y="5460456"/>
                  </a:cubicBezTo>
                  <a:close/>
                  <a:moveTo>
                    <a:pt x="1963501" y="4773719"/>
                  </a:moveTo>
                  <a:cubicBezTo>
                    <a:pt x="2252397" y="4774293"/>
                    <a:pt x="2121907" y="4773755"/>
                    <a:pt x="2247072" y="4774687"/>
                  </a:cubicBezTo>
                  <a:cubicBezTo>
                    <a:pt x="2257381" y="5153698"/>
                    <a:pt x="2256556" y="5101395"/>
                    <a:pt x="2225090" y="5100642"/>
                  </a:cubicBezTo>
                  <a:cubicBezTo>
                    <a:pt x="1913048" y="5093078"/>
                    <a:pt x="1967159" y="5136437"/>
                    <a:pt x="1966281" y="4998078"/>
                  </a:cubicBezTo>
                  <a:cubicBezTo>
                    <a:pt x="1965707" y="4904065"/>
                    <a:pt x="1964757" y="4878613"/>
                    <a:pt x="1963501" y="4773719"/>
                  </a:cubicBezTo>
                  <a:close/>
                  <a:moveTo>
                    <a:pt x="2009974" y="5116541"/>
                  </a:moveTo>
                  <a:cubicBezTo>
                    <a:pt x="2277265" y="5114014"/>
                    <a:pt x="2251393" y="5119319"/>
                    <a:pt x="2251429" y="5120628"/>
                  </a:cubicBezTo>
                  <a:cubicBezTo>
                    <a:pt x="2257238" y="5491895"/>
                    <a:pt x="2276440" y="5443786"/>
                    <a:pt x="2224875" y="5444270"/>
                  </a:cubicBezTo>
                  <a:cubicBezTo>
                    <a:pt x="2153373" y="5444844"/>
                    <a:pt x="2163270" y="5444701"/>
                    <a:pt x="1974116" y="5444861"/>
                  </a:cubicBezTo>
                  <a:cubicBezTo>
                    <a:pt x="1965868" y="5064452"/>
                    <a:pt x="1951937" y="5117168"/>
                    <a:pt x="2009974" y="5116541"/>
                  </a:cubicBezTo>
                  <a:close/>
                  <a:moveTo>
                    <a:pt x="2259640" y="5460653"/>
                  </a:moveTo>
                  <a:cubicBezTo>
                    <a:pt x="2264338" y="5710411"/>
                    <a:pt x="2263101" y="5688149"/>
                    <a:pt x="2264266" y="5786984"/>
                  </a:cubicBezTo>
                  <a:cubicBezTo>
                    <a:pt x="1959916" y="5785102"/>
                    <a:pt x="2205404" y="5787145"/>
                    <a:pt x="1979190" y="5785246"/>
                  </a:cubicBezTo>
                  <a:cubicBezTo>
                    <a:pt x="1978365" y="5697721"/>
                    <a:pt x="1979405" y="5672878"/>
                    <a:pt x="1974492" y="5461513"/>
                  </a:cubicBezTo>
                  <a:cubicBezTo>
                    <a:pt x="2248237" y="5461280"/>
                    <a:pt x="2138976" y="5461442"/>
                    <a:pt x="2259640" y="5460653"/>
                  </a:cubicBezTo>
                  <a:close/>
                  <a:moveTo>
                    <a:pt x="2261792" y="4774777"/>
                  </a:moveTo>
                  <a:cubicBezTo>
                    <a:pt x="2430453" y="4775781"/>
                    <a:pt x="2421793" y="4773253"/>
                    <a:pt x="2546330" y="4773217"/>
                  </a:cubicBezTo>
                  <a:cubicBezTo>
                    <a:pt x="2545685" y="5026632"/>
                    <a:pt x="2559473" y="5099978"/>
                    <a:pt x="2547549" y="5099978"/>
                  </a:cubicBezTo>
                  <a:cubicBezTo>
                    <a:pt x="2442250" y="5099978"/>
                    <a:pt x="2378709" y="5103223"/>
                    <a:pt x="2265844" y="5101484"/>
                  </a:cubicBezTo>
                  <a:cubicBezTo>
                    <a:pt x="2264392" y="4999674"/>
                    <a:pt x="2265683" y="4916989"/>
                    <a:pt x="2261792" y="4774777"/>
                  </a:cubicBezTo>
                  <a:close/>
                  <a:moveTo>
                    <a:pt x="2332469" y="5118566"/>
                  </a:moveTo>
                  <a:cubicBezTo>
                    <a:pt x="2570033" y="5118566"/>
                    <a:pt x="2552659" y="5112149"/>
                    <a:pt x="2552785" y="5120592"/>
                  </a:cubicBezTo>
                  <a:cubicBezTo>
                    <a:pt x="2558415" y="5481051"/>
                    <a:pt x="2561015" y="5442281"/>
                    <a:pt x="2547514" y="5442281"/>
                  </a:cubicBezTo>
                  <a:cubicBezTo>
                    <a:pt x="2218493" y="5442281"/>
                    <a:pt x="2274324" y="5469597"/>
                    <a:pt x="2272693" y="5365009"/>
                  </a:cubicBezTo>
                  <a:cubicBezTo>
                    <a:pt x="2268067" y="5067823"/>
                    <a:pt x="2239685" y="5118566"/>
                    <a:pt x="2332469" y="5118566"/>
                  </a:cubicBezTo>
                  <a:close/>
                  <a:moveTo>
                    <a:pt x="2332469" y="5460456"/>
                  </a:moveTo>
                  <a:cubicBezTo>
                    <a:pt x="2596281" y="5460456"/>
                    <a:pt x="2557590" y="5446188"/>
                    <a:pt x="2558594" y="5488454"/>
                  </a:cubicBezTo>
                  <a:cubicBezTo>
                    <a:pt x="2567092" y="5825163"/>
                    <a:pt x="2563560" y="5784565"/>
                    <a:pt x="2547514" y="5784565"/>
                  </a:cubicBezTo>
                  <a:cubicBezTo>
                    <a:pt x="2234360" y="5784565"/>
                    <a:pt x="2279094" y="5811129"/>
                    <a:pt x="2278430" y="5732136"/>
                  </a:cubicBezTo>
                  <a:cubicBezTo>
                    <a:pt x="2275795" y="5411827"/>
                    <a:pt x="2256467" y="5460456"/>
                    <a:pt x="2332469" y="5460456"/>
                  </a:cubicBezTo>
                  <a:close/>
                  <a:moveTo>
                    <a:pt x="2332469" y="5803815"/>
                  </a:moveTo>
                  <a:cubicBezTo>
                    <a:pt x="2601356" y="5803815"/>
                    <a:pt x="2561642" y="5780101"/>
                    <a:pt x="2562807" y="5854756"/>
                  </a:cubicBezTo>
                  <a:cubicBezTo>
                    <a:pt x="2567702" y="6167321"/>
                    <a:pt x="2580737" y="6128587"/>
                    <a:pt x="2547532" y="6128587"/>
                  </a:cubicBezTo>
                  <a:cubicBezTo>
                    <a:pt x="2241460" y="6128587"/>
                    <a:pt x="2283002" y="6137854"/>
                    <a:pt x="2282375" y="6099209"/>
                  </a:cubicBezTo>
                  <a:cubicBezTo>
                    <a:pt x="2276853" y="5746242"/>
                    <a:pt x="2266507" y="5803815"/>
                    <a:pt x="2332469" y="5803815"/>
                  </a:cubicBezTo>
                  <a:close/>
                  <a:moveTo>
                    <a:pt x="2567469" y="5120305"/>
                  </a:moveTo>
                  <a:cubicBezTo>
                    <a:pt x="2567344" y="5111719"/>
                    <a:pt x="2561552" y="5119875"/>
                    <a:pt x="2850842" y="5118584"/>
                  </a:cubicBezTo>
                  <a:cubicBezTo>
                    <a:pt x="2852635" y="5238265"/>
                    <a:pt x="2851990" y="5328694"/>
                    <a:pt x="2855038" y="5444270"/>
                  </a:cubicBezTo>
                  <a:cubicBezTo>
                    <a:pt x="2694803" y="5446063"/>
                    <a:pt x="2664843" y="5442729"/>
                    <a:pt x="2572238" y="5442334"/>
                  </a:cubicBezTo>
                  <a:cubicBezTo>
                    <a:pt x="2570051" y="5340093"/>
                    <a:pt x="2569334" y="5239628"/>
                    <a:pt x="2567469" y="5120305"/>
                  </a:cubicBezTo>
                  <a:close/>
                  <a:moveTo>
                    <a:pt x="2870224" y="4776695"/>
                  </a:moveTo>
                  <a:cubicBezTo>
                    <a:pt x="2966612" y="4776569"/>
                    <a:pt x="2897154" y="4776569"/>
                    <a:pt x="3144309" y="4776605"/>
                  </a:cubicBezTo>
                  <a:cubicBezTo>
                    <a:pt x="3147465" y="5005697"/>
                    <a:pt x="3148505" y="4979007"/>
                    <a:pt x="3150585" y="5101448"/>
                  </a:cubicBezTo>
                  <a:cubicBezTo>
                    <a:pt x="2923115" y="5101592"/>
                    <a:pt x="2914975" y="5101556"/>
                    <a:pt x="2865275" y="5101843"/>
                  </a:cubicBezTo>
                  <a:cubicBezTo>
                    <a:pt x="2859394" y="4739268"/>
                    <a:pt x="2852976" y="4776730"/>
                    <a:pt x="2870224" y="4776695"/>
                  </a:cubicBezTo>
                  <a:close/>
                  <a:moveTo>
                    <a:pt x="2870242" y="5118495"/>
                  </a:moveTo>
                  <a:cubicBezTo>
                    <a:pt x="2932169" y="5118172"/>
                    <a:pt x="2931201" y="5118244"/>
                    <a:pt x="3150836" y="5118082"/>
                  </a:cubicBezTo>
                  <a:cubicBezTo>
                    <a:pt x="3150854" y="5119570"/>
                    <a:pt x="3155121" y="5400158"/>
                    <a:pt x="3155408" y="5441886"/>
                  </a:cubicBezTo>
                  <a:cubicBezTo>
                    <a:pt x="3154045" y="5441886"/>
                    <a:pt x="2871013" y="5444073"/>
                    <a:pt x="2869722" y="5444091"/>
                  </a:cubicBezTo>
                  <a:cubicBezTo>
                    <a:pt x="2869704" y="5442818"/>
                    <a:pt x="2862048" y="5118548"/>
                    <a:pt x="2870242" y="5118495"/>
                  </a:cubicBezTo>
                  <a:close/>
                  <a:moveTo>
                    <a:pt x="2870313" y="5460743"/>
                  </a:moveTo>
                  <a:cubicBezTo>
                    <a:pt x="3201145" y="5456728"/>
                    <a:pt x="3155515" y="5449701"/>
                    <a:pt x="3155605" y="5487558"/>
                  </a:cubicBezTo>
                  <a:cubicBezTo>
                    <a:pt x="3156340" y="5840041"/>
                    <a:pt x="3183879" y="5787289"/>
                    <a:pt x="3085376" y="5786106"/>
                  </a:cubicBezTo>
                  <a:cubicBezTo>
                    <a:pt x="3017244" y="5785192"/>
                    <a:pt x="2942999" y="5785102"/>
                    <a:pt x="2875674" y="5786268"/>
                  </a:cubicBezTo>
                  <a:cubicBezTo>
                    <a:pt x="2875208" y="5741187"/>
                    <a:pt x="2872895" y="5460707"/>
                    <a:pt x="2870313" y="5460743"/>
                  </a:cubicBezTo>
                  <a:close/>
                  <a:moveTo>
                    <a:pt x="3159245" y="5803367"/>
                  </a:moveTo>
                  <a:cubicBezTo>
                    <a:pt x="3161091" y="5935470"/>
                    <a:pt x="3161916" y="5949988"/>
                    <a:pt x="3164821" y="6127368"/>
                  </a:cubicBezTo>
                  <a:cubicBezTo>
                    <a:pt x="2963062" y="6127404"/>
                    <a:pt x="2937710" y="6127081"/>
                    <a:pt x="2879870" y="6128497"/>
                  </a:cubicBezTo>
                  <a:cubicBezTo>
                    <a:pt x="2879153" y="6090103"/>
                    <a:pt x="2875871" y="5804281"/>
                    <a:pt x="2875854" y="5802937"/>
                  </a:cubicBezTo>
                  <a:cubicBezTo>
                    <a:pt x="3000301" y="5800750"/>
                    <a:pt x="3081736" y="5803116"/>
                    <a:pt x="3159245" y="5803367"/>
                  </a:cubicBezTo>
                  <a:close/>
                  <a:moveTo>
                    <a:pt x="3159011" y="4776623"/>
                  </a:moveTo>
                  <a:cubicBezTo>
                    <a:pt x="3324804" y="4776641"/>
                    <a:pt x="3308453" y="4773020"/>
                    <a:pt x="3441613" y="4773880"/>
                  </a:cubicBezTo>
                  <a:cubicBezTo>
                    <a:pt x="3442546" y="4845524"/>
                    <a:pt x="3443765" y="4926775"/>
                    <a:pt x="3445558" y="4998366"/>
                  </a:cubicBezTo>
                  <a:cubicBezTo>
                    <a:pt x="3448803" y="5132924"/>
                    <a:pt x="3501982" y="5101431"/>
                    <a:pt x="3192844" y="5101431"/>
                  </a:cubicBezTo>
                  <a:cubicBezTo>
                    <a:pt x="3155659" y="5101448"/>
                    <a:pt x="3164193" y="5154630"/>
                    <a:pt x="3159011" y="4776623"/>
                  </a:cubicBezTo>
                  <a:close/>
                  <a:moveTo>
                    <a:pt x="3192844" y="5118064"/>
                  </a:moveTo>
                  <a:cubicBezTo>
                    <a:pt x="3194440" y="5118064"/>
                    <a:pt x="3447979" y="5118333"/>
                    <a:pt x="3448014" y="5120592"/>
                  </a:cubicBezTo>
                  <a:cubicBezTo>
                    <a:pt x="3453877" y="5494261"/>
                    <a:pt x="3468561" y="5443302"/>
                    <a:pt x="3407942" y="5443302"/>
                  </a:cubicBezTo>
                  <a:cubicBezTo>
                    <a:pt x="3305763" y="5443302"/>
                    <a:pt x="3298878" y="5441815"/>
                    <a:pt x="3192844" y="5441815"/>
                  </a:cubicBezTo>
                  <a:cubicBezTo>
                    <a:pt x="3163888" y="5441815"/>
                    <a:pt x="3170648" y="5457265"/>
                    <a:pt x="3169195" y="5365009"/>
                  </a:cubicBezTo>
                  <a:cubicBezTo>
                    <a:pt x="3164588" y="5070206"/>
                    <a:pt x="3154135" y="5118100"/>
                    <a:pt x="3192844" y="5118064"/>
                  </a:cubicBezTo>
                  <a:close/>
                  <a:moveTo>
                    <a:pt x="3192844" y="5458466"/>
                  </a:moveTo>
                  <a:cubicBezTo>
                    <a:pt x="3494649" y="5458466"/>
                    <a:pt x="3452783" y="5454469"/>
                    <a:pt x="3453052" y="5487665"/>
                  </a:cubicBezTo>
                  <a:cubicBezTo>
                    <a:pt x="3453716" y="5566371"/>
                    <a:pt x="3454021" y="5578954"/>
                    <a:pt x="3457391" y="5787127"/>
                  </a:cubicBezTo>
                  <a:cubicBezTo>
                    <a:pt x="3397436" y="5787863"/>
                    <a:pt x="3354083" y="5787056"/>
                    <a:pt x="3173713" y="5786769"/>
                  </a:cubicBezTo>
                  <a:cubicBezTo>
                    <a:pt x="3168908" y="5417132"/>
                    <a:pt x="3160661" y="5458466"/>
                    <a:pt x="3192844" y="5458466"/>
                  </a:cubicBezTo>
                  <a:close/>
                  <a:moveTo>
                    <a:pt x="3192844" y="5803421"/>
                  </a:moveTo>
                  <a:cubicBezTo>
                    <a:pt x="3278654" y="5803421"/>
                    <a:pt x="3391591" y="5804568"/>
                    <a:pt x="3457660" y="5803761"/>
                  </a:cubicBezTo>
                  <a:cubicBezTo>
                    <a:pt x="3463918" y="6189046"/>
                    <a:pt x="3477938" y="6129197"/>
                    <a:pt x="3407924" y="6129197"/>
                  </a:cubicBezTo>
                  <a:cubicBezTo>
                    <a:pt x="3140831" y="6129197"/>
                    <a:pt x="3179594" y="6134520"/>
                    <a:pt x="3179056" y="6099209"/>
                  </a:cubicBezTo>
                  <a:cubicBezTo>
                    <a:pt x="3173713" y="5757750"/>
                    <a:pt x="3165663" y="5803421"/>
                    <a:pt x="3192844" y="5803421"/>
                  </a:cubicBezTo>
                  <a:close/>
                  <a:moveTo>
                    <a:pt x="3462680" y="5120305"/>
                  </a:moveTo>
                  <a:cubicBezTo>
                    <a:pt x="3462627" y="5117348"/>
                    <a:pt x="3612050" y="5116128"/>
                    <a:pt x="3730294" y="5117419"/>
                  </a:cubicBezTo>
                  <a:cubicBezTo>
                    <a:pt x="3752024" y="5117652"/>
                    <a:pt x="3747273" y="5080369"/>
                    <a:pt x="3751737" y="5365349"/>
                  </a:cubicBezTo>
                  <a:cubicBezTo>
                    <a:pt x="3753315" y="5465636"/>
                    <a:pt x="3802728" y="5441940"/>
                    <a:pt x="3515357" y="5443087"/>
                  </a:cubicBezTo>
                  <a:cubicBezTo>
                    <a:pt x="3450040" y="5443338"/>
                    <a:pt x="3468579" y="5496735"/>
                    <a:pt x="3462680" y="5120305"/>
                  </a:cubicBezTo>
                  <a:close/>
                  <a:moveTo>
                    <a:pt x="3515429" y="5459757"/>
                  </a:moveTo>
                  <a:cubicBezTo>
                    <a:pt x="3790411" y="5458645"/>
                    <a:pt x="3753261" y="5452408"/>
                    <a:pt x="3754032" y="5487683"/>
                  </a:cubicBezTo>
                  <a:cubicBezTo>
                    <a:pt x="3761616" y="5833857"/>
                    <a:pt x="3763570" y="5786644"/>
                    <a:pt x="3730509" y="5785783"/>
                  </a:cubicBezTo>
                  <a:cubicBezTo>
                    <a:pt x="3660118" y="5783848"/>
                    <a:pt x="3588455" y="5783758"/>
                    <a:pt x="3515195" y="5785855"/>
                  </a:cubicBezTo>
                  <a:cubicBezTo>
                    <a:pt x="3457660" y="5787432"/>
                    <a:pt x="3472542" y="5816972"/>
                    <a:pt x="3469189" y="5609784"/>
                  </a:cubicBezTo>
                  <a:cubicBezTo>
                    <a:pt x="3466374" y="5429536"/>
                    <a:pt x="3456513" y="5460008"/>
                    <a:pt x="3515429" y="5459757"/>
                  </a:cubicBezTo>
                  <a:close/>
                  <a:moveTo>
                    <a:pt x="3515590" y="5802507"/>
                  </a:moveTo>
                  <a:cubicBezTo>
                    <a:pt x="3592579" y="5800392"/>
                    <a:pt x="3657052" y="5800517"/>
                    <a:pt x="3730168" y="5802435"/>
                  </a:cubicBezTo>
                  <a:cubicBezTo>
                    <a:pt x="3764359" y="5803367"/>
                    <a:pt x="3756829" y="5792684"/>
                    <a:pt x="3757797" y="5854738"/>
                  </a:cubicBezTo>
                  <a:cubicBezTo>
                    <a:pt x="3762782" y="6172609"/>
                    <a:pt x="3772750" y="6130003"/>
                    <a:pt x="3730383" y="6129842"/>
                  </a:cubicBezTo>
                  <a:cubicBezTo>
                    <a:pt x="3437257" y="6128659"/>
                    <a:pt x="3477759" y="6139324"/>
                    <a:pt x="3477132" y="6099191"/>
                  </a:cubicBezTo>
                  <a:cubicBezTo>
                    <a:pt x="3471609" y="5758359"/>
                    <a:pt x="3455079" y="5804246"/>
                    <a:pt x="3515590" y="5802507"/>
                  </a:cubicBezTo>
                  <a:close/>
                  <a:moveTo>
                    <a:pt x="3761186" y="5120305"/>
                  </a:moveTo>
                  <a:cubicBezTo>
                    <a:pt x="3761150" y="5117706"/>
                    <a:pt x="4045599" y="5115716"/>
                    <a:pt x="4046926" y="5115716"/>
                  </a:cubicBezTo>
                  <a:cubicBezTo>
                    <a:pt x="4049328" y="5262606"/>
                    <a:pt x="4045509" y="5258323"/>
                    <a:pt x="4049902" y="5442585"/>
                  </a:cubicBezTo>
                  <a:cubicBezTo>
                    <a:pt x="3710858" y="5442657"/>
                    <a:pt x="3768053" y="5469973"/>
                    <a:pt x="3766403" y="5365045"/>
                  </a:cubicBezTo>
                  <a:cubicBezTo>
                    <a:pt x="3764503" y="5242621"/>
                    <a:pt x="3763087" y="5242011"/>
                    <a:pt x="3761186" y="5120305"/>
                  </a:cubicBezTo>
                  <a:close/>
                  <a:moveTo>
                    <a:pt x="3837888" y="5803887"/>
                  </a:moveTo>
                  <a:cubicBezTo>
                    <a:pt x="4099082" y="5803887"/>
                    <a:pt x="4054689" y="5782270"/>
                    <a:pt x="4055819" y="5854792"/>
                  </a:cubicBezTo>
                  <a:cubicBezTo>
                    <a:pt x="4060570" y="6160045"/>
                    <a:pt x="4069983" y="6129232"/>
                    <a:pt x="4053004" y="6129232"/>
                  </a:cubicBezTo>
                  <a:cubicBezTo>
                    <a:pt x="3733772" y="6129232"/>
                    <a:pt x="3776767" y="6142730"/>
                    <a:pt x="3776067" y="6099209"/>
                  </a:cubicBezTo>
                  <a:cubicBezTo>
                    <a:pt x="3770581" y="5747712"/>
                    <a:pt x="3753673" y="5803887"/>
                    <a:pt x="3837888" y="5803887"/>
                  </a:cubicBezTo>
                  <a:close/>
                  <a:moveTo>
                    <a:pt x="4061610" y="5115716"/>
                  </a:moveTo>
                  <a:cubicBezTo>
                    <a:pt x="4062883" y="5115716"/>
                    <a:pt x="4345360" y="5116917"/>
                    <a:pt x="4345413" y="5120592"/>
                  </a:cubicBezTo>
                  <a:cubicBezTo>
                    <a:pt x="4348282" y="5311576"/>
                    <a:pt x="4349161" y="5373899"/>
                    <a:pt x="4350380" y="5444861"/>
                  </a:cubicBezTo>
                  <a:cubicBezTo>
                    <a:pt x="4146864" y="5446349"/>
                    <a:pt x="4194592" y="5442818"/>
                    <a:pt x="4064622" y="5442585"/>
                  </a:cubicBezTo>
                  <a:cubicBezTo>
                    <a:pt x="4060086" y="5254989"/>
                    <a:pt x="4064030" y="5266299"/>
                    <a:pt x="4061610" y="5115716"/>
                  </a:cubicBezTo>
                  <a:close/>
                  <a:moveTo>
                    <a:pt x="4350666" y="5461549"/>
                  </a:moveTo>
                  <a:cubicBezTo>
                    <a:pt x="4354539" y="5681069"/>
                    <a:pt x="4349680" y="5408583"/>
                    <a:pt x="4356225" y="5786268"/>
                  </a:cubicBezTo>
                  <a:cubicBezTo>
                    <a:pt x="4298815" y="5786483"/>
                    <a:pt x="4228209" y="5786500"/>
                    <a:pt x="4160616" y="5786052"/>
                  </a:cubicBezTo>
                  <a:cubicBezTo>
                    <a:pt x="4037656" y="5785246"/>
                    <a:pt x="4075917" y="5846601"/>
                    <a:pt x="4065823" y="5486822"/>
                  </a:cubicBezTo>
                  <a:cubicBezTo>
                    <a:pt x="4064550" y="5442657"/>
                    <a:pt x="4025303" y="5463754"/>
                    <a:pt x="4350666" y="5461549"/>
                  </a:cubicBezTo>
                  <a:close/>
                  <a:moveTo>
                    <a:pt x="4355310" y="4875637"/>
                  </a:moveTo>
                  <a:cubicBezTo>
                    <a:pt x="4353464" y="4757516"/>
                    <a:pt x="4347009" y="4775583"/>
                    <a:pt x="4375768" y="4775279"/>
                  </a:cubicBezTo>
                  <a:cubicBezTo>
                    <a:pt x="4439399" y="4774598"/>
                    <a:pt x="4443971" y="4774723"/>
                    <a:pt x="4638451" y="4774616"/>
                  </a:cubicBezTo>
                  <a:cubicBezTo>
                    <a:pt x="4642234" y="5156010"/>
                    <a:pt x="4664430" y="5101646"/>
                    <a:pt x="4590955" y="5100660"/>
                  </a:cubicBezTo>
                  <a:cubicBezTo>
                    <a:pt x="4533421" y="5099889"/>
                    <a:pt x="4467100" y="5099584"/>
                    <a:pt x="4375642" y="5100445"/>
                  </a:cubicBezTo>
                  <a:cubicBezTo>
                    <a:pt x="4354396" y="5100660"/>
                    <a:pt x="4359309" y="5131221"/>
                    <a:pt x="4355310" y="4875637"/>
                  </a:cubicBezTo>
                  <a:close/>
                  <a:moveTo>
                    <a:pt x="4375750" y="5117132"/>
                  </a:moveTo>
                  <a:cubicBezTo>
                    <a:pt x="4667532" y="5114372"/>
                    <a:pt x="4644170" y="5119104"/>
                    <a:pt x="4644188" y="5120609"/>
                  </a:cubicBezTo>
                  <a:cubicBezTo>
                    <a:pt x="4650105" y="5498868"/>
                    <a:pt x="4670382" y="5444933"/>
                    <a:pt x="4590866" y="5444503"/>
                  </a:cubicBezTo>
                  <a:cubicBezTo>
                    <a:pt x="4530695" y="5444180"/>
                    <a:pt x="4449923" y="5444091"/>
                    <a:pt x="4375624" y="5444683"/>
                  </a:cubicBezTo>
                  <a:cubicBezTo>
                    <a:pt x="4361586" y="5444790"/>
                    <a:pt x="4365189" y="5456871"/>
                    <a:pt x="4363755" y="5365062"/>
                  </a:cubicBezTo>
                  <a:cubicBezTo>
                    <a:pt x="4359541" y="5083578"/>
                    <a:pt x="4353894" y="5117330"/>
                    <a:pt x="4375750" y="5117132"/>
                  </a:cubicBezTo>
                  <a:close/>
                  <a:moveTo>
                    <a:pt x="4913504" y="4414192"/>
                  </a:moveTo>
                  <a:cubicBezTo>
                    <a:pt x="4607397" y="4414192"/>
                    <a:pt x="4647146" y="4432045"/>
                    <a:pt x="4646429" y="4386302"/>
                  </a:cubicBezTo>
                  <a:cubicBezTo>
                    <a:pt x="4640907" y="4033747"/>
                    <a:pt x="4627585" y="4090764"/>
                    <a:pt x="4698406" y="4090764"/>
                  </a:cubicBezTo>
                  <a:cubicBezTo>
                    <a:pt x="4964782" y="4090764"/>
                    <a:pt x="4927077" y="4071639"/>
                    <a:pt x="4928171" y="4141957"/>
                  </a:cubicBezTo>
                  <a:cubicBezTo>
                    <a:pt x="4933083" y="4456386"/>
                    <a:pt x="4933997" y="4414192"/>
                    <a:pt x="4913504" y="4414192"/>
                  </a:cubicBezTo>
                  <a:close/>
                  <a:moveTo>
                    <a:pt x="4913504" y="4073467"/>
                  </a:moveTo>
                  <a:cubicBezTo>
                    <a:pt x="4593950" y="4073467"/>
                    <a:pt x="4642431" y="4091517"/>
                    <a:pt x="4641014" y="4019354"/>
                  </a:cubicBezTo>
                  <a:cubicBezTo>
                    <a:pt x="4634560" y="3694492"/>
                    <a:pt x="4622385" y="3746204"/>
                    <a:pt x="4698406" y="3746204"/>
                  </a:cubicBezTo>
                  <a:cubicBezTo>
                    <a:pt x="4955656" y="3746204"/>
                    <a:pt x="4921769" y="3733298"/>
                    <a:pt x="4921949" y="3774937"/>
                  </a:cubicBezTo>
                  <a:cubicBezTo>
                    <a:pt x="4923365" y="4109083"/>
                    <a:pt x="4936203" y="4073467"/>
                    <a:pt x="4913504" y="4073467"/>
                  </a:cubicBezTo>
                  <a:close/>
                  <a:moveTo>
                    <a:pt x="4913504" y="3729194"/>
                  </a:moveTo>
                  <a:cubicBezTo>
                    <a:pt x="4579481" y="3729194"/>
                    <a:pt x="4636998" y="3753123"/>
                    <a:pt x="4635420" y="3652460"/>
                  </a:cubicBezTo>
                  <a:cubicBezTo>
                    <a:pt x="4629970" y="3312291"/>
                    <a:pt x="4631816" y="3429426"/>
                    <a:pt x="4631440" y="3404135"/>
                  </a:cubicBezTo>
                  <a:cubicBezTo>
                    <a:pt x="4674954" y="3403974"/>
                    <a:pt x="4708877" y="3404028"/>
                    <a:pt x="4913504" y="3404064"/>
                  </a:cubicBezTo>
                  <a:cubicBezTo>
                    <a:pt x="4914759" y="3404064"/>
                    <a:pt x="4928475" y="3729194"/>
                    <a:pt x="4913504" y="3729194"/>
                  </a:cubicBezTo>
                  <a:close/>
                  <a:moveTo>
                    <a:pt x="4913504" y="3387430"/>
                  </a:moveTo>
                  <a:cubicBezTo>
                    <a:pt x="4714166" y="3387394"/>
                    <a:pt x="4675224" y="3387340"/>
                    <a:pt x="4631171" y="3387501"/>
                  </a:cubicBezTo>
                  <a:cubicBezTo>
                    <a:pt x="4629325" y="3280099"/>
                    <a:pt x="4625757" y="3215069"/>
                    <a:pt x="4624931" y="3062873"/>
                  </a:cubicBezTo>
                  <a:cubicBezTo>
                    <a:pt x="4626814" y="3062873"/>
                    <a:pt x="4907498" y="3062407"/>
                    <a:pt x="4909721" y="3062407"/>
                  </a:cubicBezTo>
                  <a:cubicBezTo>
                    <a:pt x="4911407" y="3142905"/>
                    <a:pt x="4915028" y="3387430"/>
                    <a:pt x="4913504" y="3387430"/>
                  </a:cubicBezTo>
                  <a:close/>
                  <a:moveTo>
                    <a:pt x="4624842" y="3046203"/>
                  </a:moveTo>
                  <a:cubicBezTo>
                    <a:pt x="4624842" y="3044590"/>
                    <a:pt x="4621902" y="2722148"/>
                    <a:pt x="4621884" y="2720786"/>
                  </a:cubicBezTo>
                  <a:cubicBezTo>
                    <a:pt x="4798792" y="2722131"/>
                    <a:pt x="4787192" y="2718725"/>
                    <a:pt x="4903195" y="2718510"/>
                  </a:cubicBezTo>
                  <a:cubicBezTo>
                    <a:pt x="4903213" y="2719783"/>
                    <a:pt x="4909255" y="3039428"/>
                    <a:pt x="4909291" y="3041310"/>
                  </a:cubicBezTo>
                  <a:cubicBezTo>
                    <a:pt x="4909416" y="3048014"/>
                    <a:pt x="4939197" y="3045809"/>
                    <a:pt x="4624842" y="3046203"/>
                  </a:cubicBezTo>
                  <a:close/>
                  <a:moveTo>
                    <a:pt x="4621669" y="2704135"/>
                  </a:moveTo>
                  <a:cubicBezTo>
                    <a:pt x="4619696" y="2562890"/>
                    <a:pt x="4617419" y="2563822"/>
                    <a:pt x="4614551" y="2377122"/>
                  </a:cubicBezTo>
                  <a:cubicBezTo>
                    <a:pt x="4663264" y="2376208"/>
                    <a:pt x="4728760" y="2376047"/>
                    <a:pt x="4805821" y="2377391"/>
                  </a:cubicBezTo>
                  <a:cubicBezTo>
                    <a:pt x="4927184" y="2379506"/>
                    <a:pt x="4896705" y="2316448"/>
                    <a:pt x="4902478" y="2674416"/>
                  </a:cubicBezTo>
                  <a:cubicBezTo>
                    <a:pt x="4902926" y="2704457"/>
                    <a:pt x="4950259" y="2706698"/>
                    <a:pt x="4621669" y="2704135"/>
                  </a:cubicBezTo>
                  <a:close/>
                  <a:moveTo>
                    <a:pt x="4614281" y="2360452"/>
                  </a:moveTo>
                  <a:cubicBezTo>
                    <a:pt x="4610983" y="2146274"/>
                    <a:pt x="4610588" y="2137169"/>
                    <a:pt x="4610750" y="2062854"/>
                  </a:cubicBezTo>
                  <a:cubicBezTo>
                    <a:pt x="4610821" y="2027292"/>
                    <a:pt x="4563667" y="2034784"/>
                    <a:pt x="4893710" y="2034283"/>
                  </a:cubicBezTo>
                  <a:cubicBezTo>
                    <a:pt x="4895396" y="2230806"/>
                    <a:pt x="4897099" y="2272426"/>
                    <a:pt x="4898838" y="2361653"/>
                  </a:cubicBezTo>
                  <a:cubicBezTo>
                    <a:pt x="4803077" y="2361492"/>
                    <a:pt x="4732759" y="2358212"/>
                    <a:pt x="4614281" y="2360452"/>
                  </a:cubicBezTo>
                  <a:close/>
                  <a:moveTo>
                    <a:pt x="4610750" y="2018294"/>
                  </a:moveTo>
                  <a:cubicBezTo>
                    <a:pt x="4610122" y="1856401"/>
                    <a:pt x="4605460" y="1827597"/>
                    <a:pt x="4603363" y="1692465"/>
                  </a:cubicBezTo>
                  <a:cubicBezTo>
                    <a:pt x="4921913" y="1692285"/>
                    <a:pt x="4890071" y="1690618"/>
                    <a:pt x="4890178" y="1696229"/>
                  </a:cubicBezTo>
                  <a:cubicBezTo>
                    <a:pt x="4890465" y="1715462"/>
                    <a:pt x="4889622" y="1629622"/>
                    <a:pt x="4893567" y="2017649"/>
                  </a:cubicBezTo>
                  <a:cubicBezTo>
                    <a:pt x="4801284" y="2017774"/>
                    <a:pt x="4727774" y="2019567"/>
                    <a:pt x="4610750" y="2018294"/>
                  </a:cubicBezTo>
                  <a:close/>
                  <a:moveTo>
                    <a:pt x="4603130" y="1675741"/>
                  </a:moveTo>
                  <a:cubicBezTo>
                    <a:pt x="4601982" y="1587732"/>
                    <a:pt x="4604564" y="1482373"/>
                    <a:pt x="4599562" y="1349858"/>
                  </a:cubicBezTo>
                  <a:cubicBezTo>
                    <a:pt x="4732562" y="1353604"/>
                    <a:pt x="4808564" y="1348747"/>
                    <a:pt x="4883150" y="1348263"/>
                  </a:cubicBezTo>
                  <a:cubicBezTo>
                    <a:pt x="4886574" y="1563212"/>
                    <a:pt x="4888636" y="1605711"/>
                    <a:pt x="4889855" y="1675652"/>
                  </a:cubicBezTo>
                  <a:lnTo>
                    <a:pt x="4603130" y="1675741"/>
                  </a:lnTo>
                  <a:close/>
                  <a:moveTo>
                    <a:pt x="4590902" y="2018061"/>
                  </a:moveTo>
                  <a:cubicBezTo>
                    <a:pt x="4254816" y="2013992"/>
                    <a:pt x="4310272" y="2048532"/>
                    <a:pt x="4308587" y="1940430"/>
                  </a:cubicBezTo>
                  <a:cubicBezTo>
                    <a:pt x="4306704" y="1820947"/>
                    <a:pt x="4307869" y="1817326"/>
                    <a:pt x="4305969" y="1695978"/>
                  </a:cubicBezTo>
                  <a:cubicBezTo>
                    <a:pt x="4305843" y="1687607"/>
                    <a:pt x="4277838" y="1692357"/>
                    <a:pt x="4588679" y="1692465"/>
                  </a:cubicBezTo>
                  <a:cubicBezTo>
                    <a:pt x="4590454" y="1816089"/>
                    <a:pt x="4601695" y="2018204"/>
                    <a:pt x="4590902" y="2018061"/>
                  </a:cubicBezTo>
                  <a:close/>
                  <a:moveTo>
                    <a:pt x="4301271" y="2376531"/>
                  </a:moveTo>
                  <a:cubicBezTo>
                    <a:pt x="4302150" y="2450953"/>
                    <a:pt x="4303333" y="2504815"/>
                    <a:pt x="4306596" y="2701517"/>
                  </a:cubicBezTo>
                  <a:cubicBezTo>
                    <a:pt x="4265395" y="2701285"/>
                    <a:pt x="4024191" y="2701894"/>
                    <a:pt x="4022865" y="2701894"/>
                  </a:cubicBezTo>
                  <a:cubicBezTo>
                    <a:pt x="4020175" y="2521808"/>
                    <a:pt x="4021968" y="2549895"/>
                    <a:pt x="4018938" y="2378251"/>
                  </a:cubicBezTo>
                  <a:cubicBezTo>
                    <a:pt x="4171768" y="2378449"/>
                    <a:pt x="4180123" y="2375867"/>
                    <a:pt x="4301271" y="2376531"/>
                  </a:cubicBezTo>
                  <a:close/>
                  <a:moveTo>
                    <a:pt x="4268138" y="2359807"/>
                  </a:moveTo>
                  <a:cubicBezTo>
                    <a:pt x="3974025" y="2359807"/>
                    <a:pt x="4019081" y="2379829"/>
                    <a:pt x="4017557" y="2307199"/>
                  </a:cubicBezTo>
                  <a:cubicBezTo>
                    <a:pt x="4010942" y="1990260"/>
                    <a:pt x="4001278" y="2036003"/>
                    <a:pt x="4053004" y="2036003"/>
                  </a:cubicBezTo>
                  <a:cubicBezTo>
                    <a:pt x="4333634" y="2036003"/>
                    <a:pt x="4295570" y="2025948"/>
                    <a:pt x="4296646" y="2063105"/>
                  </a:cubicBezTo>
                  <a:cubicBezTo>
                    <a:pt x="4306758" y="2407862"/>
                    <a:pt x="4305144" y="2359807"/>
                    <a:pt x="4268138" y="2359807"/>
                  </a:cubicBezTo>
                  <a:close/>
                  <a:moveTo>
                    <a:pt x="4268138" y="2019154"/>
                  </a:moveTo>
                  <a:cubicBezTo>
                    <a:pt x="3960847" y="2019154"/>
                    <a:pt x="4013667" y="2041757"/>
                    <a:pt x="4012071" y="1940395"/>
                  </a:cubicBezTo>
                  <a:cubicBezTo>
                    <a:pt x="4007427" y="1643495"/>
                    <a:pt x="3986827" y="1693164"/>
                    <a:pt x="4053004" y="1693164"/>
                  </a:cubicBezTo>
                  <a:cubicBezTo>
                    <a:pt x="4311652" y="1693164"/>
                    <a:pt x="4291123" y="1685922"/>
                    <a:pt x="4291285" y="1696282"/>
                  </a:cubicBezTo>
                  <a:cubicBezTo>
                    <a:pt x="4297165" y="2070723"/>
                    <a:pt x="4304122" y="2019154"/>
                    <a:pt x="4268138" y="2019154"/>
                  </a:cubicBezTo>
                  <a:close/>
                  <a:moveTo>
                    <a:pt x="4268138" y="1674415"/>
                  </a:moveTo>
                  <a:cubicBezTo>
                    <a:pt x="4159899" y="1674415"/>
                    <a:pt x="4159827" y="1676512"/>
                    <a:pt x="4053022" y="1676512"/>
                  </a:cubicBezTo>
                  <a:cubicBezTo>
                    <a:pt x="3987669" y="1676512"/>
                    <a:pt x="4007122" y="1726360"/>
                    <a:pt x="4001027" y="1348424"/>
                  </a:cubicBezTo>
                  <a:cubicBezTo>
                    <a:pt x="4105429" y="1346918"/>
                    <a:pt x="4173794" y="1350521"/>
                    <a:pt x="4286533" y="1350199"/>
                  </a:cubicBezTo>
                  <a:cubicBezTo>
                    <a:pt x="4294853" y="1727202"/>
                    <a:pt x="4296825" y="1674415"/>
                    <a:pt x="4268138" y="1674415"/>
                  </a:cubicBezTo>
                  <a:close/>
                  <a:moveTo>
                    <a:pt x="4002855" y="2307594"/>
                  </a:moveTo>
                  <a:cubicBezTo>
                    <a:pt x="4004272" y="2375796"/>
                    <a:pt x="4056285" y="2362854"/>
                    <a:pt x="3730401" y="2360668"/>
                  </a:cubicBezTo>
                  <a:cubicBezTo>
                    <a:pt x="3714516" y="2360560"/>
                    <a:pt x="3720433" y="2397413"/>
                    <a:pt x="3713817" y="2062639"/>
                  </a:cubicBezTo>
                  <a:cubicBezTo>
                    <a:pt x="3713082" y="2025984"/>
                    <a:pt x="3672794" y="2035179"/>
                    <a:pt x="3945464" y="2035896"/>
                  </a:cubicBezTo>
                  <a:cubicBezTo>
                    <a:pt x="4014671" y="2036093"/>
                    <a:pt x="3996150" y="1986604"/>
                    <a:pt x="4002855" y="2307594"/>
                  </a:cubicBezTo>
                  <a:close/>
                  <a:moveTo>
                    <a:pt x="3945446" y="2019226"/>
                  </a:moveTo>
                  <a:cubicBezTo>
                    <a:pt x="3664690" y="2018473"/>
                    <a:pt x="3713171" y="2039749"/>
                    <a:pt x="3711629" y="1940430"/>
                  </a:cubicBezTo>
                  <a:cubicBezTo>
                    <a:pt x="3707165" y="1656042"/>
                    <a:pt x="3696515" y="1693881"/>
                    <a:pt x="3730419" y="1693522"/>
                  </a:cubicBezTo>
                  <a:cubicBezTo>
                    <a:pt x="4015711" y="1690439"/>
                    <a:pt x="3991901" y="1693719"/>
                    <a:pt x="3991936" y="1696265"/>
                  </a:cubicBezTo>
                  <a:cubicBezTo>
                    <a:pt x="3997799" y="2072193"/>
                    <a:pt x="4019458" y="2019423"/>
                    <a:pt x="3945446" y="2019226"/>
                  </a:cubicBezTo>
                  <a:close/>
                  <a:moveTo>
                    <a:pt x="3945446" y="1676404"/>
                  </a:moveTo>
                  <a:cubicBezTo>
                    <a:pt x="3877529" y="1676225"/>
                    <a:pt x="3798192" y="1676135"/>
                    <a:pt x="3730294" y="1676870"/>
                  </a:cubicBezTo>
                  <a:cubicBezTo>
                    <a:pt x="3698308" y="1677211"/>
                    <a:pt x="3706125" y="1727919"/>
                    <a:pt x="3701625" y="1350450"/>
                  </a:cubicBezTo>
                  <a:cubicBezTo>
                    <a:pt x="3932304" y="1352618"/>
                    <a:pt x="3894688" y="1350503"/>
                    <a:pt x="3986325" y="1348675"/>
                  </a:cubicBezTo>
                  <a:cubicBezTo>
                    <a:pt x="3992421" y="1726091"/>
                    <a:pt x="4010081" y="1676476"/>
                    <a:pt x="3945446" y="1676404"/>
                  </a:cubicBezTo>
                  <a:close/>
                  <a:moveTo>
                    <a:pt x="3703579" y="2307594"/>
                  </a:moveTo>
                  <a:cubicBezTo>
                    <a:pt x="3705103" y="2377355"/>
                    <a:pt x="3755969" y="2360452"/>
                    <a:pt x="3420439" y="2360560"/>
                  </a:cubicBezTo>
                  <a:cubicBezTo>
                    <a:pt x="3417033" y="2140986"/>
                    <a:pt x="3417194" y="2135376"/>
                    <a:pt x="3414612" y="2062496"/>
                  </a:cubicBezTo>
                  <a:cubicBezTo>
                    <a:pt x="3413196" y="2022614"/>
                    <a:pt x="3381873" y="2034085"/>
                    <a:pt x="3622843" y="2034247"/>
                  </a:cubicBezTo>
                  <a:cubicBezTo>
                    <a:pt x="3719500" y="2034247"/>
                    <a:pt x="3696389" y="1979452"/>
                    <a:pt x="3703579" y="2307594"/>
                  </a:cubicBezTo>
                  <a:close/>
                  <a:moveTo>
                    <a:pt x="3413142" y="2017451"/>
                  </a:moveTo>
                  <a:cubicBezTo>
                    <a:pt x="3408534" y="1857046"/>
                    <a:pt x="3412711" y="1828403"/>
                    <a:pt x="3410632" y="1695942"/>
                  </a:cubicBezTo>
                  <a:cubicBezTo>
                    <a:pt x="3410560" y="1690762"/>
                    <a:pt x="3409681" y="1695942"/>
                    <a:pt x="3692445" y="1693881"/>
                  </a:cubicBezTo>
                  <a:cubicBezTo>
                    <a:pt x="3692481" y="1695691"/>
                    <a:pt x="3692517" y="1707575"/>
                    <a:pt x="3698254" y="2017953"/>
                  </a:cubicBezTo>
                  <a:cubicBezTo>
                    <a:pt x="3657178" y="2017505"/>
                    <a:pt x="3640539" y="2017613"/>
                    <a:pt x="3413142" y="2017451"/>
                  </a:cubicBezTo>
                  <a:close/>
                  <a:moveTo>
                    <a:pt x="3407924" y="3047135"/>
                  </a:moveTo>
                  <a:cubicBezTo>
                    <a:pt x="3098930" y="3047135"/>
                    <a:pt x="3131597" y="3048480"/>
                    <a:pt x="3131669" y="3041167"/>
                  </a:cubicBezTo>
                  <a:cubicBezTo>
                    <a:pt x="3132315" y="2965651"/>
                    <a:pt x="3131723" y="2952638"/>
                    <a:pt x="3128083" y="2721270"/>
                  </a:cubicBezTo>
                  <a:cubicBezTo>
                    <a:pt x="3297211" y="2721306"/>
                    <a:pt x="3321218" y="2720589"/>
                    <a:pt x="3410363" y="2720589"/>
                  </a:cubicBezTo>
                  <a:cubicBezTo>
                    <a:pt x="3416835" y="3086318"/>
                    <a:pt x="3421353" y="3047135"/>
                    <a:pt x="3407924" y="3047135"/>
                  </a:cubicBezTo>
                  <a:close/>
                  <a:moveTo>
                    <a:pt x="3407924" y="2703955"/>
                  </a:moveTo>
                  <a:cubicBezTo>
                    <a:pt x="3078975" y="2703955"/>
                    <a:pt x="3128012" y="2717560"/>
                    <a:pt x="3127330" y="2674040"/>
                  </a:cubicBezTo>
                  <a:cubicBezTo>
                    <a:pt x="3121808" y="2321736"/>
                    <a:pt x="3099630" y="2376835"/>
                    <a:pt x="3192844" y="2376835"/>
                  </a:cubicBezTo>
                  <a:cubicBezTo>
                    <a:pt x="3293553" y="2376835"/>
                    <a:pt x="3302930" y="2377194"/>
                    <a:pt x="3406024" y="2377194"/>
                  </a:cubicBezTo>
                  <a:cubicBezTo>
                    <a:pt x="3411528" y="2731362"/>
                    <a:pt x="3410112" y="2703955"/>
                    <a:pt x="3407924" y="2703955"/>
                  </a:cubicBezTo>
                  <a:close/>
                  <a:moveTo>
                    <a:pt x="3121360" y="2359933"/>
                  </a:moveTo>
                  <a:cubicBezTo>
                    <a:pt x="3118294" y="2159018"/>
                    <a:pt x="3118204" y="2138047"/>
                    <a:pt x="3115909" y="2062567"/>
                  </a:cubicBezTo>
                  <a:cubicBezTo>
                    <a:pt x="3114672" y="2021502"/>
                    <a:pt x="3070745" y="2033996"/>
                    <a:pt x="3398942" y="2034103"/>
                  </a:cubicBezTo>
                  <a:cubicBezTo>
                    <a:pt x="3402797" y="2155864"/>
                    <a:pt x="3401362" y="2076261"/>
                    <a:pt x="3405773" y="2360578"/>
                  </a:cubicBezTo>
                  <a:cubicBezTo>
                    <a:pt x="3383505" y="2360560"/>
                    <a:pt x="3144166" y="2360130"/>
                    <a:pt x="3121360" y="2359933"/>
                  </a:cubicBezTo>
                  <a:close/>
                  <a:moveTo>
                    <a:pt x="3111499" y="1675526"/>
                  </a:moveTo>
                  <a:cubicBezTo>
                    <a:pt x="3107787" y="1440538"/>
                    <a:pt x="3107411" y="1409206"/>
                    <a:pt x="3106012" y="1349822"/>
                  </a:cubicBezTo>
                  <a:cubicBezTo>
                    <a:pt x="3214144" y="1351812"/>
                    <a:pt x="3307090" y="1349213"/>
                    <a:pt x="3389726" y="1349051"/>
                  </a:cubicBezTo>
                  <a:cubicBezTo>
                    <a:pt x="3391017" y="1403631"/>
                    <a:pt x="3395625" y="1675598"/>
                    <a:pt x="3395661" y="1677229"/>
                  </a:cubicBezTo>
                  <a:cubicBezTo>
                    <a:pt x="3276628" y="1677032"/>
                    <a:pt x="3275552" y="1674074"/>
                    <a:pt x="3111499" y="1675526"/>
                  </a:cubicBezTo>
                  <a:close/>
                  <a:moveTo>
                    <a:pt x="3106676" y="2359789"/>
                  </a:moveTo>
                  <a:cubicBezTo>
                    <a:pt x="2927149" y="2357871"/>
                    <a:pt x="2898570" y="2359521"/>
                    <a:pt x="2821205" y="2360022"/>
                  </a:cubicBezTo>
                  <a:cubicBezTo>
                    <a:pt x="2815342" y="1975903"/>
                    <a:pt x="2803455" y="2034784"/>
                    <a:pt x="2870295" y="2033978"/>
                  </a:cubicBezTo>
                  <a:cubicBezTo>
                    <a:pt x="3137227" y="2030769"/>
                    <a:pt x="3100096" y="2026073"/>
                    <a:pt x="3101207" y="2063105"/>
                  </a:cubicBezTo>
                  <a:cubicBezTo>
                    <a:pt x="3103717" y="2146346"/>
                    <a:pt x="3103753" y="2168411"/>
                    <a:pt x="3106676" y="2359789"/>
                  </a:cubicBezTo>
                  <a:close/>
                  <a:moveTo>
                    <a:pt x="3085214" y="1675795"/>
                  </a:moveTo>
                  <a:cubicBezTo>
                    <a:pt x="3008853" y="1676619"/>
                    <a:pt x="2948790" y="1676637"/>
                    <a:pt x="2870277" y="1675795"/>
                  </a:cubicBezTo>
                  <a:cubicBezTo>
                    <a:pt x="2793235" y="1674863"/>
                    <a:pt x="2809282" y="1736827"/>
                    <a:pt x="2804835" y="1348729"/>
                  </a:cubicBezTo>
                  <a:cubicBezTo>
                    <a:pt x="2948539" y="1348532"/>
                    <a:pt x="2991534" y="1347438"/>
                    <a:pt x="3091292" y="1349535"/>
                  </a:cubicBezTo>
                  <a:cubicBezTo>
                    <a:pt x="3099809" y="1711877"/>
                    <a:pt x="3100006" y="1675634"/>
                    <a:pt x="3085214" y="1675795"/>
                  </a:cubicBezTo>
                  <a:close/>
                  <a:moveTo>
                    <a:pt x="2806521" y="2360112"/>
                  </a:moveTo>
                  <a:cubicBezTo>
                    <a:pt x="2472192" y="2361653"/>
                    <a:pt x="2522825" y="2374846"/>
                    <a:pt x="2521982" y="2307307"/>
                  </a:cubicBezTo>
                  <a:cubicBezTo>
                    <a:pt x="2518002" y="1988468"/>
                    <a:pt x="2504698" y="2033010"/>
                    <a:pt x="2547532" y="2033010"/>
                  </a:cubicBezTo>
                  <a:cubicBezTo>
                    <a:pt x="2843366" y="2033010"/>
                    <a:pt x="2802827" y="2028600"/>
                    <a:pt x="2802827" y="2062459"/>
                  </a:cubicBezTo>
                  <a:cubicBezTo>
                    <a:pt x="2802899" y="2137527"/>
                    <a:pt x="2803025" y="2131648"/>
                    <a:pt x="2806521" y="2360112"/>
                  </a:cubicBezTo>
                  <a:close/>
                  <a:moveTo>
                    <a:pt x="2762648" y="2017953"/>
                  </a:moveTo>
                  <a:cubicBezTo>
                    <a:pt x="2655233" y="2017953"/>
                    <a:pt x="2655179" y="2016358"/>
                    <a:pt x="2547532" y="2016358"/>
                  </a:cubicBezTo>
                  <a:cubicBezTo>
                    <a:pt x="2508768" y="2016358"/>
                    <a:pt x="2516514" y="2031827"/>
                    <a:pt x="2515080" y="1940466"/>
                  </a:cubicBezTo>
                  <a:cubicBezTo>
                    <a:pt x="2510400" y="1642133"/>
                    <a:pt x="2500109" y="1690690"/>
                    <a:pt x="2547532" y="1690690"/>
                  </a:cubicBezTo>
                  <a:cubicBezTo>
                    <a:pt x="2824755" y="1690690"/>
                    <a:pt x="2795781" y="1690833"/>
                    <a:pt x="2795871" y="1696300"/>
                  </a:cubicBezTo>
                  <a:cubicBezTo>
                    <a:pt x="2801662" y="2066188"/>
                    <a:pt x="2821384" y="2017953"/>
                    <a:pt x="2762648" y="2017953"/>
                  </a:cubicBezTo>
                  <a:close/>
                  <a:moveTo>
                    <a:pt x="2547532" y="1674056"/>
                  </a:moveTo>
                  <a:cubicBezTo>
                    <a:pt x="2495841" y="1674056"/>
                    <a:pt x="2516030" y="1724173"/>
                    <a:pt x="2506689" y="1348872"/>
                  </a:cubicBezTo>
                  <a:cubicBezTo>
                    <a:pt x="2535698" y="1348747"/>
                    <a:pt x="2553897" y="1348783"/>
                    <a:pt x="2762666" y="1348747"/>
                  </a:cubicBezTo>
                  <a:cubicBezTo>
                    <a:pt x="2799259" y="1348747"/>
                    <a:pt x="2789434" y="1296945"/>
                    <a:pt x="2795548" y="1675221"/>
                  </a:cubicBezTo>
                  <a:cubicBezTo>
                    <a:pt x="2616918" y="1674701"/>
                    <a:pt x="2639168" y="1674056"/>
                    <a:pt x="2547532" y="1674056"/>
                  </a:cubicBezTo>
                  <a:close/>
                  <a:moveTo>
                    <a:pt x="2507298" y="2307522"/>
                  </a:moveTo>
                  <a:cubicBezTo>
                    <a:pt x="2508123" y="2373788"/>
                    <a:pt x="2562341" y="2362370"/>
                    <a:pt x="2224983" y="2360560"/>
                  </a:cubicBezTo>
                  <a:cubicBezTo>
                    <a:pt x="2222544" y="2360542"/>
                    <a:pt x="2224983" y="2249751"/>
                    <a:pt x="2219335" y="2062137"/>
                  </a:cubicBezTo>
                  <a:cubicBezTo>
                    <a:pt x="2218026" y="2017864"/>
                    <a:pt x="2184642" y="2041900"/>
                    <a:pt x="2440207" y="2034569"/>
                  </a:cubicBezTo>
                  <a:cubicBezTo>
                    <a:pt x="2516442" y="2032365"/>
                    <a:pt x="2503210" y="1981119"/>
                    <a:pt x="2507298" y="2307522"/>
                  </a:cubicBezTo>
                  <a:close/>
                  <a:moveTo>
                    <a:pt x="2439812" y="2017882"/>
                  </a:moveTo>
                  <a:cubicBezTo>
                    <a:pt x="2385325" y="2019459"/>
                    <a:pt x="2324258" y="2020266"/>
                    <a:pt x="2225073" y="2018384"/>
                  </a:cubicBezTo>
                  <a:cubicBezTo>
                    <a:pt x="2216054" y="2018222"/>
                    <a:pt x="2217990" y="2029084"/>
                    <a:pt x="2216556" y="1940448"/>
                  </a:cubicBezTo>
                  <a:cubicBezTo>
                    <a:pt x="2212074" y="1654608"/>
                    <a:pt x="2209313" y="1693074"/>
                    <a:pt x="2225108" y="1692698"/>
                  </a:cubicBezTo>
                  <a:cubicBezTo>
                    <a:pt x="2531073" y="1685671"/>
                    <a:pt x="2498387" y="1693002"/>
                    <a:pt x="2498423" y="1696247"/>
                  </a:cubicBezTo>
                  <a:cubicBezTo>
                    <a:pt x="2500324" y="1817039"/>
                    <a:pt x="2498495" y="1818580"/>
                    <a:pt x="2500396" y="1940735"/>
                  </a:cubicBezTo>
                  <a:cubicBezTo>
                    <a:pt x="2501848" y="2032544"/>
                    <a:pt x="2517643" y="2015659"/>
                    <a:pt x="2439812" y="2017882"/>
                  </a:cubicBezTo>
                  <a:close/>
                  <a:moveTo>
                    <a:pt x="2439938" y="1674451"/>
                  </a:moveTo>
                  <a:cubicBezTo>
                    <a:pt x="2312263" y="1675311"/>
                    <a:pt x="2305468" y="1674200"/>
                    <a:pt x="2224786" y="1676046"/>
                  </a:cubicBezTo>
                  <a:cubicBezTo>
                    <a:pt x="2209492" y="1676404"/>
                    <a:pt x="2212325" y="1716214"/>
                    <a:pt x="2209223" y="1350844"/>
                  </a:cubicBezTo>
                  <a:cubicBezTo>
                    <a:pt x="2298385" y="1350055"/>
                    <a:pt x="2141863" y="1351220"/>
                    <a:pt x="2491986" y="1348944"/>
                  </a:cubicBezTo>
                  <a:cubicBezTo>
                    <a:pt x="2501489" y="1735214"/>
                    <a:pt x="2514183" y="1673859"/>
                    <a:pt x="2439938" y="1674451"/>
                  </a:cubicBezTo>
                  <a:close/>
                  <a:moveTo>
                    <a:pt x="2209474" y="2360470"/>
                  </a:moveTo>
                  <a:cubicBezTo>
                    <a:pt x="1879521" y="2358535"/>
                    <a:pt x="1926585" y="2384794"/>
                    <a:pt x="1924971" y="2307235"/>
                  </a:cubicBezTo>
                  <a:cubicBezTo>
                    <a:pt x="1922820" y="2204313"/>
                    <a:pt x="1921816" y="2128153"/>
                    <a:pt x="1921260" y="2062746"/>
                  </a:cubicBezTo>
                  <a:cubicBezTo>
                    <a:pt x="1920991" y="2030321"/>
                    <a:pt x="1875701" y="2029067"/>
                    <a:pt x="2203808" y="2034695"/>
                  </a:cubicBezTo>
                  <a:cubicBezTo>
                    <a:pt x="2208811" y="2214064"/>
                    <a:pt x="2208040" y="2241488"/>
                    <a:pt x="2209474" y="2360470"/>
                  </a:cubicBezTo>
                  <a:close/>
                  <a:moveTo>
                    <a:pt x="1920866" y="2018814"/>
                  </a:moveTo>
                  <a:cubicBezTo>
                    <a:pt x="1919073" y="1853372"/>
                    <a:pt x="1916921" y="1830626"/>
                    <a:pt x="1914734" y="1692232"/>
                  </a:cubicBezTo>
                  <a:cubicBezTo>
                    <a:pt x="1916365" y="1692232"/>
                    <a:pt x="2198824" y="1693773"/>
                    <a:pt x="2198878" y="1696300"/>
                  </a:cubicBezTo>
                  <a:cubicBezTo>
                    <a:pt x="2200509" y="1799867"/>
                    <a:pt x="2200868" y="1916842"/>
                    <a:pt x="2203396" y="2018007"/>
                  </a:cubicBezTo>
                  <a:cubicBezTo>
                    <a:pt x="2092467" y="2016197"/>
                    <a:pt x="2000705" y="2018670"/>
                    <a:pt x="1920866" y="2018814"/>
                  </a:cubicBezTo>
                  <a:close/>
                  <a:moveTo>
                    <a:pt x="1914483" y="1675580"/>
                  </a:moveTo>
                  <a:cubicBezTo>
                    <a:pt x="1910825" y="1444122"/>
                    <a:pt x="1910162" y="1413364"/>
                    <a:pt x="1909821" y="1349786"/>
                  </a:cubicBezTo>
                  <a:cubicBezTo>
                    <a:pt x="2023977" y="1349858"/>
                    <a:pt x="2041871" y="1352063"/>
                    <a:pt x="2194521" y="1350951"/>
                  </a:cubicBezTo>
                  <a:cubicBezTo>
                    <a:pt x="2194539" y="1352314"/>
                    <a:pt x="2198537" y="1675168"/>
                    <a:pt x="2198555" y="1676602"/>
                  </a:cubicBezTo>
                  <a:cubicBezTo>
                    <a:pt x="2092198" y="1678609"/>
                    <a:pt x="2001996" y="1675687"/>
                    <a:pt x="1914483" y="1675580"/>
                  </a:cubicBezTo>
                  <a:close/>
                  <a:moveTo>
                    <a:pt x="1910305" y="2307629"/>
                  </a:moveTo>
                  <a:cubicBezTo>
                    <a:pt x="1911883" y="2382822"/>
                    <a:pt x="1956419" y="2361026"/>
                    <a:pt x="1687372" y="2361026"/>
                  </a:cubicBezTo>
                  <a:cubicBezTo>
                    <a:pt x="1614256" y="2361026"/>
                    <a:pt x="1625695" y="2419029"/>
                    <a:pt x="1622719" y="2061940"/>
                  </a:cubicBezTo>
                  <a:cubicBezTo>
                    <a:pt x="1622414" y="2025428"/>
                    <a:pt x="1577967" y="2035448"/>
                    <a:pt x="1906361" y="2035448"/>
                  </a:cubicBezTo>
                  <a:cubicBezTo>
                    <a:pt x="1907060" y="2108418"/>
                    <a:pt x="1907436" y="2169898"/>
                    <a:pt x="1910305" y="2307629"/>
                  </a:cubicBezTo>
                  <a:close/>
                  <a:moveTo>
                    <a:pt x="1902363" y="2018832"/>
                  </a:moveTo>
                  <a:cubicBezTo>
                    <a:pt x="1716166" y="2018885"/>
                    <a:pt x="1672168" y="2018957"/>
                    <a:pt x="1622324" y="2018814"/>
                  </a:cubicBezTo>
                  <a:cubicBezTo>
                    <a:pt x="1622306" y="2017864"/>
                    <a:pt x="1618469" y="1723044"/>
                    <a:pt x="1617967" y="1691317"/>
                  </a:cubicBezTo>
                  <a:cubicBezTo>
                    <a:pt x="1619240" y="1691300"/>
                    <a:pt x="1900032" y="1689202"/>
                    <a:pt x="1900139" y="1696282"/>
                  </a:cubicBezTo>
                  <a:cubicBezTo>
                    <a:pt x="1905482" y="2041847"/>
                    <a:pt x="1909606" y="2018832"/>
                    <a:pt x="1902363" y="2018832"/>
                  </a:cubicBezTo>
                  <a:close/>
                  <a:moveTo>
                    <a:pt x="1617681" y="1674648"/>
                  </a:moveTo>
                  <a:cubicBezTo>
                    <a:pt x="1616748" y="1617218"/>
                    <a:pt x="1620191" y="1823456"/>
                    <a:pt x="1612051" y="1350539"/>
                  </a:cubicBezTo>
                  <a:cubicBezTo>
                    <a:pt x="1714445" y="1351937"/>
                    <a:pt x="1806925" y="1349840"/>
                    <a:pt x="1895119" y="1349786"/>
                  </a:cubicBezTo>
                  <a:cubicBezTo>
                    <a:pt x="1895478" y="1413418"/>
                    <a:pt x="1896374" y="1458641"/>
                    <a:pt x="1899799" y="1675562"/>
                  </a:cubicBezTo>
                  <a:cubicBezTo>
                    <a:pt x="1792312" y="1675544"/>
                    <a:pt x="1732769" y="1673483"/>
                    <a:pt x="1617681" y="1674648"/>
                  </a:cubicBezTo>
                  <a:close/>
                  <a:moveTo>
                    <a:pt x="1612965" y="2361116"/>
                  </a:moveTo>
                  <a:cubicBezTo>
                    <a:pt x="1370704" y="2361689"/>
                    <a:pt x="1440969" y="2361277"/>
                    <a:pt x="1327548" y="2360435"/>
                  </a:cubicBezTo>
                  <a:cubicBezTo>
                    <a:pt x="1326759" y="2274093"/>
                    <a:pt x="1327978" y="2258140"/>
                    <a:pt x="1323030" y="2035465"/>
                  </a:cubicBezTo>
                  <a:cubicBezTo>
                    <a:pt x="1407638" y="2035215"/>
                    <a:pt x="1414703" y="2034677"/>
                    <a:pt x="1607784" y="2035412"/>
                  </a:cubicBezTo>
                  <a:cubicBezTo>
                    <a:pt x="1609630" y="2235412"/>
                    <a:pt x="1611298" y="2275043"/>
                    <a:pt x="1612965" y="2361116"/>
                  </a:cubicBezTo>
                  <a:close/>
                  <a:moveTo>
                    <a:pt x="1579868" y="2018652"/>
                  </a:moveTo>
                  <a:cubicBezTo>
                    <a:pt x="1270497" y="2016968"/>
                    <a:pt x="1322851" y="2042456"/>
                    <a:pt x="1321255" y="1940430"/>
                  </a:cubicBezTo>
                  <a:cubicBezTo>
                    <a:pt x="1319336" y="1818419"/>
                    <a:pt x="1320753" y="1818240"/>
                    <a:pt x="1318834" y="1695978"/>
                  </a:cubicBezTo>
                  <a:cubicBezTo>
                    <a:pt x="1318727" y="1689077"/>
                    <a:pt x="1302071" y="1695386"/>
                    <a:pt x="1603283" y="1691479"/>
                  </a:cubicBezTo>
                  <a:cubicBezTo>
                    <a:pt x="1609057" y="2064503"/>
                    <a:pt x="1617716" y="2018796"/>
                    <a:pt x="1579868" y="2018652"/>
                  </a:cubicBezTo>
                  <a:close/>
                  <a:moveTo>
                    <a:pt x="1318512" y="1676118"/>
                  </a:moveTo>
                  <a:cubicBezTo>
                    <a:pt x="1312398" y="1297626"/>
                    <a:pt x="1292765" y="1349392"/>
                    <a:pt x="1364877" y="1349177"/>
                  </a:cubicBezTo>
                  <a:cubicBezTo>
                    <a:pt x="1455958" y="1348926"/>
                    <a:pt x="1509298" y="1348783"/>
                    <a:pt x="1579706" y="1350001"/>
                  </a:cubicBezTo>
                  <a:cubicBezTo>
                    <a:pt x="1604359" y="1350467"/>
                    <a:pt x="1597116" y="1310819"/>
                    <a:pt x="1603014" y="1674827"/>
                  </a:cubicBezTo>
                  <a:cubicBezTo>
                    <a:pt x="1498038" y="1676225"/>
                    <a:pt x="1553458" y="1675956"/>
                    <a:pt x="1318512" y="1676118"/>
                  </a:cubicBezTo>
                  <a:close/>
                  <a:moveTo>
                    <a:pt x="1312864" y="2360327"/>
                  </a:moveTo>
                  <a:cubicBezTo>
                    <a:pt x="1239569" y="2359950"/>
                    <a:pt x="1147412" y="2360470"/>
                    <a:pt x="1028881" y="2360524"/>
                  </a:cubicBezTo>
                  <a:cubicBezTo>
                    <a:pt x="1026658" y="2259484"/>
                    <a:pt x="1025080" y="2258624"/>
                    <a:pt x="1023413" y="2034533"/>
                  </a:cubicBezTo>
                  <a:cubicBezTo>
                    <a:pt x="1138860" y="2034247"/>
                    <a:pt x="1149976" y="2035806"/>
                    <a:pt x="1308310" y="2035483"/>
                  </a:cubicBezTo>
                  <a:cubicBezTo>
                    <a:pt x="1313545" y="2276835"/>
                    <a:pt x="1312003" y="2265418"/>
                    <a:pt x="1312864" y="2360327"/>
                  </a:cubicBezTo>
                  <a:close/>
                  <a:moveTo>
                    <a:pt x="1257337" y="2018903"/>
                  </a:moveTo>
                  <a:cubicBezTo>
                    <a:pt x="1149707" y="2018903"/>
                    <a:pt x="1150066" y="2017900"/>
                    <a:pt x="1042310" y="2017900"/>
                  </a:cubicBezTo>
                  <a:cubicBezTo>
                    <a:pt x="1017460" y="2017900"/>
                    <a:pt x="1023718" y="2033100"/>
                    <a:pt x="1022265" y="1940448"/>
                  </a:cubicBezTo>
                  <a:cubicBezTo>
                    <a:pt x="1017801" y="1655576"/>
                    <a:pt x="1009536" y="1693504"/>
                    <a:pt x="1042310" y="1693504"/>
                  </a:cubicBezTo>
                  <a:cubicBezTo>
                    <a:pt x="1327333" y="1693504"/>
                    <a:pt x="1304043" y="1689937"/>
                    <a:pt x="1304150" y="1696282"/>
                  </a:cubicBezTo>
                  <a:cubicBezTo>
                    <a:pt x="1310049" y="2071942"/>
                    <a:pt x="1323819" y="2018903"/>
                    <a:pt x="1257337" y="2018903"/>
                  </a:cubicBezTo>
                  <a:close/>
                  <a:moveTo>
                    <a:pt x="1257337" y="1676153"/>
                  </a:moveTo>
                  <a:cubicBezTo>
                    <a:pt x="1146480" y="1676153"/>
                    <a:pt x="1146785" y="1676835"/>
                    <a:pt x="1042310" y="1676835"/>
                  </a:cubicBezTo>
                  <a:cubicBezTo>
                    <a:pt x="1001234" y="1676835"/>
                    <a:pt x="1026353" y="1716447"/>
                    <a:pt x="1013731" y="1348281"/>
                  </a:cubicBezTo>
                  <a:cubicBezTo>
                    <a:pt x="1088389" y="1347850"/>
                    <a:pt x="1149384" y="1349392"/>
                    <a:pt x="1298126" y="1349302"/>
                  </a:cubicBezTo>
                  <a:cubicBezTo>
                    <a:pt x="1304581" y="1728941"/>
                    <a:pt x="1319677" y="1676118"/>
                    <a:pt x="1257337" y="1676153"/>
                  </a:cubicBezTo>
                  <a:close/>
                  <a:moveTo>
                    <a:pt x="1014179" y="2360560"/>
                  </a:moveTo>
                  <a:cubicBezTo>
                    <a:pt x="682863" y="2361402"/>
                    <a:pt x="731129" y="2380528"/>
                    <a:pt x="729748" y="2307235"/>
                  </a:cubicBezTo>
                  <a:cubicBezTo>
                    <a:pt x="728135" y="2220911"/>
                    <a:pt x="726880" y="2143549"/>
                    <a:pt x="726109" y="2062746"/>
                  </a:cubicBezTo>
                  <a:cubicBezTo>
                    <a:pt x="725768" y="2025231"/>
                    <a:pt x="680317" y="2035967"/>
                    <a:pt x="1008729" y="2034587"/>
                  </a:cubicBezTo>
                  <a:cubicBezTo>
                    <a:pt x="1010360" y="2256455"/>
                    <a:pt x="1012153" y="2270830"/>
                    <a:pt x="1014179" y="2360560"/>
                  </a:cubicBezTo>
                  <a:close/>
                  <a:moveTo>
                    <a:pt x="934752" y="2018724"/>
                  </a:moveTo>
                  <a:cubicBezTo>
                    <a:pt x="850664" y="2019979"/>
                    <a:pt x="786889" y="2019746"/>
                    <a:pt x="725642" y="2018670"/>
                  </a:cubicBezTo>
                  <a:cubicBezTo>
                    <a:pt x="725625" y="2017272"/>
                    <a:pt x="721357" y="1707342"/>
                    <a:pt x="721088" y="1692017"/>
                  </a:cubicBezTo>
                  <a:cubicBezTo>
                    <a:pt x="1034690" y="1689489"/>
                    <a:pt x="1004318" y="1694992"/>
                    <a:pt x="1004336" y="1696265"/>
                  </a:cubicBezTo>
                  <a:cubicBezTo>
                    <a:pt x="1010324" y="2077498"/>
                    <a:pt x="1030549" y="2017165"/>
                    <a:pt x="934752" y="2018724"/>
                  </a:cubicBezTo>
                  <a:close/>
                  <a:moveTo>
                    <a:pt x="720819" y="1675347"/>
                  </a:moveTo>
                  <a:cubicBezTo>
                    <a:pt x="714759" y="1332920"/>
                    <a:pt x="709757" y="1351346"/>
                    <a:pt x="719851" y="1351310"/>
                  </a:cubicBezTo>
                  <a:cubicBezTo>
                    <a:pt x="854716" y="1350951"/>
                    <a:pt x="866334" y="1351651"/>
                    <a:pt x="935039" y="1349679"/>
                  </a:cubicBezTo>
                  <a:cubicBezTo>
                    <a:pt x="1017102" y="1347420"/>
                    <a:pt x="998401" y="1291317"/>
                    <a:pt x="1004049" y="1676745"/>
                  </a:cubicBezTo>
                  <a:cubicBezTo>
                    <a:pt x="923278" y="1676315"/>
                    <a:pt x="890359" y="1673967"/>
                    <a:pt x="720819" y="1675347"/>
                  </a:cubicBezTo>
                  <a:close/>
                  <a:moveTo>
                    <a:pt x="504986" y="2720464"/>
                  </a:moveTo>
                  <a:cubicBezTo>
                    <a:pt x="576990" y="2719101"/>
                    <a:pt x="645409" y="2719030"/>
                    <a:pt x="719726" y="2720535"/>
                  </a:cubicBezTo>
                  <a:cubicBezTo>
                    <a:pt x="721465" y="2720571"/>
                    <a:pt x="727543" y="3046651"/>
                    <a:pt x="719762" y="3046795"/>
                  </a:cubicBezTo>
                  <a:cubicBezTo>
                    <a:pt x="708753" y="3046956"/>
                    <a:pt x="443112" y="3051401"/>
                    <a:pt x="442987" y="3040109"/>
                  </a:cubicBezTo>
                  <a:cubicBezTo>
                    <a:pt x="439419" y="2660901"/>
                    <a:pt x="408526" y="2722274"/>
                    <a:pt x="504986" y="2720464"/>
                  </a:cubicBezTo>
                  <a:close/>
                  <a:moveTo>
                    <a:pt x="504789" y="3063608"/>
                  </a:moveTo>
                  <a:cubicBezTo>
                    <a:pt x="576112" y="3064468"/>
                    <a:pt x="648905" y="3064576"/>
                    <a:pt x="719941" y="3063429"/>
                  </a:cubicBezTo>
                  <a:cubicBezTo>
                    <a:pt x="727113" y="3063321"/>
                    <a:pt x="726234" y="3025608"/>
                    <a:pt x="732420" y="3388756"/>
                  </a:cubicBezTo>
                  <a:cubicBezTo>
                    <a:pt x="596677" y="3391104"/>
                    <a:pt x="533350" y="3389509"/>
                    <a:pt x="448455" y="3389222"/>
                  </a:cubicBezTo>
                  <a:cubicBezTo>
                    <a:pt x="442341" y="3005999"/>
                    <a:pt x="422601" y="3062604"/>
                    <a:pt x="504789" y="3063608"/>
                  </a:cubicBezTo>
                  <a:close/>
                  <a:moveTo>
                    <a:pt x="732743" y="3408097"/>
                  </a:moveTo>
                  <a:cubicBezTo>
                    <a:pt x="736723" y="3662515"/>
                    <a:pt x="737063" y="3682124"/>
                    <a:pt x="737655" y="3729337"/>
                  </a:cubicBezTo>
                  <a:cubicBezTo>
                    <a:pt x="515511" y="3728728"/>
                    <a:pt x="541293" y="3729534"/>
                    <a:pt x="453798" y="3729929"/>
                  </a:cubicBezTo>
                  <a:cubicBezTo>
                    <a:pt x="447110" y="3302325"/>
                    <a:pt x="449118" y="3430645"/>
                    <a:pt x="448724" y="3405874"/>
                  </a:cubicBezTo>
                  <a:cubicBezTo>
                    <a:pt x="757808" y="3406985"/>
                    <a:pt x="732671" y="3403866"/>
                    <a:pt x="732743" y="3408097"/>
                  </a:cubicBezTo>
                  <a:close/>
                  <a:moveTo>
                    <a:pt x="504914" y="3746204"/>
                  </a:moveTo>
                  <a:cubicBezTo>
                    <a:pt x="780632" y="3743963"/>
                    <a:pt x="737781" y="3739232"/>
                    <a:pt x="738193" y="3774973"/>
                  </a:cubicBezTo>
                  <a:cubicBezTo>
                    <a:pt x="739054" y="3850524"/>
                    <a:pt x="739251" y="3858644"/>
                    <a:pt x="742550" y="4073091"/>
                  </a:cubicBezTo>
                  <a:cubicBezTo>
                    <a:pt x="551692" y="4074130"/>
                    <a:pt x="543929" y="4073270"/>
                    <a:pt x="459858" y="4072948"/>
                  </a:cubicBezTo>
                  <a:cubicBezTo>
                    <a:pt x="452740" y="3696446"/>
                    <a:pt x="433556" y="3746885"/>
                    <a:pt x="504914" y="3746204"/>
                  </a:cubicBezTo>
                  <a:close/>
                  <a:moveTo>
                    <a:pt x="504789" y="4431453"/>
                  </a:moveTo>
                  <a:cubicBezTo>
                    <a:pt x="573315" y="4432188"/>
                    <a:pt x="651343" y="4432152"/>
                    <a:pt x="719887" y="4431776"/>
                  </a:cubicBezTo>
                  <a:cubicBezTo>
                    <a:pt x="762828" y="4431543"/>
                    <a:pt x="742371" y="4390370"/>
                    <a:pt x="752895" y="4757712"/>
                  </a:cubicBezTo>
                  <a:cubicBezTo>
                    <a:pt x="536757" y="4758788"/>
                    <a:pt x="582531" y="4758215"/>
                    <a:pt x="468590" y="4757462"/>
                  </a:cubicBezTo>
                  <a:cubicBezTo>
                    <a:pt x="458854" y="4377340"/>
                    <a:pt x="450875" y="4430880"/>
                    <a:pt x="504789" y="4431453"/>
                  </a:cubicBezTo>
                  <a:close/>
                  <a:moveTo>
                    <a:pt x="504789" y="4774454"/>
                  </a:moveTo>
                  <a:cubicBezTo>
                    <a:pt x="576704" y="4775135"/>
                    <a:pt x="646897" y="4775099"/>
                    <a:pt x="719887" y="4774598"/>
                  </a:cubicBezTo>
                  <a:cubicBezTo>
                    <a:pt x="763689" y="4774293"/>
                    <a:pt x="753415" y="4721201"/>
                    <a:pt x="759923" y="5101305"/>
                  </a:cubicBezTo>
                  <a:cubicBezTo>
                    <a:pt x="663195" y="5102094"/>
                    <a:pt x="696525" y="5103044"/>
                    <a:pt x="476084" y="5101861"/>
                  </a:cubicBezTo>
                  <a:cubicBezTo>
                    <a:pt x="469665" y="4724104"/>
                    <a:pt x="453529" y="4773970"/>
                    <a:pt x="504789" y="4774454"/>
                  </a:cubicBezTo>
                  <a:close/>
                  <a:moveTo>
                    <a:pt x="504825" y="5118710"/>
                  </a:moveTo>
                  <a:cubicBezTo>
                    <a:pt x="776598" y="5120520"/>
                    <a:pt x="760156" y="5114820"/>
                    <a:pt x="760246" y="5120556"/>
                  </a:cubicBezTo>
                  <a:cubicBezTo>
                    <a:pt x="762147" y="5242155"/>
                    <a:pt x="759493" y="5241223"/>
                    <a:pt x="761429" y="5365367"/>
                  </a:cubicBezTo>
                  <a:cubicBezTo>
                    <a:pt x="762900" y="5459488"/>
                    <a:pt x="773872" y="5443625"/>
                    <a:pt x="719815" y="5443912"/>
                  </a:cubicBezTo>
                  <a:cubicBezTo>
                    <a:pt x="647614" y="5444306"/>
                    <a:pt x="576739" y="5444521"/>
                    <a:pt x="504986" y="5443266"/>
                  </a:cubicBezTo>
                  <a:cubicBezTo>
                    <a:pt x="473735" y="5442729"/>
                    <a:pt x="481033" y="5457498"/>
                    <a:pt x="479580" y="5365009"/>
                  </a:cubicBezTo>
                  <a:cubicBezTo>
                    <a:pt x="475134" y="5080531"/>
                    <a:pt x="464735" y="5118441"/>
                    <a:pt x="504825" y="5118710"/>
                  </a:cubicBezTo>
                  <a:close/>
                  <a:moveTo>
                    <a:pt x="504825" y="5803385"/>
                  </a:moveTo>
                  <a:cubicBezTo>
                    <a:pt x="816365" y="5805052"/>
                    <a:pt x="770340" y="5781679"/>
                    <a:pt x="771470" y="5854721"/>
                  </a:cubicBezTo>
                  <a:cubicBezTo>
                    <a:pt x="773352" y="5975351"/>
                    <a:pt x="771793" y="5977502"/>
                    <a:pt x="773711" y="6099496"/>
                  </a:cubicBezTo>
                  <a:cubicBezTo>
                    <a:pt x="774321" y="6137961"/>
                    <a:pt x="785168" y="6130236"/>
                    <a:pt x="719887" y="6129878"/>
                  </a:cubicBezTo>
                  <a:cubicBezTo>
                    <a:pt x="456129" y="6128461"/>
                    <a:pt x="492454" y="6138177"/>
                    <a:pt x="491844" y="6099119"/>
                  </a:cubicBezTo>
                  <a:cubicBezTo>
                    <a:pt x="486680" y="5768343"/>
                    <a:pt x="471584" y="5803206"/>
                    <a:pt x="504825" y="5803385"/>
                  </a:cubicBezTo>
                  <a:close/>
                  <a:moveTo>
                    <a:pt x="492400" y="6144773"/>
                  </a:moveTo>
                  <a:cubicBezTo>
                    <a:pt x="560262" y="6146260"/>
                    <a:pt x="543355" y="6146207"/>
                    <a:pt x="774518" y="6146763"/>
                  </a:cubicBezTo>
                  <a:cubicBezTo>
                    <a:pt x="776149" y="6231079"/>
                    <a:pt x="779646" y="6320414"/>
                    <a:pt x="779897" y="6470011"/>
                  </a:cubicBezTo>
                  <a:cubicBezTo>
                    <a:pt x="470616" y="6472180"/>
                    <a:pt x="496237" y="6475245"/>
                    <a:pt x="495932" y="6465870"/>
                  </a:cubicBezTo>
                  <a:cubicBezTo>
                    <a:pt x="490481" y="6296664"/>
                    <a:pt x="493153" y="6229268"/>
                    <a:pt x="492400" y="6144773"/>
                  </a:cubicBezTo>
                  <a:close/>
                  <a:moveTo>
                    <a:pt x="783411" y="5731974"/>
                  </a:moveTo>
                  <a:cubicBezTo>
                    <a:pt x="774088" y="5413458"/>
                    <a:pt x="763438" y="5460312"/>
                    <a:pt x="827374" y="5460312"/>
                  </a:cubicBezTo>
                  <a:cubicBezTo>
                    <a:pt x="1100222" y="5460312"/>
                    <a:pt x="1062499" y="5453232"/>
                    <a:pt x="1063234" y="5488973"/>
                  </a:cubicBezTo>
                  <a:cubicBezTo>
                    <a:pt x="1070531" y="5833624"/>
                    <a:pt x="1074189" y="5786393"/>
                    <a:pt x="1042310" y="5786393"/>
                  </a:cubicBezTo>
                  <a:cubicBezTo>
                    <a:pt x="935792" y="5786393"/>
                    <a:pt x="935183" y="5784296"/>
                    <a:pt x="827374" y="5784296"/>
                  </a:cubicBezTo>
                  <a:cubicBezTo>
                    <a:pt x="773657" y="5784278"/>
                    <a:pt x="785258" y="5795265"/>
                    <a:pt x="783411" y="5731974"/>
                  </a:cubicBezTo>
                  <a:close/>
                  <a:moveTo>
                    <a:pt x="827391" y="5800930"/>
                  </a:moveTo>
                  <a:cubicBezTo>
                    <a:pt x="933139" y="5800930"/>
                    <a:pt x="935129" y="5803027"/>
                    <a:pt x="1042328" y="5803027"/>
                  </a:cubicBezTo>
                  <a:cubicBezTo>
                    <a:pt x="1073938" y="5803027"/>
                    <a:pt x="1067071" y="5792630"/>
                    <a:pt x="1068039" y="5854756"/>
                  </a:cubicBezTo>
                  <a:cubicBezTo>
                    <a:pt x="1072987" y="6171265"/>
                    <a:pt x="1087941" y="6127942"/>
                    <a:pt x="1042328" y="6127942"/>
                  </a:cubicBezTo>
                  <a:cubicBezTo>
                    <a:pt x="750905" y="6127942"/>
                    <a:pt x="789130" y="6145095"/>
                    <a:pt x="788413" y="6099209"/>
                  </a:cubicBezTo>
                  <a:cubicBezTo>
                    <a:pt x="782963" y="5752534"/>
                    <a:pt x="776132" y="5800930"/>
                    <a:pt x="827391" y="5800930"/>
                  </a:cubicBezTo>
                  <a:close/>
                  <a:moveTo>
                    <a:pt x="827391" y="6146816"/>
                  </a:moveTo>
                  <a:cubicBezTo>
                    <a:pt x="1124678" y="6146816"/>
                    <a:pt x="1074296" y="6119643"/>
                    <a:pt x="1075480" y="6221704"/>
                  </a:cubicBezTo>
                  <a:cubicBezTo>
                    <a:pt x="1078922" y="6521346"/>
                    <a:pt x="1093319" y="6472018"/>
                    <a:pt x="1042328" y="6471982"/>
                  </a:cubicBezTo>
                  <a:cubicBezTo>
                    <a:pt x="1027644" y="6471982"/>
                    <a:pt x="794635" y="6471230"/>
                    <a:pt x="794635" y="6466157"/>
                  </a:cubicBezTo>
                  <a:cubicBezTo>
                    <a:pt x="793846" y="6098707"/>
                    <a:pt x="769605" y="6146816"/>
                    <a:pt x="827391" y="6146816"/>
                  </a:cubicBezTo>
                  <a:close/>
                  <a:moveTo>
                    <a:pt x="827391" y="6486483"/>
                  </a:moveTo>
                  <a:cubicBezTo>
                    <a:pt x="933712" y="6486483"/>
                    <a:pt x="933192" y="6488616"/>
                    <a:pt x="1042328" y="6488616"/>
                  </a:cubicBezTo>
                  <a:cubicBezTo>
                    <a:pt x="1088478" y="6488652"/>
                    <a:pt x="1077757" y="6434018"/>
                    <a:pt x="1084157" y="6813316"/>
                  </a:cubicBezTo>
                  <a:cubicBezTo>
                    <a:pt x="977352" y="6812922"/>
                    <a:pt x="889140" y="6814446"/>
                    <a:pt x="798776" y="6814051"/>
                  </a:cubicBezTo>
                  <a:cubicBezTo>
                    <a:pt x="792985" y="6433427"/>
                    <a:pt x="783196" y="6486483"/>
                    <a:pt x="827391" y="6486483"/>
                  </a:cubicBezTo>
                  <a:close/>
                  <a:moveTo>
                    <a:pt x="827391" y="6830756"/>
                  </a:moveTo>
                  <a:cubicBezTo>
                    <a:pt x="1105673" y="6830756"/>
                    <a:pt x="1084391" y="6827154"/>
                    <a:pt x="1084480" y="6833356"/>
                  </a:cubicBezTo>
                  <a:cubicBezTo>
                    <a:pt x="1090415" y="7212295"/>
                    <a:pt x="1108021" y="7157446"/>
                    <a:pt x="1042328" y="7157446"/>
                  </a:cubicBezTo>
                  <a:cubicBezTo>
                    <a:pt x="936223" y="7157446"/>
                    <a:pt x="937854" y="7156030"/>
                    <a:pt x="827391" y="7156030"/>
                  </a:cubicBezTo>
                  <a:cubicBezTo>
                    <a:pt x="799942" y="7156030"/>
                    <a:pt x="807346" y="7171302"/>
                    <a:pt x="805894" y="7077772"/>
                  </a:cubicBezTo>
                  <a:cubicBezTo>
                    <a:pt x="801430" y="6792954"/>
                    <a:pt x="781116" y="6830756"/>
                    <a:pt x="827391" y="6830756"/>
                  </a:cubicBezTo>
                  <a:close/>
                  <a:moveTo>
                    <a:pt x="1090182" y="6221453"/>
                  </a:moveTo>
                  <a:cubicBezTo>
                    <a:pt x="1089088" y="6125791"/>
                    <a:pt x="1031373" y="6142425"/>
                    <a:pt x="1364805" y="6144217"/>
                  </a:cubicBezTo>
                  <a:cubicBezTo>
                    <a:pt x="1372838" y="6144271"/>
                    <a:pt x="1373662" y="6104461"/>
                    <a:pt x="1379364" y="6471803"/>
                  </a:cubicBezTo>
                  <a:cubicBezTo>
                    <a:pt x="1061172" y="6473344"/>
                    <a:pt x="1092979" y="6474097"/>
                    <a:pt x="1092961" y="6466157"/>
                  </a:cubicBezTo>
                  <a:cubicBezTo>
                    <a:pt x="1092763" y="6371624"/>
                    <a:pt x="1091795" y="6363289"/>
                    <a:pt x="1090182" y="6221453"/>
                  </a:cubicBezTo>
                  <a:close/>
                  <a:moveTo>
                    <a:pt x="1379615" y="6488473"/>
                  </a:moveTo>
                  <a:cubicBezTo>
                    <a:pt x="1385334" y="6857088"/>
                    <a:pt x="1392237" y="6814123"/>
                    <a:pt x="1364805" y="6814213"/>
                  </a:cubicBezTo>
                  <a:cubicBezTo>
                    <a:pt x="1289771" y="6814517"/>
                    <a:pt x="1224705" y="6814625"/>
                    <a:pt x="1149868" y="6813818"/>
                  </a:cubicBezTo>
                  <a:cubicBezTo>
                    <a:pt x="1089088" y="6813155"/>
                    <a:pt x="1094592" y="6869007"/>
                    <a:pt x="1093014" y="6488652"/>
                  </a:cubicBezTo>
                  <a:cubicBezTo>
                    <a:pt x="1276324" y="6488813"/>
                    <a:pt x="1291420" y="6488939"/>
                    <a:pt x="1379615" y="6488473"/>
                  </a:cubicBezTo>
                  <a:close/>
                  <a:moveTo>
                    <a:pt x="1149743" y="6830506"/>
                  </a:moveTo>
                  <a:cubicBezTo>
                    <a:pt x="1402242" y="6833230"/>
                    <a:pt x="1384528" y="6827745"/>
                    <a:pt x="1384617" y="6833320"/>
                  </a:cubicBezTo>
                  <a:cubicBezTo>
                    <a:pt x="1390480" y="7208137"/>
                    <a:pt x="1397921" y="7157285"/>
                    <a:pt x="1364931" y="7156783"/>
                  </a:cubicBezTo>
                  <a:cubicBezTo>
                    <a:pt x="1051956" y="7152158"/>
                    <a:pt x="1105816" y="7184781"/>
                    <a:pt x="1104149" y="7077772"/>
                  </a:cubicBezTo>
                  <a:cubicBezTo>
                    <a:pt x="1099505" y="6780461"/>
                    <a:pt x="1079263" y="6829753"/>
                    <a:pt x="1149743" y="6830506"/>
                  </a:cubicBezTo>
                  <a:close/>
                  <a:moveTo>
                    <a:pt x="1386338" y="6144343"/>
                  </a:moveTo>
                  <a:cubicBezTo>
                    <a:pt x="1427343" y="6144558"/>
                    <a:pt x="1668259" y="6144755"/>
                    <a:pt x="1670590" y="6144755"/>
                  </a:cubicBezTo>
                  <a:cubicBezTo>
                    <a:pt x="1670608" y="6146153"/>
                    <a:pt x="1675395" y="6428498"/>
                    <a:pt x="1676166" y="6470190"/>
                  </a:cubicBezTo>
                  <a:cubicBezTo>
                    <a:pt x="1580549" y="6470297"/>
                    <a:pt x="1675144" y="6470710"/>
                    <a:pt x="1394048" y="6471749"/>
                  </a:cubicBezTo>
                  <a:cubicBezTo>
                    <a:pt x="1389171" y="6157750"/>
                    <a:pt x="1389315" y="6273362"/>
                    <a:pt x="1386338" y="6144343"/>
                  </a:cubicBezTo>
                  <a:close/>
                  <a:moveTo>
                    <a:pt x="1676489" y="6486824"/>
                  </a:moveTo>
                  <a:cubicBezTo>
                    <a:pt x="1682674" y="6813818"/>
                    <a:pt x="1681634" y="6716686"/>
                    <a:pt x="1683302" y="6813459"/>
                  </a:cubicBezTo>
                  <a:cubicBezTo>
                    <a:pt x="1671253" y="6813459"/>
                    <a:pt x="1734454" y="6813281"/>
                    <a:pt x="1399014" y="6814105"/>
                  </a:cubicBezTo>
                  <a:cubicBezTo>
                    <a:pt x="1397580" y="6720468"/>
                    <a:pt x="1398441" y="6754649"/>
                    <a:pt x="1394317" y="6488401"/>
                  </a:cubicBezTo>
                  <a:cubicBezTo>
                    <a:pt x="1697860" y="6487110"/>
                    <a:pt x="1587990" y="6486913"/>
                    <a:pt x="1676489" y="6486824"/>
                  </a:cubicBezTo>
                  <a:close/>
                  <a:moveTo>
                    <a:pt x="1680272" y="5803475"/>
                  </a:moveTo>
                  <a:cubicBezTo>
                    <a:pt x="1808610" y="5803600"/>
                    <a:pt x="1808108" y="5800715"/>
                    <a:pt x="1964685" y="5801790"/>
                  </a:cubicBezTo>
                  <a:cubicBezTo>
                    <a:pt x="1966693" y="5977001"/>
                    <a:pt x="1968916" y="5951835"/>
                    <a:pt x="1971552" y="6127081"/>
                  </a:cubicBezTo>
                  <a:cubicBezTo>
                    <a:pt x="1779798" y="6126669"/>
                    <a:pt x="1818866" y="6128103"/>
                    <a:pt x="1685023" y="6128103"/>
                  </a:cubicBezTo>
                  <a:cubicBezTo>
                    <a:pt x="1682961" y="6002758"/>
                    <a:pt x="1682370" y="5917420"/>
                    <a:pt x="1680272" y="5803475"/>
                  </a:cubicBezTo>
                  <a:close/>
                  <a:moveTo>
                    <a:pt x="1687372" y="6144755"/>
                  </a:moveTo>
                  <a:cubicBezTo>
                    <a:pt x="2026398" y="6144755"/>
                    <a:pt x="1971480" y="6117330"/>
                    <a:pt x="1972879" y="6221632"/>
                  </a:cubicBezTo>
                  <a:cubicBezTo>
                    <a:pt x="1974295" y="6335237"/>
                    <a:pt x="1975317" y="6367573"/>
                    <a:pt x="1976034" y="6466193"/>
                  </a:cubicBezTo>
                  <a:cubicBezTo>
                    <a:pt x="1976088" y="6474026"/>
                    <a:pt x="1998984" y="6470226"/>
                    <a:pt x="1690886" y="6470172"/>
                  </a:cubicBezTo>
                  <a:cubicBezTo>
                    <a:pt x="1690832" y="6467233"/>
                    <a:pt x="1684413" y="6144755"/>
                    <a:pt x="1687372" y="6144755"/>
                  </a:cubicBezTo>
                  <a:close/>
                  <a:moveTo>
                    <a:pt x="1976195" y="6487343"/>
                  </a:moveTo>
                  <a:cubicBezTo>
                    <a:pt x="1976213" y="6488921"/>
                    <a:pt x="1979961" y="6810484"/>
                    <a:pt x="1979979" y="6812312"/>
                  </a:cubicBezTo>
                  <a:cubicBezTo>
                    <a:pt x="1864012" y="6810681"/>
                    <a:pt x="1785356" y="6813352"/>
                    <a:pt x="1697968" y="6813459"/>
                  </a:cubicBezTo>
                  <a:cubicBezTo>
                    <a:pt x="1696103" y="6704461"/>
                    <a:pt x="1697233" y="6812635"/>
                    <a:pt x="1691191" y="6486824"/>
                  </a:cubicBezTo>
                  <a:cubicBezTo>
                    <a:pt x="1791774" y="6486842"/>
                    <a:pt x="1863259" y="6488150"/>
                    <a:pt x="1976195" y="6487343"/>
                  </a:cubicBezTo>
                  <a:close/>
                  <a:moveTo>
                    <a:pt x="1980247" y="6828982"/>
                  </a:moveTo>
                  <a:cubicBezTo>
                    <a:pt x="1982381" y="6968111"/>
                    <a:pt x="1981000" y="6934324"/>
                    <a:pt x="1984604" y="7155474"/>
                  </a:cubicBezTo>
                  <a:cubicBezTo>
                    <a:pt x="1917118" y="7156389"/>
                    <a:pt x="1836723" y="7155780"/>
                    <a:pt x="1701769" y="7155744"/>
                  </a:cubicBezTo>
                  <a:cubicBezTo>
                    <a:pt x="1701751" y="7153700"/>
                    <a:pt x="1698327" y="6834736"/>
                    <a:pt x="1698309" y="6833033"/>
                  </a:cubicBezTo>
                  <a:cubicBezTo>
                    <a:pt x="1698219" y="6827064"/>
                    <a:pt x="1974187" y="6828893"/>
                    <a:pt x="1980247" y="6828982"/>
                  </a:cubicBezTo>
                  <a:close/>
                  <a:moveTo>
                    <a:pt x="1979369" y="5801915"/>
                  </a:moveTo>
                  <a:cubicBezTo>
                    <a:pt x="2144642" y="5803385"/>
                    <a:pt x="2016841" y="5802077"/>
                    <a:pt x="2264481" y="5803636"/>
                  </a:cubicBezTo>
                  <a:cubicBezTo>
                    <a:pt x="2266830" y="5985049"/>
                    <a:pt x="2266346" y="6021937"/>
                    <a:pt x="2268157" y="6127762"/>
                  </a:cubicBezTo>
                  <a:cubicBezTo>
                    <a:pt x="2036528" y="6127189"/>
                    <a:pt x="2170083" y="6127673"/>
                    <a:pt x="1986218" y="6127135"/>
                  </a:cubicBezTo>
                  <a:cubicBezTo>
                    <a:pt x="1983564" y="5953555"/>
                    <a:pt x="1981234" y="5966407"/>
                    <a:pt x="1979369" y="5801915"/>
                  </a:cubicBezTo>
                  <a:close/>
                  <a:moveTo>
                    <a:pt x="2009885" y="6143895"/>
                  </a:moveTo>
                  <a:cubicBezTo>
                    <a:pt x="2321586" y="6145149"/>
                    <a:pt x="2267744" y="6122403"/>
                    <a:pt x="2270129" y="6222511"/>
                  </a:cubicBezTo>
                  <a:cubicBezTo>
                    <a:pt x="2272155" y="6306128"/>
                    <a:pt x="2273087" y="6371265"/>
                    <a:pt x="2274378" y="6466318"/>
                  </a:cubicBezTo>
                  <a:cubicBezTo>
                    <a:pt x="2274450" y="6472628"/>
                    <a:pt x="1990790" y="6472395"/>
                    <a:pt x="1990754" y="6466103"/>
                  </a:cubicBezTo>
                  <a:cubicBezTo>
                    <a:pt x="1988047" y="6097416"/>
                    <a:pt x="1974671" y="6143733"/>
                    <a:pt x="2009885" y="6143895"/>
                  </a:cubicBezTo>
                  <a:close/>
                  <a:moveTo>
                    <a:pt x="2009974" y="6487039"/>
                  </a:moveTo>
                  <a:cubicBezTo>
                    <a:pt x="2085278" y="6486322"/>
                    <a:pt x="2149590" y="6486429"/>
                    <a:pt x="2224911" y="6486644"/>
                  </a:cubicBezTo>
                  <a:cubicBezTo>
                    <a:pt x="2289260" y="6486824"/>
                    <a:pt x="2274342" y="6428641"/>
                    <a:pt x="2280851" y="6812205"/>
                  </a:cubicBezTo>
                  <a:cubicBezTo>
                    <a:pt x="2202266" y="6812778"/>
                    <a:pt x="2158214" y="6815413"/>
                    <a:pt x="1994681" y="6812545"/>
                  </a:cubicBezTo>
                  <a:cubicBezTo>
                    <a:pt x="1989212" y="6438446"/>
                    <a:pt x="1984282" y="6487308"/>
                    <a:pt x="2009974" y="6487039"/>
                  </a:cubicBezTo>
                  <a:close/>
                  <a:moveTo>
                    <a:pt x="2009795" y="6829484"/>
                  </a:moveTo>
                  <a:cubicBezTo>
                    <a:pt x="2274593" y="6834467"/>
                    <a:pt x="2281030" y="6822099"/>
                    <a:pt x="2281209" y="6833320"/>
                  </a:cubicBezTo>
                  <a:cubicBezTo>
                    <a:pt x="2283074" y="6952123"/>
                    <a:pt x="2280474" y="6958091"/>
                    <a:pt x="2282357" y="7078131"/>
                  </a:cubicBezTo>
                  <a:cubicBezTo>
                    <a:pt x="2283827" y="7172592"/>
                    <a:pt x="2298672" y="7158414"/>
                    <a:pt x="2225180" y="7155977"/>
                  </a:cubicBezTo>
                  <a:cubicBezTo>
                    <a:pt x="1953425" y="7147068"/>
                    <a:pt x="1999844" y="7188814"/>
                    <a:pt x="1998033" y="7077827"/>
                  </a:cubicBezTo>
                  <a:cubicBezTo>
                    <a:pt x="1993533" y="6791914"/>
                    <a:pt x="1987616" y="6829072"/>
                    <a:pt x="2009795" y="6829484"/>
                  </a:cubicBezTo>
                  <a:close/>
                  <a:moveTo>
                    <a:pt x="2283164" y="6144432"/>
                  </a:moveTo>
                  <a:cubicBezTo>
                    <a:pt x="2516406" y="6144719"/>
                    <a:pt x="2333330" y="6144737"/>
                    <a:pt x="2569298" y="6145239"/>
                  </a:cubicBezTo>
                  <a:cubicBezTo>
                    <a:pt x="2575161" y="6522780"/>
                    <a:pt x="2583372" y="6472287"/>
                    <a:pt x="2547532" y="6472287"/>
                  </a:cubicBezTo>
                  <a:cubicBezTo>
                    <a:pt x="2546133" y="6472287"/>
                    <a:pt x="2289152" y="6471265"/>
                    <a:pt x="2289080" y="6465996"/>
                  </a:cubicBezTo>
                  <a:cubicBezTo>
                    <a:pt x="2286014" y="6239718"/>
                    <a:pt x="2285028" y="6245400"/>
                    <a:pt x="2283164" y="6144432"/>
                  </a:cubicBezTo>
                  <a:close/>
                  <a:moveTo>
                    <a:pt x="2547532" y="6488956"/>
                  </a:moveTo>
                  <a:cubicBezTo>
                    <a:pt x="2581687" y="6488956"/>
                    <a:pt x="2572597" y="6436797"/>
                    <a:pt x="2579249" y="6812079"/>
                  </a:cubicBezTo>
                  <a:cubicBezTo>
                    <a:pt x="2558486" y="6811954"/>
                    <a:pt x="2542278" y="6811990"/>
                    <a:pt x="2332487" y="6812026"/>
                  </a:cubicBezTo>
                  <a:cubicBezTo>
                    <a:pt x="2286176" y="6812026"/>
                    <a:pt x="2294567" y="6865889"/>
                    <a:pt x="2289367" y="6486734"/>
                  </a:cubicBezTo>
                  <a:cubicBezTo>
                    <a:pt x="2443434" y="6486824"/>
                    <a:pt x="2447038" y="6488956"/>
                    <a:pt x="2547532" y="6488956"/>
                  </a:cubicBezTo>
                  <a:close/>
                  <a:moveTo>
                    <a:pt x="2583265" y="6099173"/>
                  </a:moveTo>
                  <a:cubicBezTo>
                    <a:pt x="2577814" y="5749164"/>
                    <a:pt x="2551207" y="5799943"/>
                    <a:pt x="2654928" y="5802596"/>
                  </a:cubicBezTo>
                  <a:cubicBezTo>
                    <a:pt x="2725893" y="5804407"/>
                    <a:pt x="2798488" y="5804264"/>
                    <a:pt x="2861169" y="5803188"/>
                  </a:cubicBezTo>
                  <a:cubicBezTo>
                    <a:pt x="2864881" y="6110017"/>
                    <a:pt x="2863769" y="6050365"/>
                    <a:pt x="2865204" y="6128856"/>
                  </a:cubicBezTo>
                  <a:cubicBezTo>
                    <a:pt x="2537652" y="6137191"/>
                    <a:pt x="2583749" y="6129681"/>
                    <a:pt x="2583265" y="6099173"/>
                  </a:cubicBezTo>
                  <a:close/>
                  <a:moveTo>
                    <a:pt x="2865508" y="6145526"/>
                  </a:moveTo>
                  <a:cubicBezTo>
                    <a:pt x="2867696" y="6254344"/>
                    <a:pt x="2869686" y="6246296"/>
                    <a:pt x="2871712" y="6471140"/>
                  </a:cubicBezTo>
                  <a:cubicBezTo>
                    <a:pt x="2832662" y="6471498"/>
                    <a:pt x="2589074" y="6472269"/>
                    <a:pt x="2587801" y="6472269"/>
                  </a:cubicBezTo>
                  <a:cubicBezTo>
                    <a:pt x="2587980" y="6382593"/>
                    <a:pt x="2587944" y="6400625"/>
                    <a:pt x="2583964" y="6145293"/>
                  </a:cubicBezTo>
                  <a:cubicBezTo>
                    <a:pt x="2663140" y="6145633"/>
                    <a:pt x="2752643" y="6148376"/>
                    <a:pt x="2865508" y="6145526"/>
                  </a:cubicBezTo>
                  <a:close/>
                  <a:moveTo>
                    <a:pt x="2870277" y="6487791"/>
                  </a:moveTo>
                  <a:cubicBezTo>
                    <a:pt x="2872088" y="6487791"/>
                    <a:pt x="2877234" y="6811990"/>
                    <a:pt x="2877252" y="6813406"/>
                  </a:cubicBezTo>
                  <a:cubicBezTo>
                    <a:pt x="2710240" y="6816256"/>
                    <a:pt x="2670903" y="6812850"/>
                    <a:pt x="2593915" y="6812169"/>
                  </a:cubicBezTo>
                  <a:cubicBezTo>
                    <a:pt x="2592229" y="6715754"/>
                    <a:pt x="2587622" y="6622422"/>
                    <a:pt x="2587765" y="6488903"/>
                  </a:cubicBezTo>
                  <a:cubicBezTo>
                    <a:pt x="2589038" y="6488921"/>
                    <a:pt x="2843796" y="6488042"/>
                    <a:pt x="2870277" y="6487791"/>
                  </a:cubicBezTo>
                  <a:close/>
                  <a:moveTo>
                    <a:pt x="2877593" y="6833356"/>
                  </a:moveTo>
                  <a:cubicBezTo>
                    <a:pt x="2883312" y="7198134"/>
                    <a:pt x="2886306" y="7156604"/>
                    <a:pt x="2870277" y="7156425"/>
                  </a:cubicBezTo>
                  <a:cubicBezTo>
                    <a:pt x="2543802" y="7152929"/>
                    <a:pt x="2598236" y="7182648"/>
                    <a:pt x="2596604" y="7077808"/>
                  </a:cubicBezTo>
                  <a:cubicBezTo>
                    <a:pt x="2594704" y="6956210"/>
                    <a:pt x="2596246" y="6958611"/>
                    <a:pt x="2594273" y="6833033"/>
                  </a:cubicBezTo>
                  <a:cubicBezTo>
                    <a:pt x="2594184" y="6826526"/>
                    <a:pt x="2877575" y="6831958"/>
                    <a:pt x="2877593" y="6833356"/>
                  </a:cubicBezTo>
                  <a:close/>
                  <a:moveTo>
                    <a:pt x="2880193" y="6145149"/>
                  </a:moveTo>
                  <a:cubicBezTo>
                    <a:pt x="2934805" y="6143787"/>
                    <a:pt x="2944397" y="6144020"/>
                    <a:pt x="3165090" y="6143984"/>
                  </a:cubicBezTo>
                  <a:cubicBezTo>
                    <a:pt x="3167636" y="6293061"/>
                    <a:pt x="3165950" y="6159847"/>
                    <a:pt x="3170630" y="6471911"/>
                  </a:cubicBezTo>
                  <a:cubicBezTo>
                    <a:pt x="2853603" y="6471283"/>
                    <a:pt x="2886450" y="6472359"/>
                    <a:pt x="2886396" y="6466067"/>
                  </a:cubicBezTo>
                  <a:cubicBezTo>
                    <a:pt x="2884782" y="6272573"/>
                    <a:pt x="2882039" y="6235022"/>
                    <a:pt x="2880193" y="6145149"/>
                  </a:cubicBezTo>
                  <a:close/>
                  <a:moveTo>
                    <a:pt x="3170881" y="6488563"/>
                  </a:moveTo>
                  <a:cubicBezTo>
                    <a:pt x="3175489" y="6795714"/>
                    <a:pt x="3173283" y="6634718"/>
                    <a:pt x="3176134" y="6814087"/>
                  </a:cubicBezTo>
                  <a:cubicBezTo>
                    <a:pt x="3080176" y="6813925"/>
                    <a:pt x="3012063" y="6811345"/>
                    <a:pt x="2891954" y="6813155"/>
                  </a:cubicBezTo>
                  <a:cubicBezTo>
                    <a:pt x="2890394" y="6717761"/>
                    <a:pt x="2887633" y="6608261"/>
                    <a:pt x="2886593" y="6487630"/>
                  </a:cubicBezTo>
                  <a:cubicBezTo>
                    <a:pt x="3032681" y="6486358"/>
                    <a:pt x="3079764" y="6488401"/>
                    <a:pt x="3170881" y="6488563"/>
                  </a:cubicBezTo>
                  <a:close/>
                  <a:moveTo>
                    <a:pt x="3176403" y="6830739"/>
                  </a:moveTo>
                  <a:cubicBezTo>
                    <a:pt x="3178501" y="6982307"/>
                    <a:pt x="3176080" y="6913818"/>
                    <a:pt x="3179845" y="7155385"/>
                  </a:cubicBezTo>
                  <a:cubicBezTo>
                    <a:pt x="3072234" y="7155529"/>
                    <a:pt x="3044658" y="7157966"/>
                    <a:pt x="2897010" y="7156694"/>
                  </a:cubicBezTo>
                  <a:cubicBezTo>
                    <a:pt x="2894518" y="7060780"/>
                    <a:pt x="2894142" y="6953449"/>
                    <a:pt x="2892259" y="6833069"/>
                  </a:cubicBezTo>
                  <a:cubicBezTo>
                    <a:pt x="2892169" y="6826168"/>
                    <a:pt x="2880103" y="6830290"/>
                    <a:pt x="3176403" y="6830739"/>
                  </a:cubicBezTo>
                  <a:close/>
                  <a:moveTo>
                    <a:pt x="3179774" y="6144002"/>
                  </a:moveTo>
                  <a:cubicBezTo>
                    <a:pt x="3271428" y="6143984"/>
                    <a:pt x="3278726" y="6145436"/>
                    <a:pt x="3463201" y="6145902"/>
                  </a:cubicBezTo>
                  <a:cubicBezTo>
                    <a:pt x="3463218" y="6147336"/>
                    <a:pt x="3468884" y="6458593"/>
                    <a:pt x="3469153" y="6471696"/>
                  </a:cubicBezTo>
                  <a:cubicBezTo>
                    <a:pt x="3329537" y="6471659"/>
                    <a:pt x="3235121" y="6471982"/>
                    <a:pt x="3185296" y="6471929"/>
                  </a:cubicBezTo>
                  <a:cubicBezTo>
                    <a:pt x="3180831" y="6173541"/>
                    <a:pt x="3181943" y="6271946"/>
                    <a:pt x="3179774" y="6144002"/>
                  </a:cubicBezTo>
                  <a:close/>
                  <a:moveTo>
                    <a:pt x="3192844" y="6488580"/>
                  </a:moveTo>
                  <a:cubicBezTo>
                    <a:pt x="3527459" y="6488580"/>
                    <a:pt x="3469315" y="6463880"/>
                    <a:pt x="3471269" y="6588616"/>
                  </a:cubicBezTo>
                  <a:cubicBezTo>
                    <a:pt x="3473187" y="6711470"/>
                    <a:pt x="3473564" y="6702992"/>
                    <a:pt x="3475375" y="6815055"/>
                  </a:cubicBezTo>
                  <a:cubicBezTo>
                    <a:pt x="3338412" y="6815861"/>
                    <a:pt x="3310873" y="6814105"/>
                    <a:pt x="3190818" y="6814105"/>
                  </a:cubicBezTo>
                  <a:cubicBezTo>
                    <a:pt x="3185099" y="6450222"/>
                    <a:pt x="3181925" y="6488580"/>
                    <a:pt x="3192844" y="6488580"/>
                  </a:cubicBezTo>
                  <a:close/>
                  <a:moveTo>
                    <a:pt x="3192844" y="6830756"/>
                  </a:moveTo>
                  <a:cubicBezTo>
                    <a:pt x="3194117" y="6830756"/>
                    <a:pt x="3475644" y="6831438"/>
                    <a:pt x="3475679" y="6833356"/>
                  </a:cubicBezTo>
                  <a:cubicBezTo>
                    <a:pt x="3475715" y="6835507"/>
                    <a:pt x="3479606" y="7155367"/>
                    <a:pt x="3479624" y="7157518"/>
                  </a:cubicBezTo>
                  <a:cubicBezTo>
                    <a:pt x="3282347" y="7158540"/>
                    <a:pt x="3330416" y="7155403"/>
                    <a:pt x="3194530" y="7155385"/>
                  </a:cubicBezTo>
                  <a:cubicBezTo>
                    <a:pt x="3188882" y="6794639"/>
                    <a:pt x="3191571" y="6830756"/>
                    <a:pt x="3192844" y="6830756"/>
                  </a:cubicBezTo>
                  <a:close/>
                  <a:moveTo>
                    <a:pt x="3515357" y="6146099"/>
                  </a:moveTo>
                  <a:cubicBezTo>
                    <a:pt x="3621499" y="6146530"/>
                    <a:pt x="3624977" y="6146117"/>
                    <a:pt x="3730312" y="6146530"/>
                  </a:cubicBezTo>
                  <a:cubicBezTo>
                    <a:pt x="3773629" y="6146708"/>
                    <a:pt x="3762531" y="6095355"/>
                    <a:pt x="3766959" y="6471158"/>
                  </a:cubicBezTo>
                  <a:cubicBezTo>
                    <a:pt x="3454630" y="6472592"/>
                    <a:pt x="3483891" y="6474259"/>
                    <a:pt x="3483729" y="6465978"/>
                  </a:cubicBezTo>
                  <a:cubicBezTo>
                    <a:pt x="3476379" y="6095176"/>
                    <a:pt x="3464904" y="6145884"/>
                    <a:pt x="3515357" y="6146099"/>
                  </a:cubicBezTo>
                  <a:close/>
                  <a:moveTo>
                    <a:pt x="3767174" y="6487791"/>
                  </a:moveTo>
                  <a:cubicBezTo>
                    <a:pt x="3768161" y="6570513"/>
                    <a:pt x="3769200" y="6639916"/>
                    <a:pt x="3771352" y="6711111"/>
                  </a:cubicBezTo>
                  <a:cubicBezTo>
                    <a:pt x="3775350" y="6842730"/>
                    <a:pt x="3825803" y="6812241"/>
                    <a:pt x="3515321" y="6814768"/>
                  </a:cubicBezTo>
                  <a:cubicBezTo>
                    <a:pt x="3478960" y="6815055"/>
                    <a:pt x="3491726" y="6864867"/>
                    <a:pt x="3484196" y="6488347"/>
                  </a:cubicBezTo>
                  <a:cubicBezTo>
                    <a:pt x="3745283" y="6488383"/>
                    <a:pt x="3643480" y="6488383"/>
                    <a:pt x="3767174" y="6487791"/>
                  </a:cubicBezTo>
                  <a:close/>
                  <a:moveTo>
                    <a:pt x="3515464" y="6831438"/>
                  </a:moveTo>
                  <a:cubicBezTo>
                    <a:pt x="3516737" y="6831420"/>
                    <a:pt x="3774095" y="6828893"/>
                    <a:pt x="3774167" y="6833356"/>
                  </a:cubicBezTo>
                  <a:cubicBezTo>
                    <a:pt x="3780030" y="7209069"/>
                    <a:pt x="3800039" y="7155887"/>
                    <a:pt x="3730294" y="7156461"/>
                  </a:cubicBezTo>
                  <a:cubicBezTo>
                    <a:pt x="3623023" y="7157339"/>
                    <a:pt x="3616496" y="7156479"/>
                    <a:pt x="3515357" y="7157285"/>
                  </a:cubicBezTo>
                  <a:cubicBezTo>
                    <a:pt x="3487674" y="7157464"/>
                    <a:pt x="3494720" y="7172126"/>
                    <a:pt x="3493250" y="7077808"/>
                  </a:cubicBezTo>
                  <a:cubicBezTo>
                    <a:pt x="3488929" y="6793994"/>
                    <a:pt x="3480341" y="6831725"/>
                    <a:pt x="3515464" y="6831438"/>
                  </a:cubicBezTo>
                  <a:close/>
                  <a:moveTo>
                    <a:pt x="3776838" y="6146655"/>
                  </a:moveTo>
                  <a:cubicBezTo>
                    <a:pt x="3955235" y="6146978"/>
                    <a:pt x="3929596" y="6145866"/>
                    <a:pt x="4053022" y="6145866"/>
                  </a:cubicBezTo>
                  <a:cubicBezTo>
                    <a:pt x="4067652" y="6145866"/>
                    <a:pt x="4060929" y="6107203"/>
                    <a:pt x="4066756" y="6472771"/>
                  </a:cubicBezTo>
                  <a:cubicBezTo>
                    <a:pt x="3955934" y="6473076"/>
                    <a:pt x="3938202" y="6470530"/>
                    <a:pt x="3781679" y="6471068"/>
                  </a:cubicBezTo>
                  <a:cubicBezTo>
                    <a:pt x="3780460" y="6376499"/>
                    <a:pt x="3781805" y="6461909"/>
                    <a:pt x="3776838" y="6146655"/>
                  </a:cubicBezTo>
                  <a:close/>
                  <a:moveTo>
                    <a:pt x="3837888" y="6487648"/>
                  </a:moveTo>
                  <a:cubicBezTo>
                    <a:pt x="3944262" y="6487648"/>
                    <a:pt x="3945374" y="6489459"/>
                    <a:pt x="4053004" y="6489459"/>
                  </a:cubicBezTo>
                  <a:cubicBezTo>
                    <a:pt x="4073999" y="6489459"/>
                    <a:pt x="4066702" y="6449111"/>
                    <a:pt x="4072654" y="6814679"/>
                  </a:cubicBezTo>
                  <a:cubicBezTo>
                    <a:pt x="3965652" y="6814965"/>
                    <a:pt x="3925526" y="6813065"/>
                    <a:pt x="3788528" y="6813549"/>
                  </a:cubicBezTo>
                  <a:cubicBezTo>
                    <a:pt x="3782002" y="6435381"/>
                    <a:pt x="3759160" y="6487648"/>
                    <a:pt x="3837888" y="6487648"/>
                  </a:cubicBezTo>
                  <a:close/>
                  <a:moveTo>
                    <a:pt x="4070485" y="5854505"/>
                  </a:moveTo>
                  <a:cubicBezTo>
                    <a:pt x="4069373" y="5783059"/>
                    <a:pt x="4021000" y="5804138"/>
                    <a:pt x="4356494" y="5802919"/>
                  </a:cubicBezTo>
                  <a:cubicBezTo>
                    <a:pt x="4359506" y="5981822"/>
                    <a:pt x="4357641" y="5984977"/>
                    <a:pt x="4360187" y="6128694"/>
                  </a:cubicBezTo>
                  <a:cubicBezTo>
                    <a:pt x="4300626" y="6129393"/>
                    <a:pt x="4276098" y="6129197"/>
                    <a:pt x="4077029" y="6129232"/>
                  </a:cubicBezTo>
                  <a:cubicBezTo>
                    <a:pt x="4074931" y="5979080"/>
                    <a:pt x="4072403" y="5976750"/>
                    <a:pt x="4070485" y="5854505"/>
                  </a:cubicBezTo>
                  <a:close/>
                  <a:moveTo>
                    <a:pt x="4360492" y="6145346"/>
                  </a:moveTo>
                  <a:cubicBezTo>
                    <a:pt x="4362195" y="6234968"/>
                    <a:pt x="4364867" y="6284744"/>
                    <a:pt x="4366373" y="6466229"/>
                  </a:cubicBezTo>
                  <a:cubicBezTo>
                    <a:pt x="4366409" y="6471140"/>
                    <a:pt x="4399399" y="6470817"/>
                    <a:pt x="4081422" y="6472717"/>
                  </a:cubicBezTo>
                  <a:cubicBezTo>
                    <a:pt x="4076509" y="6164454"/>
                    <a:pt x="4078912" y="6275029"/>
                    <a:pt x="4077262" y="6145866"/>
                  </a:cubicBezTo>
                  <a:cubicBezTo>
                    <a:pt x="4276350" y="6145831"/>
                    <a:pt x="4308335" y="6145992"/>
                    <a:pt x="4360492" y="6145346"/>
                  </a:cubicBezTo>
                  <a:close/>
                  <a:moveTo>
                    <a:pt x="4366570" y="6487559"/>
                  </a:moveTo>
                  <a:cubicBezTo>
                    <a:pt x="4366588" y="6488974"/>
                    <a:pt x="4370174" y="6812133"/>
                    <a:pt x="4370192" y="6813424"/>
                  </a:cubicBezTo>
                  <a:cubicBezTo>
                    <a:pt x="4220571" y="6811434"/>
                    <a:pt x="4159253" y="6814248"/>
                    <a:pt x="4087338" y="6814607"/>
                  </a:cubicBezTo>
                  <a:cubicBezTo>
                    <a:pt x="4085868" y="6723659"/>
                    <a:pt x="4085743" y="6743913"/>
                    <a:pt x="4081691" y="6489369"/>
                  </a:cubicBezTo>
                  <a:cubicBezTo>
                    <a:pt x="4164148" y="6488885"/>
                    <a:pt x="4226004" y="6484565"/>
                    <a:pt x="4366570" y="6487559"/>
                  </a:cubicBezTo>
                  <a:close/>
                  <a:moveTo>
                    <a:pt x="4369941" y="5732046"/>
                  </a:moveTo>
                  <a:cubicBezTo>
                    <a:pt x="4364257" y="5428927"/>
                    <a:pt x="4361604" y="5461477"/>
                    <a:pt x="4375750" y="5461370"/>
                  </a:cubicBezTo>
                  <a:cubicBezTo>
                    <a:pt x="4693099" y="5458789"/>
                    <a:pt x="4649369" y="5454164"/>
                    <a:pt x="4649513" y="5487593"/>
                  </a:cubicBezTo>
                  <a:cubicBezTo>
                    <a:pt x="4651001" y="5838696"/>
                    <a:pt x="4673054" y="5785031"/>
                    <a:pt x="4590794" y="5785586"/>
                  </a:cubicBezTo>
                  <a:cubicBezTo>
                    <a:pt x="4487898" y="5786285"/>
                    <a:pt x="4491071" y="5785747"/>
                    <a:pt x="4375642" y="5786195"/>
                  </a:cubicBezTo>
                  <a:cubicBezTo>
                    <a:pt x="4369241" y="5786231"/>
                    <a:pt x="4371124" y="5794351"/>
                    <a:pt x="4369941" y="5732046"/>
                  </a:cubicBezTo>
                  <a:close/>
                  <a:moveTo>
                    <a:pt x="4375732" y="5802847"/>
                  </a:moveTo>
                  <a:cubicBezTo>
                    <a:pt x="4704394" y="5801503"/>
                    <a:pt x="4652614" y="5786984"/>
                    <a:pt x="4653690" y="5854756"/>
                  </a:cubicBezTo>
                  <a:cubicBezTo>
                    <a:pt x="4658836" y="6184458"/>
                    <a:pt x="4679007" y="6129519"/>
                    <a:pt x="4590920" y="6128444"/>
                  </a:cubicBezTo>
                  <a:cubicBezTo>
                    <a:pt x="4338511" y="6125378"/>
                    <a:pt x="4375086" y="6143357"/>
                    <a:pt x="4374387" y="6099209"/>
                  </a:cubicBezTo>
                  <a:cubicBezTo>
                    <a:pt x="4369188" y="5767590"/>
                    <a:pt x="4370855" y="5802847"/>
                    <a:pt x="4375732" y="5802847"/>
                  </a:cubicBezTo>
                  <a:close/>
                  <a:moveTo>
                    <a:pt x="4375785" y="6145149"/>
                  </a:moveTo>
                  <a:cubicBezTo>
                    <a:pt x="4719258" y="6140973"/>
                    <a:pt x="4658710" y="6129053"/>
                    <a:pt x="4661239" y="6221848"/>
                  </a:cubicBezTo>
                  <a:cubicBezTo>
                    <a:pt x="4663552" y="6306970"/>
                    <a:pt x="4664914" y="6382665"/>
                    <a:pt x="4664645" y="6466121"/>
                  </a:cubicBezTo>
                  <a:cubicBezTo>
                    <a:pt x="4664609" y="6477342"/>
                    <a:pt x="4382419" y="6471211"/>
                    <a:pt x="4381128" y="6471193"/>
                  </a:cubicBezTo>
                  <a:cubicBezTo>
                    <a:pt x="4379013" y="6227511"/>
                    <a:pt x="4373724" y="6145185"/>
                    <a:pt x="4375785" y="6145149"/>
                  </a:cubicBezTo>
                  <a:close/>
                  <a:moveTo>
                    <a:pt x="4664591" y="6489405"/>
                  </a:moveTo>
                  <a:cubicBezTo>
                    <a:pt x="4664519" y="6607760"/>
                    <a:pt x="4668500" y="6712062"/>
                    <a:pt x="4670185" y="6811793"/>
                  </a:cubicBezTo>
                  <a:cubicBezTo>
                    <a:pt x="4585953" y="6812205"/>
                    <a:pt x="4539588" y="6815646"/>
                    <a:pt x="4384858" y="6813621"/>
                  </a:cubicBezTo>
                  <a:cubicBezTo>
                    <a:pt x="4384840" y="6812026"/>
                    <a:pt x="4381272" y="6489154"/>
                    <a:pt x="4381254" y="6487881"/>
                  </a:cubicBezTo>
                  <a:cubicBezTo>
                    <a:pt x="4440977" y="6489154"/>
                    <a:pt x="4662511" y="6489405"/>
                    <a:pt x="4664591" y="6489405"/>
                  </a:cubicBezTo>
                  <a:close/>
                  <a:moveTo>
                    <a:pt x="4670472" y="6828444"/>
                  </a:moveTo>
                  <a:cubicBezTo>
                    <a:pt x="4672426" y="6948771"/>
                    <a:pt x="4672337" y="7021848"/>
                    <a:pt x="4675098" y="7155582"/>
                  </a:cubicBezTo>
                  <a:lnTo>
                    <a:pt x="4390595" y="7155707"/>
                  </a:lnTo>
                  <a:cubicBezTo>
                    <a:pt x="4389681" y="7112384"/>
                    <a:pt x="4385252" y="6838195"/>
                    <a:pt x="4385163" y="6833123"/>
                  </a:cubicBezTo>
                  <a:cubicBezTo>
                    <a:pt x="4385127" y="6830130"/>
                    <a:pt x="4360205" y="6830022"/>
                    <a:pt x="4670472" y="6828444"/>
                  </a:cubicBezTo>
                  <a:close/>
                  <a:moveTo>
                    <a:pt x="4674112" y="6145705"/>
                  </a:moveTo>
                  <a:cubicBezTo>
                    <a:pt x="4797627" y="6145938"/>
                    <a:pt x="4775592" y="6144629"/>
                    <a:pt x="4958310" y="6144558"/>
                  </a:cubicBezTo>
                  <a:cubicBezTo>
                    <a:pt x="4959331" y="6232441"/>
                    <a:pt x="4958310" y="6338123"/>
                    <a:pt x="4963545" y="6469401"/>
                  </a:cubicBezTo>
                  <a:cubicBezTo>
                    <a:pt x="4778514" y="6469312"/>
                    <a:pt x="4821867" y="6472879"/>
                    <a:pt x="4679329" y="6472771"/>
                  </a:cubicBezTo>
                  <a:cubicBezTo>
                    <a:pt x="4679778" y="6323837"/>
                    <a:pt x="4675797" y="6230075"/>
                    <a:pt x="4674112" y="6145705"/>
                  </a:cubicBezTo>
                  <a:close/>
                  <a:moveTo>
                    <a:pt x="4698406" y="6489422"/>
                  </a:moveTo>
                  <a:cubicBezTo>
                    <a:pt x="5016131" y="6489422"/>
                    <a:pt x="4964656" y="6450329"/>
                    <a:pt x="4966808" y="6588580"/>
                  </a:cubicBezTo>
                  <a:cubicBezTo>
                    <a:pt x="4968637" y="6705752"/>
                    <a:pt x="4967310" y="6705107"/>
                    <a:pt x="4968834" y="6813048"/>
                  </a:cubicBezTo>
                  <a:cubicBezTo>
                    <a:pt x="4967561" y="6813029"/>
                    <a:pt x="4719814" y="6811667"/>
                    <a:pt x="4684869" y="6811757"/>
                  </a:cubicBezTo>
                  <a:cubicBezTo>
                    <a:pt x="4678774" y="6452337"/>
                    <a:pt x="4669666" y="6489422"/>
                    <a:pt x="4698406" y="6489422"/>
                  </a:cubicBezTo>
                  <a:close/>
                  <a:moveTo>
                    <a:pt x="4698406" y="6828373"/>
                  </a:moveTo>
                  <a:cubicBezTo>
                    <a:pt x="4999422" y="6828373"/>
                    <a:pt x="4969085" y="6829018"/>
                    <a:pt x="4969139" y="6833374"/>
                  </a:cubicBezTo>
                  <a:cubicBezTo>
                    <a:pt x="4975056" y="7211471"/>
                    <a:pt x="4993326" y="7154345"/>
                    <a:pt x="4913486" y="7154345"/>
                  </a:cubicBezTo>
                  <a:cubicBezTo>
                    <a:pt x="4806269" y="7154345"/>
                    <a:pt x="4803866" y="7155582"/>
                    <a:pt x="4698388" y="7155582"/>
                  </a:cubicBezTo>
                  <a:cubicBezTo>
                    <a:pt x="4686734" y="7155582"/>
                    <a:pt x="4689782" y="7167574"/>
                    <a:pt x="4688366" y="7077844"/>
                  </a:cubicBezTo>
                  <a:cubicBezTo>
                    <a:pt x="4684009" y="6797704"/>
                    <a:pt x="4678253" y="6828373"/>
                    <a:pt x="4698406" y="6828373"/>
                  </a:cubicBezTo>
                  <a:close/>
                  <a:moveTo>
                    <a:pt x="5253946" y="5854721"/>
                  </a:moveTo>
                  <a:cubicBezTo>
                    <a:pt x="5258913" y="6170261"/>
                    <a:pt x="5266945" y="6128999"/>
                    <a:pt x="5236519" y="6128515"/>
                  </a:cubicBezTo>
                  <a:cubicBezTo>
                    <a:pt x="5174501" y="6127512"/>
                    <a:pt x="5120498" y="6127529"/>
                    <a:pt x="5021044" y="6127798"/>
                  </a:cubicBezTo>
                  <a:cubicBezTo>
                    <a:pt x="4956552" y="6127960"/>
                    <a:pt x="4973101" y="6174259"/>
                    <a:pt x="4968117" y="5854470"/>
                  </a:cubicBezTo>
                  <a:cubicBezTo>
                    <a:pt x="4967095" y="5788167"/>
                    <a:pt x="4953343" y="5802328"/>
                    <a:pt x="5021152" y="5801503"/>
                  </a:cubicBezTo>
                  <a:cubicBezTo>
                    <a:pt x="5294287" y="5798205"/>
                    <a:pt x="5252978" y="5791860"/>
                    <a:pt x="5253946" y="5854721"/>
                  </a:cubicBezTo>
                  <a:close/>
                  <a:moveTo>
                    <a:pt x="5246846" y="5487952"/>
                  </a:moveTo>
                  <a:cubicBezTo>
                    <a:pt x="5249823" y="5559793"/>
                    <a:pt x="5249930" y="5580334"/>
                    <a:pt x="5252136" y="5732369"/>
                  </a:cubicBezTo>
                  <a:cubicBezTo>
                    <a:pt x="5253014" y="5796753"/>
                    <a:pt x="5257676" y="5786608"/>
                    <a:pt x="5236663" y="5785945"/>
                  </a:cubicBezTo>
                  <a:cubicBezTo>
                    <a:pt x="4893567" y="5774724"/>
                    <a:pt x="4965966" y="5878542"/>
                    <a:pt x="4962846" y="5459165"/>
                  </a:cubicBezTo>
                  <a:cubicBezTo>
                    <a:pt x="5289410" y="5460438"/>
                    <a:pt x="5245161" y="5447389"/>
                    <a:pt x="5246846" y="5487952"/>
                  </a:cubicBezTo>
                  <a:close/>
                  <a:moveTo>
                    <a:pt x="5240266" y="5120628"/>
                  </a:moveTo>
                  <a:cubicBezTo>
                    <a:pt x="5245914" y="5482664"/>
                    <a:pt x="5247599" y="5442926"/>
                    <a:pt x="5236411" y="5443015"/>
                  </a:cubicBezTo>
                  <a:cubicBezTo>
                    <a:pt x="4905705" y="5445220"/>
                    <a:pt x="4963222" y="5461477"/>
                    <a:pt x="4961716" y="5365009"/>
                  </a:cubicBezTo>
                  <a:cubicBezTo>
                    <a:pt x="4959762" y="5241492"/>
                    <a:pt x="4959242" y="5250328"/>
                    <a:pt x="4957144" y="5120305"/>
                  </a:cubicBezTo>
                  <a:cubicBezTo>
                    <a:pt x="4957090" y="5115878"/>
                    <a:pt x="5240213" y="5117563"/>
                    <a:pt x="5240266" y="5120628"/>
                  </a:cubicBezTo>
                  <a:close/>
                  <a:moveTo>
                    <a:pt x="5239943" y="5100696"/>
                  </a:moveTo>
                  <a:cubicBezTo>
                    <a:pt x="5094106" y="5103582"/>
                    <a:pt x="5037217" y="5100803"/>
                    <a:pt x="4956822" y="5100373"/>
                  </a:cubicBezTo>
                  <a:cubicBezTo>
                    <a:pt x="4955154" y="5000104"/>
                    <a:pt x="4951640" y="4886338"/>
                    <a:pt x="4951442" y="4774741"/>
                  </a:cubicBezTo>
                  <a:cubicBezTo>
                    <a:pt x="5052833" y="4775153"/>
                    <a:pt x="5014213" y="4776515"/>
                    <a:pt x="5234296" y="4775978"/>
                  </a:cubicBezTo>
                  <a:cubicBezTo>
                    <a:pt x="5238204" y="5016881"/>
                    <a:pt x="5238599" y="5017616"/>
                    <a:pt x="5239943" y="5100696"/>
                  </a:cubicBezTo>
                  <a:close/>
                  <a:moveTo>
                    <a:pt x="5234045" y="4759290"/>
                  </a:moveTo>
                  <a:cubicBezTo>
                    <a:pt x="4914687" y="4760132"/>
                    <a:pt x="4951442" y="4758663"/>
                    <a:pt x="4951442" y="4753823"/>
                  </a:cubicBezTo>
                  <a:cubicBezTo>
                    <a:pt x="4951282" y="4595838"/>
                    <a:pt x="4947283" y="4511916"/>
                    <a:pt x="4945598" y="4430933"/>
                  </a:cubicBezTo>
                  <a:cubicBezTo>
                    <a:pt x="5039135" y="4431579"/>
                    <a:pt x="5047669" y="4435163"/>
                    <a:pt x="5229365" y="4433282"/>
                  </a:cubicBezTo>
                  <a:cubicBezTo>
                    <a:pt x="5231194" y="4563144"/>
                    <a:pt x="5229168" y="4458447"/>
                    <a:pt x="5234045" y="4759290"/>
                  </a:cubicBezTo>
                  <a:close/>
                  <a:moveTo>
                    <a:pt x="5227178" y="4141957"/>
                  </a:moveTo>
                  <a:cubicBezTo>
                    <a:pt x="5229078" y="4263054"/>
                    <a:pt x="5226729" y="4264147"/>
                    <a:pt x="5228648" y="4386624"/>
                  </a:cubicBezTo>
                  <a:cubicBezTo>
                    <a:pt x="5229365" y="4431166"/>
                    <a:pt x="5270728" y="4416415"/>
                    <a:pt x="4945257" y="4414299"/>
                  </a:cubicBezTo>
                  <a:cubicBezTo>
                    <a:pt x="4942622" y="4275923"/>
                    <a:pt x="4945239" y="4261100"/>
                    <a:pt x="4941958" y="4090137"/>
                  </a:cubicBezTo>
                  <a:cubicBezTo>
                    <a:pt x="5279460" y="4090639"/>
                    <a:pt x="5226120" y="4074686"/>
                    <a:pt x="5227178" y="4141957"/>
                  </a:cubicBezTo>
                  <a:close/>
                  <a:moveTo>
                    <a:pt x="5218428" y="3746939"/>
                  </a:moveTo>
                  <a:cubicBezTo>
                    <a:pt x="5224345" y="4093112"/>
                    <a:pt x="5222193" y="3939267"/>
                    <a:pt x="5225797" y="4074149"/>
                  </a:cubicBezTo>
                  <a:cubicBezTo>
                    <a:pt x="4889192" y="4074256"/>
                    <a:pt x="4942137" y="4089797"/>
                    <a:pt x="4940380" y="4019228"/>
                  </a:cubicBezTo>
                  <a:cubicBezTo>
                    <a:pt x="4938283" y="3935342"/>
                    <a:pt x="4937009" y="3860472"/>
                    <a:pt x="4936651" y="3774811"/>
                  </a:cubicBezTo>
                  <a:cubicBezTo>
                    <a:pt x="4936454" y="3735557"/>
                    <a:pt x="4892312" y="3744143"/>
                    <a:pt x="5218428" y="3746939"/>
                  </a:cubicBezTo>
                  <a:close/>
                  <a:moveTo>
                    <a:pt x="5215470" y="3408061"/>
                  </a:moveTo>
                  <a:cubicBezTo>
                    <a:pt x="5217676" y="3548283"/>
                    <a:pt x="5214161" y="3489258"/>
                    <a:pt x="5218141" y="3730305"/>
                  </a:cubicBezTo>
                  <a:cubicBezTo>
                    <a:pt x="5216331" y="3730287"/>
                    <a:pt x="4938534" y="3729230"/>
                    <a:pt x="4936364" y="3729212"/>
                  </a:cubicBezTo>
                  <a:cubicBezTo>
                    <a:pt x="4934822" y="3542709"/>
                    <a:pt x="4931362" y="3543246"/>
                    <a:pt x="4929318" y="3404099"/>
                  </a:cubicBezTo>
                  <a:cubicBezTo>
                    <a:pt x="4930627" y="3404099"/>
                    <a:pt x="5215452" y="3406788"/>
                    <a:pt x="5215470" y="3408061"/>
                  </a:cubicBezTo>
                  <a:close/>
                  <a:moveTo>
                    <a:pt x="5208119" y="3062532"/>
                  </a:moveTo>
                  <a:cubicBezTo>
                    <a:pt x="5217514" y="3502200"/>
                    <a:pt x="5214233" y="3335323"/>
                    <a:pt x="5215165" y="3388900"/>
                  </a:cubicBezTo>
                  <a:cubicBezTo>
                    <a:pt x="5097495" y="3391785"/>
                    <a:pt x="5017064" y="3387663"/>
                    <a:pt x="4929085" y="3387466"/>
                  </a:cubicBezTo>
                  <a:cubicBezTo>
                    <a:pt x="4927543" y="3284024"/>
                    <a:pt x="4927471" y="3210731"/>
                    <a:pt x="4924441" y="3062425"/>
                  </a:cubicBezTo>
                  <a:cubicBezTo>
                    <a:pt x="5010717" y="3062461"/>
                    <a:pt x="5126612" y="3063698"/>
                    <a:pt x="5208119" y="3062532"/>
                  </a:cubicBezTo>
                  <a:close/>
                  <a:moveTo>
                    <a:pt x="5207653" y="3041310"/>
                  </a:moveTo>
                  <a:cubicBezTo>
                    <a:pt x="5207832" y="3049089"/>
                    <a:pt x="5230567" y="3045881"/>
                    <a:pt x="4924100" y="3045773"/>
                  </a:cubicBezTo>
                  <a:cubicBezTo>
                    <a:pt x="4924065" y="3044124"/>
                    <a:pt x="4917897" y="2719836"/>
                    <a:pt x="4917879" y="2718510"/>
                  </a:cubicBezTo>
                  <a:cubicBezTo>
                    <a:pt x="4919170" y="2718510"/>
                    <a:pt x="5201342" y="2720105"/>
                    <a:pt x="5202704" y="2720123"/>
                  </a:cubicBezTo>
                  <a:cubicBezTo>
                    <a:pt x="5203744" y="2792770"/>
                    <a:pt x="5204641" y="2903722"/>
                    <a:pt x="5207653" y="3041310"/>
                  </a:cubicBezTo>
                  <a:close/>
                  <a:moveTo>
                    <a:pt x="5198814" y="2429873"/>
                  </a:moveTo>
                  <a:cubicBezTo>
                    <a:pt x="5200732" y="2552082"/>
                    <a:pt x="5200087" y="2551849"/>
                    <a:pt x="5202005" y="2674362"/>
                  </a:cubicBezTo>
                  <a:cubicBezTo>
                    <a:pt x="5202669" y="2716484"/>
                    <a:pt x="5246237" y="2701983"/>
                    <a:pt x="4917592" y="2701858"/>
                  </a:cubicBezTo>
                  <a:cubicBezTo>
                    <a:pt x="4914652" y="2526199"/>
                    <a:pt x="4917251" y="2566655"/>
                    <a:pt x="4913863" y="2378323"/>
                  </a:cubicBezTo>
                  <a:cubicBezTo>
                    <a:pt x="5246864" y="2378323"/>
                    <a:pt x="5197702" y="2358266"/>
                    <a:pt x="5198814" y="2429873"/>
                  </a:cubicBezTo>
                  <a:close/>
                  <a:moveTo>
                    <a:pt x="5194098" y="2062997"/>
                  </a:moveTo>
                  <a:cubicBezTo>
                    <a:pt x="5201521" y="2418563"/>
                    <a:pt x="5214161" y="2360954"/>
                    <a:pt x="5128710" y="2360954"/>
                  </a:cubicBezTo>
                  <a:cubicBezTo>
                    <a:pt x="5020919" y="2360954"/>
                    <a:pt x="5021385" y="2361671"/>
                    <a:pt x="4913540" y="2361671"/>
                  </a:cubicBezTo>
                  <a:cubicBezTo>
                    <a:pt x="4910689" y="2212809"/>
                    <a:pt x="4910205" y="2237671"/>
                    <a:pt x="4908412" y="2034264"/>
                  </a:cubicBezTo>
                  <a:cubicBezTo>
                    <a:pt x="5232539" y="2034283"/>
                    <a:pt x="5193255" y="2022327"/>
                    <a:pt x="5194098" y="2062997"/>
                  </a:cubicBezTo>
                  <a:close/>
                  <a:moveTo>
                    <a:pt x="5187231" y="1696265"/>
                  </a:moveTo>
                  <a:cubicBezTo>
                    <a:pt x="5193220" y="2078126"/>
                    <a:pt x="5214538" y="2017344"/>
                    <a:pt x="5128710" y="2017344"/>
                  </a:cubicBezTo>
                  <a:cubicBezTo>
                    <a:pt x="5022263" y="2017344"/>
                    <a:pt x="5021044" y="2017631"/>
                    <a:pt x="4913486" y="2017631"/>
                  </a:cubicBezTo>
                  <a:cubicBezTo>
                    <a:pt x="4906350" y="2017631"/>
                    <a:pt x="4908555" y="2027489"/>
                    <a:pt x="4907193" y="1940430"/>
                  </a:cubicBezTo>
                  <a:cubicBezTo>
                    <a:pt x="4902747" y="1655056"/>
                    <a:pt x="4901133" y="1692285"/>
                    <a:pt x="4913486" y="1692285"/>
                  </a:cubicBezTo>
                  <a:cubicBezTo>
                    <a:pt x="5206953" y="1692285"/>
                    <a:pt x="5187088" y="1686693"/>
                    <a:pt x="5187231" y="1696265"/>
                  </a:cubicBezTo>
                  <a:close/>
                  <a:moveTo>
                    <a:pt x="5186909" y="1674487"/>
                  </a:moveTo>
                  <a:cubicBezTo>
                    <a:pt x="5085644" y="1673321"/>
                    <a:pt x="5019090" y="1675616"/>
                    <a:pt x="4904522" y="1675634"/>
                  </a:cubicBezTo>
                  <a:cubicBezTo>
                    <a:pt x="4898193" y="1307987"/>
                    <a:pt x="4889013" y="1348155"/>
                    <a:pt x="4913504" y="1348155"/>
                  </a:cubicBezTo>
                  <a:cubicBezTo>
                    <a:pt x="5003976" y="1348155"/>
                    <a:pt x="5028180" y="1348370"/>
                    <a:pt x="5128728" y="1348370"/>
                  </a:cubicBezTo>
                  <a:cubicBezTo>
                    <a:pt x="5200571" y="1348388"/>
                    <a:pt x="5181082" y="1289345"/>
                    <a:pt x="5186909" y="1674487"/>
                  </a:cubicBezTo>
                  <a:close/>
                  <a:moveTo>
                    <a:pt x="5177209" y="1085043"/>
                  </a:moveTo>
                  <a:cubicBezTo>
                    <a:pt x="5179468" y="1159483"/>
                    <a:pt x="5179504" y="1175938"/>
                    <a:pt x="5182049" y="1332059"/>
                  </a:cubicBezTo>
                  <a:cubicBezTo>
                    <a:pt x="5150297" y="1331647"/>
                    <a:pt x="4919690" y="1331486"/>
                    <a:pt x="4897547" y="1331557"/>
                  </a:cubicBezTo>
                  <a:cubicBezTo>
                    <a:pt x="4891613" y="958228"/>
                    <a:pt x="4882128" y="1008273"/>
                    <a:pt x="4913504" y="1008273"/>
                  </a:cubicBezTo>
                  <a:cubicBezTo>
                    <a:pt x="5228863" y="1008273"/>
                    <a:pt x="5174017" y="979182"/>
                    <a:pt x="5177209" y="1085043"/>
                  </a:cubicBezTo>
                  <a:close/>
                  <a:moveTo>
                    <a:pt x="5172081" y="718024"/>
                  </a:moveTo>
                  <a:cubicBezTo>
                    <a:pt x="5176958" y="1038314"/>
                    <a:pt x="5187733" y="989255"/>
                    <a:pt x="5128710" y="989255"/>
                  </a:cubicBezTo>
                  <a:cubicBezTo>
                    <a:pt x="4856238" y="989255"/>
                    <a:pt x="4891541" y="1005656"/>
                    <a:pt x="4890877" y="962405"/>
                  </a:cubicBezTo>
                  <a:cubicBezTo>
                    <a:pt x="4885499" y="619242"/>
                    <a:pt x="4879474" y="664878"/>
                    <a:pt x="4913504" y="664878"/>
                  </a:cubicBezTo>
                  <a:cubicBezTo>
                    <a:pt x="5218500" y="664878"/>
                    <a:pt x="5170988" y="648226"/>
                    <a:pt x="5172081" y="718024"/>
                  </a:cubicBezTo>
                  <a:close/>
                  <a:moveTo>
                    <a:pt x="4913504" y="321178"/>
                  </a:moveTo>
                  <a:cubicBezTo>
                    <a:pt x="5206057" y="321178"/>
                    <a:pt x="5166236" y="314205"/>
                    <a:pt x="5166272" y="350986"/>
                  </a:cubicBezTo>
                  <a:cubicBezTo>
                    <a:pt x="5166272" y="698128"/>
                    <a:pt x="5189114" y="647617"/>
                    <a:pt x="5128710" y="647617"/>
                  </a:cubicBezTo>
                  <a:cubicBezTo>
                    <a:pt x="4842665" y="647617"/>
                    <a:pt x="4887704" y="663103"/>
                    <a:pt x="4886144" y="595385"/>
                  </a:cubicBezTo>
                  <a:cubicBezTo>
                    <a:pt x="4879170" y="277227"/>
                    <a:pt x="4869631" y="321178"/>
                    <a:pt x="4913504" y="321178"/>
                  </a:cubicBezTo>
                  <a:close/>
                  <a:moveTo>
                    <a:pt x="4882863" y="1331629"/>
                  </a:moveTo>
                  <a:cubicBezTo>
                    <a:pt x="4807165" y="1332113"/>
                    <a:pt x="4599167" y="1340179"/>
                    <a:pt x="4598719" y="1328922"/>
                  </a:cubicBezTo>
                  <a:cubicBezTo>
                    <a:pt x="4594093" y="1214457"/>
                    <a:pt x="4594326" y="1104509"/>
                    <a:pt x="4593035" y="1007879"/>
                  </a:cubicBezTo>
                  <a:cubicBezTo>
                    <a:pt x="4899824" y="1007986"/>
                    <a:pt x="4750437" y="1008166"/>
                    <a:pt x="4876946" y="1008273"/>
                  </a:cubicBezTo>
                  <a:cubicBezTo>
                    <a:pt x="4879671" y="1160792"/>
                    <a:pt x="4877430" y="989650"/>
                    <a:pt x="4882863" y="1331629"/>
                  </a:cubicBezTo>
                  <a:close/>
                  <a:moveTo>
                    <a:pt x="4876193" y="962691"/>
                  </a:moveTo>
                  <a:cubicBezTo>
                    <a:pt x="4876821" y="1003129"/>
                    <a:pt x="4921375" y="991352"/>
                    <a:pt x="4592802" y="991245"/>
                  </a:cubicBezTo>
                  <a:cubicBezTo>
                    <a:pt x="4589288" y="745322"/>
                    <a:pt x="4592767" y="928456"/>
                    <a:pt x="4588822" y="663820"/>
                  </a:cubicBezTo>
                  <a:cubicBezTo>
                    <a:pt x="4985509" y="665272"/>
                    <a:pt x="4839402" y="664752"/>
                    <a:pt x="4872894" y="664842"/>
                  </a:cubicBezTo>
                  <a:cubicBezTo>
                    <a:pt x="4876121" y="839712"/>
                    <a:pt x="4873970" y="820802"/>
                    <a:pt x="4876193" y="962691"/>
                  </a:cubicBezTo>
                  <a:close/>
                  <a:moveTo>
                    <a:pt x="4590884" y="322809"/>
                  </a:moveTo>
                  <a:cubicBezTo>
                    <a:pt x="4909237" y="322182"/>
                    <a:pt x="4865490" y="309007"/>
                    <a:pt x="4866601" y="351237"/>
                  </a:cubicBezTo>
                  <a:cubicBezTo>
                    <a:pt x="4875853" y="705333"/>
                    <a:pt x="4888636" y="648459"/>
                    <a:pt x="4806018" y="647778"/>
                  </a:cubicBezTo>
                  <a:cubicBezTo>
                    <a:pt x="4544662" y="645663"/>
                    <a:pt x="4588876" y="665308"/>
                    <a:pt x="4587890" y="599293"/>
                  </a:cubicBezTo>
                  <a:cubicBezTo>
                    <a:pt x="4583533" y="289846"/>
                    <a:pt x="4579696" y="322845"/>
                    <a:pt x="4590884" y="322809"/>
                  </a:cubicBezTo>
                  <a:close/>
                  <a:moveTo>
                    <a:pt x="4584053" y="1329675"/>
                  </a:moveTo>
                  <a:cubicBezTo>
                    <a:pt x="4584196" y="1333242"/>
                    <a:pt x="4617886" y="1331754"/>
                    <a:pt x="4300859" y="1333493"/>
                  </a:cubicBezTo>
                  <a:cubicBezTo>
                    <a:pt x="4296484" y="1144767"/>
                    <a:pt x="4297578" y="1098773"/>
                    <a:pt x="4296394" y="1006122"/>
                  </a:cubicBezTo>
                  <a:cubicBezTo>
                    <a:pt x="4437122" y="1006624"/>
                    <a:pt x="4298277" y="1007789"/>
                    <a:pt x="4578369" y="1007879"/>
                  </a:cubicBezTo>
                  <a:cubicBezTo>
                    <a:pt x="4579660" y="1105692"/>
                    <a:pt x="4579445" y="1215300"/>
                    <a:pt x="4584053" y="1329675"/>
                  </a:cubicBezTo>
                  <a:close/>
                  <a:moveTo>
                    <a:pt x="4574963" y="718024"/>
                  </a:moveTo>
                  <a:cubicBezTo>
                    <a:pt x="4576845" y="838099"/>
                    <a:pt x="4575805" y="840806"/>
                    <a:pt x="4577706" y="962691"/>
                  </a:cubicBezTo>
                  <a:cubicBezTo>
                    <a:pt x="4578369" y="1004796"/>
                    <a:pt x="4621184" y="990582"/>
                    <a:pt x="4296161" y="989470"/>
                  </a:cubicBezTo>
                  <a:cubicBezTo>
                    <a:pt x="4294602" y="877013"/>
                    <a:pt x="4293831" y="875346"/>
                    <a:pt x="4290424" y="664071"/>
                  </a:cubicBezTo>
                  <a:cubicBezTo>
                    <a:pt x="4624340" y="663856"/>
                    <a:pt x="4573869" y="645376"/>
                    <a:pt x="4574963" y="718024"/>
                  </a:cubicBezTo>
                  <a:close/>
                  <a:moveTo>
                    <a:pt x="4483254" y="322952"/>
                  </a:moveTo>
                  <a:cubicBezTo>
                    <a:pt x="4583999" y="322952"/>
                    <a:pt x="4568275" y="315048"/>
                    <a:pt x="4569028" y="351148"/>
                  </a:cubicBezTo>
                  <a:cubicBezTo>
                    <a:pt x="4570803" y="436109"/>
                    <a:pt x="4571914" y="509922"/>
                    <a:pt x="4573170" y="599561"/>
                  </a:cubicBezTo>
                  <a:cubicBezTo>
                    <a:pt x="4574102" y="661938"/>
                    <a:pt x="4625882" y="647151"/>
                    <a:pt x="4290173" y="647420"/>
                  </a:cubicBezTo>
                  <a:cubicBezTo>
                    <a:pt x="4286641" y="427362"/>
                    <a:pt x="4286659" y="421752"/>
                    <a:pt x="4284884" y="350717"/>
                  </a:cubicBezTo>
                  <a:cubicBezTo>
                    <a:pt x="4283952" y="313488"/>
                    <a:pt x="4249043" y="322773"/>
                    <a:pt x="4483254" y="322952"/>
                  </a:cubicBezTo>
                  <a:close/>
                  <a:moveTo>
                    <a:pt x="4268138" y="1333583"/>
                  </a:moveTo>
                  <a:cubicBezTo>
                    <a:pt x="4161691" y="1333583"/>
                    <a:pt x="4162283" y="1331450"/>
                    <a:pt x="4053022" y="1331450"/>
                  </a:cubicBezTo>
                  <a:cubicBezTo>
                    <a:pt x="3981591" y="1331450"/>
                    <a:pt x="4001726" y="1392859"/>
                    <a:pt x="3995200" y="1007520"/>
                  </a:cubicBezTo>
                  <a:cubicBezTo>
                    <a:pt x="4116742" y="1008811"/>
                    <a:pt x="4160257" y="1005871"/>
                    <a:pt x="4281710" y="1006069"/>
                  </a:cubicBezTo>
                  <a:cubicBezTo>
                    <a:pt x="4286390" y="1382032"/>
                    <a:pt x="4294100" y="1333583"/>
                    <a:pt x="4268138" y="1333583"/>
                  </a:cubicBezTo>
                  <a:close/>
                  <a:moveTo>
                    <a:pt x="4276619" y="717988"/>
                  </a:moveTo>
                  <a:cubicBezTo>
                    <a:pt x="4281567" y="1031055"/>
                    <a:pt x="4286982" y="989435"/>
                    <a:pt x="4268138" y="989435"/>
                  </a:cubicBezTo>
                  <a:cubicBezTo>
                    <a:pt x="3954321" y="989435"/>
                    <a:pt x="3995128" y="1004419"/>
                    <a:pt x="3994465" y="962405"/>
                  </a:cubicBezTo>
                  <a:cubicBezTo>
                    <a:pt x="3992510" y="837167"/>
                    <a:pt x="3993980" y="839515"/>
                    <a:pt x="3992062" y="717737"/>
                  </a:cubicBezTo>
                  <a:cubicBezTo>
                    <a:pt x="3991022" y="653209"/>
                    <a:pt x="3975172" y="664376"/>
                    <a:pt x="4053004" y="664376"/>
                  </a:cubicBezTo>
                  <a:cubicBezTo>
                    <a:pt x="4320850" y="664376"/>
                    <a:pt x="4275417" y="643745"/>
                    <a:pt x="4276619" y="717988"/>
                  </a:cubicBezTo>
                  <a:close/>
                  <a:moveTo>
                    <a:pt x="4270200" y="351201"/>
                  </a:moveTo>
                  <a:cubicBezTo>
                    <a:pt x="4272046" y="424620"/>
                    <a:pt x="4272100" y="436360"/>
                    <a:pt x="4275489" y="647437"/>
                  </a:cubicBezTo>
                  <a:cubicBezTo>
                    <a:pt x="4244077" y="647437"/>
                    <a:pt x="4022613" y="647688"/>
                    <a:pt x="3990932" y="648029"/>
                  </a:cubicBezTo>
                  <a:lnTo>
                    <a:pt x="3985643" y="321662"/>
                  </a:lnTo>
                  <a:cubicBezTo>
                    <a:pt x="4323773" y="316285"/>
                    <a:pt x="4269321" y="316374"/>
                    <a:pt x="4270200" y="351201"/>
                  </a:cubicBezTo>
                  <a:close/>
                  <a:moveTo>
                    <a:pt x="3981914" y="1084900"/>
                  </a:moveTo>
                  <a:cubicBezTo>
                    <a:pt x="3983366" y="1162082"/>
                    <a:pt x="3982864" y="1133152"/>
                    <a:pt x="3986056" y="1332023"/>
                  </a:cubicBezTo>
                  <a:cubicBezTo>
                    <a:pt x="3893522" y="1333834"/>
                    <a:pt x="3930905" y="1335985"/>
                    <a:pt x="3701428" y="1333798"/>
                  </a:cubicBezTo>
                  <a:cubicBezTo>
                    <a:pt x="3697268" y="999257"/>
                    <a:pt x="3699688" y="1109636"/>
                    <a:pt x="3698631" y="1005692"/>
                  </a:cubicBezTo>
                  <a:cubicBezTo>
                    <a:pt x="4038840" y="1005531"/>
                    <a:pt x="3980067" y="991693"/>
                    <a:pt x="3981914" y="1084900"/>
                  </a:cubicBezTo>
                  <a:close/>
                  <a:moveTo>
                    <a:pt x="3977378" y="718024"/>
                  </a:moveTo>
                  <a:cubicBezTo>
                    <a:pt x="3982201" y="1034730"/>
                    <a:pt x="3990502" y="990994"/>
                    <a:pt x="3945571" y="990080"/>
                  </a:cubicBezTo>
                  <a:cubicBezTo>
                    <a:pt x="3878336" y="988718"/>
                    <a:pt x="3865929" y="988987"/>
                    <a:pt x="3698433" y="989058"/>
                  </a:cubicBezTo>
                  <a:cubicBezTo>
                    <a:pt x="3696425" y="831449"/>
                    <a:pt x="3693216" y="832327"/>
                    <a:pt x="3691459" y="665093"/>
                  </a:cubicBezTo>
                  <a:cubicBezTo>
                    <a:pt x="4027185" y="668373"/>
                    <a:pt x="3976195" y="644193"/>
                    <a:pt x="3977378" y="718024"/>
                  </a:cubicBezTo>
                  <a:close/>
                  <a:moveTo>
                    <a:pt x="3730258" y="323132"/>
                  </a:moveTo>
                  <a:cubicBezTo>
                    <a:pt x="3803194" y="324100"/>
                    <a:pt x="3873531" y="324261"/>
                    <a:pt x="3945607" y="322522"/>
                  </a:cubicBezTo>
                  <a:cubicBezTo>
                    <a:pt x="3981215" y="321626"/>
                    <a:pt x="3970188" y="273141"/>
                    <a:pt x="3976248" y="648226"/>
                  </a:cubicBezTo>
                  <a:cubicBezTo>
                    <a:pt x="3848466" y="650054"/>
                    <a:pt x="3898614" y="650503"/>
                    <a:pt x="3691297" y="648477"/>
                  </a:cubicBezTo>
                  <a:cubicBezTo>
                    <a:pt x="3688214" y="268122"/>
                    <a:pt x="3670930" y="322361"/>
                    <a:pt x="3730258" y="323132"/>
                  </a:cubicBezTo>
                  <a:close/>
                  <a:moveTo>
                    <a:pt x="3692176" y="1677229"/>
                  </a:moveTo>
                  <a:cubicBezTo>
                    <a:pt x="3621911" y="1677731"/>
                    <a:pt x="3530776" y="1677229"/>
                    <a:pt x="3410345" y="1677229"/>
                  </a:cubicBezTo>
                  <a:cubicBezTo>
                    <a:pt x="3410148" y="1665327"/>
                    <a:pt x="3405325" y="1386567"/>
                    <a:pt x="3404428" y="1349033"/>
                  </a:cubicBezTo>
                  <a:cubicBezTo>
                    <a:pt x="3405737" y="1349033"/>
                    <a:pt x="3684950" y="1350306"/>
                    <a:pt x="3686923" y="1350324"/>
                  </a:cubicBezTo>
                  <a:cubicBezTo>
                    <a:pt x="3688393" y="1469683"/>
                    <a:pt x="3690921" y="1598595"/>
                    <a:pt x="3692176" y="1677229"/>
                  </a:cubicBezTo>
                  <a:close/>
                  <a:moveTo>
                    <a:pt x="3684179" y="1084721"/>
                  </a:moveTo>
                  <a:cubicBezTo>
                    <a:pt x="3683552" y="1383771"/>
                    <a:pt x="3716058" y="1333475"/>
                    <a:pt x="3622861" y="1333475"/>
                  </a:cubicBezTo>
                  <a:cubicBezTo>
                    <a:pt x="3379202" y="1333475"/>
                    <a:pt x="3404051" y="1333457"/>
                    <a:pt x="3403944" y="1329102"/>
                  </a:cubicBezTo>
                  <a:cubicBezTo>
                    <a:pt x="3402510" y="1269646"/>
                    <a:pt x="3393312" y="1006463"/>
                    <a:pt x="3407924" y="1006463"/>
                  </a:cubicBezTo>
                  <a:cubicBezTo>
                    <a:pt x="3740209" y="1006463"/>
                    <a:pt x="3684395" y="981996"/>
                    <a:pt x="3684179" y="1084721"/>
                  </a:cubicBezTo>
                  <a:close/>
                  <a:moveTo>
                    <a:pt x="3677492" y="718024"/>
                  </a:moveTo>
                  <a:cubicBezTo>
                    <a:pt x="3682494" y="1037078"/>
                    <a:pt x="3703848" y="989058"/>
                    <a:pt x="3622861" y="989094"/>
                  </a:cubicBezTo>
                  <a:cubicBezTo>
                    <a:pt x="3366508" y="989094"/>
                    <a:pt x="3399014" y="1001946"/>
                    <a:pt x="3398386" y="962369"/>
                  </a:cubicBezTo>
                  <a:cubicBezTo>
                    <a:pt x="3398243" y="952797"/>
                    <a:pt x="3394011" y="678160"/>
                    <a:pt x="3393778" y="662942"/>
                  </a:cubicBezTo>
                  <a:cubicBezTo>
                    <a:pt x="3734310" y="662225"/>
                    <a:pt x="3676434" y="651273"/>
                    <a:pt x="3677492" y="718024"/>
                  </a:cubicBezTo>
                  <a:close/>
                  <a:moveTo>
                    <a:pt x="3407924" y="323329"/>
                  </a:moveTo>
                  <a:cubicBezTo>
                    <a:pt x="3712938" y="323329"/>
                    <a:pt x="3672005" y="310638"/>
                    <a:pt x="3672884" y="350341"/>
                  </a:cubicBezTo>
                  <a:cubicBezTo>
                    <a:pt x="3680988" y="706731"/>
                    <a:pt x="3687729" y="648172"/>
                    <a:pt x="3622861" y="648172"/>
                  </a:cubicBezTo>
                  <a:cubicBezTo>
                    <a:pt x="3515680" y="648172"/>
                    <a:pt x="3515572" y="646290"/>
                    <a:pt x="3407924" y="646290"/>
                  </a:cubicBezTo>
                  <a:cubicBezTo>
                    <a:pt x="3388758" y="646290"/>
                    <a:pt x="3393653" y="655647"/>
                    <a:pt x="3392828" y="595421"/>
                  </a:cubicBezTo>
                  <a:cubicBezTo>
                    <a:pt x="3388579" y="281440"/>
                    <a:pt x="3380403" y="323329"/>
                    <a:pt x="3407924" y="323329"/>
                  </a:cubicBezTo>
                  <a:close/>
                  <a:moveTo>
                    <a:pt x="3384347" y="1006499"/>
                  </a:moveTo>
                  <a:cubicBezTo>
                    <a:pt x="3385584" y="1096407"/>
                    <a:pt x="3385602" y="1180060"/>
                    <a:pt x="3389332" y="1332418"/>
                  </a:cubicBezTo>
                  <a:cubicBezTo>
                    <a:pt x="3089750" y="1332955"/>
                    <a:pt x="3105707" y="1336486"/>
                    <a:pt x="3105528" y="1329801"/>
                  </a:cubicBezTo>
                  <a:cubicBezTo>
                    <a:pt x="3104847" y="1300889"/>
                    <a:pt x="3099396" y="1008829"/>
                    <a:pt x="3099378" y="1007520"/>
                  </a:cubicBezTo>
                  <a:cubicBezTo>
                    <a:pt x="3249590" y="1008793"/>
                    <a:pt x="3293266" y="1006696"/>
                    <a:pt x="3384347" y="1006499"/>
                  </a:cubicBezTo>
                  <a:close/>
                  <a:moveTo>
                    <a:pt x="3384114" y="989847"/>
                  </a:moveTo>
                  <a:cubicBezTo>
                    <a:pt x="3055649" y="990546"/>
                    <a:pt x="3099289" y="1003021"/>
                    <a:pt x="3098643" y="962369"/>
                  </a:cubicBezTo>
                  <a:cubicBezTo>
                    <a:pt x="3096725" y="839927"/>
                    <a:pt x="3097245" y="839856"/>
                    <a:pt x="3095326" y="717737"/>
                  </a:cubicBezTo>
                  <a:cubicBezTo>
                    <a:pt x="3094251" y="649588"/>
                    <a:pt x="3038544" y="664914"/>
                    <a:pt x="3379076" y="663014"/>
                  </a:cubicBezTo>
                  <a:cubicBezTo>
                    <a:pt x="3379094" y="664376"/>
                    <a:pt x="3383666" y="958730"/>
                    <a:pt x="3384114" y="989847"/>
                  </a:cubicBezTo>
                  <a:close/>
                  <a:moveTo>
                    <a:pt x="3373536" y="323239"/>
                  </a:moveTo>
                  <a:cubicBezTo>
                    <a:pt x="3377157" y="505925"/>
                    <a:pt x="3376871" y="511768"/>
                    <a:pt x="3378843" y="646362"/>
                  </a:cubicBezTo>
                  <a:cubicBezTo>
                    <a:pt x="3049373" y="648101"/>
                    <a:pt x="3094681" y="669771"/>
                    <a:pt x="3092978" y="595349"/>
                  </a:cubicBezTo>
                  <a:cubicBezTo>
                    <a:pt x="3090306" y="478823"/>
                    <a:pt x="3089625" y="412001"/>
                    <a:pt x="3089374" y="350932"/>
                  </a:cubicBezTo>
                  <a:cubicBezTo>
                    <a:pt x="3089195" y="309330"/>
                    <a:pt x="3047348" y="321626"/>
                    <a:pt x="3373536" y="323239"/>
                  </a:cubicBezTo>
                  <a:close/>
                  <a:moveTo>
                    <a:pt x="3085412" y="1332758"/>
                  </a:moveTo>
                  <a:cubicBezTo>
                    <a:pt x="2910134" y="1328976"/>
                    <a:pt x="2804692" y="1335536"/>
                    <a:pt x="2804620" y="1329245"/>
                  </a:cubicBezTo>
                  <a:cubicBezTo>
                    <a:pt x="2800640" y="947868"/>
                    <a:pt x="2776884" y="1004921"/>
                    <a:pt x="2870134" y="1006176"/>
                  </a:cubicBezTo>
                  <a:cubicBezTo>
                    <a:pt x="2958597" y="1007359"/>
                    <a:pt x="2981977" y="1006409"/>
                    <a:pt x="3084712" y="1007359"/>
                  </a:cubicBezTo>
                  <a:cubicBezTo>
                    <a:pt x="3090934" y="1374988"/>
                    <a:pt x="3094197" y="1332920"/>
                    <a:pt x="3085412" y="1332758"/>
                  </a:cubicBezTo>
                  <a:close/>
                  <a:moveTo>
                    <a:pt x="3080642" y="718024"/>
                  </a:moveTo>
                  <a:cubicBezTo>
                    <a:pt x="3082561" y="840196"/>
                    <a:pt x="3082041" y="840071"/>
                    <a:pt x="3083959" y="962656"/>
                  </a:cubicBezTo>
                  <a:cubicBezTo>
                    <a:pt x="3084605" y="1003218"/>
                    <a:pt x="3128854" y="990062"/>
                    <a:pt x="2799923" y="988879"/>
                  </a:cubicBezTo>
                  <a:cubicBezTo>
                    <a:pt x="2797287" y="815443"/>
                    <a:pt x="2799779" y="817235"/>
                    <a:pt x="2796624" y="665649"/>
                  </a:cubicBezTo>
                  <a:cubicBezTo>
                    <a:pt x="3123906" y="663695"/>
                    <a:pt x="3079477" y="642759"/>
                    <a:pt x="3080642" y="718024"/>
                  </a:cubicBezTo>
                  <a:close/>
                  <a:moveTo>
                    <a:pt x="3074511" y="322719"/>
                  </a:moveTo>
                  <a:cubicBezTo>
                    <a:pt x="3075640" y="507233"/>
                    <a:pt x="3077074" y="533385"/>
                    <a:pt x="3079405" y="647671"/>
                  </a:cubicBezTo>
                  <a:cubicBezTo>
                    <a:pt x="3012816" y="646255"/>
                    <a:pt x="2941547" y="646237"/>
                    <a:pt x="2870062" y="647868"/>
                  </a:cubicBezTo>
                  <a:cubicBezTo>
                    <a:pt x="2773621" y="650072"/>
                    <a:pt x="2798793" y="702949"/>
                    <a:pt x="2789595" y="350753"/>
                  </a:cubicBezTo>
                  <a:cubicBezTo>
                    <a:pt x="2788305" y="301766"/>
                    <a:pt x="2752661" y="329387"/>
                    <a:pt x="3074511" y="322719"/>
                  </a:cubicBezTo>
                  <a:close/>
                  <a:moveTo>
                    <a:pt x="2762648" y="1332095"/>
                  </a:moveTo>
                  <a:cubicBezTo>
                    <a:pt x="2552068" y="1332131"/>
                    <a:pt x="2533027" y="1332095"/>
                    <a:pt x="2506258" y="1332220"/>
                  </a:cubicBezTo>
                  <a:cubicBezTo>
                    <a:pt x="2501274" y="1155988"/>
                    <a:pt x="2503533" y="1088987"/>
                    <a:pt x="2502726" y="1007108"/>
                  </a:cubicBezTo>
                  <a:cubicBezTo>
                    <a:pt x="2657725" y="1006642"/>
                    <a:pt x="2697188" y="1005280"/>
                    <a:pt x="2785472" y="1005477"/>
                  </a:cubicBezTo>
                  <a:cubicBezTo>
                    <a:pt x="2791101" y="1390528"/>
                    <a:pt x="2801985" y="1332095"/>
                    <a:pt x="2762648" y="1332095"/>
                  </a:cubicBezTo>
                  <a:close/>
                  <a:moveTo>
                    <a:pt x="2782890" y="717988"/>
                  </a:moveTo>
                  <a:cubicBezTo>
                    <a:pt x="2787785" y="1031342"/>
                    <a:pt x="2790599" y="988807"/>
                    <a:pt x="2762666" y="988807"/>
                  </a:cubicBezTo>
                  <a:cubicBezTo>
                    <a:pt x="2462672" y="988807"/>
                    <a:pt x="2502798" y="1003326"/>
                    <a:pt x="2502170" y="962369"/>
                  </a:cubicBezTo>
                  <a:cubicBezTo>
                    <a:pt x="2496666" y="610908"/>
                    <a:pt x="2479759" y="664304"/>
                    <a:pt x="2547549" y="664304"/>
                  </a:cubicBezTo>
                  <a:cubicBezTo>
                    <a:pt x="2654982" y="664304"/>
                    <a:pt x="2655018" y="665756"/>
                    <a:pt x="2762666" y="665756"/>
                  </a:cubicBezTo>
                  <a:cubicBezTo>
                    <a:pt x="2786816" y="665738"/>
                    <a:pt x="2781868" y="655235"/>
                    <a:pt x="2782890" y="717988"/>
                  </a:cubicBezTo>
                  <a:close/>
                  <a:moveTo>
                    <a:pt x="2547532" y="321680"/>
                  </a:moveTo>
                  <a:cubicBezTo>
                    <a:pt x="2556102" y="321680"/>
                    <a:pt x="2760926" y="321805"/>
                    <a:pt x="2774158" y="321823"/>
                  </a:cubicBezTo>
                  <a:cubicBezTo>
                    <a:pt x="2775270" y="368014"/>
                    <a:pt x="2770877" y="186655"/>
                    <a:pt x="2781545" y="649087"/>
                  </a:cubicBezTo>
                  <a:cubicBezTo>
                    <a:pt x="2661903" y="649427"/>
                    <a:pt x="2612346" y="646810"/>
                    <a:pt x="2496325" y="647868"/>
                  </a:cubicBezTo>
                  <a:cubicBezTo>
                    <a:pt x="2491843" y="262565"/>
                    <a:pt x="2471009" y="321680"/>
                    <a:pt x="2547532" y="321680"/>
                  </a:cubicBezTo>
                  <a:close/>
                  <a:moveTo>
                    <a:pt x="2488042" y="1007162"/>
                  </a:moveTo>
                  <a:cubicBezTo>
                    <a:pt x="2489118" y="1121107"/>
                    <a:pt x="2486034" y="1096031"/>
                    <a:pt x="2491556" y="1332292"/>
                  </a:cubicBezTo>
                  <a:cubicBezTo>
                    <a:pt x="2160419" y="1334371"/>
                    <a:pt x="2243558" y="1333834"/>
                    <a:pt x="2209080" y="1334156"/>
                  </a:cubicBezTo>
                  <a:cubicBezTo>
                    <a:pt x="2208022" y="1199329"/>
                    <a:pt x="2205745" y="1108184"/>
                    <a:pt x="2204041" y="1006283"/>
                  </a:cubicBezTo>
                  <a:cubicBezTo>
                    <a:pt x="2343012" y="1008918"/>
                    <a:pt x="2378207" y="1007646"/>
                    <a:pt x="2488042" y="1007162"/>
                  </a:cubicBezTo>
                  <a:close/>
                  <a:moveTo>
                    <a:pt x="2482627" y="718024"/>
                  </a:moveTo>
                  <a:cubicBezTo>
                    <a:pt x="2487630" y="1037544"/>
                    <a:pt x="2503856" y="990277"/>
                    <a:pt x="2439938" y="990797"/>
                  </a:cubicBezTo>
                  <a:cubicBezTo>
                    <a:pt x="2165977" y="993019"/>
                    <a:pt x="2203880" y="996013"/>
                    <a:pt x="2203342" y="962369"/>
                  </a:cubicBezTo>
                  <a:cubicBezTo>
                    <a:pt x="2198681" y="672137"/>
                    <a:pt x="2199003" y="690438"/>
                    <a:pt x="2198483" y="665201"/>
                  </a:cubicBezTo>
                  <a:cubicBezTo>
                    <a:pt x="2532041" y="670022"/>
                    <a:pt x="2481426" y="641003"/>
                    <a:pt x="2482627" y="718024"/>
                  </a:cubicBezTo>
                  <a:close/>
                  <a:moveTo>
                    <a:pt x="2225019" y="323311"/>
                  </a:moveTo>
                  <a:cubicBezTo>
                    <a:pt x="2516101" y="320766"/>
                    <a:pt x="2475814" y="313883"/>
                    <a:pt x="2476890" y="351255"/>
                  </a:cubicBezTo>
                  <a:cubicBezTo>
                    <a:pt x="2486966" y="695493"/>
                    <a:pt x="2488365" y="647742"/>
                    <a:pt x="2439884" y="648782"/>
                  </a:cubicBezTo>
                  <a:cubicBezTo>
                    <a:pt x="2366714" y="650359"/>
                    <a:pt x="2297543" y="650270"/>
                    <a:pt x="2225055" y="648997"/>
                  </a:cubicBezTo>
                  <a:cubicBezTo>
                    <a:pt x="2191043" y="648405"/>
                    <a:pt x="2198555" y="659268"/>
                    <a:pt x="2196816" y="595313"/>
                  </a:cubicBezTo>
                  <a:cubicBezTo>
                    <a:pt x="2188282" y="281296"/>
                    <a:pt x="2184301" y="323687"/>
                    <a:pt x="2225019" y="323311"/>
                  </a:cubicBezTo>
                  <a:close/>
                  <a:moveTo>
                    <a:pt x="2194342" y="1328636"/>
                  </a:moveTo>
                  <a:cubicBezTo>
                    <a:pt x="2194431" y="1338727"/>
                    <a:pt x="2216753" y="1333350"/>
                    <a:pt x="1909749" y="1333171"/>
                  </a:cubicBezTo>
                  <a:cubicBezTo>
                    <a:pt x="1909462" y="1273930"/>
                    <a:pt x="1905948" y="1007879"/>
                    <a:pt x="1905913" y="1005835"/>
                  </a:cubicBezTo>
                  <a:cubicBezTo>
                    <a:pt x="2056268" y="1005835"/>
                    <a:pt x="2126210" y="1005101"/>
                    <a:pt x="2189357" y="1006069"/>
                  </a:cubicBezTo>
                  <a:cubicBezTo>
                    <a:pt x="2191150" y="1113722"/>
                    <a:pt x="2193445" y="1205459"/>
                    <a:pt x="2194342" y="1328636"/>
                  </a:cubicBezTo>
                  <a:close/>
                  <a:moveTo>
                    <a:pt x="2189088" y="989399"/>
                  </a:moveTo>
                  <a:cubicBezTo>
                    <a:pt x="1865410" y="984488"/>
                    <a:pt x="1905948" y="1005387"/>
                    <a:pt x="1905267" y="962333"/>
                  </a:cubicBezTo>
                  <a:cubicBezTo>
                    <a:pt x="1901179" y="703236"/>
                    <a:pt x="1901107" y="695762"/>
                    <a:pt x="1900390" y="662888"/>
                  </a:cubicBezTo>
                  <a:cubicBezTo>
                    <a:pt x="1902398" y="662888"/>
                    <a:pt x="2182401" y="665003"/>
                    <a:pt x="2183799" y="665021"/>
                  </a:cubicBezTo>
                  <a:cubicBezTo>
                    <a:pt x="2184534" y="700888"/>
                    <a:pt x="2184624" y="711428"/>
                    <a:pt x="2189088" y="989399"/>
                  </a:cubicBezTo>
                  <a:close/>
                  <a:moveTo>
                    <a:pt x="1902363" y="324046"/>
                  </a:moveTo>
                  <a:cubicBezTo>
                    <a:pt x="2220931" y="324046"/>
                    <a:pt x="2177721" y="313112"/>
                    <a:pt x="2178044" y="351058"/>
                  </a:cubicBezTo>
                  <a:cubicBezTo>
                    <a:pt x="2180590" y="701444"/>
                    <a:pt x="2206175" y="648065"/>
                    <a:pt x="2117443" y="648065"/>
                  </a:cubicBezTo>
                  <a:cubicBezTo>
                    <a:pt x="2011965" y="648065"/>
                    <a:pt x="2009257" y="646255"/>
                    <a:pt x="1902344" y="646255"/>
                  </a:cubicBezTo>
                  <a:cubicBezTo>
                    <a:pt x="1899099" y="646237"/>
                    <a:pt x="1885330" y="324046"/>
                    <a:pt x="1902363" y="324046"/>
                  </a:cubicBezTo>
                  <a:close/>
                  <a:moveTo>
                    <a:pt x="1895011" y="1329353"/>
                  </a:moveTo>
                  <a:cubicBezTo>
                    <a:pt x="1895047" y="1335053"/>
                    <a:pt x="1666556" y="1334640"/>
                    <a:pt x="1611764" y="1333887"/>
                  </a:cubicBezTo>
                  <a:cubicBezTo>
                    <a:pt x="1606188" y="1013848"/>
                    <a:pt x="1607102" y="1100315"/>
                    <a:pt x="1605345" y="1007287"/>
                  </a:cubicBezTo>
                  <a:cubicBezTo>
                    <a:pt x="1737843" y="1009349"/>
                    <a:pt x="1785248" y="1005979"/>
                    <a:pt x="1891246" y="1005835"/>
                  </a:cubicBezTo>
                  <a:cubicBezTo>
                    <a:pt x="1891246" y="1007126"/>
                    <a:pt x="1894832" y="1284076"/>
                    <a:pt x="1895011" y="1329353"/>
                  </a:cubicBezTo>
                  <a:close/>
                  <a:moveTo>
                    <a:pt x="1890995" y="989184"/>
                  </a:moveTo>
                  <a:cubicBezTo>
                    <a:pt x="1563857" y="989668"/>
                    <a:pt x="1605220" y="1004186"/>
                    <a:pt x="1604574" y="962369"/>
                  </a:cubicBezTo>
                  <a:cubicBezTo>
                    <a:pt x="1602978" y="859734"/>
                    <a:pt x="1602925" y="838099"/>
                    <a:pt x="1601024" y="717737"/>
                  </a:cubicBezTo>
                  <a:cubicBezTo>
                    <a:pt x="1599948" y="646900"/>
                    <a:pt x="1550302" y="663014"/>
                    <a:pt x="1885706" y="662888"/>
                  </a:cubicBezTo>
                  <a:cubicBezTo>
                    <a:pt x="1886603" y="703559"/>
                    <a:pt x="1890977" y="987839"/>
                    <a:pt x="1890995" y="989184"/>
                  </a:cubicBezTo>
                  <a:close/>
                  <a:moveTo>
                    <a:pt x="1879789" y="323992"/>
                  </a:moveTo>
                  <a:cubicBezTo>
                    <a:pt x="1880829" y="543548"/>
                    <a:pt x="1883178" y="561508"/>
                    <a:pt x="1885294" y="646255"/>
                  </a:cubicBezTo>
                  <a:cubicBezTo>
                    <a:pt x="1679340" y="646344"/>
                    <a:pt x="1638604" y="646541"/>
                    <a:pt x="1599931" y="647491"/>
                  </a:cubicBezTo>
                  <a:cubicBezTo>
                    <a:pt x="1596004" y="390563"/>
                    <a:pt x="1596936" y="443100"/>
                    <a:pt x="1594157" y="321859"/>
                  </a:cubicBezTo>
                  <a:cubicBezTo>
                    <a:pt x="1733791" y="318095"/>
                    <a:pt x="1788457" y="323526"/>
                    <a:pt x="1879789" y="323992"/>
                  </a:cubicBezTo>
                  <a:close/>
                  <a:moveTo>
                    <a:pt x="1592436" y="1084972"/>
                  </a:moveTo>
                  <a:cubicBezTo>
                    <a:pt x="1599948" y="1372658"/>
                    <a:pt x="1602781" y="1333762"/>
                    <a:pt x="1579957" y="1333368"/>
                  </a:cubicBezTo>
                  <a:cubicBezTo>
                    <a:pt x="1313366" y="1328367"/>
                    <a:pt x="1312613" y="1337741"/>
                    <a:pt x="1312470" y="1329209"/>
                  </a:cubicBezTo>
                  <a:cubicBezTo>
                    <a:pt x="1306123" y="949230"/>
                    <a:pt x="1284285" y="1006355"/>
                    <a:pt x="1364859" y="1006033"/>
                  </a:cubicBezTo>
                  <a:cubicBezTo>
                    <a:pt x="1463596" y="1005638"/>
                    <a:pt x="1509836" y="1005513"/>
                    <a:pt x="1579688" y="1006821"/>
                  </a:cubicBezTo>
                  <a:cubicBezTo>
                    <a:pt x="1594498" y="1007108"/>
                    <a:pt x="1590087" y="994848"/>
                    <a:pt x="1592436" y="1084972"/>
                  </a:cubicBezTo>
                  <a:close/>
                  <a:moveTo>
                    <a:pt x="1586340" y="718024"/>
                  </a:moveTo>
                  <a:cubicBezTo>
                    <a:pt x="1591109" y="1022953"/>
                    <a:pt x="1594104" y="990421"/>
                    <a:pt x="1579957" y="990152"/>
                  </a:cubicBezTo>
                  <a:cubicBezTo>
                    <a:pt x="1266194" y="984254"/>
                    <a:pt x="1305190" y="1005101"/>
                    <a:pt x="1304527" y="962405"/>
                  </a:cubicBezTo>
                  <a:cubicBezTo>
                    <a:pt x="1302626" y="841092"/>
                    <a:pt x="1305531" y="841451"/>
                    <a:pt x="1303595" y="717701"/>
                  </a:cubicBezTo>
                  <a:cubicBezTo>
                    <a:pt x="1302375" y="640537"/>
                    <a:pt x="1259363" y="673464"/>
                    <a:pt x="1580011" y="664699"/>
                  </a:cubicBezTo>
                  <a:cubicBezTo>
                    <a:pt x="1587774" y="664484"/>
                    <a:pt x="1585408" y="656525"/>
                    <a:pt x="1586340" y="718024"/>
                  </a:cubicBezTo>
                  <a:close/>
                  <a:moveTo>
                    <a:pt x="1579473" y="322271"/>
                  </a:moveTo>
                  <a:cubicBezTo>
                    <a:pt x="1587667" y="684129"/>
                    <a:pt x="1586950" y="647832"/>
                    <a:pt x="1579635" y="648011"/>
                  </a:cubicBezTo>
                  <a:cubicBezTo>
                    <a:pt x="1508885" y="650054"/>
                    <a:pt x="1496478" y="649320"/>
                    <a:pt x="1364805" y="649678"/>
                  </a:cubicBezTo>
                  <a:cubicBezTo>
                    <a:pt x="1282241" y="649893"/>
                    <a:pt x="1305531" y="704079"/>
                    <a:pt x="1296333" y="350717"/>
                  </a:cubicBezTo>
                  <a:cubicBezTo>
                    <a:pt x="1295096" y="301730"/>
                    <a:pt x="1261407" y="331395"/>
                    <a:pt x="1579473" y="322271"/>
                  </a:cubicBezTo>
                  <a:close/>
                  <a:moveTo>
                    <a:pt x="1297803" y="1329532"/>
                  </a:moveTo>
                  <a:cubicBezTo>
                    <a:pt x="1297911" y="1336236"/>
                    <a:pt x="1013139" y="1331432"/>
                    <a:pt x="1013050" y="1328994"/>
                  </a:cubicBezTo>
                  <a:cubicBezTo>
                    <a:pt x="999441" y="952295"/>
                    <a:pt x="1004013" y="1005423"/>
                    <a:pt x="1042310" y="1005423"/>
                  </a:cubicBezTo>
                  <a:cubicBezTo>
                    <a:pt x="1144920" y="1005423"/>
                    <a:pt x="1147699" y="1006248"/>
                    <a:pt x="1257337" y="1006248"/>
                  </a:cubicBezTo>
                  <a:cubicBezTo>
                    <a:pt x="1300744" y="1006248"/>
                    <a:pt x="1291134" y="953891"/>
                    <a:pt x="1297803" y="1329532"/>
                  </a:cubicBezTo>
                  <a:close/>
                  <a:moveTo>
                    <a:pt x="1288928" y="717988"/>
                  </a:moveTo>
                  <a:cubicBezTo>
                    <a:pt x="1293895" y="1034138"/>
                    <a:pt x="1297803" y="989614"/>
                    <a:pt x="1257337" y="989614"/>
                  </a:cubicBezTo>
                  <a:cubicBezTo>
                    <a:pt x="968406" y="989614"/>
                    <a:pt x="1007868" y="996120"/>
                    <a:pt x="1007348" y="962369"/>
                  </a:cubicBezTo>
                  <a:cubicBezTo>
                    <a:pt x="1001916" y="615604"/>
                    <a:pt x="987375" y="665272"/>
                    <a:pt x="1042310" y="665272"/>
                  </a:cubicBezTo>
                  <a:cubicBezTo>
                    <a:pt x="1335527" y="665272"/>
                    <a:pt x="1287942" y="654679"/>
                    <a:pt x="1288928" y="717988"/>
                  </a:cubicBezTo>
                  <a:close/>
                  <a:moveTo>
                    <a:pt x="1042310" y="322486"/>
                  </a:moveTo>
                  <a:cubicBezTo>
                    <a:pt x="1262214" y="322540"/>
                    <a:pt x="1262805" y="322540"/>
                    <a:pt x="1280932" y="322576"/>
                  </a:cubicBezTo>
                  <a:cubicBezTo>
                    <a:pt x="1282653" y="394076"/>
                    <a:pt x="1287691" y="648441"/>
                    <a:pt x="1287727" y="649857"/>
                  </a:cubicBezTo>
                  <a:cubicBezTo>
                    <a:pt x="1195140" y="649947"/>
                    <a:pt x="1279264" y="649947"/>
                    <a:pt x="1001181" y="648549"/>
                  </a:cubicBezTo>
                  <a:cubicBezTo>
                    <a:pt x="995102" y="263354"/>
                    <a:pt x="982982" y="322486"/>
                    <a:pt x="1042310" y="322486"/>
                  </a:cubicBezTo>
                  <a:close/>
                  <a:moveTo>
                    <a:pt x="993901" y="1084828"/>
                  </a:moveTo>
                  <a:cubicBezTo>
                    <a:pt x="994331" y="1167979"/>
                    <a:pt x="995371" y="1247546"/>
                    <a:pt x="998330" y="1329639"/>
                  </a:cubicBezTo>
                  <a:cubicBezTo>
                    <a:pt x="998401" y="1331557"/>
                    <a:pt x="714347" y="1342760"/>
                    <a:pt x="714347" y="1329711"/>
                  </a:cubicBezTo>
                  <a:cubicBezTo>
                    <a:pt x="714347" y="978895"/>
                    <a:pt x="697727" y="1006893"/>
                    <a:pt x="719798" y="1007036"/>
                  </a:cubicBezTo>
                  <a:cubicBezTo>
                    <a:pt x="1048281" y="1009277"/>
                    <a:pt x="993345" y="977855"/>
                    <a:pt x="993901" y="1084828"/>
                  </a:cubicBezTo>
                  <a:close/>
                  <a:moveTo>
                    <a:pt x="987590" y="718060"/>
                  </a:moveTo>
                  <a:cubicBezTo>
                    <a:pt x="992592" y="1038834"/>
                    <a:pt x="1011275" y="988305"/>
                    <a:pt x="934716" y="989757"/>
                  </a:cubicBezTo>
                  <a:cubicBezTo>
                    <a:pt x="667247" y="994436"/>
                    <a:pt x="708251" y="996210"/>
                    <a:pt x="707731" y="962405"/>
                  </a:cubicBezTo>
                  <a:cubicBezTo>
                    <a:pt x="702496" y="627936"/>
                    <a:pt x="699502" y="664914"/>
                    <a:pt x="719959" y="664591"/>
                  </a:cubicBezTo>
                  <a:cubicBezTo>
                    <a:pt x="1041539" y="659393"/>
                    <a:pt x="986622" y="656740"/>
                    <a:pt x="987590" y="718060"/>
                  </a:cubicBezTo>
                  <a:close/>
                  <a:moveTo>
                    <a:pt x="719887" y="321734"/>
                  </a:moveTo>
                  <a:cubicBezTo>
                    <a:pt x="1022355" y="319905"/>
                    <a:pt x="980956" y="313237"/>
                    <a:pt x="981691" y="353729"/>
                  </a:cubicBezTo>
                  <a:cubicBezTo>
                    <a:pt x="983215" y="436898"/>
                    <a:pt x="984112" y="497554"/>
                    <a:pt x="986496" y="648441"/>
                  </a:cubicBezTo>
                  <a:cubicBezTo>
                    <a:pt x="917899" y="647921"/>
                    <a:pt x="863035" y="645771"/>
                    <a:pt x="704038" y="648190"/>
                  </a:cubicBezTo>
                  <a:cubicBezTo>
                    <a:pt x="699591" y="277030"/>
                    <a:pt x="687453" y="321913"/>
                    <a:pt x="719887" y="321734"/>
                  </a:cubicBezTo>
                  <a:close/>
                  <a:moveTo>
                    <a:pt x="699663" y="1329711"/>
                  </a:moveTo>
                  <a:cubicBezTo>
                    <a:pt x="699663" y="1337831"/>
                    <a:pt x="724441" y="1334353"/>
                    <a:pt x="415644" y="1334067"/>
                  </a:cubicBezTo>
                  <a:cubicBezTo>
                    <a:pt x="416075" y="1186621"/>
                    <a:pt x="412094" y="1090815"/>
                    <a:pt x="410481" y="1007198"/>
                  </a:cubicBezTo>
                  <a:cubicBezTo>
                    <a:pt x="499966" y="1007162"/>
                    <a:pt x="585166" y="1006283"/>
                    <a:pt x="693854" y="1006893"/>
                  </a:cubicBezTo>
                  <a:cubicBezTo>
                    <a:pt x="695575" y="1093289"/>
                    <a:pt x="699663" y="1173446"/>
                    <a:pt x="699663" y="1329711"/>
                  </a:cubicBezTo>
                  <a:close/>
                  <a:moveTo>
                    <a:pt x="693047" y="962691"/>
                  </a:moveTo>
                  <a:cubicBezTo>
                    <a:pt x="693621" y="998863"/>
                    <a:pt x="740022" y="990385"/>
                    <a:pt x="410140" y="990546"/>
                  </a:cubicBezTo>
                  <a:cubicBezTo>
                    <a:pt x="406572" y="789058"/>
                    <a:pt x="405227" y="765290"/>
                    <a:pt x="404187" y="665326"/>
                  </a:cubicBezTo>
                  <a:cubicBezTo>
                    <a:pt x="606914" y="665469"/>
                    <a:pt x="640317" y="665667"/>
                    <a:pt x="689551" y="665039"/>
                  </a:cubicBezTo>
                  <a:cubicBezTo>
                    <a:pt x="692061" y="851847"/>
                    <a:pt x="691756" y="879953"/>
                    <a:pt x="693047" y="962691"/>
                  </a:cubicBezTo>
                  <a:close/>
                  <a:moveTo>
                    <a:pt x="683078" y="321913"/>
                  </a:moveTo>
                  <a:cubicBezTo>
                    <a:pt x="688314" y="486315"/>
                    <a:pt x="686700" y="436450"/>
                    <a:pt x="689336" y="648405"/>
                  </a:cubicBezTo>
                  <a:cubicBezTo>
                    <a:pt x="645642" y="648943"/>
                    <a:pt x="629165" y="648836"/>
                    <a:pt x="404044" y="648692"/>
                  </a:cubicBezTo>
                  <a:cubicBezTo>
                    <a:pt x="403219" y="546434"/>
                    <a:pt x="404994" y="573643"/>
                    <a:pt x="399867" y="323687"/>
                  </a:cubicBezTo>
                  <a:cubicBezTo>
                    <a:pt x="491521" y="323634"/>
                    <a:pt x="418101" y="322988"/>
                    <a:pt x="683078" y="321913"/>
                  </a:cubicBezTo>
                  <a:close/>
                  <a:moveTo>
                    <a:pt x="182491" y="322074"/>
                  </a:moveTo>
                  <a:cubicBezTo>
                    <a:pt x="287916" y="322074"/>
                    <a:pt x="287306" y="323544"/>
                    <a:pt x="385165" y="323652"/>
                  </a:cubicBezTo>
                  <a:cubicBezTo>
                    <a:pt x="390436" y="581888"/>
                    <a:pt x="388517" y="549212"/>
                    <a:pt x="389360" y="648656"/>
                  </a:cubicBezTo>
                  <a:cubicBezTo>
                    <a:pt x="187386" y="648513"/>
                    <a:pt x="155561" y="648388"/>
                    <a:pt x="106059" y="648764"/>
                  </a:cubicBezTo>
                  <a:cubicBezTo>
                    <a:pt x="102132" y="254607"/>
                    <a:pt x="74360" y="322074"/>
                    <a:pt x="182491" y="322074"/>
                  </a:cubicBezTo>
                  <a:close/>
                  <a:moveTo>
                    <a:pt x="182491" y="665165"/>
                  </a:moveTo>
                  <a:cubicBezTo>
                    <a:pt x="429073" y="665326"/>
                    <a:pt x="389109" y="647706"/>
                    <a:pt x="390203" y="718060"/>
                  </a:cubicBezTo>
                  <a:cubicBezTo>
                    <a:pt x="392139" y="842508"/>
                    <a:pt x="393071" y="840411"/>
                    <a:pt x="394990" y="962656"/>
                  </a:cubicBezTo>
                  <a:cubicBezTo>
                    <a:pt x="395617" y="1002752"/>
                    <a:pt x="440064" y="990205"/>
                    <a:pt x="110577" y="990044"/>
                  </a:cubicBezTo>
                  <a:cubicBezTo>
                    <a:pt x="104015" y="605333"/>
                    <a:pt x="85296" y="665165"/>
                    <a:pt x="182491" y="665165"/>
                  </a:cubicBezTo>
                  <a:close/>
                  <a:moveTo>
                    <a:pt x="116027" y="1328851"/>
                  </a:moveTo>
                  <a:cubicBezTo>
                    <a:pt x="114826" y="946542"/>
                    <a:pt x="82625" y="1006678"/>
                    <a:pt x="182491" y="1006732"/>
                  </a:cubicBezTo>
                  <a:cubicBezTo>
                    <a:pt x="275921" y="1006732"/>
                    <a:pt x="290964" y="1007198"/>
                    <a:pt x="395761" y="1007198"/>
                  </a:cubicBezTo>
                  <a:cubicBezTo>
                    <a:pt x="397643" y="1106051"/>
                    <a:pt x="401355" y="1182211"/>
                    <a:pt x="400906" y="1334067"/>
                  </a:cubicBezTo>
                  <a:cubicBezTo>
                    <a:pt x="399114" y="1334067"/>
                    <a:pt x="116045" y="1334067"/>
                    <a:pt x="116027" y="1328851"/>
                  </a:cubicBezTo>
                  <a:close/>
                  <a:moveTo>
                    <a:pt x="119290" y="1573734"/>
                  </a:moveTo>
                  <a:cubicBezTo>
                    <a:pt x="118035" y="1507037"/>
                    <a:pt x="116404" y="1416555"/>
                    <a:pt x="116117" y="1349697"/>
                  </a:cubicBezTo>
                  <a:cubicBezTo>
                    <a:pt x="279650" y="1349033"/>
                    <a:pt x="265630" y="1350701"/>
                    <a:pt x="400889" y="1350701"/>
                  </a:cubicBezTo>
                  <a:cubicBezTo>
                    <a:pt x="400458" y="1693486"/>
                    <a:pt x="414102" y="1674630"/>
                    <a:pt x="397392" y="1674630"/>
                  </a:cubicBezTo>
                  <a:cubicBezTo>
                    <a:pt x="62867" y="1674630"/>
                    <a:pt x="121657" y="1700907"/>
                    <a:pt x="119290" y="1573734"/>
                  </a:cubicBezTo>
                  <a:close/>
                  <a:moveTo>
                    <a:pt x="121388" y="1696014"/>
                  </a:moveTo>
                  <a:cubicBezTo>
                    <a:pt x="121281" y="1689543"/>
                    <a:pt x="405729" y="1689202"/>
                    <a:pt x="405837" y="1696300"/>
                  </a:cubicBezTo>
                  <a:cubicBezTo>
                    <a:pt x="411467" y="2055344"/>
                    <a:pt x="422404" y="2016466"/>
                    <a:pt x="397374" y="2016466"/>
                  </a:cubicBezTo>
                  <a:cubicBezTo>
                    <a:pt x="200725" y="2016430"/>
                    <a:pt x="165799" y="2016304"/>
                    <a:pt x="127269" y="2016663"/>
                  </a:cubicBezTo>
                  <a:cubicBezTo>
                    <a:pt x="126283" y="1977390"/>
                    <a:pt x="121550" y="1706159"/>
                    <a:pt x="121388" y="1696014"/>
                  </a:cubicBezTo>
                  <a:close/>
                  <a:moveTo>
                    <a:pt x="133222" y="2307271"/>
                  </a:moveTo>
                  <a:cubicBezTo>
                    <a:pt x="129169" y="1983306"/>
                    <a:pt x="111312" y="2033082"/>
                    <a:pt x="182491" y="2033082"/>
                  </a:cubicBezTo>
                  <a:cubicBezTo>
                    <a:pt x="197391" y="2033082"/>
                    <a:pt x="400207" y="2033117"/>
                    <a:pt x="412865" y="2033135"/>
                  </a:cubicBezTo>
                  <a:cubicBezTo>
                    <a:pt x="413887" y="2119136"/>
                    <a:pt x="413206" y="2076745"/>
                    <a:pt x="417455" y="2361600"/>
                  </a:cubicBezTo>
                  <a:cubicBezTo>
                    <a:pt x="81567" y="2361850"/>
                    <a:pt x="134046" y="2372336"/>
                    <a:pt x="133222" y="2307271"/>
                  </a:cubicBezTo>
                  <a:close/>
                  <a:moveTo>
                    <a:pt x="138815" y="2674040"/>
                  </a:moveTo>
                  <a:cubicBezTo>
                    <a:pt x="135427" y="2461205"/>
                    <a:pt x="134746" y="2420392"/>
                    <a:pt x="134136" y="2376280"/>
                  </a:cubicBezTo>
                  <a:cubicBezTo>
                    <a:pt x="246338" y="2375097"/>
                    <a:pt x="289494" y="2378341"/>
                    <a:pt x="417724" y="2378251"/>
                  </a:cubicBezTo>
                  <a:cubicBezTo>
                    <a:pt x="420898" y="2586264"/>
                    <a:pt x="418047" y="2562478"/>
                    <a:pt x="420880" y="2704798"/>
                  </a:cubicBezTo>
                  <a:cubicBezTo>
                    <a:pt x="90370" y="2705873"/>
                    <a:pt x="139335" y="2707648"/>
                    <a:pt x="138815" y="2674040"/>
                  </a:cubicBezTo>
                  <a:close/>
                  <a:moveTo>
                    <a:pt x="143925" y="3040880"/>
                  </a:moveTo>
                  <a:cubicBezTo>
                    <a:pt x="135750" y="2666475"/>
                    <a:pt x="127233" y="2719227"/>
                    <a:pt x="182509" y="2719227"/>
                  </a:cubicBezTo>
                  <a:cubicBezTo>
                    <a:pt x="288256" y="2719227"/>
                    <a:pt x="290229" y="2721467"/>
                    <a:pt x="397410" y="2721467"/>
                  </a:cubicBezTo>
                  <a:cubicBezTo>
                    <a:pt x="425326" y="2721467"/>
                    <a:pt x="424770" y="2669505"/>
                    <a:pt x="428302" y="3040270"/>
                  </a:cubicBezTo>
                  <a:cubicBezTo>
                    <a:pt x="428374" y="3048426"/>
                    <a:pt x="433932" y="3046311"/>
                    <a:pt x="397410" y="3046311"/>
                  </a:cubicBezTo>
                  <a:cubicBezTo>
                    <a:pt x="114109" y="3046311"/>
                    <a:pt x="144069" y="3047243"/>
                    <a:pt x="143925" y="3040880"/>
                  </a:cubicBezTo>
                  <a:close/>
                  <a:moveTo>
                    <a:pt x="144409" y="3062461"/>
                  </a:moveTo>
                  <a:cubicBezTo>
                    <a:pt x="188408" y="3062425"/>
                    <a:pt x="427155" y="3062998"/>
                    <a:pt x="428500" y="3062998"/>
                  </a:cubicBezTo>
                  <a:cubicBezTo>
                    <a:pt x="432301" y="3440522"/>
                    <a:pt x="450373" y="3389133"/>
                    <a:pt x="397392" y="3389133"/>
                  </a:cubicBezTo>
                  <a:cubicBezTo>
                    <a:pt x="183657" y="3389097"/>
                    <a:pt x="171788" y="3389115"/>
                    <a:pt x="147762" y="3389061"/>
                  </a:cubicBezTo>
                  <a:cubicBezTo>
                    <a:pt x="146077" y="3267139"/>
                    <a:pt x="148784" y="3262371"/>
                    <a:pt x="144409" y="3062461"/>
                  </a:cubicBezTo>
                  <a:close/>
                  <a:moveTo>
                    <a:pt x="155221" y="3732097"/>
                  </a:moveTo>
                  <a:cubicBezTo>
                    <a:pt x="148730" y="3413528"/>
                    <a:pt x="149322" y="3499529"/>
                    <a:pt x="147995" y="3405695"/>
                  </a:cubicBezTo>
                  <a:cubicBezTo>
                    <a:pt x="456039" y="3406483"/>
                    <a:pt x="434022" y="3403938"/>
                    <a:pt x="434076" y="3408079"/>
                  </a:cubicBezTo>
                  <a:cubicBezTo>
                    <a:pt x="439867" y="3778611"/>
                    <a:pt x="455734" y="3730018"/>
                    <a:pt x="397374" y="3730018"/>
                  </a:cubicBezTo>
                  <a:cubicBezTo>
                    <a:pt x="280636" y="3730036"/>
                    <a:pt x="279417" y="3732671"/>
                    <a:pt x="155221" y="3732097"/>
                  </a:cubicBezTo>
                  <a:close/>
                  <a:moveTo>
                    <a:pt x="155579" y="3748749"/>
                  </a:moveTo>
                  <a:cubicBezTo>
                    <a:pt x="253491" y="3749179"/>
                    <a:pt x="267907" y="3747136"/>
                    <a:pt x="439383" y="3746616"/>
                  </a:cubicBezTo>
                  <a:cubicBezTo>
                    <a:pt x="445479" y="4135468"/>
                    <a:pt x="459697" y="4072822"/>
                    <a:pt x="397392" y="4072822"/>
                  </a:cubicBezTo>
                  <a:cubicBezTo>
                    <a:pt x="289906" y="4072822"/>
                    <a:pt x="289798" y="4074848"/>
                    <a:pt x="182491" y="4074848"/>
                  </a:cubicBezTo>
                  <a:cubicBezTo>
                    <a:pt x="150093" y="4074848"/>
                    <a:pt x="163397" y="4116719"/>
                    <a:pt x="155579" y="3748749"/>
                  </a:cubicBezTo>
                  <a:close/>
                  <a:moveTo>
                    <a:pt x="163002" y="4386337"/>
                  </a:moveTo>
                  <a:cubicBezTo>
                    <a:pt x="157659" y="4043964"/>
                    <a:pt x="157605" y="4091481"/>
                    <a:pt x="182491" y="4091481"/>
                  </a:cubicBezTo>
                  <a:cubicBezTo>
                    <a:pt x="489728" y="4091481"/>
                    <a:pt x="445210" y="4069596"/>
                    <a:pt x="446375" y="4141957"/>
                  </a:cubicBezTo>
                  <a:cubicBezTo>
                    <a:pt x="448240" y="4261315"/>
                    <a:pt x="445963" y="4264505"/>
                    <a:pt x="447881" y="4386588"/>
                  </a:cubicBezTo>
                  <a:cubicBezTo>
                    <a:pt x="448437" y="4421666"/>
                    <a:pt x="458477" y="4414228"/>
                    <a:pt x="397410" y="4414228"/>
                  </a:cubicBezTo>
                  <a:cubicBezTo>
                    <a:pt x="125817" y="4414228"/>
                    <a:pt x="163594" y="4424767"/>
                    <a:pt x="163002" y="4386337"/>
                  </a:cubicBezTo>
                  <a:close/>
                  <a:moveTo>
                    <a:pt x="169510" y="4753249"/>
                  </a:moveTo>
                  <a:cubicBezTo>
                    <a:pt x="160546" y="4379687"/>
                    <a:pt x="157856" y="4431310"/>
                    <a:pt x="182491" y="4431310"/>
                  </a:cubicBezTo>
                  <a:cubicBezTo>
                    <a:pt x="503659" y="4431310"/>
                    <a:pt x="448312" y="4410123"/>
                    <a:pt x="449567" y="4508905"/>
                  </a:cubicBezTo>
                  <a:cubicBezTo>
                    <a:pt x="450553" y="4587252"/>
                    <a:pt x="451772" y="4675744"/>
                    <a:pt x="453816" y="4753715"/>
                  </a:cubicBezTo>
                  <a:cubicBezTo>
                    <a:pt x="453941" y="4758734"/>
                    <a:pt x="462386" y="4757264"/>
                    <a:pt x="397410" y="4757264"/>
                  </a:cubicBezTo>
                  <a:cubicBezTo>
                    <a:pt x="150774" y="4757264"/>
                    <a:pt x="169833" y="4767212"/>
                    <a:pt x="169510" y="4753249"/>
                  </a:cubicBezTo>
                  <a:close/>
                  <a:moveTo>
                    <a:pt x="176449" y="5101538"/>
                  </a:moveTo>
                  <a:cubicBezTo>
                    <a:pt x="170479" y="4739107"/>
                    <a:pt x="163199" y="4776874"/>
                    <a:pt x="182491" y="4776874"/>
                  </a:cubicBezTo>
                  <a:cubicBezTo>
                    <a:pt x="508393" y="4776874"/>
                    <a:pt x="454174" y="4738874"/>
                    <a:pt x="456326" y="4875888"/>
                  </a:cubicBezTo>
                  <a:cubicBezTo>
                    <a:pt x="458226" y="4997487"/>
                    <a:pt x="459571" y="4995498"/>
                    <a:pt x="461400" y="5101789"/>
                  </a:cubicBezTo>
                  <a:cubicBezTo>
                    <a:pt x="426581" y="5101646"/>
                    <a:pt x="193213" y="5101538"/>
                    <a:pt x="176449" y="5101538"/>
                  </a:cubicBezTo>
                  <a:close/>
                  <a:moveTo>
                    <a:pt x="182491" y="5118172"/>
                  </a:moveTo>
                  <a:cubicBezTo>
                    <a:pt x="435080" y="5118333"/>
                    <a:pt x="431601" y="5118315"/>
                    <a:pt x="461687" y="5118459"/>
                  </a:cubicBezTo>
                  <a:cubicBezTo>
                    <a:pt x="464161" y="5291285"/>
                    <a:pt x="463372" y="5283470"/>
                    <a:pt x="466187" y="5442693"/>
                  </a:cubicBezTo>
                  <a:cubicBezTo>
                    <a:pt x="394362" y="5441850"/>
                    <a:pt x="290139" y="5442782"/>
                    <a:pt x="182276" y="5442782"/>
                  </a:cubicBezTo>
                  <a:cubicBezTo>
                    <a:pt x="180627" y="5092952"/>
                    <a:pt x="169385" y="5118172"/>
                    <a:pt x="182491" y="5118172"/>
                  </a:cubicBezTo>
                  <a:close/>
                  <a:moveTo>
                    <a:pt x="182491" y="5459398"/>
                  </a:moveTo>
                  <a:cubicBezTo>
                    <a:pt x="510759" y="5459398"/>
                    <a:pt x="466277" y="5448267"/>
                    <a:pt x="467012" y="5487683"/>
                  </a:cubicBezTo>
                  <a:cubicBezTo>
                    <a:pt x="473735" y="5844593"/>
                    <a:pt x="486573" y="5786411"/>
                    <a:pt x="397392" y="5786411"/>
                  </a:cubicBezTo>
                  <a:cubicBezTo>
                    <a:pt x="293940" y="5786411"/>
                    <a:pt x="290677" y="5784278"/>
                    <a:pt x="187404" y="5784206"/>
                  </a:cubicBezTo>
                  <a:cubicBezTo>
                    <a:pt x="179210" y="5434734"/>
                    <a:pt x="183764" y="5459398"/>
                    <a:pt x="182491" y="5459398"/>
                  </a:cubicBezTo>
                  <a:close/>
                  <a:moveTo>
                    <a:pt x="190506" y="6099209"/>
                  </a:moveTo>
                  <a:cubicBezTo>
                    <a:pt x="188641" y="5980173"/>
                    <a:pt x="190667" y="5976481"/>
                    <a:pt x="188749" y="5854434"/>
                  </a:cubicBezTo>
                  <a:cubicBezTo>
                    <a:pt x="187619" y="5780998"/>
                    <a:pt x="139981" y="5801754"/>
                    <a:pt x="469970" y="5803206"/>
                  </a:cubicBezTo>
                  <a:cubicBezTo>
                    <a:pt x="471458" y="5971390"/>
                    <a:pt x="475743" y="5972125"/>
                    <a:pt x="477554" y="6127798"/>
                  </a:cubicBezTo>
                  <a:cubicBezTo>
                    <a:pt x="154020" y="6121991"/>
                    <a:pt x="191277" y="6148501"/>
                    <a:pt x="190506" y="6099209"/>
                  </a:cubicBezTo>
                  <a:close/>
                  <a:moveTo>
                    <a:pt x="196028" y="6465978"/>
                  </a:moveTo>
                  <a:cubicBezTo>
                    <a:pt x="194199" y="6378525"/>
                    <a:pt x="193088" y="6313334"/>
                    <a:pt x="192137" y="6221525"/>
                  </a:cubicBezTo>
                  <a:cubicBezTo>
                    <a:pt x="191133" y="6124967"/>
                    <a:pt x="171232" y="6147031"/>
                    <a:pt x="290067" y="6144791"/>
                  </a:cubicBezTo>
                  <a:cubicBezTo>
                    <a:pt x="367343" y="6143429"/>
                    <a:pt x="432355" y="6143626"/>
                    <a:pt x="477734" y="6144468"/>
                  </a:cubicBezTo>
                  <a:cubicBezTo>
                    <a:pt x="478540" y="6237532"/>
                    <a:pt x="475528" y="6283042"/>
                    <a:pt x="481427" y="6471731"/>
                  </a:cubicBezTo>
                  <a:cubicBezTo>
                    <a:pt x="170568" y="6471731"/>
                    <a:pt x="196100" y="6469114"/>
                    <a:pt x="196028" y="6465978"/>
                  </a:cubicBezTo>
                  <a:close/>
                  <a:moveTo>
                    <a:pt x="196458" y="6486107"/>
                  </a:moveTo>
                  <a:cubicBezTo>
                    <a:pt x="292093" y="6486304"/>
                    <a:pt x="262618" y="6488365"/>
                    <a:pt x="481947" y="6488365"/>
                  </a:cubicBezTo>
                  <a:cubicBezTo>
                    <a:pt x="486752" y="6644935"/>
                    <a:pt x="484009" y="6705770"/>
                    <a:pt x="485407" y="6812384"/>
                  </a:cubicBezTo>
                  <a:cubicBezTo>
                    <a:pt x="199022" y="6813549"/>
                    <a:pt x="295464" y="6814140"/>
                    <a:pt x="202859" y="6814373"/>
                  </a:cubicBezTo>
                  <a:cubicBezTo>
                    <a:pt x="202841" y="6812545"/>
                    <a:pt x="196494" y="6487487"/>
                    <a:pt x="196458" y="6486107"/>
                  </a:cubicBezTo>
                  <a:close/>
                  <a:moveTo>
                    <a:pt x="203164" y="6833069"/>
                  </a:moveTo>
                  <a:cubicBezTo>
                    <a:pt x="203128" y="6830756"/>
                    <a:pt x="178708" y="6830398"/>
                    <a:pt x="485640" y="6829036"/>
                  </a:cubicBezTo>
                  <a:cubicBezTo>
                    <a:pt x="487577" y="6954596"/>
                    <a:pt x="490697" y="6960009"/>
                    <a:pt x="493063" y="7157034"/>
                  </a:cubicBezTo>
                  <a:cubicBezTo>
                    <a:pt x="367253" y="7156586"/>
                    <a:pt x="298638" y="7157177"/>
                    <a:pt x="208076" y="7157249"/>
                  </a:cubicBezTo>
                  <a:cubicBezTo>
                    <a:pt x="205817" y="7051065"/>
                    <a:pt x="204867" y="6939450"/>
                    <a:pt x="203164" y="6833069"/>
                  </a:cubicBezTo>
                  <a:close/>
                  <a:moveTo>
                    <a:pt x="212774" y="7445061"/>
                  </a:moveTo>
                  <a:cubicBezTo>
                    <a:pt x="211429" y="7118550"/>
                    <a:pt x="183226" y="7174152"/>
                    <a:pt x="289960" y="7173721"/>
                  </a:cubicBezTo>
                  <a:cubicBezTo>
                    <a:pt x="362896" y="7173525"/>
                    <a:pt x="411377" y="7173453"/>
                    <a:pt x="493260" y="7173686"/>
                  </a:cubicBezTo>
                  <a:cubicBezTo>
                    <a:pt x="497169" y="7526366"/>
                    <a:pt x="493314" y="7096826"/>
                    <a:pt x="496273" y="7499766"/>
                  </a:cubicBezTo>
                  <a:cubicBezTo>
                    <a:pt x="156548" y="7501540"/>
                    <a:pt x="213043" y="7508190"/>
                    <a:pt x="212774" y="7445061"/>
                  </a:cubicBezTo>
                  <a:close/>
                  <a:moveTo>
                    <a:pt x="218099" y="7812044"/>
                  </a:moveTo>
                  <a:cubicBezTo>
                    <a:pt x="212487" y="7454005"/>
                    <a:pt x="190828" y="7512653"/>
                    <a:pt x="289763" y="7515235"/>
                  </a:cubicBezTo>
                  <a:cubicBezTo>
                    <a:pt x="350776" y="7516902"/>
                    <a:pt x="402269" y="7516902"/>
                    <a:pt x="496416" y="7516436"/>
                  </a:cubicBezTo>
                  <a:cubicBezTo>
                    <a:pt x="498155" y="7692686"/>
                    <a:pt x="502351" y="7682326"/>
                    <a:pt x="504215" y="7840061"/>
                  </a:cubicBezTo>
                  <a:cubicBezTo>
                    <a:pt x="176252" y="7836081"/>
                    <a:pt x="218852" y="7858110"/>
                    <a:pt x="218099" y="7812044"/>
                  </a:cubicBezTo>
                  <a:close/>
                  <a:moveTo>
                    <a:pt x="223263" y="8185177"/>
                  </a:moveTo>
                  <a:cubicBezTo>
                    <a:pt x="222958" y="8095411"/>
                    <a:pt x="223083" y="8115325"/>
                    <a:pt x="218870" y="7858343"/>
                  </a:cubicBezTo>
                  <a:cubicBezTo>
                    <a:pt x="305791" y="7857806"/>
                    <a:pt x="329584" y="7854615"/>
                    <a:pt x="504395" y="7856748"/>
                  </a:cubicBezTo>
                  <a:cubicBezTo>
                    <a:pt x="505183" y="7946334"/>
                    <a:pt x="506439" y="8148181"/>
                    <a:pt x="506923" y="8185195"/>
                  </a:cubicBezTo>
                  <a:lnTo>
                    <a:pt x="223263" y="8185177"/>
                  </a:lnTo>
                  <a:close/>
                  <a:moveTo>
                    <a:pt x="504897" y="6828946"/>
                  </a:moveTo>
                  <a:cubicBezTo>
                    <a:pt x="807669" y="6827710"/>
                    <a:pt x="784343" y="6831384"/>
                    <a:pt x="784379" y="6833391"/>
                  </a:cubicBezTo>
                  <a:cubicBezTo>
                    <a:pt x="790224" y="7206953"/>
                    <a:pt x="823017" y="7155385"/>
                    <a:pt x="719798" y="7156640"/>
                  </a:cubicBezTo>
                  <a:cubicBezTo>
                    <a:pt x="649981" y="7157393"/>
                    <a:pt x="607901" y="7157375"/>
                    <a:pt x="507783" y="7157088"/>
                  </a:cubicBezTo>
                  <a:cubicBezTo>
                    <a:pt x="503426" y="6803189"/>
                    <a:pt x="494444" y="6829000"/>
                    <a:pt x="504897" y="6828946"/>
                  </a:cubicBezTo>
                  <a:close/>
                  <a:moveTo>
                    <a:pt x="510831" y="7445097"/>
                  </a:moveTo>
                  <a:cubicBezTo>
                    <a:pt x="510831" y="7117385"/>
                    <a:pt x="476443" y="7173901"/>
                    <a:pt x="612329" y="7173901"/>
                  </a:cubicBezTo>
                  <a:cubicBezTo>
                    <a:pt x="713630" y="7173901"/>
                    <a:pt x="709614" y="7173005"/>
                    <a:pt x="791945" y="7172718"/>
                  </a:cubicBezTo>
                  <a:cubicBezTo>
                    <a:pt x="791587" y="7376841"/>
                    <a:pt x="794688" y="7406954"/>
                    <a:pt x="797037" y="7498960"/>
                  </a:cubicBezTo>
                  <a:cubicBezTo>
                    <a:pt x="460199" y="7499318"/>
                    <a:pt x="510831" y="7517978"/>
                    <a:pt x="510831" y="7445097"/>
                  </a:cubicBezTo>
                  <a:close/>
                  <a:moveTo>
                    <a:pt x="518523" y="7812009"/>
                  </a:moveTo>
                  <a:cubicBezTo>
                    <a:pt x="512983" y="7457106"/>
                    <a:pt x="478020" y="7516113"/>
                    <a:pt x="612329" y="7516113"/>
                  </a:cubicBezTo>
                  <a:cubicBezTo>
                    <a:pt x="719439" y="7516113"/>
                    <a:pt x="704683" y="7515737"/>
                    <a:pt x="797432" y="7515629"/>
                  </a:cubicBezTo>
                  <a:cubicBezTo>
                    <a:pt x="800731" y="7661964"/>
                    <a:pt x="797790" y="7680336"/>
                    <a:pt x="800390" y="7840186"/>
                  </a:cubicBezTo>
                  <a:cubicBezTo>
                    <a:pt x="473968" y="7840527"/>
                    <a:pt x="519114" y="7850546"/>
                    <a:pt x="518523" y="7812009"/>
                  </a:cubicBezTo>
                  <a:close/>
                  <a:moveTo>
                    <a:pt x="521625" y="8185212"/>
                  </a:moveTo>
                  <a:cubicBezTo>
                    <a:pt x="521087" y="8144434"/>
                    <a:pt x="519832" y="7941996"/>
                    <a:pt x="519079" y="7856927"/>
                  </a:cubicBezTo>
                  <a:cubicBezTo>
                    <a:pt x="617511" y="7858057"/>
                    <a:pt x="726234" y="7856910"/>
                    <a:pt x="800677" y="7856820"/>
                  </a:cubicBezTo>
                  <a:cubicBezTo>
                    <a:pt x="805123" y="8129916"/>
                    <a:pt x="804585" y="8103298"/>
                    <a:pt x="806450" y="8182685"/>
                  </a:cubicBezTo>
                  <a:cubicBezTo>
                    <a:pt x="705705" y="8183026"/>
                    <a:pt x="749937" y="8185230"/>
                    <a:pt x="521625" y="8185212"/>
                  </a:cubicBezTo>
                  <a:close/>
                  <a:moveTo>
                    <a:pt x="810161" y="7444792"/>
                  </a:moveTo>
                  <a:cubicBezTo>
                    <a:pt x="799960" y="7130022"/>
                    <a:pt x="804747" y="7172664"/>
                    <a:pt x="827391" y="7172664"/>
                  </a:cubicBezTo>
                  <a:cubicBezTo>
                    <a:pt x="1132011" y="7172664"/>
                    <a:pt x="1090522" y="7165709"/>
                    <a:pt x="1090666" y="7200339"/>
                  </a:cubicBezTo>
                  <a:cubicBezTo>
                    <a:pt x="1092154" y="7552069"/>
                    <a:pt x="1112826" y="7497651"/>
                    <a:pt x="1042328" y="7497651"/>
                  </a:cubicBezTo>
                  <a:cubicBezTo>
                    <a:pt x="773030" y="7497651"/>
                    <a:pt x="812528" y="7518282"/>
                    <a:pt x="810161" y="7444792"/>
                  </a:cubicBezTo>
                  <a:close/>
                  <a:moveTo>
                    <a:pt x="814626" y="7812081"/>
                  </a:moveTo>
                  <a:cubicBezTo>
                    <a:pt x="809372" y="7476124"/>
                    <a:pt x="809516" y="7515611"/>
                    <a:pt x="827391" y="7515611"/>
                  </a:cubicBezTo>
                  <a:cubicBezTo>
                    <a:pt x="1142643" y="7515611"/>
                    <a:pt x="1094234" y="7496755"/>
                    <a:pt x="1095345" y="7567663"/>
                  </a:cubicBezTo>
                  <a:cubicBezTo>
                    <a:pt x="1100348" y="7888725"/>
                    <a:pt x="1122598" y="7841709"/>
                    <a:pt x="1042310" y="7841709"/>
                  </a:cubicBezTo>
                  <a:cubicBezTo>
                    <a:pt x="777512" y="7841709"/>
                    <a:pt x="815199" y="7848144"/>
                    <a:pt x="814626" y="7812081"/>
                  </a:cubicBezTo>
                  <a:close/>
                  <a:moveTo>
                    <a:pt x="1105457" y="8179566"/>
                  </a:moveTo>
                  <a:cubicBezTo>
                    <a:pt x="1105440" y="8189227"/>
                    <a:pt x="1129913" y="8182631"/>
                    <a:pt x="827374" y="8182631"/>
                  </a:cubicBezTo>
                  <a:cubicBezTo>
                    <a:pt x="817907" y="8182631"/>
                    <a:pt x="821242" y="8219233"/>
                    <a:pt x="815343" y="7856784"/>
                  </a:cubicBezTo>
                  <a:cubicBezTo>
                    <a:pt x="943071" y="7856712"/>
                    <a:pt x="913703" y="7858576"/>
                    <a:pt x="1102194" y="7858290"/>
                  </a:cubicBezTo>
                  <a:cubicBezTo>
                    <a:pt x="1102230" y="7860387"/>
                    <a:pt x="1105529" y="8119842"/>
                    <a:pt x="1105457" y="8179566"/>
                  </a:cubicBezTo>
                  <a:close/>
                  <a:moveTo>
                    <a:pt x="1108308" y="7444989"/>
                  </a:moveTo>
                  <a:cubicBezTo>
                    <a:pt x="1104328" y="7128534"/>
                    <a:pt x="1090038" y="7174170"/>
                    <a:pt x="1149922" y="7173363"/>
                  </a:cubicBezTo>
                  <a:cubicBezTo>
                    <a:pt x="1427002" y="7169617"/>
                    <a:pt x="1389512" y="7168147"/>
                    <a:pt x="1390319" y="7200536"/>
                  </a:cubicBezTo>
                  <a:cubicBezTo>
                    <a:pt x="1398656" y="7547265"/>
                    <a:pt x="1398459" y="7499085"/>
                    <a:pt x="1364913" y="7498709"/>
                  </a:cubicBezTo>
                  <a:cubicBezTo>
                    <a:pt x="1062947" y="7495446"/>
                    <a:pt x="1109169" y="7514877"/>
                    <a:pt x="1108308" y="7444989"/>
                  </a:cubicBezTo>
                  <a:close/>
                  <a:moveTo>
                    <a:pt x="1116215" y="7812009"/>
                  </a:moveTo>
                  <a:cubicBezTo>
                    <a:pt x="1110854" y="7469492"/>
                    <a:pt x="1090648" y="7514321"/>
                    <a:pt x="1149779" y="7514554"/>
                  </a:cubicBezTo>
                  <a:cubicBezTo>
                    <a:pt x="1439965" y="7515719"/>
                    <a:pt x="1393994" y="7501720"/>
                    <a:pt x="1395016" y="7567663"/>
                  </a:cubicBezTo>
                  <a:cubicBezTo>
                    <a:pt x="1396917" y="7688653"/>
                    <a:pt x="1397957" y="7696629"/>
                    <a:pt x="1399767" y="7812296"/>
                  </a:cubicBezTo>
                  <a:cubicBezTo>
                    <a:pt x="1400359" y="7850941"/>
                    <a:pt x="1426661" y="7841261"/>
                    <a:pt x="1257337" y="7841387"/>
                  </a:cubicBezTo>
                  <a:cubicBezTo>
                    <a:pt x="1090038" y="7841387"/>
                    <a:pt x="1116843" y="7851407"/>
                    <a:pt x="1116215" y="7812009"/>
                  </a:cubicBezTo>
                  <a:close/>
                  <a:moveTo>
                    <a:pt x="1364769" y="8184065"/>
                  </a:moveTo>
                  <a:cubicBezTo>
                    <a:pt x="1297552" y="8184603"/>
                    <a:pt x="1286705" y="8184513"/>
                    <a:pt x="1120124" y="8184459"/>
                  </a:cubicBezTo>
                  <a:cubicBezTo>
                    <a:pt x="1120213" y="8122298"/>
                    <a:pt x="1116932" y="7860459"/>
                    <a:pt x="1116896" y="7858290"/>
                  </a:cubicBezTo>
                  <a:cubicBezTo>
                    <a:pt x="1251402" y="7858021"/>
                    <a:pt x="1093032" y="7858146"/>
                    <a:pt x="1400359" y="7857931"/>
                  </a:cubicBezTo>
                  <a:cubicBezTo>
                    <a:pt x="1404071" y="8245044"/>
                    <a:pt x="1418988" y="8183617"/>
                    <a:pt x="1364769" y="8184065"/>
                  </a:cubicBezTo>
                  <a:close/>
                  <a:moveTo>
                    <a:pt x="1402529" y="7077808"/>
                  </a:moveTo>
                  <a:cubicBezTo>
                    <a:pt x="1400664" y="6958683"/>
                    <a:pt x="1401309" y="6960762"/>
                    <a:pt x="1399301" y="6833033"/>
                  </a:cubicBezTo>
                  <a:cubicBezTo>
                    <a:pt x="1399265" y="6830111"/>
                    <a:pt x="1375419" y="6830165"/>
                    <a:pt x="1683571" y="6830111"/>
                  </a:cubicBezTo>
                  <a:cubicBezTo>
                    <a:pt x="1683589" y="6831438"/>
                    <a:pt x="1684593" y="6882648"/>
                    <a:pt x="1687067" y="7155744"/>
                  </a:cubicBezTo>
                  <a:cubicBezTo>
                    <a:pt x="1347683" y="7155744"/>
                    <a:pt x="1404196" y="7184315"/>
                    <a:pt x="1402529" y="7077808"/>
                  </a:cubicBezTo>
                  <a:close/>
                  <a:moveTo>
                    <a:pt x="1472328" y="7174259"/>
                  </a:moveTo>
                  <a:cubicBezTo>
                    <a:pt x="1579886" y="7174259"/>
                    <a:pt x="1580226" y="7172377"/>
                    <a:pt x="1687193" y="7172377"/>
                  </a:cubicBezTo>
                  <a:cubicBezTo>
                    <a:pt x="1688788" y="7385068"/>
                    <a:pt x="1690527" y="7406936"/>
                    <a:pt x="1692446" y="7498135"/>
                  </a:cubicBezTo>
                  <a:cubicBezTo>
                    <a:pt x="1575152" y="7498135"/>
                    <a:pt x="1534973" y="7499927"/>
                    <a:pt x="1408840" y="7499103"/>
                  </a:cubicBezTo>
                  <a:cubicBezTo>
                    <a:pt x="1405684" y="7118049"/>
                    <a:pt x="1382089" y="7174259"/>
                    <a:pt x="1472328" y="7174259"/>
                  </a:cubicBezTo>
                  <a:close/>
                  <a:moveTo>
                    <a:pt x="1414452" y="7812009"/>
                  </a:moveTo>
                  <a:cubicBezTo>
                    <a:pt x="1408983" y="7461498"/>
                    <a:pt x="1389530" y="7515934"/>
                    <a:pt x="1472328" y="7515934"/>
                  </a:cubicBezTo>
                  <a:cubicBezTo>
                    <a:pt x="1736570" y="7515934"/>
                    <a:pt x="1692536" y="7492668"/>
                    <a:pt x="1693701" y="7567663"/>
                  </a:cubicBezTo>
                  <a:cubicBezTo>
                    <a:pt x="1697986" y="7838698"/>
                    <a:pt x="1697663" y="7818927"/>
                    <a:pt x="1698040" y="7841799"/>
                  </a:cubicBezTo>
                  <a:cubicBezTo>
                    <a:pt x="1368947" y="7842247"/>
                    <a:pt x="1415061" y="7850726"/>
                    <a:pt x="1414452" y="7812009"/>
                  </a:cubicBezTo>
                  <a:close/>
                  <a:moveTo>
                    <a:pt x="1687372" y="8183922"/>
                  </a:moveTo>
                  <a:cubicBezTo>
                    <a:pt x="1386589" y="8183922"/>
                    <a:pt x="1417948" y="8185230"/>
                    <a:pt x="1417876" y="8179548"/>
                  </a:cubicBezTo>
                  <a:cubicBezTo>
                    <a:pt x="1412641" y="7792023"/>
                    <a:pt x="1399301" y="7857949"/>
                    <a:pt x="1472345" y="7857895"/>
                  </a:cubicBezTo>
                  <a:cubicBezTo>
                    <a:pt x="1580190" y="7857895"/>
                    <a:pt x="1579778" y="7858469"/>
                    <a:pt x="1687372" y="7858469"/>
                  </a:cubicBezTo>
                  <a:cubicBezTo>
                    <a:pt x="1702182" y="7858469"/>
                    <a:pt x="1697896" y="7846764"/>
                    <a:pt x="1699905" y="7934845"/>
                  </a:cubicBezTo>
                  <a:cubicBezTo>
                    <a:pt x="1706502" y="8222101"/>
                    <a:pt x="1708475" y="8183922"/>
                    <a:pt x="1687372" y="8183922"/>
                  </a:cubicBezTo>
                  <a:close/>
                  <a:moveTo>
                    <a:pt x="1702110" y="7200268"/>
                  </a:moveTo>
                  <a:cubicBezTo>
                    <a:pt x="1701841" y="7157052"/>
                    <a:pt x="1661285" y="7176446"/>
                    <a:pt x="1984873" y="7172108"/>
                  </a:cubicBezTo>
                  <a:cubicBezTo>
                    <a:pt x="1988136" y="7372019"/>
                    <a:pt x="1988065" y="7376590"/>
                    <a:pt x="1990144" y="7445383"/>
                  </a:cubicBezTo>
                  <a:cubicBezTo>
                    <a:pt x="1992475" y="7522369"/>
                    <a:pt x="2037460" y="7498942"/>
                    <a:pt x="1707148" y="7498153"/>
                  </a:cubicBezTo>
                  <a:cubicBezTo>
                    <a:pt x="1705749" y="7431743"/>
                    <a:pt x="1703060" y="7353431"/>
                    <a:pt x="1702110" y="7200268"/>
                  </a:cubicBezTo>
                  <a:close/>
                  <a:moveTo>
                    <a:pt x="1707471" y="7514787"/>
                  </a:moveTo>
                  <a:cubicBezTo>
                    <a:pt x="2045439" y="7515629"/>
                    <a:pt x="1991955" y="7502562"/>
                    <a:pt x="1992959" y="7567610"/>
                  </a:cubicBezTo>
                  <a:cubicBezTo>
                    <a:pt x="1994860" y="7690231"/>
                    <a:pt x="1995936" y="7685248"/>
                    <a:pt x="1997998" y="7812277"/>
                  </a:cubicBezTo>
                  <a:cubicBezTo>
                    <a:pt x="1998589" y="7850044"/>
                    <a:pt x="2044309" y="7840419"/>
                    <a:pt x="1712724" y="7841745"/>
                  </a:cubicBezTo>
                  <a:cubicBezTo>
                    <a:pt x="1711899" y="7792901"/>
                    <a:pt x="1708349" y="7560082"/>
                    <a:pt x="1707471" y="7514787"/>
                  </a:cubicBezTo>
                  <a:close/>
                  <a:moveTo>
                    <a:pt x="1718103" y="8183868"/>
                  </a:moveTo>
                  <a:cubicBezTo>
                    <a:pt x="1717690" y="8042463"/>
                    <a:pt x="1714463" y="7938035"/>
                    <a:pt x="1713029" y="7858397"/>
                  </a:cubicBezTo>
                  <a:cubicBezTo>
                    <a:pt x="1811586" y="7857985"/>
                    <a:pt x="1844253" y="7854579"/>
                    <a:pt x="1998553" y="7856766"/>
                  </a:cubicBezTo>
                  <a:cubicBezTo>
                    <a:pt x="1999450" y="7971840"/>
                    <a:pt x="1995971" y="7911561"/>
                    <a:pt x="2000992" y="8179745"/>
                  </a:cubicBezTo>
                  <a:cubicBezTo>
                    <a:pt x="2001063" y="8183760"/>
                    <a:pt x="2025931" y="8183187"/>
                    <a:pt x="1718103" y="8183868"/>
                  </a:cubicBezTo>
                  <a:close/>
                  <a:moveTo>
                    <a:pt x="2004847" y="7444846"/>
                  </a:moveTo>
                  <a:cubicBezTo>
                    <a:pt x="2002534" y="7368470"/>
                    <a:pt x="2002677" y="7363290"/>
                    <a:pt x="1999557" y="7171911"/>
                  </a:cubicBezTo>
                  <a:cubicBezTo>
                    <a:pt x="2196475" y="7168828"/>
                    <a:pt x="2198322" y="7172951"/>
                    <a:pt x="2283953" y="7174116"/>
                  </a:cubicBezTo>
                  <a:cubicBezTo>
                    <a:pt x="2285512" y="7261497"/>
                    <a:pt x="2289546" y="7497472"/>
                    <a:pt x="2289564" y="7498798"/>
                  </a:cubicBezTo>
                  <a:cubicBezTo>
                    <a:pt x="1958051" y="7500250"/>
                    <a:pt x="2007124" y="7520074"/>
                    <a:pt x="2004847" y="7444846"/>
                  </a:cubicBezTo>
                  <a:close/>
                  <a:moveTo>
                    <a:pt x="2006729" y="7516705"/>
                  </a:moveTo>
                  <a:cubicBezTo>
                    <a:pt x="2126354" y="7516758"/>
                    <a:pt x="2159666" y="7516956"/>
                    <a:pt x="2225037" y="7516077"/>
                  </a:cubicBezTo>
                  <a:cubicBezTo>
                    <a:pt x="2306902" y="7514966"/>
                    <a:pt x="2289600" y="7459401"/>
                    <a:pt x="2295140" y="7812332"/>
                  </a:cubicBezTo>
                  <a:cubicBezTo>
                    <a:pt x="2295732" y="7849686"/>
                    <a:pt x="2341075" y="7845169"/>
                    <a:pt x="2013076" y="7840347"/>
                  </a:cubicBezTo>
                  <a:cubicBezTo>
                    <a:pt x="2012753" y="7812224"/>
                    <a:pt x="2006765" y="7518121"/>
                    <a:pt x="2006729" y="7516705"/>
                  </a:cubicBezTo>
                  <a:close/>
                  <a:moveTo>
                    <a:pt x="2015748" y="8182505"/>
                  </a:moveTo>
                  <a:cubicBezTo>
                    <a:pt x="2010530" y="7928141"/>
                    <a:pt x="2014134" y="7970174"/>
                    <a:pt x="2013237" y="7856999"/>
                  </a:cubicBezTo>
                  <a:cubicBezTo>
                    <a:pt x="2095694" y="7858218"/>
                    <a:pt x="2106094" y="7857339"/>
                    <a:pt x="2224911" y="7858146"/>
                  </a:cubicBezTo>
                  <a:cubicBezTo>
                    <a:pt x="2325190" y="7858827"/>
                    <a:pt x="2287754" y="7802616"/>
                    <a:pt x="2301075" y="8180229"/>
                  </a:cubicBezTo>
                  <a:cubicBezTo>
                    <a:pt x="2301398" y="8189514"/>
                    <a:pt x="2310326" y="8180552"/>
                    <a:pt x="2015748" y="8182505"/>
                  </a:cubicBezTo>
                  <a:close/>
                  <a:moveTo>
                    <a:pt x="2303280" y="7444989"/>
                  </a:moveTo>
                  <a:cubicBezTo>
                    <a:pt x="2297722" y="7130596"/>
                    <a:pt x="2287216" y="7174421"/>
                    <a:pt x="2332469" y="7174421"/>
                  </a:cubicBezTo>
                  <a:cubicBezTo>
                    <a:pt x="2622404" y="7174421"/>
                    <a:pt x="2583498" y="7160188"/>
                    <a:pt x="2584771" y="7200644"/>
                  </a:cubicBezTo>
                  <a:cubicBezTo>
                    <a:pt x="2595242" y="7546495"/>
                    <a:pt x="2596389" y="7497669"/>
                    <a:pt x="2547532" y="7497669"/>
                  </a:cubicBezTo>
                  <a:cubicBezTo>
                    <a:pt x="2260375" y="7497651"/>
                    <a:pt x="2304607" y="7515343"/>
                    <a:pt x="2303280" y="7444989"/>
                  </a:cubicBezTo>
                  <a:close/>
                  <a:moveTo>
                    <a:pt x="2309824" y="7812044"/>
                  </a:moveTo>
                  <a:cubicBezTo>
                    <a:pt x="2304464" y="7469635"/>
                    <a:pt x="2292935" y="7515343"/>
                    <a:pt x="2332487" y="7515343"/>
                  </a:cubicBezTo>
                  <a:cubicBezTo>
                    <a:pt x="2636587" y="7515343"/>
                    <a:pt x="2589522" y="7497651"/>
                    <a:pt x="2590616" y="7567610"/>
                  </a:cubicBezTo>
                  <a:cubicBezTo>
                    <a:pt x="2595654" y="7889657"/>
                    <a:pt x="2607703" y="7839989"/>
                    <a:pt x="2547532" y="7839989"/>
                  </a:cubicBezTo>
                  <a:cubicBezTo>
                    <a:pt x="2272603" y="7840006"/>
                    <a:pt x="2310488" y="7854525"/>
                    <a:pt x="2309824" y="7812044"/>
                  </a:cubicBezTo>
                  <a:close/>
                  <a:moveTo>
                    <a:pt x="2315921" y="8184316"/>
                  </a:moveTo>
                  <a:cubicBezTo>
                    <a:pt x="2311115" y="8040473"/>
                    <a:pt x="2311904" y="7965764"/>
                    <a:pt x="2310488" y="7858469"/>
                  </a:cubicBezTo>
                  <a:cubicBezTo>
                    <a:pt x="2454443" y="7858612"/>
                    <a:pt x="2398234" y="7856855"/>
                    <a:pt x="2594883" y="7856605"/>
                  </a:cubicBezTo>
                  <a:lnTo>
                    <a:pt x="2600118" y="8184388"/>
                  </a:lnTo>
                  <a:cubicBezTo>
                    <a:pt x="2554380" y="8184639"/>
                    <a:pt x="2317337" y="8184334"/>
                    <a:pt x="2315921" y="8184316"/>
                  </a:cubicBezTo>
                  <a:close/>
                  <a:moveTo>
                    <a:pt x="2603812" y="7445850"/>
                  </a:moveTo>
                  <a:cubicBezTo>
                    <a:pt x="2601158" y="7125254"/>
                    <a:pt x="2580145" y="7172879"/>
                    <a:pt x="2655090" y="7172664"/>
                  </a:cubicBezTo>
                  <a:cubicBezTo>
                    <a:pt x="2921322" y="7171947"/>
                    <a:pt x="2882470" y="7164795"/>
                    <a:pt x="2883545" y="7200626"/>
                  </a:cubicBezTo>
                  <a:cubicBezTo>
                    <a:pt x="2893890" y="7542462"/>
                    <a:pt x="2887490" y="7499623"/>
                    <a:pt x="2870295" y="7499354"/>
                  </a:cubicBezTo>
                  <a:cubicBezTo>
                    <a:pt x="2558325" y="7493905"/>
                    <a:pt x="2604421" y="7517422"/>
                    <a:pt x="2603812" y="7445850"/>
                  </a:cubicBezTo>
                  <a:close/>
                  <a:moveTo>
                    <a:pt x="2608868" y="7812044"/>
                  </a:moveTo>
                  <a:cubicBezTo>
                    <a:pt x="2603346" y="7459239"/>
                    <a:pt x="2590347" y="7514267"/>
                    <a:pt x="2655036" y="7514697"/>
                  </a:cubicBezTo>
                  <a:cubicBezTo>
                    <a:pt x="2926952" y="7516902"/>
                    <a:pt x="2886665" y="7499551"/>
                    <a:pt x="2887741" y="7567663"/>
                  </a:cubicBezTo>
                  <a:cubicBezTo>
                    <a:pt x="2892600" y="7878167"/>
                    <a:pt x="2907445" y="7840347"/>
                    <a:pt x="2870295" y="7840043"/>
                  </a:cubicBezTo>
                  <a:cubicBezTo>
                    <a:pt x="2569262" y="7837605"/>
                    <a:pt x="2609513" y="7852572"/>
                    <a:pt x="2608868" y="7812044"/>
                  </a:cubicBezTo>
                  <a:close/>
                  <a:moveTo>
                    <a:pt x="2898749" y="8179566"/>
                  </a:moveTo>
                  <a:cubicBezTo>
                    <a:pt x="2898731" y="8189443"/>
                    <a:pt x="2925536" y="8181430"/>
                    <a:pt x="2655036" y="8183975"/>
                  </a:cubicBezTo>
                  <a:cubicBezTo>
                    <a:pt x="2598558" y="8184513"/>
                    <a:pt x="2615591" y="8233859"/>
                    <a:pt x="2609585" y="7856587"/>
                  </a:cubicBezTo>
                  <a:cubicBezTo>
                    <a:pt x="2729801" y="7856354"/>
                    <a:pt x="2727058" y="7855762"/>
                    <a:pt x="2894590" y="7856891"/>
                  </a:cubicBezTo>
                  <a:cubicBezTo>
                    <a:pt x="2897835" y="8057071"/>
                    <a:pt x="2898946" y="8082685"/>
                    <a:pt x="2898749" y="8179566"/>
                  </a:cubicBezTo>
                  <a:close/>
                  <a:moveTo>
                    <a:pt x="2977746" y="7173650"/>
                  </a:moveTo>
                  <a:cubicBezTo>
                    <a:pt x="3086523" y="7173650"/>
                    <a:pt x="3082722" y="7172180"/>
                    <a:pt x="3180114" y="7172037"/>
                  </a:cubicBezTo>
                  <a:cubicBezTo>
                    <a:pt x="3183019" y="7357912"/>
                    <a:pt x="3183001" y="7370746"/>
                    <a:pt x="3185403" y="7445778"/>
                  </a:cubicBezTo>
                  <a:cubicBezTo>
                    <a:pt x="3187412" y="7509822"/>
                    <a:pt x="3243638" y="7504229"/>
                    <a:pt x="2901708" y="7499838"/>
                  </a:cubicBezTo>
                  <a:cubicBezTo>
                    <a:pt x="2900022" y="7112832"/>
                    <a:pt x="2872088" y="7173650"/>
                    <a:pt x="2977746" y="7173650"/>
                  </a:cubicBezTo>
                  <a:close/>
                  <a:moveTo>
                    <a:pt x="2908539" y="7812009"/>
                  </a:moveTo>
                  <a:cubicBezTo>
                    <a:pt x="2903088" y="7462662"/>
                    <a:pt x="2876266" y="7516902"/>
                    <a:pt x="2977746" y="7516902"/>
                  </a:cubicBezTo>
                  <a:cubicBezTo>
                    <a:pt x="3083762" y="7516902"/>
                    <a:pt x="3083816" y="7515791"/>
                    <a:pt x="3187340" y="7515754"/>
                  </a:cubicBezTo>
                  <a:cubicBezTo>
                    <a:pt x="3188792" y="7580354"/>
                    <a:pt x="3189509" y="7657142"/>
                    <a:pt x="3192342" y="7840742"/>
                  </a:cubicBezTo>
                  <a:cubicBezTo>
                    <a:pt x="2863895" y="7840724"/>
                    <a:pt x="2909130" y="7850241"/>
                    <a:pt x="2908539" y="7812009"/>
                  </a:cubicBezTo>
                  <a:close/>
                  <a:moveTo>
                    <a:pt x="3192844" y="8182219"/>
                  </a:moveTo>
                  <a:cubicBezTo>
                    <a:pt x="3055416" y="8182219"/>
                    <a:pt x="2913433" y="8191002"/>
                    <a:pt x="2913451" y="8179620"/>
                  </a:cubicBezTo>
                  <a:cubicBezTo>
                    <a:pt x="2914240" y="7800250"/>
                    <a:pt x="2881017" y="7857160"/>
                    <a:pt x="2977746" y="7857160"/>
                  </a:cubicBezTo>
                  <a:cubicBezTo>
                    <a:pt x="3070871" y="7857160"/>
                    <a:pt x="3091185" y="7857376"/>
                    <a:pt x="3192611" y="7857376"/>
                  </a:cubicBezTo>
                  <a:cubicBezTo>
                    <a:pt x="3197882" y="8209697"/>
                    <a:pt x="3198528" y="8182219"/>
                    <a:pt x="3192844" y="8182219"/>
                  </a:cubicBezTo>
                  <a:close/>
                  <a:moveTo>
                    <a:pt x="3194798" y="7172019"/>
                  </a:moveTo>
                  <a:cubicBezTo>
                    <a:pt x="3300420" y="7172055"/>
                    <a:pt x="3300779" y="7174331"/>
                    <a:pt x="3407942" y="7174331"/>
                  </a:cubicBezTo>
                  <a:cubicBezTo>
                    <a:pt x="3506661" y="7174331"/>
                    <a:pt x="3472291" y="7127548"/>
                    <a:pt x="3484752" y="7445437"/>
                  </a:cubicBezTo>
                  <a:cubicBezTo>
                    <a:pt x="3487351" y="7511686"/>
                    <a:pt x="3540727" y="7498762"/>
                    <a:pt x="3201683" y="7499085"/>
                  </a:cubicBezTo>
                  <a:cubicBezTo>
                    <a:pt x="3198492" y="7371571"/>
                    <a:pt x="3199890" y="7498081"/>
                    <a:pt x="3194798" y="7172019"/>
                  </a:cubicBezTo>
                  <a:close/>
                  <a:moveTo>
                    <a:pt x="3206596" y="7812044"/>
                  </a:moveTo>
                  <a:cubicBezTo>
                    <a:pt x="3204713" y="7691396"/>
                    <a:pt x="3204929" y="7689370"/>
                    <a:pt x="3203028" y="7567341"/>
                  </a:cubicBezTo>
                  <a:cubicBezTo>
                    <a:pt x="3202024" y="7503799"/>
                    <a:pt x="3145762" y="7512457"/>
                    <a:pt x="3487029" y="7514267"/>
                  </a:cubicBezTo>
                  <a:cubicBezTo>
                    <a:pt x="3488786" y="7584656"/>
                    <a:pt x="3489001" y="7652356"/>
                    <a:pt x="3491744" y="7841010"/>
                  </a:cubicBezTo>
                  <a:cubicBezTo>
                    <a:pt x="3159155" y="7846872"/>
                    <a:pt x="3207134" y="7845456"/>
                    <a:pt x="3206596" y="7812044"/>
                  </a:cubicBezTo>
                  <a:close/>
                  <a:moveTo>
                    <a:pt x="3211311" y="8182219"/>
                  </a:moveTo>
                  <a:cubicBezTo>
                    <a:pt x="3211311" y="8123499"/>
                    <a:pt x="3208192" y="7916346"/>
                    <a:pt x="3207295" y="7857376"/>
                  </a:cubicBezTo>
                  <a:cubicBezTo>
                    <a:pt x="3294181" y="7857447"/>
                    <a:pt x="3399677" y="7859257"/>
                    <a:pt x="3491959" y="7857662"/>
                  </a:cubicBezTo>
                  <a:cubicBezTo>
                    <a:pt x="3493465" y="7967001"/>
                    <a:pt x="3493124" y="8012798"/>
                    <a:pt x="3496585" y="8179781"/>
                  </a:cubicBezTo>
                  <a:cubicBezTo>
                    <a:pt x="3496746" y="8186557"/>
                    <a:pt x="3519463" y="8182667"/>
                    <a:pt x="3211311" y="8182219"/>
                  </a:cubicBezTo>
                  <a:close/>
                  <a:moveTo>
                    <a:pt x="3499400" y="7444720"/>
                  </a:moveTo>
                  <a:cubicBezTo>
                    <a:pt x="3487100" y="7131653"/>
                    <a:pt x="3493214" y="7174116"/>
                    <a:pt x="3515447" y="7173937"/>
                  </a:cubicBezTo>
                  <a:cubicBezTo>
                    <a:pt x="3821805" y="7171875"/>
                    <a:pt x="3780424" y="7162823"/>
                    <a:pt x="3780693" y="7200375"/>
                  </a:cubicBezTo>
                  <a:cubicBezTo>
                    <a:pt x="3781303" y="7284530"/>
                    <a:pt x="3781823" y="7305251"/>
                    <a:pt x="3784924" y="7500196"/>
                  </a:cubicBezTo>
                  <a:cubicBezTo>
                    <a:pt x="3452138" y="7496862"/>
                    <a:pt x="3502179" y="7515486"/>
                    <a:pt x="3499400" y="7444720"/>
                  </a:cubicBezTo>
                  <a:close/>
                  <a:moveTo>
                    <a:pt x="3505980" y="7812009"/>
                  </a:moveTo>
                  <a:cubicBezTo>
                    <a:pt x="3500744" y="7477630"/>
                    <a:pt x="3497213" y="7514321"/>
                    <a:pt x="3515357" y="7514446"/>
                  </a:cubicBezTo>
                  <a:cubicBezTo>
                    <a:pt x="3836274" y="7516597"/>
                    <a:pt x="3784960" y="7502759"/>
                    <a:pt x="3786000" y="7567628"/>
                  </a:cubicBezTo>
                  <a:cubicBezTo>
                    <a:pt x="3787901" y="7688904"/>
                    <a:pt x="3786484" y="7686592"/>
                    <a:pt x="3788456" y="7812332"/>
                  </a:cubicBezTo>
                  <a:cubicBezTo>
                    <a:pt x="3789030" y="7848575"/>
                    <a:pt x="3819456" y="7839505"/>
                    <a:pt x="3622861" y="7839469"/>
                  </a:cubicBezTo>
                  <a:cubicBezTo>
                    <a:pt x="3484196" y="7839469"/>
                    <a:pt x="3506589" y="7850671"/>
                    <a:pt x="3505980" y="7812009"/>
                  </a:cubicBezTo>
                  <a:close/>
                  <a:moveTo>
                    <a:pt x="3511305" y="8179387"/>
                  </a:moveTo>
                  <a:cubicBezTo>
                    <a:pt x="3503792" y="7818318"/>
                    <a:pt x="3505119" y="7857429"/>
                    <a:pt x="3515518" y="7857232"/>
                  </a:cubicBezTo>
                  <a:cubicBezTo>
                    <a:pt x="3589997" y="7855726"/>
                    <a:pt x="3603031" y="7856103"/>
                    <a:pt x="3789156" y="7856139"/>
                  </a:cubicBezTo>
                  <a:cubicBezTo>
                    <a:pt x="3789191" y="7858164"/>
                    <a:pt x="3793118" y="8096487"/>
                    <a:pt x="3794983" y="8182738"/>
                  </a:cubicBezTo>
                  <a:cubicBezTo>
                    <a:pt x="3522726" y="8183814"/>
                    <a:pt x="3511502" y="8188062"/>
                    <a:pt x="3511305" y="8179387"/>
                  </a:cubicBezTo>
                  <a:close/>
                  <a:moveTo>
                    <a:pt x="3793979" y="7077772"/>
                  </a:moveTo>
                  <a:cubicBezTo>
                    <a:pt x="3789335" y="6780676"/>
                    <a:pt x="3769415" y="6830093"/>
                    <a:pt x="3837888" y="6830093"/>
                  </a:cubicBezTo>
                  <a:cubicBezTo>
                    <a:pt x="3839232" y="6830093"/>
                    <a:pt x="4072905" y="6830201"/>
                    <a:pt x="4072959" y="6833356"/>
                  </a:cubicBezTo>
                  <a:cubicBezTo>
                    <a:pt x="4078750" y="7202885"/>
                    <a:pt x="4091086" y="7154292"/>
                    <a:pt x="4053022" y="7154292"/>
                  </a:cubicBezTo>
                  <a:cubicBezTo>
                    <a:pt x="3742127" y="7154292"/>
                    <a:pt x="3795592" y="7180694"/>
                    <a:pt x="3793979" y="7077772"/>
                  </a:cubicBezTo>
                  <a:close/>
                  <a:moveTo>
                    <a:pt x="3795162" y="7172736"/>
                  </a:moveTo>
                  <a:cubicBezTo>
                    <a:pt x="3995433" y="7172144"/>
                    <a:pt x="3959771" y="7170620"/>
                    <a:pt x="4079217" y="7170979"/>
                  </a:cubicBezTo>
                  <a:cubicBezTo>
                    <a:pt x="4079683" y="7223534"/>
                    <a:pt x="4079916" y="7220630"/>
                    <a:pt x="4081978" y="7499300"/>
                  </a:cubicBezTo>
                  <a:cubicBezTo>
                    <a:pt x="3944155" y="7499264"/>
                    <a:pt x="3894670" y="7500985"/>
                    <a:pt x="3799609" y="7500322"/>
                  </a:cubicBezTo>
                  <a:cubicBezTo>
                    <a:pt x="3795055" y="7213657"/>
                    <a:pt x="3796130" y="7285677"/>
                    <a:pt x="3795162" y="7172736"/>
                  </a:cubicBezTo>
                  <a:close/>
                  <a:moveTo>
                    <a:pt x="3803141" y="7812044"/>
                  </a:moveTo>
                  <a:cubicBezTo>
                    <a:pt x="3797762" y="7468667"/>
                    <a:pt x="3791128" y="7517081"/>
                    <a:pt x="3837888" y="7517081"/>
                  </a:cubicBezTo>
                  <a:cubicBezTo>
                    <a:pt x="4126639" y="7517081"/>
                    <a:pt x="4081762" y="7500214"/>
                    <a:pt x="4082802" y="7567663"/>
                  </a:cubicBezTo>
                  <a:cubicBezTo>
                    <a:pt x="4087751" y="7884136"/>
                    <a:pt x="4104748" y="7841100"/>
                    <a:pt x="4053004" y="7841100"/>
                  </a:cubicBezTo>
                  <a:cubicBezTo>
                    <a:pt x="3763391" y="7841100"/>
                    <a:pt x="3803696" y="7845868"/>
                    <a:pt x="3803141" y="7812044"/>
                  </a:cubicBezTo>
                  <a:close/>
                  <a:moveTo>
                    <a:pt x="4053004" y="8184459"/>
                  </a:moveTo>
                  <a:cubicBezTo>
                    <a:pt x="3781410" y="8184459"/>
                    <a:pt x="3809703" y="8182972"/>
                    <a:pt x="3809613" y="8178490"/>
                  </a:cubicBezTo>
                  <a:cubicBezTo>
                    <a:pt x="3800953" y="7804606"/>
                    <a:pt x="3793512" y="7856139"/>
                    <a:pt x="3837888" y="7856139"/>
                  </a:cubicBezTo>
                  <a:cubicBezTo>
                    <a:pt x="3945302" y="7856139"/>
                    <a:pt x="3945356" y="7857734"/>
                    <a:pt x="4053004" y="7857734"/>
                  </a:cubicBezTo>
                  <a:cubicBezTo>
                    <a:pt x="4098598" y="7857734"/>
                    <a:pt x="4089544" y="7842570"/>
                    <a:pt x="4090010" y="7934683"/>
                  </a:cubicBezTo>
                  <a:cubicBezTo>
                    <a:pt x="4091247" y="8232640"/>
                    <a:pt x="4112529" y="8184459"/>
                    <a:pt x="4053004" y="8184459"/>
                  </a:cubicBezTo>
                  <a:close/>
                  <a:moveTo>
                    <a:pt x="4092735" y="7077772"/>
                  </a:moveTo>
                  <a:cubicBezTo>
                    <a:pt x="4090817" y="6955295"/>
                    <a:pt x="4089544" y="6955098"/>
                    <a:pt x="4087625" y="6833069"/>
                  </a:cubicBezTo>
                  <a:cubicBezTo>
                    <a:pt x="4087589" y="6831366"/>
                    <a:pt x="4220822" y="6828068"/>
                    <a:pt x="4370442" y="6830075"/>
                  </a:cubicBezTo>
                  <a:cubicBezTo>
                    <a:pt x="4370461" y="6831545"/>
                    <a:pt x="4374997" y="7112797"/>
                    <a:pt x="4375893" y="7155707"/>
                  </a:cubicBezTo>
                  <a:cubicBezTo>
                    <a:pt x="4035289" y="7155833"/>
                    <a:pt x="4094295" y="7174743"/>
                    <a:pt x="4092735" y="7077772"/>
                  </a:cubicBezTo>
                  <a:close/>
                  <a:moveTo>
                    <a:pt x="4160472" y="7171660"/>
                  </a:moveTo>
                  <a:cubicBezTo>
                    <a:pt x="4223745" y="7172503"/>
                    <a:pt x="4238931" y="7172395"/>
                    <a:pt x="4376252" y="7172341"/>
                  </a:cubicBezTo>
                  <a:cubicBezTo>
                    <a:pt x="4384356" y="7534253"/>
                    <a:pt x="4383979" y="7498816"/>
                    <a:pt x="4375624" y="7498888"/>
                  </a:cubicBezTo>
                  <a:cubicBezTo>
                    <a:pt x="4295014" y="7499533"/>
                    <a:pt x="4290245" y="7499372"/>
                    <a:pt x="4096680" y="7499300"/>
                  </a:cubicBezTo>
                  <a:cubicBezTo>
                    <a:pt x="4093990" y="7114177"/>
                    <a:pt x="4073605" y="7170477"/>
                    <a:pt x="4160472" y="7171660"/>
                  </a:cubicBezTo>
                  <a:close/>
                  <a:moveTo>
                    <a:pt x="4103457" y="7812009"/>
                  </a:moveTo>
                  <a:cubicBezTo>
                    <a:pt x="4101520" y="7687972"/>
                    <a:pt x="4099387" y="7688707"/>
                    <a:pt x="4097486" y="7567377"/>
                  </a:cubicBezTo>
                  <a:cubicBezTo>
                    <a:pt x="4096339" y="7494013"/>
                    <a:pt x="4049561" y="7518103"/>
                    <a:pt x="4382204" y="7515521"/>
                  </a:cubicBezTo>
                  <a:cubicBezTo>
                    <a:pt x="4385001" y="7700967"/>
                    <a:pt x="4384266" y="7731008"/>
                    <a:pt x="4386364" y="7842749"/>
                  </a:cubicBezTo>
                  <a:cubicBezTo>
                    <a:pt x="4058150" y="7842892"/>
                    <a:pt x="4104049" y="7850475"/>
                    <a:pt x="4103457" y="7812009"/>
                  </a:cubicBezTo>
                  <a:close/>
                  <a:moveTo>
                    <a:pt x="4375732" y="8183993"/>
                  </a:moveTo>
                  <a:cubicBezTo>
                    <a:pt x="4084165" y="8182416"/>
                    <a:pt x="4108513" y="8188206"/>
                    <a:pt x="4108316" y="8179441"/>
                  </a:cubicBezTo>
                  <a:cubicBezTo>
                    <a:pt x="4099512" y="7794962"/>
                    <a:pt x="4090889" y="7857501"/>
                    <a:pt x="4160490" y="7858612"/>
                  </a:cubicBezTo>
                  <a:cubicBezTo>
                    <a:pt x="4222508" y="7859616"/>
                    <a:pt x="4239361" y="7859455"/>
                    <a:pt x="4386723" y="7859383"/>
                  </a:cubicBezTo>
                  <a:cubicBezTo>
                    <a:pt x="4394432" y="8221903"/>
                    <a:pt x="4401675" y="8184119"/>
                    <a:pt x="4375732" y="8183993"/>
                  </a:cubicBezTo>
                  <a:close/>
                  <a:moveTo>
                    <a:pt x="4390954" y="7172323"/>
                  </a:moveTo>
                  <a:cubicBezTo>
                    <a:pt x="4718451" y="7172180"/>
                    <a:pt x="4675152" y="7160870"/>
                    <a:pt x="4676102" y="7200554"/>
                  </a:cubicBezTo>
                  <a:cubicBezTo>
                    <a:pt x="4678522" y="7305807"/>
                    <a:pt x="4678236" y="7319788"/>
                    <a:pt x="4680602" y="7443484"/>
                  </a:cubicBezTo>
                  <a:cubicBezTo>
                    <a:pt x="4682037" y="7517386"/>
                    <a:pt x="4731952" y="7496307"/>
                    <a:pt x="4396637" y="7498709"/>
                  </a:cubicBezTo>
                  <a:cubicBezTo>
                    <a:pt x="4392675" y="7236278"/>
                    <a:pt x="4393625" y="7293044"/>
                    <a:pt x="4390954" y="7172323"/>
                  </a:cubicBezTo>
                  <a:close/>
                  <a:moveTo>
                    <a:pt x="4397677" y="7567377"/>
                  </a:moveTo>
                  <a:cubicBezTo>
                    <a:pt x="4396637" y="7498977"/>
                    <a:pt x="4345736" y="7514840"/>
                    <a:pt x="4681911" y="7514644"/>
                  </a:cubicBezTo>
                  <a:cubicBezTo>
                    <a:pt x="4682180" y="7530005"/>
                    <a:pt x="4686608" y="7801953"/>
                    <a:pt x="4686770" y="7812314"/>
                  </a:cubicBezTo>
                  <a:cubicBezTo>
                    <a:pt x="4687308" y="7846334"/>
                    <a:pt x="4733870" y="7842570"/>
                    <a:pt x="4401066" y="7842749"/>
                  </a:cubicBezTo>
                  <a:cubicBezTo>
                    <a:pt x="4399058" y="7739630"/>
                    <a:pt x="4399434" y="7680014"/>
                    <a:pt x="4397677" y="7567377"/>
                  </a:cubicBezTo>
                  <a:close/>
                  <a:moveTo>
                    <a:pt x="4408041" y="8184155"/>
                  </a:moveTo>
                  <a:cubicBezTo>
                    <a:pt x="4405513" y="7936045"/>
                    <a:pt x="4403881" y="7973812"/>
                    <a:pt x="4401389" y="7859365"/>
                  </a:cubicBezTo>
                  <a:cubicBezTo>
                    <a:pt x="4580036" y="7859275"/>
                    <a:pt x="4613941" y="7856264"/>
                    <a:pt x="4687397" y="7856085"/>
                  </a:cubicBezTo>
                  <a:cubicBezTo>
                    <a:pt x="4688868" y="7969259"/>
                    <a:pt x="4685981" y="7772898"/>
                    <a:pt x="4691395" y="8181806"/>
                  </a:cubicBezTo>
                  <a:cubicBezTo>
                    <a:pt x="4691395" y="8183097"/>
                    <a:pt x="4484115" y="8184513"/>
                    <a:pt x="4408041" y="8184155"/>
                  </a:cubicBezTo>
                  <a:close/>
                  <a:moveTo>
                    <a:pt x="4698406" y="7172198"/>
                  </a:moveTo>
                  <a:cubicBezTo>
                    <a:pt x="5015630" y="7172198"/>
                    <a:pt x="4973567" y="7158127"/>
                    <a:pt x="4974087" y="7200411"/>
                  </a:cubicBezTo>
                  <a:cubicBezTo>
                    <a:pt x="4978498" y="7553360"/>
                    <a:pt x="5001465" y="7499461"/>
                    <a:pt x="4913504" y="7499461"/>
                  </a:cubicBezTo>
                  <a:cubicBezTo>
                    <a:pt x="4809855" y="7499461"/>
                    <a:pt x="4806305" y="7497973"/>
                    <a:pt x="4698406" y="7497973"/>
                  </a:cubicBezTo>
                  <a:cubicBezTo>
                    <a:pt x="4695878" y="7497973"/>
                    <a:pt x="4684869" y="7172216"/>
                    <a:pt x="4698406" y="7172198"/>
                  </a:cubicBezTo>
                  <a:close/>
                  <a:moveTo>
                    <a:pt x="4701436" y="7812009"/>
                  </a:moveTo>
                  <a:cubicBezTo>
                    <a:pt x="4695340" y="7438214"/>
                    <a:pt x="4696990" y="7537085"/>
                    <a:pt x="4696595" y="7514625"/>
                  </a:cubicBezTo>
                  <a:cubicBezTo>
                    <a:pt x="4815808" y="7514625"/>
                    <a:pt x="4801446" y="7516543"/>
                    <a:pt x="4980381" y="7516024"/>
                  </a:cubicBezTo>
                  <a:cubicBezTo>
                    <a:pt x="4980417" y="7517422"/>
                    <a:pt x="4985813" y="7809679"/>
                    <a:pt x="4986261" y="7842426"/>
                  </a:cubicBezTo>
                  <a:cubicBezTo>
                    <a:pt x="4899609" y="7843592"/>
                    <a:pt x="4845355" y="7842408"/>
                    <a:pt x="4806126" y="7841118"/>
                  </a:cubicBezTo>
                  <a:cubicBezTo>
                    <a:pt x="4682897" y="7837264"/>
                    <a:pt x="4702028" y="7850044"/>
                    <a:pt x="4701436" y="7812009"/>
                  </a:cubicBezTo>
                  <a:close/>
                  <a:moveTo>
                    <a:pt x="4706116" y="8182434"/>
                  </a:moveTo>
                  <a:cubicBezTo>
                    <a:pt x="4702135" y="7909105"/>
                    <a:pt x="4703193" y="7939917"/>
                    <a:pt x="4702081" y="7856085"/>
                  </a:cubicBezTo>
                  <a:cubicBezTo>
                    <a:pt x="4805713" y="7856174"/>
                    <a:pt x="4806377" y="7859508"/>
                    <a:pt x="4913504" y="7859508"/>
                  </a:cubicBezTo>
                  <a:cubicBezTo>
                    <a:pt x="5010610" y="7859508"/>
                    <a:pt x="4984558" y="7797562"/>
                    <a:pt x="4990385" y="8183169"/>
                  </a:cubicBezTo>
                  <a:cubicBezTo>
                    <a:pt x="4792517" y="8183223"/>
                    <a:pt x="4812060" y="8182470"/>
                    <a:pt x="4706116" y="8182434"/>
                  </a:cubicBezTo>
                  <a:close/>
                  <a:moveTo>
                    <a:pt x="4993272" y="7444846"/>
                  </a:moveTo>
                  <a:cubicBezTo>
                    <a:pt x="4983967" y="7127064"/>
                    <a:pt x="4980434" y="7171194"/>
                    <a:pt x="5021008" y="7171732"/>
                  </a:cubicBezTo>
                  <a:cubicBezTo>
                    <a:pt x="5102892" y="7172951"/>
                    <a:pt x="5128064" y="7172126"/>
                    <a:pt x="5236411" y="7172861"/>
                  </a:cubicBezTo>
                  <a:cubicBezTo>
                    <a:pt x="5288621" y="7173220"/>
                    <a:pt x="5274225" y="7122601"/>
                    <a:pt x="5277971" y="7499497"/>
                  </a:cubicBezTo>
                  <a:cubicBezTo>
                    <a:pt x="4946351" y="7498224"/>
                    <a:pt x="4995406" y="7518354"/>
                    <a:pt x="4993272" y="7444846"/>
                  </a:cubicBezTo>
                  <a:close/>
                  <a:moveTo>
                    <a:pt x="5000515" y="7812009"/>
                  </a:moveTo>
                  <a:cubicBezTo>
                    <a:pt x="4995173" y="7470890"/>
                    <a:pt x="4984271" y="7516059"/>
                    <a:pt x="5021134" y="7515862"/>
                  </a:cubicBezTo>
                  <a:cubicBezTo>
                    <a:pt x="5326901" y="7514644"/>
                    <a:pt x="5277864" y="7503566"/>
                    <a:pt x="5278886" y="7567663"/>
                  </a:cubicBezTo>
                  <a:cubicBezTo>
                    <a:pt x="5283907" y="7887918"/>
                    <a:pt x="5299684" y="7840401"/>
                    <a:pt x="5236411" y="7840652"/>
                  </a:cubicBezTo>
                  <a:cubicBezTo>
                    <a:pt x="4959457" y="7841405"/>
                    <a:pt x="5001125" y="7851532"/>
                    <a:pt x="5000515" y="7812009"/>
                  </a:cubicBezTo>
                  <a:close/>
                  <a:moveTo>
                    <a:pt x="5288676" y="8179566"/>
                  </a:moveTo>
                  <a:cubicBezTo>
                    <a:pt x="5288676" y="8183671"/>
                    <a:pt x="5312772" y="8183043"/>
                    <a:pt x="5005070" y="8183151"/>
                  </a:cubicBezTo>
                  <a:cubicBezTo>
                    <a:pt x="4999547" y="7817834"/>
                    <a:pt x="4994079" y="7858989"/>
                    <a:pt x="5021224" y="7858487"/>
                  </a:cubicBezTo>
                  <a:cubicBezTo>
                    <a:pt x="5102444" y="7856963"/>
                    <a:pt x="5121556" y="7857752"/>
                    <a:pt x="5236465" y="7857286"/>
                  </a:cubicBezTo>
                  <a:cubicBezTo>
                    <a:pt x="5294664" y="7857143"/>
                    <a:pt x="5289859" y="7804606"/>
                    <a:pt x="5288676" y="8179566"/>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395" name="Google Shape;4395;p28"/>
          <p:cNvGrpSpPr/>
          <p:nvPr/>
        </p:nvGrpSpPr>
        <p:grpSpPr>
          <a:xfrm>
            <a:off x="2693357" y="1993306"/>
            <a:ext cx="2337906" cy="3303218"/>
            <a:chOff x="2693357" y="1993306"/>
            <a:chExt cx="2337906" cy="3303218"/>
          </a:xfrm>
        </p:grpSpPr>
        <p:sp>
          <p:nvSpPr>
            <p:cNvPr id="4396" name="Google Shape;4396;p28"/>
            <p:cNvSpPr/>
            <p:nvPr/>
          </p:nvSpPr>
          <p:spPr>
            <a:xfrm rot="-103101">
              <a:off x="2741393" y="2026190"/>
              <a:ext cx="2241835" cy="3237449"/>
            </a:xfrm>
            <a:custGeom>
              <a:rect b="b" l="l" r="r" t="t"/>
              <a:pathLst>
                <a:path extrusionOk="0" h="6471987" w="4481654">
                  <a:moveTo>
                    <a:pt x="1315481" y="6441891"/>
                  </a:moveTo>
                  <a:cubicBezTo>
                    <a:pt x="1283424" y="6441891"/>
                    <a:pt x="1253181" y="6438073"/>
                    <a:pt x="1218934" y="6427783"/>
                  </a:cubicBezTo>
                  <a:cubicBezTo>
                    <a:pt x="1159640" y="6408574"/>
                    <a:pt x="1027719" y="6197794"/>
                    <a:pt x="974671" y="6038622"/>
                  </a:cubicBezTo>
                  <a:cubicBezTo>
                    <a:pt x="901266" y="5816439"/>
                    <a:pt x="941914" y="5745273"/>
                    <a:pt x="897690" y="5736173"/>
                  </a:cubicBezTo>
                  <a:cubicBezTo>
                    <a:pt x="516387" y="5658212"/>
                    <a:pt x="191593" y="5379865"/>
                    <a:pt x="12273" y="5043063"/>
                  </a:cubicBezTo>
                  <a:cubicBezTo>
                    <a:pt x="-4274" y="5043063"/>
                    <a:pt x="702" y="4966952"/>
                    <a:pt x="702" y="105560"/>
                  </a:cubicBezTo>
                  <a:cubicBezTo>
                    <a:pt x="238292" y="75815"/>
                    <a:pt x="475454" y="52775"/>
                    <a:pt x="714379" y="52723"/>
                  </a:cubicBezTo>
                  <a:cubicBezTo>
                    <a:pt x="2500827" y="52309"/>
                    <a:pt x="3412236" y="-23672"/>
                    <a:pt x="4356947" y="7510"/>
                  </a:cubicBezTo>
                  <a:cubicBezTo>
                    <a:pt x="4404022" y="9348"/>
                    <a:pt x="4486510" y="4544655"/>
                    <a:pt x="4481431" y="6437270"/>
                  </a:cubicBezTo>
                  <a:cubicBezTo>
                    <a:pt x="4481431" y="6512591"/>
                    <a:pt x="3729800" y="6441891"/>
                    <a:pt x="1315481" y="6441891"/>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nvGrpSpPr>
            <p:cNvPr id="4397" name="Google Shape;4397;p28"/>
            <p:cNvGrpSpPr/>
            <p:nvPr/>
          </p:nvGrpSpPr>
          <p:grpSpPr>
            <a:xfrm rot="-104517">
              <a:off x="2906174" y="2255820"/>
              <a:ext cx="1846311" cy="2734812"/>
              <a:chOff x="5813364" y="4509254"/>
              <a:chExt cx="3692393" cy="5469285"/>
            </a:xfrm>
          </p:grpSpPr>
          <p:grpSp>
            <p:nvGrpSpPr>
              <p:cNvPr id="4398" name="Google Shape;4398;p28"/>
              <p:cNvGrpSpPr/>
              <p:nvPr/>
            </p:nvGrpSpPr>
            <p:grpSpPr>
              <a:xfrm>
                <a:off x="5813407" y="4509254"/>
                <a:ext cx="3692347" cy="74343"/>
                <a:chOff x="5813407" y="4509254"/>
                <a:chExt cx="3692347" cy="74343"/>
              </a:xfrm>
            </p:grpSpPr>
            <p:grpSp>
              <p:nvGrpSpPr>
                <p:cNvPr id="4399" name="Google Shape;4399;p28"/>
                <p:cNvGrpSpPr/>
                <p:nvPr/>
              </p:nvGrpSpPr>
              <p:grpSpPr>
                <a:xfrm>
                  <a:off x="5813407" y="4509254"/>
                  <a:ext cx="66144" cy="74309"/>
                  <a:chOff x="5813407" y="4509254"/>
                  <a:chExt cx="66144" cy="74309"/>
                </a:xfrm>
              </p:grpSpPr>
              <p:sp>
                <p:nvSpPr>
                  <p:cNvPr id="4400" name="Google Shape;4400;p28"/>
                  <p:cNvSpPr/>
                  <p:nvPr/>
                </p:nvSpPr>
                <p:spPr>
                  <a:xfrm>
                    <a:off x="585614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01" name="Google Shape;4401;p28"/>
                  <p:cNvSpPr/>
                  <p:nvPr/>
                </p:nvSpPr>
                <p:spPr>
                  <a:xfrm>
                    <a:off x="5813407"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7" y="71902"/>
                        </a:cubicBezTo>
                        <a:cubicBezTo>
                          <a:pt x="70597" y="58893"/>
                          <a:pt x="65660" y="32008"/>
                          <a:pt x="66023" y="36616"/>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02" name="Google Shape;4402;p28"/>
                <p:cNvGrpSpPr/>
                <p:nvPr/>
              </p:nvGrpSpPr>
              <p:grpSpPr>
                <a:xfrm>
                  <a:off x="6266715" y="4509277"/>
                  <a:ext cx="66124" cy="74320"/>
                  <a:chOff x="6266715" y="4509277"/>
                  <a:chExt cx="66124" cy="74320"/>
                </a:xfrm>
              </p:grpSpPr>
              <p:sp>
                <p:nvSpPr>
                  <p:cNvPr id="4403" name="Google Shape;4403;p28"/>
                  <p:cNvSpPr/>
                  <p:nvPr/>
                </p:nvSpPr>
                <p:spPr>
                  <a:xfrm>
                    <a:off x="6309421"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04" name="Google Shape;4404;p28"/>
                  <p:cNvSpPr/>
                  <p:nvPr/>
                </p:nvSpPr>
                <p:spPr>
                  <a:xfrm>
                    <a:off x="6266715"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05" name="Google Shape;4405;p28"/>
                <p:cNvGrpSpPr/>
                <p:nvPr/>
              </p:nvGrpSpPr>
              <p:grpSpPr>
                <a:xfrm>
                  <a:off x="6719996" y="4509277"/>
                  <a:ext cx="66124" cy="74320"/>
                  <a:chOff x="6719996" y="4509277"/>
                  <a:chExt cx="66124" cy="74320"/>
                </a:xfrm>
              </p:grpSpPr>
              <p:sp>
                <p:nvSpPr>
                  <p:cNvPr id="4406" name="Google Shape;4406;p28"/>
                  <p:cNvSpPr/>
                  <p:nvPr/>
                </p:nvSpPr>
                <p:spPr>
                  <a:xfrm>
                    <a:off x="6762697" y="4511025"/>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07" name="Google Shape;4407;p28"/>
                  <p:cNvSpPr/>
                  <p:nvPr/>
                </p:nvSpPr>
                <p:spPr>
                  <a:xfrm>
                    <a:off x="6719996"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08" name="Google Shape;4408;p28"/>
                <p:cNvGrpSpPr/>
                <p:nvPr/>
              </p:nvGrpSpPr>
              <p:grpSpPr>
                <a:xfrm>
                  <a:off x="7173265" y="4509277"/>
                  <a:ext cx="66124" cy="74320"/>
                  <a:chOff x="7173265" y="4509277"/>
                  <a:chExt cx="66124" cy="74320"/>
                </a:xfrm>
              </p:grpSpPr>
              <p:sp>
                <p:nvSpPr>
                  <p:cNvPr id="4409" name="Google Shape;4409;p28"/>
                  <p:cNvSpPr/>
                  <p:nvPr/>
                </p:nvSpPr>
                <p:spPr>
                  <a:xfrm>
                    <a:off x="721597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10" name="Google Shape;4410;p28"/>
                  <p:cNvSpPr/>
                  <p:nvPr/>
                </p:nvSpPr>
                <p:spPr>
                  <a:xfrm>
                    <a:off x="7173265"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11" name="Google Shape;4411;p28"/>
                <p:cNvGrpSpPr/>
                <p:nvPr/>
              </p:nvGrpSpPr>
              <p:grpSpPr>
                <a:xfrm>
                  <a:off x="7626547" y="4509277"/>
                  <a:ext cx="66124" cy="74320"/>
                  <a:chOff x="7626547" y="4509277"/>
                  <a:chExt cx="66124" cy="74320"/>
                </a:xfrm>
              </p:grpSpPr>
              <p:sp>
                <p:nvSpPr>
                  <p:cNvPr id="4412" name="Google Shape;4412;p28"/>
                  <p:cNvSpPr/>
                  <p:nvPr/>
                </p:nvSpPr>
                <p:spPr>
                  <a:xfrm>
                    <a:off x="766924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13" name="Google Shape;4413;p28"/>
                  <p:cNvSpPr/>
                  <p:nvPr/>
                </p:nvSpPr>
                <p:spPr>
                  <a:xfrm>
                    <a:off x="7626547" y="45092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14" name="Google Shape;4414;p28"/>
                <p:cNvGrpSpPr/>
                <p:nvPr/>
              </p:nvGrpSpPr>
              <p:grpSpPr>
                <a:xfrm>
                  <a:off x="8079816" y="4509277"/>
                  <a:ext cx="66124" cy="74320"/>
                  <a:chOff x="8079816" y="4509277"/>
                  <a:chExt cx="66124" cy="74320"/>
                </a:xfrm>
              </p:grpSpPr>
              <p:sp>
                <p:nvSpPr>
                  <p:cNvPr id="4415" name="Google Shape;4415;p28"/>
                  <p:cNvSpPr/>
                  <p:nvPr/>
                </p:nvSpPr>
                <p:spPr>
                  <a:xfrm>
                    <a:off x="8122522"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16" name="Google Shape;4416;p28"/>
                  <p:cNvSpPr/>
                  <p:nvPr/>
                </p:nvSpPr>
                <p:spPr>
                  <a:xfrm>
                    <a:off x="8079816"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17" name="Google Shape;4417;p28"/>
                <p:cNvGrpSpPr/>
                <p:nvPr/>
              </p:nvGrpSpPr>
              <p:grpSpPr>
                <a:xfrm>
                  <a:off x="8533098" y="4509277"/>
                  <a:ext cx="66124" cy="74320"/>
                  <a:chOff x="8533098" y="4509277"/>
                  <a:chExt cx="66124" cy="74320"/>
                </a:xfrm>
              </p:grpSpPr>
              <p:sp>
                <p:nvSpPr>
                  <p:cNvPr id="4418" name="Google Shape;4418;p28"/>
                  <p:cNvSpPr/>
                  <p:nvPr/>
                </p:nvSpPr>
                <p:spPr>
                  <a:xfrm>
                    <a:off x="8575794"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19" name="Google Shape;4419;p28"/>
                  <p:cNvSpPr/>
                  <p:nvPr/>
                </p:nvSpPr>
                <p:spPr>
                  <a:xfrm>
                    <a:off x="8533098" y="45092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20" name="Google Shape;4420;p28"/>
                <p:cNvGrpSpPr/>
                <p:nvPr/>
              </p:nvGrpSpPr>
              <p:grpSpPr>
                <a:xfrm>
                  <a:off x="8986367" y="4509277"/>
                  <a:ext cx="66124" cy="74320"/>
                  <a:chOff x="8986367" y="4509277"/>
                  <a:chExt cx="66124" cy="74320"/>
                </a:xfrm>
              </p:grpSpPr>
              <p:sp>
                <p:nvSpPr>
                  <p:cNvPr id="4421" name="Google Shape;4421;p28"/>
                  <p:cNvSpPr/>
                  <p:nvPr/>
                </p:nvSpPr>
                <p:spPr>
                  <a:xfrm>
                    <a:off x="9029073" y="4511025"/>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22" name="Google Shape;4422;p28"/>
                  <p:cNvSpPr/>
                  <p:nvPr/>
                </p:nvSpPr>
                <p:spPr>
                  <a:xfrm>
                    <a:off x="8986367" y="45092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23" name="Google Shape;4423;p28"/>
                <p:cNvGrpSpPr/>
                <p:nvPr/>
              </p:nvGrpSpPr>
              <p:grpSpPr>
                <a:xfrm>
                  <a:off x="9439610" y="4509254"/>
                  <a:ext cx="66144" cy="74309"/>
                  <a:chOff x="9439610" y="4509254"/>
                  <a:chExt cx="66144" cy="74309"/>
                </a:xfrm>
              </p:grpSpPr>
              <p:sp>
                <p:nvSpPr>
                  <p:cNvPr id="4424" name="Google Shape;4424;p28"/>
                  <p:cNvSpPr/>
                  <p:nvPr/>
                </p:nvSpPr>
                <p:spPr>
                  <a:xfrm>
                    <a:off x="9482345" y="4511025"/>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25" name="Google Shape;4425;p28"/>
                  <p:cNvSpPr/>
                  <p:nvPr/>
                </p:nvSpPr>
                <p:spPr>
                  <a:xfrm>
                    <a:off x="9439610"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8" y="71902"/>
                        </a:cubicBezTo>
                        <a:cubicBezTo>
                          <a:pt x="70597" y="58893"/>
                          <a:pt x="65660" y="32008"/>
                          <a:pt x="66023" y="36616"/>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426" name="Google Shape;4426;p28"/>
              <p:cNvGrpSpPr/>
              <p:nvPr/>
            </p:nvGrpSpPr>
            <p:grpSpPr>
              <a:xfrm>
                <a:off x="5813364" y="4999688"/>
                <a:ext cx="3692393" cy="74355"/>
                <a:chOff x="5813364" y="4999688"/>
                <a:chExt cx="3692393" cy="74355"/>
              </a:xfrm>
            </p:grpSpPr>
            <p:grpSp>
              <p:nvGrpSpPr>
                <p:cNvPr id="4427" name="Google Shape;4427;p28"/>
                <p:cNvGrpSpPr/>
                <p:nvPr/>
              </p:nvGrpSpPr>
              <p:grpSpPr>
                <a:xfrm>
                  <a:off x="5813364" y="4999688"/>
                  <a:ext cx="66193" cy="74337"/>
                  <a:chOff x="5813364" y="4999688"/>
                  <a:chExt cx="66193" cy="74337"/>
                </a:xfrm>
              </p:grpSpPr>
              <p:sp>
                <p:nvSpPr>
                  <p:cNvPr id="4428" name="Google Shape;4428;p28"/>
                  <p:cNvSpPr/>
                  <p:nvPr/>
                </p:nvSpPr>
                <p:spPr>
                  <a:xfrm>
                    <a:off x="585614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29" name="Google Shape;4429;p28"/>
                  <p:cNvSpPr/>
                  <p:nvPr/>
                </p:nvSpPr>
                <p:spPr>
                  <a:xfrm>
                    <a:off x="5813364" y="4999688"/>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30" name="Google Shape;4430;p28"/>
                <p:cNvGrpSpPr/>
                <p:nvPr/>
              </p:nvGrpSpPr>
              <p:grpSpPr>
                <a:xfrm>
                  <a:off x="6266715" y="4999723"/>
                  <a:ext cx="66124" cy="74320"/>
                  <a:chOff x="6266715" y="4999723"/>
                  <a:chExt cx="66124" cy="74320"/>
                </a:xfrm>
              </p:grpSpPr>
              <p:sp>
                <p:nvSpPr>
                  <p:cNvPr id="4431" name="Google Shape;4431;p28"/>
                  <p:cNvSpPr/>
                  <p:nvPr/>
                </p:nvSpPr>
                <p:spPr>
                  <a:xfrm>
                    <a:off x="6309421"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32" name="Google Shape;4432;p28"/>
                  <p:cNvSpPr/>
                  <p:nvPr/>
                </p:nvSpPr>
                <p:spPr>
                  <a:xfrm>
                    <a:off x="6266715"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33" name="Google Shape;4433;p28"/>
                <p:cNvGrpSpPr/>
                <p:nvPr/>
              </p:nvGrpSpPr>
              <p:grpSpPr>
                <a:xfrm>
                  <a:off x="6719996" y="4999723"/>
                  <a:ext cx="66124" cy="74320"/>
                  <a:chOff x="6719996" y="4999723"/>
                  <a:chExt cx="66124" cy="74320"/>
                </a:xfrm>
              </p:grpSpPr>
              <p:sp>
                <p:nvSpPr>
                  <p:cNvPr id="4434" name="Google Shape;4434;p28"/>
                  <p:cNvSpPr/>
                  <p:nvPr/>
                </p:nvSpPr>
                <p:spPr>
                  <a:xfrm>
                    <a:off x="6762697" y="5001481"/>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35" name="Google Shape;4435;p28"/>
                  <p:cNvSpPr/>
                  <p:nvPr/>
                </p:nvSpPr>
                <p:spPr>
                  <a:xfrm>
                    <a:off x="6719996"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36" name="Google Shape;4436;p28"/>
                <p:cNvGrpSpPr/>
                <p:nvPr/>
              </p:nvGrpSpPr>
              <p:grpSpPr>
                <a:xfrm>
                  <a:off x="7173265" y="4999723"/>
                  <a:ext cx="66124" cy="74320"/>
                  <a:chOff x="7173265" y="4999723"/>
                  <a:chExt cx="66124" cy="74320"/>
                </a:xfrm>
              </p:grpSpPr>
              <p:sp>
                <p:nvSpPr>
                  <p:cNvPr id="4437" name="Google Shape;4437;p28"/>
                  <p:cNvSpPr/>
                  <p:nvPr/>
                </p:nvSpPr>
                <p:spPr>
                  <a:xfrm>
                    <a:off x="721597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38" name="Google Shape;4438;p28"/>
                  <p:cNvSpPr/>
                  <p:nvPr/>
                </p:nvSpPr>
                <p:spPr>
                  <a:xfrm>
                    <a:off x="7173265"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39" name="Google Shape;4439;p28"/>
                <p:cNvGrpSpPr/>
                <p:nvPr/>
              </p:nvGrpSpPr>
              <p:grpSpPr>
                <a:xfrm>
                  <a:off x="7626547" y="4999723"/>
                  <a:ext cx="66124" cy="74320"/>
                  <a:chOff x="7626547" y="4999723"/>
                  <a:chExt cx="66124" cy="74320"/>
                </a:xfrm>
              </p:grpSpPr>
              <p:sp>
                <p:nvSpPr>
                  <p:cNvPr id="4440" name="Google Shape;4440;p28"/>
                  <p:cNvSpPr/>
                  <p:nvPr/>
                </p:nvSpPr>
                <p:spPr>
                  <a:xfrm>
                    <a:off x="766924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41" name="Google Shape;4441;p28"/>
                  <p:cNvSpPr/>
                  <p:nvPr/>
                </p:nvSpPr>
                <p:spPr>
                  <a:xfrm>
                    <a:off x="7626547" y="4999723"/>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42" name="Google Shape;4442;p28"/>
                <p:cNvGrpSpPr/>
                <p:nvPr/>
              </p:nvGrpSpPr>
              <p:grpSpPr>
                <a:xfrm>
                  <a:off x="8079816" y="4999723"/>
                  <a:ext cx="66124" cy="74320"/>
                  <a:chOff x="8079816" y="4999723"/>
                  <a:chExt cx="66124" cy="74320"/>
                </a:xfrm>
              </p:grpSpPr>
              <p:sp>
                <p:nvSpPr>
                  <p:cNvPr id="4443" name="Google Shape;4443;p28"/>
                  <p:cNvSpPr/>
                  <p:nvPr/>
                </p:nvSpPr>
                <p:spPr>
                  <a:xfrm>
                    <a:off x="8122522"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44" name="Google Shape;4444;p28"/>
                  <p:cNvSpPr/>
                  <p:nvPr/>
                </p:nvSpPr>
                <p:spPr>
                  <a:xfrm>
                    <a:off x="8079816"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45" name="Google Shape;4445;p28"/>
                <p:cNvGrpSpPr/>
                <p:nvPr/>
              </p:nvGrpSpPr>
              <p:grpSpPr>
                <a:xfrm>
                  <a:off x="8533098" y="4999723"/>
                  <a:ext cx="66124" cy="74320"/>
                  <a:chOff x="8533098" y="4999723"/>
                  <a:chExt cx="66124" cy="74320"/>
                </a:xfrm>
              </p:grpSpPr>
              <p:sp>
                <p:nvSpPr>
                  <p:cNvPr id="4446" name="Google Shape;4446;p28"/>
                  <p:cNvSpPr/>
                  <p:nvPr/>
                </p:nvSpPr>
                <p:spPr>
                  <a:xfrm>
                    <a:off x="8575794"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47" name="Google Shape;4447;p28"/>
                  <p:cNvSpPr/>
                  <p:nvPr/>
                </p:nvSpPr>
                <p:spPr>
                  <a:xfrm>
                    <a:off x="8533098" y="4999723"/>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48" name="Google Shape;4448;p28"/>
                <p:cNvGrpSpPr/>
                <p:nvPr/>
              </p:nvGrpSpPr>
              <p:grpSpPr>
                <a:xfrm>
                  <a:off x="8986367" y="4999723"/>
                  <a:ext cx="66124" cy="74320"/>
                  <a:chOff x="8986367" y="4999723"/>
                  <a:chExt cx="66124" cy="74320"/>
                </a:xfrm>
              </p:grpSpPr>
              <p:sp>
                <p:nvSpPr>
                  <p:cNvPr id="4449" name="Google Shape;4449;p28"/>
                  <p:cNvSpPr/>
                  <p:nvPr/>
                </p:nvSpPr>
                <p:spPr>
                  <a:xfrm>
                    <a:off x="9029073" y="5001481"/>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50" name="Google Shape;4450;p28"/>
                  <p:cNvSpPr/>
                  <p:nvPr/>
                </p:nvSpPr>
                <p:spPr>
                  <a:xfrm>
                    <a:off x="8986367" y="4999723"/>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51" name="Google Shape;4451;p28"/>
                <p:cNvGrpSpPr/>
                <p:nvPr/>
              </p:nvGrpSpPr>
              <p:grpSpPr>
                <a:xfrm>
                  <a:off x="9439566" y="4999688"/>
                  <a:ext cx="66191" cy="74337"/>
                  <a:chOff x="9439566" y="4999688"/>
                  <a:chExt cx="66191" cy="74337"/>
                </a:xfrm>
              </p:grpSpPr>
              <p:sp>
                <p:nvSpPr>
                  <p:cNvPr id="4452" name="Google Shape;4452;p28"/>
                  <p:cNvSpPr/>
                  <p:nvPr/>
                </p:nvSpPr>
                <p:spPr>
                  <a:xfrm>
                    <a:off x="9482345" y="5001481"/>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53" name="Google Shape;4453;p28"/>
                  <p:cNvSpPr/>
                  <p:nvPr/>
                </p:nvSpPr>
                <p:spPr>
                  <a:xfrm>
                    <a:off x="9439566" y="4999688"/>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454" name="Google Shape;4454;p28"/>
              <p:cNvGrpSpPr/>
              <p:nvPr/>
            </p:nvGrpSpPr>
            <p:grpSpPr>
              <a:xfrm>
                <a:off x="5813364" y="5490135"/>
                <a:ext cx="3692393" cy="74355"/>
                <a:chOff x="5813364" y="5490135"/>
                <a:chExt cx="3692393" cy="74355"/>
              </a:xfrm>
            </p:grpSpPr>
            <p:grpSp>
              <p:nvGrpSpPr>
                <p:cNvPr id="4455" name="Google Shape;4455;p28"/>
                <p:cNvGrpSpPr/>
                <p:nvPr/>
              </p:nvGrpSpPr>
              <p:grpSpPr>
                <a:xfrm>
                  <a:off x="5813364" y="5490135"/>
                  <a:ext cx="66193" cy="74337"/>
                  <a:chOff x="5813364" y="5490135"/>
                  <a:chExt cx="66193" cy="74337"/>
                </a:xfrm>
              </p:grpSpPr>
              <p:sp>
                <p:nvSpPr>
                  <p:cNvPr id="4456" name="Google Shape;4456;p28"/>
                  <p:cNvSpPr/>
                  <p:nvPr/>
                </p:nvSpPr>
                <p:spPr>
                  <a:xfrm>
                    <a:off x="585614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57" name="Google Shape;4457;p28"/>
                  <p:cNvSpPr/>
                  <p:nvPr/>
                </p:nvSpPr>
                <p:spPr>
                  <a:xfrm>
                    <a:off x="5813364" y="549013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58" name="Google Shape;4458;p28"/>
                <p:cNvGrpSpPr/>
                <p:nvPr/>
              </p:nvGrpSpPr>
              <p:grpSpPr>
                <a:xfrm>
                  <a:off x="6266715" y="5490170"/>
                  <a:ext cx="66124" cy="74320"/>
                  <a:chOff x="6266715" y="5490170"/>
                  <a:chExt cx="66124" cy="74320"/>
                </a:xfrm>
              </p:grpSpPr>
              <p:sp>
                <p:nvSpPr>
                  <p:cNvPr id="4459" name="Google Shape;4459;p28"/>
                  <p:cNvSpPr/>
                  <p:nvPr/>
                </p:nvSpPr>
                <p:spPr>
                  <a:xfrm>
                    <a:off x="6309421"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60" name="Google Shape;4460;p28"/>
                  <p:cNvSpPr/>
                  <p:nvPr/>
                </p:nvSpPr>
                <p:spPr>
                  <a:xfrm>
                    <a:off x="6266715"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61" name="Google Shape;4461;p28"/>
                <p:cNvGrpSpPr/>
                <p:nvPr/>
              </p:nvGrpSpPr>
              <p:grpSpPr>
                <a:xfrm>
                  <a:off x="6719996" y="5490170"/>
                  <a:ext cx="66124" cy="74320"/>
                  <a:chOff x="6719996" y="5490170"/>
                  <a:chExt cx="66124" cy="74320"/>
                </a:xfrm>
              </p:grpSpPr>
              <p:sp>
                <p:nvSpPr>
                  <p:cNvPr id="4462" name="Google Shape;4462;p28"/>
                  <p:cNvSpPr/>
                  <p:nvPr/>
                </p:nvSpPr>
                <p:spPr>
                  <a:xfrm>
                    <a:off x="6762697" y="5491928"/>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63" name="Google Shape;4463;p28"/>
                  <p:cNvSpPr/>
                  <p:nvPr/>
                </p:nvSpPr>
                <p:spPr>
                  <a:xfrm>
                    <a:off x="6719996"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64" name="Google Shape;4464;p28"/>
                <p:cNvGrpSpPr/>
                <p:nvPr/>
              </p:nvGrpSpPr>
              <p:grpSpPr>
                <a:xfrm>
                  <a:off x="7173265" y="5490170"/>
                  <a:ext cx="66124" cy="74320"/>
                  <a:chOff x="7173265" y="5490170"/>
                  <a:chExt cx="66124" cy="74320"/>
                </a:xfrm>
              </p:grpSpPr>
              <p:sp>
                <p:nvSpPr>
                  <p:cNvPr id="4465" name="Google Shape;4465;p28"/>
                  <p:cNvSpPr/>
                  <p:nvPr/>
                </p:nvSpPr>
                <p:spPr>
                  <a:xfrm>
                    <a:off x="721597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66" name="Google Shape;4466;p28"/>
                  <p:cNvSpPr/>
                  <p:nvPr/>
                </p:nvSpPr>
                <p:spPr>
                  <a:xfrm>
                    <a:off x="7173265"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67" name="Google Shape;4467;p28"/>
                <p:cNvGrpSpPr/>
                <p:nvPr/>
              </p:nvGrpSpPr>
              <p:grpSpPr>
                <a:xfrm>
                  <a:off x="7626547" y="5490170"/>
                  <a:ext cx="66124" cy="74320"/>
                  <a:chOff x="7626547" y="5490170"/>
                  <a:chExt cx="66124" cy="74320"/>
                </a:xfrm>
              </p:grpSpPr>
              <p:sp>
                <p:nvSpPr>
                  <p:cNvPr id="4468" name="Google Shape;4468;p28"/>
                  <p:cNvSpPr/>
                  <p:nvPr/>
                </p:nvSpPr>
                <p:spPr>
                  <a:xfrm>
                    <a:off x="766924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69" name="Google Shape;4469;p28"/>
                  <p:cNvSpPr/>
                  <p:nvPr/>
                </p:nvSpPr>
                <p:spPr>
                  <a:xfrm>
                    <a:off x="7626547" y="549017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70" name="Google Shape;4470;p28"/>
                <p:cNvGrpSpPr/>
                <p:nvPr/>
              </p:nvGrpSpPr>
              <p:grpSpPr>
                <a:xfrm>
                  <a:off x="8079816" y="5490170"/>
                  <a:ext cx="66124" cy="74320"/>
                  <a:chOff x="8079816" y="5490170"/>
                  <a:chExt cx="66124" cy="74320"/>
                </a:xfrm>
              </p:grpSpPr>
              <p:sp>
                <p:nvSpPr>
                  <p:cNvPr id="4471" name="Google Shape;4471;p28"/>
                  <p:cNvSpPr/>
                  <p:nvPr/>
                </p:nvSpPr>
                <p:spPr>
                  <a:xfrm>
                    <a:off x="8122522"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72" name="Google Shape;4472;p28"/>
                  <p:cNvSpPr/>
                  <p:nvPr/>
                </p:nvSpPr>
                <p:spPr>
                  <a:xfrm>
                    <a:off x="8079816"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73" name="Google Shape;4473;p28"/>
                <p:cNvGrpSpPr/>
                <p:nvPr/>
              </p:nvGrpSpPr>
              <p:grpSpPr>
                <a:xfrm>
                  <a:off x="8533098" y="5490170"/>
                  <a:ext cx="66124" cy="74320"/>
                  <a:chOff x="8533098" y="5490170"/>
                  <a:chExt cx="66124" cy="74320"/>
                </a:xfrm>
              </p:grpSpPr>
              <p:sp>
                <p:nvSpPr>
                  <p:cNvPr id="4474" name="Google Shape;4474;p28"/>
                  <p:cNvSpPr/>
                  <p:nvPr/>
                </p:nvSpPr>
                <p:spPr>
                  <a:xfrm>
                    <a:off x="8575794"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75" name="Google Shape;4475;p28"/>
                  <p:cNvSpPr/>
                  <p:nvPr/>
                </p:nvSpPr>
                <p:spPr>
                  <a:xfrm>
                    <a:off x="8533098" y="549017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76" name="Google Shape;4476;p28"/>
                <p:cNvGrpSpPr/>
                <p:nvPr/>
              </p:nvGrpSpPr>
              <p:grpSpPr>
                <a:xfrm>
                  <a:off x="8986367" y="5490170"/>
                  <a:ext cx="66124" cy="74320"/>
                  <a:chOff x="8986367" y="5490170"/>
                  <a:chExt cx="66124" cy="74320"/>
                </a:xfrm>
              </p:grpSpPr>
              <p:sp>
                <p:nvSpPr>
                  <p:cNvPr id="4477" name="Google Shape;4477;p28"/>
                  <p:cNvSpPr/>
                  <p:nvPr/>
                </p:nvSpPr>
                <p:spPr>
                  <a:xfrm>
                    <a:off x="9029073" y="5491928"/>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78" name="Google Shape;4478;p28"/>
                  <p:cNvSpPr/>
                  <p:nvPr/>
                </p:nvSpPr>
                <p:spPr>
                  <a:xfrm>
                    <a:off x="8986367" y="549017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79" name="Google Shape;4479;p28"/>
                <p:cNvGrpSpPr/>
                <p:nvPr/>
              </p:nvGrpSpPr>
              <p:grpSpPr>
                <a:xfrm>
                  <a:off x="9439566" y="5490135"/>
                  <a:ext cx="66191" cy="74337"/>
                  <a:chOff x="9439566" y="5490135"/>
                  <a:chExt cx="66191" cy="74337"/>
                </a:xfrm>
              </p:grpSpPr>
              <p:sp>
                <p:nvSpPr>
                  <p:cNvPr id="4480" name="Google Shape;4480;p28"/>
                  <p:cNvSpPr/>
                  <p:nvPr/>
                </p:nvSpPr>
                <p:spPr>
                  <a:xfrm>
                    <a:off x="9482345" y="5491928"/>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81" name="Google Shape;4481;p28"/>
                  <p:cNvSpPr/>
                  <p:nvPr/>
                </p:nvSpPr>
                <p:spPr>
                  <a:xfrm>
                    <a:off x="9439566" y="549013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482" name="Google Shape;4482;p28"/>
              <p:cNvGrpSpPr/>
              <p:nvPr/>
            </p:nvGrpSpPr>
            <p:grpSpPr>
              <a:xfrm>
                <a:off x="5813364" y="5980595"/>
                <a:ext cx="3692393" cy="74355"/>
                <a:chOff x="5813364" y="5980595"/>
                <a:chExt cx="3692393" cy="74355"/>
              </a:xfrm>
            </p:grpSpPr>
            <p:grpSp>
              <p:nvGrpSpPr>
                <p:cNvPr id="4483" name="Google Shape;4483;p28"/>
                <p:cNvGrpSpPr/>
                <p:nvPr/>
              </p:nvGrpSpPr>
              <p:grpSpPr>
                <a:xfrm>
                  <a:off x="5813364" y="5980595"/>
                  <a:ext cx="66193" cy="74337"/>
                  <a:chOff x="5813364" y="5980595"/>
                  <a:chExt cx="66193" cy="74337"/>
                </a:xfrm>
              </p:grpSpPr>
              <p:sp>
                <p:nvSpPr>
                  <p:cNvPr id="4484" name="Google Shape;4484;p28"/>
                  <p:cNvSpPr/>
                  <p:nvPr/>
                </p:nvSpPr>
                <p:spPr>
                  <a:xfrm>
                    <a:off x="585614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85" name="Google Shape;4485;p28"/>
                  <p:cNvSpPr/>
                  <p:nvPr/>
                </p:nvSpPr>
                <p:spPr>
                  <a:xfrm>
                    <a:off x="5813364" y="598059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86" name="Google Shape;4486;p28"/>
                <p:cNvGrpSpPr/>
                <p:nvPr/>
              </p:nvGrpSpPr>
              <p:grpSpPr>
                <a:xfrm>
                  <a:off x="6266715" y="5980630"/>
                  <a:ext cx="66124" cy="74320"/>
                  <a:chOff x="6266715" y="5980630"/>
                  <a:chExt cx="66124" cy="74320"/>
                </a:xfrm>
              </p:grpSpPr>
              <p:sp>
                <p:nvSpPr>
                  <p:cNvPr id="4487" name="Google Shape;4487;p28"/>
                  <p:cNvSpPr/>
                  <p:nvPr/>
                </p:nvSpPr>
                <p:spPr>
                  <a:xfrm>
                    <a:off x="6309421"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88" name="Google Shape;4488;p28"/>
                  <p:cNvSpPr/>
                  <p:nvPr/>
                </p:nvSpPr>
                <p:spPr>
                  <a:xfrm>
                    <a:off x="6266715"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89" name="Google Shape;4489;p28"/>
                <p:cNvGrpSpPr/>
                <p:nvPr/>
              </p:nvGrpSpPr>
              <p:grpSpPr>
                <a:xfrm>
                  <a:off x="6719996" y="5980630"/>
                  <a:ext cx="66124" cy="74320"/>
                  <a:chOff x="6719996" y="5980630"/>
                  <a:chExt cx="66124" cy="74320"/>
                </a:xfrm>
              </p:grpSpPr>
              <p:sp>
                <p:nvSpPr>
                  <p:cNvPr id="4490" name="Google Shape;4490;p28"/>
                  <p:cNvSpPr/>
                  <p:nvPr/>
                </p:nvSpPr>
                <p:spPr>
                  <a:xfrm>
                    <a:off x="6762697" y="5982379"/>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91" name="Google Shape;4491;p28"/>
                  <p:cNvSpPr/>
                  <p:nvPr/>
                </p:nvSpPr>
                <p:spPr>
                  <a:xfrm>
                    <a:off x="6719996"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92" name="Google Shape;4492;p28"/>
                <p:cNvGrpSpPr/>
                <p:nvPr/>
              </p:nvGrpSpPr>
              <p:grpSpPr>
                <a:xfrm>
                  <a:off x="7173265" y="5980630"/>
                  <a:ext cx="66124" cy="74320"/>
                  <a:chOff x="7173265" y="5980630"/>
                  <a:chExt cx="66124" cy="74320"/>
                </a:xfrm>
              </p:grpSpPr>
              <p:sp>
                <p:nvSpPr>
                  <p:cNvPr id="4493" name="Google Shape;4493;p28"/>
                  <p:cNvSpPr/>
                  <p:nvPr/>
                </p:nvSpPr>
                <p:spPr>
                  <a:xfrm>
                    <a:off x="721597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94" name="Google Shape;4494;p28"/>
                  <p:cNvSpPr/>
                  <p:nvPr/>
                </p:nvSpPr>
                <p:spPr>
                  <a:xfrm>
                    <a:off x="7173265"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95" name="Google Shape;4495;p28"/>
                <p:cNvGrpSpPr/>
                <p:nvPr/>
              </p:nvGrpSpPr>
              <p:grpSpPr>
                <a:xfrm>
                  <a:off x="7626547" y="5980630"/>
                  <a:ext cx="66124" cy="74320"/>
                  <a:chOff x="7626547" y="5980630"/>
                  <a:chExt cx="66124" cy="74320"/>
                </a:xfrm>
              </p:grpSpPr>
              <p:sp>
                <p:nvSpPr>
                  <p:cNvPr id="4496" name="Google Shape;4496;p28"/>
                  <p:cNvSpPr/>
                  <p:nvPr/>
                </p:nvSpPr>
                <p:spPr>
                  <a:xfrm>
                    <a:off x="766924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497" name="Google Shape;4497;p28"/>
                  <p:cNvSpPr/>
                  <p:nvPr/>
                </p:nvSpPr>
                <p:spPr>
                  <a:xfrm>
                    <a:off x="7626547" y="598063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498" name="Google Shape;4498;p28"/>
                <p:cNvGrpSpPr/>
                <p:nvPr/>
              </p:nvGrpSpPr>
              <p:grpSpPr>
                <a:xfrm>
                  <a:off x="8079816" y="5980630"/>
                  <a:ext cx="66124" cy="74320"/>
                  <a:chOff x="8079816" y="5980630"/>
                  <a:chExt cx="66124" cy="74320"/>
                </a:xfrm>
              </p:grpSpPr>
              <p:sp>
                <p:nvSpPr>
                  <p:cNvPr id="4499" name="Google Shape;4499;p28"/>
                  <p:cNvSpPr/>
                  <p:nvPr/>
                </p:nvSpPr>
                <p:spPr>
                  <a:xfrm>
                    <a:off x="8122522"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00" name="Google Shape;4500;p28"/>
                  <p:cNvSpPr/>
                  <p:nvPr/>
                </p:nvSpPr>
                <p:spPr>
                  <a:xfrm>
                    <a:off x="8079816"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01" name="Google Shape;4501;p28"/>
                <p:cNvGrpSpPr/>
                <p:nvPr/>
              </p:nvGrpSpPr>
              <p:grpSpPr>
                <a:xfrm>
                  <a:off x="8533098" y="5980630"/>
                  <a:ext cx="66124" cy="74320"/>
                  <a:chOff x="8533098" y="5980630"/>
                  <a:chExt cx="66124" cy="74320"/>
                </a:xfrm>
              </p:grpSpPr>
              <p:sp>
                <p:nvSpPr>
                  <p:cNvPr id="4502" name="Google Shape;4502;p28"/>
                  <p:cNvSpPr/>
                  <p:nvPr/>
                </p:nvSpPr>
                <p:spPr>
                  <a:xfrm>
                    <a:off x="8575794"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03" name="Google Shape;4503;p28"/>
                  <p:cNvSpPr/>
                  <p:nvPr/>
                </p:nvSpPr>
                <p:spPr>
                  <a:xfrm>
                    <a:off x="8533098" y="598063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04" name="Google Shape;4504;p28"/>
                <p:cNvGrpSpPr/>
                <p:nvPr/>
              </p:nvGrpSpPr>
              <p:grpSpPr>
                <a:xfrm>
                  <a:off x="8986367" y="5980630"/>
                  <a:ext cx="66124" cy="74320"/>
                  <a:chOff x="8986367" y="5980630"/>
                  <a:chExt cx="66124" cy="74320"/>
                </a:xfrm>
              </p:grpSpPr>
              <p:sp>
                <p:nvSpPr>
                  <p:cNvPr id="4505" name="Google Shape;4505;p28"/>
                  <p:cNvSpPr/>
                  <p:nvPr/>
                </p:nvSpPr>
                <p:spPr>
                  <a:xfrm>
                    <a:off x="9029073" y="5982379"/>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06" name="Google Shape;4506;p28"/>
                  <p:cNvSpPr/>
                  <p:nvPr/>
                </p:nvSpPr>
                <p:spPr>
                  <a:xfrm>
                    <a:off x="8986367" y="598063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07" name="Google Shape;4507;p28"/>
                <p:cNvGrpSpPr/>
                <p:nvPr/>
              </p:nvGrpSpPr>
              <p:grpSpPr>
                <a:xfrm>
                  <a:off x="9439566" y="5980595"/>
                  <a:ext cx="66191" cy="74337"/>
                  <a:chOff x="9439566" y="5980595"/>
                  <a:chExt cx="66191" cy="74337"/>
                </a:xfrm>
              </p:grpSpPr>
              <p:sp>
                <p:nvSpPr>
                  <p:cNvPr id="4508" name="Google Shape;4508;p28"/>
                  <p:cNvSpPr/>
                  <p:nvPr/>
                </p:nvSpPr>
                <p:spPr>
                  <a:xfrm>
                    <a:off x="9482345" y="5982379"/>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09" name="Google Shape;4509;p28"/>
                  <p:cNvSpPr/>
                  <p:nvPr/>
                </p:nvSpPr>
                <p:spPr>
                  <a:xfrm>
                    <a:off x="9439566" y="598059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510" name="Google Shape;4510;p28"/>
              <p:cNvGrpSpPr/>
              <p:nvPr/>
            </p:nvGrpSpPr>
            <p:grpSpPr>
              <a:xfrm>
                <a:off x="5813364" y="6471042"/>
                <a:ext cx="3692393" cy="74355"/>
                <a:chOff x="5813364" y="6471042"/>
                <a:chExt cx="3692393" cy="74355"/>
              </a:xfrm>
            </p:grpSpPr>
            <p:grpSp>
              <p:nvGrpSpPr>
                <p:cNvPr id="4511" name="Google Shape;4511;p28"/>
                <p:cNvGrpSpPr/>
                <p:nvPr/>
              </p:nvGrpSpPr>
              <p:grpSpPr>
                <a:xfrm>
                  <a:off x="5813364" y="6471042"/>
                  <a:ext cx="66193" cy="74337"/>
                  <a:chOff x="5813364" y="6471042"/>
                  <a:chExt cx="66193" cy="74337"/>
                </a:xfrm>
              </p:grpSpPr>
              <p:sp>
                <p:nvSpPr>
                  <p:cNvPr id="4512" name="Google Shape;4512;p28"/>
                  <p:cNvSpPr/>
                  <p:nvPr/>
                </p:nvSpPr>
                <p:spPr>
                  <a:xfrm>
                    <a:off x="585614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13" name="Google Shape;4513;p28"/>
                  <p:cNvSpPr/>
                  <p:nvPr/>
                </p:nvSpPr>
                <p:spPr>
                  <a:xfrm>
                    <a:off x="5813364" y="6471042"/>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14" name="Google Shape;4514;p28"/>
                <p:cNvGrpSpPr/>
                <p:nvPr/>
              </p:nvGrpSpPr>
              <p:grpSpPr>
                <a:xfrm>
                  <a:off x="6266715" y="6471077"/>
                  <a:ext cx="66124" cy="74320"/>
                  <a:chOff x="6266715" y="6471077"/>
                  <a:chExt cx="66124" cy="74320"/>
                </a:xfrm>
              </p:grpSpPr>
              <p:sp>
                <p:nvSpPr>
                  <p:cNvPr id="4515" name="Google Shape;4515;p28"/>
                  <p:cNvSpPr/>
                  <p:nvPr/>
                </p:nvSpPr>
                <p:spPr>
                  <a:xfrm>
                    <a:off x="6309421"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16" name="Google Shape;4516;p28"/>
                  <p:cNvSpPr/>
                  <p:nvPr/>
                </p:nvSpPr>
                <p:spPr>
                  <a:xfrm>
                    <a:off x="6266715"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17" name="Google Shape;4517;p28"/>
                <p:cNvGrpSpPr/>
                <p:nvPr/>
              </p:nvGrpSpPr>
              <p:grpSpPr>
                <a:xfrm>
                  <a:off x="6719996" y="6471077"/>
                  <a:ext cx="66124" cy="74320"/>
                  <a:chOff x="6719996" y="6471077"/>
                  <a:chExt cx="66124" cy="74320"/>
                </a:xfrm>
              </p:grpSpPr>
              <p:sp>
                <p:nvSpPr>
                  <p:cNvPr id="4518" name="Google Shape;4518;p28"/>
                  <p:cNvSpPr/>
                  <p:nvPr/>
                </p:nvSpPr>
                <p:spPr>
                  <a:xfrm>
                    <a:off x="6762697" y="64728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19" name="Google Shape;4519;p28"/>
                  <p:cNvSpPr/>
                  <p:nvPr/>
                </p:nvSpPr>
                <p:spPr>
                  <a:xfrm>
                    <a:off x="6719996"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20" name="Google Shape;4520;p28"/>
                <p:cNvGrpSpPr/>
                <p:nvPr/>
              </p:nvGrpSpPr>
              <p:grpSpPr>
                <a:xfrm>
                  <a:off x="7173265" y="6471077"/>
                  <a:ext cx="66124" cy="74320"/>
                  <a:chOff x="7173265" y="6471077"/>
                  <a:chExt cx="66124" cy="74320"/>
                </a:xfrm>
              </p:grpSpPr>
              <p:sp>
                <p:nvSpPr>
                  <p:cNvPr id="4521" name="Google Shape;4521;p28"/>
                  <p:cNvSpPr/>
                  <p:nvPr/>
                </p:nvSpPr>
                <p:spPr>
                  <a:xfrm>
                    <a:off x="721597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22" name="Google Shape;4522;p28"/>
                  <p:cNvSpPr/>
                  <p:nvPr/>
                </p:nvSpPr>
                <p:spPr>
                  <a:xfrm>
                    <a:off x="7173265"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23" name="Google Shape;4523;p28"/>
                <p:cNvGrpSpPr/>
                <p:nvPr/>
              </p:nvGrpSpPr>
              <p:grpSpPr>
                <a:xfrm>
                  <a:off x="7626547" y="6471077"/>
                  <a:ext cx="66124" cy="74320"/>
                  <a:chOff x="7626547" y="6471077"/>
                  <a:chExt cx="66124" cy="74320"/>
                </a:xfrm>
              </p:grpSpPr>
              <p:sp>
                <p:nvSpPr>
                  <p:cNvPr id="4524" name="Google Shape;4524;p28"/>
                  <p:cNvSpPr/>
                  <p:nvPr/>
                </p:nvSpPr>
                <p:spPr>
                  <a:xfrm>
                    <a:off x="766924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25" name="Google Shape;4525;p28"/>
                  <p:cNvSpPr/>
                  <p:nvPr/>
                </p:nvSpPr>
                <p:spPr>
                  <a:xfrm>
                    <a:off x="7626547" y="64710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26" name="Google Shape;4526;p28"/>
                <p:cNvGrpSpPr/>
                <p:nvPr/>
              </p:nvGrpSpPr>
              <p:grpSpPr>
                <a:xfrm>
                  <a:off x="8079816" y="6471077"/>
                  <a:ext cx="66124" cy="74320"/>
                  <a:chOff x="8079816" y="6471077"/>
                  <a:chExt cx="66124" cy="74320"/>
                </a:xfrm>
              </p:grpSpPr>
              <p:sp>
                <p:nvSpPr>
                  <p:cNvPr id="4527" name="Google Shape;4527;p28"/>
                  <p:cNvSpPr/>
                  <p:nvPr/>
                </p:nvSpPr>
                <p:spPr>
                  <a:xfrm>
                    <a:off x="8122522"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28" name="Google Shape;4528;p28"/>
                  <p:cNvSpPr/>
                  <p:nvPr/>
                </p:nvSpPr>
                <p:spPr>
                  <a:xfrm>
                    <a:off x="8079816"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29" name="Google Shape;4529;p28"/>
                <p:cNvGrpSpPr/>
                <p:nvPr/>
              </p:nvGrpSpPr>
              <p:grpSpPr>
                <a:xfrm>
                  <a:off x="8533098" y="6471077"/>
                  <a:ext cx="66124" cy="74320"/>
                  <a:chOff x="8533098" y="6471077"/>
                  <a:chExt cx="66124" cy="74320"/>
                </a:xfrm>
              </p:grpSpPr>
              <p:sp>
                <p:nvSpPr>
                  <p:cNvPr id="4530" name="Google Shape;4530;p28"/>
                  <p:cNvSpPr/>
                  <p:nvPr/>
                </p:nvSpPr>
                <p:spPr>
                  <a:xfrm>
                    <a:off x="8575794"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31" name="Google Shape;4531;p28"/>
                  <p:cNvSpPr/>
                  <p:nvPr/>
                </p:nvSpPr>
                <p:spPr>
                  <a:xfrm>
                    <a:off x="8533098" y="64710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32" name="Google Shape;4532;p28"/>
                <p:cNvGrpSpPr/>
                <p:nvPr/>
              </p:nvGrpSpPr>
              <p:grpSpPr>
                <a:xfrm>
                  <a:off x="8986367" y="6471077"/>
                  <a:ext cx="66124" cy="74320"/>
                  <a:chOff x="8986367" y="6471077"/>
                  <a:chExt cx="66124" cy="74320"/>
                </a:xfrm>
              </p:grpSpPr>
              <p:sp>
                <p:nvSpPr>
                  <p:cNvPr id="4533" name="Google Shape;4533;p28"/>
                  <p:cNvSpPr/>
                  <p:nvPr/>
                </p:nvSpPr>
                <p:spPr>
                  <a:xfrm>
                    <a:off x="9029073" y="64728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34" name="Google Shape;4534;p28"/>
                  <p:cNvSpPr/>
                  <p:nvPr/>
                </p:nvSpPr>
                <p:spPr>
                  <a:xfrm>
                    <a:off x="8986367" y="64710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35" name="Google Shape;4535;p28"/>
                <p:cNvGrpSpPr/>
                <p:nvPr/>
              </p:nvGrpSpPr>
              <p:grpSpPr>
                <a:xfrm>
                  <a:off x="9439566" y="6471042"/>
                  <a:ext cx="66191" cy="74337"/>
                  <a:chOff x="9439566" y="6471042"/>
                  <a:chExt cx="66191" cy="74337"/>
                </a:xfrm>
              </p:grpSpPr>
              <p:sp>
                <p:nvSpPr>
                  <p:cNvPr id="4536" name="Google Shape;4536;p28"/>
                  <p:cNvSpPr/>
                  <p:nvPr/>
                </p:nvSpPr>
                <p:spPr>
                  <a:xfrm>
                    <a:off x="9482345" y="64728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37" name="Google Shape;4537;p28"/>
                  <p:cNvSpPr/>
                  <p:nvPr/>
                </p:nvSpPr>
                <p:spPr>
                  <a:xfrm>
                    <a:off x="9439566" y="6471042"/>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538" name="Google Shape;4538;p28"/>
              <p:cNvGrpSpPr/>
              <p:nvPr/>
            </p:nvGrpSpPr>
            <p:grpSpPr>
              <a:xfrm>
                <a:off x="5813364" y="6961489"/>
                <a:ext cx="3692393" cy="74355"/>
                <a:chOff x="5813364" y="6961489"/>
                <a:chExt cx="3692393" cy="74355"/>
              </a:xfrm>
            </p:grpSpPr>
            <p:grpSp>
              <p:nvGrpSpPr>
                <p:cNvPr id="4539" name="Google Shape;4539;p28"/>
                <p:cNvGrpSpPr/>
                <p:nvPr/>
              </p:nvGrpSpPr>
              <p:grpSpPr>
                <a:xfrm>
                  <a:off x="5813364" y="6961489"/>
                  <a:ext cx="66193" cy="74337"/>
                  <a:chOff x="5813364" y="6961489"/>
                  <a:chExt cx="66193" cy="74337"/>
                </a:xfrm>
              </p:grpSpPr>
              <p:sp>
                <p:nvSpPr>
                  <p:cNvPr id="4540" name="Google Shape;4540;p28"/>
                  <p:cNvSpPr/>
                  <p:nvPr/>
                </p:nvSpPr>
                <p:spPr>
                  <a:xfrm>
                    <a:off x="585614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41" name="Google Shape;4541;p28"/>
                  <p:cNvSpPr/>
                  <p:nvPr/>
                </p:nvSpPr>
                <p:spPr>
                  <a:xfrm>
                    <a:off x="5813364" y="6961489"/>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42" name="Google Shape;4542;p28"/>
                <p:cNvGrpSpPr/>
                <p:nvPr/>
              </p:nvGrpSpPr>
              <p:grpSpPr>
                <a:xfrm>
                  <a:off x="6266715" y="6961524"/>
                  <a:ext cx="66124" cy="74320"/>
                  <a:chOff x="6266715" y="6961524"/>
                  <a:chExt cx="66124" cy="74320"/>
                </a:xfrm>
              </p:grpSpPr>
              <p:sp>
                <p:nvSpPr>
                  <p:cNvPr id="4543" name="Google Shape;4543;p28"/>
                  <p:cNvSpPr/>
                  <p:nvPr/>
                </p:nvSpPr>
                <p:spPr>
                  <a:xfrm>
                    <a:off x="6309421"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44" name="Google Shape;4544;p28"/>
                  <p:cNvSpPr/>
                  <p:nvPr/>
                </p:nvSpPr>
                <p:spPr>
                  <a:xfrm>
                    <a:off x="6266715"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45" name="Google Shape;4545;p28"/>
                <p:cNvGrpSpPr/>
                <p:nvPr/>
              </p:nvGrpSpPr>
              <p:grpSpPr>
                <a:xfrm>
                  <a:off x="6719996" y="6961524"/>
                  <a:ext cx="66124" cy="74320"/>
                  <a:chOff x="6719996" y="6961524"/>
                  <a:chExt cx="66124" cy="74320"/>
                </a:xfrm>
              </p:grpSpPr>
              <p:sp>
                <p:nvSpPr>
                  <p:cNvPr id="4546" name="Google Shape;4546;p28"/>
                  <p:cNvSpPr/>
                  <p:nvPr/>
                </p:nvSpPr>
                <p:spPr>
                  <a:xfrm>
                    <a:off x="6762697" y="69632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47" name="Google Shape;4547;p28"/>
                  <p:cNvSpPr/>
                  <p:nvPr/>
                </p:nvSpPr>
                <p:spPr>
                  <a:xfrm>
                    <a:off x="6719996"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48" name="Google Shape;4548;p28"/>
                <p:cNvGrpSpPr/>
                <p:nvPr/>
              </p:nvGrpSpPr>
              <p:grpSpPr>
                <a:xfrm>
                  <a:off x="7173265" y="6961524"/>
                  <a:ext cx="66124" cy="74320"/>
                  <a:chOff x="7173265" y="6961524"/>
                  <a:chExt cx="66124" cy="74320"/>
                </a:xfrm>
              </p:grpSpPr>
              <p:sp>
                <p:nvSpPr>
                  <p:cNvPr id="4549" name="Google Shape;4549;p28"/>
                  <p:cNvSpPr/>
                  <p:nvPr/>
                </p:nvSpPr>
                <p:spPr>
                  <a:xfrm>
                    <a:off x="721597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50" name="Google Shape;4550;p28"/>
                  <p:cNvSpPr/>
                  <p:nvPr/>
                </p:nvSpPr>
                <p:spPr>
                  <a:xfrm>
                    <a:off x="7173265"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51" name="Google Shape;4551;p28"/>
                <p:cNvGrpSpPr/>
                <p:nvPr/>
              </p:nvGrpSpPr>
              <p:grpSpPr>
                <a:xfrm>
                  <a:off x="7626547" y="6961524"/>
                  <a:ext cx="66124" cy="74320"/>
                  <a:chOff x="7626547" y="6961524"/>
                  <a:chExt cx="66124" cy="74320"/>
                </a:xfrm>
              </p:grpSpPr>
              <p:sp>
                <p:nvSpPr>
                  <p:cNvPr id="4552" name="Google Shape;4552;p28"/>
                  <p:cNvSpPr/>
                  <p:nvPr/>
                </p:nvSpPr>
                <p:spPr>
                  <a:xfrm>
                    <a:off x="766924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53" name="Google Shape;4553;p28"/>
                  <p:cNvSpPr/>
                  <p:nvPr/>
                </p:nvSpPr>
                <p:spPr>
                  <a:xfrm>
                    <a:off x="7626547" y="6961524"/>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54" name="Google Shape;4554;p28"/>
                <p:cNvGrpSpPr/>
                <p:nvPr/>
              </p:nvGrpSpPr>
              <p:grpSpPr>
                <a:xfrm>
                  <a:off x="8079816" y="6961524"/>
                  <a:ext cx="66124" cy="74320"/>
                  <a:chOff x="8079816" y="6961524"/>
                  <a:chExt cx="66124" cy="74320"/>
                </a:xfrm>
              </p:grpSpPr>
              <p:sp>
                <p:nvSpPr>
                  <p:cNvPr id="4555" name="Google Shape;4555;p28"/>
                  <p:cNvSpPr/>
                  <p:nvPr/>
                </p:nvSpPr>
                <p:spPr>
                  <a:xfrm>
                    <a:off x="8122522"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56" name="Google Shape;4556;p28"/>
                  <p:cNvSpPr/>
                  <p:nvPr/>
                </p:nvSpPr>
                <p:spPr>
                  <a:xfrm>
                    <a:off x="8079816"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57" name="Google Shape;4557;p28"/>
                <p:cNvGrpSpPr/>
                <p:nvPr/>
              </p:nvGrpSpPr>
              <p:grpSpPr>
                <a:xfrm>
                  <a:off x="8533098" y="6961524"/>
                  <a:ext cx="66124" cy="74320"/>
                  <a:chOff x="8533098" y="6961524"/>
                  <a:chExt cx="66124" cy="74320"/>
                </a:xfrm>
              </p:grpSpPr>
              <p:sp>
                <p:nvSpPr>
                  <p:cNvPr id="4558" name="Google Shape;4558;p28"/>
                  <p:cNvSpPr/>
                  <p:nvPr/>
                </p:nvSpPr>
                <p:spPr>
                  <a:xfrm>
                    <a:off x="8575794"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59" name="Google Shape;4559;p28"/>
                  <p:cNvSpPr/>
                  <p:nvPr/>
                </p:nvSpPr>
                <p:spPr>
                  <a:xfrm>
                    <a:off x="8533098" y="6961524"/>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60" name="Google Shape;4560;p28"/>
                <p:cNvGrpSpPr/>
                <p:nvPr/>
              </p:nvGrpSpPr>
              <p:grpSpPr>
                <a:xfrm>
                  <a:off x="8986367" y="6961524"/>
                  <a:ext cx="66124" cy="74320"/>
                  <a:chOff x="8986367" y="6961524"/>
                  <a:chExt cx="66124" cy="74320"/>
                </a:xfrm>
              </p:grpSpPr>
              <p:sp>
                <p:nvSpPr>
                  <p:cNvPr id="4561" name="Google Shape;4561;p28"/>
                  <p:cNvSpPr/>
                  <p:nvPr/>
                </p:nvSpPr>
                <p:spPr>
                  <a:xfrm>
                    <a:off x="9029073" y="69632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62" name="Google Shape;4562;p28"/>
                  <p:cNvSpPr/>
                  <p:nvPr/>
                </p:nvSpPr>
                <p:spPr>
                  <a:xfrm>
                    <a:off x="8986367" y="6961524"/>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63" name="Google Shape;4563;p28"/>
                <p:cNvGrpSpPr/>
                <p:nvPr/>
              </p:nvGrpSpPr>
              <p:grpSpPr>
                <a:xfrm>
                  <a:off x="9439566" y="6961489"/>
                  <a:ext cx="66191" cy="74337"/>
                  <a:chOff x="9439566" y="6961489"/>
                  <a:chExt cx="66191" cy="74337"/>
                </a:xfrm>
              </p:grpSpPr>
              <p:sp>
                <p:nvSpPr>
                  <p:cNvPr id="4564" name="Google Shape;4564;p28"/>
                  <p:cNvSpPr/>
                  <p:nvPr/>
                </p:nvSpPr>
                <p:spPr>
                  <a:xfrm>
                    <a:off x="9482345" y="69632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65" name="Google Shape;4565;p28"/>
                  <p:cNvSpPr/>
                  <p:nvPr/>
                </p:nvSpPr>
                <p:spPr>
                  <a:xfrm>
                    <a:off x="9439566" y="6961489"/>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566" name="Google Shape;4566;p28"/>
              <p:cNvGrpSpPr/>
              <p:nvPr/>
            </p:nvGrpSpPr>
            <p:grpSpPr>
              <a:xfrm>
                <a:off x="5813364" y="7451936"/>
                <a:ext cx="3692393" cy="74355"/>
                <a:chOff x="5813364" y="7451936"/>
                <a:chExt cx="3692393" cy="74355"/>
              </a:xfrm>
            </p:grpSpPr>
            <p:grpSp>
              <p:nvGrpSpPr>
                <p:cNvPr id="4567" name="Google Shape;4567;p28"/>
                <p:cNvGrpSpPr/>
                <p:nvPr/>
              </p:nvGrpSpPr>
              <p:grpSpPr>
                <a:xfrm>
                  <a:off x="5813364" y="7451936"/>
                  <a:ext cx="66193" cy="74337"/>
                  <a:chOff x="5813364" y="7451936"/>
                  <a:chExt cx="66193" cy="74337"/>
                </a:xfrm>
              </p:grpSpPr>
              <p:sp>
                <p:nvSpPr>
                  <p:cNvPr id="4568" name="Google Shape;4568;p28"/>
                  <p:cNvSpPr/>
                  <p:nvPr/>
                </p:nvSpPr>
                <p:spPr>
                  <a:xfrm>
                    <a:off x="585614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69" name="Google Shape;4569;p28"/>
                  <p:cNvSpPr/>
                  <p:nvPr/>
                </p:nvSpPr>
                <p:spPr>
                  <a:xfrm>
                    <a:off x="5813364" y="7451936"/>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70" name="Google Shape;4570;p28"/>
                <p:cNvGrpSpPr/>
                <p:nvPr/>
              </p:nvGrpSpPr>
              <p:grpSpPr>
                <a:xfrm>
                  <a:off x="6266715" y="7451971"/>
                  <a:ext cx="66124" cy="74320"/>
                  <a:chOff x="6266715" y="7451971"/>
                  <a:chExt cx="66124" cy="74320"/>
                </a:xfrm>
              </p:grpSpPr>
              <p:sp>
                <p:nvSpPr>
                  <p:cNvPr id="4571" name="Google Shape;4571;p28"/>
                  <p:cNvSpPr/>
                  <p:nvPr/>
                </p:nvSpPr>
                <p:spPr>
                  <a:xfrm>
                    <a:off x="6309421"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72" name="Google Shape;4572;p28"/>
                  <p:cNvSpPr/>
                  <p:nvPr/>
                </p:nvSpPr>
                <p:spPr>
                  <a:xfrm>
                    <a:off x="6266715"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73" name="Google Shape;4573;p28"/>
                <p:cNvGrpSpPr/>
                <p:nvPr/>
              </p:nvGrpSpPr>
              <p:grpSpPr>
                <a:xfrm>
                  <a:off x="6719996" y="7451971"/>
                  <a:ext cx="66124" cy="74320"/>
                  <a:chOff x="6719996" y="7451971"/>
                  <a:chExt cx="66124" cy="74320"/>
                </a:xfrm>
              </p:grpSpPr>
              <p:sp>
                <p:nvSpPr>
                  <p:cNvPr id="4574" name="Google Shape;4574;p28"/>
                  <p:cNvSpPr/>
                  <p:nvPr/>
                </p:nvSpPr>
                <p:spPr>
                  <a:xfrm>
                    <a:off x="6762697" y="7453729"/>
                    <a:ext cx="37" cy="30"/>
                  </a:xfrm>
                  <a:custGeom>
                    <a:rect b="b" l="l" r="r" t="t"/>
                    <a:pathLst>
                      <a:path extrusionOk="0" h="30"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75" name="Google Shape;4575;p28"/>
                  <p:cNvSpPr/>
                  <p:nvPr/>
                </p:nvSpPr>
                <p:spPr>
                  <a:xfrm>
                    <a:off x="6719996"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76" name="Google Shape;4576;p28"/>
                <p:cNvGrpSpPr/>
                <p:nvPr/>
              </p:nvGrpSpPr>
              <p:grpSpPr>
                <a:xfrm>
                  <a:off x="7173265" y="7451971"/>
                  <a:ext cx="66124" cy="74320"/>
                  <a:chOff x="7173265" y="7451971"/>
                  <a:chExt cx="66124" cy="74320"/>
                </a:xfrm>
              </p:grpSpPr>
              <p:sp>
                <p:nvSpPr>
                  <p:cNvPr id="4577" name="Google Shape;4577;p28"/>
                  <p:cNvSpPr/>
                  <p:nvPr/>
                </p:nvSpPr>
                <p:spPr>
                  <a:xfrm>
                    <a:off x="721597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78" name="Google Shape;4578;p28"/>
                  <p:cNvSpPr/>
                  <p:nvPr/>
                </p:nvSpPr>
                <p:spPr>
                  <a:xfrm>
                    <a:off x="7173265"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79" name="Google Shape;4579;p28"/>
                <p:cNvGrpSpPr/>
                <p:nvPr/>
              </p:nvGrpSpPr>
              <p:grpSpPr>
                <a:xfrm>
                  <a:off x="7626547" y="7451971"/>
                  <a:ext cx="66124" cy="74320"/>
                  <a:chOff x="7626547" y="7451971"/>
                  <a:chExt cx="66124" cy="74320"/>
                </a:xfrm>
              </p:grpSpPr>
              <p:sp>
                <p:nvSpPr>
                  <p:cNvPr id="4580" name="Google Shape;4580;p28"/>
                  <p:cNvSpPr/>
                  <p:nvPr/>
                </p:nvSpPr>
                <p:spPr>
                  <a:xfrm>
                    <a:off x="766924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81" name="Google Shape;4581;p28"/>
                  <p:cNvSpPr/>
                  <p:nvPr/>
                </p:nvSpPr>
                <p:spPr>
                  <a:xfrm>
                    <a:off x="7626547" y="7451971"/>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82" name="Google Shape;4582;p28"/>
                <p:cNvGrpSpPr/>
                <p:nvPr/>
              </p:nvGrpSpPr>
              <p:grpSpPr>
                <a:xfrm>
                  <a:off x="8079816" y="7451971"/>
                  <a:ext cx="66124" cy="74320"/>
                  <a:chOff x="8079816" y="7451971"/>
                  <a:chExt cx="66124" cy="74320"/>
                </a:xfrm>
              </p:grpSpPr>
              <p:sp>
                <p:nvSpPr>
                  <p:cNvPr id="4583" name="Google Shape;4583;p28"/>
                  <p:cNvSpPr/>
                  <p:nvPr/>
                </p:nvSpPr>
                <p:spPr>
                  <a:xfrm>
                    <a:off x="8122522"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84" name="Google Shape;4584;p28"/>
                  <p:cNvSpPr/>
                  <p:nvPr/>
                </p:nvSpPr>
                <p:spPr>
                  <a:xfrm>
                    <a:off x="8079816"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85" name="Google Shape;4585;p28"/>
                <p:cNvGrpSpPr/>
                <p:nvPr/>
              </p:nvGrpSpPr>
              <p:grpSpPr>
                <a:xfrm>
                  <a:off x="8533098" y="7451971"/>
                  <a:ext cx="66124" cy="74320"/>
                  <a:chOff x="8533098" y="7451971"/>
                  <a:chExt cx="66124" cy="74320"/>
                </a:xfrm>
              </p:grpSpPr>
              <p:sp>
                <p:nvSpPr>
                  <p:cNvPr id="4586" name="Google Shape;4586;p28"/>
                  <p:cNvSpPr/>
                  <p:nvPr/>
                </p:nvSpPr>
                <p:spPr>
                  <a:xfrm>
                    <a:off x="8575794"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87" name="Google Shape;4587;p28"/>
                  <p:cNvSpPr/>
                  <p:nvPr/>
                </p:nvSpPr>
                <p:spPr>
                  <a:xfrm>
                    <a:off x="8533098" y="7451971"/>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88" name="Google Shape;4588;p28"/>
                <p:cNvGrpSpPr/>
                <p:nvPr/>
              </p:nvGrpSpPr>
              <p:grpSpPr>
                <a:xfrm>
                  <a:off x="8986367" y="7451971"/>
                  <a:ext cx="66124" cy="74320"/>
                  <a:chOff x="8986367" y="7451971"/>
                  <a:chExt cx="66124" cy="74320"/>
                </a:xfrm>
              </p:grpSpPr>
              <p:sp>
                <p:nvSpPr>
                  <p:cNvPr id="4589" name="Google Shape;4589;p28"/>
                  <p:cNvSpPr/>
                  <p:nvPr/>
                </p:nvSpPr>
                <p:spPr>
                  <a:xfrm>
                    <a:off x="9029073" y="7453729"/>
                    <a:ext cx="31" cy="30"/>
                  </a:xfrm>
                  <a:custGeom>
                    <a:rect b="b" l="l" r="r" t="t"/>
                    <a:pathLst>
                      <a:path extrusionOk="0" h="30"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90" name="Google Shape;4590;p28"/>
                  <p:cNvSpPr/>
                  <p:nvPr/>
                </p:nvSpPr>
                <p:spPr>
                  <a:xfrm>
                    <a:off x="8986367" y="7451971"/>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91" name="Google Shape;4591;p28"/>
                <p:cNvGrpSpPr/>
                <p:nvPr/>
              </p:nvGrpSpPr>
              <p:grpSpPr>
                <a:xfrm>
                  <a:off x="9439566" y="7451936"/>
                  <a:ext cx="66191" cy="74337"/>
                  <a:chOff x="9439566" y="7451936"/>
                  <a:chExt cx="66191" cy="74337"/>
                </a:xfrm>
              </p:grpSpPr>
              <p:sp>
                <p:nvSpPr>
                  <p:cNvPr id="4592" name="Google Shape;4592;p28"/>
                  <p:cNvSpPr/>
                  <p:nvPr/>
                </p:nvSpPr>
                <p:spPr>
                  <a:xfrm>
                    <a:off x="9482345" y="7453729"/>
                    <a:ext cx="28" cy="30"/>
                  </a:xfrm>
                  <a:custGeom>
                    <a:rect b="b" l="l" r="r" t="t"/>
                    <a:pathLst>
                      <a:path extrusionOk="0" h="30"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93" name="Google Shape;4593;p28"/>
                  <p:cNvSpPr/>
                  <p:nvPr/>
                </p:nvSpPr>
                <p:spPr>
                  <a:xfrm>
                    <a:off x="9439566" y="7451936"/>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594" name="Google Shape;4594;p28"/>
              <p:cNvGrpSpPr/>
              <p:nvPr/>
            </p:nvGrpSpPr>
            <p:grpSpPr>
              <a:xfrm>
                <a:off x="5813364" y="7942383"/>
                <a:ext cx="3692393" cy="74355"/>
                <a:chOff x="5813364" y="7942383"/>
                <a:chExt cx="3692393" cy="74355"/>
              </a:xfrm>
            </p:grpSpPr>
            <p:grpSp>
              <p:nvGrpSpPr>
                <p:cNvPr id="4595" name="Google Shape;4595;p28"/>
                <p:cNvGrpSpPr/>
                <p:nvPr/>
              </p:nvGrpSpPr>
              <p:grpSpPr>
                <a:xfrm>
                  <a:off x="5813364" y="7942383"/>
                  <a:ext cx="66193" cy="74337"/>
                  <a:chOff x="5813364" y="7942383"/>
                  <a:chExt cx="66193" cy="74337"/>
                </a:xfrm>
              </p:grpSpPr>
              <p:sp>
                <p:nvSpPr>
                  <p:cNvPr id="4596" name="Google Shape;4596;p28"/>
                  <p:cNvSpPr/>
                  <p:nvPr/>
                </p:nvSpPr>
                <p:spPr>
                  <a:xfrm>
                    <a:off x="585614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597" name="Google Shape;4597;p28"/>
                  <p:cNvSpPr/>
                  <p:nvPr/>
                </p:nvSpPr>
                <p:spPr>
                  <a:xfrm>
                    <a:off x="5813364" y="7942383"/>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0"/>
                          <a:pt x="42341" y="71915"/>
                        </a:cubicBezTo>
                        <a:cubicBezTo>
                          <a:pt x="70679" y="58984"/>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598" name="Google Shape;4598;p28"/>
                <p:cNvGrpSpPr/>
                <p:nvPr/>
              </p:nvGrpSpPr>
              <p:grpSpPr>
                <a:xfrm>
                  <a:off x="6266715" y="7942418"/>
                  <a:ext cx="66124" cy="74320"/>
                  <a:chOff x="6266715" y="7942418"/>
                  <a:chExt cx="66124" cy="74320"/>
                </a:xfrm>
              </p:grpSpPr>
              <p:sp>
                <p:nvSpPr>
                  <p:cNvPr id="4599" name="Google Shape;4599;p28"/>
                  <p:cNvSpPr/>
                  <p:nvPr/>
                </p:nvSpPr>
                <p:spPr>
                  <a:xfrm>
                    <a:off x="6309421"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00" name="Google Shape;4600;p28"/>
                  <p:cNvSpPr/>
                  <p:nvPr/>
                </p:nvSpPr>
                <p:spPr>
                  <a:xfrm>
                    <a:off x="6266715"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01" name="Google Shape;4601;p28"/>
                <p:cNvGrpSpPr/>
                <p:nvPr/>
              </p:nvGrpSpPr>
              <p:grpSpPr>
                <a:xfrm>
                  <a:off x="6719996" y="7942418"/>
                  <a:ext cx="66124" cy="74320"/>
                  <a:chOff x="6719996" y="7942418"/>
                  <a:chExt cx="66124" cy="74320"/>
                </a:xfrm>
              </p:grpSpPr>
              <p:sp>
                <p:nvSpPr>
                  <p:cNvPr id="4602" name="Google Shape;4602;p28"/>
                  <p:cNvSpPr/>
                  <p:nvPr/>
                </p:nvSpPr>
                <p:spPr>
                  <a:xfrm>
                    <a:off x="6762697" y="7944176"/>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03" name="Google Shape;4603;p28"/>
                  <p:cNvSpPr/>
                  <p:nvPr/>
                </p:nvSpPr>
                <p:spPr>
                  <a:xfrm>
                    <a:off x="6719996"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04" name="Google Shape;4604;p28"/>
                <p:cNvGrpSpPr/>
                <p:nvPr/>
              </p:nvGrpSpPr>
              <p:grpSpPr>
                <a:xfrm>
                  <a:off x="7173265" y="7942418"/>
                  <a:ext cx="66124" cy="74320"/>
                  <a:chOff x="7173265" y="7942418"/>
                  <a:chExt cx="66124" cy="74320"/>
                </a:xfrm>
              </p:grpSpPr>
              <p:sp>
                <p:nvSpPr>
                  <p:cNvPr id="4605" name="Google Shape;4605;p28"/>
                  <p:cNvSpPr/>
                  <p:nvPr/>
                </p:nvSpPr>
                <p:spPr>
                  <a:xfrm>
                    <a:off x="721597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06" name="Google Shape;4606;p28"/>
                  <p:cNvSpPr/>
                  <p:nvPr/>
                </p:nvSpPr>
                <p:spPr>
                  <a:xfrm>
                    <a:off x="7173265"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07" name="Google Shape;4607;p28"/>
                <p:cNvGrpSpPr/>
                <p:nvPr/>
              </p:nvGrpSpPr>
              <p:grpSpPr>
                <a:xfrm>
                  <a:off x="7626547" y="7942418"/>
                  <a:ext cx="66124" cy="74320"/>
                  <a:chOff x="7626547" y="7942418"/>
                  <a:chExt cx="66124" cy="74320"/>
                </a:xfrm>
              </p:grpSpPr>
              <p:sp>
                <p:nvSpPr>
                  <p:cNvPr id="4608" name="Google Shape;4608;p28"/>
                  <p:cNvSpPr/>
                  <p:nvPr/>
                </p:nvSpPr>
                <p:spPr>
                  <a:xfrm>
                    <a:off x="766924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09" name="Google Shape;4609;p28"/>
                  <p:cNvSpPr/>
                  <p:nvPr/>
                </p:nvSpPr>
                <p:spPr>
                  <a:xfrm>
                    <a:off x="7626547" y="7942418"/>
                    <a:ext cx="66124" cy="74320"/>
                  </a:xfrm>
                  <a:custGeom>
                    <a:rect b="b" l="l" r="r" t="t"/>
                    <a:pathLst>
                      <a:path extrusionOk="0" h="74320" w="66124">
                        <a:moveTo>
                          <a:pt x="65984" y="36594"/>
                        </a:moveTo>
                        <a:cubicBezTo>
                          <a:pt x="63212" y="2448"/>
                          <a:pt x="31725"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10" name="Google Shape;4610;p28"/>
                <p:cNvGrpSpPr/>
                <p:nvPr/>
              </p:nvGrpSpPr>
              <p:grpSpPr>
                <a:xfrm>
                  <a:off x="8079816" y="7942418"/>
                  <a:ext cx="66124" cy="74320"/>
                  <a:chOff x="8079816" y="7942418"/>
                  <a:chExt cx="66124" cy="74320"/>
                </a:xfrm>
              </p:grpSpPr>
              <p:sp>
                <p:nvSpPr>
                  <p:cNvPr id="4611" name="Google Shape;4611;p28"/>
                  <p:cNvSpPr/>
                  <p:nvPr/>
                </p:nvSpPr>
                <p:spPr>
                  <a:xfrm>
                    <a:off x="8122522"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12" name="Google Shape;4612;p28"/>
                  <p:cNvSpPr/>
                  <p:nvPr/>
                </p:nvSpPr>
                <p:spPr>
                  <a:xfrm>
                    <a:off x="8079816"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13" name="Google Shape;4613;p28"/>
                <p:cNvGrpSpPr/>
                <p:nvPr/>
              </p:nvGrpSpPr>
              <p:grpSpPr>
                <a:xfrm>
                  <a:off x="8533098" y="7942418"/>
                  <a:ext cx="66124" cy="74320"/>
                  <a:chOff x="8533098" y="7942418"/>
                  <a:chExt cx="66124" cy="74320"/>
                </a:xfrm>
              </p:grpSpPr>
              <p:sp>
                <p:nvSpPr>
                  <p:cNvPr id="4614" name="Google Shape;4614;p28"/>
                  <p:cNvSpPr/>
                  <p:nvPr/>
                </p:nvSpPr>
                <p:spPr>
                  <a:xfrm>
                    <a:off x="8575794"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15" name="Google Shape;4615;p28"/>
                  <p:cNvSpPr/>
                  <p:nvPr/>
                </p:nvSpPr>
                <p:spPr>
                  <a:xfrm>
                    <a:off x="8533098" y="7942418"/>
                    <a:ext cx="66124" cy="74320"/>
                  </a:xfrm>
                  <a:custGeom>
                    <a:rect b="b" l="l" r="r" t="t"/>
                    <a:pathLst>
                      <a:path extrusionOk="0" h="74320" w="66124">
                        <a:moveTo>
                          <a:pt x="65984" y="36594"/>
                        </a:moveTo>
                        <a:cubicBezTo>
                          <a:pt x="63211" y="2448"/>
                          <a:pt x="31724"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16" name="Google Shape;4616;p28"/>
                <p:cNvGrpSpPr/>
                <p:nvPr/>
              </p:nvGrpSpPr>
              <p:grpSpPr>
                <a:xfrm>
                  <a:off x="8986367" y="7942418"/>
                  <a:ext cx="66124" cy="74320"/>
                  <a:chOff x="8986367" y="7942418"/>
                  <a:chExt cx="66124" cy="74320"/>
                </a:xfrm>
              </p:grpSpPr>
              <p:sp>
                <p:nvSpPr>
                  <p:cNvPr id="4617" name="Google Shape;4617;p28"/>
                  <p:cNvSpPr/>
                  <p:nvPr/>
                </p:nvSpPr>
                <p:spPr>
                  <a:xfrm>
                    <a:off x="9029073" y="7944176"/>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18" name="Google Shape;4618;p28"/>
                  <p:cNvSpPr/>
                  <p:nvPr/>
                </p:nvSpPr>
                <p:spPr>
                  <a:xfrm>
                    <a:off x="8986367" y="7942418"/>
                    <a:ext cx="66124" cy="74320"/>
                  </a:xfrm>
                  <a:custGeom>
                    <a:rect b="b" l="l" r="r" t="t"/>
                    <a:pathLst>
                      <a:path extrusionOk="0" h="74320" w="66124">
                        <a:moveTo>
                          <a:pt x="65984" y="36594"/>
                        </a:moveTo>
                        <a:cubicBezTo>
                          <a:pt x="63211" y="2448"/>
                          <a:pt x="31724"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19" name="Google Shape;4619;p28"/>
                <p:cNvGrpSpPr/>
                <p:nvPr/>
              </p:nvGrpSpPr>
              <p:grpSpPr>
                <a:xfrm>
                  <a:off x="9439566" y="7942383"/>
                  <a:ext cx="66191" cy="74337"/>
                  <a:chOff x="9439566" y="7942383"/>
                  <a:chExt cx="66191" cy="74337"/>
                </a:xfrm>
              </p:grpSpPr>
              <p:sp>
                <p:nvSpPr>
                  <p:cNvPr id="4620" name="Google Shape;4620;p28"/>
                  <p:cNvSpPr/>
                  <p:nvPr/>
                </p:nvSpPr>
                <p:spPr>
                  <a:xfrm>
                    <a:off x="9482345" y="7944176"/>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21" name="Google Shape;4621;p28"/>
                  <p:cNvSpPr/>
                  <p:nvPr/>
                </p:nvSpPr>
                <p:spPr>
                  <a:xfrm>
                    <a:off x="9439566" y="7942383"/>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0"/>
                          <a:pt x="42341" y="71915"/>
                        </a:cubicBezTo>
                        <a:cubicBezTo>
                          <a:pt x="70666" y="58984"/>
                          <a:pt x="65703" y="32034"/>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622" name="Google Shape;4622;p28"/>
              <p:cNvGrpSpPr/>
              <p:nvPr/>
            </p:nvGrpSpPr>
            <p:grpSpPr>
              <a:xfrm>
                <a:off x="5813364" y="8432843"/>
                <a:ext cx="3692393" cy="74355"/>
                <a:chOff x="5813364" y="8432843"/>
                <a:chExt cx="3692393" cy="74355"/>
              </a:xfrm>
            </p:grpSpPr>
            <p:grpSp>
              <p:nvGrpSpPr>
                <p:cNvPr id="4623" name="Google Shape;4623;p28"/>
                <p:cNvGrpSpPr/>
                <p:nvPr/>
              </p:nvGrpSpPr>
              <p:grpSpPr>
                <a:xfrm>
                  <a:off x="5813364" y="8432843"/>
                  <a:ext cx="66193" cy="74337"/>
                  <a:chOff x="5813364" y="8432843"/>
                  <a:chExt cx="66193" cy="74337"/>
                </a:xfrm>
              </p:grpSpPr>
              <p:sp>
                <p:nvSpPr>
                  <p:cNvPr id="4624" name="Google Shape;4624;p28"/>
                  <p:cNvSpPr/>
                  <p:nvPr/>
                </p:nvSpPr>
                <p:spPr>
                  <a:xfrm>
                    <a:off x="585614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25" name="Google Shape;4625;p28"/>
                  <p:cNvSpPr/>
                  <p:nvPr/>
                </p:nvSpPr>
                <p:spPr>
                  <a:xfrm>
                    <a:off x="5813364" y="8432843"/>
                    <a:ext cx="66193" cy="74337"/>
                  </a:xfrm>
                  <a:custGeom>
                    <a:rect b="b" l="l" r="r" t="t"/>
                    <a:pathLst>
                      <a:path extrusionOk="0" h="74337" w="66193">
                        <a:moveTo>
                          <a:pt x="66066" y="36629"/>
                        </a:moveTo>
                        <a:cubicBezTo>
                          <a:pt x="63190" y="2470"/>
                          <a:pt x="31897" y="-3160"/>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26" name="Google Shape;4626;p28"/>
                <p:cNvGrpSpPr/>
                <p:nvPr/>
              </p:nvGrpSpPr>
              <p:grpSpPr>
                <a:xfrm>
                  <a:off x="6266715" y="8432878"/>
                  <a:ext cx="66124" cy="74320"/>
                  <a:chOff x="6266715" y="8432878"/>
                  <a:chExt cx="66124" cy="74320"/>
                </a:xfrm>
              </p:grpSpPr>
              <p:sp>
                <p:nvSpPr>
                  <p:cNvPr id="4627" name="Google Shape;4627;p28"/>
                  <p:cNvSpPr/>
                  <p:nvPr/>
                </p:nvSpPr>
                <p:spPr>
                  <a:xfrm>
                    <a:off x="6309421"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28" name="Google Shape;4628;p28"/>
                  <p:cNvSpPr/>
                  <p:nvPr/>
                </p:nvSpPr>
                <p:spPr>
                  <a:xfrm>
                    <a:off x="6266715"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29" name="Google Shape;4629;p28"/>
                <p:cNvGrpSpPr/>
                <p:nvPr/>
              </p:nvGrpSpPr>
              <p:grpSpPr>
                <a:xfrm>
                  <a:off x="6719996" y="8432878"/>
                  <a:ext cx="66124" cy="74320"/>
                  <a:chOff x="6719996" y="8432878"/>
                  <a:chExt cx="66124" cy="74320"/>
                </a:xfrm>
              </p:grpSpPr>
              <p:sp>
                <p:nvSpPr>
                  <p:cNvPr id="4630" name="Google Shape;4630;p28"/>
                  <p:cNvSpPr/>
                  <p:nvPr/>
                </p:nvSpPr>
                <p:spPr>
                  <a:xfrm>
                    <a:off x="6762697" y="8434626"/>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31" name="Google Shape;4631;p28"/>
                  <p:cNvSpPr/>
                  <p:nvPr/>
                </p:nvSpPr>
                <p:spPr>
                  <a:xfrm>
                    <a:off x="6719996"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32" name="Google Shape;4632;p28"/>
                <p:cNvGrpSpPr/>
                <p:nvPr/>
              </p:nvGrpSpPr>
              <p:grpSpPr>
                <a:xfrm>
                  <a:off x="7173265" y="8432878"/>
                  <a:ext cx="66124" cy="74320"/>
                  <a:chOff x="7173265" y="8432878"/>
                  <a:chExt cx="66124" cy="74320"/>
                </a:xfrm>
              </p:grpSpPr>
              <p:sp>
                <p:nvSpPr>
                  <p:cNvPr id="4633" name="Google Shape;4633;p28"/>
                  <p:cNvSpPr/>
                  <p:nvPr/>
                </p:nvSpPr>
                <p:spPr>
                  <a:xfrm>
                    <a:off x="721597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34" name="Google Shape;4634;p28"/>
                  <p:cNvSpPr/>
                  <p:nvPr/>
                </p:nvSpPr>
                <p:spPr>
                  <a:xfrm>
                    <a:off x="7173265"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35" name="Google Shape;4635;p28"/>
                <p:cNvGrpSpPr/>
                <p:nvPr/>
              </p:nvGrpSpPr>
              <p:grpSpPr>
                <a:xfrm>
                  <a:off x="7626547" y="8432878"/>
                  <a:ext cx="66124" cy="74320"/>
                  <a:chOff x="7626547" y="8432878"/>
                  <a:chExt cx="66124" cy="74320"/>
                </a:xfrm>
              </p:grpSpPr>
              <p:sp>
                <p:nvSpPr>
                  <p:cNvPr id="4636" name="Google Shape;4636;p28"/>
                  <p:cNvSpPr/>
                  <p:nvPr/>
                </p:nvSpPr>
                <p:spPr>
                  <a:xfrm>
                    <a:off x="766924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37" name="Google Shape;4637;p28"/>
                  <p:cNvSpPr/>
                  <p:nvPr/>
                </p:nvSpPr>
                <p:spPr>
                  <a:xfrm>
                    <a:off x="7626547" y="8432878"/>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38" name="Google Shape;4638;p28"/>
                <p:cNvGrpSpPr/>
                <p:nvPr/>
              </p:nvGrpSpPr>
              <p:grpSpPr>
                <a:xfrm>
                  <a:off x="8079816" y="8432878"/>
                  <a:ext cx="66124" cy="74320"/>
                  <a:chOff x="8079816" y="8432878"/>
                  <a:chExt cx="66124" cy="74320"/>
                </a:xfrm>
              </p:grpSpPr>
              <p:sp>
                <p:nvSpPr>
                  <p:cNvPr id="4639" name="Google Shape;4639;p28"/>
                  <p:cNvSpPr/>
                  <p:nvPr/>
                </p:nvSpPr>
                <p:spPr>
                  <a:xfrm>
                    <a:off x="8122522"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40" name="Google Shape;4640;p28"/>
                  <p:cNvSpPr/>
                  <p:nvPr/>
                </p:nvSpPr>
                <p:spPr>
                  <a:xfrm>
                    <a:off x="8079816"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41" name="Google Shape;4641;p28"/>
                <p:cNvGrpSpPr/>
                <p:nvPr/>
              </p:nvGrpSpPr>
              <p:grpSpPr>
                <a:xfrm>
                  <a:off x="8533098" y="8432878"/>
                  <a:ext cx="66124" cy="74320"/>
                  <a:chOff x="8533098" y="8432878"/>
                  <a:chExt cx="66124" cy="74320"/>
                </a:xfrm>
              </p:grpSpPr>
              <p:sp>
                <p:nvSpPr>
                  <p:cNvPr id="4642" name="Google Shape;4642;p28"/>
                  <p:cNvSpPr/>
                  <p:nvPr/>
                </p:nvSpPr>
                <p:spPr>
                  <a:xfrm>
                    <a:off x="8575794"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43" name="Google Shape;4643;p28"/>
                  <p:cNvSpPr/>
                  <p:nvPr/>
                </p:nvSpPr>
                <p:spPr>
                  <a:xfrm>
                    <a:off x="8533098" y="8432878"/>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44" name="Google Shape;4644;p28"/>
                <p:cNvGrpSpPr/>
                <p:nvPr/>
              </p:nvGrpSpPr>
              <p:grpSpPr>
                <a:xfrm>
                  <a:off x="8986367" y="8432878"/>
                  <a:ext cx="66124" cy="74320"/>
                  <a:chOff x="8986367" y="8432878"/>
                  <a:chExt cx="66124" cy="74320"/>
                </a:xfrm>
              </p:grpSpPr>
              <p:sp>
                <p:nvSpPr>
                  <p:cNvPr id="4645" name="Google Shape;4645;p28"/>
                  <p:cNvSpPr/>
                  <p:nvPr/>
                </p:nvSpPr>
                <p:spPr>
                  <a:xfrm>
                    <a:off x="9029073" y="8434626"/>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46" name="Google Shape;4646;p28"/>
                  <p:cNvSpPr/>
                  <p:nvPr/>
                </p:nvSpPr>
                <p:spPr>
                  <a:xfrm>
                    <a:off x="8986367" y="8432878"/>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47" name="Google Shape;4647;p28"/>
                <p:cNvGrpSpPr/>
                <p:nvPr/>
              </p:nvGrpSpPr>
              <p:grpSpPr>
                <a:xfrm>
                  <a:off x="9439566" y="8432843"/>
                  <a:ext cx="66191" cy="74337"/>
                  <a:chOff x="9439566" y="8432843"/>
                  <a:chExt cx="66191" cy="74337"/>
                </a:xfrm>
              </p:grpSpPr>
              <p:sp>
                <p:nvSpPr>
                  <p:cNvPr id="4648" name="Google Shape;4648;p28"/>
                  <p:cNvSpPr/>
                  <p:nvPr/>
                </p:nvSpPr>
                <p:spPr>
                  <a:xfrm>
                    <a:off x="9482345" y="8434626"/>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49" name="Google Shape;4649;p28"/>
                  <p:cNvSpPr/>
                  <p:nvPr/>
                </p:nvSpPr>
                <p:spPr>
                  <a:xfrm>
                    <a:off x="9439566" y="8432843"/>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650" name="Google Shape;4650;p28"/>
              <p:cNvGrpSpPr/>
              <p:nvPr/>
            </p:nvGrpSpPr>
            <p:grpSpPr>
              <a:xfrm>
                <a:off x="5813364" y="8923290"/>
                <a:ext cx="3692393" cy="74355"/>
                <a:chOff x="5813364" y="8923290"/>
                <a:chExt cx="3692393" cy="74355"/>
              </a:xfrm>
            </p:grpSpPr>
            <p:grpSp>
              <p:nvGrpSpPr>
                <p:cNvPr id="4651" name="Google Shape;4651;p28"/>
                <p:cNvGrpSpPr/>
                <p:nvPr/>
              </p:nvGrpSpPr>
              <p:grpSpPr>
                <a:xfrm>
                  <a:off x="5813364" y="8923290"/>
                  <a:ext cx="66193" cy="74337"/>
                  <a:chOff x="5813364" y="8923290"/>
                  <a:chExt cx="66193" cy="74337"/>
                </a:xfrm>
              </p:grpSpPr>
              <p:sp>
                <p:nvSpPr>
                  <p:cNvPr id="4652" name="Google Shape;4652;p28"/>
                  <p:cNvSpPr/>
                  <p:nvPr/>
                </p:nvSpPr>
                <p:spPr>
                  <a:xfrm>
                    <a:off x="585614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53" name="Google Shape;4653;p28"/>
                  <p:cNvSpPr/>
                  <p:nvPr/>
                </p:nvSpPr>
                <p:spPr>
                  <a:xfrm>
                    <a:off x="5813364" y="8923290"/>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54" name="Google Shape;4654;p28"/>
                <p:cNvGrpSpPr/>
                <p:nvPr/>
              </p:nvGrpSpPr>
              <p:grpSpPr>
                <a:xfrm>
                  <a:off x="6266715" y="8923325"/>
                  <a:ext cx="66124" cy="74320"/>
                  <a:chOff x="6266715" y="8923325"/>
                  <a:chExt cx="66124" cy="74320"/>
                </a:xfrm>
              </p:grpSpPr>
              <p:sp>
                <p:nvSpPr>
                  <p:cNvPr id="4655" name="Google Shape;4655;p28"/>
                  <p:cNvSpPr/>
                  <p:nvPr/>
                </p:nvSpPr>
                <p:spPr>
                  <a:xfrm>
                    <a:off x="6309421"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56" name="Google Shape;4656;p28"/>
                  <p:cNvSpPr/>
                  <p:nvPr/>
                </p:nvSpPr>
                <p:spPr>
                  <a:xfrm>
                    <a:off x="6266715"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57" name="Google Shape;4657;p28"/>
                <p:cNvGrpSpPr/>
                <p:nvPr/>
              </p:nvGrpSpPr>
              <p:grpSpPr>
                <a:xfrm>
                  <a:off x="6719996" y="8923325"/>
                  <a:ext cx="66124" cy="74320"/>
                  <a:chOff x="6719996" y="8923325"/>
                  <a:chExt cx="66124" cy="74320"/>
                </a:xfrm>
              </p:grpSpPr>
              <p:sp>
                <p:nvSpPr>
                  <p:cNvPr id="4658" name="Google Shape;4658;p28"/>
                  <p:cNvSpPr/>
                  <p:nvPr/>
                </p:nvSpPr>
                <p:spPr>
                  <a:xfrm>
                    <a:off x="6762697" y="8925073"/>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59" name="Google Shape;4659;p28"/>
                  <p:cNvSpPr/>
                  <p:nvPr/>
                </p:nvSpPr>
                <p:spPr>
                  <a:xfrm>
                    <a:off x="6719996"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60" name="Google Shape;4660;p28"/>
                <p:cNvGrpSpPr/>
                <p:nvPr/>
              </p:nvGrpSpPr>
              <p:grpSpPr>
                <a:xfrm>
                  <a:off x="7173265" y="8923325"/>
                  <a:ext cx="66124" cy="74320"/>
                  <a:chOff x="7173265" y="8923325"/>
                  <a:chExt cx="66124" cy="74320"/>
                </a:xfrm>
              </p:grpSpPr>
              <p:sp>
                <p:nvSpPr>
                  <p:cNvPr id="4661" name="Google Shape;4661;p28"/>
                  <p:cNvSpPr/>
                  <p:nvPr/>
                </p:nvSpPr>
                <p:spPr>
                  <a:xfrm>
                    <a:off x="721597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62" name="Google Shape;4662;p28"/>
                  <p:cNvSpPr/>
                  <p:nvPr/>
                </p:nvSpPr>
                <p:spPr>
                  <a:xfrm>
                    <a:off x="7173265"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63" name="Google Shape;4663;p28"/>
                <p:cNvGrpSpPr/>
                <p:nvPr/>
              </p:nvGrpSpPr>
              <p:grpSpPr>
                <a:xfrm>
                  <a:off x="7626547" y="8923325"/>
                  <a:ext cx="66124" cy="74320"/>
                  <a:chOff x="7626547" y="8923325"/>
                  <a:chExt cx="66124" cy="74320"/>
                </a:xfrm>
              </p:grpSpPr>
              <p:sp>
                <p:nvSpPr>
                  <p:cNvPr id="4664" name="Google Shape;4664;p28"/>
                  <p:cNvSpPr/>
                  <p:nvPr/>
                </p:nvSpPr>
                <p:spPr>
                  <a:xfrm>
                    <a:off x="766924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65" name="Google Shape;4665;p28"/>
                  <p:cNvSpPr/>
                  <p:nvPr/>
                </p:nvSpPr>
                <p:spPr>
                  <a:xfrm>
                    <a:off x="7626547" y="8923325"/>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66" name="Google Shape;4666;p28"/>
                <p:cNvGrpSpPr/>
                <p:nvPr/>
              </p:nvGrpSpPr>
              <p:grpSpPr>
                <a:xfrm>
                  <a:off x="8079816" y="8923325"/>
                  <a:ext cx="66124" cy="74320"/>
                  <a:chOff x="8079816" y="8923325"/>
                  <a:chExt cx="66124" cy="74320"/>
                </a:xfrm>
              </p:grpSpPr>
              <p:sp>
                <p:nvSpPr>
                  <p:cNvPr id="4667" name="Google Shape;4667;p28"/>
                  <p:cNvSpPr/>
                  <p:nvPr/>
                </p:nvSpPr>
                <p:spPr>
                  <a:xfrm>
                    <a:off x="8122522"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68" name="Google Shape;4668;p28"/>
                  <p:cNvSpPr/>
                  <p:nvPr/>
                </p:nvSpPr>
                <p:spPr>
                  <a:xfrm>
                    <a:off x="8079816"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69" name="Google Shape;4669;p28"/>
                <p:cNvGrpSpPr/>
                <p:nvPr/>
              </p:nvGrpSpPr>
              <p:grpSpPr>
                <a:xfrm>
                  <a:off x="8533098" y="8923325"/>
                  <a:ext cx="66124" cy="74320"/>
                  <a:chOff x="8533098" y="8923325"/>
                  <a:chExt cx="66124" cy="74320"/>
                </a:xfrm>
              </p:grpSpPr>
              <p:sp>
                <p:nvSpPr>
                  <p:cNvPr id="4670" name="Google Shape;4670;p28"/>
                  <p:cNvSpPr/>
                  <p:nvPr/>
                </p:nvSpPr>
                <p:spPr>
                  <a:xfrm>
                    <a:off x="8575794"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71" name="Google Shape;4671;p28"/>
                  <p:cNvSpPr/>
                  <p:nvPr/>
                </p:nvSpPr>
                <p:spPr>
                  <a:xfrm>
                    <a:off x="8533098" y="8923325"/>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72" name="Google Shape;4672;p28"/>
                <p:cNvGrpSpPr/>
                <p:nvPr/>
              </p:nvGrpSpPr>
              <p:grpSpPr>
                <a:xfrm>
                  <a:off x="8986367" y="8923325"/>
                  <a:ext cx="66124" cy="74320"/>
                  <a:chOff x="8986367" y="8923325"/>
                  <a:chExt cx="66124" cy="74320"/>
                </a:xfrm>
              </p:grpSpPr>
              <p:sp>
                <p:nvSpPr>
                  <p:cNvPr id="4673" name="Google Shape;4673;p28"/>
                  <p:cNvSpPr/>
                  <p:nvPr/>
                </p:nvSpPr>
                <p:spPr>
                  <a:xfrm>
                    <a:off x="9029073" y="8925073"/>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74" name="Google Shape;4674;p28"/>
                  <p:cNvSpPr/>
                  <p:nvPr/>
                </p:nvSpPr>
                <p:spPr>
                  <a:xfrm>
                    <a:off x="8986367" y="8923325"/>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75" name="Google Shape;4675;p28"/>
                <p:cNvGrpSpPr/>
                <p:nvPr/>
              </p:nvGrpSpPr>
              <p:grpSpPr>
                <a:xfrm>
                  <a:off x="9439566" y="8923290"/>
                  <a:ext cx="66191" cy="74337"/>
                  <a:chOff x="9439566" y="8923290"/>
                  <a:chExt cx="66191" cy="74337"/>
                </a:xfrm>
              </p:grpSpPr>
              <p:sp>
                <p:nvSpPr>
                  <p:cNvPr id="4676" name="Google Shape;4676;p28"/>
                  <p:cNvSpPr/>
                  <p:nvPr/>
                </p:nvSpPr>
                <p:spPr>
                  <a:xfrm>
                    <a:off x="9482345" y="8925073"/>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77" name="Google Shape;4677;p28"/>
                  <p:cNvSpPr/>
                  <p:nvPr/>
                </p:nvSpPr>
                <p:spPr>
                  <a:xfrm>
                    <a:off x="9439566" y="8923290"/>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678" name="Google Shape;4678;p28"/>
              <p:cNvGrpSpPr/>
              <p:nvPr/>
            </p:nvGrpSpPr>
            <p:grpSpPr>
              <a:xfrm>
                <a:off x="6266715" y="9413737"/>
                <a:ext cx="3239042" cy="74355"/>
                <a:chOff x="6266715" y="9413737"/>
                <a:chExt cx="3239042" cy="74355"/>
              </a:xfrm>
            </p:grpSpPr>
            <p:grpSp>
              <p:nvGrpSpPr>
                <p:cNvPr id="4679" name="Google Shape;4679;p28"/>
                <p:cNvGrpSpPr/>
                <p:nvPr/>
              </p:nvGrpSpPr>
              <p:grpSpPr>
                <a:xfrm>
                  <a:off x="6266715" y="9413772"/>
                  <a:ext cx="66124" cy="74320"/>
                  <a:chOff x="6266715" y="9413772"/>
                  <a:chExt cx="66124" cy="74320"/>
                </a:xfrm>
              </p:grpSpPr>
              <p:sp>
                <p:nvSpPr>
                  <p:cNvPr id="4680" name="Google Shape;4680;p28"/>
                  <p:cNvSpPr/>
                  <p:nvPr/>
                </p:nvSpPr>
                <p:spPr>
                  <a:xfrm>
                    <a:off x="6309421"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81" name="Google Shape;4681;p28"/>
                  <p:cNvSpPr/>
                  <p:nvPr/>
                </p:nvSpPr>
                <p:spPr>
                  <a:xfrm>
                    <a:off x="6266715"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82" name="Google Shape;4682;p28"/>
                <p:cNvGrpSpPr/>
                <p:nvPr/>
              </p:nvGrpSpPr>
              <p:grpSpPr>
                <a:xfrm>
                  <a:off x="6719996" y="9413772"/>
                  <a:ext cx="66124" cy="74320"/>
                  <a:chOff x="6719996" y="9413772"/>
                  <a:chExt cx="66124" cy="74320"/>
                </a:xfrm>
              </p:grpSpPr>
              <p:sp>
                <p:nvSpPr>
                  <p:cNvPr id="4683" name="Google Shape;4683;p28"/>
                  <p:cNvSpPr/>
                  <p:nvPr/>
                </p:nvSpPr>
                <p:spPr>
                  <a:xfrm>
                    <a:off x="6762697" y="9415520"/>
                    <a:ext cx="37" cy="39"/>
                  </a:xfrm>
                  <a:custGeom>
                    <a:rect b="b" l="l" r="r" t="t"/>
                    <a:pathLst>
                      <a:path extrusionOk="0" h="39" w="37">
                        <a:moveTo>
                          <a:pt x="38" y="39"/>
                        </a:moveTo>
                        <a:cubicBezTo>
                          <a:pt x="25" y="1"/>
                          <a:pt x="-40" y="-25"/>
                          <a:pt x="38" y="39"/>
                        </a:cubicBezTo>
                        <a:lnTo>
                          <a:pt x="38"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84" name="Google Shape;4684;p28"/>
                  <p:cNvSpPr/>
                  <p:nvPr/>
                </p:nvSpPr>
                <p:spPr>
                  <a:xfrm>
                    <a:off x="6719996"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85" name="Google Shape;4685;p28"/>
                <p:cNvGrpSpPr/>
                <p:nvPr/>
              </p:nvGrpSpPr>
              <p:grpSpPr>
                <a:xfrm>
                  <a:off x="7173265" y="9413772"/>
                  <a:ext cx="66124" cy="74320"/>
                  <a:chOff x="7173265" y="9413772"/>
                  <a:chExt cx="66124" cy="74320"/>
                </a:xfrm>
              </p:grpSpPr>
              <p:sp>
                <p:nvSpPr>
                  <p:cNvPr id="4686" name="Google Shape;4686;p28"/>
                  <p:cNvSpPr/>
                  <p:nvPr/>
                </p:nvSpPr>
                <p:spPr>
                  <a:xfrm>
                    <a:off x="721597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87" name="Google Shape;4687;p28"/>
                  <p:cNvSpPr/>
                  <p:nvPr/>
                </p:nvSpPr>
                <p:spPr>
                  <a:xfrm>
                    <a:off x="7173265"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88" name="Google Shape;4688;p28"/>
                <p:cNvGrpSpPr/>
                <p:nvPr/>
              </p:nvGrpSpPr>
              <p:grpSpPr>
                <a:xfrm>
                  <a:off x="7626547" y="9413772"/>
                  <a:ext cx="66124" cy="74320"/>
                  <a:chOff x="7626547" y="9413772"/>
                  <a:chExt cx="66124" cy="74320"/>
                </a:xfrm>
              </p:grpSpPr>
              <p:sp>
                <p:nvSpPr>
                  <p:cNvPr id="4689" name="Google Shape;4689;p28"/>
                  <p:cNvSpPr/>
                  <p:nvPr/>
                </p:nvSpPr>
                <p:spPr>
                  <a:xfrm>
                    <a:off x="766924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90" name="Google Shape;4690;p28"/>
                  <p:cNvSpPr/>
                  <p:nvPr/>
                </p:nvSpPr>
                <p:spPr>
                  <a:xfrm>
                    <a:off x="7626547" y="9413772"/>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91" name="Google Shape;4691;p28"/>
                <p:cNvGrpSpPr/>
                <p:nvPr/>
              </p:nvGrpSpPr>
              <p:grpSpPr>
                <a:xfrm>
                  <a:off x="8079816" y="9413772"/>
                  <a:ext cx="66124" cy="74320"/>
                  <a:chOff x="8079816" y="9413772"/>
                  <a:chExt cx="66124" cy="74320"/>
                </a:xfrm>
              </p:grpSpPr>
              <p:sp>
                <p:nvSpPr>
                  <p:cNvPr id="4692" name="Google Shape;4692;p28"/>
                  <p:cNvSpPr/>
                  <p:nvPr/>
                </p:nvSpPr>
                <p:spPr>
                  <a:xfrm>
                    <a:off x="8122522"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93" name="Google Shape;4693;p28"/>
                  <p:cNvSpPr/>
                  <p:nvPr/>
                </p:nvSpPr>
                <p:spPr>
                  <a:xfrm>
                    <a:off x="8079816"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94" name="Google Shape;4694;p28"/>
                <p:cNvGrpSpPr/>
                <p:nvPr/>
              </p:nvGrpSpPr>
              <p:grpSpPr>
                <a:xfrm>
                  <a:off x="8533098" y="9413772"/>
                  <a:ext cx="66124" cy="74320"/>
                  <a:chOff x="8533098" y="9413772"/>
                  <a:chExt cx="66124" cy="74320"/>
                </a:xfrm>
              </p:grpSpPr>
              <p:sp>
                <p:nvSpPr>
                  <p:cNvPr id="4695" name="Google Shape;4695;p28"/>
                  <p:cNvSpPr/>
                  <p:nvPr/>
                </p:nvSpPr>
                <p:spPr>
                  <a:xfrm>
                    <a:off x="8575794"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96" name="Google Shape;4696;p28"/>
                  <p:cNvSpPr/>
                  <p:nvPr/>
                </p:nvSpPr>
                <p:spPr>
                  <a:xfrm>
                    <a:off x="8533098" y="9413772"/>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697" name="Google Shape;4697;p28"/>
                <p:cNvGrpSpPr/>
                <p:nvPr/>
              </p:nvGrpSpPr>
              <p:grpSpPr>
                <a:xfrm>
                  <a:off x="8986367" y="9413772"/>
                  <a:ext cx="66124" cy="74320"/>
                  <a:chOff x="8986367" y="9413772"/>
                  <a:chExt cx="66124" cy="74320"/>
                </a:xfrm>
              </p:grpSpPr>
              <p:sp>
                <p:nvSpPr>
                  <p:cNvPr id="4698" name="Google Shape;4698;p28"/>
                  <p:cNvSpPr/>
                  <p:nvPr/>
                </p:nvSpPr>
                <p:spPr>
                  <a:xfrm>
                    <a:off x="9029073" y="9415520"/>
                    <a:ext cx="31" cy="39"/>
                  </a:xfrm>
                  <a:custGeom>
                    <a:rect b="b" l="l" r="r" t="t"/>
                    <a:pathLst>
                      <a:path extrusionOk="0" h="39" w="31">
                        <a:moveTo>
                          <a:pt x="32" y="39"/>
                        </a:moveTo>
                        <a:cubicBezTo>
                          <a:pt x="19" y="1"/>
                          <a:pt x="-33" y="-25"/>
                          <a:pt x="32" y="39"/>
                        </a:cubicBezTo>
                        <a:lnTo>
                          <a:pt x="32"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699" name="Google Shape;4699;p28"/>
                  <p:cNvSpPr/>
                  <p:nvPr/>
                </p:nvSpPr>
                <p:spPr>
                  <a:xfrm>
                    <a:off x="8986367" y="9413772"/>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00" name="Google Shape;4700;p28"/>
                <p:cNvGrpSpPr/>
                <p:nvPr/>
              </p:nvGrpSpPr>
              <p:grpSpPr>
                <a:xfrm>
                  <a:off x="9439566" y="9413737"/>
                  <a:ext cx="66191" cy="74337"/>
                  <a:chOff x="9439566" y="9413737"/>
                  <a:chExt cx="66191" cy="74337"/>
                </a:xfrm>
              </p:grpSpPr>
              <p:sp>
                <p:nvSpPr>
                  <p:cNvPr id="4701" name="Google Shape;4701;p28"/>
                  <p:cNvSpPr/>
                  <p:nvPr/>
                </p:nvSpPr>
                <p:spPr>
                  <a:xfrm>
                    <a:off x="9482345" y="9415520"/>
                    <a:ext cx="28" cy="39"/>
                  </a:xfrm>
                  <a:custGeom>
                    <a:rect b="b" l="l" r="r" t="t"/>
                    <a:pathLst>
                      <a:path extrusionOk="0" h="39" w="28">
                        <a:moveTo>
                          <a:pt x="29" y="39"/>
                        </a:moveTo>
                        <a:cubicBezTo>
                          <a:pt x="29" y="1"/>
                          <a:pt x="-36" y="-25"/>
                          <a:pt x="29" y="39"/>
                        </a:cubicBezTo>
                        <a:lnTo>
                          <a:pt x="29" y="39"/>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02" name="Google Shape;4702;p28"/>
                  <p:cNvSpPr/>
                  <p:nvPr/>
                </p:nvSpPr>
                <p:spPr>
                  <a:xfrm>
                    <a:off x="9439566" y="9413737"/>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84"/>
                          <a:pt x="65703" y="32021"/>
                          <a:pt x="66066" y="3662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nvGrpSpPr>
              <p:cNvPr id="4703" name="Google Shape;4703;p28"/>
              <p:cNvGrpSpPr/>
              <p:nvPr/>
            </p:nvGrpSpPr>
            <p:grpSpPr>
              <a:xfrm>
                <a:off x="6719996" y="9904197"/>
                <a:ext cx="2785758" cy="74342"/>
                <a:chOff x="6719996" y="9904197"/>
                <a:chExt cx="2785758" cy="74342"/>
              </a:xfrm>
            </p:grpSpPr>
            <p:grpSp>
              <p:nvGrpSpPr>
                <p:cNvPr id="4704" name="Google Shape;4704;p28"/>
                <p:cNvGrpSpPr/>
                <p:nvPr/>
              </p:nvGrpSpPr>
              <p:grpSpPr>
                <a:xfrm>
                  <a:off x="6719996" y="9904219"/>
                  <a:ext cx="66124" cy="74320"/>
                  <a:chOff x="6719996" y="9904219"/>
                  <a:chExt cx="66124" cy="74320"/>
                </a:xfrm>
              </p:grpSpPr>
              <p:sp>
                <p:nvSpPr>
                  <p:cNvPr id="4705" name="Google Shape;4705;p28"/>
                  <p:cNvSpPr/>
                  <p:nvPr/>
                </p:nvSpPr>
                <p:spPr>
                  <a:xfrm>
                    <a:off x="6762697" y="9905977"/>
                    <a:ext cx="37" cy="29"/>
                  </a:xfrm>
                  <a:custGeom>
                    <a:rect b="b" l="l" r="r" t="t"/>
                    <a:pathLst>
                      <a:path extrusionOk="0" h="29" w="37">
                        <a:moveTo>
                          <a:pt x="38" y="30"/>
                        </a:moveTo>
                        <a:cubicBezTo>
                          <a:pt x="25" y="4"/>
                          <a:pt x="-40" y="-22"/>
                          <a:pt x="38" y="30"/>
                        </a:cubicBezTo>
                        <a:lnTo>
                          <a:pt x="38"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06" name="Google Shape;4706;p28"/>
                  <p:cNvSpPr/>
                  <p:nvPr/>
                </p:nvSpPr>
                <p:spPr>
                  <a:xfrm>
                    <a:off x="6719996"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07" name="Google Shape;4707;p28"/>
                <p:cNvGrpSpPr/>
                <p:nvPr/>
              </p:nvGrpSpPr>
              <p:grpSpPr>
                <a:xfrm>
                  <a:off x="7173265" y="9904219"/>
                  <a:ext cx="66124" cy="74320"/>
                  <a:chOff x="7173265" y="9904219"/>
                  <a:chExt cx="66124" cy="74320"/>
                </a:xfrm>
              </p:grpSpPr>
              <p:sp>
                <p:nvSpPr>
                  <p:cNvPr id="4708" name="Google Shape;4708;p28"/>
                  <p:cNvSpPr/>
                  <p:nvPr/>
                </p:nvSpPr>
                <p:spPr>
                  <a:xfrm>
                    <a:off x="721597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09" name="Google Shape;4709;p28"/>
                  <p:cNvSpPr/>
                  <p:nvPr/>
                </p:nvSpPr>
                <p:spPr>
                  <a:xfrm>
                    <a:off x="7173265"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10" name="Google Shape;4710;p28"/>
                <p:cNvGrpSpPr/>
                <p:nvPr/>
              </p:nvGrpSpPr>
              <p:grpSpPr>
                <a:xfrm>
                  <a:off x="7626547" y="9904219"/>
                  <a:ext cx="66124" cy="74320"/>
                  <a:chOff x="7626547" y="9904219"/>
                  <a:chExt cx="66124" cy="74320"/>
                </a:xfrm>
              </p:grpSpPr>
              <p:sp>
                <p:nvSpPr>
                  <p:cNvPr id="4711" name="Google Shape;4711;p28"/>
                  <p:cNvSpPr/>
                  <p:nvPr/>
                </p:nvSpPr>
                <p:spPr>
                  <a:xfrm>
                    <a:off x="766924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12" name="Google Shape;4712;p28"/>
                  <p:cNvSpPr/>
                  <p:nvPr/>
                </p:nvSpPr>
                <p:spPr>
                  <a:xfrm>
                    <a:off x="7626547" y="9904219"/>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13" name="Google Shape;4713;p28"/>
                <p:cNvGrpSpPr/>
                <p:nvPr/>
              </p:nvGrpSpPr>
              <p:grpSpPr>
                <a:xfrm>
                  <a:off x="8079816" y="9904219"/>
                  <a:ext cx="66124" cy="74320"/>
                  <a:chOff x="8079816" y="9904219"/>
                  <a:chExt cx="66124" cy="74320"/>
                </a:xfrm>
              </p:grpSpPr>
              <p:sp>
                <p:nvSpPr>
                  <p:cNvPr id="4714" name="Google Shape;4714;p28"/>
                  <p:cNvSpPr/>
                  <p:nvPr/>
                </p:nvSpPr>
                <p:spPr>
                  <a:xfrm>
                    <a:off x="8122522"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15" name="Google Shape;4715;p28"/>
                  <p:cNvSpPr/>
                  <p:nvPr/>
                </p:nvSpPr>
                <p:spPr>
                  <a:xfrm>
                    <a:off x="8079816" y="9904219"/>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16" name="Google Shape;4716;p28"/>
                <p:cNvGrpSpPr/>
                <p:nvPr/>
              </p:nvGrpSpPr>
              <p:grpSpPr>
                <a:xfrm>
                  <a:off x="8533098" y="9904219"/>
                  <a:ext cx="66124" cy="74320"/>
                  <a:chOff x="8533098" y="9904219"/>
                  <a:chExt cx="66124" cy="74320"/>
                </a:xfrm>
              </p:grpSpPr>
              <p:sp>
                <p:nvSpPr>
                  <p:cNvPr id="4717" name="Google Shape;4717;p28"/>
                  <p:cNvSpPr/>
                  <p:nvPr/>
                </p:nvSpPr>
                <p:spPr>
                  <a:xfrm>
                    <a:off x="8575794"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18" name="Google Shape;4718;p28"/>
                  <p:cNvSpPr/>
                  <p:nvPr/>
                </p:nvSpPr>
                <p:spPr>
                  <a:xfrm>
                    <a:off x="8533098" y="9904219"/>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19" name="Google Shape;4719;p28"/>
                <p:cNvGrpSpPr/>
                <p:nvPr/>
              </p:nvGrpSpPr>
              <p:grpSpPr>
                <a:xfrm>
                  <a:off x="8986367" y="9904219"/>
                  <a:ext cx="66124" cy="74320"/>
                  <a:chOff x="8986367" y="9904219"/>
                  <a:chExt cx="66124" cy="74320"/>
                </a:xfrm>
              </p:grpSpPr>
              <p:sp>
                <p:nvSpPr>
                  <p:cNvPr id="4720" name="Google Shape;4720;p28"/>
                  <p:cNvSpPr/>
                  <p:nvPr/>
                </p:nvSpPr>
                <p:spPr>
                  <a:xfrm>
                    <a:off x="9029073" y="9905977"/>
                    <a:ext cx="31" cy="29"/>
                  </a:xfrm>
                  <a:custGeom>
                    <a:rect b="b" l="l" r="r" t="t"/>
                    <a:pathLst>
                      <a:path extrusionOk="0" h="29" w="31">
                        <a:moveTo>
                          <a:pt x="32" y="30"/>
                        </a:moveTo>
                        <a:cubicBezTo>
                          <a:pt x="19" y="4"/>
                          <a:pt x="-33" y="-22"/>
                          <a:pt x="32" y="30"/>
                        </a:cubicBezTo>
                        <a:lnTo>
                          <a:pt x="32"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21" name="Google Shape;4721;p28"/>
                  <p:cNvSpPr/>
                  <p:nvPr/>
                </p:nvSpPr>
                <p:spPr>
                  <a:xfrm>
                    <a:off x="8986367" y="9904219"/>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22" name="Google Shape;4722;p28"/>
                <p:cNvGrpSpPr/>
                <p:nvPr/>
              </p:nvGrpSpPr>
              <p:grpSpPr>
                <a:xfrm>
                  <a:off x="9439610" y="9904197"/>
                  <a:ext cx="66144" cy="74309"/>
                  <a:chOff x="9439610" y="9904197"/>
                  <a:chExt cx="66144" cy="74309"/>
                </a:xfrm>
              </p:grpSpPr>
              <p:sp>
                <p:nvSpPr>
                  <p:cNvPr id="4723" name="Google Shape;4723;p28"/>
                  <p:cNvSpPr/>
                  <p:nvPr/>
                </p:nvSpPr>
                <p:spPr>
                  <a:xfrm>
                    <a:off x="9482345" y="9905977"/>
                    <a:ext cx="28" cy="29"/>
                  </a:xfrm>
                  <a:custGeom>
                    <a:rect b="b" l="l" r="r" t="t"/>
                    <a:pathLst>
                      <a:path extrusionOk="0" h="29" w="28">
                        <a:moveTo>
                          <a:pt x="29" y="30"/>
                        </a:moveTo>
                        <a:cubicBezTo>
                          <a:pt x="29" y="4"/>
                          <a:pt x="-36" y="-22"/>
                          <a:pt x="29" y="30"/>
                        </a:cubicBezTo>
                        <a:lnTo>
                          <a:pt x="29" y="3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24" name="Google Shape;4724;p28"/>
                  <p:cNvSpPr/>
                  <p:nvPr/>
                </p:nvSpPr>
                <p:spPr>
                  <a:xfrm>
                    <a:off x="9439610" y="9904197"/>
                    <a:ext cx="66144" cy="74309"/>
                  </a:xfrm>
                  <a:custGeom>
                    <a:rect b="b" l="l" r="r" t="t"/>
                    <a:pathLst>
                      <a:path extrusionOk="0" h="74309" w="66144">
                        <a:moveTo>
                          <a:pt x="66023" y="36616"/>
                        </a:moveTo>
                        <a:cubicBezTo>
                          <a:pt x="63146" y="2457"/>
                          <a:pt x="31854" y="-3173"/>
                          <a:pt x="45679" y="3454"/>
                        </a:cubicBezTo>
                        <a:cubicBezTo>
                          <a:pt x="35339" y="-1762"/>
                          <a:pt x="25271" y="-934"/>
                          <a:pt x="16214" y="5020"/>
                        </a:cubicBezTo>
                        <a:cubicBezTo>
                          <a:pt x="-19031" y="28643"/>
                          <a:pt x="9424" y="86800"/>
                          <a:pt x="42298" y="71902"/>
                        </a:cubicBezTo>
                        <a:cubicBezTo>
                          <a:pt x="70597" y="58893"/>
                          <a:pt x="65660" y="32021"/>
                          <a:pt x="66023" y="36616"/>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grpSp>
        <p:sp>
          <p:nvSpPr>
            <p:cNvPr id="4725" name="Google Shape;4725;p28"/>
            <p:cNvSpPr/>
            <p:nvPr/>
          </p:nvSpPr>
          <p:spPr>
            <a:xfrm rot="-103101">
              <a:off x="2786351" y="4571795"/>
              <a:ext cx="594249" cy="689136"/>
            </a:xfrm>
            <a:custGeom>
              <a:rect b="b" l="l" r="r" t="t"/>
              <a:pathLst>
                <a:path extrusionOk="0" h="1377652" w="1187963">
                  <a:moveTo>
                    <a:pt x="805922" y="1101390"/>
                  </a:moveTo>
                  <a:cubicBezTo>
                    <a:pt x="885598" y="1178484"/>
                    <a:pt x="972323" y="1248019"/>
                    <a:pt x="1065333" y="1308390"/>
                  </a:cubicBezTo>
                  <a:cubicBezTo>
                    <a:pt x="1112822" y="1339222"/>
                    <a:pt x="1158394" y="1366482"/>
                    <a:pt x="1187963" y="1377653"/>
                  </a:cubicBezTo>
                  <a:cubicBezTo>
                    <a:pt x="1089188" y="1271292"/>
                    <a:pt x="1058569" y="1112599"/>
                    <a:pt x="1010522" y="968429"/>
                  </a:cubicBezTo>
                  <a:cubicBezTo>
                    <a:pt x="951475" y="789686"/>
                    <a:pt x="993677" y="618631"/>
                    <a:pt x="942365" y="608069"/>
                  </a:cubicBezTo>
                  <a:cubicBezTo>
                    <a:pt x="525481" y="522833"/>
                    <a:pt x="192653" y="361875"/>
                    <a:pt x="0" y="0"/>
                  </a:cubicBezTo>
                  <a:cubicBezTo>
                    <a:pt x="10664" y="43505"/>
                    <a:pt x="26680" y="93766"/>
                    <a:pt x="47671" y="148442"/>
                  </a:cubicBezTo>
                  <a:cubicBezTo>
                    <a:pt x="137195" y="381627"/>
                    <a:pt x="278769" y="591358"/>
                    <a:pt x="458361" y="765105"/>
                  </a:cubicBezTo>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sp>
        <p:nvSpPr>
          <p:cNvPr id="4726" name="Google Shape;4726;p28"/>
          <p:cNvSpPr/>
          <p:nvPr/>
        </p:nvSpPr>
        <p:spPr>
          <a:xfrm rot="-100041">
            <a:off x="-261514" y="-242120"/>
            <a:ext cx="4753112" cy="5605176"/>
          </a:xfrm>
          <a:prstGeom prst="rect">
            <a:avLst/>
          </a:prstGeom>
          <a:solidFill>
            <a:srgbClr val="C7CFFB"/>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28"/>
          <p:cNvSpPr txBox="1"/>
          <p:nvPr/>
        </p:nvSpPr>
        <p:spPr>
          <a:xfrm>
            <a:off x="154975" y="479025"/>
            <a:ext cx="4020000" cy="2534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3700"/>
              <a:buFont typeface="Arial"/>
              <a:buNone/>
            </a:pPr>
            <a:r>
              <a:rPr b="0" i="0" lang="nl" sz="3700" u="none" cap="none" strike="noStrike">
                <a:solidFill>
                  <a:schemeClr val="dk1"/>
                </a:solidFill>
                <a:latin typeface="Mali Medium"/>
                <a:ea typeface="Mali Medium"/>
                <a:cs typeface="Mali Medium"/>
                <a:sym typeface="Mali Medium"/>
              </a:rPr>
              <a:t>Principe van</a:t>
            </a:r>
            <a:endParaRPr b="0" i="0" sz="3700" u="none" cap="none" strike="noStrike">
              <a:solidFill>
                <a:schemeClr val="dk1"/>
              </a:solidFill>
              <a:latin typeface="Mali Medium"/>
              <a:ea typeface="Mali Medium"/>
              <a:cs typeface="Mali Medium"/>
              <a:sym typeface="Mali Medium"/>
            </a:endParaRPr>
          </a:p>
          <a:p>
            <a:pPr indent="0" lvl="0" marL="0" marR="0" rtl="0" algn="ctr">
              <a:lnSpc>
                <a:spcPct val="115000"/>
              </a:lnSpc>
              <a:spcBef>
                <a:spcPts val="0"/>
              </a:spcBef>
              <a:spcAft>
                <a:spcPts val="0"/>
              </a:spcAft>
              <a:buClr>
                <a:srgbClr val="000000"/>
              </a:buClr>
              <a:buSzPts val="3700"/>
              <a:buFont typeface="Arial"/>
              <a:buNone/>
            </a:pPr>
            <a:r>
              <a:rPr b="0" i="0" lang="nl" sz="3700" u="none" cap="none" strike="noStrike">
                <a:solidFill>
                  <a:srgbClr val="191918"/>
                </a:solidFill>
                <a:latin typeface="Mali Medium"/>
                <a:ea typeface="Mali Medium"/>
                <a:cs typeface="Mali Medium"/>
                <a:sym typeface="Mali Medium"/>
              </a:rPr>
              <a:t>redelijke </a:t>
            </a:r>
            <a:r>
              <a:rPr lang="nl" sz="3700">
                <a:solidFill>
                  <a:srgbClr val="191918"/>
                </a:solidFill>
                <a:latin typeface="Mali Medium"/>
                <a:ea typeface="Mali Medium"/>
                <a:cs typeface="Mali Medium"/>
                <a:sym typeface="Mali Medium"/>
              </a:rPr>
              <a:t>aanpassing</a:t>
            </a:r>
            <a:endParaRPr b="0" i="0" sz="3700" u="none" cap="none" strike="noStrike">
              <a:solidFill>
                <a:srgbClr val="191918"/>
              </a:solidFill>
              <a:latin typeface="Mali Medium"/>
              <a:ea typeface="Mali Medium"/>
              <a:cs typeface="Mali Medium"/>
              <a:sym typeface="Mali Medium"/>
            </a:endParaRPr>
          </a:p>
          <a:p>
            <a:pPr indent="0" lvl="0" marL="0" marR="0" rtl="0" algn="ctr">
              <a:lnSpc>
                <a:spcPct val="115000"/>
              </a:lnSpc>
              <a:spcBef>
                <a:spcPts val="0"/>
              </a:spcBef>
              <a:spcAft>
                <a:spcPts val="0"/>
              </a:spcAft>
              <a:buClr>
                <a:srgbClr val="000000"/>
              </a:buClr>
              <a:buSzPts val="3700"/>
              <a:buFont typeface="Arial"/>
              <a:buNone/>
            </a:pPr>
            <a:r>
              <a:t/>
            </a:r>
            <a:endParaRPr b="0" i="0" sz="3700" u="none" cap="none" strike="noStrike">
              <a:solidFill>
                <a:srgbClr val="191918"/>
              </a:solidFill>
              <a:latin typeface="Mali Medium"/>
              <a:ea typeface="Mali Medium"/>
              <a:cs typeface="Mali Medium"/>
              <a:sym typeface="Mali Medium"/>
            </a:endParaRPr>
          </a:p>
        </p:txBody>
      </p:sp>
      <p:sp>
        <p:nvSpPr>
          <p:cNvPr id="4728" name="Google Shape;4728;p28"/>
          <p:cNvSpPr txBox="1"/>
          <p:nvPr/>
        </p:nvSpPr>
        <p:spPr>
          <a:xfrm>
            <a:off x="5592173" y="787625"/>
            <a:ext cx="3192900" cy="38436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200"/>
              <a:buFont typeface="Arial"/>
              <a:buNone/>
            </a:pPr>
            <a:r>
              <a:rPr b="0" i="0" lang="nl" sz="2200" u="none" cap="none" strike="noStrike">
                <a:solidFill>
                  <a:srgbClr val="000000"/>
                </a:solidFill>
                <a:latin typeface="Nunito ExtraBold"/>
                <a:ea typeface="Nunito ExtraBold"/>
                <a:cs typeface="Nunito ExtraBold"/>
                <a:sym typeface="Nunito ExtraBold"/>
              </a:rPr>
              <a:t>Redelijke aanpassing </a:t>
            </a:r>
            <a:r>
              <a:rPr b="0" i="0" lang="nl" sz="2200" u="none" cap="none" strike="noStrike">
                <a:solidFill>
                  <a:srgbClr val="000000"/>
                </a:solidFill>
                <a:latin typeface="Nunito Medium"/>
                <a:ea typeface="Nunito Medium"/>
                <a:cs typeface="Nunito Medium"/>
                <a:sym typeface="Nunito Medium"/>
              </a:rPr>
              <a:t>kan vele vormen aannemen en </a:t>
            </a:r>
            <a:r>
              <a:rPr b="0" i="0" lang="nl" sz="2200" u="none" cap="none" strike="noStrike">
                <a:solidFill>
                  <a:srgbClr val="000000"/>
                </a:solidFill>
                <a:latin typeface="Nunito ExtraBold"/>
                <a:ea typeface="Nunito ExtraBold"/>
                <a:cs typeface="Nunito ExtraBold"/>
                <a:sym typeface="Nunito ExtraBold"/>
              </a:rPr>
              <a:t>houdt doorgaans het aanpassen van de omgeving of diensten </a:t>
            </a:r>
            <a:r>
              <a:rPr i="0" lang="nl" sz="2200" u="none" cap="none" strike="noStrike">
                <a:solidFill>
                  <a:srgbClr val="000000"/>
                </a:solidFill>
                <a:latin typeface="Nunito"/>
                <a:ea typeface="Nunito"/>
                <a:cs typeface="Nunito"/>
                <a:sym typeface="Nunito"/>
              </a:rPr>
              <a:t>zodat personen met een handicap</a:t>
            </a:r>
            <a:r>
              <a:rPr b="0" i="0" lang="nl" sz="2200" u="none" cap="none" strike="noStrike">
                <a:solidFill>
                  <a:srgbClr val="000000"/>
                </a:solidFill>
                <a:latin typeface="Nunito ExtraBold"/>
                <a:ea typeface="Nunito ExtraBold"/>
                <a:cs typeface="Nunito ExtraBold"/>
                <a:sym typeface="Nunito ExtraBold"/>
              </a:rPr>
              <a:t> gelijke toegang en kansen hebben.</a:t>
            </a:r>
            <a:endParaRPr b="0" i="0" sz="2200" u="none" cap="none" strike="noStrike">
              <a:solidFill>
                <a:srgbClr val="000000"/>
              </a:solidFill>
              <a:latin typeface="Nunito ExtraBold"/>
              <a:ea typeface="Nunito ExtraBold"/>
              <a:cs typeface="Nunito ExtraBold"/>
              <a:sym typeface="Nunito ExtraBold"/>
            </a:endParaRPr>
          </a:p>
        </p:txBody>
      </p:sp>
      <p:grpSp>
        <p:nvGrpSpPr>
          <p:cNvPr id="4729" name="Google Shape;4729;p28"/>
          <p:cNvGrpSpPr/>
          <p:nvPr/>
        </p:nvGrpSpPr>
        <p:grpSpPr>
          <a:xfrm>
            <a:off x="3910150" y="4040420"/>
            <a:ext cx="1353429" cy="461308"/>
            <a:chOff x="7820300" y="8080841"/>
            <a:chExt cx="2706857" cy="922617"/>
          </a:xfrm>
        </p:grpSpPr>
        <p:grpSp>
          <p:nvGrpSpPr>
            <p:cNvPr id="4730" name="Google Shape;4730;p28"/>
            <p:cNvGrpSpPr/>
            <p:nvPr/>
          </p:nvGrpSpPr>
          <p:grpSpPr>
            <a:xfrm>
              <a:off x="7820300" y="8080841"/>
              <a:ext cx="2706857" cy="922617"/>
              <a:chOff x="7820300" y="8080841"/>
              <a:chExt cx="2706857" cy="922617"/>
            </a:xfrm>
          </p:grpSpPr>
          <p:sp>
            <p:nvSpPr>
              <p:cNvPr id="4731" name="Google Shape;4731;p28"/>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32" name="Google Shape;4732;p28"/>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33" name="Google Shape;4733;p28"/>
              <p:cNvSpPr/>
              <p:nvPr/>
            </p:nvSpPr>
            <p:spPr>
              <a:xfrm>
                <a:off x="9434084" y="8099288"/>
                <a:ext cx="10" cy="5"/>
              </a:xfrm>
              <a:custGeom>
                <a:rect b="b" l="l" r="r" t="t"/>
                <a:pathLst>
                  <a:path extrusionOk="0" h="5" w="10">
                    <a:moveTo>
                      <a:pt x="11" y="0"/>
                    </a:moveTo>
                    <a:lnTo>
                      <a:pt x="0" y="5"/>
                    </a:lnTo>
                    <a:lnTo>
                      <a:pt x="11" y="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34" name="Google Shape;4734;p28"/>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4735" name="Google Shape;4735;p28"/>
            <p:cNvGrpSpPr/>
            <p:nvPr/>
          </p:nvGrpSpPr>
          <p:grpSpPr>
            <a:xfrm>
              <a:off x="7820300" y="8080841"/>
              <a:ext cx="2706857" cy="922617"/>
              <a:chOff x="7820300" y="8080841"/>
              <a:chExt cx="2706857" cy="922617"/>
            </a:xfrm>
          </p:grpSpPr>
          <p:sp>
            <p:nvSpPr>
              <p:cNvPr id="4736" name="Google Shape;4736;p28"/>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37" name="Google Shape;4737;p28"/>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38" name="Google Shape;4738;p28"/>
              <p:cNvSpPr/>
              <p:nvPr/>
            </p:nvSpPr>
            <p:spPr>
              <a:xfrm>
                <a:off x="9434084" y="8099288"/>
                <a:ext cx="10" cy="5"/>
              </a:xfrm>
              <a:custGeom>
                <a:rect b="b" l="l" r="r" t="t"/>
                <a:pathLst>
                  <a:path extrusionOk="0" h="5" w="10">
                    <a:moveTo>
                      <a:pt x="11" y="0"/>
                    </a:moveTo>
                    <a:lnTo>
                      <a:pt x="0" y="5"/>
                    </a:lnTo>
                    <a:lnTo>
                      <a:pt x="11" y="0"/>
                    </a:ln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4739" name="Google Shape;4739;p28"/>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pic>
        <p:nvPicPr>
          <p:cNvPr id="4740" name="Google Shape;4740;p28"/>
          <p:cNvPicPr preferRelativeResize="0"/>
          <p:nvPr/>
        </p:nvPicPr>
        <p:blipFill rotWithShape="1">
          <a:blip r:embed="rId3">
            <a:alphaModFix/>
          </a:blip>
          <a:srcRect b="0" l="0" r="0" t="0"/>
          <a:stretch/>
        </p:blipFill>
        <p:spPr>
          <a:xfrm>
            <a:off x="1037813" y="2567675"/>
            <a:ext cx="2154476" cy="2154476"/>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4744" name="Shape 4744"/>
        <p:cNvGrpSpPr/>
        <p:nvPr/>
      </p:nvGrpSpPr>
      <p:grpSpPr>
        <a:xfrm>
          <a:off x="0" y="0"/>
          <a:ext cx="0" cy="0"/>
          <a:chOff x="0" y="0"/>
          <a:chExt cx="0" cy="0"/>
        </a:xfrm>
      </p:grpSpPr>
      <p:grpSp>
        <p:nvGrpSpPr>
          <p:cNvPr id="4745" name="Google Shape;4745;p29"/>
          <p:cNvGrpSpPr/>
          <p:nvPr/>
        </p:nvGrpSpPr>
        <p:grpSpPr>
          <a:xfrm>
            <a:off x="2390291" y="3616472"/>
            <a:ext cx="6423241" cy="1100735"/>
            <a:chOff x="2328094" y="3902978"/>
            <a:chExt cx="2365399" cy="772012"/>
          </a:xfrm>
        </p:grpSpPr>
        <p:sp>
          <p:nvSpPr>
            <p:cNvPr id="4746" name="Google Shape;4746;p2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47" name="Google Shape;4747;p2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748" name="Google Shape;4748;p29"/>
          <p:cNvSpPr txBox="1"/>
          <p:nvPr/>
        </p:nvSpPr>
        <p:spPr>
          <a:xfrm>
            <a:off x="1235000" y="950302"/>
            <a:ext cx="68559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000000"/>
                </a:solidFill>
                <a:latin typeface="Nunito"/>
                <a:ea typeface="Nunito"/>
                <a:cs typeface="Nunito"/>
                <a:sym typeface="Nunito"/>
              </a:rPr>
              <a:t>Het aanpassen van de fysieke omgeving: </a:t>
            </a:r>
            <a:r>
              <a:rPr b="0" i="0" lang="nl" sz="1500" u="none" cap="none" strike="noStrike">
                <a:solidFill>
                  <a:srgbClr val="000000"/>
                </a:solidFill>
                <a:latin typeface="Nunito Medium"/>
                <a:ea typeface="Nunito Medium"/>
                <a:cs typeface="Nunito Medium"/>
                <a:sym typeface="Nunito Medium"/>
              </a:rPr>
              <a:t>Bijvoorbeeld het bieden van toegankelijkheid of ergonomische apparatuur op de werkplek of in onderwijsinstellingen.</a:t>
            </a:r>
            <a:endParaRPr b="0" i="0" sz="2200" u="none" cap="none" strike="noStrike">
              <a:solidFill>
                <a:srgbClr val="000000"/>
              </a:solidFill>
              <a:latin typeface="Nunito Medium"/>
              <a:ea typeface="Nunito Medium"/>
              <a:cs typeface="Nunito Medium"/>
              <a:sym typeface="Nunito Medium"/>
            </a:endParaRPr>
          </a:p>
        </p:txBody>
      </p:sp>
      <p:grpSp>
        <p:nvGrpSpPr>
          <p:cNvPr id="4749" name="Google Shape;4749;p29"/>
          <p:cNvGrpSpPr/>
          <p:nvPr/>
        </p:nvGrpSpPr>
        <p:grpSpPr>
          <a:xfrm rot="1308261">
            <a:off x="6791318" y="7009"/>
            <a:ext cx="2745004" cy="1004664"/>
            <a:chOff x="11917437" y="249981"/>
            <a:chExt cx="7591957" cy="2778922"/>
          </a:xfrm>
        </p:grpSpPr>
        <p:sp>
          <p:nvSpPr>
            <p:cNvPr id="4750" name="Google Shape;4750;p29"/>
            <p:cNvSpPr/>
            <p:nvPr/>
          </p:nvSpPr>
          <p:spPr>
            <a:xfrm>
              <a:off x="16141855" y="400266"/>
              <a:ext cx="3062245" cy="2491046"/>
            </a:xfrm>
            <a:custGeom>
              <a:rect b="b" l="l" r="r" t="t"/>
              <a:pathLst>
                <a:path extrusionOk="0" h="2491046" w="3062245">
                  <a:moveTo>
                    <a:pt x="3034921" y="596972"/>
                  </a:moveTo>
                  <a:cubicBezTo>
                    <a:pt x="3061796" y="736835"/>
                    <a:pt x="3065015" y="882353"/>
                    <a:pt x="3060612" y="1023171"/>
                  </a:cubicBezTo>
                  <a:cubicBezTo>
                    <a:pt x="3052579" y="1279942"/>
                    <a:pt x="3020086" y="1540428"/>
                    <a:pt x="2915454" y="1775125"/>
                  </a:cubicBezTo>
                  <a:cubicBezTo>
                    <a:pt x="2672936" y="2319128"/>
                    <a:pt x="2055649" y="2486220"/>
                    <a:pt x="1506538" y="2490799"/>
                  </a:cubicBezTo>
                  <a:cubicBezTo>
                    <a:pt x="1213261" y="2493240"/>
                    <a:pt x="879791" y="2479777"/>
                    <a:pt x="610656" y="2351694"/>
                  </a:cubicBezTo>
                  <a:cubicBezTo>
                    <a:pt x="221918" y="2166681"/>
                    <a:pt x="140335" y="1757872"/>
                    <a:pt x="63382" y="1373533"/>
                  </a:cubicBezTo>
                  <a:cubicBezTo>
                    <a:pt x="34639" y="1230016"/>
                    <a:pt x="19015" y="1084180"/>
                    <a:pt x="11666" y="938101"/>
                  </a:cubicBezTo>
                  <a:cubicBezTo>
                    <a:pt x="10831" y="935053"/>
                    <a:pt x="10011" y="932264"/>
                    <a:pt x="9510" y="930247"/>
                  </a:cubicBezTo>
                  <a:cubicBezTo>
                    <a:pt x="-8620" y="865508"/>
                    <a:pt x="1964" y="795721"/>
                    <a:pt x="17998" y="731559"/>
                  </a:cubicBezTo>
                  <a:cubicBezTo>
                    <a:pt x="73328" y="546970"/>
                    <a:pt x="181028" y="398374"/>
                    <a:pt x="341476" y="290926"/>
                  </a:cubicBezTo>
                  <a:cubicBezTo>
                    <a:pt x="565287" y="141041"/>
                    <a:pt x="848847" y="75348"/>
                    <a:pt x="1112697" y="38111"/>
                  </a:cubicBezTo>
                  <a:cubicBezTo>
                    <a:pt x="1399901" y="-2430"/>
                    <a:pt x="1690947" y="-2445"/>
                    <a:pt x="1980367" y="1846"/>
                  </a:cubicBezTo>
                  <a:cubicBezTo>
                    <a:pt x="2137885" y="4180"/>
                    <a:pt x="2296178" y="7728"/>
                    <a:pt x="2451236" y="35579"/>
                  </a:cubicBezTo>
                  <a:cubicBezTo>
                    <a:pt x="2646698" y="70678"/>
                    <a:pt x="2851468" y="143740"/>
                    <a:pt x="2946581" y="331149"/>
                  </a:cubicBezTo>
                  <a:cubicBezTo>
                    <a:pt x="2989308" y="415324"/>
                    <a:pt x="3017231" y="504928"/>
                    <a:pt x="3034921" y="59697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1" name="Google Shape;4751;p29"/>
            <p:cNvSpPr/>
            <p:nvPr/>
          </p:nvSpPr>
          <p:spPr>
            <a:xfrm>
              <a:off x="12242590" y="482956"/>
              <a:ext cx="3059286" cy="2485670"/>
            </a:xfrm>
            <a:custGeom>
              <a:rect b="b" l="l" r="r" t="t"/>
              <a:pathLst>
                <a:path extrusionOk="0" h="2485670" w="3059286">
                  <a:moveTo>
                    <a:pt x="16075" y="653478"/>
                  </a:moveTo>
                  <a:cubicBezTo>
                    <a:pt x="-5137" y="794311"/>
                    <a:pt x="-2480" y="939829"/>
                    <a:pt x="7602" y="1080359"/>
                  </a:cubicBezTo>
                  <a:cubicBezTo>
                    <a:pt x="25990" y="1336600"/>
                    <a:pt x="68975" y="1595555"/>
                    <a:pt x="182976" y="1825855"/>
                  </a:cubicBezTo>
                  <a:cubicBezTo>
                    <a:pt x="447237" y="2359654"/>
                    <a:pt x="1070780" y="2501791"/>
                    <a:pt x="1619633" y="2484264"/>
                  </a:cubicBezTo>
                  <a:cubicBezTo>
                    <a:pt x="1912758" y="2474909"/>
                    <a:pt x="2245423" y="2448044"/>
                    <a:pt x="2509167" y="2309227"/>
                  </a:cubicBezTo>
                  <a:cubicBezTo>
                    <a:pt x="2890117" y="2108734"/>
                    <a:pt x="2955149" y="1696969"/>
                    <a:pt x="3016538" y="1309840"/>
                  </a:cubicBezTo>
                  <a:cubicBezTo>
                    <a:pt x="3039466" y="1165277"/>
                    <a:pt x="3049199" y="1018940"/>
                    <a:pt x="3050656" y="872680"/>
                  </a:cubicBezTo>
                  <a:cubicBezTo>
                    <a:pt x="3051370" y="869602"/>
                    <a:pt x="3052068" y="866782"/>
                    <a:pt x="3052494" y="864750"/>
                  </a:cubicBezTo>
                  <a:cubicBezTo>
                    <a:pt x="3067996" y="799329"/>
                    <a:pt x="3054604" y="730027"/>
                    <a:pt x="3035989" y="666577"/>
                  </a:cubicBezTo>
                  <a:cubicBezTo>
                    <a:pt x="2973264" y="484369"/>
                    <a:pt x="2859643" y="340230"/>
                    <a:pt x="2695003" y="239317"/>
                  </a:cubicBezTo>
                  <a:cubicBezTo>
                    <a:pt x="2465332" y="98559"/>
                    <a:pt x="2179342" y="44327"/>
                    <a:pt x="1914201" y="17719"/>
                  </a:cubicBezTo>
                  <a:cubicBezTo>
                    <a:pt x="1625600" y="-11239"/>
                    <a:pt x="1334783" y="451"/>
                    <a:pt x="1045772" y="16385"/>
                  </a:cubicBezTo>
                  <a:cubicBezTo>
                    <a:pt x="888467" y="25057"/>
                    <a:pt x="730463" y="34973"/>
                    <a:pt x="576650" y="69025"/>
                  </a:cubicBezTo>
                  <a:cubicBezTo>
                    <a:pt x="382766" y="111947"/>
                    <a:pt x="181093" y="193196"/>
                    <a:pt x="93634" y="384274"/>
                  </a:cubicBezTo>
                  <a:cubicBezTo>
                    <a:pt x="54323" y="470147"/>
                    <a:pt x="30029" y="560797"/>
                    <a:pt x="16075" y="65347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2" name="Google Shape;4752;p29"/>
            <p:cNvSpPr/>
            <p:nvPr/>
          </p:nvSpPr>
          <p:spPr>
            <a:xfrm>
              <a:off x="17217069" y="417259"/>
              <a:ext cx="1017415" cy="2155512"/>
            </a:xfrm>
            <a:custGeom>
              <a:rect b="b" l="l" r="r" t="t"/>
              <a:pathLst>
                <a:path extrusionOk="0" h="2155512" w="1017415">
                  <a:moveTo>
                    <a:pt x="893599" y="15615"/>
                  </a:moveTo>
                  <a:cubicBezTo>
                    <a:pt x="917847" y="-20712"/>
                    <a:pt x="976548" y="12522"/>
                    <a:pt x="956111" y="52305"/>
                  </a:cubicBezTo>
                  <a:cubicBezTo>
                    <a:pt x="934747" y="90117"/>
                    <a:pt x="914401" y="128278"/>
                    <a:pt x="896377" y="167789"/>
                  </a:cubicBezTo>
                  <a:cubicBezTo>
                    <a:pt x="844919" y="295932"/>
                    <a:pt x="803634" y="429518"/>
                    <a:pt x="779006" y="565454"/>
                  </a:cubicBezTo>
                  <a:cubicBezTo>
                    <a:pt x="740894" y="860296"/>
                    <a:pt x="922220" y="704893"/>
                    <a:pt x="1005337" y="865072"/>
                  </a:cubicBezTo>
                  <a:cubicBezTo>
                    <a:pt x="1047958" y="1007330"/>
                    <a:pt x="968091" y="1157700"/>
                    <a:pt x="916192" y="1287890"/>
                  </a:cubicBezTo>
                  <a:cubicBezTo>
                    <a:pt x="827473" y="1448736"/>
                    <a:pt x="554937" y="2239397"/>
                    <a:pt x="338323" y="2148217"/>
                  </a:cubicBezTo>
                  <a:cubicBezTo>
                    <a:pt x="258304" y="2109996"/>
                    <a:pt x="260141" y="2005185"/>
                    <a:pt x="256740" y="1928682"/>
                  </a:cubicBezTo>
                  <a:cubicBezTo>
                    <a:pt x="268583" y="1755206"/>
                    <a:pt x="334406" y="1589145"/>
                    <a:pt x="395065" y="1427601"/>
                  </a:cubicBezTo>
                  <a:cubicBezTo>
                    <a:pt x="425251" y="1344563"/>
                    <a:pt x="465974" y="1264693"/>
                    <a:pt x="486579" y="1178531"/>
                  </a:cubicBezTo>
                  <a:cubicBezTo>
                    <a:pt x="492015" y="1120069"/>
                    <a:pt x="392484" y="1154000"/>
                    <a:pt x="359080" y="1157017"/>
                  </a:cubicBezTo>
                  <a:cubicBezTo>
                    <a:pt x="290524" y="1165174"/>
                    <a:pt x="221969" y="1180184"/>
                    <a:pt x="152684" y="1178289"/>
                  </a:cubicBezTo>
                  <a:cubicBezTo>
                    <a:pt x="42252" y="1182868"/>
                    <a:pt x="-17193" y="1099480"/>
                    <a:pt x="4383" y="994701"/>
                  </a:cubicBezTo>
                  <a:cubicBezTo>
                    <a:pt x="74002" y="776939"/>
                    <a:pt x="174170" y="568820"/>
                    <a:pt x="254796" y="355288"/>
                  </a:cubicBezTo>
                  <a:cubicBezTo>
                    <a:pt x="291298" y="256452"/>
                    <a:pt x="334785" y="160163"/>
                    <a:pt x="373109" y="62160"/>
                  </a:cubicBezTo>
                  <a:cubicBezTo>
                    <a:pt x="389796" y="16161"/>
                    <a:pt x="448543" y="24560"/>
                    <a:pt x="462725" y="60144"/>
                  </a:cubicBezTo>
                  <a:cubicBezTo>
                    <a:pt x="469983" y="59492"/>
                    <a:pt x="477074" y="58597"/>
                    <a:pt x="483694" y="57187"/>
                  </a:cubicBezTo>
                  <a:cubicBezTo>
                    <a:pt x="612028" y="37811"/>
                    <a:pt x="742169" y="50031"/>
                    <a:pt x="871172" y="42769"/>
                  </a:cubicBezTo>
                  <a:cubicBezTo>
                    <a:pt x="871172" y="42829"/>
                    <a:pt x="871127" y="42905"/>
                    <a:pt x="871127" y="42966"/>
                  </a:cubicBezTo>
                  <a:lnTo>
                    <a:pt x="871066" y="42966"/>
                  </a:lnTo>
                  <a:cubicBezTo>
                    <a:pt x="871066" y="43027"/>
                    <a:pt x="871005" y="43027"/>
                    <a:pt x="871021" y="43102"/>
                  </a:cubicBezTo>
                  <a:cubicBezTo>
                    <a:pt x="872448" y="42966"/>
                    <a:pt x="873875" y="42905"/>
                    <a:pt x="875257" y="42966"/>
                  </a:cubicBezTo>
                  <a:cubicBezTo>
                    <a:pt x="881315" y="33824"/>
                    <a:pt x="887419" y="24666"/>
                    <a:pt x="893599" y="156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3" name="Google Shape;4753;p29"/>
            <p:cNvSpPr/>
            <p:nvPr/>
          </p:nvSpPr>
          <p:spPr>
            <a:xfrm>
              <a:off x="13569386" y="515155"/>
              <a:ext cx="1020482" cy="2131848"/>
            </a:xfrm>
            <a:custGeom>
              <a:rect b="b" l="l" r="r" t="t"/>
              <a:pathLst>
                <a:path extrusionOk="0" h="2131848" w="1020482">
                  <a:moveTo>
                    <a:pt x="934206" y="14494"/>
                  </a:moveTo>
                  <a:cubicBezTo>
                    <a:pt x="959912" y="-20832"/>
                    <a:pt x="1017216" y="14737"/>
                    <a:pt x="995184" y="53671"/>
                  </a:cubicBezTo>
                  <a:cubicBezTo>
                    <a:pt x="972302" y="90589"/>
                    <a:pt x="950453" y="127900"/>
                    <a:pt x="930835" y="166653"/>
                  </a:cubicBezTo>
                  <a:cubicBezTo>
                    <a:pt x="874245" y="292628"/>
                    <a:pt x="827615" y="424440"/>
                    <a:pt x="797520" y="559285"/>
                  </a:cubicBezTo>
                  <a:cubicBezTo>
                    <a:pt x="747550" y="852352"/>
                    <a:pt x="934995" y="704378"/>
                    <a:pt x="1011583" y="867771"/>
                  </a:cubicBezTo>
                  <a:cubicBezTo>
                    <a:pt x="1048434" y="1011637"/>
                    <a:pt x="962554" y="1158671"/>
                    <a:pt x="905447" y="1286663"/>
                  </a:cubicBezTo>
                  <a:cubicBezTo>
                    <a:pt x="810305" y="1443809"/>
                    <a:pt x="506111" y="2222857"/>
                    <a:pt x="293338" y="2123050"/>
                  </a:cubicBezTo>
                  <a:cubicBezTo>
                    <a:pt x="214928" y="2081630"/>
                    <a:pt x="220987" y="1976986"/>
                    <a:pt x="220683" y="1900422"/>
                  </a:cubicBezTo>
                  <a:cubicBezTo>
                    <a:pt x="239511" y="1727568"/>
                    <a:pt x="311984" y="1564281"/>
                    <a:pt x="379112" y="1405300"/>
                  </a:cubicBezTo>
                  <a:cubicBezTo>
                    <a:pt x="412623" y="1323550"/>
                    <a:pt x="456550" y="1245363"/>
                    <a:pt x="480601" y="1160111"/>
                  </a:cubicBezTo>
                  <a:cubicBezTo>
                    <a:pt x="488391" y="1101922"/>
                    <a:pt x="387585" y="1131805"/>
                    <a:pt x="354074" y="1133488"/>
                  </a:cubicBezTo>
                  <a:cubicBezTo>
                    <a:pt x="285245" y="1138870"/>
                    <a:pt x="216143" y="1151121"/>
                    <a:pt x="146980" y="1146436"/>
                  </a:cubicBezTo>
                  <a:cubicBezTo>
                    <a:pt x="36457" y="1146572"/>
                    <a:pt x="-19587" y="1060850"/>
                    <a:pt x="6210" y="957026"/>
                  </a:cubicBezTo>
                  <a:cubicBezTo>
                    <a:pt x="84559" y="742236"/>
                    <a:pt x="193048" y="538317"/>
                    <a:pt x="282208" y="328211"/>
                  </a:cubicBezTo>
                  <a:cubicBezTo>
                    <a:pt x="322674" y="230921"/>
                    <a:pt x="370002" y="136467"/>
                    <a:pt x="412243" y="40086"/>
                  </a:cubicBezTo>
                  <a:cubicBezTo>
                    <a:pt x="430768" y="-5201"/>
                    <a:pt x="489135" y="5549"/>
                    <a:pt x="501859" y="41678"/>
                  </a:cubicBezTo>
                  <a:cubicBezTo>
                    <a:pt x="509132" y="41314"/>
                    <a:pt x="516268" y="40708"/>
                    <a:pt x="522934" y="39556"/>
                  </a:cubicBezTo>
                  <a:cubicBezTo>
                    <a:pt x="651952" y="25365"/>
                    <a:pt x="781501" y="42800"/>
                    <a:pt x="910686" y="40738"/>
                  </a:cubicBezTo>
                  <a:cubicBezTo>
                    <a:pt x="910686" y="40799"/>
                    <a:pt x="910625" y="40859"/>
                    <a:pt x="910640" y="40920"/>
                  </a:cubicBezTo>
                  <a:lnTo>
                    <a:pt x="910580" y="40920"/>
                  </a:lnTo>
                  <a:cubicBezTo>
                    <a:pt x="910580" y="40981"/>
                    <a:pt x="910519" y="40981"/>
                    <a:pt x="910519" y="41041"/>
                  </a:cubicBezTo>
                  <a:cubicBezTo>
                    <a:pt x="911946" y="40966"/>
                    <a:pt x="913373" y="40966"/>
                    <a:pt x="914755" y="41072"/>
                  </a:cubicBezTo>
                  <a:cubicBezTo>
                    <a:pt x="921208" y="32202"/>
                    <a:pt x="927677" y="23288"/>
                    <a:pt x="934206" y="1449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4" name="Google Shape;4754;p29"/>
            <p:cNvSpPr/>
            <p:nvPr/>
          </p:nvSpPr>
          <p:spPr>
            <a:xfrm>
              <a:off x="16914545" y="1992100"/>
              <a:ext cx="440270" cy="876108"/>
            </a:xfrm>
            <a:custGeom>
              <a:rect b="b" l="l" r="r" t="t"/>
              <a:pathLst>
                <a:path extrusionOk="0" h="876108" w="440270">
                  <a:moveTo>
                    <a:pt x="172528" y="875101"/>
                  </a:moveTo>
                  <a:cubicBezTo>
                    <a:pt x="133490" y="868066"/>
                    <a:pt x="129163" y="825145"/>
                    <a:pt x="139913" y="793700"/>
                  </a:cubicBezTo>
                  <a:cubicBezTo>
                    <a:pt x="129132" y="799098"/>
                    <a:pt x="116590" y="800401"/>
                    <a:pt x="104246" y="796187"/>
                  </a:cubicBezTo>
                  <a:cubicBezTo>
                    <a:pt x="97641" y="793943"/>
                    <a:pt x="91977" y="790440"/>
                    <a:pt x="87362" y="786059"/>
                  </a:cubicBezTo>
                  <a:cubicBezTo>
                    <a:pt x="67227" y="818398"/>
                    <a:pt x="13993" y="811499"/>
                    <a:pt x="2787" y="775052"/>
                  </a:cubicBezTo>
                  <a:cubicBezTo>
                    <a:pt x="-4000" y="756752"/>
                    <a:pt x="3136" y="738376"/>
                    <a:pt x="8010" y="720547"/>
                  </a:cubicBezTo>
                  <a:cubicBezTo>
                    <a:pt x="61306" y="566205"/>
                    <a:pt x="111200" y="410347"/>
                    <a:pt x="167563" y="257036"/>
                  </a:cubicBezTo>
                  <a:cubicBezTo>
                    <a:pt x="202714" y="173391"/>
                    <a:pt x="234585" y="81104"/>
                    <a:pt x="305236" y="20186"/>
                  </a:cubicBezTo>
                  <a:cubicBezTo>
                    <a:pt x="342299" y="-12471"/>
                    <a:pt x="409898" y="-5815"/>
                    <a:pt x="430108" y="42428"/>
                  </a:cubicBezTo>
                  <a:cubicBezTo>
                    <a:pt x="446188" y="80013"/>
                    <a:pt x="438763" y="123404"/>
                    <a:pt x="437199" y="163081"/>
                  </a:cubicBezTo>
                  <a:cubicBezTo>
                    <a:pt x="429835" y="297259"/>
                    <a:pt x="392164" y="426797"/>
                    <a:pt x="350180" y="553697"/>
                  </a:cubicBezTo>
                  <a:cubicBezTo>
                    <a:pt x="330031" y="615600"/>
                    <a:pt x="309244" y="677201"/>
                    <a:pt x="285952" y="737907"/>
                  </a:cubicBezTo>
                  <a:cubicBezTo>
                    <a:pt x="269371" y="766789"/>
                    <a:pt x="267777" y="814153"/>
                    <a:pt x="231806" y="825342"/>
                  </a:cubicBezTo>
                  <a:cubicBezTo>
                    <a:pt x="227889" y="854876"/>
                    <a:pt x="204429" y="881696"/>
                    <a:pt x="172528" y="875101"/>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5" name="Google Shape;4755;p29"/>
            <p:cNvSpPr/>
            <p:nvPr/>
          </p:nvSpPr>
          <p:spPr>
            <a:xfrm>
              <a:off x="13144808" y="2135525"/>
              <a:ext cx="466691" cy="868317"/>
            </a:xfrm>
            <a:custGeom>
              <a:rect b="b" l="l" r="r" t="t"/>
              <a:pathLst>
                <a:path extrusionOk="0" h="868317" w="466691">
                  <a:moveTo>
                    <a:pt x="167757" y="866884"/>
                  </a:moveTo>
                  <a:cubicBezTo>
                    <a:pt x="129038" y="858288"/>
                    <a:pt x="126441" y="815230"/>
                    <a:pt x="138452" y="784240"/>
                  </a:cubicBezTo>
                  <a:cubicBezTo>
                    <a:pt x="127458" y="789198"/>
                    <a:pt x="114886" y="790001"/>
                    <a:pt x="102709" y="785286"/>
                  </a:cubicBezTo>
                  <a:cubicBezTo>
                    <a:pt x="96195" y="782769"/>
                    <a:pt x="90683" y="779055"/>
                    <a:pt x="86249" y="774491"/>
                  </a:cubicBezTo>
                  <a:cubicBezTo>
                    <a:pt x="64825" y="805981"/>
                    <a:pt x="11909" y="796945"/>
                    <a:pt x="2176" y="760103"/>
                  </a:cubicBezTo>
                  <a:cubicBezTo>
                    <a:pt x="-3867" y="741546"/>
                    <a:pt x="4013" y="723473"/>
                    <a:pt x="9586" y="705841"/>
                  </a:cubicBezTo>
                  <a:cubicBezTo>
                    <a:pt x="69061" y="553773"/>
                    <a:pt x="125211" y="400038"/>
                    <a:pt x="187723" y="249122"/>
                  </a:cubicBezTo>
                  <a:cubicBezTo>
                    <a:pt x="226215" y="166963"/>
                    <a:pt x="261791" y="76026"/>
                    <a:pt x="334840" y="18003"/>
                  </a:cubicBezTo>
                  <a:cubicBezTo>
                    <a:pt x="373195" y="-13138"/>
                    <a:pt x="440475" y="-3768"/>
                    <a:pt x="458711" y="45248"/>
                  </a:cubicBezTo>
                  <a:cubicBezTo>
                    <a:pt x="473257" y="83455"/>
                    <a:pt x="464086" y="126513"/>
                    <a:pt x="460928" y="166084"/>
                  </a:cubicBezTo>
                  <a:cubicBezTo>
                    <a:pt x="448158" y="299852"/>
                    <a:pt x="405294" y="427768"/>
                    <a:pt x="358224" y="552879"/>
                  </a:cubicBezTo>
                  <a:cubicBezTo>
                    <a:pt x="335600" y="613918"/>
                    <a:pt x="312338" y="674639"/>
                    <a:pt x="286616" y="734359"/>
                  </a:cubicBezTo>
                  <a:cubicBezTo>
                    <a:pt x="268882" y="762544"/>
                    <a:pt x="265389" y="809802"/>
                    <a:pt x="228978" y="819551"/>
                  </a:cubicBezTo>
                  <a:cubicBezTo>
                    <a:pt x="223892" y="848903"/>
                    <a:pt x="199370" y="874768"/>
                    <a:pt x="167757" y="8668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6" name="Google Shape;4756;p29"/>
            <p:cNvSpPr/>
            <p:nvPr/>
          </p:nvSpPr>
          <p:spPr>
            <a:xfrm>
              <a:off x="16133170" y="1311275"/>
              <a:ext cx="300583" cy="726688"/>
            </a:xfrm>
            <a:custGeom>
              <a:rect b="b" l="l" r="r" t="t"/>
              <a:pathLst>
                <a:path extrusionOk="0" h="726688" w="300583">
                  <a:moveTo>
                    <a:pt x="107947" y="2485"/>
                  </a:moveTo>
                  <a:cubicBezTo>
                    <a:pt x="134018" y="-3170"/>
                    <a:pt x="161774" y="514"/>
                    <a:pt x="185583" y="16752"/>
                  </a:cubicBezTo>
                  <a:cubicBezTo>
                    <a:pt x="257509" y="65784"/>
                    <a:pt x="277491" y="184830"/>
                    <a:pt x="289319" y="264942"/>
                  </a:cubicBezTo>
                  <a:cubicBezTo>
                    <a:pt x="304154" y="365386"/>
                    <a:pt x="301815" y="467543"/>
                    <a:pt x="296532" y="568623"/>
                  </a:cubicBezTo>
                  <a:cubicBezTo>
                    <a:pt x="294193" y="613288"/>
                    <a:pt x="289835" y="661744"/>
                    <a:pt x="259559" y="694720"/>
                  </a:cubicBezTo>
                  <a:cubicBezTo>
                    <a:pt x="237192" y="719084"/>
                    <a:pt x="202027" y="731000"/>
                    <a:pt x="169427" y="725270"/>
                  </a:cubicBezTo>
                  <a:cubicBezTo>
                    <a:pt x="106747" y="714247"/>
                    <a:pt x="78141" y="645294"/>
                    <a:pt x="60725" y="591820"/>
                  </a:cubicBezTo>
                  <a:cubicBezTo>
                    <a:pt x="21976" y="472849"/>
                    <a:pt x="3907" y="347890"/>
                    <a:pt x="323" y="223037"/>
                  </a:cubicBezTo>
                  <a:cubicBezTo>
                    <a:pt x="-1271" y="167895"/>
                    <a:pt x="2100" y="104582"/>
                    <a:pt x="31845" y="56293"/>
                  </a:cubicBezTo>
                  <a:cubicBezTo>
                    <a:pt x="48745" y="28851"/>
                    <a:pt x="77184" y="9156"/>
                    <a:pt x="107947" y="248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7" name="Google Shape;4757;p29"/>
            <p:cNvSpPr/>
            <p:nvPr/>
          </p:nvSpPr>
          <p:spPr>
            <a:xfrm>
              <a:off x="15028470" y="1332956"/>
              <a:ext cx="292793" cy="728471"/>
            </a:xfrm>
            <a:custGeom>
              <a:rect b="b" l="l" r="r" t="t"/>
              <a:pathLst>
                <a:path extrusionOk="0" h="728471" w="292793">
                  <a:moveTo>
                    <a:pt x="176239" y="1651"/>
                  </a:moveTo>
                  <a:cubicBezTo>
                    <a:pt x="149956" y="-2958"/>
                    <a:pt x="122382" y="1848"/>
                    <a:pt x="99242" y="19026"/>
                  </a:cubicBezTo>
                  <a:cubicBezTo>
                    <a:pt x="29365" y="70908"/>
                    <a:pt x="14196" y="190667"/>
                    <a:pt x="5602" y="271189"/>
                  </a:cubicBezTo>
                  <a:cubicBezTo>
                    <a:pt x="-5163" y="372148"/>
                    <a:pt x="1290" y="474122"/>
                    <a:pt x="10659" y="574915"/>
                  </a:cubicBezTo>
                  <a:cubicBezTo>
                    <a:pt x="14804" y="619459"/>
                    <a:pt x="21105" y="667687"/>
                    <a:pt x="52688" y="699419"/>
                  </a:cubicBezTo>
                  <a:cubicBezTo>
                    <a:pt x="76010" y="722859"/>
                    <a:pt x="111632" y="733350"/>
                    <a:pt x="143973" y="726315"/>
                  </a:cubicBezTo>
                  <a:cubicBezTo>
                    <a:pt x="206151" y="712776"/>
                    <a:pt x="231964" y="642731"/>
                    <a:pt x="247209" y="588605"/>
                  </a:cubicBezTo>
                  <a:cubicBezTo>
                    <a:pt x="281115" y="468164"/>
                    <a:pt x="294142" y="342583"/>
                    <a:pt x="292685" y="217684"/>
                  </a:cubicBezTo>
                  <a:cubicBezTo>
                    <a:pt x="292047" y="162528"/>
                    <a:pt x="286125" y="99396"/>
                    <a:pt x="254467" y="52351"/>
                  </a:cubicBezTo>
                  <a:cubicBezTo>
                    <a:pt x="236459" y="25621"/>
                    <a:pt x="207245" y="7094"/>
                    <a:pt x="176239" y="16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8" name="Google Shape;4758;p29"/>
            <p:cNvSpPr/>
            <p:nvPr/>
          </p:nvSpPr>
          <p:spPr>
            <a:xfrm>
              <a:off x="18262680" y="645634"/>
              <a:ext cx="971091" cy="1729316"/>
            </a:xfrm>
            <a:custGeom>
              <a:rect b="b" l="l" r="r" t="t"/>
              <a:pathLst>
                <a:path extrusionOk="0" h="1729316" w="971091">
                  <a:moveTo>
                    <a:pt x="969274" y="164893"/>
                  </a:moveTo>
                  <a:cubicBezTo>
                    <a:pt x="947835" y="329817"/>
                    <a:pt x="686869" y="375468"/>
                    <a:pt x="538993" y="607527"/>
                  </a:cubicBezTo>
                  <a:cubicBezTo>
                    <a:pt x="373139" y="867816"/>
                    <a:pt x="435529" y="1198468"/>
                    <a:pt x="381065" y="1499663"/>
                  </a:cubicBezTo>
                  <a:cubicBezTo>
                    <a:pt x="328027" y="1792927"/>
                    <a:pt x="69354" y="1761923"/>
                    <a:pt x="13690" y="1645484"/>
                  </a:cubicBezTo>
                  <a:cubicBezTo>
                    <a:pt x="-18105" y="1578971"/>
                    <a:pt x="-3058" y="1598757"/>
                    <a:pt x="151317" y="833748"/>
                  </a:cubicBezTo>
                  <a:cubicBezTo>
                    <a:pt x="171754" y="732456"/>
                    <a:pt x="143209" y="612030"/>
                    <a:pt x="293893" y="424409"/>
                  </a:cubicBezTo>
                  <a:cubicBezTo>
                    <a:pt x="408380" y="281862"/>
                    <a:pt x="574219" y="175172"/>
                    <a:pt x="767465" y="38114"/>
                  </a:cubicBezTo>
                  <a:cubicBezTo>
                    <a:pt x="906307" y="-60358"/>
                    <a:pt x="984200" y="50001"/>
                    <a:pt x="969274" y="16489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59" name="Google Shape;4759;p29"/>
            <p:cNvSpPr/>
            <p:nvPr/>
          </p:nvSpPr>
          <p:spPr>
            <a:xfrm>
              <a:off x="12192886" y="783119"/>
              <a:ext cx="1029362" cy="1699892"/>
            </a:xfrm>
            <a:custGeom>
              <a:rect b="b" l="l" r="r" t="t"/>
              <a:pathLst>
                <a:path extrusionOk="0" h="1699892" w="1029362">
                  <a:moveTo>
                    <a:pt x="3115" y="168969"/>
                  </a:moveTo>
                  <a:cubicBezTo>
                    <a:pt x="31190" y="332893"/>
                    <a:pt x="293795" y="368021"/>
                    <a:pt x="450903" y="593940"/>
                  </a:cubicBezTo>
                  <a:cubicBezTo>
                    <a:pt x="627128" y="847346"/>
                    <a:pt x="578114" y="1180242"/>
                    <a:pt x="644696" y="1478995"/>
                  </a:cubicBezTo>
                  <a:cubicBezTo>
                    <a:pt x="709531" y="1769895"/>
                    <a:pt x="966747" y="1728505"/>
                    <a:pt x="1017658" y="1609913"/>
                  </a:cubicBezTo>
                  <a:cubicBezTo>
                    <a:pt x="1046751" y="1542172"/>
                    <a:pt x="1032508" y="1562549"/>
                    <a:pt x="847386" y="804379"/>
                  </a:cubicBezTo>
                  <a:cubicBezTo>
                    <a:pt x="822879" y="703980"/>
                    <a:pt x="846551" y="582523"/>
                    <a:pt x="688410" y="401103"/>
                  </a:cubicBezTo>
                  <a:cubicBezTo>
                    <a:pt x="568260" y="263272"/>
                    <a:pt x="398261" y="163359"/>
                    <a:pt x="199625" y="34170"/>
                  </a:cubicBezTo>
                  <a:cubicBezTo>
                    <a:pt x="56942" y="-58617"/>
                    <a:pt x="-16442" y="54789"/>
                    <a:pt x="3115" y="16896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0" name="Google Shape;4760;p29"/>
            <p:cNvSpPr/>
            <p:nvPr/>
          </p:nvSpPr>
          <p:spPr>
            <a:xfrm>
              <a:off x="15281702" y="888362"/>
              <a:ext cx="872622" cy="333895"/>
            </a:xfrm>
            <a:custGeom>
              <a:rect b="b" l="l" r="r" t="t"/>
              <a:pathLst>
                <a:path extrusionOk="0" h="333895" w="872622">
                  <a:moveTo>
                    <a:pt x="365511" y="5112"/>
                  </a:moveTo>
                  <a:cubicBezTo>
                    <a:pt x="409423" y="-649"/>
                    <a:pt x="453927" y="-1544"/>
                    <a:pt x="498052" y="2444"/>
                  </a:cubicBezTo>
                  <a:cubicBezTo>
                    <a:pt x="498280" y="2459"/>
                    <a:pt x="498492" y="2489"/>
                    <a:pt x="498720" y="2504"/>
                  </a:cubicBezTo>
                  <a:cubicBezTo>
                    <a:pt x="588578" y="10767"/>
                    <a:pt x="678315" y="30598"/>
                    <a:pt x="758532" y="73035"/>
                  </a:cubicBezTo>
                  <a:cubicBezTo>
                    <a:pt x="791390" y="93730"/>
                    <a:pt x="881871" y="118337"/>
                    <a:pt x="842787" y="169839"/>
                  </a:cubicBezTo>
                  <a:cubicBezTo>
                    <a:pt x="843349" y="172568"/>
                    <a:pt x="843653" y="175313"/>
                    <a:pt x="843714" y="178102"/>
                  </a:cubicBezTo>
                  <a:cubicBezTo>
                    <a:pt x="844032" y="178224"/>
                    <a:pt x="844275" y="178406"/>
                    <a:pt x="844519" y="178542"/>
                  </a:cubicBezTo>
                  <a:cubicBezTo>
                    <a:pt x="845323" y="178845"/>
                    <a:pt x="846143" y="179164"/>
                    <a:pt x="846887" y="179543"/>
                  </a:cubicBezTo>
                  <a:cubicBezTo>
                    <a:pt x="846887" y="179603"/>
                    <a:pt x="846826" y="179664"/>
                    <a:pt x="846765" y="179725"/>
                  </a:cubicBezTo>
                  <a:cubicBezTo>
                    <a:pt x="866368" y="189610"/>
                    <a:pt x="877574" y="211472"/>
                    <a:pt x="870483" y="233593"/>
                  </a:cubicBezTo>
                  <a:cubicBezTo>
                    <a:pt x="867811" y="241977"/>
                    <a:pt x="862891" y="248936"/>
                    <a:pt x="856544" y="254167"/>
                  </a:cubicBezTo>
                  <a:cubicBezTo>
                    <a:pt x="882311" y="285611"/>
                    <a:pt x="846781" y="331898"/>
                    <a:pt x="809504" y="314448"/>
                  </a:cubicBezTo>
                  <a:cubicBezTo>
                    <a:pt x="743166" y="282882"/>
                    <a:pt x="673092" y="260140"/>
                    <a:pt x="601895" y="242553"/>
                  </a:cubicBezTo>
                  <a:cubicBezTo>
                    <a:pt x="601348" y="242417"/>
                    <a:pt x="600801" y="242295"/>
                    <a:pt x="600255" y="242159"/>
                  </a:cubicBezTo>
                  <a:cubicBezTo>
                    <a:pt x="492631" y="216294"/>
                    <a:pt x="379557" y="218568"/>
                    <a:pt x="273072" y="248739"/>
                  </a:cubicBezTo>
                  <a:cubicBezTo>
                    <a:pt x="272525" y="248890"/>
                    <a:pt x="271994" y="249042"/>
                    <a:pt x="271447" y="249194"/>
                  </a:cubicBezTo>
                  <a:cubicBezTo>
                    <a:pt x="201024" y="269631"/>
                    <a:pt x="131922" y="295178"/>
                    <a:pt x="66920" y="329382"/>
                  </a:cubicBezTo>
                  <a:cubicBezTo>
                    <a:pt x="30372" y="348333"/>
                    <a:pt x="-6996" y="303501"/>
                    <a:pt x="17481" y="271056"/>
                  </a:cubicBezTo>
                  <a:cubicBezTo>
                    <a:pt x="10921" y="266098"/>
                    <a:pt x="5729" y="259337"/>
                    <a:pt x="2722" y="251058"/>
                  </a:cubicBezTo>
                  <a:cubicBezTo>
                    <a:pt x="-5265" y="229241"/>
                    <a:pt x="5045" y="206939"/>
                    <a:pt x="24238" y="196281"/>
                  </a:cubicBezTo>
                  <a:cubicBezTo>
                    <a:pt x="24177" y="196220"/>
                    <a:pt x="24101" y="196159"/>
                    <a:pt x="24101" y="196099"/>
                  </a:cubicBezTo>
                  <a:cubicBezTo>
                    <a:pt x="24830" y="195689"/>
                    <a:pt x="25635" y="195356"/>
                    <a:pt x="26424" y="195007"/>
                  </a:cubicBezTo>
                  <a:cubicBezTo>
                    <a:pt x="26667" y="194871"/>
                    <a:pt x="26910" y="194674"/>
                    <a:pt x="27214" y="194537"/>
                  </a:cubicBezTo>
                  <a:cubicBezTo>
                    <a:pt x="27168" y="191747"/>
                    <a:pt x="27365" y="189003"/>
                    <a:pt x="27806" y="186244"/>
                  </a:cubicBezTo>
                  <a:cubicBezTo>
                    <a:pt x="-13327" y="136348"/>
                    <a:pt x="76091" y="108118"/>
                    <a:pt x="108098" y="86119"/>
                  </a:cubicBezTo>
                  <a:cubicBezTo>
                    <a:pt x="186538" y="40483"/>
                    <a:pt x="275395" y="17074"/>
                    <a:pt x="364858" y="5203"/>
                  </a:cubicBezTo>
                  <a:cubicBezTo>
                    <a:pt x="365071" y="5173"/>
                    <a:pt x="365284" y="5142"/>
                    <a:pt x="365511" y="51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1" name="Google Shape;4761;p29"/>
            <p:cNvSpPr/>
            <p:nvPr/>
          </p:nvSpPr>
          <p:spPr>
            <a:xfrm>
              <a:off x="19185256" y="1022045"/>
              <a:ext cx="66611" cy="602571"/>
            </a:xfrm>
            <a:custGeom>
              <a:rect b="b" l="l" r="r" t="t"/>
              <a:pathLst>
                <a:path extrusionOk="0" h="602571" w="66611">
                  <a:moveTo>
                    <a:pt x="7918" y="602355"/>
                  </a:moveTo>
                  <a:cubicBezTo>
                    <a:pt x="-11775" y="595259"/>
                    <a:pt x="11380" y="554824"/>
                    <a:pt x="12109" y="539041"/>
                  </a:cubicBezTo>
                  <a:cubicBezTo>
                    <a:pt x="17408" y="515738"/>
                    <a:pt x="20809" y="492102"/>
                    <a:pt x="24180" y="468450"/>
                  </a:cubicBezTo>
                  <a:cubicBezTo>
                    <a:pt x="41125" y="317868"/>
                    <a:pt x="47214" y="163481"/>
                    <a:pt x="25106" y="13233"/>
                  </a:cubicBezTo>
                  <a:cubicBezTo>
                    <a:pt x="21994" y="-640"/>
                    <a:pt x="43661" y="-5704"/>
                    <a:pt x="46698" y="8381"/>
                  </a:cubicBezTo>
                  <a:cubicBezTo>
                    <a:pt x="75395" y="156188"/>
                    <a:pt x="68821" y="309333"/>
                    <a:pt x="53545" y="458444"/>
                  </a:cubicBezTo>
                  <a:cubicBezTo>
                    <a:pt x="49810" y="482899"/>
                    <a:pt x="38164" y="608480"/>
                    <a:pt x="7918" y="60235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2" name="Google Shape;4762;p29"/>
            <p:cNvSpPr/>
            <p:nvPr/>
          </p:nvSpPr>
          <p:spPr>
            <a:xfrm>
              <a:off x="12192841" y="1163018"/>
              <a:ext cx="82128" cy="601039"/>
            </a:xfrm>
            <a:custGeom>
              <a:rect b="b" l="l" r="r" t="t"/>
              <a:pathLst>
                <a:path extrusionOk="0" h="601039" w="82128">
                  <a:moveTo>
                    <a:pt x="74736" y="600729"/>
                  </a:moveTo>
                  <a:cubicBezTo>
                    <a:pt x="94141" y="592845"/>
                    <a:pt x="69361" y="553381"/>
                    <a:pt x="67995" y="537643"/>
                  </a:cubicBezTo>
                  <a:cubicBezTo>
                    <a:pt x="61769" y="514568"/>
                    <a:pt x="57411" y="491083"/>
                    <a:pt x="53084" y="467583"/>
                  </a:cubicBezTo>
                  <a:cubicBezTo>
                    <a:pt x="30065" y="317804"/>
                    <a:pt x="17766" y="163796"/>
                    <a:pt x="33785" y="12774"/>
                  </a:cubicBezTo>
                  <a:cubicBezTo>
                    <a:pt x="36336" y="-1204"/>
                    <a:pt x="14486" y="-5404"/>
                    <a:pt x="12012" y="8802"/>
                  </a:cubicBezTo>
                  <a:cubicBezTo>
                    <a:pt x="-10704" y="157641"/>
                    <a:pt x="2051" y="310406"/>
                    <a:pt x="23339" y="458774"/>
                  </a:cubicBezTo>
                  <a:cubicBezTo>
                    <a:pt x="28061" y="483047"/>
                    <a:pt x="44763" y="608067"/>
                    <a:pt x="74736" y="600729"/>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3" name="Google Shape;4763;p29"/>
            <p:cNvSpPr/>
            <p:nvPr/>
          </p:nvSpPr>
          <p:spPr>
            <a:xfrm>
              <a:off x="16011613" y="249981"/>
              <a:ext cx="3497781" cy="2700780"/>
            </a:xfrm>
            <a:custGeom>
              <a:rect b="b" l="l" r="r" t="t"/>
              <a:pathLst>
                <a:path extrusionOk="0" h="2700780" w="3497781">
                  <a:moveTo>
                    <a:pt x="3465137" y="388571"/>
                  </a:moveTo>
                  <a:cubicBezTo>
                    <a:pt x="3344652" y="125796"/>
                    <a:pt x="2949294" y="95913"/>
                    <a:pt x="2704210" y="61391"/>
                  </a:cubicBezTo>
                  <a:cubicBezTo>
                    <a:pt x="1028558" y="-174610"/>
                    <a:pt x="-254361" y="294965"/>
                    <a:pt x="43015" y="1039263"/>
                  </a:cubicBezTo>
                  <a:cubicBezTo>
                    <a:pt x="178593" y="2090563"/>
                    <a:pt x="343718" y="2584669"/>
                    <a:pt x="1188885" y="2675970"/>
                  </a:cubicBezTo>
                  <a:cubicBezTo>
                    <a:pt x="2597087" y="2828084"/>
                    <a:pt x="3329347" y="2287386"/>
                    <a:pt x="3273318" y="869912"/>
                  </a:cubicBezTo>
                  <a:cubicBezTo>
                    <a:pt x="3401410" y="825216"/>
                    <a:pt x="3569495" y="616173"/>
                    <a:pt x="3465137" y="388571"/>
                  </a:cubicBezTo>
                  <a:close/>
                  <a:moveTo>
                    <a:pt x="3125897" y="1421631"/>
                  </a:moveTo>
                  <a:cubicBezTo>
                    <a:pt x="2972510" y="2406691"/>
                    <a:pt x="2349650" y="2642055"/>
                    <a:pt x="1355210" y="2582107"/>
                  </a:cubicBezTo>
                  <a:cubicBezTo>
                    <a:pt x="1008318" y="2561199"/>
                    <a:pt x="666604" y="2495233"/>
                    <a:pt x="456413" y="2190597"/>
                  </a:cubicBezTo>
                  <a:cubicBezTo>
                    <a:pt x="283727" y="1940329"/>
                    <a:pt x="213288" y="1601505"/>
                    <a:pt x="192851" y="1303313"/>
                  </a:cubicBezTo>
                  <a:cubicBezTo>
                    <a:pt x="168830" y="952950"/>
                    <a:pt x="246632" y="654682"/>
                    <a:pt x="572099" y="471367"/>
                  </a:cubicBezTo>
                  <a:cubicBezTo>
                    <a:pt x="714828" y="390982"/>
                    <a:pt x="874442" y="345316"/>
                    <a:pt x="1034480" y="310066"/>
                  </a:cubicBezTo>
                  <a:cubicBezTo>
                    <a:pt x="1412089" y="226906"/>
                    <a:pt x="1801678" y="198418"/>
                    <a:pt x="2187410" y="225057"/>
                  </a:cubicBezTo>
                  <a:cubicBezTo>
                    <a:pt x="2463955" y="244145"/>
                    <a:pt x="2909618" y="256880"/>
                    <a:pt x="3057479" y="542201"/>
                  </a:cubicBezTo>
                  <a:cubicBezTo>
                    <a:pt x="3197565" y="812542"/>
                    <a:pt x="3171312" y="1129958"/>
                    <a:pt x="3125897" y="1421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4" name="Google Shape;4764;p29"/>
            <p:cNvSpPr/>
            <p:nvPr/>
          </p:nvSpPr>
          <p:spPr>
            <a:xfrm>
              <a:off x="11917437" y="333025"/>
              <a:ext cx="3507534" cy="2695878"/>
            </a:xfrm>
            <a:custGeom>
              <a:rect b="b" l="l" r="r" t="t"/>
              <a:pathLst>
                <a:path extrusionOk="0" h="2695878" w="3507534">
                  <a:moveTo>
                    <a:pt x="27026" y="457079"/>
                  </a:moveTo>
                  <a:cubicBezTo>
                    <a:pt x="136806" y="189665"/>
                    <a:pt x="530647" y="143908"/>
                    <a:pt x="774136" y="99561"/>
                  </a:cubicBezTo>
                  <a:cubicBezTo>
                    <a:pt x="2438916" y="-203650"/>
                    <a:pt x="3739737" y="213923"/>
                    <a:pt x="3472621" y="969592"/>
                  </a:cubicBezTo>
                  <a:cubicBezTo>
                    <a:pt x="3379559" y="2025500"/>
                    <a:pt x="3234522" y="2525837"/>
                    <a:pt x="2393713" y="2651055"/>
                  </a:cubicBezTo>
                  <a:cubicBezTo>
                    <a:pt x="992784" y="2859704"/>
                    <a:pt x="239313" y="2348890"/>
                    <a:pt x="238113" y="930309"/>
                  </a:cubicBezTo>
                  <a:cubicBezTo>
                    <a:pt x="108321" y="890814"/>
                    <a:pt x="-68070" y="688698"/>
                    <a:pt x="27026" y="457079"/>
                  </a:cubicBezTo>
                  <a:close/>
                  <a:moveTo>
                    <a:pt x="407672" y="1475660"/>
                  </a:moveTo>
                  <a:cubicBezTo>
                    <a:pt x="600690" y="2453746"/>
                    <a:pt x="1232523" y="2663866"/>
                    <a:pt x="2223744" y="2563968"/>
                  </a:cubicBezTo>
                  <a:cubicBezTo>
                    <a:pt x="2569512" y="2529128"/>
                    <a:pt x="2908281" y="2449470"/>
                    <a:pt x="3106021" y="2136632"/>
                  </a:cubicBezTo>
                  <a:cubicBezTo>
                    <a:pt x="3268474" y="1879618"/>
                    <a:pt x="3325170" y="1538246"/>
                    <a:pt x="3333582" y="1239463"/>
                  </a:cubicBezTo>
                  <a:cubicBezTo>
                    <a:pt x="3343452" y="888418"/>
                    <a:pt x="3253669" y="593516"/>
                    <a:pt x="2921081" y="423452"/>
                  </a:cubicBezTo>
                  <a:cubicBezTo>
                    <a:pt x="2775224" y="348873"/>
                    <a:pt x="2613895" y="309666"/>
                    <a:pt x="2452581" y="280890"/>
                  </a:cubicBezTo>
                  <a:cubicBezTo>
                    <a:pt x="2071920" y="212983"/>
                    <a:pt x="1681511" y="200202"/>
                    <a:pt x="1297146" y="242320"/>
                  </a:cubicBezTo>
                  <a:cubicBezTo>
                    <a:pt x="1021603" y="272521"/>
                    <a:pt x="576821" y="303162"/>
                    <a:pt x="440576" y="594198"/>
                  </a:cubicBezTo>
                  <a:cubicBezTo>
                    <a:pt x="311482" y="869952"/>
                    <a:pt x="350520" y="1186049"/>
                    <a:pt x="407672" y="147566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65" name="Google Shape;4765;p29"/>
          <p:cNvGrpSpPr/>
          <p:nvPr/>
        </p:nvGrpSpPr>
        <p:grpSpPr>
          <a:xfrm rot="-490837">
            <a:off x="-169341" y="3909066"/>
            <a:ext cx="2061916" cy="1309104"/>
            <a:chOff x="-277481" y="8830230"/>
            <a:chExt cx="4591529" cy="2915147"/>
          </a:xfrm>
        </p:grpSpPr>
        <p:sp>
          <p:nvSpPr>
            <p:cNvPr id="4766" name="Google Shape;4766;p29"/>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7" name="Google Shape;4767;p29"/>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8" name="Google Shape;4768;p29"/>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69" name="Google Shape;4769;p29"/>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70" name="Google Shape;4770;p29"/>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71" name="Google Shape;4771;p29"/>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72" name="Google Shape;4772;p29"/>
          <p:cNvGrpSpPr/>
          <p:nvPr/>
        </p:nvGrpSpPr>
        <p:grpSpPr>
          <a:xfrm>
            <a:off x="339091" y="1769375"/>
            <a:ext cx="604359" cy="588505"/>
            <a:chOff x="2328094" y="3902978"/>
            <a:chExt cx="2365399" cy="772012"/>
          </a:xfrm>
        </p:grpSpPr>
        <p:sp>
          <p:nvSpPr>
            <p:cNvPr id="4773" name="Google Shape;4773;p2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74" name="Google Shape;4774;p2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775" name="Google Shape;4775;p29"/>
          <p:cNvSpPr txBox="1"/>
          <p:nvPr/>
        </p:nvSpPr>
        <p:spPr>
          <a:xfrm>
            <a:off x="440131" y="18866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2.</a:t>
            </a:r>
            <a:endParaRPr b="0" i="0" sz="2300" u="none" cap="none" strike="noStrike">
              <a:solidFill>
                <a:srgbClr val="FDFBF0"/>
              </a:solidFill>
              <a:latin typeface="Nunito ExtraBold"/>
              <a:ea typeface="Nunito ExtraBold"/>
              <a:cs typeface="Nunito ExtraBold"/>
              <a:sym typeface="Nunito ExtraBold"/>
            </a:endParaRPr>
          </a:p>
        </p:txBody>
      </p:sp>
      <p:grpSp>
        <p:nvGrpSpPr>
          <p:cNvPr id="4776" name="Google Shape;4776;p29"/>
          <p:cNvGrpSpPr/>
          <p:nvPr/>
        </p:nvGrpSpPr>
        <p:grpSpPr>
          <a:xfrm>
            <a:off x="315066" y="2672475"/>
            <a:ext cx="604359" cy="588505"/>
            <a:chOff x="2328094" y="3902978"/>
            <a:chExt cx="2365399" cy="772012"/>
          </a:xfrm>
        </p:grpSpPr>
        <p:sp>
          <p:nvSpPr>
            <p:cNvPr id="4777" name="Google Shape;4777;p2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78" name="Google Shape;4778;p2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779" name="Google Shape;4779;p29"/>
          <p:cNvSpPr txBox="1"/>
          <p:nvPr/>
        </p:nvSpPr>
        <p:spPr>
          <a:xfrm>
            <a:off x="416106" y="27897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3.</a:t>
            </a:r>
            <a:endParaRPr b="0" i="0" sz="2300" u="none" cap="none" strike="noStrike">
              <a:solidFill>
                <a:srgbClr val="FDFBF0"/>
              </a:solidFill>
              <a:latin typeface="Nunito ExtraBold"/>
              <a:ea typeface="Nunito ExtraBold"/>
              <a:cs typeface="Nunito ExtraBold"/>
              <a:sym typeface="Nunito ExtraBold"/>
            </a:endParaRPr>
          </a:p>
        </p:txBody>
      </p:sp>
      <p:grpSp>
        <p:nvGrpSpPr>
          <p:cNvPr id="4780" name="Google Shape;4780;p29"/>
          <p:cNvGrpSpPr/>
          <p:nvPr/>
        </p:nvGrpSpPr>
        <p:grpSpPr>
          <a:xfrm>
            <a:off x="339091" y="871475"/>
            <a:ext cx="604359" cy="588505"/>
            <a:chOff x="2328094" y="3902978"/>
            <a:chExt cx="2365399" cy="772012"/>
          </a:xfrm>
        </p:grpSpPr>
        <p:sp>
          <p:nvSpPr>
            <p:cNvPr id="4781" name="Google Shape;4781;p2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82" name="Google Shape;4782;p29"/>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783" name="Google Shape;4783;p29"/>
          <p:cNvSpPr txBox="1"/>
          <p:nvPr/>
        </p:nvSpPr>
        <p:spPr>
          <a:xfrm>
            <a:off x="440131" y="9887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1.</a:t>
            </a:r>
            <a:endParaRPr b="0" i="0" sz="2300" u="none" cap="none" strike="noStrike">
              <a:solidFill>
                <a:srgbClr val="FDFBF0"/>
              </a:solidFill>
              <a:latin typeface="Nunito ExtraBold"/>
              <a:ea typeface="Nunito ExtraBold"/>
              <a:cs typeface="Nunito ExtraBold"/>
              <a:sym typeface="Nunito ExtraBold"/>
            </a:endParaRPr>
          </a:p>
        </p:txBody>
      </p:sp>
      <p:sp>
        <p:nvSpPr>
          <p:cNvPr id="4784" name="Google Shape;4784;p29"/>
          <p:cNvSpPr txBox="1"/>
          <p:nvPr/>
        </p:nvSpPr>
        <p:spPr>
          <a:xfrm>
            <a:off x="339100" y="302775"/>
            <a:ext cx="6105300" cy="323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100"/>
              <a:buFont typeface="Arial"/>
              <a:buNone/>
            </a:pPr>
            <a:r>
              <a:rPr b="0" i="0" lang="nl" sz="2100" u="none" cap="none" strike="noStrike">
                <a:solidFill>
                  <a:srgbClr val="000000"/>
                </a:solidFill>
                <a:latin typeface="Mali Medium"/>
                <a:ea typeface="Mali Medium"/>
                <a:cs typeface="Mali Medium"/>
                <a:sym typeface="Mali Medium"/>
              </a:rPr>
              <a:t>Deze aanpassingen kunnen bijvoorbeeld zijn:</a:t>
            </a:r>
            <a:endParaRPr b="0" i="0" sz="2800" u="none" cap="none" strike="noStrike">
              <a:solidFill>
                <a:srgbClr val="000000"/>
              </a:solidFill>
              <a:latin typeface="Mali Medium"/>
              <a:ea typeface="Mali Medium"/>
              <a:cs typeface="Mali Medium"/>
              <a:sym typeface="Mali Medium"/>
            </a:endParaRPr>
          </a:p>
        </p:txBody>
      </p:sp>
      <p:sp>
        <p:nvSpPr>
          <p:cNvPr id="4785" name="Google Shape;4785;p29"/>
          <p:cNvSpPr txBox="1"/>
          <p:nvPr/>
        </p:nvSpPr>
        <p:spPr>
          <a:xfrm>
            <a:off x="1235000" y="1807475"/>
            <a:ext cx="52095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000000"/>
                </a:solidFill>
                <a:latin typeface="Nunito"/>
                <a:ea typeface="Nunito"/>
                <a:cs typeface="Nunito"/>
                <a:sym typeface="Nunito"/>
              </a:rPr>
              <a:t>Communicatiehulp: </a:t>
            </a:r>
            <a:r>
              <a:rPr b="0" i="0" lang="nl" sz="1500" u="none" cap="none" strike="noStrike">
                <a:solidFill>
                  <a:srgbClr val="000000"/>
                </a:solidFill>
                <a:latin typeface="Nunito Medium"/>
                <a:ea typeface="Nunito Medium"/>
                <a:cs typeface="Nunito Medium"/>
                <a:sym typeface="Nunito Medium"/>
              </a:rPr>
              <a:t>audioboeken, gebarentaal of andere communicatiemiddelen.</a:t>
            </a:r>
            <a:endParaRPr b="0" i="0" sz="2200" u="none" cap="none" strike="noStrike">
              <a:solidFill>
                <a:srgbClr val="000000"/>
              </a:solidFill>
              <a:latin typeface="Nunito Medium"/>
              <a:ea typeface="Nunito Medium"/>
              <a:cs typeface="Nunito Medium"/>
              <a:sym typeface="Nunito Medium"/>
            </a:endParaRPr>
          </a:p>
        </p:txBody>
      </p:sp>
      <p:sp>
        <p:nvSpPr>
          <p:cNvPr id="4786" name="Google Shape;4786;p29"/>
          <p:cNvSpPr txBox="1"/>
          <p:nvPr/>
        </p:nvSpPr>
        <p:spPr>
          <a:xfrm>
            <a:off x="2696476" y="3616475"/>
            <a:ext cx="5550900" cy="1027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Nunito Medium"/>
                <a:ea typeface="Nunito Medium"/>
                <a:cs typeface="Nunito Medium"/>
                <a:sym typeface="Nunito Medium"/>
              </a:rPr>
              <a:t>Het doel van redelijke aanpassingen is om mensen met een handicap in staat te stellen volledig aan de samenleving deel te nemen en zich niet benadeeld te voelen vanwege hun capaciteiten of handicaps.</a:t>
            </a:r>
            <a:endParaRPr b="0" i="0" sz="1500" u="none" cap="none" strike="noStrike">
              <a:solidFill>
                <a:schemeClr val="lt1"/>
              </a:solidFill>
              <a:latin typeface="Nunito Medium"/>
              <a:ea typeface="Nunito Medium"/>
              <a:cs typeface="Nunito Medium"/>
              <a:sym typeface="Nunito Medium"/>
            </a:endParaRPr>
          </a:p>
        </p:txBody>
      </p:sp>
      <p:sp>
        <p:nvSpPr>
          <p:cNvPr id="4787" name="Google Shape;4787;p29"/>
          <p:cNvSpPr txBox="1"/>
          <p:nvPr/>
        </p:nvSpPr>
        <p:spPr>
          <a:xfrm>
            <a:off x="1235000" y="2570925"/>
            <a:ext cx="6855900" cy="7620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1" i="0" lang="nl" sz="1500" u="none" cap="none" strike="noStrike">
                <a:solidFill>
                  <a:srgbClr val="000000"/>
                </a:solidFill>
                <a:latin typeface="Nunito"/>
                <a:ea typeface="Nunito"/>
                <a:cs typeface="Nunito"/>
                <a:sym typeface="Nunito"/>
              </a:rPr>
              <a:t>Flexibele werktijden of werkschema: </a:t>
            </a:r>
            <a:r>
              <a:rPr b="0" i="0" lang="nl" sz="1500" u="none" cap="none" strike="noStrike">
                <a:solidFill>
                  <a:srgbClr val="000000"/>
                </a:solidFill>
                <a:latin typeface="Nunito Medium"/>
                <a:ea typeface="Nunito Medium"/>
                <a:cs typeface="Nunito Medium"/>
                <a:sym typeface="Nunito Medium"/>
              </a:rPr>
              <a:t>Flexibele werktijden, pauzes of andere werkomstandigheden toestaan die mensen met een handicap kunnen helpen effectief te werken.</a:t>
            </a:r>
            <a:endParaRPr b="0" i="0" sz="2200" u="none" cap="none" strike="noStrike">
              <a:solidFill>
                <a:srgbClr val="000000"/>
              </a:solidFill>
              <a:latin typeface="Nunito Medium"/>
              <a:ea typeface="Nunito Medium"/>
              <a:cs typeface="Nunito Medium"/>
              <a:sym typeface="Nunito Medium"/>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4791" name="Shape 4791"/>
        <p:cNvGrpSpPr/>
        <p:nvPr/>
      </p:nvGrpSpPr>
      <p:grpSpPr>
        <a:xfrm>
          <a:off x="0" y="0"/>
          <a:ext cx="0" cy="0"/>
          <a:chOff x="0" y="0"/>
          <a:chExt cx="0" cy="0"/>
        </a:xfrm>
      </p:grpSpPr>
      <p:grpSp>
        <p:nvGrpSpPr>
          <p:cNvPr id="4792" name="Google Shape;4792;p30"/>
          <p:cNvGrpSpPr/>
          <p:nvPr/>
        </p:nvGrpSpPr>
        <p:grpSpPr>
          <a:xfrm>
            <a:off x="2493730" y="1276638"/>
            <a:ext cx="2306412" cy="3504912"/>
            <a:chOff x="2265130" y="1124238"/>
            <a:chExt cx="2306412" cy="3504912"/>
          </a:xfrm>
        </p:grpSpPr>
        <p:sp>
          <p:nvSpPr>
            <p:cNvPr id="4793" name="Google Shape;4793;p30"/>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94" name="Google Shape;4794;p30"/>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95" name="Google Shape;4795;p30"/>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796" name="Google Shape;4796;p30"/>
          <p:cNvGrpSpPr/>
          <p:nvPr/>
        </p:nvGrpSpPr>
        <p:grpSpPr>
          <a:xfrm rot="-121031">
            <a:off x="504716" y="509218"/>
            <a:ext cx="3771305" cy="3821699"/>
            <a:chOff x="1161237" y="1475147"/>
            <a:chExt cx="7542461" cy="7643193"/>
          </a:xfrm>
        </p:grpSpPr>
        <p:sp>
          <p:nvSpPr>
            <p:cNvPr id="4797" name="Google Shape;4797;p30"/>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98" name="Google Shape;4798;p30"/>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799" name="Google Shape;4799;p30"/>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4800" name="Google Shape;4800;p30"/>
          <p:cNvSpPr txBox="1"/>
          <p:nvPr/>
        </p:nvSpPr>
        <p:spPr>
          <a:xfrm>
            <a:off x="895475" y="1485350"/>
            <a:ext cx="29898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Reflectie</a:t>
            </a:r>
            <a:endParaRPr b="0" i="0" sz="700" u="none" cap="none" strike="noStrike">
              <a:solidFill>
                <a:schemeClr val="dk1"/>
              </a:solidFill>
              <a:latin typeface="Mali Medium"/>
              <a:ea typeface="Mali Medium"/>
              <a:cs typeface="Mali Medium"/>
              <a:sym typeface="Mali Medium"/>
            </a:endParaRPr>
          </a:p>
        </p:txBody>
      </p:sp>
      <p:sp>
        <p:nvSpPr>
          <p:cNvPr id="4801" name="Google Shape;4801;p30"/>
          <p:cNvSpPr txBox="1"/>
          <p:nvPr/>
        </p:nvSpPr>
        <p:spPr>
          <a:xfrm>
            <a:off x="5102775" y="239400"/>
            <a:ext cx="3627000" cy="4664700"/>
          </a:xfrm>
          <a:prstGeom prst="rect">
            <a:avLst/>
          </a:prstGeom>
          <a:noFill/>
          <a:ln>
            <a:noFill/>
          </a:ln>
        </p:spPr>
        <p:txBody>
          <a:bodyPr anchorCtr="0" anchor="t" bIns="0" lIns="0" spcFirstLastPara="1" rIns="0" wrap="square" tIns="0">
            <a:spAutoFit/>
          </a:bodyPr>
          <a:lstStyle/>
          <a:p>
            <a:pPr indent="-349250" lvl="0" marL="457200" marR="0" rtl="0" algn="l">
              <a:lnSpc>
                <a:spcPct val="115000"/>
              </a:lnSpc>
              <a:spcBef>
                <a:spcPts val="0"/>
              </a:spcBef>
              <a:spcAft>
                <a:spcPts val="0"/>
              </a:spcAft>
              <a:buClr>
                <a:srgbClr val="000000"/>
              </a:buClr>
              <a:buSzPts val="1900"/>
              <a:buFont typeface="Nunito Medium"/>
              <a:buChar char="●"/>
            </a:pPr>
            <a:r>
              <a:rPr b="0" i="0" lang="nl" sz="1900" u="none" cap="none" strike="noStrike">
                <a:solidFill>
                  <a:srgbClr val="000000"/>
                </a:solidFill>
                <a:latin typeface="Nunito Medium"/>
                <a:ea typeface="Nunito Medium"/>
                <a:cs typeface="Nunito Medium"/>
                <a:sym typeface="Nunito Medium"/>
              </a:rPr>
              <a:t>Hoe ervaar jij</a:t>
            </a:r>
            <a:endParaRPr b="0" i="0" sz="1900" u="none" cap="none" strike="noStrike">
              <a:solidFill>
                <a:srgbClr val="000000"/>
              </a:solidFill>
              <a:latin typeface="Nunito Medium"/>
              <a:ea typeface="Nunito Medium"/>
              <a:cs typeface="Nunito Medium"/>
              <a:sym typeface="Nunito Medium"/>
            </a:endParaRPr>
          </a:p>
          <a:p>
            <a:pPr indent="0" lvl="0" marL="45720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Nunito Medium"/>
                <a:ea typeface="Nunito Medium"/>
                <a:cs typeface="Nunito Medium"/>
                <a:sym typeface="Nunito Medium"/>
              </a:rPr>
              <a:t>je eigen levenssituatie</a:t>
            </a:r>
            <a:endParaRPr b="0" i="0" sz="1900" u="none" cap="none" strike="noStrike">
              <a:solidFill>
                <a:srgbClr val="000000"/>
              </a:solidFill>
              <a:latin typeface="Nunito Medium"/>
              <a:ea typeface="Nunito Medium"/>
              <a:cs typeface="Nunito Medium"/>
              <a:sym typeface="Nunito Medium"/>
            </a:endParaRPr>
          </a:p>
          <a:p>
            <a:pPr indent="0" lvl="0" marL="45720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Nunito Medium"/>
                <a:ea typeface="Nunito Medium"/>
                <a:cs typeface="Nunito Medium"/>
                <a:sym typeface="Nunito Medium"/>
              </a:rPr>
              <a:t>in de samenleving?</a:t>
            </a:r>
            <a:endParaRPr b="0" i="0" sz="1900" u="none" cap="none" strike="noStrike">
              <a:solidFill>
                <a:srgbClr val="000000"/>
              </a:solidFill>
              <a:latin typeface="Nunito Medium"/>
              <a:ea typeface="Nunito Medium"/>
              <a:cs typeface="Nunito Medium"/>
              <a:sym typeface="Nunito Medium"/>
            </a:endParaRPr>
          </a:p>
          <a:p>
            <a:pPr indent="0" lvl="0" marL="457200" marR="0" rtl="0" algn="l">
              <a:lnSpc>
                <a:spcPct val="115000"/>
              </a:lnSpc>
              <a:spcBef>
                <a:spcPts val="0"/>
              </a:spcBef>
              <a:spcAft>
                <a:spcPts val="0"/>
              </a:spcAft>
              <a:buClr>
                <a:srgbClr val="000000"/>
              </a:buClr>
              <a:buSzPts val="1900"/>
              <a:buFont typeface="Arial"/>
              <a:buNone/>
            </a:pPr>
            <a:r>
              <a:t/>
            </a:r>
            <a:endParaRPr b="0" i="0" sz="1900" u="none" cap="none" strike="noStrike">
              <a:solidFill>
                <a:srgbClr val="000000"/>
              </a:solidFill>
              <a:latin typeface="Nunito Medium"/>
              <a:ea typeface="Nunito Medium"/>
              <a:cs typeface="Nunito Medium"/>
              <a:sym typeface="Nunito Medium"/>
            </a:endParaRPr>
          </a:p>
          <a:p>
            <a:pPr indent="-349250" lvl="0" marL="457200" marR="0" rtl="0" algn="l">
              <a:lnSpc>
                <a:spcPct val="115000"/>
              </a:lnSpc>
              <a:spcBef>
                <a:spcPts val="0"/>
              </a:spcBef>
              <a:spcAft>
                <a:spcPts val="0"/>
              </a:spcAft>
              <a:buClr>
                <a:srgbClr val="000000"/>
              </a:buClr>
              <a:buSzPts val="1900"/>
              <a:buFont typeface="Nunito Medium"/>
              <a:buChar char="●"/>
            </a:pPr>
            <a:r>
              <a:rPr b="0" i="0" lang="nl" sz="1900" u="none" cap="none" strike="noStrike">
                <a:solidFill>
                  <a:srgbClr val="000000"/>
                </a:solidFill>
                <a:latin typeface="Nunito Medium"/>
                <a:ea typeface="Nunito Medium"/>
                <a:cs typeface="Nunito Medium"/>
                <a:sym typeface="Nunito Medium"/>
              </a:rPr>
              <a:t>Wat ervaar jij in je eigen leven met betrekking tot de perceptie van mensen met een beperking?</a:t>
            </a:r>
            <a:endParaRPr b="0" i="0" sz="1900" u="none" cap="none" strike="noStrike">
              <a:solidFill>
                <a:srgbClr val="000000"/>
              </a:solidFill>
              <a:latin typeface="Nunito Medium"/>
              <a:ea typeface="Nunito Medium"/>
              <a:cs typeface="Nunito Medium"/>
              <a:sym typeface="Nunito Medium"/>
            </a:endParaRPr>
          </a:p>
          <a:p>
            <a:pPr indent="0" lvl="0" marL="45720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Nunito Medium"/>
                <a:ea typeface="Nunito Medium"/>
                <a:cs typeface="Nunito Medium"/>
                <a:sym typeface="Nunito Medium"/>
              </a:rPr>
              <a:t>  </a:t>
            </a:r>
            <a:endParaRPr b="0" i="0" sz="1900" u="none" cap="none" strike="noStrike">
              <a:solidFill>
                <a:srgbClr val="000000"/>
              </a:solidFill>
              <a:latin typeface="Nunito Medium"/>
              <a:ea typeface="Nunito Medium"/>
              <a:cs typeface="Nunito Medium"/>
              <a:sym typeface="Nunito Medium"/>
            </a:endParaRPr>
          </a:p>
          <a:p>
            <a:pPr indent="-349250" lvl="0" marL="457200" marR="0" rtl="0" algn="l">
              <a:lnSpc>
                <a:spcPct val="115000"/>
              </a:lnSpc>
              <a:spcBef>
                <a:spcPts val="0"/>
              </a:spcBef>
              <a:spcAft>
                <a:spcPts val="0"/>
              </a:spcAft>
              <a:buClr>
                <a:srgbClr val="000000"/>
              </a:buClr>
              <a:buSzPts val="1900"/>
              <a:buFont typeface="Nunito Medium"/>
              <a:buChar char="●"/>
            </a:pPr>
            <a:r>
              <a:rPr b="0" i="0" lang="nl" sz="1900" u="none" cap="none" strike="noStrike">
                <a:solidFill>
                  <a:srgbClr val="000000"/>
                </a:solidFill>
                <a:latin typeface="Nunito Medium"/>
                <a:ea typeface="Nunito Medium"/>
                <a:cs typeface="Nunito Medium"/>
                <a:sym typeface="Nunito Medium"/>
              </a:rPr>
              <a:t>Wordt de samenleving waarin </a:t>
            </a:r>
            <a:r>
              <a:rPr lang="nl" sz="1900">
                <a:latin typeface="Nunito Medium"/>
                <a:ea typeface="Nunito Medium"/>
                <a:cs typeface="Nunito Medium"/>
                <a:sym typeface="Nunito Medium"/>
              </a:rPr>
              <a:t>je</a:t>
            </a:r>
            <a:r>
              <a:rPr b="0" i="0" lang="nl" sz="1900" u="none" cap="none" strike="noStrike">
                <a:solidFill>
                  <a:srgbClr val="000000"/>
                </a:solidFill>
                <a:latin typeface="Nunito Medium"/>
                <a:ea typeface="Nunito Medium"/>
                <a:cs typeface="Nunito Medium"/>
                <a:sym typeface="Nunito Medium"/>
              </a:rPr>
              <a:t> leeft als ontwikkeld beschouwd</a:t>
            </a:r>
            <a:endParaRPr b="0" i="0" sz="1900" u="none" cap="none" strike="noStrike">
              <a:solidFill>
                <a:srgbClr val="000000"/>
              </a:solidFill>
              <a:latin typeface="Nunito Medium"/>
              <a:ea typeface="Nunito Medium"/>
              <a:cs typeface="Nunito Medium"/>
              <a:sym typeface="Nunito Medium"/>
            </a:endParaRPr>
          </a:p>
          <a:p>
            <a:pPr indent="0" lvl="0" marL="45720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Nunito Medium"/>
                <a:ea typeface="Nunito Medium"/>
                <a:cs typeface="Nunito Medium"/>
                <a:sym typeface="Nunito Medium"/>
              </a:rPr>
              <a:t>vanuit het perspectief van mensen met een beperking?</a:t>
            </a:r>
            <a:endParaRPr b="0" i="0" sz="1900" u="none" cap="none" strike="noStrike">
              <a:solidFill>
                <a:srgbClr val="000000"/>
              </a:solidFill>
              <a:latin typeface="Nunito Medium"/>
              <a:ea typeface="Nunito Medium"/>
              <a:cs typeface="Nunito Medium"/>
              <a:sym typeface="Nunito Medium"/>
            </a:endParaRPr>
          </a:p>
        </p:txBody>
      </p:sp>
      <p:grpSp>
        <p:nvGrpSpPr>
          <p:cNvPr id="4802" name="Google Shape;4802;p30"/>
          <p:cNvGrpSpPr/>
          <p:nvPr/>
        </p:nvGrpSpPr>
        <p:grpSpPr>
          <a:xfrm rot="-333264">
            <a:off x="102947" y="3022787"/>
            <a:ext cx="1335392" cy="1765200"/>
            <a:chOff x="164586" y="7085840"/>
            <a:chExt cx="2670529" cy="3530062"/>
          </a:xfrm>
        </p:grpSpPr>
        <p:sp>
          <p:nvSpPr>
            <p:cNvPr id="4803" name="Google Shape;4803;p30"/>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04" name="Google Shape;4804;p30"/>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05" name="Google Shape;4805;p30"/>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06" name="Google Shape;4806;p30"/>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07" name="Google Shape;4807;p30"/>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08" name="Google Shape;4808;p30"/>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09" name="Google Shape;4809;p30"/>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0" name="Google Shape;4810;p30"/>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1" name="Google Shape;4811;p30"/>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2" name="Google Shape;4812;p30"/>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3" name="Google Shape;4813;p30"/>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4" name="Google Shape;4814;p30"/>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5" name="Google Shape;4815;p30"/>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6" name="Google Shape;4816;p30"/>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7" name="Google Shape;4817;p30"/>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8" name="Google Shape;4818;p30"/>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19" name="Google Shape;4819;p30"/>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20" name="Google Shape;4820;p30"/>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4821" name="Google Shape;4821;p30"/>
          <p:cNvPicPr preferRelativeResize="0"/>
          <p:nvPr/>
        </p:nvPicPr>
        <p:blipFill rotWithShape="1">
          <a:blip r:embed="rId3">
            <a:alphaModFix/>
          </a:blip>
          <a:srcRect b="0" l="0" r="0" t="0"/>
          <a:stretch/>
        </p:blipFill>
        <p:spPr>
          <a:xfrm>
            <a:off x="1810525" y="2392750"/>
            <a:ext cx="1272700" cy="1272700"/>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4825" name="Shape 4825"/>
        <p:cNvGrpSpPr/>
        <p:nvPr/>
      </p:nvGrpSpPr>
      <p:grpSpPr>
        <a:xfrm>
          <a:off x="0" y="0"/>
          <a:ext cx="0" cy="0"/>
          <a:chOff x="0" y="0"/>
          <a:chExt cx="0" cy="0"/>
        </a:xfrm>
      </p:grpSpPr>
      <p:grpSp>
        <p:nvGrpSpPr>
          <p:cNvPr id="4826" name="Google Shape;4826;p31"/>
          <p:cNvGrpSpPr/>
          <p:nvPr/>
        </p:nvGrpSpPr>
        <p:grpSpPr>
          <a:xfrm>
            <a:off x="6929466" y="-701317"/>
            <a:ext cx="2477307" cy="3261722"/>
            <a:chOff x="7903276" y="-701317"/>
            <a:chExt cx="2477307" cy="3261722"/>
          </a:xfrm>
        </p:grpSpPr>
        <p:sp>
          <p:nvSpPr>
            <p:cNvPr id="4827" name="Google Shape;4827;p31"/>
            <p:cNvSpPr/>
            <p:nvPr/>
          </p:nvSpPr>
          <p:spPr>
            <a:xfrm rot="-482944">
              <a:off x="8103099" y="-57063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4828" name="Google Shape;4828;p31"/>
            <p:cNvGrpSpPr/>
            <p:nvPr/>
          </p:nvGrpSpPr>
          <p:grpSpPr>
            <a:xfrm rot="-486348">
              <a:off x="8255029" y="-355036"/>
              <a:ext cx="1712007" cy="2535946"/>
              <a:chOff x="16514858" y="-719861"/>
              <a:chExt cx="3424046" cy="5071798"/>
            </a:xfrm>
          </p:grpSpPr>
          <p:grpSp>
            <p:nvGrpSpPr>
              <p:cNvPr id="4829" name="Google Shape;4829;p31"/>
              <p:cNvGrpSpPr/>
              <p:nvPr/>
            </p:nvGrpSpPr>
            <p:grpSpPr>
              <a:xfrm>
                <a:off x="16514898" y="-719861"/>
                <a:ext cx="3424002" cy="68939"/>
                <a:chOff x="16514898" y="-719861"/>
                <a:chExt cx="3424002" cy="68939"/>
              </a:xfrm>
            </p:grpSpPr>
            <p:grpSp>
              <p:nvGrpSpPr>
                <p:cNvPr id="4830" name="Google Shape;4830;p31"/>
                <p:cNvGrpSpPr/>
                <p:nvPr/>
              </p:nvGrpSpPr>
              <p:grpSpPr>
                <a:xfrm>
                  <a:off x="16514898" y="-719861"/>
                  <a:ext cx="61337" cy="68909"/>
                  <a:chOff x="16514898" y="-719861"/>
                  <a:chExt cx="61337" cy="68909"/>
                </a:xfrm>
              </p:grpSpPr>
              <p:sp>
                <p:nvSpPr>
                  <p:cNvPr id="4831" name="Google Shape;4831;p31"/>
                  <p:cNvSpPr/>
                  <p:nvPr/>
                </p:nvSpPr>
                <p:spPr>
                  <a:xfrm>
                    <a:off x="16554531"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32" name="Google Shape;4832;p31"/>
                  <p:cNvSpPr/>
                  <p:nvPr/>
                </p:nvSpPr>
                <p:spPr>
                  <a:xfrm>
                    <a:off x="16514898"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33" name="Google Shape;4833;p31"/>
                <p:cNvGrpSpPr/>
                <p:nvPr/>
              </p:nvGrpSpPr>
              <p:grpSpPr>
                <a:xfrm>
                  <a:off x="16935261" y="-719841"/>
                  <a:ext cx="61318" cy="68919"/>
                  <a:chOff x="16935261" y="-719841"/>
                  <a:chExt cx="61318" cy="68919"/>
                </a:xfrm>
              </p:grpSpPr>
              <p:sp>
                <p:nvSpPr>
                  <p:cNvPr id="4834" name="Google Shape;4834;p31"/>
                  <p:cNvSpPr/>
                  <p:nvPr/>
                </p:nvSpPr>
                <p:spPr>
                  <a:xfrm>
                    <a:off x="16974864" y="-718220"/>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35" name="Google Shape;4835;p31"/>
                  <p:cNvSpPr/>
                  <p:nvPr/>
                </p:nvSpPr>
                <p:spPr>
                  <a:xfrm>
                    <a:off x="1693526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36" name="Google Shape;4836;p31"/>
                <p:cNvGrpSpPr/>
                <p:nvPr/>
              </p:nvGrpSpPr>
              <p:grpSpPr>
                <a:xfrm>
                  <a:off x="17355600" y="-719841"/>
                  <a:ext cx="61318" cy="68919"/>
                  <a:chOff x="17355600" y="-719841"/>
                  <a:chExt cx="61318" cy="68919"/>
                </a:xfrm>
              </p:grpSpPr>
              <p:sp>
                <p:nvSpPr>
                  <p:cNvPr id="4837" name="Google Shape;4837;p31"/>
                  <p:cNvSpPr/>
                  <p:nvPr/>
                </p:nvSpPr>
                <p:spPr>
                  <a:xfrm>
                    <a:off x="17395198"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38" name="Google Shape;4838;p31"/>
                  <p:cNvSpPr/>
                  <p:nvPr/>
                </p:nvSpPr>
                <p:spPr>
                  <a:xfrm>
                    <a:off x="17355600"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39" name="Google Shape;4839;p31"/>
                <p:cNvGrpSpPr/>
                <p:nvPr/>
              </p:nvGrpSpPr>
              <p:grpSpPr>
                <a:xfrm>
                  <a:off x="17775927" y="-719841"/>
                  <a:ext cx="61318" cy="68919"/>
                  <a:chOff x="17775927" y="-719841"/>
                  <a:chExt cx="61318" cy="68919"/>
                </a:xfrm>
              </p:grpSpPr>
              <p:sp>
                <p:nvSpPr>
                  <p:cNvPr id="4840" name="Google Shape;4840;p31"/>
                  <p:cNvSpPr/>
                  <p:nvPr/>
                </p:nvSpPr>
                <p:spPr>
                  <a:xfrm>
                    <a:off x="17815530"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41" name="Google Shape;4841;p31"/>
                  <p:cNvSpPr/>
                  <p:nvPr/>
                </p:nvSpPr>
                <p:spPr>
                  <a:xfrm>
                    <a:off x="17775927"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42" name="Google Shape;4842;p31"/>
                <p:cNvGrpSpPr/>
                <p:nvPr/>
              </p:nvGrpSpPr>
              <p:grpSpPr>
                <a:xfrm>
                  <a:off x="18196266" y="-719841"/>
                  <a:ext cx="61318" cy="68919"/>
                  <a:chOff x="18196266" y="-719841"/>
                  <a:chExt cx="61318" cy="68919"/>
                </a:xfrm>
              </p:grpSpPr>
              <p:sp>
                <p:nvSpPr>
                  <p:cNvPr id="4843" name="Google Shape;4843;p31"/>
                  <p:cNvSpPr/>
                  <p:nvPr/>
                </p:nvSpPr>
                <p:spPr>
                  <a:xfrm>
                    <a:off x="18235859"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44" name="Google Shape;4844;p31"/>
                  <p:cNvSpPr/>
                  <p:nvPr/>
                </p:nvSpPr>
                <p:spPr>
                  <a:xfrm>
                    <a:off x="18196266"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45" name="Google Shape;4845;p31"/>
                <p:cNvGrpSpPr/>
                <p:nvPr/>
              </p:nvGrpSpPr>
              <p:grpSpPr>
                <a:xfrm>
                  <a:off x="18616594" y="-719841"/>
                  <a:ext cx="61318" cy="68919"/>
                  <a:chOff x="18616594" y="-719841"/>
                  <a:chExt cx="61318" cy="68919"/>
                </a:xfrm>
              </p:grpSpPr>
              <p:sp>
                <p:nvSpPr>
                  <p:cNvPr id="4846" name="Google Shape;4846;p31"/>
                  <p:cNvSpPr/>
                  <p:nvPr/>
                </p:nvSpPr>
                <p:spPr>
                  <a:xfrm>
                    <a:off x="18656195"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47" name="Google Shape;4847;p31"/>
                  <p:cNvSpPr/>
                  <p:nvPr/>
                </p:nvSpPr>
                <p:spPr>
                  <a:xfrm>
                    <a:off x="18616594"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48" name="Google Shape;4848;p31"/>
                <p:cNvGrpSpPr/>
                <p:nvPr/>
              </p:nvGrpSpPr>
              <p:grpSpPr>
                <a:xfrm>
                  <a:off x="19036931" y="-719841"/>
                  <a:ext cx="61318" cy="68919"/>
                  <a:chOff x="19036931" y="-719841"/>
                  <a:chExt cx="61318" cy="68919"/>
                </a:xfrm>
              </p:grpSpPr>
              <p:sp>
                <p:nvSpPr>
                  <p:cNvPr id="4849" name="Google Shape;4849;p31"/>
                  <p:cNvSpPr/>
                  <p:nvPr/>
                </p:nvSpPr>
                <p:spPr>
                  <a:xfrm>
                    <a:off x="19076527"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50" name="Google Shape;4850;p31"/>
                  <p:cNvSpPr/>
                  <p:nvPr/>
                </p:nvSpPr>
                <p:spPr>
                  <a:xfrm>
                    <a:off x="1903693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51" name="Google Shape;4851;p31"/>
                <p:cNvGrpSpPr/>
                <p:nvPr/>
              </p:nvGrpSpPr>
              <p:grpSpPr>
                <a:xfrm>
                  <a:off x="19457259" y="-719841"/>
                  <a:ext cx="61318" cy="68919"/>
                  <a:chOff x="19457259" y="-719841"/>
                  <a:chExt cx="61318" cy="68919"/>
                </a:xfrm>
              </p:grpSpPr>
              <p:sp>
                <p:nvSpPr>
                  <p:cNvPr id="4852" name="Google Shape;4852;p31"/>
                  <p:cNvSpPr/>
                  <p:nvPr/>
                </p:nvSpPr>
                <p:spPr>
                  <a:xfrm>
                    <a:off x="19496863"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53" name="Google Shape;4853;p31"/>
                  <p:cNvSpPr/>
                  <p:nvPr/>
                </p:nvSpPr>
                <p:spPr>
                  <a:xfrm>
                    <a:off x="19457259"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54" name="Google Shape;4854;p31"/>
                <p:cNvGrpSpPr/>
                <p:nvPr/>
              </p:nvGrpSpPr>
              <p:grpSpPr>
                <a:xfrm>
                  <a:off x="19877563" y="-719861"/>
                  <a:ext cx="61337" cy="68909"/>
                  <a:chOff x="19877563" y="-719861"/>
                  <a:chExt cx="61337" cy="68909"/>
                </a:xfrm>
              </p:grpSpPr>
              <p:sp>
                <p:nvSpPr>
                  <p:cNvPr id="4855" name="Google Shape;4855;p31"/>
                  <p:cNvSpPr/>
                  <p:nvPr/>
                </p:nvSpPr>
                <p:spPr>
                  <a:xfrm>
                    <a:off x="19917192"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56" name="Google Shape;4856;p31"/>
                  <p:cNvSpPr/>
                  <p:nvPr/>
                </p:nvSpPr>
                <p:spPr>
                  <a:xfrm>
                    <a:off x="19877563"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857" name="Google Shape;4857;p31"/>
              <p:cNvGrpSpPr/>
              <p:nvPr/>
            </p:nvGrpSpPr>
            <p:grpSpPr>
              <a:xfrm>
                <a:off x="16514858" y="-265070"/>
                <a:ext cx="3424046" cy="68951"/>
                <a:chOff x="16514858" y="-265070"/>
                <a:chExt cx="3424046" cy="68951"/>
              </a:xfrm>
            </p:grpSpPr>
            <p:grpSp>
              <p:nvGrpSpPr>
                <p:cNvPr id="4858" name="Google Shape;4858;p31"/>
                <p:cNvGrpSpPr/>
                <p:nvPr/>
              </p:nvGrpSpPr>
              <p:grpSpPr>
                <a:xfrm>
                  <a:off x="16514858" y="-265070"/>
                  <a:ext cx="61382" cy="68935"/>
                  <a:chOff x="16514858" y="-265070"/>
                  <a:chExt cx="61382" cy="68935"/>
                </a:xfrm>
              </p:grpSpPr>
              <p:sp>
                <p:nvSpPr>
                  <p:cNvPr id="4859" name="Google Shape;4859;p31"/>
                  <p:cNvSpPr/>
                  <p:nvPr/>
                </p:nvSpPr>
                <p:spPr>
                  <a:xfrm>
                    <a:off x="16554531"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60" name="Google Shape;4860;p31"/>
                  <p:cNvSpPr/>
                  <p:nvPr/>
                </p:nvSpPr>
                <p:spPr>
                  <a:xfrm>
                    <a:off x="16514858" y="-26507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61" name="Google Shape;4861;p31"/>
                <p:cNvGrpSpPr/>
                <p:nvPr/>
              </p:nvGrpSpPr>
              <p:grpSpPr>
                <a:xfrm>
                  <a:off x="16935261" y="-265038"/>
                  <a:ext cx="61318" cy="68919"/>
                  <a:chOff x="16935261" y="-265038"/>
                  <a:chExt cx="61318" cy="68919"/>
                </a:xfrm>
              </p:grpSpPr>
              <p:sp>
                <p:nvSpPr>
                  <p:cNvPr id="4862" name="Google Shape;4862;p31"/>
                  <p:cNvSpPr/>
                  <p:nvPr/>
                </p:nvSpPr>
                <p:spPr>
                  <a:xfrm>
                    <a:off x="16974864" y="-263407"/>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63" name="Google Shape;4863;p31"/>
                  <p:cNvSpPr/>
                  <p:nvPr/>
                </p:nvSpPr>
                <p:spPr>
                  <a:xfrm>
                    <a:off x="1693526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64" name="Google Shape;4864;p31"/>
                <p:cNvGrpSpPr/>
                <p:nvPr/>
              </p:nvGrpSpPr>
              <p:grpSpPr>
                <a:xfrm>
                  <a:off x="17355600" y="-265038"/>
                  <a:ext cx="61318" cy="68919"/>
                  <a:chOff x="17355600" y="-265038"/>
                  <a:chExt cx="61318" cy="68919"/>
                </a:xfrm>
              </p:grpSpPr>
              <p:sp>
                <p:nvSpPr>
                  <p:cNvPr id="4865" name="Google Shape;4865;p31"/>
                  <p:cNvSpPr/>
                  <p:nvPr/>
                </p:nvSpPr>
                <p:spPr>
                  <a:xfrm>
                    <a:off x="17395198"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66" name="Google Shape;4866;p31"/>
                  <p:cNvSpPr/>
                  <p:nvPr/>
                </p:nvSpPr>
                <p:spPr>
                  <a:xfrm>
                    <a:off x="17355600"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67" name="Google Shape;4867;p31"/>
                <p:cNvGrpSpPr/>
                <p:nvPr/>
              </p:nvGrpSpPr>
              <p:grpSpPr>
                <a:xfrm>
                  <a:off x="17775927" y="-265038"/>
                  <a:ext cx="61318" cy="68919"/>
                  <a:chOff x="17775927" y="-265038"/>
                  <a:chExt cx="61318" cy="68919"/>
                </a:xfrm>
              </p:grpSpPr>
              <p:sp>
                <p:nvSpPr>
                  <p:cNvPr id="4868" name="Google Shape;4868;p31"/>
                  <p:cNvSpPr/>
                  <p:nvPr/>
                </p:nvSpPr>
                <p:spPr>
                  <a:xfrm>
                    <a:off x="17815530"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69" name="Google Shape;4869;p31"/>
                  <p:cNvSpPr/>
                  <p:nvPr/>
                </p:nvSpPr>
                <p:spPr>
                  <a:xfrm>
                    <a:off x="17775927"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70" name="Google Shape;4870;p31"/>
                <p:cNvGrpSpPr/>
                <p:nvPr/>
              </p:nvGrpSpPr>
              <p:grpSpPr>
                <a:xfrm>
                  <a:off x="18196266" y="-265038"/>
                  <a:ext cx="61318" cy="68919"/>
                  <a:chOff x="18196266" y="-265038"/>
                  <a:chExt cx="61318" cy="68919"/>
                </a:xfrm>
              </p:grpSpPr>
              <p:sp>
                <p:nvSpPr>
                  <p:cNvPr id="4871" name="Google Shape;4871;p31"/>
                  <p:cNvSpPr/>
                  <p:nvPr/>
                </p:nvSpPr>
                <p:spPr>
                  <a:xfrm>
                    <a:off x="18235859"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72" name="Google Shape;4872;p31"/>
                  <p:cNvSpPr/>
                  <p:nvPr/>
                </p:nvSpPr>
                <p:spPr>
                  <a:xfrm>
                    <a:off x="18196266"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73" name="Google Shape;4873;p31"/>
                <p:cNvGrpSpPr/>
                <p:nvPr/>
              </p:nvGrpSpPr>
              <p:grpSpPr>
                <a:xfrm>
                  <a:off x="18616594" y="-265038"/>
                  <a:ext cx="61318" cy="68919"/>
                  <a:chOff x="18616594" y="-265038"/>
                  <a:chExt cx="61318" cy="68919"/>
                </a:xfrm>
              </p:grpSpPr>
              <p:sp>
                <p:nvSpPr>
                  <p:cNvPr id="4874" name="Google Shape;4874;p31"/>
                  <p:cNvSpPr/>
                  <p:nvPr/>
                </p:nvSpPr>
                <p:spPr>
                  <a:xfrm>
                    <a:off x="18656195"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75" name="Google Shape;4875;p31"/>
                  <p:cNvSpPr/>
                  <p:nvPr/>
                </p:nvSpPr>
                <p:spPr>
                  <a:xfrm>
                    <a:off x="18616594"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76" name="Google Shape;4876;p31"/>
                <p:cNvGrpSpPr/>
                <p:nvPr/>
              </p:nvGrpSpPr>
              <p:grpSpPr>
                <a:xfrm>
                  <a:off x="19036931" y="-265038"/>
                  <a:ext cx="61318" cy="68919"/>
                  <a:chOff x="19036931" y="-265038"/>
                  <a:chExt cx="61318" cy="68919"/>
                </a:xfrm>
              </p:grpSpPr>
              <p:sp>
                <p:nvSpPr>
                  <p:cNvPr id="4877" name="Google Shape;4877;p31"/>
                  <p:cNvSpPr/>
                  <p:nvPr/>
                </p:nvSpPr>
                <p:spPr>
                  <a:xfrm>
                    <a:off x="19076527"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78" name="Google Shape;4878;p31"/>
                  <p:cNvSpPr/>
                  <p:nvPr/>
                </p:nvSpPr>
                <p:spPr>
                  <a:xfrm>
                    <a:off x="1903693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79" name="Google Shape;4879;p31"/>
                <p:cNvGrpSpPr/>
                <p:nvPr/>
              </p:nvGrpSpPr>
              <p:grpSpPr>
                <a:xfrm>
                  <a:off x="19457259" y="-265038"/>
                  <a:ext cx="61318" cy="68919"/>
                  <a:chOff x="19457259" y="-265038"/>
                  <a:chExt cx="61318" cy="68919"/>
                </a:xfrm>
              </p:grpSpPr>
              <p:sp>
                <p:nvSpPr>
                  <p:cNvPr id="4880" name="Google Shape;4880;p31"/>
                  <p:cNvSpPr/>
                  <p:nvPr/>
                </p:nvSpPr>
                <p:spPr>
                  <a:xfrm>
                    <a:off x="19496863"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81" name="Google Shape;4881;p31"/>
                  <p:cNvSpPr/>
                  <p:nvPr/>
                </p:nvSpPr>
                <p:spPr>
                  <a:xfrm>
                    <a:off x="19457259"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82" name="Google Shape;4882;p31"/>
                <p:cNvGrpSpPr/>
                <p:nvPr/>
              </p:nvGrpSpPr>
              <p:grpSpPr>
                <a:xfrm>
                  <a:off x="19877523" y="-265070"/>
                  <a:ext cx="61381" cy="68935"/>
                  <a:chOff x="19877523" y="-265070"/>
                  <a:chExt cx="61381" cy="68935"/>
                </a:xfrm>
              </p:grpSpPr>
              <p:sp>
                <p:nvSpPr>
                  <p:cNvPr id="4883" name="Google Shape;4883;p31"/>
                  <p:cNvSpPr/>
                  <p:nvPr/>
                </p:nvSpPr>
                <p:spPr>
                  <a:xfrm>
                    <a:off x="19917192"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84" name="Google Shape;4884;p31"/>
                  <p:cNvSpPr/>
                  <p:nvPr/>
                </p:nvSpPr>
                <p:spPr>
                  <a:xfrm>
                    <a:off x="19877523" y="-26507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885" name="Google Shape;4885;p31"/>
              <p:cNvGrpSpPr/>
              <p:nvPr/>
            </p:nvGrpSpPr>
            <p:grpSpPr>
              <a:xfrm>
                <a:off x="16514858" y="189732"/>
                <a:ext cx="3424046" cy="68952"/>
                <a:chOff x="16514858" y="189732"/>
                <a:chExt cx="3424046" cy="68952"/>
              </a:xfrm>
            </p:grpSpPr>
            <p:grpSp>
              <p:nvGrpSpPr>
                <p:cNvPr id="4886" name="Google Shape;4886;p31"/>
                <p:cNvGrpSpPr/>
                <p:nvPr/>
              </p:nvGrpSpPr>
              <p:grpSpPr>
                <a:xfrm>
                  <a:off x="16514858" y="189732"/>
                  <a:ext cx="61382" cy="68935"/>
                  <a:chOff x="16514858" y="189732"/>
                  <a:chExt cx="61382" cy="68935"/>
                </a:xfrm>
              </p:grpSpPr>
              <p:sp>
                <p:nvSpPr>
                  <p:cNvPr id="4887" name="Google Shape;4887;p31"/>
                  <p:cNvSpPr/>
                  <p:nvPr/>
                </p:nvSpPr>
                <p:spPr>
                  <a:xfrm>
                    <a:off x="16554531"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88" name="Google Shape;4888;p31"/>
                  <p:cNvSpPr/>
                  <p:nvPr/>
                </p:nvSpPr>
                <p:spPr>
                  <a:xfrm>
                    <a:off x="16514858" y="18973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89" name="Google Shape;4889;p31"/>
                <p:cNvGrpSpPr/>
                <p:nvPr/>
              </p:nvGrpSpPr>
              <p:grpSpPr>
                <a:xfrm>
                  <a:off x="16935261" y="189765"/>
                  <a:ext cx="61318" cy="68919"/>
                  <a:chOff x="16935261" y="189765"/>
                  <a:chExt cx="61318" cy="68919"/>
                </a:xfrm>
              </p:grpSpPr>
              <p:sp>
                <p:nvSpPr>
                  <p:cNvPr id="4890" name="Google Shape;4890;p31"/>
                  <p:cNvSpPr/>
                  <p:nvPr/>
                </p:nvSpPr>
                <p:spPr>
                  <a:xfrm>
                    <a:off x="16974864" y="19139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91" name="Google Shape;4891;p31"/>
                  <p:cNvSpPr/>
                  <p:nvPr/>
                </p:nvSpPr>
                <p:spPr>
                  <a:xfrm>
                    <a:off x="1693526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92" name="Google Shape;4892;p31"/>
                <p:cNvGrpSpPr/>
                <p:nvPr/>
              </p:nvGrpSpPr>
              <p:grpSpPr>
                <a:xfrm>
                  <a:off x="17355600" y="189765"/>
                  <a:ext cx="61318" cy="68919"/>
                  <a:chOff x="17355600" y="189765"/>
                  <a:chExt cx="61318" cy="68919"/>
                </a:xfrm>
              </p:grpSpPr>
              <p:sp>
                <p:nvSpPr>
                  <p:cNvPr id="4893" name="Google Shape;4893;p31"/>
                  <p:cNvSpPr/>
                  <p:nvPr/>
                </p:nvSpPr>
                <p:spPr>
                  <a:xfrm>
                    <a:off x="17395198"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94" name="Google Shape;4894;p31"/>
                  <p:cNvSpPr/>
                  <p:nvPr/>
                </p:nvSpPr>
                <p:spPr>
                  <a:xfrm>
                    <a:off x="17355600"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95" name="Google Shape;4895;p31"/>
                <p:cNvGrpSpPr/>
                <p:nvPr/>
              </p:nvGrpSpPr>
              <p:grpSpPr>
                <a:xfrm>
                  <a:off x="17775927" y="189765"/>
                  <a:ext cx="61318" cy="68919"/>
                  <a:chOff x="17775927" y="189765"/>
                  <a:chExt cx="61318" cy="68919"/>
                </a:xfrm>
              </p:grpSpPr>
              <p:sp>
                <p:nvSpPr>
                  <p:cNvPr id="4896" name="Google Shape;4896;p31"/>
                  <p:cNvSpPr/>
                  <p:nvPr/>
                </p:nvSpPr>
                <p:spPr>
                  <a:xfrm>
                    <a:off x="17815530"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897" name="Google Shape;4897;p31"/>
                  <p:cNvSpPr/>
                  <p:nvPr/>
                </p:nvSpPr>
                <p:spPr>
                  <a:xfrm>
                    <a:off x="17775927"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898" name="Google Shape;4898;p31"/>
                <p:cNvGrpSpPr/>
                <p:nvPr/>
              </p:nvGrpSpPr>
              <p:grpSpPr>
                <a:xfrm>
                  <a:off x="18196266" y="189765"/>
                  <a:ext cx="61318" cy="68919"/>
                  <a:chOff x="18196266" y="189765"/>
                  <a:chExt cx="61318" cy="68919"/>
                </a:xfrm>
              </p:grpSpPr>
              <p:sp>
                <p:nvSpPr>
                  <p:cNvPr id="4899" name="Google Shape;4899;p31"/>
                  <p:cNvSpPr/>
                  <p:nvPr/>
                </p:nvSpPr>
                <p:spPr>
                  <a:xfrm>
                    <a:off x="18235859"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00" name="Google Shape;4900;p31"/>
                  <p:cNvSpPr/>
                  <p:nvPr/>
                </p:nvSpPr>
                <p:spPr>
                  <a:xfrm>
                    <a:off x="18196266"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01" name="Google Shape;4901;p31"/>
                <p:cNvGrpSpPr/>
                <p:nvPr/>
              </p:nvGrpSpPr>
              <p:grpSpPr>
                <a:xfrm>
                  <a:off x="18616594" y="189765"/>
                  <a:ext cx="61318" cy="68919"/>
                  <a:chOff x="18616594" y="189765"/>
                  <a:chExt cx="61318" cy="68919"/>
                </a:xfrm>
              </p:grpSpPr>
              <p:sp>
                <p:nvSpPr>
                  <p:cNvPr id="4902" name="Google Shape;4902;p31"/>
                  <p:cNvSpPr/>
                  <p:nvPr/>
                </p:nvSpPr>
                <p:spPr>
                  <a:xfrm>
                    <a:off x="18656195"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03" name="Google Shape;4903;p31"/>
                  <p:cNvSpPr/>
                  <p:nvPr/>
                </p:nvSpPr>
                <p:spPr>
                  <a:xfrm>
                    <a:off x="18616594"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04" name="Google Shape;4904;p31"/>
                <p:cNvGrpSpPr/>
                <p:nvPr/>
              </p:nvGrpSpPr>
              <p:grpSpPr>
                <a:xfrm>
                  <a:off x="19036931" y="189765"/>
                  <a:ext cx="61318" cy="68919"/>
                  <a:chOff x="19036931" y="189765"/>
                  <a:chExt cx="61318" cy="68919"/>
                </a:xfrm>
              </p:grpSpPr>
              <p:sp>
                <p:nvSpPr>
                  <p:cNvPr id="4905" name="Google Shape;4905;p31"/>
                  <p:cNvSpPr/>
                  <p:nvPr/>
                </p:nvSpPr>
                <p:spPr>
                  <a:xfrm>
                    <a:off x="19076527"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06" name="Google Shape;4906;p31"/>
                  <p:cNvSpPr/>
                  <p:nvPr/>
                </p:nvSpPr>
                <p:spPr>
                  <a:xfrm>
                    <a:off x="1903693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07" name="Google Shape;4907;p31"/>
                <p:cNvGrpSpPr/>
                <p:nvPr/>
              </p:nvGrpSpPr>
              <p:grpSpPr>
                <a:xfrm>
                  <a:off x="19457259" y="189765"/>
                  <a:ext cx="61318" cy="68919"/>
                  <a:chOff x="19457259" y="189765"/>
                  <a:chExt cx="61318" cy="68919"/>
                </a:xfrm>
              </p:grpSpPr>
              <p:sp>
                <p:nvSpPr>
                  <p:cNvPr id="4908" name="Google Shape;4908;p31"/>
                  <p:cNvSpPr/>
                  <p:nvPr/>
                </p:nvSpPr>
                <p:spPr>
                  <a:xfrm>
                    <a:off x="19496863"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09" name="Google Shape;4909;p31"/>
                  <p:cNvSpPr/>
                  <p:nvPr/>
                </p:nvSpPr>
                <p:spPr>
                  <a:xfrm>
                    <a:off x="19457259"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10" name="Google Shape;4910;p31"/>
                <p:cNvGrpSpPr/>
                <p:nvPr/>
              </p:nvGrpSpPr>
              <p:grpSpPr>
                <a:xfrm>
                  <a:off x="19877523" y="189732"/>
                  <a:ext cx="61381" cy="68935"/>
                  <a:chOff x="19877523" y="189732"/>
                  <a:chExt cx="61381" cy="68935"/>
                </a:xfrm>
              </p:grpSpPr>
              <p:sp>
                <p:nvSpPr>
                  <p:cNvPr id="4911" name="Google Shape;4911;p31"/>
                  <p:cNvSpPr/>
                  <p:nvPr/>
                </p:nvSpPr>
                <p:spPr>
                  <a:xfrm>
                    <a:off x="19917192"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12" name="Google Shape;4912;p31"/>
                  <p:cNvSpPr/>
                  <p:nvPr/>
                </p:nvSpPr>
                <p:spPr>
                  <a:xfrm>
                    <a:off x="19877523" y="18973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913" name="Google Shape;4913;p31"/>
              <p:cNvGrpSpPr/>
              <p:nvPr/>
            </p:nvGrpSpPr>
            <p:grpSpPr>
              <a:xfrm>
                <a:off x="16514858" y="644547"/>
                <a:ext cx="3424046" cy="68952"/>
                <a:chOff x="16514858" y="644547"/>
                <a:chExt cx="3424046" cy="68952"/>
              </a:xfrm>
            </p:grpSpPr>
            <p:grpSp>
              <p:nvGrpSpPr>
                <p:cNvPr id="4914" name="Google Shape;4914;p31"/>
                <p:cNvGrpSpPr/>
                <p:nvPr/>
              </p:nvGrpSpPr>
              <p:grpSpPr>
                <a:xfrm>
                  <a:off x="16514858" y="644547"/>
                  <a:ext cx="61382" cy="68935"/>
                  <a:chOff x="16514858" y="644547"/>
                  <a:chExt cx="61382" cy="68935"/>
                </a:xfrm>
              </p:grpSpPr>
              <p:sp>
                <p:nvSpPr>
                  <p:cNvPr id="4915" name="Google Shape;4915;p31"/>
                  <p:cNvSpPr/>
                  <p:nvPr/>
                </p:nvSpPr>
                <p:spPr>
                  <a:xfrm>
                    <a:off x="16554531"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16" name="Google Shape;4916;p31"/>
                  <p:cNvSpPr/>
                  <p:nvPr/>
                </p:nvSpPr>
                <p:spPr>
                  <a:xfrm>
                    <a:off x="16514858" y="64454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17" name="Google Shape;4917;p31"/>
                <p:cNvGrpSpPr/>
                <p:nvPr/>
              </p:nvGrpSpPr>
              <p:grpSpPr>
                <a:xfrm>
                  <a:off x="16935261" y="644580"/>
                  <a:ext cx="61318" cy="68919"/>
                  <a:chOff x="16935261" y="644580"/>
                  <a:chExt cx="61318" cy="68919"/>
                </a:xfrm>
              </p:grpSpPr>
              <p:sp>
                <p:nvSpPr>
                  <p:cNvPr id="4918" name="Google Shape;4918;p31"/>
                  <p:cNvSpPr/>
                  <p:nvPr/>
                </p:nvSpPr>
                <p:spPr>
                  <a:xfrm>
                    <a:off x="16974864" y="64620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19" name="Google Shape;4919;p31"/>
                  <p:cNvSpPr/>
                  <p:nvPr/>
                </p:nvSpPr>
                <p:spPr>
                  <a:xfrm>
                    <a:off x="1693526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20" name="Google Shape;4920;p31"/>
                <p:cNvGrpSpPr/>
                <p:nvPr/>
              </p:nvGrpSpPr>
              <p:grpSpPr>
                <a:xfrm>
                  <a:off x="17355600" y="644580"/>
                  <a:ext cx="61318" cy="68919"/>
                  <a:chOff x="17355600" y="644580"/>
                  <a:chExt cx="61318" cy="68919"/>
                </a:xfrm>
              </p:grpSpPr>
              <p:sp>
                <p:nvSpPr>
                  <p:cNvPr id="4921" name="Google Shape;4921;p31"/>
                  <p:cNvSpPr/>
                  <p:nvPr/>
                </p:nvSpPr>
                <p:spPr>
                  <a:xfrm>
                    <a:off x="17395198"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22" name="Google Shape;4922;p31"/>
                  <p:cNvSpPr/>
                  <p:nvPr/>
                </p:nvSpPr>
                <p:spPr>
                  <a:xfrm>
                    <a:off x="17355600"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23" name="Google Shape;4923;p31"/>
                <p:cNvGrpSpPr/>
                <p:nvPr/>
              </p:nvGrpSpPr>
              <p:grpSpPr>
                <a:xfrm>
                  <a:off x="17775927" y="644580"/>
                  <a:ext cx="61318" cy="68919"/>
                  <a:chOff x="17775927" y="644580"/>
                  <a:chExt cx="61318" cy="68919"/>
                </a:xfrm>
              </p:grpSpPr>
              <p:sp>
                <p:nvSpPr>
                  <p:cNvPr id="4924" name="Google Shape;4924;p31"/>
                  <p:cNvSpPr/>
                  <p:nvPr/>
                </p:nvSpPr>
                <p:spPr>
                  <a:xfrm>
                    <a:off x="17815530"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25" name="Google Shape;4925;p31"/>
                  <p:cNvSpPr/>
                  <p:nvPr/>
                </p:nvSpPr>
                <p:spPr>
                  <a:xfrm>
                    <a:off x="17775927"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26" name="Google Shape;4926;p31"/>
                <p:cNvGrpSpPr/>
                <p:nvPr/>
              </p:nvGrpSpPr>
              <p:grpSpPr>
                <a:xfrm>
                  <a:off x="18196266" y="644580"/>
                  <a:ext cx="61318" cy="68919"/>
                  <a:chOff x="18196266" y="644580"/>
                  <a:chExt cx="61318" cy="68919"/>
                </a:xfrm>
              </p:grpSpPr>
              <p:sp>
                <p:nvSpPr>
                  <p:cNvPr id="4927" name="Google Shape;4927;p31"/>
                  <p:cNvSpPr/>
                  <p:nvPr/>
                </p:nvSpPr>
                <p:spPr>
                  <a:xfrm>
                    <a:off x="18235859"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28" name="Google Shape;4928;p31"/>
                  <p:cNvSpPr/>
                  <p:nvPr/>
                </p:nvSpPr>
                <p:spPr>
                  <a:xfrm>
                    <a:off x="18196266"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29" name="Google Shape;4929;p31"/>
                <p:cNvGrpSpPr/>
                <p:nvPr/>
              </p:nvGrpSpPr>
              <p:grpSpPr>
                <a:xfrm>
                  <a:off x="18616594" y="644580"/>
                  <a:ext cx="61318" cy="68919"/>
                  <a:chOff x="18616594" y="644580"/>
                  <a:chExt cx="61318" cy="68919"/>
                </a:xfrm>
              </p:grpSpPr>
              <p:sp>
                <p:nvSpPr>
                  <p:cNvPr id="4930" name="Google Shape;4930;p31"/>
                  <p:cNvSpPr/>
                  <p:nvPr/>
                </p:nvSpPr>
                <p:spPr>
                  <a:xfrm>
                    <a:off x="18656195"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31" name="Google Shape;4931;p31"/>
                  <p:cNvSpPr/>
                  <p:nvPr/>
                </p:nvSpPr>
                <p:spPr>
                  <a:xfrm>
                    <a:off x="18616594"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32" name="Google Shape;4932;p31"/>
                <p:cNvGrpSpPr/>
                <p:nvPr/>
              </p:nvGrpSpPr>
              <p:grpSpPr>
                <a:xfrm>
                  <a:off x="19036931" y="644580"/>
                  <a:ext cx="61318" cy="68919"/>
                  <a:chOff x="19036931" y="644580"/>
                  <a:chExt cx="61318" cy="68919"/>
                </a:xfrm>
              </p:grpSpPr>
              <p:sp>
                <p:nvSpPr>
                  <p:cNvPr id="4933" name="Google Shape;4933;p31"/>
                  <p:cNvSpPr/>
                  <p:nvPr/>
                </p:nvSpPr>
                <p:spPr>
                  <a:xfrm>
                    <a:off x="19076527"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34" name="Google Shape;4934;p31"/>
                  <p:cNvSpPr/>
                  <p:nvPr/>
                </p:nvSpPr>
                <p:spPr>
                  <a:xfrm>
                    <a:off x="1903693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35" name="Google Shape;4935;p31"/>
                <p:cNvGrpSpPr/>
                <p:nvPr/>
              </p:nvGrpSpPr>
              <p:grpSpPr>
                <a:xfrm>
                  <a:off x="19457259" y="644580"/>
                  <a:ext cx="61318" cy="68919"/>
                  <a:chOff x="19457259" y="644580"/>
                  <a:chExt cx="61318" cy="68919"/>
                </a:xfrm>
              </p:grpSpPr>
              <p:sp>
                <p:nvSpPr>
                  <p:cNvPr id="4936" name="Google Shape;4936;p31"/>
                  <p:cNvSpPr/>
                  <p:nvPr/>
                </p:nvSpPr>
                <p:spPr>
                  <a:xfrm>
                    <a:off x="19496863"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37" name="Google Shape;4937;p31"/>
                  <p:cNvSpPr/>
                  <p:nvPr/>
                </p:nvSpPr>
                <p:spPr>
                  <a:xfrm>
                    <a:off x="19457259"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38" name="Google Shape;4938;p31"/>
                <p:cNvGrpSpPr/>
                <p:nvPr/>
              </p:nvGrpSpPr>
              <p:grpSpPr>
                <a:xfrm>
                  <a:off x="19877523" y="644547"/>
                  <a:ext cx="61381" cy="68935"/>
                  <a:chOff x="19877523" y="644547"/>
                  <a:chExt cx="61381" cy="68935"/>
                </a:xfrm>
              </p:grpSpPr>
              <p:sp>
                <p:nvSpPr>
                  <p:cNvPr id="4939" name="Google Shape;4939;p31"/>
                  <p:cNvSpPr/>
                  <p:nvPr/>
                </p:nvSpPr>
                <p:spPr>
                  <a:xfrm>
                    <a:off x="19917192"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40" name="Google Shape;4940;p31"/>
                  <p:cNvSpPr/>
                  <p:nvPr/>
                </p:nvSpPr>
                <p:spPr>
                  <a:xfrm>
                    <a:off x="19877523" y="64454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941" name="Google Shape;4941;p31"/>
              <p:cNvGrpSpPr/>
              <p:nvPr/>
            </p:nvGrpSpPr>
            <p:grpSpPr>
              <a:xfrm>
                <a:off x="16514858" y="1099351"/>
                <a:ext cx="3424046" cy="68951"/>
                <a:chOff x="16514858" y="1099351"/>
                <a:chExt cx="3424046" cy="68951"/>
              </a:xfrm>
            </p:grpSpPr>
            <p:grpSp>
              <p:nvGrpSpPr>
                <p:cNvPr id="4942" name="Google Shape;4942;p31"/>
                <p:cNvGrpSpPr/>
                <p:nvPr/>
              </p:nvGrpSpPr>
              <p:grpSpPr>
                <a:xfrm>
                  <a:off x="16514858" y="1099351"/>
                  <a:ext cx="61382" cy="68935"/>
                  <a:chOff x="16514858" y="1099351"/>
                  <a:chExt cx="61382" cy="68935"/>
                </a:xfrm>
              </p:grpSpPr>
              <p:sp>
                <p:nvSpPr>
                  <p:cNvPr id="4943" name="Google Shape;4943;p31"/>
                  <p:cNvSpPr/>
                  <p:nvPr/>
                </p:nvSpPr>
                <p:spPr>
                  <a:xfrm>
                    <a:off x="16554531"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44" name="Google Shape;4944;p31"/>
                  <p:cNvSpPr/>
                  <p:nvPr/>
                </p:nvSpPr>
                <p:spPr>
                  <a:xfrm>
                    <a:off x="16514858" y="1099351"/>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45" name="Google Shape;4945;p31"/>
                <p:cNvGrpSpPr/>
                <p:nvPr/>
              </p:nvGrpSpPr>
              <p:grpSpPr>
                <a:xfrm>
                  <a:off x="16935261" y="1099383"/>
                  <a:ext cx="61318" cy="68919"/>
                  <a:chOff x="16935261" y="1099383"/>
                  <a:chExt cx="61318" cy="68919"/>
                </a:xfrm>
              </p:grpSpPr>
              <p:sp>
                <p:nvSpPr>
                  <p:cNvPr id="4946" name="Google Shape;4946;p31"/>
                  <p:cNvSpPr/>
                  <p:nvPr/>
                </p:nvSpPr>
                <p:spPr>
                  <a:xfrm>
                    <a:off x="16974864" y="110100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47" name="Google Shape;4947;p31"/>
                  <p:cNvSpPr/>
                  <p:nvPr/>
                </p:nvSpPr>
                <p:spPr>
                  <a:xfrm>
                    <a:off x="1693526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48" name="Google Shape;4948;p31"/>
                <p:cNvGrpSpPr/>
                <p:nvPr/>
              </p:nvGrpSpPr>
              <p:grpSpPr>
                <a:xfrm>
                  <a:off x="17355600" y="1099383"/>
                  <a:ext cx="61318" cy="68919"/>
                  <a:chOff x="17355600" y="1099383"/>
                  <a:chExt cx="61318" cy="68919"/>
                </a:xfrm>
              </p:grpSpPr>
              <p:sp>
                <p:nvSpPr>
                  <p:cNvPr id="4949" name="Google Shape;4949;p31"/>
                  <p:cNvSpPr/>
                  <p:nvPr/>
                </p:nvSpPr>
                <p:spPr>
                  <a:xfrm>
                    <a:off x="17395198"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50" name="Google Shape;4950;p31"/>
                  <p:cNvSpPr/>
                  <p:nvPr/>
                </p:nvSpPr>
                <p:spPr>
                  <a:xfrm>
                    <a:off x="17355600"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51" name="Google Shape;4951;p31"/>
                <p:cNvGrpSpPr/>
                <p:nvPr/>
              </p:nvGrpSpPr>
              <p:grpSpPr>
                <a:xfrm>
                  <a:off x="17775927" y="1099383"/>
                  <a:ext cx="61318" cy="68919"/>
                  <a:chOff x="17775927" y="1099383"/>
                  <a:chExt cx="61318" cy="68919"/>
                </a:xfrm>
              </p:grpSpPr>
              <p:sp>
                <p:nvSpPr>
                  <p:cNvPr id="4952" name="Google Shape;4952;p31"/>
                  <p:cNvSpPr/>
                  <p:nvPr/>
                </p:nvSpPr>
                <p:spPr>
                  <a:xfrm>
                    <a:off x="17815530"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53" name="Google Shape;4953;p31"/>
                  <p:cNvSpPr/>
                  <p:nvPr/>
                </p:nvSpPr>
                <p:spPr>
                  <a:xfrm>
                    <a:off x="17775927"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54" name="Google Shape;4954;p31"/>
                <p:cNvGrpSpPr/>
                <p:nvPr/>
              </p:nvGrpSpPr>
              <p:grpSpPr>
                <a:xfrm>
                  <a:off x="18196266" y="1099383"/>
                  <a:ext cx="61318" cy="68919"/>
                  <a:chOff x="18196266" y="1099383"/>
                  <a:chExt cx="61318" cy="68919"/>
                </a:xfrm>
              </p:grpSpPr>
              <p:sp>
                <p:nvSpPr>
                  <p:cNvPr id="4955" name="Google Shape;4955;p31"/>
                  <p:cNvSpPr/>
                  <p:nvPr/>
                </p:nvSpPr>
                <p:spPr>
                  <a:xfrm>
                    <a:off x="18235859"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56" name="Google Shape;4956;p31"/>
                  <p:cNvSpPr/>
                  <p:nvPr/>
                </p:nvSpPr>
                <p:spPr>
                  <a:xfrm>
                    <a:off x="18196266"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57" name="Google Shape;4957;p31"/>
                <p:cNvGrpSpPr/>
                <p:nvPr/>
              </p:nvGrpSpPr>
              <p:grpSpPr>
                <a:xfrm>
                  <a:off x="18616594" y="1099383"/>
                  <a:ext cx="61318" cy="68919"/>
                  <a:chOff x="18616594" y="1099383"/>
                  <a:chExt cx="61318" cy="68919"/>
                </a:xfrm>
              </p:grpSpPr>
              <p:sp>
                <p:nvSpPr>
                  <p:cNvPr id="4958" name="Google Shape;4958;p31"/>
                  <p:cNvSpPr/>
                  <p:nvPr/>
                </p:nvSpPr>
                <p:spPr>
                  <a:xfrm>
                    <a:off x="18656195"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59" name="Google Shape;4959;p31"/>
                  <p:cNvSpPr/>
                  <p:nvPr/>
                </p:nvSpPr>
                <p:spPr>
                  <a:xfrm>
                    <a:off x="18616594"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60" name="Google Shape;4960;p31"/>
                <p:cNvGrpSpPr/>
                <p:nvPr/>
              </p:nvGrpSpPr>
              <p:grpSpPr>
                <a:xfrm>
                  <a:off x="19036931" y="1099383"/>
                  <a:ext cx="61318" cy="68919"/>
                  <a:chOff x="19036931" y="1099383"/>
                  <a:chExt cx="61318" cy="68919"/>
                </a:xfrm>
              </p:grpSpPr>
              <p:sp>
                <p:nvSpPr>
                  <p:cNvPr id="4961" name="Google Shape;4961;p31"/>
                  <p:cNvSpPr/>
                  <p:nvPr/>
                </p:nvSpPr>
                <p:spPr>
                  <a:xfrm>
                    <a:off x="19076527"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62" name="Google Shape;4962;p31"/>
                  <p:cNvSpPr/>
                  <p:nvPr/>
                </p:nvSpPr>
                <p:spPr>
                  <a:xfrm>
                    <a:off x="1903693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63" name="Google Shape;4963;p31"/>
                <p:cNvGrpSpPr/>
                <p:nvPr/>
              </p:nvGrpSpPr>
              <p:grpSpPr>
                <a:xfrm>
                  <a:off x="19457259" y="1099383"/>
                  <a:ext cx="61318" cy="68919"/>
                  <a:chOff x="19457259" y="1099383"/>
                  <a:chExt cx="61318" cy="68919"/>
                </a:xfrm>
              </p:grpSpPr>
              <p:sp>
                <p:nvSpPr>
                  <p:cNvPr id="4964" name="Google Shape;4964;p31"/>
                  <p:cNvSpPr/>
                  <p:nvPr/>
                </p:nvSpPr>
                <p:spPr>
                  <a:xfrm>
                    <a:off x="19496863"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65" name="Google Shape;4965;p31"/>
                  <p:cNvSpPr/>
                  <p:nvPr/>
                </p:nvSpPr>
                <p:spPr>
                  <a:xfrm>
                    <a:off x="19457259"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66" name="Google Shape;4966;p31"/>
                <p:cNvGrpSpPr/>
                <p:nvPr/>
              </p:nvGrpSpPr>
              <p:grpSpPr>
                <a:xfrm>
                  <a:off x="19877523" y="1099351"/>
                  <a:ext cx="61381" cy="68935"/>
                  <a:chOff x="19877523" y="1099351"/>
                  <a:chExt cx="61381" cy="68935"/>
                </a:xfrm>
              </p:grpSpPr>
              <p:sp>
                <p:nvSpPr>
                  <p:cNvPr id="4967" name="Google Shape;4967;p31"/>
                  <p:cNvSpPr/>
                  <p:nvPr/>
                </p:nvSpPr>
                <p:spPr>
                  <a:xfrm>
                    <a:off x="19917192"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68" name="Google Shape;4968;p31"/>
                  <p:cNvSpPr/>
                  <p:nvPr/>
                </p:nvSpPr>
                <p:spPr>
                  <a:xfrm>
                    <a:off x="19877523" y="1099351"/>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969" name="Google Shape;4969;p31"/>
              <p:cNvGrpSpPr/>
              <p:nvPr/>
            </p:nvGrpSpPr>
            <p:grpSpPr>
              <a:xfrm>
                <a:off x="16514858" y="1554154"/>
                <a:ext cx="3424046" cy="68951"/>
                <a:chOff x="16514858" y="1554154"/>
                <a:chExt cx="3424046" cy="68951"/>
              </a:xfrm>
            </p:grpSpPr>
            <p:grpSp>
              <p:nvGrpSpPr>
                <p:cNvPr id="4970" name="Google Shape;4970;p31"/>
                <p:cNvGrpSpPr/>
                <p:nvPr/>
              </p:nvGrpSpPr>
              <p:grpSpPr>
                <a:xfrm>
                  <a:off x="16514858" y="1554154"/>
                  <a:ext cx="61382" cy="68935"/>
                  <a:chOff x="16514858" y="1554154"/>
                  <a:chExt cx="61382" cy="68935"/>
                </a:xfrm>
              </p:grpSpPr>
              <p:sp>
                <p:nvSpPr>
                  <p:cNvPr id="4971" name="Google Shape;4971;p31"/>
                  <p:cNvSpPr/>
                  <p:nvPr/>
                </p:nvSpPr>
                <p:spPr>
                  <a:xfrm>
                    <a:off x="16554531"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72" name="Google Shape;4972;p31"/>
                  <p:cNvSpPr/>
                  <p:nvPr/>
                </p:nvSpPr>
                <p:spPr>
                  <a:xfrm>
                    <a:off x="16514858" y="155415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73" name="Google Shape;4973;p31"/>
                <p:cNvGrpSpPr/>
                <p:nvPr/>
              </p:nvGrpSpPr>
              <p:grpSpPr>
                <a:xfrm>
                  <a:off x="16935261" y="1554186"/>
                  <a:ext cx="61318" cy="68919"/>
                  <a:chOff x="16935261" y="1554186"/>
                  <a:chExt cx="61318" cy="68919"/>
                </a:xfrm>
              </p:grpSpPr>
              <p:sp>
                <p:nvSpPr>
                  <p:cNvPr id="4974" name="Google Shape;4974;p31"/>
                  <p:cNvSpPr/>
                  <p:nvPr/>
                </p:nvSpPr>
                <p:spPr>
                  <a:xfrm>
                    <a:off x="16974864" y="1555808"/>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75" name="Google Shape;4975;p31"/>
                  <p:cNvSpPr/>
                  <p:nvPr/>
                </p:nvSpPr>
                <p:spPr>
                  <a:xfrm>
                    <a:off x="1693526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76" name="Google Shape;4976;p31"/>
                <p:cNvGrpSpPr/>
                <p:nvPr/>
              </p:nvGrpSpPr>
              <p:grpSpPr>
                <a:xfrm>
                  <a:off x="17355600" y="1554186"/>
                  <a:ext cx="61318" cy="68919"/>
                  <a:chOff x="17355600" y="1554186"/>
                  <a:chExt cx="61318" cy="68919"/>
                </a:xfrm>
              </p:grpSpPr>
              <p:sp>
                <p:nvSpPr>
                  <p:cNvPr id="4977" name="Google Shape;4977;p31"/>
                  <p:cNvSpPr/>
                  <p:nvPr/>
                </p:nvSpPr>
                <p:spPr>
                  <a:xfrm>
                    <a:off x="17395198"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78" name="Google Shape;4978;p31"/>
                  <p:cNvSpPr/>
                  <p:nvPr/>
                </p:nvSpPr>
                <p:spPr>
                  <a:xfrm>
                    <a:off x="17355600"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79" name="Google Shape;4979;p31"/>
                <p:cNvGrpSpPr/>
                <p:nvPr/>
              </p:nvGrpSpPr>
              <p:grpSpPr>
                <a:xfrm>
                  <a:off x="17775927" y="1554186"/>
                  <a:ext cx="61318" cy="68919"/>
                  <a:chOff x="17775927" y="1554186"/>
                  <a:chExt cx="61318" cy="68919"/>
                </a:xfrm>
              </p:grpSpPr>
              <p:sp>
                <p:nvSpPr>
                  <p:cNvPr id="4980" name="Google Shape;4980;p31"/>
                  <p:cNvSpPr/>
                  <p:nvPr/>
                </p:nvSpPr>
                <p:spPr>
                  <a:xfrm>
                    <a:off x="17815530"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81" name="Google Shape;4981;p31"/>
                  <p:cNvSpPr/>
                  <p:nvPr/>
                </p:nvSpPr>
                <p:spPr>
                  <a:xfrm>
                    <a:off x="17775927"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82" name="Google Shape;4982;p31"/>
                <p:cNvGrpSpPr/>
                <p:nvPr/>
              </p:nvGrpSpPr>
              <p:grpSpPr>
                <a:xfrm>
                  <a:off x="18196266" y="1554186"/>
                  <a:ext cx="61318" cy="68919"/>
                  <a:chOff x="18196266" y="1554186"/>
                  <a:chExt cx="61318" cy="68919"/>
                </a:xfrm>
              </p:grpSpPr>
              <p:sp>
                <p:nvSpPr>
                  <p:cNvPr id="4983" name="Google Shape;4983;p31"/>
                  <p:cNvSpPr/>
                  <p:nvPr/>
                </p:nvSpPr>
                <p:spPr>
                  <a:xfrm>
                    <a:off x="18235859"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84" name="Google Shape;4984;p31"/>
                  <p:cNvSpPr/>
                  <p:nvPr/>
                </p:nvSpPr>
                <p:spPr>
                  <a:xfrm>
                    <a:off x="18196266"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85" name="Google Shape;4985;p31"/>
                <p:cNvGrpSpPr/>
                <p:nvPr/>
              </p:nvGrpSpPr>
              <p:grpSpPr>
                <a:xfrm>
                  <a:off x="18616594" y="1554186"/>
                  <a:ext cx="61318" cy="68919"/>
                  <a:chOff x="18616594" y="1554186"/>
                  <a:chExt cx="61318" cy="68919"/>
                </a:xfrm>
              </p:grpSpPr>
              <p:sp>
                <p:nvSpPr>
                  <p:cNvPr id="4986" name="Google Shape;4986;p31"/>
                  <p:cNvSpPr/>
                  <p:nvPr/>
                </p:nvSpPr>
                <p:spPr>
                  <a:xfrm>
                    <a:off x="18656195"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87" name="Google Shape;4987;p31"/>
                  <p:cNvSpPr/>
                  <p:nvPr/>
                </p:nvSpPr>
                <p:spPr>
                  <a:xfrm>
                    <a:off x="18616594"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88" name="Google Shape;4988;p31"/>
                <p:cNvGrpSpPr/>
                <p:nvPr/>
              </p:nvGrpSpPr>
              <p:grpSpPr>
                <a:xfrm>
                  <a:off x="19036931" y="1554186"/>
                  <a:ext cx="61318" cy="68919"/>
                  <a:chOff x="19036931" y="1554186"/>
                  <a:chExt cx="61318" cy="68919"/>
                </a:xfrm>
              </p:grpSpPr>
              <p:sp>
                <p:nvSpPr>
                  <p:cNvPr id="4989" name="Google Shape;4989;p31"/>
                  <p:cNvSpPr/>
                  <p:nvPr/>
                </p:nvSpPr>
                <p:spPr>
                  <a:xfrm>
                    <a:off x="19076527"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90" name="Google Shape;4990;p31"/>
                  <p:cNvSpPr/>
                  <p:nvPr/>
                </p:nvSpPr>
                <p:spPr>
                  <a:xfrm>
                    <a:off x="1903693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91" name="Google Shape;4991;p31"/>
                <p:cNvGrpSpPr/>
                <p:nvPr/>
              </p:nvGrpSpPr>
              <p:grpSpPr>
                <a:xfrm>
                  <a:off x="19457259" y="1554186"/>
                  <a:ext cx="61318" cy="68919"/>
                  <a:chOff x="19457259" y="1554186"/>
                  <a:chExt cx="61318" cy="68919"/>
                </a:xfrm>
              </p:grpSpPr>
              <p:sp>
                <p:nvSpPr>
                  <p:cNvPr id="4992" name="Google Shape;4992;p31"/>
                  <p:cNvSpPr/>
                  <p:nvPr/>
                </p:nvSpPr>
                <p:spPr>
                  <a:xfrm>
                    <a:off x="19496863"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93" name="Google Shape;4993;p31"/>
                  <p:cNvSpPr/>
                  <p:nvPr/>
                </p:nvSpPr>
                <p:spPr>
                  <a:xfrm>
                    <a:off x="19457259"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4994" name="Google Shape;4994;p31"/>
                <p:cNvGrpSpPr/>
                <p:nvPr/>
              </p:nvGrpSpPr>
              <p:grpSpPr>
                <a:xfrm>
                  <a:off x="19877523" y="1554154"/>
                  <a:ext cx="61381" cy="68935"/>
                  <a:chOff x="19877523" y="1554154"/>
                  <a:chExt cx="61381" cy="68935"/>
                </a:xfrm>
              </p:grpSpPr>
              <p:sp>
                <p:nvSpPr>
                  <p:cNvPr id="4995" name="Google Shape;4995;p31"/>
                  <p:cNvSpPr/>
                  <p:nvPr/>
                </p:nvSpPr>
                <p:spPr>
                  <a:xfrm>
                    <a:off x="19917192"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4996" name="Google Shape;4996;p31"/>
                  <p:cNvSpPr/>
                  <p:nvPr/>
                </p:nvSpPr>
                <p:spPr>
                  <a:xfrm>
                    <a:off x="19877523" y="155415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4997" name="Google Shape;4997;p31"/>
              <p:cNvGrpSpPr/>
              <p:nvPr/>
            </p:nvGrpSpPr>
            <p:grpSpPr>
              <a:xfrm>
                <a:off x="16514858" y="2008957"/>
                <a:ext cx="3424046" cy="68951"/>
                <a:chOff x="16514858" y="2008957"/>
                <a:chExt cx="3424046" cy="68951"/>
              </a:xfrm>
            </p:grpSpPr>
            <p:grpSp>
              <p:nvGrpSpPr>
                <p:cNvPr id="4998" name="Google Shape;4998;p31"/>
                <p:cNvGrpSpPr/>
                <p:nvPr/>
              </p:nvGrpSpPr>
              <p:grpSpPr>
                <a:xfrm>
                  <a:off x="16514858" y="2008957"/>
                  <a:ext cx="61382" cy="68935"/>
                  <a:chOff x="16514858" y="2008957"/>
                  <a:chExt cx="61382" cy="68935"/>
                </a:xfrm>
              </p:grpSpPr>
              <p:sp>
                <p:nvSpPr>
                  <p:cNvPr id="4999" name="Google Shape;4999;p31"/>
                  <p:cNvSpPr/>
                  <p:nvPr/>
                </p:nvSpPr>
                <p:spPr>
                  <a:xfrm>
                    <a:off x="16554531"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00" name="Google Shape;5000;p31"/>
                  <p:cNvSpPr/>
                  <p:nvPr/>
                </p:nvSpPr>
                <p:spPr>
                  <a:xfrm>
                    <a:off x="16514858" y="2008957"/>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01" name="Google Shape;5001;p31"/>
                <p:cNvGrpSpPr/>
                <p:nvPr/>
              </p:nvGrpSpPr>
              <p:grpSpPr>
                <a:xfrm>
                  <a:off x="16935261" y="2008989"/>
                  <a:ext cx="61318" cy="68919"/>
                  <a:chOff x="16935261" y="2008989"/>
                  <a:chExt cx="61318" cy="68919"/>
                </a:xfrm>
              </p:grpSpPr>
              <p:sp>
                <p:nvSpPr>
                  <p:cNvPr id="5002" name="Google Shape;5002;p31"/>
                  <p:cNvSpPr/>
                  <p:nvPr/>
                </p:nvSpPr>
                <p:spPr>
                  <a:xfrm>
                    <a:off x="16974864" y="2010620"/>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03" name="Google Shape;5003;p31"/>
                  <p:cNvSpPr/>
                  <p:nvPr/>
                </p:nvSpPr>
                <p:spPr>
                  <a:xfrm>
                    <a:off x="1693526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04" name="Google Shape;5004;p31"/>
                <p:cNvGrpSpPr/>
                <p:nvPr/>
              </p:nvGrpSpPr>
              <p:grpSpPr>
                <a:xfrm>
                  <a:off x="17355600" y="2008989"/>
                  <a:ext cx="61318" cy="68919"/>
                  <a:chOff x="17355600" y="2008989"/>
                  <a:chExt cx="61318" cy="68919"/>
                </a:xfrm>
              </p:grpSpPr>
              <p:sp>
                <p:nvSpPr>
                  <p:cNvPr id="5005" name="Google Shape;5005;p31"/>
                  <p:cNvSpPr/>
                  <p:nvPr/>
                </p:nvSpPr>
                <p:spPr>
                  <a:xfrm>
                    <a:off x="17395198"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06" name="Google Shape;5006;p31"/>
                  <p:cNvSpPr/>
                  <p:nvPr/>
                </p:nvSpPr>
                <p:spPr>
                  <a:xfrm>
                    <a:off x="17355600"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07" name="Google Shape;5007;p31"/>
                <p:cNvGrpSpPr/>
                <p:nvPr/>
              </p:nvGrpSpPr>
              <p:grpSpPr>
                <a:xfrm>
                  <a:off x="17775927" y="2008989"/>
                  <a:ext cx="61318" cy="68919"/>
                  <a:chOff x="17775927" y="2008989"/>
                  <a:chExt cx="61318" cy="68919"/>
                </a:xfrm>
              </p:grpSpPr>
              <p:sp>
                <p:nvSpPr>
                  <p:cNvPr id="5008" name="Google Shape;5008;p31"/>
                  <p:cNvSpPr/>
                  <p:nvPr/>
                </p:nvSpPr>
                <p:spPr>
                  <a:xfrm>
                    <a:off x="17815530"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09" name="Google Shape;5009;p31"/>
                  <p:cNvSpPr/>
                  <p:nvPr/>
                </p:nvSpPr>
                <p:spPr>
                  <a:xfrm>
                    <a:off x="17775927"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10" name="Google Shape;5010;p31"/>
                <p:cNvGrpSpPr/>
                <p:nvPr/>
              </p:nvGrpSpPr>
              <p:grpSpPr>
                <a:xfrm>
                  <a:off x="18196266" y="2008989"/>
                  <a:ext cx="61318" cy="68919"/>
                  <a:chOff x="18196266" y="2008989"/>
                  <a:chExt cx="61318" cy="68919"/>
                </a:xfrm>
              </p:grpSpPr>
              <p:sp>
                <p:nvSpPr>
                  <p:cNvPr id="5011" name="Google Shape;5011;p31"/>
                  <p:cNvSpPr/>
                  <p:nvPr/>
                </p:nvSpPr>
                <p:spPr>
                  <a:xfrm>
                    <a:off x="18235859"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12" name="Google Shape;5012;p31"/>
                  <p:cNvSpPr/>
                  <p:nvPr/>
                </p:nvSpPr>
                <p:spPr>
                  <a:xfrm>
                    <a:off x="18196266"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13" name="Google Shape;5013;p31"/>
                <p:cNvGrpSpPr/>
                <p:nvPr/>
              </p:nvGrpSpPr>
              <p:grpSpPr>
                <a:xfrm>
                  <a:off x="18616594" y="2008989"/>
                  <a:ext cx="61318" cy="68919"/>
                  <a:chOff x="18616594" y="2008989"/>
                  <a:chExt cx="61318" cy="68919"/>
                </a:xfrm>
              </p:grpSpPr>
              <p:sp>
                <p:nvSpPr>
                  <p:cNvPr id="5014" name="Google Shape;5014;p31"/>
                  <p:cNvSpPr/>
                  <p:nvPr/>
                </p:nvSpPr>
                <p:spPr>
                  <a:xfrm>
                    <a:off x="18656195"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15" name="Google Shape;5015;p31"/>
                  <p:cNvSpPr/>
                  <p:nvPr/>
                </p:nvSpPr>
                <p:spPr>
                  <a:xfrm>
                    <a:off x="18616594"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16" name="Google Shape;5016;p31"/>
                <p:cNvGrpSpPr/>
                <p:nvPr/>
              </p:nvGrpSpPr>
              <p:grpSpPr>
                <a:xfrm>
                  <a:off x="19036931" y="2008989"/>
                  <a:ext cx="61318" cy="68919"/>
                  <a:chOff x="19036931" y="2008989"/>
                  <a:chExt cx="61318" cy="68919"/>
                </a:xfrm>
              </p:grpSpPr>
              <p:sp>
                <p:nvSpPr>
                  <p:cNvPr id="5017" name="Google Shape;5017;p31"/>
                  <p:cNvSpPr/>
                  <p:nvPr/>
                </p:nvSpPr>
                <p:spPr>
                  <a:xfrm>
                    <a:off x="19076527"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18" name="Google Shape;5018;p31"/>
                  <p:cNvSpPr/>
                  <p:nvPr/>
                </p:nvSpPr>
                <p:spPr>
                  <a:xfrm>
                    <a:off x="1903693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19" name="Google Shape;5019;p31"/>
                <p:cNvGrpSpPr/>
                <p:nvPr/>
              </p:nvGrpSpPr>
              <p:grpSpPr>
                <a:xfrm>
                  <a:off x="19457259" y="2008989"/>
                  <a:ext cx="61318" cy="68919"/>
                  <a:chOff x="19457259" y="2008989"/>
                  <a:chExt cx="61318" cy="68919"/>
                </a:xfrm>
              </p:grpSpPr>
              <p:sp>
                <p:nvSpPr>
                  <p:cNvPr id="5020" name="Google Shape;5020;p31"/>
                  <p:cNvSpPr/>
                  <p:nvPr/>
                </p:nvSpPr>
                <p:spPr>
                  <a:xfrm>
                    <a:off x="19496863"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21" name="Google Shape;5021;p31"/>
                  <p:cNvSpPr/>
                  <p:nvPr/>
                </p:nvSpPr>
                <p:spPr>
                  <a:xfrm>
                    <a:off x="19457259"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22" name="Google Shape;5022;p31"/>
                <p:cNvGrpSpPr/>
                <p:nvPr/>
              </p:nvGrpSpPr>
              <p:grpSpPr>
                <a:xfrm>
                  <a:off x="19877523" y="2008957"/>
                  <a:ext cx="61381" cy="68935"/>
                  <a:chOff x="19877523" y="2008957"/>
                  <a:chExt cx="61381" cy="68935"/>
                </a:xfrm>
              </p:grpSpPr>
              <p:sp>
                <p:nvSpPr>
                  <p:cNvPr id="5023" name="Google Shape;5023;p31"/>
                  <p:cNvSpPr/>
                  <p:nvPr/>
                </p:nvSpPr>
                <p:spPr>
                  <a:xfrm>
                    <a:off x="19917192"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24" name="Google Shape;5024;p31"/>
                  <p:cNvSpPr/>
                  <p:nvPr/>
                </p:nvSpPr>
                <p:spPr>
                  <a:xfrm>
                    <a:off x="19877523" y="2008957"/>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025" name="Google Shape;5025;p31"/>
              <p:cNvGrpSpPr/>
              <p:nvPr/>
            </p:nvGrpSpPr>
            <p:grpSpPr>
              <a:xfrm>
                <a:off x="16514858" y="2463760"/>
                <a:ext cx="3424046" cy="68952"/>
                <a:chOff x="16514858" y="2463760"/>
                <a:chExt cx="3424046" cy="68952"/>
              </a:xfrm>
            </p:grpSpPr>
            <p:grpSp>
              <p:nvGrpSpPr>
                <p:cNvPr id="5026" name="Google Shape;5026;p31"/>
                <p:cNvGrpSpPr/>
                <p:nvPr/>
              </p:nvGrpSpPr>
              <p:grpSpPr>
                <a:xfrm>
                  <a:off x="16514858" y="2463760"/>
                  <a:ext cx="61382" cy="68935"/>
                  <a:chOff x="16514858" y="2463760"/>
                  <a:chExt cx="61382" cy="68935"/>
                </a:xfrm>
              </p:grpSpPr>
              <p:sp>
                <p:nvSpPr>
                  <p:cNvPr id="5027" name="Google Shape;5027;p31"/>
                  <p:cNvSpPr/>
                  <p:nvPr/>
                </p:nvSpPr>
                <p:spPr>
                  <a:xfrm>
                    <a:off x="16554531"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28" name="Google Shape;5028;p31"/>
                  <p:cNvSpPr/>
                  <p:nvPr/>
                </p:nvSpPr>
                <p:spPr>
                  <a:xfrm>
                    <a:off x="16514858" y="2463760"/>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29" name="Google Shape;5029;p31"/>
                <p:cNvGrpSpPr/>
                <p:nvPr/>
              </p:nvGrpSpPr>
              <p:grpSpPr>
                <a:xfrm>
                  <a:off x="16935261" y="2463793"/>
                  <a:ext cx="61318" cy="68919"/>
                  <a:chOff x="16935261" y="2463793"/>
                  <a:chExt cx="61318" cy="68919"/>
                </a:xfrm>
              </p:grpSpPr>
              <p:sp>
                <p:nvSpPr>
                  <p:cNvPr id="5030" name="Google Shape;5030;p31"/>
                  <p:cNvSpPr/>
                  <p:nvPr/>
                </p:nvSpPr>
                <p:spPr>
                  <a:xfrm>
                    <a:off x="16974864" y="246542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31" name="Google Shape;5031;p31"/>
                  <p:cNvSpPr/>
                  <p:nvPr/>
                </p:nvSpPr>
                <p:spPr>
                  <a:xfrm>
                    <a:off x="1693526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32" name="Google Shape;5032;p31"/>
                <p:cNvGrpSpPr/>
                <p:nvPr/>
              </p:nvGrpSpPr>
              <p:grpSpPr>
                <a:xfrm>
                  <a:off x="17355600" y="2463793"/>
                  <a:ext cx="61318" cy="68919"/>
                  <a:chOff x="17355600" y="2463793"/>
                  <a:chExt cx="61318" cy="68919"/>
                </a:xfrm>
              </p:grpSpPr>
              <p:sp>
                <p:nvSpPr>
                  <p:cNvPr id="5033" name="Google Shape;5033;p31"/>
                  <p:cNvSpPr/>
                  <p:nvPr/>
                </p:nvSpPr>
                <p:spPr>
                  <a:xfrm>
                    <a:off x="17395198"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34" name="Google Shape;5034;p31"/>
                  <p:cNvSpPr/>
                  <p:nvPr/>
                </p:nvSpPr>
                <p:spPr>
                  <a:xfrm>
                    <a:off x="17355600"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35" name="Google Shape;5035;p31"/>
                <p:cNvGrpSpPr/>
                <p:nvPr/>
              </p:nvGrpSpPr>
              <p:grpSpPr>
                <a:xfrm>
                  <a:off x="17775927" y="2463793"/>
                  <a:ext cx="61318" cy="68919"/>
                  <a:chOff x="17775927" y="2463793"/>
                  <a:chExt cx="61318" cy="68919"/>
                </a:xfrm>
              </p:grpSpPr>
              <p:sp>
                <p:nvSpPr>
                  <p:cNvPr id="5036" name="Google Shape;5036;p31"/>
                  <p:cNvSpPr/>
                  <p:nvPr/>
                </p:nvSpPr>
                <p:spPr>
                  <a:xfrm>
                    <a:off x="17815530"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37" name="Google Shape;5037;p31"/>
                  <p:cNvSpPr/>
                  <p:nvPr/>
                </p:nvSpPr>
                <p:spPr>
                  <a:xfrm>
                    <a:off x="17775927"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38" name="Google Shape;5038;p31"/>
                <p:cNvGrpSpPr/>
                <p:nvPr/>
              </p:nvGrpSpPr>
              <p:grpSpPr>
                <a:xfrm>
                  <a:off x="18196266" y="2463793"/>
                  <a:ext cx="61318" cy="68919"/>
                  <a:chOff x="18196266" y="2463793"/>
                  <a:chExt cx="61318" cy="68919"/>
                </a:xfrm>
              </p:grpSpPr>
              <p:sp>
                <p:nvSpPr>
                  <p:cNvPr id="5039" name="Google Shape;5039;p31"/>
                  <p:cNvSpPr/>
                  <p:nvPr/>
                </p:nvSpPr>
                <p:spPr>
                  <a:xfrm>
                    <a:off x="18235859"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0" name="Google Shape;5040;p31"/>
                  <p:cNvSpPr/>
                  <p:nvPr/>
                </p:nvSpPr>
                <p:spPr>
                  <a:xfrm>
                    <a:off x="18196266"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41" name="Google Shape;5041;p31"/>
                <p:cNvGrpSpPr/>
                <p:nvPr/>
              </p:nvGrpSpPr>
              <p:grpSpPr>
                <a:xfrm>
                  <a:off x="18616594" y="2463793"/>
                  <a:ext cx="61318" cy="68919"/>
                  <a:chOff x="18616594" y="2463793"/>
                  <a:chExt cx="61318" cy="68919"/>
                </a:xfrm>
              </p:grpSpPr>
              <p:sp>
                <p:nvSpPr>
                  <p:cNvPr id="5042" name="Google Shape;5042;p31"/>
                  <p:cNvSpPr/>
                  <p:nvPr/>
                </p:nvSpPr>
                <p:spPr>
                  <a:xfrm>
                    <a:off x="18656195"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3" name="Google Shape;5043;p31"/>
                  <p:cNvSpPr/>
                  <p:nvPr/>
                </p:nvSpPr>
                <p:spPr>
                  <a:xfrm>
                    <a:off x="18616594"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44" name="Google Shape;5044;p31"/>
                <p:cNvGrpSpPr/>
                <p:nvPr/>
              </p:nvGrpSpPr>
              <p:grpSpPr>
                <a:xfrm>
                  <a:off x="19036931" y="2463793"/>
                  <a:ext cx="61318" cy="68919"/>
                  <a:chOff x="19036931" y="2463793"/>
                  <a:chExt cx="61318" cy="68919"/>
                </a:xfrm>
              </p:grpSpPr>
              <p:sp>
                <p:nvSpPr>
                  <p:cNvPr id="5045" name="Google Shape;5045;p31"/>
                  <p:cNvSpPr/>
                  <p:nvPr/>
                </p:nvSpPr>
                <p:spPr>
                  <a:xfrm>
                    <a:off x="19076527"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6" name="Google Shape;5046;p31"/>
                  <p:cNvSpPr/>
                  <p:nvPr/>
                </p:nvSpPr>
                <p:spPr>
                  <a:xfrm>
                    <a:off x="1903693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47" name="Google Shape;5047;p31"/>
                <p:cNvGrpSpPr/>
                <p:nvPr/>
              </p:nvGrpSpPr>
              <p:grpSpPr>
                <a:xfrm>
                  <a:off x="19457259" y="2463793"/>
                  <a:ext cx="61318" cy="68919"/>
                  <a:chOff x="19457259" y="2463793"/>
                  <a:chExt cx="61318" cy="68919"/>
                </a:xfrm>
              </p:grpSpPr>
              <p:sp>
                <p:nvSpPr>
                  <p:cNvPr id="5048" name="Google Shape;5048;p31"/>
                  <p:cNvSpPr/>
                  <p:nvPr/>
                </p:nvSpPr>
                <p:spPr>
                  <a:xfrm>
                    <a:off x="19496863"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49" name="Google Shape;5049;p31"/>
                  <p:cNvSpPr/>
                  <p:nvPr/>
                </p:nvSpPr>
                <p:spPr>
                  <a:xfrm>
                    <a:off x="19457259"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50" name="Google Shape;5050;p31"/>
                <p:cNvGrpSpPr/>
                <p:nvPr/>
              </p:nvGrpSpPr>
              <p:grpSpPr>
                <a:xfrm>
                  <a:off x="19877523" y="2463760"/>
                  <a:ext cx="61381" cy="68935"/>
                  <a:chOff x="19877523" y="2463760"/>
                  <a:chExt cx="61381" cy="68935"/>
                </a:xfrm>
              </p:grpSpPr>
              <p:sp>
                <p:nvSpPr>
                  <p:cNvPr id="5051" name="Google Shape;5051;p31"/>
                  <p:cNvSpPr/>
                  <p:nvPr/>
                </p:nvSpPr>
                <p:spPr>
                  <a:xfrm>
                    <a:off x="19917192"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2" name="Google Shape;5052;p31"/>
                  <p:cNvSpPr/>
                  <p:nvPr/>
                </p:nvSpPr>
                <p:spPr>
                  <a:xfrm>
                    <a:off x="19877523" y="2463760"/>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053" name="Google Shape;5053;p31"/>
              <p:cNvGrpSpPr/>
              <p:nvPr/>
            </p:nvGrpSpPr>
            <p:grpSpPr>
              <a:xfrm>
                <a:off x="16514858" y="2918575"/>
                <a:ext cx="3424046" cy="68952"/>
                <a:chOff x="16514858" y="2918575"/>
                <a:chExt cx="3424046" cy="68952"/>
              </a:xfrm>
            </p:grpSpPr>
            <p:grpSp>
              <p:nvGrpSpPr>
                <p:cNvPr id="5054" name="Google Shape;5054;p31"/>
                <p:cNvGrpSpPr/>
                <p:nvPr/>
              </p:nvGrpSpPr>
              <p:grpSpPr>
                <a:xfrm>
                  <a:off x="16514858" y="2918575"/>
                  <a:ext cx="61382" cy="68935"/>
                  <a:chOff x="16514858" y="2918575"/>
                  <a:chExt cx="61382" cy="68935"/>
                </a:xfrm>
              </p:grpSpPr>
              <p:sp>
                <p:nvSpPr>
                  <p:cNvPr id="5055" name="Google Shape;5055;p31"/>
                  <p:cNvSpPr/>
                  <p:nvPr/>
                </p:nvSpPr>
                <p:spPr>
                  <a:xfrm>
                    <a:off x="16554531"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6" name="Google Shape;5056;p31"/>
                  <p:cNvSpPr/>
                  <p:nvPr/>
                </p:nvSpPr>
                <p:spPr>
                  <a:xfrm>
                    <a:off x="16514858" y="29185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57" name="Google Shape;5057;p31"/>
                <p:cNvGrpSpPr/>
                <p:nvPr/>
              </p:nvGrpSpPr>
              <p:grpSpPr>
                <a:xfrm>
                  <a:off x="16935261" y="2918608"/>
                  <a:ext cx="61318" cy="68919"/>
                  <a:chOff x="16935261" y="2918608"/>
                  <a:chExt cx="61318" cy="68919"/>
                </a:xfrm>
              </p:grpSpPr>
              <p:sp>
                <p:nvSpPr>
                  <p:cNvPr id="5058" name="Google Shape;5058;p31"/>
                  <p:cNvSpPr/>
                  <p:nvPr/>
                </p:nvSpPr>
                <p:spPr>
                  <a:xfrm>
                    <a:off x="16974864" y="292022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59" name="Google Shape;5059;p31"/>
                  <p:cNvSpPr/>
                  <p:nvPr/>
                </p:nvSpPr>
                <p:spPr>
                  <a:xfrm>
                    <a:off x="1693526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60" name="Google Shape;5060;p31"/>
                <p:cNvGrpSpPr/>
                <p:nvPr/>
              </p:nvGrpSpPr>
              <p:grpSpPr>
                <a:xfrm>
                  <a:off x="17355600" y="2918608"/>
                  <a:ext cx="61318" cy="68919"/>
                  <a:chOff x="17355600" y="2918608"/>
                  <a:chExt cx="61318" cy="68919"/>
                </a:xfrm>
              </p:grpSpPr>
              <p:sp>
                <p:nvSpPr>
                  <p:cNvPr id="5061" name="Google Shape;5061;p31"/>
                  <p:cNvSpPr/>
                  <p:nvPr/>
                </p:nvSpPr>
                <p:spPr>
                  <a:xfrm>
                    <a:off x="17395198"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2" name="Google Shape;5062;p31"/>
                  <p:cNvSpPr/>
                  <p:nvPr/>
                </p:nvSpPr>
                <p:spPr>
                  <a:xfrm>
                    <a:off x="17355600"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63" name="Google Shape;5063;p31"/>
                <p:cNvGrpSpPr/>
                <p:nvPr/>
              </p:nvGrpSpPr>
              <p:grpSpPr>
                <a:xfrm>
                  <a:off x="17775927" y="2918608"/>
                  <a:ext cx="61318" cy="68919"/>
                  <a:chOff x="17775927" y="2918608"/>
                  <a:chExt cx="61318" cy="68919"/>
                </a:xfrm>
              </p:grpSpPr>
              <p:sp>
                <p:nvSpPr>
                  <p:cNvPr id="5064" name="Google Shape;5064;p31"/>
                  <p:cNvSpPr/>
                  <p:nvPr/>
                </p:nvSpPr>
                <p:spPr>
                  <a:xfrm>
                    <a:off x="17815530"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5" name="Google Shape;5065;p31"/>
                  <p:cNvSpPr/>
                  <p:nvPr/>
                </p:nvSpPr>
                <p:spPr>
                  <a:xfrm>
                    <a:off x="17775927"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66" name="Google Shape;5066;p31"/>
                <p:cNvGrpSpPr/>
                <p:nvPr/>
              </p:nvGrpSpPr>
              <p:grpSpPr>
                <a:xfrm>
                  <a:off x="18196266" y="2918608"/>
                  <a:ext cx="61318" cy="68919"/>
                  <a:chOff x="18196266" y="2918608"/>
                  <a:chExt cx="61318" cy="68919"/>
                </a:xfrm>
              </p:grpSpPr>
              <p:sp>
                <p:nvSpPr>
                  <p:cNvPr id="5067" name="Google Shape;5067;p31"/>
                  <p:cNvSpPr/>
                  <p:nvPr/>
                </p:nvSpPr>
                <p:spPr>
                  <a:xfrm>
                    <a:off x="18235859"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68" name="Google Shape;5068;p31"/>
                  <p:cNvSpPr/>
                  <p:nvPr/>
                </p:nvSpPr>
                <p:spPr>
                  <a:xfrm>
                    <a:off x="18196266"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69" name="Google Shape;5069;p31"/>
                <p:cNvGrpSpPr/>
                <p:nvPr/>
              </p:nvGrpSpPr>
              <p:grpSpPr>
                <a:xfrm>
                  <a:off x="18616594" y="2918608"/>
                  <a:ext cx="61318" cy="68919"/>
                  <a:chOff x="18616594" y="2918608"/>
                  <a:chExt cx="61318" cy="68919"/>
                </a:xfrm>
              </p:grpSpPr>
              <p:sp>
                <p:nvSpPr>
                  <p:cNvPr id="5070" name="Google Shape;5070;p31"/>
                  <p:cNvSpPr/>
                  <p:nvPr/>
                </p:nvSpPr>
                <p:spPr>
                  <a:xfrm>
                    <a:off x="18656195"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71" name="Google Shape;5071;p31"/>
                  <p:cNvSpPr/>
                  <p:nvPr/>
                </p:nvSpPr>
                <p:spPr>
                  <a:xfrm>
                    <a:off x="18616594"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72" name="Google Shape;5072;p31"/>
                <p:cNvGrpSpPr/>
                <p:nvPr/>
              </p:nvGrpSpPr>
              <p:grpSpPr>
                <a:xfrm>
                  <a:off x="19036931" y="2918608"/>
                  <a:ext cx="61318" cy="68919"/>
                  <a:chOff x="19036931" y="2918608"/>
                  <a:chExt cx="61318" cy="68919"/>
                </a:xfrm>
              </p:grpSpPr>
              <p:sp>
                <p:nvSpPr>
                  <p:cNvPr id="5073" name="Google Shape;5073;p31"/>
                  <p:cNvSpPr/>
                  <p:nvPr/>
                </p:nvSpPr>
                <p:spPr>
                  <a:xfrm>
                    <a:off x="19076527"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74" name="Google Shape;5074;p31"/>
                  <p:cNvSpPr/>
                  <p:nvPr/>
                </p:nvSpPr>
                <p:spPr>
                  <a:xfrm>
                    <a:off x="1903693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75" name="Google Shape;5075;p31"/>
                <p:cNvGrpSpPr/>
                <p:nvPr/>
              </p:nvGrpSpPr>
              <p:grpSpPr>
                <a:xfrm>
                  <a:off x="19457259" y="2918608"/>
                  <a:ext cx="61318" cy="68919"/>
                  <a:chOff x="19457259" y="2918608"/>
                  <a:chExt cx="61318" cy="68919"/>
                </a:xfrm>
              </p:grpSpPr>
              <p:sp>
                <p:nvSpPr>
                  <p:cNvPr id="5076" name="Google Shape;5076;p31"/>
                  <p:cNvSpPr/>
                  <p:nvPr/>
                </p:nvSpPr>
                <p:spPr>
                  <a:xfrm>
                    <a:off x="19496863"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77" name="Google Shape;5077;p31"/>
                  <p:cNvSpPr/>
                  <p:nvPr/>
                </p:nvSpPr>
                <p:spPr>
                  <a:xfrm>
                    <a:off x="19457259"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78" name="Google Shape;5078;p31"/>
                <p:cNvGrpSpPr/>
                <p:nvPr/>
              </p:nvGrpSpPr>
              <p:grpSpPr>
                <a:xfrm>
                  <a:off x="19877523" y="2918575"/>
                  <a:ext cx="61381" cy="68935"/>
                  <a:chOff x="19877523" y="2918575"/>
                  <a:chExt cx="61381" cy="68935"/>
                </a:xfrm>
              </p:grpSpPr>
              <p:sp>
                <p:nvSpPr>
                  <p:cNvPr id="5079" name="Google Shape;5079;p31"/>
                  <p:cNvSpPr/>
                  <p:nvPr/>
                </p:nvSpPr>
                <p:spPr>
                  <a:xfrm>
                    <a:off x="19917192"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0" name="Google Shape;5080;p31"/>
                  <p:cNvSpPr/>
                  <p:nvPr/>
                </p:nvSpPr>
                <p:spPr>
                  <a:xfrm>
                    <a:off x="19877523" y="29185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081" name="Google Shape;5081;p31"/>
              <p:cNvGrpSpPr/>
              <p:nvPr/>
            </p:nvGrpSpPr>
            <p:grpSpPr>
              <a:xfrm>
                <a:off x="16514858" y="3373379"/>
                <a:ext cx="3424046" cy="68951"/>
                <a:chOff x="16514858" y="3373379"/>
                <a:chExt cx="3424046" cy="68951"/>
              </a:xfrm>
            </p:grpSpPr>
            <p:grpSp>
              <p:nvGrpSpPr>
                <p:cNvPr id="5082" name="Google Shape;5082;p31"/>
                <p:cNvGrpSpPr/>
                <p:nvPr/>
              </p:nvGrpSpPr>
              <p:grpSpPr>
                <a:xfrm>
                  <a:off x="16514858" y="3373379"/>
                  <a:ext cx="61382" cy="68935"/>
                  <a:chOff x="16514858" y="3373379"/>
                  <a:chExt cx="61382" cy="68935"/>
                </a:xfrm>
              </p:grpSpPr>
              <p:sp>
                <p:nvSpPr>
                  <p:cNvPr id="5083" name="Google Shape;5083;p31"/>
                  <p:cNvSpPr/>
                  <p:nvPr/>
                </p:nvSpPr>
                <p:spPr>
                  <a:xfrm>
                    <a:off x="16554531"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4" name="Google Shape;5084;p31"/>
                  <p:cNvSpPr/>
                  <p:nvPr/>
                </p:nvSpPr>
                <p:spPr>
                  <a:xfrm>
                    <a:off x="16514858" y="3373379"/>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85" name="Google Shape;5085;p31"/>
                <p:cNvGrpSpPr/>
                <p:nvPr/>
              </p:nvGrpSpPr>
              <p:grpSpPr>
                <a:xfrm>
                  <a:off x="16935261" y="3373411"/>
                  <a:ext cx="61318" cy="68919"/>
                  <a:chOff x="16935261" y="3373411"/>
                  <a:chExt cx="61318" cy="68919"/>
                </a:xfrm>
              </p:grpSpPr>
              <p:sp>
                <p:nvSpPr>
                  <p:cNvPr id="5086" name="Google Shape;5086;p31"/>
                  <p:cNvSpPr/>
                  <p:nvPr/>
                </p:nvSpPr>
                <p:spPr>
                  <a:xfrm>
                    <a:off x="16974864" y="3375033"/>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87" name="Google Shape;5087;p31"/>
                  <p:cNvSpPr/>
                  <p:nvPr/>
                </p:nvSpPr>
                <p:spPr>
                  <a:xfrm>
                    <a:off x="1693526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88" name="Google Shape;5088;p31"/>
                <p:cNvGrpSpPr/>
                <p:nvPr/>
              </p:nvGrpSpPr>
              <p:grpSpPr>
                <a:xfrm>
                  <a:off x="17355600" y="3373411"/>
                  <a:ext cx="61318" cy="68919"/>
                  <a:chOff x="17355600" y="3373411"/>
                  <a:chExt cx="61318" cy="68919"/>
                </a:xfrm>
              </p:grpSpPr>
              <p:sp>
                <p:nvSpPr>
                  <p:cNvPr id="5089" name="Google Shape;5089;p31"/>
                  <p:cNvSpPr/>
                  <p:nvPr/>
                </p:nvSpPr>
                <p:spPr>
                  <a:xfrm>
                    <a:off x="17395198"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0" name="Google Shape;5090;p31"/>
                  <p:cNvSpPr/>
                  <p:nvPr/>
                </p:nvSpPr>
                <p:spPr>
                  <a:xfrm>
                    <a:off x="17355600"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91" name="Google Shape;5091;p31"/>
                <p:cNvGrpSpPr/>
                <p:nvPr/>
              </p:nvGrpSpPr>
              <p:grpSpPr>
                <a:xfrm>
                  <a:off x="17775927" y="3373411"/>
                  <a:ext cx="61318" cy="68919"/>
                  <a:chOff x="17775927" y="3373411"/>
                  <a:chExt cx="61318" cy="68919"/>
                </a:xfrm>
              </p:grpSpPr>
              <p:sp>
                <p:nvSpPr>
                  <p:cNvPr id="5092" name="Google Shape;5092;p31"/>
                  <p:cNvSpPr/>
                  <p:nvPr/>
                </p:nvSpPr>
                <p:spPr>
                  <a:xfrm>
                    <a:off x="17815530"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3" name="Google Shape;5093;p31"/>
                  <p:cNvSpPr/>
                  <p:nvPr/>
                </p:nvSpPr>
                <p:spPr>
                  <a:xfrm>
                    <a:off x="17775927"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94" name="Google Shape;5094;p31"/>
                <p:cNvGrpSpPr/>
                <p:nvPr/>
              </p:nvGrpSpPr>
              <p:grpSpPr>
                <a:xfrm>
                  <a:off x="18196266" y="3373411"/>
                  <a:ext cx="61318" cy="68919"/>
                  <a:chOff x="18196266" y="3373411"/>
                  <a:chExt cx="61318" cy="68919"/>
                </a:xfrm>
              </p:grpSpPr>
              <p:sp>
                <p:nvSpPr>
                  <p:cNvPr id="5095" name="Google Shape;5095;p31"/>
                  <p:cNvSpPr/>
                  <p:nvPr/>
                </p:nvSpPr>
                <p:spPr>
                  <a:xfrm>
                    <a:off x="18235859"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6" name="Google Shape;5096;p31"/>
                  <p:cNvSpPr/>
                  <p:nvPr/>
                </p:nvSpPr>
                <p:spPr>
                  <a:xfrm>
                    <a:off x="18196266"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097" name="Google Shape;5097;p31"/>
                <p:cNvGrpSpPr/>
                <p:nvPr/>
              </p:nvGrpSpPr>
              <p:grpSpPr>
                <a:xfrm>
                  <a:off x="18616594" y="3373411"/>
                  <a:ext cx="61318" cy="68919"/>
                  <a:chOff x="18616594" y="3373411"/>
                  <a:chExt cx="61318" cy="68919"/>
                </a:xfrm>
              </p:grpSpPr>
              <p:sp>
                <p:nvSpPr>
                  <p:cNvPr id="5098" name="Google Shape;5098;p31"/>
                  <p:cNvSpPr/>
                  <p:nvPr/>
                </p:nvSpPr>
                <p:spPr>
                  <a:xfrm>
                    <a:off x="18656195"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099" name="Google Shape;5099;p31"/>
                  <p:cNvSpPr/>
                  <p:nvPr/>
                </p:nvSpPr>
                <p:spPr>
                  <a:xfrm>
                    <a:off x="18616594"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00" name="Google Shape;5100;p31"/>
                <p:cNvGrpSpPr/>
                <p:nvPr/>
              </p:nvGrpSpPr>
              <p:grpSpPr>
                <a:xfrm>
                  <a:off x="19036931" y="3373411"/>
                  <a:ext cx="61318" cy="68919"/>
                  <a:chOff x="19036931" y="3373411"/>
                  <a:chExt cx="61318" cy="68919"/>
                </a:xfrm>
              </p:grpSpPr>
              <p:sp>
                <p:nvSpPr>
                  <p:cNvPr id="5101" name="Google Shape;5101;p31"/>
                  <p:cNvSpPr/>
                  <p:nvPr/>
                </p:nvSpPr>
                <p:spPr>
                  <a:xfrm>
                    <a:off x="19076527"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2" name="Google Shape;5102;p31"/>
                  <p:cNvSpPr/>
                  <p:nvPr/>
                </p:nvSpPr>
                <p:spPr>
                  <a:xfrm>
                    <a:off x="1903693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03" name="Google Shape;5103;p31"/>
                <p:cNvGrpSpPr/>
                <p:nvPr/>
              </p:nvGrpSpPr>
              <p:grpSpPr>
                <a:xfrm>
                  <a:off x="19457259" y="3373411"/>
                  <a:ext cx="61318" cy="68919"/>
                  <a:chOff x="19457259" y="3373411"/>
                  <a:chExt cx="61318" cy="68919"/>
                </a:xfrm>
              </p:grpSpPr>
              <p:sp>
                <p:nvSpPr>
                  <p:cNvPr id="5104" name="Google Shape;5104;p31"/>
                  <p:cNvSpPr/>
                  <p:nvPr/>
                </p:nvSpPr>
                <p:spPr>
                  <a:xfrm>
                    <a:off x="19496863"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5" name="Google Shape;5105;p31"/>
                  <p:cNvSpPr/>
                  <p:nvPr/>
                </p:nvSpPr>
                <p:spPr>
                  <a:xfrm>
                    <a:off x="19457259"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06" name="Google Shape;5106;p31"/>
                <p:cNvGrpSpPr/>
                <p:nvPr/>
              </p:nvGrpSpPr>
              <p:grpSpPr>
                <a:xfrm>
                  <a:off x="19877523" y="3373379"/>
                  <a:ext cx="61381" cy="68935"/>
                  <a:chOff x="19877523" y="3373379"/>
                  <a:chExt cx="61381" cy="68935"/>
                </a:xfrm>
              </p:grpSpPr>
              <p:sp>
                <p:nvSpPr>
                  <p:cNvPr id="5107" name="Google Shape;5107;p31"/>
                  <p:cNvSpPr/>
                  <p:nvPr/>
                </p:nvSpPr>
                <p:spPr>
                  <a:xfrm>
                    <a:off x="19917192"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08" name="Google Shape;5108;p31"/>
                  <p:cNvSpPr/>
                  <p:nvPr/>
                </p:nvSpPr>
                <p:spPr>
                  <a:xfrm>
                    <a:off x="19877523" y="3373379"/>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109" name="Google Shape;5109;p31"/>
              <p:cNvGrpSpPr/>
              <p:nvPr/>
            </p:nvGrpSpPr>
            <p:grpSpPr>
              <a:xfrm>
                <a:off x="16935261" y="3828182"/>
                <a:ext cx="3003643" cy="68951"/>
                <a:chOff x="16935261" y="3828182"/>
                <a:chExt cx="3003643" cy="68951"/>
              </a:xfrm>
            </p:grpSpPr>
            <p:grpSp>
              <p:nvGrpSpPr>
                <p:cNvPr id="5110" name="Google Shape;5110;p31"/>
                <p:cNvGrpSpPr/>
                <p:nvPr/>
              </p:nvGrpSpPr>
              <p:grpSpPr>
                <a:xfrm>
                  <a:off x="16935261" y="3828214"/>
                  <a:ext cx="61318" cy="68919"/>
                  <a:chOff x="16935261" y="3828214"/>
                  <a:chExt cx="61318" cy="68919"/>
                </a:xfrm>
              </p:grpSpPr>
              <p:sp>
                <p:nvSpPr>
                  <p:cNvPr id="5111" name="Google Shape;5111;p31"/>
                  <p:cNvSpPr/>
                  <p:nvPr/>
                </p:nvSpPr>
                <p:spPr>
                  <a:xfrm>
                    <a:off x="16974864" y="3829836"/>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2" name="Google Shape;5112;p31"/>
                  <p:cNvSpPr/>
                  <p:nvPr/>
                </p:nvSpPr>
                <p:spPr>
                  <a:xfrm>
                    <a:off x="1693526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13" name="Google Shape;5113;p31"/>
                <p:cNvGrpSpPr/>
                <p:nvPr/>
              </p:nvGrpSpPr>
              <p:grpSpPr>
                <a:xfrm>
                  <a:off x="17355600" y="3828214"/>
                  <a:ext cx="61318" cy="68919"/>
                  <a:chOff x="17355600" y="3828214"/>
                  <a:chExt cx="61318" cy="68919"/>
                </a:xfrm>
              </p:grpSpPr>
              <p:sp>
                <p:nvSpPr>
                  <p:cNvPr id="5114" name="Google Shape;5114;p31"/>
                  <p:cNvSpPr/>
                  <p:nvPr/>
                </p:nvSpPr>
                <p:spPr>
                  <a:xfrm>
                    <a:off x="17395198" y="3829836"/>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5" name="Google Shape;5115;p31"/>
                  <p:cNvSpPr/>
                  <p:nvPr/>
                </p:nvSpPr>
                <p:spPr>
                  <a:xfrm>
                    <a:off x="17355600"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16" name="Google Shape;5116;p31"/>
                <p:cNvGrpSpPr/>
                <p:nvPr/>
              </p:nvGrpSpPr>
              <p:grpSpPr>
                <a:xfrm>
                  <a:off x="17775927" y="3828214"/>
                  <a:ext cx="61318" cy="68919"/>
                  <a:chOff x="17775927" y="3828214"/>
                  <a:chExt cx="61318" cy="68919"/>
                </a:xfrm>
              </p:grpSpPr>
              <p:sp>
                <p:nvSpPr>
                  <p:cNvPr id="5117" name="Google Shape;5117;p31"/>
                  <p:cNvSpPr/>
                  <p:nvPr/>
                </p:nvSpPr>
                <p:spPr>
                  <a:xfrm>
                    <a:off x="17815530"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18" name="Google Shape;5118;p31"/>
                  <p:cNvSpPr/>
                  <p:nvPr/>
                </p:nvSpPr>
                <p:spPr>
                  <a:xfrm>
                    <a:off x="17775927"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19" name="Google Shape;5119;p31"/>
                <p:cNvGrpSpPr/>
                <p:nvPr/>
              </p:nvGrpSpPr>
              <p:grpSpPr>
                <a:xfrm>
                  <a:off x="18196266" y="3828214"/>
                  <a:ext cx="61318" cy="68919"/>
                  <a:chOff x="18196266" y="3828214"/>
                  <a:chExt cx="61318" cy="68919"/>
                </a:xfrm>
              </p:grpSpPr>
              <p:sp>
                <p:nvSpPr>
                  <p:cNvPr id="5120" name="Google Shape;5120;p31"/>
                  <p:cNvSpPr/>
                  <p:nvPr/>
                </p:nvSpPr>
                <p:spPr>
                  <a:xfrm>
                    <a:off x="18235859"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1" name="Google Shape;5121;p31"/>
                  <p:cNvSpPr/>
                  <p:nvPr/>
                </p:nvSpPr>
                <p:spPr>
                  <a:xfrm>
                    <a:off x="18196266"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22" name="Google Shape;5122;p31"/>
                <p:cNvGrpSpPr/>
                <p:nvPr/>
              </p:nvGrpSpPr>
              <p:grpSpPr>
                <a:xfrm>
                  <a:off x="18616594" y="3828214"/>
                  <a:ext cx="61318" cy="68919"/>
                  <a:chOff x="18616594" y="3828214"/>
                  <a:chExt cx="61318" cy="68919"/>
                </a:xfrm>
              </p:grpSpPr>
              <p:sp>
                <p:nvSpPr>
                  <p:cNvPr id="5123" name="Google Shape;5123;p31"/>
                  <p:cNvSpPr/>
                  <p:nvPr/>
                </p:nvSpPr>
                <p:spPr>
                  <a:xfrm>
                    <a:off x="18656195"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4" name="Google Shape;5124;p31"/>
                  <p:cNvSpPr/>
                  <p:nvPr/>
                </p:nvSpPr>
                <p:spPr>
                  <a:xfrm>
                    <a:off x="18616594"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25" name="Google Shape;5125;p31"/>
                <p:cNvGrpSpPr/>
                <p:nvPr/>
              </p:nvGrpSpPr>
              <p:grpSpPr>
                <a:xfrm>
                  <a:off x="19036931" y="3828214"/>
                  <a:ext cx="61318" cy="68919"/>
                  <a:chOff x="19036931" y="3828214"/>
                  <a:chExt cx="61318" cy="68919"/>
                </a:xfrm>
              </p:grpSpPr>
              <p:sp>
                <p:nvSpPr>
                  <p:cNvPr id="5126" name="Google Shape;5126;p31"/>
                  <p:cNvSpPr/>
                  <p:nvPr/>
                </p:nvSpPr>
                <p:spPr>
                  <a:xfrm>
                    <a:off x="19076527"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27" name="Google Shape;5127;p31"/>
                  <p:cNvSpPr/>
                  <p:nvPr/>
                </p:nvSpPr>
                <p:spPr>
                  <a:xfrm>
                    <a:off x="1903693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28" name="Google Shape;5128;p31"/>
                <p:cNvGrpSpPr/>
                <p:nvPr/>
              </p:nvGrpSpPr>
              <p:grpSpPr>
                <a:xfrm>
                  <a:off x="19457259" y="3828214"/>
                  <a:ext cx="61318" cy="68919"/>
                  <a:chOff x="19457259" y="3828214"/>
                  <a:chExt cx="61318" cy="68919"/>
                </a:xfrm>
              </p:grpSpPr>
              <p:sp>
                <p:nvSpPr>
                  <p:cNvPr id="5129" name="Google Shape;5129;p31"/>
                  <p:cNvSpPr/>
                  <p:nvPr/>
                </p:nvSpPr>
                <p:spPr>
                  <a:xfrm>
                    <a:off x="19496863"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30" name="Google Shape;5130;p31"/>
                  <p:cNvSpPr/>
                  <p:nvPr/>
                </p:nvSpPr>
                <p:spPr>
                  <a:xfrm>
                    <a:off x="19457259"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31" name="Google Shape;5131;p31"/>
                <p:cNvGrpSpPr/>
                <p:nvPr/>
              </p:nvGrpSpPr>
              <p:grpSpPr>
                <a:xfrm>
                  <a:off x="19877523" y="3828182"/>
                  <a:ext cx="61381" cy="68935"/>
                  <a:chOff x="19877523" y="3828182"/>
                  <a:chExt cx="61381" cy="68935"/>
                </a:xfrm>
              </p:grpSpPr>
              <p:sp>
                <p:nvSpPr>
                  <p:cNvPr id="5132" name="Google Shape;5132;p31"/>
                  <p:cNvSpPr/>
                  <p:nvPr/>
                </p:nvSpPr>
                <p:spPr>
                  <a:xfrm>
                    <a:off x="19917192"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33" name="Google Shape;5133;p31"/>
                  <p:cNvSpPr/>
                  <p:nvPr/>
                </p:nvSpPr>
                <p:spPr>
                  <a:xfrm>
                    <a:off x="19877523" y="382818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134" name="Google Shape;5134;p31"/>
              <p:cNvGrpSpPr/>
              <p:nvPr/>
            </p:nvGrpSpPr>
            <p:grpSpPr>
              <a:xfrm>
                <a:off x="17355600" y="4282997"/>
                <a:ext cx="2583300" cy="68940"/>
                <a:chOff x="17355600" y="4282997"/>
                <a:chExt cx="2583300" cy="68940"/>
              </a:xfrm>
            </p:grpSpPr>
            <p:grpSp>
              <p:nvGrpSpPr>
                <p:cNvPr id="5135" name="Google Shape;5135;p31"/>
                <p:cNvGrpSpPr/>
                <p:nvPr/>
              </p:nvGrpSpPr>
              <p:grpSpPr>
                <a:xfrm>
                  <a:off x="17355600" y="4283018"/>
                  <a:ext cx="61318" cy="68919"/>
                  <a:chOff x="17355600" y="4283018"/>
                  <a:chExt cx="61318" cy="68919"/>
                </a:xfrm>
              </p:grpSpPr>
              <p:sp>
                <p:nvSpPr>
                  <p:cNvPr id="5136" name="Google Shape;5136;p31"/>
                  <p:cNvSpPr/>
                  <p:nvPr/>
                </p:nvSpPr>
                <p:spPr>
                  <a:xfrm>
                    <a:off x="17395198" y="428464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37" name="Google Shape;5137;p31"/>
                  <p:cNvSpPr/>
                  <p:nvPr/>
                </p:nvSpPr>
                <p:spPr>
                  <a:xfrm>
                    <a:off x="17355600"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38" name="Google Shape;5138;p31"/>
                <p:cNvGrpSpPr/>
                <p:nvPr/>
              </p:nvGrpSpPr>
              <p:grpSpPr>
                <a:xfrm>
                  <a:off x="17775927" y="4283018"/>
                  <a:ext cx="61318" cy="68919"/>
                  <a:chOff x="17775927" y="4283018"/>
                  <a:chExt cx="61318" cy="68919"/>
                </a:xfrm>
              </p:grpSpPr>
              <p:sp>
                <p:nvSpPr>
                  <p:cNvPr id="5139" name="Google Shape;5139;p31"/>
                  <p:cNvSpPr/>
                  <p:nvPr/>
                </p:nvSpPr>
                <p:spPr>
                  <a:xfrm>
                    <a:off x="17815530"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0" name="Google Shape;5140;p31"/>
                  <p:cNvSpPr/>
                  <p:nvPr/>
                </p:nvSpPr>
                <p:spPr>
                  <a:xfrm>
                    <a:off x="17775927"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41" name="Google Shape;5141;p31"/>
                <p:cNvGrpSpPr/>
                <p:nvPr/>
              </p:nvGrpSpPr>
              <p:grpSpPr>
                <a:xfrm>
                  <a:off x="18196266" y="4283018"/>
                  <a:ext cx="61318" cy="68919"/>
                  <a:chOff x="18196266" y="4283018"/>
                  <a:chExt cx="61318" cy="68919"/>
                </a:xfrm>
              </p:grpSpPr>
              <p:sp>
                <p:nvSpPr>
                  <p:cNvPr id="5142" name="Google Shape;5142;p31"/>
                  <p:cNvSpPr/>
                  <p:nvPr/>
                </p:nvSpPr>
                <p:spPr>
                  <a:xfrm>
                    <a:off x="18235859"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3" name="Google Shape;5143;p31"/>
                  <p:cNvSpPr/>
                  <p:nvPr/>
                </p:nvSpPr>
                <p:spPr>
                  <a:xfrm>
                    <a:off x="18196266"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44" name="Google Shape;5144;p31"/>
                <p:cNvGrpSpPr/>
                <p:nvPr/>
              </p:nvGrpSpPr>
              <p:grpSpPr>
                <a:xfrm>
                  <a:off x="18616594" y="4283018"/>
                  <a:ext cx="61318" cy="68919"/>
                  <a:chOff x="18616594" y="4283018"/>
                  <a:chExt cx="61318" cy="68919"/>
                </a:xfrm>
              </p:grpSpPr>
              <p:sp>
                <p:nvSpPr>
                  <p:cNvPr id="5145" name="Google Shape;5145;p31"/>
                  <p:cNvSpPr/>
                  <p:nvPr/>
                </p:nvSpPr>
                <p:spPr>
                  <a:xfrm>
                    <a:off x="18656195"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6" name="Google Shape;5146;p31"/>
                  <p:cNvSpPr/>
                  <p:nvPr/>
                </p:nvSpPr>
                <p:spPr>
                  <a:xfrm>
                    <a:off x="18616594"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47" name="Google Shape;5147;p31"/>
                <p:cNvGrpSpPr/>
                <p:nvPr/>
              </p:nvGrpSpPr>
              <p:grpSpPr>
                <a:xfrm>
                  <a:off x="19036931" y="4283018"/>
                  <a:ext cx="61318" cy="68919"/>
                  <a:chOff x="19036931" y="4283018"/>
                  <a:chExt cx="61318" cy="68919"/>
                </a:xfrm>
              </p:grpSpPr>
              <p:sp>
                <p:nvSpPr>
                  <p:cNvPr id="5148" name="Google Shape;5148;p31"/>
                  <p:cNvSpPr/>
                  <p:nvPr/>
                </p:nvSpPr>
                <p:spPr>
                  <a:xfrm>
                    <a:off x="19076527"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49" name="Google Shape;5149;p31"/>
                  <p:cNvSpPr/>
                  <p:nvPr/>
                </p:nvSpPr>
                <p:spPr>
                  <a:xfrm>
                    <a:off x="19036931"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50" name="Google Shape;5150;p31"/>
                <p:cNvGrpSpPr/>
                <p:nvPr/>
              </p:nvGrpSpPr>
              <p:grpSpPr>
                <a:xfrm>
                  <a:off x="19457259" y="4283018"/>
                  <a:ext cx="61318" cy="68919"/>
                  <a:chOff x="19457259" y="4283018"/>
                  <a:chExt cx="61318" cy="68919"/>
                </a:xfrm>
              </p:grpSpPr>
              <p:sp>
                <p:nvSpPr>
                  <p:cNvPr id="5151" name="Google Shape;5151;p31"/>
                  <p:cNvSpPr/>
                  <p:nvPr/>
                </p:nvSpPr>
                <p:spPr>
                  <a:xfrm>
                    <a:off x="19496863"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2" name="Google Shape;5152;p31"/>
                  <p:cNvSpPr/>
                  <p:nvPr/>
                </p:nvSpPr>
                <p:spPr>
                  <a:xfrm>
                    <a:off x="19457259"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53" name="Google Shape;5153;p31"/>
                <p:cNvGrpSpPr/>
                <p:nvPr/>
              </p:nvGrpSpPr>
              <p:grpSpPr>
                <a:xfrm>
                  <a:off x="19877563" y="4282997"/>
                  <a:ext cx="61337" cy="68909"/>
                  <a:chOff x="19877563" y="4282997"/>
                  <a:chExt cx="61337" cy="68909"/>
                </a:xfrm>
              </p:grpSpPr>
              <p:sp>
                <p:nvSpPr>
                  <p:cNvPr id="5154" name="Google Shape;5154;p31"/>
                  <p:cNvSpPr/>
                  <p:nvPr/>
                </p:nvSpPr>
                <p:spPr>
                  <a:xfrm>
                    <a:off x="19917192"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55" name="Google Shape;5155;p31"/>
                  <p:cNvSpPr/>
                  <p:nvPr/>
                </p:nvSpPr>
                <p:spPr>
                  <a:xfrm>
                    <a:off x="19877563" y="4282997"/>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5156" name="Google Shape;5156;p31"/>
            <p:cNvSpPr/>
            <p:nvPr/>
          </p:nvSpPr>
          <p:spPr>
            <a:xfrm rot="-482944">
              <a:off x="8281079" y="1861980"/>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157" name="Google Shape;5157;p31"/>
          <p:cNvSpPr txBox="1"/>
          <p:nvPr/>
        </p:nvSpPr>
        <p:spPr>
          <a:xfrm>
            <a:off x="2465838" y="943259"/>
            <a:ext cx="3827700" cy="615600"/>
          </a:xfrm>
          <a:prstGeom prst="rect">
            <a:avLst/>
          </a:prstGeom>
          <a:noFill/>
          <a:ln>
            <a:noFill/>
          </a:ln>
        </p:spPr>
        <p:txBody>
          <a:bodyPr anchorCtr="0" anchor="t" bIns="0" lIns="0" spcFirstLastPara="1" rIns="0" wrap="square" tIns="0">
            <a:spAutoFit/>
          </a:bodyPr>
          <a:lstStyle/>
          <a:p>
            <a:pPr indent="0" lvl="0" marL="0" marR="0" rtl="0" algn="ctr">
              <a:lnSpc>
                <a:spcPct val="12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Inclusie</a:t>
            </a:r>
            <a:endParaRPr b="0" i="0" sz="4000" u="none" cap="none" strike="noStrike">
              <a:solidFill>
                <a:schemeClr val="dk1"/>
              </a:solidFill>
              <a:latin typeface="Mali Medium"/>
              <a:ea typeface="Mali Medium"/>
              <a:cs typeface="Mali Medium"/>
              <a:sym typeface="Mali Medium"/>
            </a:endParaRPr>
          </a:p>
        </p:txBody>
      </p:sp>
      <p:grpSp>
        <p:nvGrpSpPr>
          <p:cNvPr id="5158" name="Google Shape;5158;p31"/>
          <p:cNvGrpSpPr/>
          <p:nvPr/>
        </p:nvGrpSpPr>
        <p:grpSpPr>
          <a:xfrm>
            <a:off x="6378060" y="438108"/>
            <a:ext cx="1333217" cy="435132"/>
            <a:chOff x="14857413" y="876216"/>
            <a:chExt cx="2666433" cy="870263"/>
          </a:xfrm>
        </p:grpSpPr>
        <p:sp>
          <p:nvSpPr>
            <p:cNvPr id="5159" name="Google Shape;5159;p31"/>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0" name="Google Shape;5160;p31"/>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61" name="Google Shape;5161;p31"/>
          <p:cNvGrpSpPr/>
          <p:nvPr/>
        </p:nvGrpSpPr>
        <p:grpSpPr>
          <a:xfrm>
            <a:off x="6911607" y="3437050"/>
            <a:ext cx="1468048" cy="2277954"/>
            <a:chOff x="16070406" y="6554499"/>
            <a:chExt cx="2936096" cy="4555909"/>
          </a:xfrm>
        </p:grpSpPr>
        <p:sp>
          <p:nvSpPr>
            <p:cNvPr id="5162" name="Google Shape;5162;p31"/>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3" name="Google Shape;5163;p31"/>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4" name="Google Shape;5164;p31"/>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5" name="Google Shape;5165;p31"/>
            <p:cNvSpPr/>
            <p:nvPr/>
          </p:nvSpPr>
          <p:spPr>
            <a:xfrm>
              <a:off x="16513127" y="9329502"/>
              <a:ext cx="693546" cy="1532607"/>
            </a:xfrm>
            <a:custGeom>
              <a:rect b="b" l="l" r="r" t="t"/>
              <a:pathLst>
                <a:path extrusionOk="0" h="1532607" w="693546">
                  <a:moveTo>
                    <a:pt x="5919" y="1531589"/>
                  </a:moveTo>
                  <a:cubicBezTo>
                    <a:pt x="-2550" y="1527324"/>
                    <a:pt x="-565" y="1517620"/>
                    <a:pt x="3442" y="1510777"/>
                  </a:cubicBezTo>
                  <a:cubicBezTo>
                    <a:pt x="29241" y="1453272"/>
                    <a:pt x="55140" y="1395895"/>
                    <a:pt x="81295" y="1338536"/>
                  </a:cubicBezTo>
                  <a:cubicBezTo>
                    <a:pt x="149112" y="1191955"/>
                    <a:pt x="216784" y="1045245"/>
                    <a:pt x="282571" y="897715"/>
                  </a:cubicBezTo>
                  <a:cubicBezTo>
                    <a:pt x="409836" y="619340"/>
                    <a:pt x="516640" y="331789"/>
                    <a:pt x="650571" y="56530"/>
                  </a:cubicBezTo>
                  <a:cubicBezTo>
                    <a:pt x="659441" y="39218"/>
                    <a:pt x="669040" y="22288"/>
                    <a:pt x="677618" y="4875"/>
                  </a:cubicBezTo>
                  <a:cubicBezTo>
                    <a:pt x="679658" y="757"/>
                    <a:pt x="684457" y="-1184"/>
                    <a:pt x="688674" y="757"/>
                  </a:cubicBezTo>
                  <a:cubicBezTo>
                    <a:pt x="692790" y="2652"/>
                    <a:pt x="694730" y="7691"/>
                    <a:pt x="692790" y="11818"/>
                  </a:cubicBezTo>
                  <a:cubicBezTo>
                    <a:pt x="602224" y="194055"/>
                    <a:pt x="527786" y="383727"/>
                    <a:pt x="448221" y="570893"/>
                  </a:cubicBezTo>
                  <a:cubicBezTo>
                    <a:pt x="371415" y="754368"/>
                    <a:pt x="290393" y="936158"/>
                    <a:pt x="207723" y="1117064"/>
                  </a:cubicBezTo>
                  <a:cubicBezTo>
                    <a:pt x="152882" y="1237432"/>
                    <a:pt x="96385" y="1357179"/>
                    <a:pt x="42610" y="1478038"/>
                  </a:cubicBezTo>
                  <a:cubicBezTo>
                    <a:pt x="36499" y="1491497"/>
                    <a:pt x="30434" y="1504891"/>
                    <a:pt x="24141" y="1518249"/>
                  </a:cubicBezTo>
                  <a:cubicBezTo>
                    <a:pt x="21409" y="1525967"/>
                    <a:pt x="15417" y="1535826"/>
                    <a:pt x="5919" y="15315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6" name="Google Shape;5166;p31"/>
            <p:cNvSpPr/>
            <p:nvPr/>
          </p:nvSpPr>
          <p:spPr>
            <a:xfrm>
              <a:off x="16252330" y="9291160"/>
              <a:ext cx="737744" cy="1409814"/>
            </a:xfrm>
            <a:custGeom>
              <a:rect b="b" l="l" r="r" t="t"/>
              <a:pathLst>
                <a:path extrusionOk="0" h="1409814" w="737744">
                  <a:moveTo>
                    <a:pt x="6211" y="1408852"/>
                  </a:moveTo>
                  <a:cubicBezTo>
                    <a:pt x="-7540" y="1401171"/>
                    <a:pt x="5255" y="1386145"/>
                    <a:pt x="9262" y="1376113"/>
                  </a:cubicBezTo>
                  <a:cubicBezTo>
                    <a:pt x="32511" y="1328121"/>
                    <a:pt x="56607" y="1280494"/>
                    <a:pt x="81496" y="1233358"/>
                  </a:cubicBezTo>
                  <a:cubicBezTo>
                    <a:pt x="150852" y="1101037"/>
                    <a:pt x="222349" y="969854"/>
                    <a:pt x="290676" y="836967"/>
                  </a:cubicBezTo>
                  <a:cubicBezTo>
                    <a:pt x="435800" y="563248"/>
                    <a:pt x="561099" y="278376"/>
                    <a:pt x="718353" y="11354"/>
                  </a:cubicBezTo>
                  <a:cubicBezTo>
                    <a:pt x="721058" y="4738"/>
                    <a:pt x="726741" y="-4182"/>
                    <a:pt x="734691" y="2187"/>
                  </a:cubicBezTo>
                  <a:cubicBezTo>
                    <a:pt x="742349" y="9285"/>
                    <a:pt x="733571" y="19928"/>
                    <a:pt x="730420" y="27263"/>
                  </a:cubicBezTo>
                  <a:cubicBezTo>
                    <a:pt x="538961" y="376009"/>
                    <a:pt x="374157" y="738878"/>
                    <a:pt x="183627" y="1088198"/>
                  </a:cubicBezTo>
                  <a:cubicBezTo>
                    <a:pt x="134570" y="1180555"/>
                    <a:pt x="84519" y="1272548"/>
                    <a:pt x="38686" y="1366555"/>
                  </a:cubicBezTo>
                  <a:cubicBezTo>
                    <a:pt x="32356" y="1379138"/>
                    <a:pt x="26410" y="1392068"/>
                    <a:pt x="20117" y="1404679"/>
                  </a:cubicBezTo>
                  <a:cubicBezTo>
                    <a:pt x="17458" y="1409435"/>
                    <a:pt x="11029" y="1411039"/>
                    <a:pt x="6211" y="140885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7" name="Google Shape;5167;p31"/>
            <p:cNvSpPr/>
            <p:nvPr/>
          </p:nvSpPr>
          <p:spPr>
            <a:xfrm>
              <a:off x="16318184" y="9593539"/>
              <a:ext cx="669390" cy="1311704"/>
            </a:xfrm>
            <a:custGeom>
              <a:rect b="b" l="l" r="r" t="t"/>
              <a:pathLst>
                <a:path extrusionOk="0" h="1311704" w="669390">
                  <a:moveTo>
                    <a:pt x="7563" y="1311225"/>
                  </a:moveTo>
                  <a:cubicBezTo>
                    <a:pt x="2035" y="1309530"/>
                    <a:pt x="-1307" y="1303370"/>
                    <a:pt x="487" y="1297785"/>
                  </a:cubicBezTo>
                  <a:cubicBezTo>
                    <a:pt x="7627" y="1277565"/>
                    <a:pt x="16178" y="1257902"/>
                    <a:pt x="24920" y="1238366"/>
                  </a:cubicBezTo>
                  <a:cubicBezTo>
                    <a:pt x="61101" y="1161982"/>
                    <a:pt x="100934" y="1087147"/>
                    <a:pt x="140493" y="1012721"/>
                  </a:cubicBezTo>
                  <a:cubicBezTo>
                    <a:pt x="140457" y="1012776"/>
                    <a:pt x="140420" y="1012840"/>
                    <a:pt x="140384" y="1012904"/>
                  </a:cubicBezTo>
                  <a:cubicBezTo>
                    <a:pt x="140329" y="1012994"/>
                    <a:pt x="140284" y="1013086"/>
                    <a:pt x="140229" y="1013177"/>
                  </a:cubicBezTo>
                  <a:cubicBezTo>
                    <a:pt x="309968" y="703758"/>
                    <a:pt x="463871" y="386065"/>
                    <a:pt x="619450" y="69338"/>
                  </a:cubicBezTo>
                  <a:cubicBezTo>
                    <a:pt x="630596" y="47223"/>
                    <a:pt x="642335" y="25391"/>
                    <a:pt x="654401" y="3760"/>
                  </a:cubicBezTo>
                  <a:cubicBezTo>
                    <a:pt x="656341" y="270"/>
                    <a:pt x="661095" y="-896"/>
                    <a:pt x="664628" y="708"/>
                  </a:cubicBezTo>
                  <a:cubicBezTo>
                    <a:pt x="668407" y="2457"/>
                    <a:pt x="670684" y="7550"/>
                    <a:pt x="668598" y="11423"/>
                  </a:cubicBezTo>
                  <a:cubicBezTo>
                    <a:pt x="589188" y="167937"/>
                    <a:pt x="517318" y="328223"/>
                    <a:pt x="439347" y="485466"/>
                  </a:cubicBezTo>
                  <a:cubicBezTo>
                    <a:pt x="350611" y="666937"/>
                    <a:pt x="254918" y="844927"/>
                    <a:pt x="159918" y="1023145"/>
                  </a:cubicBezTo>
                  <a:cubicBezTo>
                    <a:pt x="120905" y="1096887"/>
                    <a:pt x="81700" y="1170620"/>
                    <a:pt x="45893" y="1245984"/>
                  </a:cubicBezTo>
                  <a:cubicBezTo>
                    <a:pt x="36467" y="1265383"/>
                    <a:pt x="29519" y="1285885"/>
                    <a:pt x="20494" y="1305448"/>
                  </a:cubicBezTo>
                  <a:cubicBezTo>
                    <a:pt x="18236" y="1310295"/>
                    <a:pt x="12590" y="1312828"/>
                    <a:pt x="7563" y="1311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8" name="Google Shape;5168;p31"/>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69" name="Google Shape;5169;p31"/>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0" name="Google Shape;5170;p31"/>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1" name="Google Shape;5171;p31"/>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2" name="Google Shape;5172;p31"/>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3" name="Google Shape;5173;p31"/>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4" name="Google Shape;5174;p31"/>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5" name="Google Shape;5175;p31"/>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6" name="Google Shape;5176;p31"/>
            <p:cNvSpPr/>
            <p:nvPr/>
          </p:nvSpPr>
          <p:spPr>
            <a:xfrm>
              <a:off x="17114600" y="6718750"/>
              <a:ext cx="143296" cy="97916"/>
            </a:xfrm>
            <a:custGeom>
              <a:rect b="b" l="l" r="r" t="t"/>
              <a:pathLst>
                <a:path extrusionOk="0" h="97916" w="143296">
                  <a:moveTo>
                    <a:pt x="19584" y="97748"/>
                  </a:moveTo>
                  <a:cubicBezTo>
                    <a:pt x="5141" y="96637"/>
                    <a:pt x="-3884" y="79753"/>
                    <a:pt x="1644" y="66896"/>
                  </a:cubicBezTo>
                  <a:cubicBezTo>
                    <a:pt x="6106" y="56463"/>
                    <a:pt x="14876" y="51087"/>
                    <a:pt x="24237" y="45601"/>
                  </a:cubicBezTo>
                  <a:cubicBezTo>
                    <a:pt x="46184" y="32827"/>
                    <a:pt x="68687" y="21072"/>
                    <a:pt x="91472" y="9801"/>
                  </a:cubicBezTo>
                  <a:cubicBezTo>
                    <a:pt x="103147" y="4917"/>
                    <a:pt x="116251" y="-3484"/>
                    <a:pt x="129137" y="1555"/>
                  </a:cubicBezTo>
                  <a:cubicBezTo>
                    <a:pt x="129128" y="1573"/>
                    <a:pt x="129110" y="1591"/>
                    <a:pt x="129101" y="1610"/>
                  </a:cubicBezTo>
                  <a:cubicBezTo>
                    <a:pt x="158361" y="18877"/>
                    <a:pt x="136951" y="43050"/>
                    <a:pt x="113674" y="52481"/>
                  </a:cubicBezTo>
                  <a:cubicBezTo>
                    <a:pt x="91800" y="64053"/>
                    <a:pt x="70099" y="76062"/>
                    <a:pt x="48807" y="88618"/>
                  </a:cubicBezTo>
                  <a:cubicBezTo>
                    <a:pt x="39928" y="94240"/>
                    <a:pt x="30157" y="98869"/>
                    <a:pt x="19584" y="9774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7" name="Google Shape;5177;p31"/>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78" name="Google Shape;5178;p31"/>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79" name="Google Shape;5179;p31"/>
          <p:cNvGrpSpPr/>
          <p:nvPr/>
        </p:nvGrpSpPr>
        <p:grpSpPr>
          <a:xfrm>
            <a:off x="-1055109" y="114572"/>
            <a:ext cx="3516252" cy="4425687"/>
            <a:chOff x="-1959909" y="153297"/>
            <a:chExt cx="3516252" cy="4425687"/>
          </a:xfrm>
        </p:grpSpPr>
        <p:sp>
          <p:nvSpPr>
            <p:cNvPr id="5180" name="Google Shape;5180;p31"/>
            <p:cNvSpPr/>
            <p:nvPr/>
          </p:nvSpPr>
          <p:spPr>
            <a:xfrm rot="904748">
              <a:off x="-1514193" y="528555"/>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1" name="Google Shape;5181;p31"/>
            <p:cNvSpPr/>
            <p:nvPr/>
          </p:nvSpPr>
          <p:spPr>
            <a:xfrm rot="904748">
              <a:off x="-1503763" y="677935"/>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2" name="Google Shape;5182;p31"/>
            <p:cNvSpPr/>
            <p:nvPr/>
          </p:nvSpPr>
          <p:spPr>
            <a:xfrm rot="904748">
              <a:off x="-1543658" y="567616"/>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3" name="Google Shape;5183;p31"/>
            <p:cNvSpPr/>
            <p:nvPr/>
          </p:nvSpPr>
          <p:spPr>
            <a:xfrm rot="904748">
              <a:off x="-970292" y="955075"/>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4" name="Google Shape;5184;p31"/>
            <p:cNvSpPr/>
            <p:nvPr/>
          </p:nvSpPr>
          <p:spPr>
            <a:xfrm rot="904748">
              <a:off x="-1142104" y="1517228"/>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5" name="Google Shape;5185;p31"/>
            <p:cNvSpPr/>
            <p:nvPr/>
          </p:nvSpPr>
          <p:spPr>
            <a:xfrm rot="904748">
              <a:off x="-1322493" y="2180605"/>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6" name="Google Shape;5186;p31"/>
            <p:cNvSpPr/>
            <p:nvPr/>
          </p:nvSpPr>
          <p:spPr>
            <a:xfrm rot="904748">
              <a:off x="-1496666" y="2752741"/>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7" name="Google Shape;5187;p31"/>
            <p:cNvSpPr/>
            <p:nvPr/>
          </p:nvSpPr>
          <p:spPr>
            <a:xfrm rot="904748">
              <a:off x="-491794" y="1417434"/>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88" name="Google Shape;5188;p31"/>
            <p:cNvSpPr/>
            <p:nvPr/>
          </p:nvSpPr>
          <p:spPr>
            <a:xfrm rot="904748">
              <a:off x="-645531" y="2028218"/>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189" name="Google Shape;5189;p31"/>
            <p:cNvGrpSpPr/>
            <p:nvPr/>
          </p:nvGrpSpPr>
          <p:grpSpPr>
            <a:xfrm rot="912051">
              <a:off x="-834459" y="2642090"/>
              <a:ext cx="1422081" cy="309306"/>
              <a:chOff x="-1447522" y="5206067"/>
              <a:chExt cx="2844200" cy="618653"/>
            </a:xfrm>
          </p:grpSpPr>
          <p:sp>
            <p:nvSpPr>
              <p:cNvPr id="5190" name="Google Shape;5190;p31"/>
              <p:cNvSpPr/>
              <p:nvPr/>
            </p:nvSpPr>
            <p:spPr>
              <a:xfrm>
                <a:off x="1026706" y="5572668"/>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1" name="Google Shape;5191;p31"/>
              <p:cNvSpPr/>
              <p:nvPr/>
            </p:nvSpPr>
            <p:spPr>
              <a:xfrm>
                <a:off x="-832612" y="5413289"/>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2" name="Google Shape;5192;p31"/>
              <p:cNvSpPr/>
              <p:nvPr/>
            </p:nvSpPr>
            <p:spPr>
              <a:xfrm>
                <a:off x="-1447522" y="5206067"/>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93" name="Google Shape;5193;p31"/>
            <p:cNvGrpSpPr/>
            <p:nvPr/>
          </p:nvGrpSpPr>
          <p:grpSpPr>
            <a:xfrm rot="912051">
              <a:off x="-948458" y="3180226"/>
              <a:ext cx="1320262" cy="292758"/>
              <a:chOff x="-1386332" y="6331816"/>
              <a:chExt cx="2640558" cy="585554"/>
            </a:xfrm>
          </p:grpSpPr>
          <p:sp>
            <p:nvSpPr>
              <p:cNvPr id="5194" name="Google Shape;5194;p31"/>
              <p:cNvSpPr/>
              <p:nvPr/>
            </p:nvSpPr>
            <p:spPr>
              <a:xfrm>
                <a:off x="-1386332" y="6331816"/>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5" name="Google Shape;5195;p31"/>
              <p:cNvSpPr/>
              <p:nvPr/>
            </p:nvSpPr>
            <p:spPr>
              <a:xfrm>
                <a:off x="-210449" y="6733719"/>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6" name="Google Shape;5196;p31"/>
              <p:cNvSpPr/>
              <p:nvPr/>
            </p:nvSpPr>
            <p:spPr>
              <a:xfrm>
                <a:off x="257051" y="6712604"/>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197" name="Google Shape;5197;p31"/>
            <p:cNvGrpSpPr/>
            <p:nvPr/>
          </p:nvGrpSpPr>
          <p:grpSpPr>
            <a:xfrm rot="912051">
              <a:off x="-961764" y="712605"/>
              <a:ext cx="2241992" cy="148446"/>
              <a:chOff x="-2775165" y="1339264"/>
              <a:chExt cx="4484043" cy="296911"/>
            </a:xfrm>
          </p:grpSpPr>
          <p:sp>
            <p:nvSpPr>
              <p:cNvPr id="5198" name="Google Shape;5198;p31"/>
              <p:cNvSpPr/>
              <p:nvPr/>
            </p:nvSpPr>
            <p:spPr>
              <a:xfrm>
                <a:off x="1540513" y="146773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199" name="Google Shape;5199;p31"/>
              <p:cNvSpPr/>
              <p:nvPr/>
            </p:nvSpPr>
            <p:spPr>
              <a:xfrm>
                <a:off x="1180885" y="145703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0" name="Google Shape;5200;p31"/>
              <p:cNvSpPr/>
              <p:nvPr/>
            </p:nvSpPr>
            <p:spPr>
              <a:xfrm>
                <a:off x="821241" y="144632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1" name="Google Shape;5201;p31"/>
              <p:cNvSpPr/>
              <p:nvPr/>
            </p:nvSpPr>
            <p:spPr>
              <a:xfrm>
                <a:off x="461597" y="143562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2" name="Google Shape;5202;p31"/>
              <p:cNvSpPr/>
              <p:nvPr/>
            </p:nvSpPr>
            <p:spPr>
              <a:xfrm>
                <a:off x="101954" y="142491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3" name="Google Shape;5203;p31"/>
              <p:cNvSpPr/>
              <p:nvPr/>
            </p:nvSpPr>
            <p:spPr>
              <a:xfrm>
                <a:off x="-257674" y="141420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4" name="Google Shape;5204;p31"/>
              <p:cNvSpPr/>
              <p:nvPr/>
            </p:nvSpPr>
            <p:spPr>
              <a:xfrm>
                <a:off x="-617318" y="140350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5" name="Google Shape;5205;p31"/>
              <p:cNvSpPr/>
              <p:nvPr/>
            </p:nvSpPr>
            <p:spPr>
              <a:xfrm>
                <a:off x="-976961" y="139279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6" name="Google Shape;5206;p31"/>
              <p:cNvSpPr/>
              <p:nvPr/>
            </p:nvSpPr>
            <p:spPr>
              <a:xfrm>
                <a:off x="-1336605" y="138208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7" name="Google Shape;5207;p31"/>
              <p:cNvSpPr/>
              <p:nvPr/>
            </p:nvSpPr>
            <p:spPr>
              <a:xfrm>
                <a:off x="-1696249" y="1371383"/>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8" name="Google Shape;5208;p31"/>
              <p:cNvSpPr/>
              <p:nvPr/>
            </p:nvSpPr>
            <p:spPr>
              <a:xfrm>
                <a:off x="-2055878" y="136067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09" name="Google Shape;5209;p31"/>
              <p:cNvSpPr/>
              <p:nvPr/>
            </p:nvSpPr>
            <p:spPr>
              <a:xfrm>
                <a:off x="-2415521" y="134997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0" name="Google Shape;5210;p31"/>
              <p:cNvSpPr/>
              <p:nvPr/>
            </p:nvSpPr>
            <p:spPr>
              <a:xfrm>
                <a:off x="-2775165" y="133926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11" name="Google Shape;5211;p31"/>
            <p:cNvGrpSpPr/>
            <p:nvPr/>
          </p:nvGrpSpPr>
          <p:grpSpPr>
            <a:xfrm rot="912051">
              <a:off x="-1026367" y="462124"/>
              <a:ext cx="2404672" cy="367521"/>
              <a:chOff x="-2979402" y="839355"/>
              <a:chExt cx="4809406" cy="735091"/>
            </a:xfrm>
          </p:grpSpPr>
          <p:sp>
            <p:nvSpPr>
              <p:cNvPr id="5212" name="Google Shape;5212;p31"/>
              <p:cNvSpPr/>
              <p:nvPr/>
            </p:nvSpPr>
            <p:spPr>
              <a:xfrm>
                <a:off x="1337778" y="9627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3" name="Google Shape;5213;p31"/>
              <p:cNvSpPr/>
              <p:nvPr/>
            </p:nvSpPr>
            <p:spPr>
              <a:xfrm>
                <a:off x="978010" y="952476"/>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4" name="Google Shape;5214;p31"/>
              <p:cNvSpPr/>
              <p:nvPr/>
            </p:nvSpPr>
            <p:spPr>
              <a:xfrm>
                <a:off x="618242" y="942190"/>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5" name="Google Shape;5215;p31"/>
              <p:cNvSpPr/>
              <p:nvPr/>
            </p:nvSpPr>
            <p:spPr>
              <a:xfrm>
                <a:off x="258473" y="931904"/>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6" name="Google Shape;5216;p31"/>
              <p:cNvSpPr/>
              <p:nvPr/>
            </p:nvSpPr>
            <p:spPr>
              <a:xfrm>
                <a:off x="-101279" y="9216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7" name="Google Shape;5217;p31"/>
              <p:cNvSpPr/>
              <p:nvPr/>
            </p:nvSpPr>
            <p:spPr>
              <a:xfrm>
                <a:off x="-461047" y="911332"/>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8" name="Google Shape;5218;p31"/>
              <p:cNvSpPr/>
              <p:nvPr/>
            </p:nvSpPr>
            <p:spPr>
              <a:xfrm>
                <a:off x="-820815" y="901061"/>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19" name="Google Shape;5219;p31"/>
              <p:cNvSpPr/>
              <p:nvPr/>
            </p:nvSpPr>
            <p:spPr>
              <a:xfrm>
                <a:off x="-1180583" y="890775"/>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0" name="Google Shape;5220;p31"/>
              <p:cNvSpPr/>
              <p:nvPr/>
            </p:nvSpPr>
            <p:spPr>
              <a:xfrm>
                <a:off x="-1540341" y="880489"/>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1" name="Google Shape;5221;p31"/>
              <p:cNvSpPr/>
              <p:nvPr/>
            </p:nvSpPr>
            <p:spPr>
              <a:xfrm>
                <a:off x="-1900104" y="870206"/>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2" name="Google Shape;5222;p31"/>
              <p:cNvSpPr/>
              <p:nvPr/>
            </p:nvSpPr>
            <p:spPr>
              <a:xfrm>
                <a:off x="-2259873" y="85991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3" name="Google Shape;5223;p31"/>
              <p:cNvSpPr/>
              <p:nvPr/>
            </p:nvSpPr>
            <p:spPr>
              <a:xfrm>
                <a:off x="-2619625" y="849640"/>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4" name="Google Shape;5224;p31"/>
              <p:cNvSpPr/>
              <p:nvPr/>
            </p:nvSpPr>
            <p:spPr>
              <a:xfrm>
                <a:off x="-2979402" y="839355"/>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225" name="Google Shape;5225;p31"/>
          <p:cNvGrpSpPr/>
          <p:nvPr/>
        </p:nvGrpSpPr>
        <p:grpSpPr>
          <a:xfrm rot="-409338">
            <a:off x="1090125" y="1341082"/>
            <a:ext cx="984885" cy="3455590"/>
            <a:chOff x="237346" y="4814658"/>
            <a:chExt cx="1969610" cy="6910455"/>
          </a:xfrm>
        </p:grpSpPr>
        <p:sp>
          <p:nvSpPr>
            <p:cNvPr id="5226" name="Google Shape;5226;p31"/>
            <p:cNvSpPr/>
            <p:nvPr/>
          </p:nvSpPr>
          <p:spPr>
            <a:xfrm>
              <a:off x="307542" y="5202239"/>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7" name="Google Shape;5227;p31"/>
            <p:cNvSpPr/>
            <p:nvPr/>
          </p:nvSpPr>
          <p:spPr>
            <a:xfrm>
              <a:off x="812878" y="4893392"/>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8" name="Google Shape;5228;p31"/>
            <p:cNvSpPr/>
            <p:nvPr/>
          </p:nvSpPr>
          <p:spPr>
            <a:xfrm>
              <a:off x="237742" y="503653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29" name="Google Shape;5229;p31"/>
            <p:cNvSpPr/>
            <p:nvPr/>
          </p:nvSpPr>
          <p:spPr>
            <a:xfrm>
              <a:off x="1664458" y="10790045"/>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0" name="Google Shape;5230;p31"/>
            <p:cNvSpPr/>
            <p:nvPr/>
          </p:nvSpPr>
          <p:spPr>
            <a:xfrm>
              <a:off x="469518" y="5909679"/>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1" name="Google Shape;5231;p31"/>
            <p:cNvSpPr/>
            <p:nvPr/>
          </p:nvSpPr>
          <p:spPr>
            <a:xfrm>
              <a:off x="310080" y="5222015"/>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2" name="Google Shape;5232;p31"/>
            <p:cNvSpPr/>
            <p:nvPr/>
          </p:nvSpPr>
          <p:spPr>
            <a:xfrm>
              <a:off x="1933272" y="11342191"/>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3" name="Google Shape;5233;p31"/>
            <p:cNvSpPr/>
            <p:nvPr/>
          </p:nvSpPr>
          <p:spPr>
            <a:xfrm>
              <a:off x="889450" y="5984678"/>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4" name="Google Shape;5234;p31"/>
            <p:cNvSpPr/>
            <p:nvPr/>
          </p:nvSpPr>
          <p:spPr>
            <a:xfrm>
              <a:off x="654547" y="6054060"/>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5" name="Google Shape;5235;p31"/>
            <p:cNvSpPr/>
            <p:nvPr/>
          </p:nvSpPr>
          <p:spPr>
            <a:xfrm>
              <a:off x="462703" y="5827884"/>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36" name="Google Shape;5236;p31"/>
            <p:cNvSpPr/>
            <p:nvPr/>
          </p:nvSpPr>
          <p:spPr>
            <a:xfrm>
              <a:off x="237346" y="4814658"/>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5237" name="Google Shape;5237;p31"/>
          <p:cNvPicPr preferRelativeResize="0"/>
          <p:nvPr/>
        </p:nvPicPr>
        <p:blipFill rotWithShape="1">
          <a:blip r:embed="rId3">
            <a:alphaModFix/>
          </a:blip>
          <a:srcRect b="0" l="0" r="0" t="0"/>
          <a:stretch/>
        </p:blipFill>
        <p:spPr>
          <a:xfrm>
            <a:off x="3344787" y="2288625"/>
            <a:ext cx="1917425" cy="1917425"/>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5241" name="Shape 5241"/>
        <p:cNvGrpSpPr/>
        <p:nvPr/>
      </p:nvGrpSpPr>
      <p:grpSpPr>
        <a:xfrm>
          <a:off x="0" y="0"/>
          <a:ext cx="0" cy="0"/>
          <a:chOff x="0" y="0"/>
          <a:chExt cx="0" cy="0"/>
        </a:xfrm>
      </p:grpSpPr>
      <p:sp>
        <p:nvSpPr>
          <p:cNvPr id="5242" name="Google Shape;5242;p32"/>
          <p:cNvSpPr txBox="1"/>
          <p:nvPr/>
        </p:nvSpPr>
        <p:spPr>
          <a:xfrm>
            <a:off x="486875" y="1051525"/>
            <a:ext cx="5311800" cy="36558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Mali Medium"/>
                <a:ea typeface="Mali Medium"/>
                <a:cs typeface="Mali Medium"/>
                <a:sym typeface="Mali Medium"/>
              </a:rPr>
              <a:t>Inclusie is een principe en </a:t>
            </a:r>
            <a:r>
              <a:rPr lang="nl" sz="1900">
                <a:latin typeface="Mali Medium"/>
                <a:ea typeface="Mali Medium"/>
                <a:cs typeface="Mali Medium"/>
                <a:sym typeface="Mali Medium"/>
              </a:rPr>
              <a:t>is in de</a:t>
            </a:r>
            <a:r>
              <a:rPr b="0" i="0" lang="nl" sz="1900" u="none" cap="none" strike="noStrike">
                <a:solidFill>
                  <a:srgbClr val="000000"/>
                </a:solidFill>
                <a:latin typeface="Mali Medium"/>
                <a:ea typeface="Mali Medium"/>
                <a:cs typeface="Mali Medium"/>
                <a:sym typeface="Mali Medium"/>
              </a:rPr>
              <a:t> praktijk gebaseerd op de gelijkheid en acceptatie van </a:t>
            </a:r>
            <a:r>
              <a:rPr b="1" i="0" lang="nl" sz="1900" u="none" cap="none" strike="noStrike">
                <a:solidFill>
                  <a:srgbClr val="000000"/>
                </a:solidFill>
                <a:latin typeface="Mali"/>
                <a:ea typeface="Mali"/>
                <a:cs typeface="Mali"/>
                <a:sym typeface="Mali"/>
              </a:rPr>
              <a:t>mensen, ongeacht hun verschillen of </a:t>
            </a:r>
            <a:r>
              <a:rPr b="1" lang="nl" sz="1900">
                <a:latin typeface="Mali"/>
                <a:ea typeface="Mali"/>
                <a:cs typeface="Mali"/>
                <a:sym typeface="Mali"/>
              </a:rPr>
              <a:t>beperkingen</a:t>
            </a:r>
            <a:r>
              <a:rPr b="1" i="0" lang="nl" sz="1900" u="none" cap="none" strike="noStrike">
                <a:solidFill>
                  <a:srgbClr val="000000"/>
                </a:solidFill>
                <a:latin typeface="Mali"/>
                <a:ea typeface="Mali"/>
                <a:cs typeface="Mali"/>
                <a:sym typeface="Mali"/>
              </a:rPr>
              <a:t>. </a:t>
            </a:r>
            <a:r>
              <a:rPr b="0" i="0" lang="nl" sz="1900" u="none" cap="none" strike="noStrike">
                <a:solidFill>
                  <a:srgbClr val="000000"/>
                </a:solidFill>
                <a:latin typeface="Mali Medium"/>
                <a:ea typeface="Mali Medium"/>
                <a:cs typeface="Mali Medium"/>
                <a:sym typeface="Mali Medium"/>
              </a:rPr>
              <a:t>Inclusie heeft tot doel uit te drukken en te bereiken dat ieder mens het recht heeft om deel te nemen aan de samenleving, gemeenschappen en activiteiten zonder op enigerlei wijze te worden benadeeld door discriminatie of uitsluiting.</a:t>
            </a:r>
            <a:endParaRPr b="0" i="0" sz="1900" u="none" cap="none" strike="noStrike">
              <a:solidFill>
                <a:srgbClr val="000000"/>
              </a:solidFill>
              <a:latin typeface="Mali Medium"/>
              <a:ea typeface="Mali Medium"/>
              <a:cs typeface="Mali Medium"/>
              <a:sym typeface="Mali Medium"/>
            </a:endParaRPr>
          </a:p>
          <a:p>
            <a:pPr indent="0" lvl="0" marL="0" marR="0" rtl="0" algn="l">
              <a:lnSpc>
                <a:spcPct val="115000"/>
              </a:lnSpc>
              <a:spcBef>
                <a:spcPts val="0"/>
              </a:spcBef>
              <a:spcAft>
                <a:spcPts val="0"/>
              </a:spcAft>
              <a:buClr>
                <a:srgbClr val="000000"/>
              </a:buClr>
              <a:buSzPts val="1900"/>
              <a:buFont typeface="Arial"/>
              <a:buNone/>
            </a:pPr>
            <a:r>
              <a:t/>
            </a:r>
            <a:endParaRPr b="0" i="0" sz="1900" u="none" cap="none" strike="noStrike">
              <a:solidFill>
                <a:srgbClr val="000000"/>
              </a:solidFill>
              <a:latin typeface="Mali Medium"/>
              <a:ea typeface="Mali Medium"/>
              <a:cs typeface="Mali Medium"/>
              <a:sym typeface="Mali Medium"/>
            </a:endParaRPr>
          </a:p>
        </p:txBody>
      </p:sp>
      <p:grpSp>
        <p:nvGrpSpPr>
          <p:cNvPr id="5243" name="Google Shape;5243;p32"/>
          <p:cNvGrpSpPr/>
          <p:nvPr/>
        </p:nvGrpSpPr>
        <p:grpSpPr>
          <a:xfrm rot="-148361">
            <a:off x="6129394" y="199892"/>
            <a:ext cx="2622550" cy="2647653"/>
            <a:chOff x="9685972" y="-864111"/>
            <a:chExt cx="8081765" cy="8159124"/>
          </a:xfrm>
        </p:grpSpPr>
        <p:sp>
          <p:nvSpPr>
            <p:cNvPr id="5244" name="Google Shape;5244;p32"/>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245" name="Google Shape;5245;p32"/>
            <p:cNvGrpSpPr/>
            <p:nvPr/>
          </p:nvGrpSpPr>
          <p:grpSpPr>
            <a:xfrm>
              <a:off x="9685972" y="-314528"/>
              <a:ext cx="8081765" cy="7148015"/>
              <a:chOff x="9685972" y="-314528"/>
              <a:chExt cx="8081765" cy="7148015"/>
            </a:xfrm>
          </p:grpSpPr>
          <p:sp>
            <p:nvSpPr>
              <p:cNvPr id="5246" name="Google Shape;5246;p32"/>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47" name="Google Shape;5247;p32"/>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48" name="Google Shape;5248;p32"/>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49" name="Google Shape;5249;p32"/>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0" name="Google Shape;5250;p32"/>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1" name="Google Shape;5251;p32"/>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2" name="Google Shape;5252;p32"/>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3" name="Google Shape;5253;p32"/>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4" name="Google Shape;5254;p32"/>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5" name="Google Shape;5255;p32"/>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6" name="Google Shape;5256;p32"/>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57" name="Google Shape;5257;p32"/>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258" name="Google Shape;5258;p32"/>
          <p:cNvSpPr/>
          <p:nvPr/>
        </p:nvSpPr>
        <p:spPr>
          <a:xfrm rot="111935">
            <a:off x="6036393" y="1409842"/>
            <a:ext cx="2405175" cy="3341065"/>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259" name="Google Shape;5259;p32"/>
          <p:cNvGrpSpPr/>
          <p:nvPr/>
        </p:nvGrpSpPr>
        <p:grpSpPr>
          <a:xfrm rot="2874202">
            <a:off x="6098966" y="3535786"/>
            <a:ext cx="1139834" cy="1768669"/>
            <a:chOff x="15333488" y="6481808"/>
            <a:chExt cx="2958285" cy="4590344"/>
          </a:xfrm>
        </p:grpSpPr>
        <p:sp>
          <p:nvSpPr>
            <p:cNvPr id="5260" name="Google Shape;5260;p32"/>
            <p:cNvSpPr/>
            <p:nvPr/>
          </p:nvSpPr>
          <p:spPr>
            <a:xfrm>
              <a:off x="15333488" y="9020644"/>
              <a:ext cx="1290827" cy="2051489"/>
            </a:xfrm>
            <a:custGeom>
              <a:rect b="b" l="l" r="r" t="t"/>
              <a:pathLst>
                <a:path extrusionOk="0" h="2051489" w="1290827">
                  <a:moveTo>
                    <a:pt x="1161086" y="85436"/>
                  </a:moveTo>
                  <a:cubicBezTo>
                    <a:pt x="1080057" y="61098"/>
                    <a:pt x="1000873" y="31334"/>
                    <a:pt x="921504" y="2204"/>
                  </a:cubicBezTo>
                  <a:cubicBezTo>
                    <a:pt x="919256" y="1515"/>
                    <a:pt x="917008" y="790"/>
                    <a:pt x="914760" y="0"/>
                  </a:cubicBezTo>
                  <a:cubicBezTo>
                    <a:pt x="893611" y="44380"/>
                    <a:pt x="871975" y="88750"/>
                    <a:pt x="849211" y="132496"/>
                  </a:cubicBezTo>
                  <a:cubicBezTo>
                    <a:pt x="837337" y="155319"/>
                    <a:pt x="825180" y="177995"/>
                    <a:pt x="812674" y="200378"/>
                  </a:cubicBezTo>
                  <a:cubicBezTo>
                    <a:pt x="757823" y="314742"/>
                    <a:pt x="701797" y="428270"/>
                    <a:pt x="644551" y="541551"/>
                  </a:cubicBezTo>
                  <a:cubicBezTo>
                    <a:pt x="541244" y="744665"/>
                    <a:pt x="439937" y="949045"/>
                    <a:pt x="341273" y="1154702"/>
                  </a:cubicBezTo>
                  <a:cubicBezTo>
                    <a:pt x="234350" y="1343888"/>
                    <a:pt x="139402" y="1540548"/>
                    <a:pt x="46500" y="1737253"/>
                  </a:cubicBezTo>
                  <a:cubicBezTo>
                    <a:pt x="43619" y="1745121"/>
                    <a:pt x="39958" y="1753723"/>
                    <a:pt x="35903" y="1762812"/>
                  </a:cubicBezTo>
                  <a:cubicBezTo>
                    <a:pt x="34490" y="1766035"/>
                    <a:pt x="33021" y="1769358"/>
                    <a:pt x="31507" y="1772682"/>
                  </a:cubicBezTo>
                  <a:cubicBezTo>
                    <a:pt x="30241" y="1775518"/>
                    <a:pt x="28966" y="1778401"/>
                    <a:pt x="27645" y="1781330"/>
                  </a:cubicBezTo>
                  <a:cubicBezTo>
                    <a:pt x="27452" y="1781725"/>
                    <a:pt x="27305" y="1782064"/>
                    <a:pt x="27158" y="1782450"/>
                  </a:cubicBezTo>
                  <a:cubicBezTo>
                    <a:pt x="5082" y="1832255"/>
                    <a:pt x="-17774" y="1891241"/>
                    <a:pt x="20763" y="1928037"/>
                  </a:cubicBezTo>
                  <a:cubicBezTo>
                    <a:pt x="44014" y="1948905"/>
                    <a:pt x="71852" y="1963759"/>
                    <a:pt x="100131" y="1976667"/>
                  </a:cubicBezTo>
                  <a:cubicBezTo>
                    <a:pt x="159231" y="2003301"/>
                    <a:pt x="218532" y="2031944"/>
                    <a:pt x="282614" y="2044357"/>
                  </a:cubicBezTo>
                  <a:cubicBezTo>
                    <a:pt x="306011" y="2049094"/>
                    <a:pt x="325014" y="2051490"/>
                    <a:pt x="340832" y="2051490"/>
                  </a:cubicBezTo>
                  <a:cubicBezTo>
                    <a:pt x="392903" y="2051490"/>
                    <a:pt x="410777" y="2025536"/>
                    <a:pt x="440038" y="1972022"/>
                  </a:cubicBezTo>
                  <a:cubicBezTo>
                    <a:pt x="440864" y="1970461"/>
                    <a:pt x="441745" y="1968891"/>
                    <a:pt x="442625" y="1967285"/>
                  </a:cubicBezTo>
                  <a:cubicBezTo>
                    <a:pt x="444240" y="1964255"/>
                    <a:pt x="445947" y="1961180"/>
                    <a:pt x="447654" y="1958003"/>
                  </a:cubicBezTo>
                  <a:cubicBezTo>
                    <a:pt x="448681" y="1956149"/>
                    <a:pt x="449709" y="1954239"/>
                    <a:pt x="450727" y="1952329"/>
                  </a:cubicBezTo>
                  <a:cubicBezTo>
                    <a:pt x="452049" y="1949887"/>
                    <a:pt x="453361" y="1947445"/>
                    <a:pt x="454737" y="1944948"/>
                  </a:cubicBezTo>
                  <a:cubicBezTo>
                    <a:pt x="518232" y="1823791"/>
                    <a:pt x="586084" y="1704745"/>
                    <a:pt x="644110" y="1580805"/>
                  </a:cubicBezTo>
                  <a:cubicBezTo>
                    <a:pt x="818390" y="1218957"/>
                    <a:pt x="984999" y="853538"/>
                    <a:pt x="1138854" y="482546"/>
                  </a:cubicBezTo>
                  <a:cubicBezTo>
                    <a:pt x="1139634" y="482060"/>
                    <a:pt x="1140368" y="481518"/>
                    <a:pt x="1141056" y="480931"/>
                  </a:cubicBezTo>
                  <a:cubicBezTo>
                    <a:pt x="1141304" y="480389"/>
                    <a:pt x="1141542" y="479856"/>
                    <a:pt x="1141836" y="479315"/>
                  </a:cubicBezTo>
                  <a:cubicBezTo>
                    <a:pt x="1143396" y="475597"/>
                    <a:pt x="1144965" y="471842"/>
                    <a:pt x="1146525" y="468124"/>
                  </a:cubicBezTo>
                  <a:cubicBezTo>
                    <a:pt x="1152681" y="453655"/>
                    <a:pt x="1159031" y="439287"/>
                    <a:pt x="1165133" y="424828"/>
                  </a:cubicBezTo>
                  <a:cubicBezTo>
                    <a:pt x="1165178" y="424681"/>
                    <a:pt x="1165234" y="424534"/>
                    <a:pt x="1165279" y="424387"/>
                  </a:cubicBezTo>
                  <a:cubicBezTo>
                    <a:pt x="1165279" y="424387"/>
                    <a:pt x="1165279" y="424387"/>
                    <a:pt x="1165325" y="424387"/>
                  </a:cubicBezTo>
                  <a:cubicBezTo>
                    <a:pt x="1165573" y="423799"/>
                    <a:pt x="1165812" y="423212"/>
                    <a:pt x="1166059" y="422578"/>
                  </a:cubicBezTo>
                  <a:cubicBezTo>
                    <a:pt x="1166885" y="420577"/>
                    <a:pt x="1168206" y="418860"/>
                    <a:pt x="1169821" y="417547"/>
                  </a:cubicBezTo>
                  <a:cubicBezTo>
                    <a:pt x="1170069" y="417061"/>
                    <a:pt x="1170363" y="416620"/>
                    <a:pt x="1170702" y="416225"/>
                  </a:cubicBezTo>
                  <a:cubicBezTo>
                    <a:pt x="1202743" y="349959"/>
                    <a:pt x="1227168" y="280507"/>
                    <a:pt x="1253887" y="212083"/>
                  </a:cubicBezTo>
                  <a:lnTo>
                    <a:pt x="1253933" y="212083"/>
                  </a:lnTo>
                  <a:cubicBezTo>
                    <a:pt x="1258668" y="199965"/>
                    <a:pt x="1263457" y="187846"/>
                    <a:pt x="1268440" y="175819"/>
                  </a:cubicBezTo>
                  <a:cubicBezTo>
                    <a:pt x="1267513" y="175774"/>
                    <a:pt x="1266632" y="175774"/>
                    <a:pt x="1265705" y="175719"/>
                  </a:cubicBezTo>
                  <a:cubicBezTo>
                    <a:pt x="1271027" y="160864"/>
                    <a:pt x="1256667" y="148498"/>
                    <a:pt x="1242409" y="150793"/>
                  </a:cubicBezTo>
                  <a:cubicBezTo>
                    <a:pt x="1240996" y="150453"/>
                    <a:pt x="1237234" y="150206"/>
                    <a:pt x="1233518" y="149912"/>
                  </a:cubicBezTo>
                  <a:cubicBezTo>
                    <a:pt x="1233325" y="148737"/>
                    <a:pt x="1232976" y="147562"/>
                    <a:pt x="1232591" y="146487"/>
                  </a:cubicBezTo>
                  <a:cubicBezTo>
                    <a:pt x="1232444" y="146148"/>
                    <a:pt x="1232297" y="145799"/>
                    <a:pt x="1232150" y="145459"/>
                  </a:cubicBezTo>
                  <a:cubicBezTo>
                    <a:pt x="1232343" y="145211"/>
                    <a:pt x="1232490" y="145018"/>
                    <a:pt x="1232692" y="144770"/>
                  </a:cubicBezTo>
                  <a:cubicBezTo>
                    <a:pt x="1246804" y="149802"/>
                    <a:pt x="1261365" y="153859"/>
                    <a:pt x="1275826" y="158018"/>
                  </a:cubicBezTo>
                  <a:cubicBezTo>
                    <a:pt x="1278900" y="150692"/>
                    <a:pt x="1282074" y="143403"/>
                    <a:pt x="1285304" y="136168"/>
                  </a:cubicBezTo>
                  <a:cubicBezTo>
                    <a:pt x="1286965" y="131816"/>
                    <a:pt x="1288818" y="127520"/>
                    <a:pt x="1290828" y="123214"/>
                  </a:cubicBezTo>
                  <a:cubicBezTo>
                    <a:pt x="1248033" y="109379"/>
                    <a:pt x="1204073" y="98436"/>
                    <a:pt x="1161086" y="8543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1" name="Google Shape;5261;p32"/>
            <p:cNvSpPr/>
            <p:nvPr/>
          </p:nvSpPr>
          <p:spPr>
            <a:xfrm>
              <a:off x="16182688" y="9020663"/>
              <a:ext cx="441617" cy="212110"/>
            </a:xfrm>
            <a:custGeom>
              <a:rect b="b" l="l" r="r" t="t"/>
              <a:pathLst>
                <a:path extrusionOk="0" h="212110" w="441617">
                  <a:moveTo>
                    <a:pt x="441617" y="123242"/>
                  </a:moveTo>
                  <a:cubicBezTo>
                    <a:pt x="439617" y="127538"/>
                    <a:pt x="437754" y="131844"/>
                    <a:pt x="436094" y="136195"/>
                  </a:cubicBezTo>
                  <a:cubicBezTo>
                    <a:pt x="432873" y="143430"/>
                    <a:pt x="429698" y="150710"/>
                    <a:pt x="426615" y="158046"/>
                  </a:cubicBezTo>
                  <a:cubicBezTo>
                    <a:pt x="412155" y="153896"/>
                    <a:pt x="397602" y="149838"/>
                    <a:pt x="383481" y="144798"/>
                  </a:cubicBezTo>
                  <a:cubicBezTo>
                    <a:pt x="383289" y="145046"/>
                    <a:pt x="383142" y="145239"/>
                    <a:pt x="382940" y="145487"/>
                  </a:cubicBezTo>
                  <a:cubicBezTo>
                    <a:pt x="383087" y="145826"/>
                    <a:pt x="383233" y="146175"/>
                    <a:pt x="383380" y="146515"/>
                  </a:cubicBezTo>
                  <a:cubicBezTo>
                    <a:pt x="383775" y="147589"/>
                    <a:pt x="384114" y="148764"/>
                    <a:pt x="384307" y="149939"/>
                  </a:cubicBezTo>
                  <a:cubicBezTo>
                    <a:pt x="388023" y="150233"/>
                    <a:pt x="391776" y="150481"/>
                    <a:pt x="393198" y="150820"/>
                  </a:cubicBezTo>
                  <a:cubicBezTo>
                    <a:pt x="407457" y="148525"/>
                    <a:pt x="421816" y="160892"/>
                    <a:pt x="416495" y="175746"/>
                  </a:cubicBezTo>
                  <a:cubicBezTo>
                    <a:pt x="417421" y="175792"/>
                    <a:pt x="418302" y="175792"/>
                    <a:pt x="419229" y="175847"/>
                  </a:cubicBezTo>
                  <a:cubicBezTo>
                    <a:pt x="414247" y="187874"/>
                    <a:pt x="409457" y="199992"/>
                    <a:pt x="404723" y="212111"/>
                  </a:cubicBezTo>
                  <a:lnTo>
                    <a:pt x="404677" y="212111"/>
                  </a:lnTo>
                  <a:cubicBezTo>
                    <a:pt x="282661" y="201847"/>
                    <a:pt x="160938" y="181952"/>
                    <a:pt x="43373" y="147010"/>
                  </a:cubicBezTo>
                  <a:cubicBezTo>
                    <a:pt x="30086" y="142319"/>
                    <a:pt x="14406" y="138114"/>
                    <a:pt x="0" y="132496"/>
                  </a:cubicBezTo>
                  <a:cubicBezTo>
                    <a:pt x="22764" y="88759"/>
                    <a:pt x="44400" y="44380"/>
                    <a:pt x="65550" y="0"/>
                  </a:cubicBezTo>
                  <a:cubicBezTo>
                    <a:pt x="67798" y="780"/>
                    <a:pt x="70046" y="1515"/>
                    <a:pt x="72294" y="2203"/>
                  </a:cubicBezTo>
                  <a:cubicBezTo>
                    <a:pt x="151662" y="31334"/>
                    <a:pt x="230847" y="61097"/>
                    <a:pt x="311876" y="85436"/>
                  </a:cubicBezTo>
                  <a:cubicBezTo>
                    <a:pt x="354872" y="98417"/>
                    <a:pt x="398832" y="109360"/>
                    <a:pt x="441617" y="12324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2" name="Google Shape;5262;p32"/>
            <p:cNvSpPr/>
            <p:nvPr/>
          </p:nvSpPr>
          <p:spPr>
            <a:xfrm>
              <a:off x="15333495" y="10783475"/>
              <a:ext cx="450727" cy="288677"/>
            </a:xfrm>
            <a:custGeom>
              <a:rect b="b" l="l" r="r" t="t"/>
              <a:pathLst>
                <a:path extrusionOk="0" h="288677" w="450727">
                  <a:moveTo>
                    <a:pt x="450727" y="189517"/>
                  </a:moveTo>
                  <a:cubicBezTo>
                    <a:pt x="449700" y="191427"/>
                    <a:pt x="448672" y="193327"/>
                    <a:pt x="447654" y="195182"/>
                  </a:cubicBezTo>
                  <a:cubicBezTo>
                    <a:pt x="445947" y="198358"/>
                    <a:pt x="444231" y="201434"/>
                    <a:pt x="442625" y="204463"/>
                  </a:cubicBezTo>
                  <a:cubicBezTo>
                    <a:pt x="441745" y="206079"/>
                    <a:pt x="440864" y="207640"/>
                    <a:pt x="440038" y="209200"/>
                  </a:cubicBezTo>
                  <a:cubicBezTo>
                    <a:pt x="410777" y="262724"/>
                    <a:pt x="392903" y="288678"/>
                    <a:pt x="340832" y="288678"/>
                  </a:cubicBezTo>
                  <a:cubicBezTo>
                    <a:pt x="325005" y="288678"/>
                    <a:pt x="306002" y="286282"/>
                    <a:pt x="282614" y="281544"/>
                  </a:cubicBezTo>
                  <a:cubicBezTo>
                    <a:pt x="218532" y="269132"/>
                    <a:pt x="159231" y="240488"/>
                    <a:pt x="100131" y="213855"/>
                  </a:cubicBezTo>
                  <a:cubicBezTo>
                    <a:pt x="71852" y="200956"/>
                    <a:pt x="44005" y="186093"/>
                    <a:pt x="20763" y="165225"/>
                  </a:cubicBezTo>
                  <a:cubicBezTo>
                    <a:pt x="-17774" y="128429"/>
                    <a:pt x="5082" y="69433"/>
                    <a:pt x="27158" y="19638"/>
                  </a:cubicBezTo>
                  <a:cubicBezTo>
                    <a:pt x="27305" y="19243"/>
                    <a:pt x="27452" y="18903"/>
                    <a:pt x="27645" y="18517"/>
                  </a:cubicBezTo>
                  <a:cubicBezTo>
                    <a:pt x="28966" y="15589"/>
                    <a:pt x="30232" y="12706"/>
                    <a:pt x="31507" y="9869"/>
                  </a:cubicBezTo>
                  <a:cubicBezTo>
                    <a:pt x="33021" y="6546"/>
                    <a:pt x="34490" y="3223"/>
                    <a:pt x="35903" y="0"/>
                  </a:cubicBezTo>
                  <a:cubicBezTo>
                    <a:pt x="148734" y="85335"/>
                    <a:pt x="280714" y="145349"/>
                    <a:pt x="417374" y="181025"/>
                  </a:cubicBezTo>
                  <a:cubicBezTo>
                    <a:pt x="428413" y="184284"/>
                    <a:pt x="439542" y="187075"/>
                    <a:pt x="450727" y="1895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3" name="Google Shape;5263;p32"/>
            <p:cNvSpPr/>
            <p:nvPr/>
          </p:nvSpPr>
          <p:spPr>
            <a:xfrm>
              <a:off x="15779553" y="9277786"/>
              <a:ext cx="698788" cy="1544191"/>
            </a:xfrm>
            <a:custGeom>
              <a:rect b="b" l="l" r="r" t="t"/>
              <a:pathLst>
                <a:path extrusionOk="0" h="1544191" w="698788">
                  <a:moveTo>
                    <a:pt x="5964" y="1543165"/>
                  </a:moveTo>
                  <a:cubicBezTo>
                    <a:pt x="-2570" y="1538868"/>
                    <a:pt x="-569" y="1529091"/>
                    <a:pt x="3468" y="1522196"/>
                  </a:cubicBezTo>
                  <a:cubicBezTo>
                    <a:pt x="29462" y="1464257"/>
                    <a:pt x="55557" y="1406446"/>
                    <a:pt x="81909" y="1348653"/>
                  </a:cubicBezTo>
                  <a:cubicBezTo>
                    <a:pt x="150239" y="1200964"/>
                    <a:pt x="218423" y="1053145"/>
                    <a:pt x="284706" y="904501"/>
                  </a:cubicBezTo>
                  <a:cubicBezTo>
                    <a:pt x="412934" y="624021"/>
                    <a:pt x="520545" y="334297"/>
                    <a:pt x="655489" y="56958"/>
                  </a:cubicBezTo>
                  <a:cubicBezTo>
                    <a:pt x="664426" y="39514"/>
                    <a:pt x="674097" y="22457"/>
                    <a:pt x="682740" y="4912"/>
                  </a:cubicBezTo>
                  <a:cubicBezTo>
                    <a:pt x="684795" y="763"/>
                    <a:pt x="689631" y="-1193"/>
                    <a:pt x="693879" y="763"/>
                  </a:cubicBezTo>
                  <a:cubicBezTo>
                    <a:pt x="698026" y="2672"/>
                    <a:pt x="699981" y="7749"/>
                    <a:pt x="698026" y="11908"/>
                  </a:cubicBezTo>
                  <a:cubicBezTo>
                    <a:pt x="606776" y="195522"/>
                    <a:pt x="531775" y="386627"/>
                    <a:pt x="451609" y="575208"/>
                  </a:cubicBezTo>
                  <a:cubicBezTo>
                    <a:pt x="374223" y="760070"/>
                    <a:pt x="292588" y="943234"/>
                    <a:pt x="209293" y="1125507"/>
                  </a:cubicBezTo>
                  <a:cubicBezTo>
                    <a:pt x="154038" y="1246785"/>
                    <a:pt x="97113" y="1367437"/>
                    <a:pt x="42932" y="1489210"/>
                  </a:cubicBezTo>
                  <a:cubicBezTo>
                    <a:pt x="36775" y="1502770"/>
                    <a:pt x="30664" y="1516265"/>
                    <a:pt x="24324" y="1529724"/>
                  </a:cubicBezTo>
                  <a:cubicBezTo>
                    <a:pt x="21571" y="1537500"/>
                    <a:pt x="15534" y="1547434"/>
                    <a:pt x="5964" y="154316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4" name="Google Shape;5264;p32"/>
            <p:cNvSpPr/>
            <p:nvPr/>
          </p:nvSpPr>
          <p:spPr>
            <a:xfrm>
              <a:off x="15516784" y="9239154"/>
              <a:ext cx="743320" cy="1420469"/>
            </a:xfrm>
            <a:custGeom>
              <a:rect b="b" l="l" r="r" t="t"/>
              <a:pathLst>
                <a:path extrusionOk="0" h="1420469" w="743320">
                  <a:moveTo>
                    <a:pt x="6258" y="1419501"/>
                  </a:moveTo>
                  <a:cubicBezTo>
                    <a:pt x="-7597" y="1411761"/>
                    <a:pt x="5295" y="1396622"/>
                    <a:pt x="9332" y="1386514"/>
                  </a:cubicBezTo>
                  <a:cubicBezTo>
                    <a:pt x="32757" y="1338160"/>
                    <a:pt x="57035" y="1290172"/>
                    <a:pt x="82112" y="1242681"/>
                  </a:cubicBezTo>
                  <a:cubicBezTo>
                    <a:pt x="151993" y="1109359"/>
                    <a:pt x="224030" y="977184"/>
                    <a:pt x="292873" y="843293"/>
                  </a:cubicBezTo>
                  <a:cubicBezTo>
                    <a:pt x="439094" y="567505"/>
                    <a:pt x="565340" y="280480"/>
                    <a:pt x="723783" y="11440"/>
                  </a:cubicBezTo>
                  <a:cubicBezTo>
                    <a:pt x="726508" y="4774"/>
                    <a:pt x="732234" y="-4214"/>
                    <a:pt x="740244" y="2204"/>
                  </a:cubicBezTo>
                  <a:cubicBezTo>
                    <a:pt x="747960" y="9355"/>
                    <a:pt x="739115" y="20078"/>
                    <a:pt x="735940" y="27469"/>
                  </a:cubicBezTo>
                  <a:cubicBezTo>
                    <a:pt x="543035" y="378851"/>
                    <a:pt x="376985" y="744463"/>
                    <a:pt x="185015" y="1096423"/>
                  </a:cubicBezTo>
                  <a:cubicBezTo>
                    <a:pt x="135587" y="1189478"/>
                    <a:pt x="85158" y="1282167"/>
                    <a:pt x="38978" y="1376884"/>
                  </a:cubicBezTo>
                  <a:cubicBezTo>
                    <a:pt x="32601" y="1389562"/>
                    <a:pt x="26609" y="1402590"/>
                    <a:pt x="20269" y="1415296"/>
                  </a:cubicBezTo>
                  <a:cubicBezTo>
                    <a:pt x="17590" y="1420088"/>
                    <a:pt x="11112" y="1421704"/>
                    <a:pt x="6258" y="141950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5" name="Google Shape;5265;p32"/>
            <p:cNvSpPr/>
            <p:nvPr/>
          </p:nvSpPr>
          <p:spPr>
            <a:xfrm>
              <a:off x="15583138" y="9543818"/>
              <a:ext cx="674450" cy="1321619"/>
            </a:xfrm>
            <a:custGeom>
              <a:rect b="b" l="l" r="r" t="t"/>
              <a:pathLst>
                <a:path extrusionOk="0" h="1321619" w="674450">
                  <a:moveTo>
                    <a:pt x="7620" y="1321135"/>
                  </a:moveTo>
                  <a:cubicBezTo>
                    <a:pt x="2051" y="1319428"/>
                    <a:pt x="-1317" y="1313221"/>
                    <a:pt x="491" y="1307594"/>
                  </a:cubicBezTo>
                  <a:cubicBezTo>
                    <a:pt x="7684" y="1287222"/>
                    <a:pt x="16300" y="1267410"/>
                    <a:pt x="25109" y="1247726"/>
                  </a:cubicBezTo>
                  <a:cubicBezTo>
                    <a:pt x="61563" y="1170765"/>
                    <a:pt x="101697" y="1095364"/>
                    <a:pt x="141555" y="1020376"/>
                  </a:cubicBezTo>
                  <a:cubicBezTo>
                    <a:pt x="141518" y="1020431"/>
                    <a:pt x="141482" y="1020495"/>
                    <a:pt x="141445" y="1020559"/>
                  </a:cubicBezTo>
                  <a:cubicBezTo>
                    <a:pt x="141390" y="1020651"/>
                    <a:pt x="141344" y="1020743"/>
                    <a:pt x="141289" y="1020835"/>
                  </a:cubicBezTo>
                  <a:cubicBezTo>
                    <a:pt x="312311" y="709077"/>
                    <a:pt x="467377" y="388983"/>
                    <a:pt x="624132" y="69862"/>
                  </a:cubicBezTo>
                  <a:cubicBezTo>
                    <a:pt x="635363" y="47580"/>
                    <a:pt x="647190" y="25583"/>
                    <a:pt x="659347" y="3788"/>
                  </a:cubicBezTo>
                  <a:cubicBezTo>
                    <a:pt x="661302" y="272"/>
                    <a:pt x="666091" y="-903"/>
                    <a:pt x="669651" y="713"/>
                  </a:cubicBezTo>
                  <a:cubicBezTo>
                    <a:pt x="673459" y="2476"/>
                    <a:pt x="675753" y="7608"/>
                    <a:pt x="673652" y="11509"/>
                  </a:cubicBezTo>
                  <a:cubicBezTo>
                    <a:pt x="593642" y="169206"/>
                    <a:pt x="521228" y="330704"/>
                    <a:pt x="442668" y="489135"/>
                  </a:cubicBezTo>
                  <a:cubicBezTo>
                    <a:pt x="353262" y="671977"/>
                    <a:pt x="256845" y="851313"/>
                    <a:pt x="161126" y="1030878"/>
                  </a:cubicBezTo>
                  <a:cubicBezTo>
                    <a:pt x="121818" y="1105178"/>
                    <a:pt x="82318" y="1179468"/>
                    <a:pt x="46240" y="1255401"/>
                  </a:cubicBezTo>
                  <a:cubicBezTo>
                    <a:pt x="36743" y="1274947"/>
                    <a:pt x="29742" y="1295604"/>
                    <a:pt x="20649" y="1315315"/>
                  </a:cubicBezTo>
                  <a:cubicBezTo>
                    <a:pt x="18374" y="1320199"/>
                    <a:pt x="12685" y="1322751"/>
                    <a:pt x="7620" y="13211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6" name="Google Shape;5266;p32"/>
            <p:cNvSpPr/>
            <p:nvPr/>
          </p:nvSpPr>
          <p:spPr>
            <a:xfrm>
              <a:off x="15873869" y="6613256"/>
              <a:ext cx="2342994" cy="2271838"/>
            </a:xfrm>
            <a:custGeom>
              <a:rect b="b" l="l" r="r" t="t"/>
              <a:pathLst>
                <a:path extrusionOk="0" h="2271838" w="2342994">
                  <a:moveTo>
                    <a:pt x="2192984" y="1652864"/>
                  </a:moveTo>
                  <a:cubicBezTo>
                    <a:pt x="2113836" y="1771846"/>
                    <a:pt x="2036927" y="1894583"/>
                    <a:pt x="1930766" y="1991669"/>
                  </a:cubicBezTo>
                  <a:cubicBezTo>
                    <a:pt x="1856866" y="2058357"/>
                    <a:pt x="1765965" y="2099643"/>
                    <a:pt x="1679806" y="2147061"/>
                  </a:cubicBezTo>
                  <a:cubicBezTo>
                    <a:pt x="1501370" y="2242522"/>
                    <a:pt x="1294554" y="2280934"/>
                    <a:pt x="1093363" y="2270046"/>
                  </a:cubicBezTo>
                  <a:cubicBezTo>
                    <a:pt x="993332" y="2261535"/>
                    <a:pt x="896548" y="2232763"/>
                    <a:pt x="800013" y="2206616"/>
                  </a:cubicBezTo>
                  <a:cubicBezTo>
                    <a:pt x="705101" y="2175843"/>
                    <a:pt x="615576" y="2129801"/>
                    <a:pt x="529051" y="2080501"/>
                  </a:cubicBezTo>
                  <a:cubicBezTo>
                    <a:pt x="367745" y="1980165"/>
                    <a:pt x="220322" y="1848413"/>
                    <a:pt x="123035" y="1683766"/>
                  </a:cubicBezTo>
                  <a:cubicBezTo>
                    <a:pt x="20250" y="1512234"/>
                    <a:pt x="-10258" y="1305678"/>
                    <a:pt x="2872" y="1108376"/>
                  </a:cubicBezTo>
                  <a:cubicBezTo>
                    <a:pt x="22875" y="935595"/>
                    <a:pt x="78148" y="767818"/>
                    <a:pt x="148542" y="609424"/>
                  </a:cubicBezTo>
                  <a:cubicBezTo>
                    <a:pt x="213193" y="471924"/>
                    <a:pt x="321730" y="362206"/>
                    <a:pt x="441397" y="270996"/>
                  </a:cubicBezTo>
                  <a:cubicBezTo>
                    <a:pt x="539181" y="192547"/>
                    <a:pt x="642717" y="119358"/>
                    <a:pt x="758007" y="69066"/>
                  </a:cubicBezTo>
                  <a:cubicBezTo>
                    <a:pt x="839789" y="34281"/>
                    <a:pt x="926314" y="5013"/>
                    <a:pt x="1015720" y="0"/>
                  </a:cubicBezTo>
                  <a:cubicBezTo>
                    <a:pt x="1104878" y="1129"/>
                    <a:pt x="1194404" y="376"/>
                    <a:pt x="1283562" y="4251"/>
                  </a:cubicBezTo>
                  <a:cubicBezTo>
                    <a:pt x="1529521" y="4499"/>
                    <a:pt x="1775103" y="136241"/>
                    <a:pt x="1949658" y="303771"/>
                  </a:cubicBezTo>
                  <a:cubicBezTo>
                    <a:pt x="2060067" y="417997"/>
                    <a:pt x="2146225" y="555625"/>
                    <a:pt x="2212996" y="699376"/>
                  </a:cubicBezTo>
                  <a:cubicBezTo>
                    <a:pt x="2250386" y="793836"/>
                    <a:pt x="2268388" y="894925"/>
                    <a:pt x="2285647" y="994765"/>
                  </a:cubicBezTo>
                  <a:cubicBezTo>
                    <a:pt x="2291400" y="994140"/>
                    <a:pt x="2297401" y="997143"/>
                    <a:pt x="2300154" y="1002651"/>
                  </a:cubicBezTo>
                  <a:cubicBezTo>
                    <a:pt x="2313284" y="1029927"/>
                    <a:pt x="2325909" y="1057827"/>
                    <a:pt x="2333919" y="1087104"/>
                  </a:cubicBezTo>
                  <a:cubicBezTo>
                    <a:pt x="2373539" y="1238117"/>
                    <a:pt x="2275508" y="1522003"/>
                    <a:pt x="2192984" y="165286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7" name="Google Shape;5267;p32"/>
            <p:cNvSpPr/>
            <p:nvPr/>
          </p:nvSpPr>
          <p:spPr>
            <a:xfrm>
              <a:off x="16788273" y="7409545"/>
              <a:ext cx="1206807" cy="1270285"/>
            </a:xfrm>
            <a:custGeom>
              <a:rect b="b" l="l" r="r" t="t"/>
              <a:pathLst>
                <a:path extrusionOk="0" h="1270285" w="1206807">
                  <a:moveTo>
                    <a:pt x="1206807" y="294909"/>
                  </a:moveTo>
                  <a:cubicBezTo>
                    <a:pt x="1201486" y="359862"/>
                    <a:pt x="1188833" y="424522"/>
                    <a:pt x="1166022" y="485656"/>
                  </a:cubicBezTo>
                  <a:cubicBezTo>
                    <a:pt x="1143946" y="548314"/>
                    <a:pt x="1123916" y="611597"/>
                    <a:pt x="1090214" y="669224"/>
                  </a:cubicBezTo>
                  <a:cubicBezTo>
                    <a:pt x="991009" y="867500"/>
                    <a:pt x="826308" y="1042851"/>
                    <a:pt x="632641" y="1151008"/>
                  </a:cubicBezTo>
                  <a:cubicBezTo>
                    <a:pt x="482392" y="1234626"/>
                    <a:pt x="361991" y="1284817"/>
                    <a:pt x="186344" y="1266538"/>
                  </a:cubicBezTo>
                  <a:cubicBezTo>
                    <a:pt x="143944" y="1263316"/>
                    <a:pt x="101159" y="1257688"/>
                    <a:pt x="62521" y="1238831"/>
                  </a:cubicBezTo>
                  <a:cubicBezTo>
                    <a:pt x="26176" y="1221388"/>
                    <a:pt x="-24427" y="1195526"/>
                    <a:pt x="13386" y="1150522"/>
                  </a:cubicBezTo>
                  <a:cubicBezTo>
                    <a:pt x="39710" y="1123494"/>
                    <a:pt x="78981" y="1114010"/>
                    <a:pt x="113619" y="1101892"/>
                  </a:cubicBezTo>
                  <a:cubicBezTo>
                    <a:pt x="177113" y="1079463"/>
                    <a:pt x="243159" y="1063966"/>
                    <a:pt x="305139" y="1037627"/>
                  </a:cubicBezTo>
                  <a:cubicBezTo>
                    <a:pt x="478979" y="952641"/>
                    <a:pt x="642312" y="841500"/>
                    <a:pt x="764768" y="689807"/>
                  </a:cubicBezTo>
                  <a:cubicBezTo>
                    <a:pt x="854541" y="581998"/>
                    <a:pt x="920926" y="459225"/>
                    <a:pt x="962344" y="327032"/>
                  </a:cubicBezTo>
                  <a:cubicBezTo>
                    <a:pt x="997560" y="224548"/>
                    <a:pt x="1007671" y="68256"/>
                    <a:pt x="1100766" y="1687"/>
                  </a:cubicBezTo>
                  <a:cubicBezTo>
                    <a:pt x="1217304" y="-22615"/>
                    <a:pt x="1204651" y="222528"/>
                    <a:pt x="1206807" y="29490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8" name="Google Shape;5268;p32"/>
            <p:cNvSpPr/>
            <p:nvPr/>
          </p:nvSpPr>
          <p:spPr>
            <a:xfrm>
              <a:off x="17802498" y="7230093"/>
              <a:ext cx="96049" cy="105458"/>
            </a:xfrm>
            <a:custGeom>
              <a:rect b="b" l="l" r="r" t="t"/>
              <a:pathLst>
                <a:path extrusionOk="0" h="105458" w="96049">
                  <a:moveTo>
                    <a:pt x="28258" y="99513"/>
                  </a:moveTo>
                  <a:cubicBezTo>
                    <a:pt x="-26832" y="71650"/>
                    <a:pt x="5338" y="-23682"/>
                    <a:pt x="67181" y="5485"/>
                  </a:cubicBezTo>
                  <a:cubicBezTo>
                    <a:pt x="78577" y="10727"/>
                    <a:pt x="82357" y="23268"/>
                    <a:pt x="89064" y="32605"/>
                  </a:cubicBezTo>
                  <a:cubicBezTo>
                    <a:pt x="113324" y="71274"/>
                    <a:pt x="69851" y="123145"/>
                    <a:pt x="28258" y="9951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69" name="Google Shape;5269;p32"/>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0" name="Google Shape;5270;p32"/>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1" name="Google Shape;5271;p32"/>
            <p:cNvSpPr/>
            <p:nvPr/>
          </p:nvSpPr>
          <p:spPr>
            <a:xfrm>
              <a:off x="16171655" y="8749552"/>
              <a:ext cx="655335" cy="462796"/>
            </a:xfrm>
            <a:custGeom>
              <a:rect b="b" l="l" r="r" t="t"/>
              <a:pathLst>
                <a:path extrusionOk="0" h="462796" w="655335">
                  <a:moveTo>
                    <a:pt x="645548" y="190972"/>
                  </a:moveTo>
                  <a:cubicBezTo>
                    <a:pt x="677322" y="244468"/>
                    <a:pt x="624160" y="291950"/>
                    <a:pt x="593844" y="330656"/>
                  </a:cubicBezTo>
                  <a:cubicBezTo>
                    <a:pt x="589504" y="345511"/>
                    <a:pt x="592889" y="361384"/>
                    <a:pt x="588604" y="376321"/>
                  </a:cubicBezTo>
                  <a:cubicBezTo>
                    <a:pt x="576796" y="417616"/>
                    <a:pt x="543011" y="458442"/>
                    <a:pt x="498088" y="462629"/>
                  </a:cubicBezTo>
                  <a:cubicBezTo>
                    <a:pt x="441952" y="465401"/>
                    <a:pt x="391377" y="433003"/>
                    <a:pt x="337994" y="419654"/>
                  </a:cubicBezTo>
                  <a:cubicBezTo>
                    <a:pt x="270563" y="399741"/>
                    <a:pt x="203316" y="377873"/>
                    <a:pt x="141317" y="343950"/>
                  </a:cubicBezTo>
                  <a:cubicBezTo>
                    <a:pt x="103926" y="323257"/>
                    <a:pt x="64958" y="304096"/>
                    <a:pt x="31091" y="277922"/>
                  </a:cubicBezTo>
                  <a:cubicBezTo>
                    <a:pt x="-14043" y="238464"/>
                    <a:pt x="-9015" y="172133"/>
                    <a:pt x="39533" y="138064"/>
                  </a:cubicBezTo>
                  <a:cubicBezTo>
                    <a:pt x="53571" y="127772"/>
                    <a:pt x="46084" y="109815"/>
                    <a:pt x="46772" y="95291"/>
                  </a:cubicBezTo>
                  <a:cubicBezTo>
                    <a:pt x="47011" y="50618"/>
                    <a:pt x="86108" y="17723"/>
                    <a:pt x="126370" y="6110"/>
                  </a:cubicBezTo>
                  <a:cubicBezTo>
                    <a:pt x="164925" y="-8038"/>
                    <a:pt x="204976" y="4622"/>
                    <a:pt x="240431" y="21331"/>
                  </a:cubicBezTo>
                  <a:cubicBezTo>
                    <a:pt x="287850" y="42254"/>
                    <a:pt x="336461" y="59826"/>
                    <a:pt x="384807" y="78362"/>
                  </a:cubicBezTo>
                  <a:cubicBezTo>
                    <a:pt x="428629" y="94676"/>
                    <a:pt x="472406" y="111440"/>
                    <a:pt x="516733" y="126312"/>
                  </a:cubicBezTo>
                  <a:cubicBezTo>
                    <a:pt x="561041" y="142617"/>
                    <a:pt x="613709" y="153800"/>
                    <a:pt x="645548" y="19097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2" name="Google Shape;5272;p32"/>
            <p:cNvSpPr/>
            <p:nvPr/>
          </p:nvSpPr>
          <p:spPr>
            <a:xfrm>
              <a:off x="15769106" y="6481808"/>
              <a:ext cx="2522667" cy="2522649"/>
            </a:xfrm>
            <a:custGeom>
              <a:rect b="b" l="l" r="r" t="t"/>
              <a:pathLst>
                <a:path extrusionOk="0" h="2522649" w="2522667">
                  <a:moveTo>
                    <a:pt x="1306909" y="2331326"/>
                  </a:moveTo>
                  <a:cubicBezTo>
                    <a:pt x="2187473" y="2288957"/>
                    <a:pt x="2643193" y="1272562"/>
                    <a:pt x="2092911" y="586590"/>
                  </a:cubicBezTo>
                  <a:cubicBezTo>
                    <a:pt x="2092663" y="586250"/>
                    <a:pt x="2092369" y="585901"/>
                    <a:pt x="2092076" y="585562"/>
                  </a:cubicBezTo>
                  <a:cubicBezTo>
                    <a:pt x="2061842" y="548665"/>
                    <a:pt x="2029453" y="513870"/>
                    <a:pt x="1994925" y="481076"/>
                  </a:cubicBezTo>
                  <a:cubicBezTo>
                    <a:pt x="1339968" y="-128118"/>
                    <a:pt x="280481" y="275567"/>
                    <a:pt x="195057" y="1165240"/>
                  </a:cubicBezTo>
                  <a:cubicBezTo>
                    <a:pt x="148510" y="1641351"/>
                    <a:pt x="442989" y="2105297"/>
                    <a:pt x="892121" y="2266868"/>
                  </a:cubicBezTo>
                  <a:cubicBezTo>
                    <a:pt x="891680" y="2266721"/>
                    <a:pt x="891240" y="2266574"/>
                    <a:pt x="890800" y="2266427"/>
                  </a:cubicBezTo>
                  <a:cubicBezTo>
                    <a:pt x="1023514" y="2315351"/>
                    <a:pt x="1165753" y="2337238"/>
                    <a:pt x="1306909" y="2331326"/>
                  </a:cubicBezTo>
                  <a:close/>
                  <a:moveTo>
                    <a:pt x="1315360" y="1303"/>
                  </a:moveTo>
                  <a:cubicBezTo>
                    <a:pt x="2090718" y="31112"/>
                    <a:pt x="2659269" y="767174"/>
                    <a:pt x="2493926" y="1525527"/>
                  </a:cubicBezTo>
                  <a:cubicBezTo>
                    <a:pt x="2373525" y="2113945"/>
                    <a:pt x="1820701" y="2547008"/>
                    <a:pt x="1220742" y="2521586"/>
                  </a:cubicBezTo>
                  <a:cubicBezTo>
                    <a:pt x="695903" y="2511221"/>
                    <a:pt x="210243" y="2141120"/>
                    <a:pt x="58535" y="1638853"/>
                  </a:cubicBezTo>
                  <a:cubicBezTo>
                    <a:pt x="-202774" y="808129"/>
                    <a:pt x="445393" y="-37752"/>
                    <a:pt x="1315360" y="1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3" name="Google Shape;5273;p32"/>
            <p:cNvSpPr/>
            <p:nvPr/>
          </p:nvSpPr>
          <p:spPr>
            <a:xfrm>
              <a:off x="15801406" y="6520711"/>
              <a:ext cx="2453056" cy="2455708"/>
            </a:xfrm>
            <a:custGeom>
              <a:rect b="b" l="l" r="r" t="t"/>
              <a:pathLst>
                <a:path extrusionOk="0" h="2455708" w="2453056">
                  <a:moveTo>
                    <a:pt x="1193957" y="2455325"/>
                  </a:moveTo>
                  <a:cubicBezTo>
                    <a:pt x="640656" y="2444978"/>
                    <a:pt x="157473" y="2053871"/>
                    <a:pt x="34145" y="1513716"/>
                  </a:cubicBezTo>
                  <a:cubicBezTo>
                    <a:pt x="-74869" y="1074347"/>
                    <a:pt x="81840" y="580224"/>
                    <a:pt x="437207" y="296494"/>
                  </a:cubicBezTo>
                  <a:cubicBezTo>
                    <a:pt x="452705" y="283173"/>
                    <a:pt x="469349" y="271339"/>
                    <a:pt x="485709" y="259175"/>
                  </a:cubicBezTo>
                  <a:cubicBezTo>
                    <a:pt x="493068" y="252757"/>
                    <a:pt x="501894" y="246074"/>
                    <a:pt x="512327" y="249480"/>
                  </a:cubicBezTo>
                  <a:cubicBezTo>
                    <a:pt x="521805" y="252555"/>
                    <a:pt x="527815" y="260084"/>
                    <a:pt x="528201" y="270155"/>
                  </a:cubicBezTo>
                  <a:cubicBezTo>
                    <a:pt x="528687" y="281934"/>
                    <a:pt x="518970" y="288626"/>
                    <a:pt x="512813" y="292684"/>
                  </a:cubicBezTo>
                  <a:cubicBezTo>
                    <a:pt x="496619" y="305289"/>
                    <a:pt x="481589" y="319437"/>
                    <a:pt x="465789" y="332547"/>
                  </a:cubicBezTo>
                  <a:cubicBezTo>
                    <a:pt x="383246" y="405313"/>
                    <a:pt x="310668" y="489445"/>
                    <a:pt x="250339" y="581463"/>
                  </a:cubicBezTo>
                  <a:cubicBezTo>
                    <a:pt x="25539" y="916760"/>
                    <a:pt x="-9686" y="1371939"/>
                    <a:pt x="168374" y="1734264"/>
                  </a:cubicBezTo>
                  <a:cubicBezTo>
                    <a:pt x="374437" y="2160515"/>
                    <a:pt x="835488" y="2436908"/>
                    <a:pt x="1307770" y="2400176"/>
                  </a:cubicBezTo>
                  <a:cubicBezTo>
                    <a:pt x="1823058" y="2370927"/>
                    <a:pt x="2281053" y="1961835"/>
                    <a:pt x="2375414" y="1455749"/>
                  </a:cubicBezTo>
                  <a:cubicBezTo>
                    <a:pt x="2503073" y="825522"/>
                    <a:pt x="2083055" y="203439"/>
                    <a:pt x="1454725" y="82520"/>
                  </a:cubicBezTo>
                  <a:cubicBezTo>
                    <a:pt x="1310780" y="54693"/>
                    <a:pt x="1164467" y="52380"/>
                    <a:pt x="1022513" y="77204"/>
                  </a:cubicBezTo>
                  <a:cubicBezTo>
                    <a:pt x="948788" y="89580"/>
                    <a:pt x="882623" y="112945"/>
                    <a:pt x="814532" y="132472"/>
                  </a:cubicBezTo>
                  <a:cubicBezTo>
                    <a:pt x="779399" y="131765"/>
                    <a:pt x="774260" y="82024"/>
                    <a:pt x="808568" y="73247"/>
                  </a:cubicBezTo>
                  <a:cubicBezTo>
                    <a:pt x="1455725" y="-162173"/>
                    <a:pt x="2175700" y="189796"/>
                    <a:pt x="2390297" y="843911"/>
                  </a:cubicBezTo>
                  <a:cubicBezTo>
                    <a:pt x="2655689" y="1653887"/>
                    <a:pt x="2045747" y="2476036"/>
                    <a:pt x="1193957" y="24553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4" name="Google Shape;5274;p32"/>
            <p:cNvSpPr/>
            <p:nvPr/>
          </p:nvSpPr>
          <p:spPr>
            <a:xfrm>
              <a:off x="16385572" y="6647301"/>
              <a:ext cx="144379" cy="98657"/>
            </a:xfrm>
            <a:custGeom>
              <a:rect b="b" l="l" r="r" t="t"/>
              <a:pathLst>
                <a:path extrusionOk="0" h="98657" w="144379">
                  <a:moveTo>
                    <a:pt x="19732" y="98487"/>
                  </a:moveTo>
                  <a:cubicBezTo>
                    <a:pt x="5180" y="97367"/>
                    <a:pt x="-3913" y="80355"/>
                    <a:pt x="1656" y="67401"/>
                  </a:cubicBezTo>
                  <a:cubicBezTo>
                    <a:pt x="6152" y="56890"/>
                    <a:pt x="14988" y="51473"/>
                    <a:pt x="24421" y="45946"/>
                  </a:cubicBezTo>
                  <a:cubicBezTo>
                    <a:pt x="46534" y="33075"/>
                    <a:pt x="69206" y="21232"/>
                    <a:pt x="92163" y="9875"/>
                  </a:cubicBezTo>
                  <a:cubicBezTo>
                    <a:pt x="103926" y="4954"/>
                    <a:pt x="117130" y="-3510"/>
                    <a:pt x="130113" y="1567"/>
                  </a:cubicBezTo>
                  <a:cubicBezTo>
                    <a:pt x="130104" y="1585"/>
                    <a:pt x="130086" y="1603"/>
                    <a:pt x="130077" y="1622"/>
                  </a:cubicBezTo>
                  <a:cubicBezTo>
                    <a:pt x="159558" y="19019"/>
                    <a:pt x="137986" y="43376"/>
                    <a:pt x="114533" y="52878"/>
                  </a:cubicBezTo>
                  <a:cubicBezTo>
                    <a:pt x="92494" y="64537"/>
                    <a:pt x="70628" y="76637"/>
                    <a:pt x="49176" y="89288"/>
                  </a:cubicBezTo>
                  <a:cubicBezTo>
                    <a:pt x="40230" y="94953"/>
                    <a:pt x="30385" y="99616"/>
                    <a:pt x="19732" y="9848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5" name="Google Shape;5275;p32"/>
            <p:cNvSpPr/>
            <p:nvPr/>
          </p:nvSpPr>
          <p:spPr>
            <a:xfrm>
              <a:off x="16254952" y="8886275"/>
              <a:ext cx="189658" cy="113294"/>
            </a:xfrm>
            <a:custGeom>
              <a:rect b="b" l="l" r="r" t="t"/>
              <a:pathLst>
                <a:path extrusionOk="0" h="113294" w="189658">
                  <a:moveTo>
                    <a:pt x="185954" y="99207"/>
                  </a:moveTo>
                  <a:cubicBezTo>
                    <a:pt x="155831" y="84160"/>
                    <a:pt x="124790" y="71711"/>
                    <a:pt x="95364" y="55112"/>
                  </a:cubicBezTo>
                  <a:cubicBezTo>
                    <a:pt x="80720" y="46850"/>
                    <a:pt x="66388" y="38046"/>
                    <a:pt x="52258" y="28938"/>
                  </a:cubicBezTo>
                  <a:cubicBezTo>
                    <a:pt x="38357" y="19987"/>
                    <a:pt x="25144" y="8355"/>
                    <a:pt x="10472" y="845"/>
                  </a:cubicBezTo>
                  <a:cubicBezTo>
                    <a:pt x="3471" y="-2744"/>
                    <a:pt x="-3548" y="5895"/>
                    <a:pt x="2003" y="11825"/>
                  </a:cubicBezTo>
                  <a:cubicBezTo>
                    <a:pt x="13262" y="23834"/>
                    <a:pt x="29172" y="32932"/>
                    <a:pt x="42770" y="42048"/>
                  </a:cubicBezTo>
                  <a:cubicBezTo>
                    <a:pt x="57176" y="51706"/>
                    <a:pt x="72022" y="60694"/>
                    <a:pt x="87125" y="69214"/>
                  </a:cubicBezTo>
                  <a:cubicBezTo>
                    <a:pt x="116505" y="85785"/>
                    <a:pt x="147830" y="102971"/>
                    <a:pt x="180155" y="112969"/>
                  </a:cubicBezTo>
                  <a:cubicBezTo>
                    <a:pt x="188174" y="115448"/>
                    <a:pt x="193661" y="103054"/>
                    <a:pt x="185954" y="9920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76" name="Google Shape;5276;p32"/>
            <p:cNvSpPr/>
            <p:nvPr/>
          </p:nvSpPr>
          <p:spPr>
            <a:xfrm>
              <a:off x="16499469" y="9016395"/>
              <a:ext cx="217562" cy="70868"/>
            </a:xfrm>
            <a:custGeom>
              <a:rect b="b" l="l" r="r" t="t"/>
              <a:pathLst>
                <a:path extrusionOk="0" h="70868" w="217562">
                  <a:moveTo>
                    <a:pt x="212949" y="58177"/>
                  </a:moveTo>
                  <a:cubicBezTo>
                    <a:pt x="177991" y="52632"/>
                    <a:pt x="143160" y="46444"/>
                    <a:pt x="109037" y="36877"/>
                  </a:cubicBezTo>
                  <a:cubicBezTo>
                    <a:pt x="74702" y="27238"/>
                    <a:pt x="42386" y="13595"/>
                    <a:pt x="9317" y="485"/>
                  </a:cubicBezTo>
                  <a:cubicBezTo>
                    <a:pt x="1426" y="-2645"/>
                    <a:pt x="-3859" y="10244"/>
                    <a:pt x="3555" y="14155"/>
                  </a:cubicBezTo>
                  <a:cubicBezTo>
                    <a:pt x="35220" y="30818"/>
                    <a:pt x="70518" y="42303"/>
                    <a:pt x="104926" y="51787"/>
                  </a:cubicBezTo>
                  <a:cubicBezTo>
                    <a:pt x="139674" y="61362"/>
                    <a:pt x="175229" y="68487"/>
                    <a:pt x="211234" y="70855"/>
                  </a:cubicBezTo>
                  <a:cubicBezTo>
                    <a:pt x="218381" y="71323"/>
                    <a:pt x="220180" y="59324"/>
                    <a:pt x="212949" y="5817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277" name="Google Shape;5277;p32"/>
          <p:cNvGrpSpPr/>
          <p:nvPr/>
        </p:nvGrpSpPr>
        <p:grpSpPr>
          <a:xfrm>
            <a:off x="8000646" y="3812389"/>
            <a:ext cx="1353435" cy="455217"/>
            <a:chOff x="4571996" y="3581102"/>
            <a:chExt cx="1353435" cy="455217"/>
          </a:xfrm>
        </p:grpSpPr>
        <p:sp>
          <p:nvSpPr>
            <p:cNvPr id="5278" name="Google Shape;5278;p32"/>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279" name="Google Shape;5279;p32"/>
            <p:cNvGrpSpPr/>
            <p:nvPr/>
          </p:nvGrpSpPr>
          <p:grpSpPr>
            <a:xfrm>
              <a:off x="4571996" y="3581102"/>
              <a:ext cx="1353434" cy="455217"/>
              <a:chOff x="9143992" y="7009804"/>
              <a:chExt cx="2706868" cy="910434"/>
            </a:xfrm>
          </p:grpSpPr>
          <p:sp>
            <p:nvSpPr>
              <p:cNvPr id="5280" name="Google Shape;5280;p32"/>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1" name="Google Shape;5281;p32"/>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2" name="Google Shape;5282;p32"/>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3" name="Google Shape;5283;p32"/>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4" name="Google Shape;5284;p32"/>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5" name="Google Shape;5285;p32"/>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6" name="Google Shape;5286;p32"/>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7" name="Google Shape;5287;p32"/>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8" name="Google Shape;5288;p32"/>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89" name="Google Shape;5289;p32"/>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0" name="Google Shape;5290;p32"/>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1" name="Google Shape;5291;p32"/>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2" name="Google Shape;5292;p32"/>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3" name="Google Shape;5293;p32"/>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4" name="Google Shape;5294;p32"/>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5" name="Google Shape;5295;p32"/>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6" name="Google Shape;5296;p32"/>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7" name="Google Shape;5297;p32"/>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8" name="Google Shape;5298;p32"/>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299" name="Google Shape;5299;p32"/>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0" name="Google Shape;5300;p32"/>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1" name="Google Shape;5301;p32"/>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2" name="Google Shape;5302;p32"/>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3" name="Google Shape;5303;p32"/>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4" name="Google Shape;5304;p32"/>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5" name="Google Shape;5305;p32"/>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06" name="Google Shape;5306;p32"/>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307" name="Google Shape;5307;p32"/>
          <p:cNvSpPr txBox="1"/>
          <p:nvPr/>
        </p:nvSpPr>
        <p:spPr>
          <a:xfrm>
            <a:off x="486875" y="330575"/>
            <a:ext cx="5354100" cy="569400"/>
          </a:xfrm>
          <a:prstGeom prst="rect">
            <a:avLst/>
          </a:prstGeom>
          <a:noFill/>
          <a:ln>
            <a:noFill/>
          </a:ln>
        </p:spPr>
        <p:txBody>
          <a:bodyPr anchorCtr="0" anchor="t" bIns="0" lIns="0" spcFirstLastPara="1" rIns="0" wrap="square" tIns="0">
            <a:spAutoFit/>
          </a:bodyPr>
          <a:lstStyle/>
          <a:p>
            <a:pPr indent="0" lvl="0" marL="0" marR="0" rtl="0" algn="l">
              <a:lnSpc>
                <a:spcPct val="120000"/>
              </a:lnSpc>
              <a:spcBef>
                <a:spcPts val="0"/>
              </a:spcBef>
              <a:spcAft>
                <a:spcPts val="0"/>
              </a:spcAft>
              <a:buClr>
                <a:srgbClr val="000000"/>
              </a:buClr>
              <a:buSzPts val="3700"/>
              <a:buFont typeface="Arial"/>
              <a:buNone/>
            </a:pPr>
            <a:r>
              <a:rPr b="0" i="0" lang="nl" sz="3700" u="none" cap="none" strike="noStrike">
                <a:solidFill>
                  <a:schemeClr val="dk1"/>
                </a:solidFill>
                <a:latin typeface="Mali Medium"/>
                <a:ea typeface="Mali Medium"/>
                <a:cs typeface="Mali Medium"/>
                <a:sym typeface="Mali Medium"/>
              </a:rPr>
              <a:t>Principe van inclusie</a:t>
            </a:r>
            <a:endParaRPr b="0" i="0" sz="3700" u="none" cap="none" strike="noStrike">
              <a:solidFill>
                <a:schemeClr val="dk1"/>
              </a:solidFill>
              <a:latin typeface="Mali Medium"/>
              <a:ea typeface="Mali Medium"/>
              <a:cs typeface="Mali Medium"/>
              <a:sym typeface="Mali Medium"/>
            </a:endParaRPr>
          </a:p>
        </p:txBody>
      </p:sp>
      <p:grpSp>
        <p:nvGrpSpPr>
          <p:cNvPr id="5308" name="Google Shape;5308;p32"/>
          <p:cNvGrpSpPr/>
          <p:nvPr/>
        </p:nvGrpSpPr>
        <p:grpSpPr>
          <a:xfrm rot="-490386">
            <a:off x="7772969" y="544744"/>
            <a:ext cx="1643935" cy="1043729"/>
            <a:chOff x="-277481" y="8830230"/>
            <a:chExt cx="4591529" cy="2915147"/>
          </a:xfrm>
        </p:grpSpPr>
        <p:sp>
          <p:nvSpPr>
            <p:cNvPr id="5309" name="Google Shape;5309;p32"/>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0" name="Google Shape;5310;p32"/>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1" name="Google Shape;5311;p32"/>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2" name="Google Shape;5312;p32"/>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3" name="Google Shape;5313;p32"/>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14" name="Google Shape;5314;p32"/>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5315" name="Google Shape;5315;p32"/>
          <p:cNvPicPr preferRelativeResize="0"/>
          <p:nvPr/>
        </p:nvPicPr>
        <p:blipFill rotWithShape="1">
          <a:blip r:embed="rId3">
            <a:alphaModFix/>
          </a:blip>
          <a:srcRect b="0" l="0" r="0" t="0"/>
          <a:stretch/>
        </p:blipFill>
        <p:spPr>
          <a:xfrm>
            <a:off x="6357987" y="1748275"/>
            <a:ext cx="1917425" cy="1917425"/>
          </a:xfrm>
          <a:prstGeom prst="rect">
            <a:avLst/>
          </a:prstGeom>
          <a:noFill/>
          <a:ln>
            <a:noFill/>
          </a:ln>
        </p:spPr>
      </p:pic>
      <p:grpSp>
        <p:nvGrpSpPr>
          <p:cNvPr id="5316" name="Google Shape;5316;p32"/>
          <p:cNvGrpSpPr/>
          <p:nvPr/>
        </p:nvGrpSpPr>
        <p:grpSpPr>
          <a:xfrm>
            <a:off x="5798721" y="1051514"/>
            <a:ext cx="1353435" cy="455217"/>
            <a:chOff x="4571996" y="3581102"/>
            <a:chExt cx="1353435" cy="455217"/>
          </a:xfrm>
        </p:grpSpPr>
        <p:sp>
          <p:nvSpPr>
            <p:cNvPr id="5317" name="Google Shape;5317;p32"/>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318" name="Google Shape;5318;p32"/>
            <p:cNvGrpSpPr/>
            <p:nvPr/>
          </p:nvGrpSpPr>
          <p:grpSpPr>
            <a:xfrm>
              <a:off x="4571996" y="3581102"/>
              <a:ext cx="1353434" cy="455217"/>
              <a:chOff x="9143992" y="7009804"/>
              <a:chExt cx="2706868" cy="910434"/>
            </a:xfrm>
          </p:grpSpPr>
          <p:sp>
            <p:nvSpPr>
              <p:cNvPr id="5319" name="Google Shape;5319;p32"/>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0" name="Google Shape;5320;p32"/>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1" name="Google Shape;5321;p32"/>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2" name="Google Shape;5322;p32"/>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3" name="Google Shape;5323;p32"/>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4" name="Google Shape;5324;p32"/>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5" name="Google Shape;5325;p32"/>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6" name="Google Shape;5326;p32"/>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7" name="Google Shape;5327;p32"/>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8" name="Google Shape;5328;p32"/>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29" name="Google Shape;5329;p32"/>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0" name="Google Shape;5330;p32"/>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1" name="Google Shape;5331;p32"/>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2" name="Google Shape;5332;p32"/>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3" name="Google Shape;5333;p32"/>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4" name="Google Shape;5334;p32"/>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5" name="Google Shape;5335;p32"/>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6" name="Google Shape;5336;p32"/>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7" name="Google Shape;5337;p32"/>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8" name="Google Shape;5338;p32"/>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39" name="Google Shape;5339;p32"/>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0" name="Google Shape;5340;p32"/>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1" name="Google Shape;5341;p32"/>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2" name="Google Shape;5342;p32"/>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3" name="Google Shape;5343;p32"/>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4" name="Google Shape;5344;p32"/>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45" name="Google Shape;5345;p32"/>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5349" name="Shape 5349"/>
        <p:cNvGrpSpPr/>
        <p:nvPr/>
      </p:nvGrpSpPr>
      <p:grpSpPr>
        <a:xfrm>
          <a:off x="0" y="0"/>
          <a:ext cx="0" cy="0"/>
          <a:chOff x="0" y="0"/>
          <a:chExt cx="0" cy="0"/>
        </a:xfrm>
      </p:grpSpPr>
      <p:grpSp>
        <p:nvGrpSpPr>
          <p:cNvPr id="5350" name="Google Shape;5350;p33"/>
          <p:cNvGrpSpPr/>
          <p:nvPr/>
        </p:nvGrpSpPr>
        <p:grpSpPr>
          <a:xfrm>
            <a:off x="5507107" y="4093667"/>
            <a:ext cx="3355361" cy="868363"/>
            <a:chOff x="14756420" y="2238660"/>
            <a:chExt cx="2502880" cy="853093"/>
          </a:xfrm>
        </p:grpSpPr>
        <p:grpSp>
          <p:nvGrpSpPr>
            <p:cNvPr id="5351" name="Google Shape;5351;p33"/>
            <p:cNvGrpSpPr/>
            <p:nvPr/>
          </p:nvGrpSpPr>
          <p:grpSpPr>
            <a:xfrm>
              <a:off x="14756420" y="2238660"/>
              <a:ext cx="2502880" cy="853093"/>
              <a:chOff x="14756420" y="2238660"/>
              <a:chExt cx="2502880" cy="853093"/>
            </a:xfrm>
          </p:grpSpPr>
          <p:sp>
            <p:nvSpPr>
              <p:cNvPr id="5352" name="Google Shape;5352;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3" name="Google Shape;5353;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4" name="Google Shape;5354;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5" name="Google Shape;5355;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56" name="Google Shape;5356;p33"/>
            <p:cNvGrpSpPr/>
            <p:nvPr/>
          </p:nvGrpSpPr>
          <p:grpSpPr>
            <a:xfrm>
              <a:off x="14756420" y="2238660"/>
              <a:ext cx="2502880" cy="853093"/>
              <a:chOff x="14756420" y="2238660"/>
              <a:chExt cx="2502880" cy="853093"/>
            </a:xfrm>
          </p:grpSpPr>
          <p:sp>
            <p:nvSpPr>
              <p:cNvPr id="5357" name="Google Shape;5357;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8" name="Google Shape;5358;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59" name="Google Shape;5359;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60" name="Google Shape;5360;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361" name="Google Shape;5361;p33"/>
          <p:cNvGrpSpPr/>
          <p:nvPr/>
        </p:nvGrpSpPr>
        <p:grpSpPr>
          <a:xfrm>
            <a:off x="5379837" y="3077525"/>
            <a:ext cx="3503531" cy="919890"/>
            <a:chOff x="14756420" y="2238660"/>
            <a:chExt cx="2502880" cy="853093"/>
          </a:xfrm>
        </p:grpSpPr>
        <p:grpSp>
          <p:nvGrpSpPr>
            <p:cNvPr id="5362" name="Google Shape;5362;p33"/>
            <p:cNvGrpSpPr/>
            <p:nvPr/>
          </p:nvGrpSpPr>
          <p:grpSpPr>
            <a:xfrm>
              <a:off x="14756420" y="2238660"/>
              <a:ext cx="2502880" cy="853093"/>
              <a:chOff x="14756420" y="2238660"/>
              <a:chExt cx="2502880" cy="853093"/>
            </a:xfrm>
          </p:grpSpPr>
          <p:sp>
            <p:nvSpPr>
              <p:cNvPr id="5363" name="Google Shape;5363;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64" name="Google Shape;5364;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65" name="Google Shape;5365;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66" name="Google Shape;5366;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67" name="Google Shape;5367;p33"/>
            <p:cNvGrpSpPr/>
            <p:nvPr/>
          </p:nvGrpSpPr>
          <p:grpSpPr>
            <a:xfrm>
              <a:off x="14756420" y="2238660"/>
              <a:ext cx="2502880" cy="853093"/>
              <a:chOff x="14756420" y="2238660"/>
              <a:chExt cx="2502880" cy="853093"/>
            </a:xfrm>
          </p:grpSpPr>
          <p:sp>
            <p:nvSpPr>
              <p:cNvPr id="5368" name="Google Shape;5368;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69" name="Google Shape;5369;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0" name="Google Shape;5370;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1" name="Google Shape;5371;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372" name="Google Shape;5372;p33"/>
          <p:cNvGrpSpPr/>
          <p:nvPr/>
        </p:nvGrpSpPr>
        <p:grpSpPr>
          <a:xfrm>
            <a:off x="5506607" y="2091286"/>
            <a:ext cx="3251241" cy="868363"/>
            <a:chOff x="14756420" y="2238660"/>
            <a:chExt cx="2502880" cy="853093"/>
          </a:xfrm>
        </p:grpSpPr>
        <p:grpSp>
          <p:nvGrpSpPr>
            <p:cNvPr id="5373" name="Google Shape;5373;p33"/>
            <p:cNvGrpSpPr/>
            <p:nvPr/>
          </p:nvGrpSpPr>
          <p:grpSpPr>
            <a:xfrm>
              <a:off x="14756420" y="2238660"/>
              <a:ext cx="2502880" cy="853093"/>
              <a:chOff x="14756420" y="2238660"/>
              <a:chExt cx="2502880" cy="853093"/>
            </a:xfrm>
          </p:grpSpPr>
          <p:sp>
            <p:nvSpPr>
              <p:cNvPr id="5374" name="Google Shape;5374;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5" name="Google Shape;5375;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6" name="Google Shape;5376;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77" name="Google Shape;5377;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78" name="Google Shape;5378;p33"/>
            <p:cNvGrpSpPr/>
            <p:nvPr/>
          </p:nvGrpSpPr>
          <p:grpSpPr>
            <a:xfrm>
              <a:off x="14756420" y="2238660"/>
              <a:ext cx="2502880" cy="853093"/>
              <a:chOff x="14756420" y="2238660"/>
              <a:chExt cx="2502880" cy="853093"/>
            </a:xfrm>
          </p:grpSpPr>
          <p:sp>
            <p:nvSpPr>
              <p:cNvPr id="5379" name="Google Shape;5379;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0" name="Google Shape;5380;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1" name="Google Shape;5381;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2" name="Google Shape;5382;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383" name="Google Shape;5383;p33"/>
          <p:cNvGrpSpPr/>
          <p:nvPr/>
        </p:nvGrpSpPr>
        <p:grpSpPr>
          <a:xfrm>
            <a:off x="5651045" y="1430929"/>
            <a:ext cx="3107326" cy="570207"/>
            <a:chOff x="14756420" y="2238660"/>
            <a:chExt cx="2502880" cy="853093"/>
          </a:xfrm>
        </p:grpSpPr>
        <p:grpSp>
          <p:nvGrpSpPr>
            <p:cNvPr id="5384" name="Google Shape;5384;p33"/>
            <p:cNvGrpSpPr/>
            <p:nvPr/>
          </p:nvGrpSpPr>
          <p:grpSpPr>
            <a:xfrm>
              <a:off x="14756420" y="2238660"/>
              <a:ext cx="2502880" cy="853093"/>
              <a:chOff x="14756420" y="2238660"/>
              <a:chExt cx="2502880" cy="853093"/>
            </a:xfrm>
          </p:grpSpPr>
          <p:sp>
            <p:nvSpPr>
              <p:cNvPr id="5385" name="Google Shape;5385;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6" name="Google Shape;5386;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7" name="Google Shape;5387;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88" name="Google Shape;5388;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389" name="Google Shape;5389;p33"/>
            <p:cNvGrpSpPr/>
            <p:nvPr/>
          </p:nvGrpSpPr>
          <p:grpSpPr>
            <a:xfrm>
              <a:off x="14756420" y="2238660"/>
              <a:ext cx="2502880" cy="853093"/>
              <a:chOff x="14756420" y="2238660"/>
              <a:chExt cx="2502880" cy="853093"/>
            </a:xfrm>
          </p:grpSpPr>
          <p:sp>
            <p:nvSpPr>
              <p:cNvPr id="5390" name="Google Shape;5390;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1" name="Google Shape;5391;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2" name="Google Shape;5392;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3" name="Google Shape;5393;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394" name="Google Shape;5394;p33"/>
          <p:cNvGrpSpPr/>
          <p:nvPr/>
        </p:nvGrpSpPr>
        <p:grpSpPr>
          <a:xfrm>
            <a:off x="5714114" y="459819"/>
            <a:ext cx="3043752" cy="868363"/>
            <a:chOff x="14756420" y="2238660"/>
            <a:chExt cx="2502880" cy="853093"/>
          </a:xfrm>
        </p:grpSpPr>
        <p:grpSp>
          <p:nvGrpSpPr>
            <p:cNvPr id="5395" name="Google Shape;5395;p33"/>
            <p:cNvGrpSpPr/>
            <p:nvPr/>
          </p:nvGrpSpPr>
          <p:grpSpPr>
            <a:xfrm>
              <a:off x="14756420" y="2238660"/>
              <a:ext cx="2502880" cy="853093"/>
              <a:chOff x="14756420" y="2238660"/>
              <a:chExt cx="2502880" cy="853093"/>
            </a:xfrm>
          </p:grpSpPr>
          <p:sp>
            <p:nvSpPr>
              <p:cNvPr id="5396" name="Google Shape;5396;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7" name="Google Shape;5397;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8" name="Google Shape;5398;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399" name="Google Shape;5399;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00" name="Google Shape;5400;p33"/>
            <p:cNvGrpSpPr/>
            <p:nvPr/>
          </p:nvGrpSpPr>
          <p:grpSpPr>
            <a:xfrm>
              <a:off x="14756420" y="2238660"/>
              <a:ext cx="2502880" cy="853093"/>
              <a:chOff x="14756420" y="2238660"/>
              <a:chExt cx="2502880" cy="853093"/>
            </a:xfrm>
          </p:grpSpPr>
          <p:sp>
            <p:nvSpPr>
              <p:cNvPr id="5401" name="Google Shape;5401;p33"/>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2" name="Google Shape;5402;p33"/>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3" name="Google Shape;5403;p33"/>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4" name="Google Shape;5404;p33"/>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405" name="Google Shape;5405;p33"/>
          <p:cNvGrpSpPr/>
          <p:nvPr/>
        </p:nvGrpSpPr>
        <p:grpSpPr>
          <a:xfrm rot="190523">
            <a:off x="-1113573" y="1318572"/>
            <a:ext cx="2949190" cy="4481700"/>
            <a:chOff x="4384527" y="2929295"/>
            <a:chExt cx="5897580" cy="8962186"/>
          </a:xfrm>
        </p:grpSpPr>
        <p:sp>
          <p:nvSpPr>
            <p:cNvPr id="5406" name="Google Shape;5406;p33"/>
            <p:cNvSpPr/>
            <p:nvPr/>
          </p:nvSpPr>
          <p:spPr>
            <a:xfrm>
              <a:off x="4384527" y="2929295"/>
              <a:ext cx="5897580" cy="8962186"/>
            </a:xfrm>
            <a:custGeom>
              <a:rect b="b" l="l" r="r" t="t"/>
              <a:pathLst>
                <a:path extrusionOk="0" h="8962186" w="5897580">
                  <a:moveTo>
                    <a:pt x="5894931" y="8896189"/>
                  </a:moveTo>
                  <a:cubicBezTo>
                    <a:pt x="5896867" y="8929045"/>
                    <a:pt x="6183988" y="8915045"/>
                    <a:pt x="167478" y="8962187"/>
                  </a:cubicBezTo>
                  <a:cubicBezTo>
                    <a:pt x="59938" y="8962187"/>
                    <a:pt x="38835" y="1334916"/>
                    <a:pt x="0" y="169562"/>
                  </a:cubicBezTo>
                  <a:cubicBezTo>
                    <a:pt x="0" y="85855"/>
                    <a:pt x="943298" y="114230"/>
                    <a:pt x="1255950" y="98851"/>
                  </a:cubicBezTo>
                  <a:cubicBezTo>
                    <a:pt x="3370105" y="-5111"/>
                    <a:pt x="4434462" y="-44616"/>
                    <a:pt x="5739591" y="67429"/>
                  </a:cubicBezTo>
                  <a:cubicBezTo>
                    <a:pt x="5831892" y="75352"/>
                    <a:pt x="5647148" y="3392724"/>
                    <a:pt x="5894931" y="88961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7" name="Google Shape;5407;p33"/>
            <p:cNvSpPr/>
            <p:nvPr/>
          </p:nvSpPr>
          <p:spPr>
            <a:xfrm>
              <a:off x="4633798" y="3205969"/>
              <a:ext cx="5391385" cy="8408813"/>
            </a:xfrm>
            <a:custGeom>
              <a:rect b="b" l="l" r="r" t="t"/>
              <a:pathLst>
                <a:path extrusionOk="0" h="8408813" w="5391385">
                  <a:moveTo>
                    <a:pt x="0" y="118484"/>
                  </a:moveTo>
                  <a:cubicBezTo>
                    <a:pt x="210974" y="100040"/>
                    <a:pt x="427740" y="103230"/>
                    <a:pt x="670432" y="103678"/>
                  </a:cubicBezTo>
                  <a:cubicBezTo>
                    <a:pt x="1501743" y="103678"/>
                    <a:pt x="3444117" y="-87144"/>
                    <a:pt x="5272425" y="48973"/>
                  </a:cubicBezTo>
                  <a:cubicBezTo>
                    <a:pt x="5325747" y="3764823"/>
                    <a:pt x="5171644" y="3546378"/>
                    <a:pt x="5391386" y="8367731"/>
                  </a:cubicBezTo>
                  <a:cubicBezTo>
                    <a:pt x="2948694" y="8387466"/>
                    <a:pt x="3123541" y="8384992"/>
                    <a:pt x="133018" y="8408813"/>
                  </a:cubicBezTo>
                  <a:cubicBezTo>
                    <a:pt x="13160" y="4797195"/>
                    <a:pt x="38476" y="1632843"/>
                    <a:pt x="0" y="11848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08" name="Google Shape;5408;p33"/>
            <p:cNvSpPr/>
            <p:nvPr/>
          </p:nvSpPr>
          <p:spPr>
            <a:xfrm>
              <a:off x="4636804" y="3202971"/>
              <a:ext cx="5380754" cy="8411939"/>
            </a:xfrm>
            <a:custGeom>
              <a:rect b="b" l="l" r="r" t="t"/>
              <a:pathLst>
                <a:path extrusionOk="0" h="8411939" w="5380754">
                  <a:moveTo>
                    <a:pt x="5344131" y="8199211"/>
                  </a:moveTo>
                  <a:cubicBezTo>
                    <a:pt x="5387825" y="8199211"/>
                    <a:pt x="5380707" y="8203477"/>
                    <a:pt x="5379756" y="8182542"/>
                  </a:cubicBezTo>
                  <a:cubicBezTo>
                    <a:pt x="5348775" y="8182577"/>
                    <a:pt x="5337622" y="8182542"/>
                    <a:pt x="5303378" y="8182595"/>
                  </a:cubicBezTo>
                  <a:cubicBezTo>
                    <a:pt x="5305009" y="7798601"/>
                    <a:pt x="5271123" y="7856927"/>
                    <a:pt x="5364786" y="7857143"/>
                  </a:cubicBezTo>
                  <a:cubicBezTo>
                    <a:pt x="5363853" y="7836960"/>
                    <a:pt x="5368927" y="7840472"/>
                    <a:pt x="5344131" y="7840472"/>
                  </a:cubicBezTo>
                  <a:cubicBezTo>
                    <a:pt x="5287080" y="7840472"/>
                    <a:pt x="5298626" y="7891414"/>
                    <a:pt x="5293552" y="7567359"/>
                  </a:cubicBezTo>
                  <a:cubicBezTo>
                    <a:pt x="5292602" y="7505860"/>
                    <a:pt x="5279675" y="7516239"/>
                    <a:pt x="5344131" y="7516239"/>
                  </a:cubicBezTo>
                  <a:cubicBezTo>
                    <a:pt x="5352988" y="7516239"/>
                    <a:pt x="5351285" y="7519591"/>
                    <a:pt x="5350586" y="7499605"/>
                  </a:cubicBezTo>
                  <a:cubicBezTo>
                    <a:pt x="5273579" y="7499605"/>
                    <a:pt x="5294323" y="7532245"/>
                    <a:pt x="5291024" y="7322512"/>
                  </a:cubicBezTo>
                  <a:cubicBezTo>
                    <a:pt x="5288120" y="7144003"/>
                    <a:pt x="5271481" y="7173184"/>
                    <a:pt x="5339936" y="7173202"/>
                  </a:cubicBezTo>
                  <a:cubicBezTo>
                    <a:pt x="5339254" y="7150958"/>
                    <a:pt x="5348631" y="7156676"/>
                    <a:pt x="5288317" y="7156479"/>
                  </a:cubicBezTo>
                  <a:cubicBezTo>
                    <a:pt x="5284803" y="6941135"/>
                    <a:pt x="5287313" y="7086556"/>
                    <a:pt x="5284067" y="6831133"/>
                  </a:cubicBezTo>
                  <a:cubicBezTo>
                    <a:pt x="5338160" y="6831007"/>
                    <a:pt x="5330039" y="6836618"/>
                    <a:pt x="5329411" y="6814428"/>
                  </a:cubicBezTo>
                  <a:cubicBezTo>
                    <a:pt x="5275211" y="6814446"/>
                    <a:pt x="5279065" y="6869294"/>
                    <a:pt x="5277541" y="6487702"/>
                  </a:cubicBezTo>
                  <a:cubicBezTo>
                    <a:pt x="5328999" y="6488275"/>
                    <a:pt x="5320536" y="6492147"/>
                    <a:pt x="5319980" y="6471337"/>
                  </a:cubicBezTo>
                  <a:cubicBezTo>
                    <a:pt x="5271087" y="6471176"/>
                    <a:pt x="5277488" y="6472520"/>
                    <a:pt x="5277470" y="6466103"/>
                  </a:cubicBezTo>
                  <a:cubicBezTo>
                    <a:pt x="5277237" y="6389315"/>
                    <a:pt x="5276896" y="6379958"/>
                    <a:pt x="5273202" y="6145669"/>
                  </a:cubicBezTo>
                  <a:cubicBezTo>
                    <a:pt x="5318761" y="6146153"/>
                    <a:pt x="5311266" y="6150061"/>
                    <a:pt x="5310693" y="6129286"/>
                  </a:cubicBezTo>
                  <a:cubicBezTo>
                    <a:pt x="5257801" y="6129071"/>
                    <a:pt x="5273579" y="6170584"/>
                    <a:pt x="5268612" y="5854398"/>
                  </a:cubicBezTo>
                  <a:cubicBezTo>
                    <a:pt x="5267644" y="5792953"/>
                    <a:pt x="5259110" y="5803600"/>
                    <a:pt x="5301585" y="5804066"/>
                  </a:cubicBezTo>
                  <a:cubicBezTo>
                    <a:pt x="5300975" y="5782808"/>
                    <a:pt x="5307806" y="5787809"/>
                    <a:pt x="5267591" y="5786805"/>
                  </a:cubicBezTo>
                  <a:cubicBezTo>
                    <a:pt x="5263395" y="5501969"/>
                    <a:pt x="5264650" y="5572967"/>
                    <a:pt x="5260401" y="5459470"/>
                  </a:cubicBezTo>
                  <a:cubicBezTo>
                    <a:pt x="5297354" y="5459255"/>
                    <a:pt x="5291293" y="5463718"/>
                    <a:pt x="5290612" y="5442693"/>
                  </a:cubicBezTo>
                  <a:cubicBezTo>
                    <a:pt x="5252548" y="5442818"/>
                    <a:pt x="5259486" y="5458430"/>
                    <a:pt x="5258017" y="5365045"/>
                  </a:cubicBezTo>
                  <a:cubicBezTo>
                    <a:pt x="5253390" y="5068701"/>
                    <a:pt x="5245179" y="5117097"/>
                    <a:pt x="5279442" y="5116612"/>
                  </a:cubicBezTo>
                  <a:cubicBezTo>
                    <a:pt x="5278671" y="5095748"/>
                    <a:pt x="5283637" y="5099782"/>
                    <a:pt x="5254610" y="5100337"/>
                  </a:cubicBezTo>
                  <a:cubicBezTo>
                    <a:pt x="5248693" y="4734303"/>
                    <a:pt x="5240338" y="4775906"/>
                    <a:pt x="5267806" y="4775834"/>
                  </a:cubicBezTo>
                  <a:cubicBezTo>
                    <a:pt x="5267268" y="4754881"/>
                    <a:pt x="5271499" y="4759147"/>
                    <a:pt x="5248693" y="4759200"/>
                  </a:cubicBezTo>
                  <a:cubicBezTo>
                    <a:pt x="5242758" y="4391482"/>
                    <a:pt x="5237021" y="4433120"/>
                    <a:pt x="5262212" y="4432905"/>
                  </a:cubicBezTo>
                  <a:cubicBezTo>
                    <a:pt x="5262033" y="4412901"/>
                    <a:pt x="5266712" y="4416182"/>
                    <a:pt x="5243763" y="4416415"/>
                  </a:cubicBezTo>
                  <a:cubicBezTo>
                    <a:pt x="5241306" y="4251044"/>
                    <a:pt x="5244121" y="4234052"/>
                    <a:pt x="5240876" y="4090746"/>
                  </a:cubicBezTo>
                  <a:cubicBezTo>
                    <a:pt x="5265690" y="4090746"/>
                    <a:pt x="5261495" y="4095048"/>
                    <a:pt x="5261602" y="4074095"/>
                  </a:cubicBezTo>
                  <a:cubicBezTo>
                    <a:pt x="5233884" y="4074113"/>
                    <a:pt x="5239764" y="4121433"/>
                    <a:pt x="5233614" y="3774776"/>
                  </a:cubicBezTo>
                  <a:cubicBezTo>
                    <a:pt x="5233041" y="3742834"/>
                    <a:pt x="5232054" y="3747029"/>
                    <a:pt x="5236358" y="3747064"/>
                  </a:cubicBezTo>
                  <a:cubicBezTo>
                    <a:pt x="5270137" y="3747387"/>
                    <a:pt x="5264399" y="3751617"/>
                    <a:pt x="5264668" y="3730663"/>
                  </a:cubicBezTo>
                  <a:cubicBezTo>
                    <a:pt x="5225224" y="3730377"/>
                    <a:pt x="5229885" y="3761601"/>
                    <a:pt x="5230871" y="3529964"/>
                  </a:cubicBezTo>
                  <a:cubicBezTo>
                    <a:pt x="5231338" y="3380600"/>
                    <a:pt x="5218357" y="3405175"/>
                    <a:pt x="5269616" y="3404117"/>
                  </a:cubicBezTo>
                  <a:cubicBezTo>
                    <a:pt x="5269957" y="3383253"/>
                    <a:pt x="5276609" y="3387143"/>
                    <a:pt x="5236232" y="3388308"/>
                  </a:cubicBezTo>
                  <a:cubicBezTo>
                    <a:pt x="5226640" y="3388577"/>
                    <a:pt x="5230549" y="3426810"/>
                    <a:pt x="5222785" y="3062264"/>
                  </a:cubicBezTo>
                  <a:cubicBezTo>
                    <a:pt x="5237792" y="3061995"/>
                    <a:pt x="5255291" y="3061654"/>
                    <a:pt x="5275049" y="3061421"/>
                  </a:cubicBezTo>
                  <a:cubicBezTo>
                    <a:pt x="5275354" y="3040575"/>
                    <a:pt x="5283081" y="3044501"/>
                    <a:pt x="5236304" y="3045379"/>
                  </a:cubicBezTo>
                  <a:cubicBezTo>
                    <a:pt x="5219917" y="3045666"/>
                    <a:pt x="5222463" y="3047171"/>
                    <a:pt x="5222337" y="3040862"/>
                  </a:cubicBezTo>
                  <a:cubicBezTo>
                    <a:pt x="5214412" y="2679345"/>
                    <a:pt x="5211812" y="2720177"/>
                    <a:pt x="5236376" y="2720428"/>
                  </a:cubicBezTo>
                  <a:cubicBezTo>
                    <a:pt x="5287797" y="2721055"/>
                    <a:pt x="5279101" y="2725034"/>
                    <a:pt x="5279263" y="2704188"/>
                  </a:cubicBezTo>
                  <a:cubicBezTo>
                    <a:pt x="5254843" y="2704009"/>
                    <a:pt x="5232198" y="2703722"/>
                    <a:pt x="5217137" y="2703561"/>
                  </a:cubicBezTo>
                  <a:cubicBezTo>
                    <a:pt x="5216528" y="2663249"/>
                    <a:pt x="5212799" y="2378699"/>
                    <a:pt x="5212781" y="2377445"/>
                  </a:cubicBezTo>
                  <a:cubicBezTo>
                    <a:pt x="5243278" y="2377337"/>
                    <a:pt x="5258465" y="2377248"/>
                    <a:pt x="5280069" y="2377194"/>
                  </a:cubicBezTo>
                  <a:cubicBezTo>
                    <a:pt x="5279998" y="2356222"/>
                    <a:pt x="5288927" y="2360470"/>
                    <a:pt x="5236393" y="2360685"/>
                  </a:cubicBezTo>
                  <a:cubicBezTo>
                    <a:pt x="5201467" y="2360829"/>
                    <a:pt x="5215954" y="2406697"/>
                    <a:pt x="5208765" y="2062621"/>
                  </a:cubicBezTo>
                  <a:cubicBezTo>
                    <a:pt x="5208065" y="2028923"/>
                    <a:pt x="5200911" y="2034318"/>
                    <a:pt x="5236304" y="2034982"/>
                  </a:cubicBezTo>
                  <a:cubicBezTo>
                    <a:pt x="5284300" y="2035878"/>
                    <a:pt x="5276358" y="2039839"/>
                    <a:pt x="5275946" y="2018975"/>
                  </a:cubicBezTo>
                  <a:cubicBezTo>
                    <a:pt x="5249177" y="2018652"/>
                    <a:pt x="5233525" y="2018222"/>
                    <a:pt x="5207868" y="2017846"/>
                  </a:cubicBezTo>
                  <a:cubicBezTo>
                    <a:pt x="5202023" y="1711106"/>
                    <a:pt x="5201951" y="1698738"/>
                    <a:pt x="5201844" y="1691335"/>
                  </a:cubicBezTo>
                  <a:cubicBezTo>
                    <a:pt x="5225224" y="1691712"/>
                    <a:pt x="5243637" y="1692232"/>
                    <a:pt x="5266802" y="1692608"/>
                  </a:cubicBezTo>
                  <a:cubicBezTo>
                    <a:pt x="5266031" y="1671547"/>
                    <a:pt x="5272772" y="1676118"/>
                    <a:pt x="5236573" y="1675329"/>
                  </a:cubicBezTo>
                  <a:cubicBezTo>
                    <a:pt x="5188235" y="1674289"/>
                    <a:pt x="5203152" y="1725428"/>
                    <a:pt x="5197021" y="1348926"/>
                  </a:cubicBezTo>
                  <a:cubicBezTo>
                    <a:pt x="5222624" y="1349410"/>
                    <a:pt x="5238348" y="1349984"/>
                    <a:pt x="5260258" y="1350503"/>
                  </a:cubicBezTo>
                  <a:cubicBezTo>
                    <a:pt x="5260132" y="1329496"/>
                    <a:pt x="5264883" y="1333995"/>
                    <a:pt x="5236626" y="1333224"/>
                  </a:cubicBezTo>
                  <a:cubicBezTo>
                    <a:pt x="5180454" y="1331611"/>
                    <a:pt x="5197523" y="1382032"/>
                    <a:pt x="5189903" y="1006302"/>
                  </a:cubicBezTo>
                  <a:cubicBezTo>
                    <a:pt x="5218536" y="1006785"/>
                    <a:pt x="5233166" y="1007431"/>
                    <a:pt x="5261369" y="1008112"/>
                  </a:cubicBezTo>
                  <a:cubicBezTo>
                    <a:pt x="5261620" y="987086"/>
                    <a:pt x="5266354" y="991657"/>
                    <a:pt x="5236626" y="990761"/>
                  </a:cubicBezTo>
                  <a:cubicBezTo>
                    <a:pt x="5180185" y="989148"/>
                    <a:pt x="5189652" y="996981"/>
                    <a:pt x="5189114" y="962369"/>
                  </a:cubicBezTo>
                  <a:cubicBezTo>
                    <a:pt x="5183574" y="605925"/>
                    <a:pt x="5173695" y="664251"/>
                    <a:pt x="5236465" y="664089"/>
                  </a:cubicBezTo>
                  <a:cubicBezTo>
                    <a:pt x="5272503" y="663982"/>
                    <a:pt x="5266443" y="668337"/>
                    <a:pt x="5266766" y="647366"/>
                  </a:cubicBezTo>
                  <a:cubicBezTo>
                    <a:pt x="5237953" y="647420"/>
                    <a:pt x="5220562" y="647509"/>
                    <a:pt x="5185528" y="647545"/>
                  </a:cubicBezTo>
                  <a:cubicBezTo>
                    <a:pt x="5182946" y="518274"/>
                    <a:pt x="5181476" y="511893"/>
                    <a:pt x="5180920" y="322092"/>
                  </a:cubicBezTo>
                  <a:cubicBezTo>
                    <a:pt x="5219540" y="322307"/>
                    <a:pt x="5234045" y="322684"/>
                    <a:pt x="5270316" y="323006"/>
                  </a:cubicBezTo>
                  <a:cubicBezTo>
                    <a:pt x="5270423" y="301963"/>
                    <a:pt x="5277183" y="306480"/>
                    <a:pt x="5236555" y="305960"/>
                  </a:cubicBezTo>
                  <a:cubicBezTo>
                    <a:pt x="5163044" y="305082"/>
                    <a:pt x="5182014" y="352850"/>
                    <a:pt x="5176904" y="45931"/>
                  </a:cubicBezTo>
                  <a:cubicBezTo>
                    <a:pt x="5153650" y="44318"/>
                    <a:pt x="5164461" y="12090"/>
                    <a:pt x="5166164" y="305351"/>
                  </a:cubicBezTo>
                  <a:cubicBezTo>
                    <a:pt x="5136778" y="305243"/>
                    <a:pt x="4922684" y="304365"/>
                    <a:pt x="4880156" y="304508"/>
                  </a:cubicBezTo>
                  <a:cubicBezTo>
                    <a:pt x="4873271" y="-2859"/>
                    <a:pt x="4888439" y="28007"/>
                    <a:pt x="4863087" y="26698"/>
                  </a:cubicBezTo>
                  <a:cubicBezTo>
                    <a:pt x="4866332" y="355772"/>
                    <a:pt x="4883580" y="304114"/>
                    <a:pt x="4805856" y="305207"/>
                  </a:cubicBezTo>
                  <a:cubicBezTo>
                    <a:pt x="4725462" y="306337"/>
                    <a:pt x="4723847" y="305763"/>
                    <a:pt x="4590866" y="306104"/>
                  </a:cubicBezTo>
                  <a:cubicBezTo>
                    <a:pt x="4580288" y="306121"/>
                    <a:pt x="4582887" y="317826"/>
                    <a:pt x="4581489" y="228491"/>
                  </a:cubicBezTo>
                  <a:cubicBezTo>
                    <a:pt x="4577813" y="-14850"/>
                    <a:pt x="4584411" y="13793"/>
                    <a:pt x="4563542" y="13040"/>
                  </a:cubicBezTo>
                  <a:cubicBezTo>
                    <a:pt x="4566177" y="187659"/>
                    <a:pt x="4567020" y="247580"/>
                    <a:pt x="4568131" y="306157"/>
                  </a:cubicBezTo>
                  <a:cubicBezTo>
                    <a:pt x="4501237" y="306283"/>
                    <a:pt x="4485011" y="306229"/>
                    <a:pt x="4283844" y="306086"/>
                  </a:cubicBezTo>
                  <a:cubicBezTo>
                    <a:pt x="4276529" y="-28706"/>
                    <a:pt x="4287932" y="5350"/>
                    <a:pt x="4264588" y="4866"/>
                  </a:cubicBezTo>
                  <a:cubicBezTo>
                    <a:pt x="4269554" y="330445"/>
                    <a:pt x="4269429" y="306068"/>
                    <a:pt x="4268156" y="306068"/>
                  </a:cubicBezTo>
                  <a:cubicBezTo>
                    <a:pt x="4159612" y="306068"/>
                    <a:pt x="4160795" y="304455"/>
                    <a:pt x="4053040" y="304455"/>
                  </a:cubicBezTo>
                  <a:cubicBezTo>
                    <a:pt x="3963070" y="304455"/>
                    <a:pt x="3986844" y="362960"/>
                    <a:pt x="3981358" y="1335"/>
                  </a:cubicBezTo>
                  <a:cubicBezTo>
                    <a:pt x="3961385" y="1210"/>
                    <a:pt x="3965204" y="-37059"/>
                    <a:pt x="3970744" y="305189"/>
                  </a:cubicBezTo>
                  <a:cubicBezTo>
                    <a:pt x="3819654" y="308272"/>
                    <a:pt x="3831756" y="307036"/>
                    <a:pt x="3686672" y="305906"/>
                  </a:cubicBezTo>
                  <a:cubicBezTo>
                    <a:pt x="3679715" y="-35212"/>
                    <a:pt x="3687819" y="1335"/>
                    <a:pt x="3666178" y="1532"/>
                  </a:cubicBezTo>
                  <a:cubicBezTo>
                    <a:pt x="3672077" y="357600"/>
                    <a:pt x="3690042" y="305691"/>
                    <a:pt x="3622879" y="305691"/>
                  </a:cubicBezTo>
                  <a:cubicBezTo>
                    <a:pt x="3345423" y="305691"/>
                    <a:pt x="3388166" y="330122"/>
                    <a:pt x="3386571" y="228455"/>
                  </a:cubicBezTo>
                  <a:cubicBezTo>
                    <a:pt x="3384706" y="108666"/>
                    <a:pt x="3384042" y="112771"/>
                    <a:pt x="3382267" y="6085"/>
                  </a:cubicBezTo>
                  <a:cubicBezTo>
                    <a:pt x="3361254" y="6551"/>
                    <a:pt x="3366759" y="-31502"/>
                    <a:pt x="3373213" y="306498"/>
                  </a:cubicBezTo>
                  <a:cubicBezTo>
                    <a:pt x="3301030" y="306139"/>
                    <a:pt x="3220348" y="302841"/>
                    <a:pt x="3089087" y="305655"/>
                  </a:cubicBezTo>
                  <a:cubicBezTo>
                    <a:pt x="3088226" y="206659"/>
                    <a:pt x="3085268" y="80131"/>
                    <a:pt x="3084174" y="13918"/>
                  </a:cubicBezTo>
                  <a:cubicBezTo>
                    <a:pt x="3060149" y="14653"/>
                    <a:pt x="3071767" y="-18113"/>
                    <a:pt x="3074403" y="305960"/>
                  </a:cubicBezTo>
                  <a:cubicBezTo>
                    <a:pt x="2946334" y="308613"/>
                    <a:pt x="2882326" y="305404"/>
                    <a:pt x="2788466" y="305082"/>
                  </a:cubicBezTo>
                  <a:cubicBezTo>
                    <a:pt x="2785041" y="152420"/>
                    <a:pt x="2786583" y="126788"/>
                    <a:pt x="2785328" y="23705"/>
                  </a:cubicBezTo>
                  <a:cubicBezTo>
                    <a:pt x="2765445" y="24386"/>
                    <a:pt x="2770913" y="9563"/>
                    <a:pt x="2771218" y="106318"/>
                  </a:cubicBezTo>
                  <a:cubicBezTo>
                    <a:pt x="2771433" y="175220"/>
                    <a:pt x="2772437" y="244480"/>
                    <a:pt x="2773782" y="305064"/>
                  </a:cubicBezTo>
                  <a:cubicBezTo>
                    <a:pt x="2760693" y="305046"/>
                    <a:pt x="2556335" y="304938"/>
                    <a:pt x="2547549" y="304921"/>
                  </a:cubicBezTo>
                  <a:cubicBezTo>
                    <a:pt x="2470489" y="304921"/>
                    <a:pt x="2490714" y="352062"/>
                    <a:pt x="2487863" y="34513"/>
                  </a:cubicBezTo>
                  <a:cubicBezTo>
                    <a:pt x="2468033" y="35266"/>
                    <a:pt x="2473537" y="22253"/>
                    <a:pt x="2473358" y="106265"/>
                  </a:cubicBezTo>
                  <a:cubicBezTo>
                    <a:pt x="2473215" y="173499"/>
                    <a:pt x="2474093" y="239694"/>
                    <a:pt x="2475653" y="305154"/>
                  </a:cubicBezTo>
                  <a:cubicBezTo>
                    <a:pt x="2198627" y="307269"/>
                    <a:pt x="2469360" y="305028"/>
                    <a:pt x="2192334" y="306821"/>
                  </a:cubicBezTo>
                  <a:cubicBezTo>
                    <a:pt x="2191742" y="250179"/>
                    <a:pt x="2190756" y="196102"/>
                    <a:pt x="2188317" y="46361"/>
                  </a:cubicBezTo>
                  <a:cubicBezTo>
                    <a:pt x="2167771" y="47204"/>
                    <a:pt x="2173203" y="19923"/>
                    <a:pt x="2176610" y="228724"/>
                  </a:cubicBezTo>
                  <a:cubicBezTo>
                    <a:pt x="2178187" y="328850"/>
                    <a:pt x="2234235" y="307287"/>
                    <a:pt x="1902363" y="307287"/>
                  </a:cubicBezTo>
                  <a:cubicBezTo>
                    <a:pt x="1890260" y="307287"/>
                    <a:pt x="1896571" y="336969"/>
                    <a:pt x="1888862" y="59052"/>
                  </a:cubicBezTo>
                  <a:cubicBezTo>
                    <a:pt x="1864657" y="60091"/>
                    <a:pt x="1877763" y="23544"/>
                    <a:pt x="1879700" y="307233"/>
                  </a:cubicBezTo>
                  <a:cubicBezTo>
                    <a:pt x="1788278" y="306767"/>
                    <a:pt x="1728556" y="301479"/>
                    <a:pt x="1593799" y="305118"/>
                  </a:cubicBezTo>
                  <a:cubicBezTo>
                    <a:pt x="1592669" y="252241"/>
                    <a:pt x="1592633" y="233098"/>
                    <a:pt x="1589657" y="72441"/>
                  </a:cubicBezTo>
                  <a:cubicBezTo>
                    <a:pt x="1570347" y="73338"/>
                    <a:pt x="1573431" y="36826"/>
                    <a:pt x="1579097" y="305530"/>
                  </a:cubicBezTo>
                  <a:cubicBezTo>
                    <a:pt x="1509065" y="307555"/>
                    <a:pt x="1435913" y="307287"/>
                    <a:pt x="1364895" y="306408"/>
                  </a:cubicBezTo>
                  <a:cubicBezTo>
                    <a:pt x="1274621" y="305387"/>
                    <a:pt x="1293751" y="348154"/>
                    <a:pt x="1292622" y="86333"/>
                  </a:cubicBezTo>
                  <a:cubicBezTo>
                    <a:pt x="1274997" y="87175"/>
                    <a:pt x="1274997" y="52958"/>
                    <a:pt x="1280555" y="305799"/>
                  </a:cubicBezTo>
                  <a:cubicBezTo>
                    <a:pt x="1264867" y="305763"/>
                    <a:pt x="1273975" y="305781"/>
                    <a:pt x="1042310" y="305727"/>
                  </a:cubicBezTo>
                  <a:cubicBezTo>
                    <a:pt x="980418" y="305727"/>
                    <a:pt x="995820" y="342203"/>
                    <a:pt x="992395" y="100672"/>
                  </a:cubicBezTo>
                  <a:cubicBezTo>
                    <a:pt x="971041" y="101622"/>
                    <a:pt x="976743" y="70326"/>
                    <a:pt x="980831" y="305566"/>
                  </a:cubicBezTo>
                  <a:cubicBezTo>
                    <a:pt x="904452" y="305118"/>
                    <a:pt x="893604" y="304078"/>
                    <a:pt x="697278" y="305082"/>
                  </a:cubicBezTo>
                  <a:cubicBezTo>
                    <a:pt x="695844" y="255306"/>
                    <a:pt x="694661" y="182873"/>
                    <a:pt x="694732" y="106498"/>
                  </a:cubicBezTo>
                  <a:cubicBezTo>
                    <a:pt x="676140" y="106534"/>
                    <a:pt x="678739" y="88125"/>
                    <a:pt x="680945" y="228742"/>
                  </a:cubicBezTo>
                  <a:cubicBezTo>
                    <a:pt x="682433" y="324781"/>
                    <a:pt x="697314" y="305261"/>
                    <a:pt x="612311" y="305261"/>
                  </a:cubicBezTo>
                  <a:cubicBezTo>
                    <a:pt x="505793" y="305261"/>
                    <a:pt x="505022" y="306874"/>
                    <a:pt x="399508" y="306892"/>
                  </a:cubicBezTo>
                  <a:cubicBezTo>
                    <a:pt x="397805" y="219583"/>
                    <a:pt x="398002" y="199220"/>
                    <a:pt x="395689" y="106444"/>
                  </a:cubicBezTo>
                  <a:cubicBezTo>
                    <a:pt x="375375" y="106534"/>
                    <a:pt x="380449" y="80651"/>
                    <a:pt x="384806" y="306874"/>
                  </a:cubicBezTo>
                  <a:cubicBezTo>
                    <a:pt x="383515" y="306874"/>
                    <a:pt x="100859" y="304849"/>
                    <a:pt x="99568" y="304831"/>
                  </a:cubicBezTo>
                  <a:cubicBezTo>
                    <a:pt x="98134" y="255664"/>
                    <a:pt x="97291" y="192409"/>
                    <a:pt x="96233" y="114474"/>
                  </a:cubicBezTo>
                  <a:cubicBezTo>
                    <a:pt x="76690" y="115603"/>
                    <a:pt x="81191" y="98951"/>
                    <a:pt x="83235" y="228724"/>
                  </a:cubicBezTo>
                  <a:cubicBezTo>
                    <a:pt x="84597" y="316016"/>
                    <a:pt x="88560" y="304687"/>
                    <a:pt x="75041" y="304472"/>
                  </a:cubicBezTo>
                  <a:cubicBezTo>
                    <a:pt x="-12992" y="303164"/>
                    <a:pt x="562" y="298557"/>
                    <a:pt x="993" y="320425"/>
                  </a:cubicBezTo>
                  <a:cubicBezTo>
                    <a:pt x="38985" y="320569"/>
                    <a:pt x="59926" y="320945"/>
                    <a:pt x="85386" y="321303"/>
                  </a:cubicBezTo>
                  <a:cubicBezTo>
                    <a:pt x="91608" y="512324"/>
                    <a:pt x="90030" y="521196"/>
                    <a:pt x="91321" y="648764"/>
                  </a:cubicBezTo>
                  <a:cubicBezTo>
                    <a:pt x="65144" y="649015"/>
                    <a:pt x="44095" y="649284"/>
                    <a:pt x="6282" y="649409"/>
                  </a:cubicBezTo>
                  <a:cubicBezTo>
                    <a:pt x="6551" y="671187"/>
                    <a:pt x="-6215" y="666437"/>
                    <a:pt x="75005" y="665577"/>
                  </a:cubicBezTo>
                  <a:cubicBezTo>
                    <a:pt x="99012" y="665344"/>
                    <a:pt x="89994" y="620175"/>
                    <a:pt x="95426" y="962566"/>
                  </a:cubicBezTo>
                  <a:cubicBezTo>
                    <a:pt x="96000" y="999024"/>
                    <a:pt x="111993" y="989919"/>
                    <a:pt x="9509" y="989865"/>
                  </a:cubicBezTo>
                  <a:cubicBezTo>
                    <a:pt x="9653" y="1012055"/>
                    <a:pt x="-6054" y="1006499"/>
                    <a:pt x="96162" y="1006552"/>
                  </a:cubicBezTo>
                  <a:cubicBezTo>
                    <a:pt x="97614" y="1087947"/>
                    <a:pt x="101110" y="1203506"/>
                    <a:pt x="101307" y="1332973"/>
                  </a:cubicBezTo>
                  <a:cubicBezTo>
                    <a:pt x="71383" y="1333099"/>
                    <a:pt x="48219" y="1333296"/>
                    <a:pt x="11230" y="1333385"/>
                  </a:cubicBezTo>
                  <a:cubicBezTo>
                    <a:pt x="11302" y="1355110"/>
                    <a:pt x="-711" y="1350199"/>
                    <a:pt x="74969" y="1349786"/>
                  </a:cubicBezTo>
                  <a:cubicBezTo>
                    <a:pt x="111957" y="1349589"/>
                    <a:pt x="100303" y="1299078"/>
                    <a:pt x="106345" y="1675293"/>
                  </a:cubicBezTo>
                  <a:cubicBezTo>
                    <a:pt x="73929" y="1675454"/>
                    <a:pt x="50298" y="1675705"/>
                    <a:pt x="12270" y="1675831"/>
                  </a:cubicBezTo>
                  <a:cubicBezTo>
                    <a:pt x="12324" y="1697932"/>
                    <a:pt x="975" y="1692662"/>
                    <a:pt x="74969" y="1692178"/>
                  </a:cubicBezTo>
                  <a:cubicBezTo>
                    <a:pt x="119667" y="1691873"/>
                    <a:pt x="106561" y="1653587"/>
                    <a:pt x="111061" y="1940610"/>
                  </a:cubicBezTo>
                  <a:cubicBezTo>
                    <a:pt x="112495" y="2032096"/>
                    <a:pt x="122554" y="2016448"/>
                    <a:pt x="74808" y="2017344"/>
                  </a:cubicBezTo>
                  <a:cubicBezTo>
                    <a:pt x="2158" y="2018706"/>
                    <a:pt x="13364" y="2012469"/>
                    <a:pt x="13471" y="2034874"/>
                  </a:cubicBezTo>
                  <a:cubicBezTo>
                    <a:pt x="57560" y="2034551"/>
                    <a:pt x="75973" y="2033870"/>
                    <a:pt x="113033" y="2033386"/>
                  </a:cubicBezTo>
                  <a:cubicBezTo>
                    <a:pt x="117282" y="2182696"/>
                    <a:pt x="115776" y="2114315"/>
                    <a:pt x="119165" y="2359700"/>
                  </a:cubicBezTo>
                  <a:cubicBezTo>
                    <a:pt x="83575" y="2360220"/>
                    <a:pt x="59729" y="2361277"/>
                    <a:pt x="15731" y="2361743"/>
                  </a:cubicBezTo>
                  <a:cubicBezTo>
                    <a:pt x="15910" y="2382213"/>
                    <a:pt x="3879" y="2379094"/>
                    <a:pt x="75077" y="2377284"/>
                  </a:cubicBezTo>
                  <a:cubicBezTo>
                    <a:pt x="135481" y="2375814"/>
                    <a:pt x="119201" y="2326091"/>
                    <a:pt x="124508" y="2702360"/>
                  </a:cubicBezTo>
                  <a:cubicBezTo>
                    <a:pt x="80420" y="2702145"/>
                    <a:pt x="67331" y="2701787"/>
                    <a:pt x="20069" y="2701607"/>
                  </a:cubicBezTo>
                  <a:cubicBezTo>
                    <a:pt x="20410" y="2723636"/>
                    <a:pt x="10172" y="2718044"/>
                    <a:pt x="74844" y="2718671"/>
                  </a:cubicBezTo>
                  <a:cubicBezTo>
                    <a:pt x="137453" y="2719245"/>
                    <a:pt x="124777" y="2703400"/>
                    <a:pt x="125458" y="2796445"/>
                  </a:cubicBezTo>
                  <a:cubicBezTo>
                    <a:pt x="127645" y="3095603"/>
                    <a:pt x="152513" y="3045612"/>
                    <a:pt x="74915" y="3045809"/>
                  </a:cubicBezTo>
                  <a:cubicBezTo>
                    <a:pt x="18474" y="3045899"/>
                    <a:pt x="27026" y="3040360"/>
                    <a:pt x="27582" y="3062532"/>
                  </a:cubicBezTo>
                  <a:cubicBezTo>
                    <a:pt x="56197" y="3062497"/>
                    <a:pt x="82266" y="3062425"/>
                    <a:pt x="129654" y="3062371"/>
                  </a:cubicBezTo>
                  <a:cubicBezTo>
                    <a:pt x="138152" y="3453696"/>
                    <a:pt x="145951" y="3389150"/>
                    <a:pt x="74987" y="3388487"/>
                  </a:cubicBezTo>
                  <a:cubicBezTo>
                    <a:pt x="28622" y="3388057"/>
                    <a:pt x="36242" y="3383917"/>
                    <a:pt x="36851" y="3404816"/>
                  </a:cubicBezTo>
                  <a:cubicBezTo>
                    <a:pt x="73069" y="3405049"/>
                    <a:pt x="92468" y="3405390"/>
                    <a:pt x="133293" y="3405551"/>
                  </a:cubicBezTo>
                  <a:cubicBezTo>
                    <a:pt x="133311" y="3406232"/>
                    <a:pt x="137202" y="3565849"/>
                    <a:pt x="140483" y="3731918"/>
                  </a:cubicBezTo>
                  <a:cubicBezTo>
                    <a:pt x="97058" y="3731578"/>
                    <a:pt x="78394" y="3730789"/>
                    <a:pt x="44597" y="3730215"/>
                  </a:cubicBezTo>
                  <a:cubicBezTo>
                    <a:pt x="44973" y="3751277"/>
                    <a:pt x="38806" y="3746706"/>
                    <a:pt x="74772" y="3747512"/>
                  </a:cubicBezTo>
                  <a:cubicBezTo>
                    <a:pt x="159094" y="3749448"/>
                    <a:pt x="140429" y="3688613"/>
                    <a:pt x="146525" y="4074704"/>
                  </a:cubicBezTo>
                  <a:cubicBezTo>
                    <a:pt x="104965" y="4074615"/>
                    <a:pt x="88918" y="4074399"/>
                    <a:pt x="49492" y="4074184"/>
                  </a:cubicBezTo>
                  <a:cubicBezTo>
                    <a:pt x="49725" y="4095192"/>
                    <a:pt x="44615" y="4090818"/>
                    <a:pt x="74862" y="4091015"/>
                  </a:cubicBezTo>
                  <a:cubicBezTo>
                    <a:pt x="174567" y="4091697"/>
                    <a:pt x="142724" y="4041257"/>
                    <a:pt x="148282" y="4386517"/>
                  </a:cubicBezTo>
                  <a:cubicBezTo>
                    <a:pt x="148856" y="4423907"/>
                    <a:pt x="166713" y="4414550"/>
                    <a:pt x="52271" y="4414587"/>
                  </a:cubicBezTo>
                  <a:cubicBezTo>
                    <a:pt x="52396" y="4436777"/>
                    <a:pt x="34861" y="4431220"/>
                    <a:pt x="148981" y="4431202"/>
                  </a:cubicBezTo>
                  <a:cubicBezTo>
                    <a:pt x="149017" y="4432941"/>
                    <a:pt x="152854" y="4672805"/>
                    <a:pt x="154916" y="4760043"/>
                  </a:cubicBezTo>
                  <a:cubicBezTo>
                    <a:pt x="106865" y="4759792"/>
                    <a:pt x="82087" y="4758878"/>
                    <a:pt x="53615" y="4758268"/>
                  </a:cubicBezTo>
                  <a:cubicBezTo>
                    <a:pt x="53669" y="4778290"/>
                    <a:pt x="33248" y="4776085"/>
                    <a:pt x="155310" y="4776695"/>
                  </a:cubicBezTo>
                  <a:cubicBezTo>
                    <a:pt x="155346" y="4778290"/>
                    <a:pt x="161711" y="5100140"/>
                    <a:pt x="161729" y="5101448"/>
                  </a:cubicBezTo>
                  <a:cubicBezTo>
                    <a:pt x="108945" y="5101538"/>
                    <a:pt x="85476" y="5101932"/>
                    <a:pt x="54368" y="5102219"/>
                  </a:cubicBezTo>
                  <a:cubicBezTo>
                    <a:pt x="54404" y="5123155"/>
                    <a:pt x="50209" y="5118925"/>
                    <a:pt x="75005" y="5118656"/>
                  </a:cubicBezTo>
                  <a:cubicBezTo>
                    <a:pt x="171537" y="5117616"/>
                    <a:pt x="161998" y="5117348"/>
                    <a:pt x="162052" y="5120502"/>
                  </a:cubicBezTo>
                  <a:cubicBezTo>
                    <a:pt x="163809" y="5232422"/>
                    <a:pt x="167162" y="5346206"/>
                    <a:pt x="167556" y="5442675"/>
                  </a:cubicBezTo>
                  <a:cubicBezTo>
                    <a:pt x="33194" y="5442800"/>
                    <a:pt x="55229" y="5439341"/>
                    <a:pt x="55301" y="5460079"/>
                  </a:cubicBezTo>
                  <a:cubicBezTo>
                    <a:pt x="87394" y="5459793"/>
                    <a:pt x="110631" y="5459380"/>
                    <a:pt x="167610" y="5459308"/>
                  </a:cubicBezTo>
                  <a:cubicBezTo>
                    <a:pt x="167879" y="5663951"/>
                    <a:pt x="170443" y="5689279"/>
                    <a:pt x="172684" y="5784116"/>
                  </a:cubicBezTo>
                  <a:cubicBezTo>
                    <a:pt x="115292" y="5784170"/>
                    <a:pt x="91643" y="5784690"/>
                    <a:pt x="57165" y="5785156"/>
                  </a:cubicBezTo>
                  <a:cubicBezTo>
                    <a:pt x="57327" y="5805160"/>
                    <a:pt x="52791" y="5801879"/>
                    <a:pt x="75023" y="5801557"/>
                  </a:cubicBezTo>
                  <a:cubicBezTo>
                    <a:pt x="203128" y="5799657"/>
                    <a:pt x="170192" y="5740758"/>
                    <a:pt x="175786" y="6099406"/>
                  </a:cubicBezTo>
                  <a:cubicBezTo>
                    <a:pt x="176395" y="6138589"/>
                    <a:pt x="195562" y="6128802"/>
                    <a:pt x="74897" y="6129143"/>
                  </a:cubicBezTo>
                  <a:cubicBezTo>
                    <a:pt x="57847" y="6129178"/>
                    <a:pt x="60769" y="6124895"/>
                    <a:pt x="61074" y="6145848"/>
                  </a:cubicBezTo>
                  <a:cubicBezTo>
                    <a:pt x="91123" y="6145794"/>
                    <a:pt x="112280" y="6145669"/>
                    <a:pt x="176485" y="6145669"/>
                  </a:cubicBezTo>
                  <a:cubicBezTo>
                    <a:pt x="177399" y="6211738"/>
                    <a:pt x="178368" y="6336868"/>
                    <a:pt x="181380" y="6469347"/>
                  </a:cubicBezTo>
                  <a:cubicBezTo>
                    <a:pt x="125100" y="6469365"/>
                    <a:pt x="102849" y="6469903"/>
                    <a:pt x="67188" y="6470620"/>
                  </a:cubicBezTo>
                  <a:cubicBezTo>
                    <a:pt x="67744" y="6494101"/>
                    <a:pt x="49581" y="6485999"/>
                    <a:pt x="181720" y="6485981"/>
                  </a:cubicBezTo>
                  <a:cubicBezTo>
                    <a:pt x="181756" y="6487326"/>
                    <a:pt x="188103" y="6812796"/>
                    <a:pt x="188139" y="6814284"/>
                  </a:cubicBezTo>
                  <a:cubicBezTo>
                    <a:pt x="140465" y="6814338"/>
                    <a:pt x="113786" y="6813907"/>
                    <a:pt x="76941" y="6813065"/>
                  </a:cubicBezTo>
                  <a:cubicBezTo>
                    <a:pt x="77623" y="6833768"/>
                    <a:pt x="59263" y="6830936"/>
                    <a:pt x="182455" y="6830936"/>
                  </a:cubicBezTo>
                  <a:cubicBezTo>
                    <a:pt x="189502" y="6830936"/>
                    <a:pt x="188408" y="6830201"/>
                    <a:pt x="188444" y="6833248"/>
                  </a:cubicBezTo>
                  <a:cubicBezTo>
                    <a:pt x="194038" y="7196181"/>
                    <a:pt x="197373" y="7157142"/>
                    <a:pt x="182455" y="7157142"/>
                  </a:cubicBezTo>
                  <a:cubicBezTo>
                    <a:pt x="72190" y="7157142"/>
                    <a:pt x="88201" y="7152409"/>
                    <a:pt x="88918" y="7173901"/>
                  </a:cubicBezTo>
                  <a:cubicBezTo>
                    <a:pt x="116691" y="7173829"/>
                    <a:pt x="141702" y="7173793"/>
                    <a:pt x="193715" y="7173793"/>
                  </a:cubicBezTo>
                  <a:cubicBezTo>
                    <a:pt x="198968" y="7401899"/>
                    <a:pt x="197498" y="7403925"/>
                    <a:pt x="198377" y="7497114"/>
                  </a:cubicBezTo>
                  <a:cubicBezTo>
                    <a:pt x="155795" y="7496988"/>
                    <a:pt x="124920" y="7497292"/>
                    <a:pt x="99676" y="7497740"/>
                  </a:cubicBezTo>
                  <a:cubicBezTo>
                    <a:pt x="100411" y="7519644"/>
                    <a:pt x="85852" y="7513729"/>
                    <a:pt x="182473" y="7513729"/>
                  </a:cubicBezTo>
                  <a:cubicBezTo>
                    <a:pt x="204562" y="7513729"/>
                    <a:pt x="198144" y="7476178"/>
                    <a:pt x="203397" y="7812242"/>
                  </a:cubicBezTo>
                  <a:cubicBezTo>
                    <a:pt x="203971" y="7847803"/>
                    <a:pt x="209421" y="7841727"/>
                    <a:pt x="182473" y="7841727"/>
                  </a:cubicBezTo>
                  <a:cubicBezTo>
                    <a:pt x="96879" y="7841727"/>
                    <a:pt x="110882" y="7835239"/>
                    <a:pt x="111635" y="7857913"/>
                  </a:cubicBezTo>
                  <a:cubicBezTo>
                    <a:pt x="141935" y="7858361"/>
                    <a:pt x="173562" y="7858433"/>
                    <a:pt x="204168" y="7858343"/>
                  </a:cubicBezTo>
                  <a:cubicBezTo>
                    <a:pt x="210353" y="8235436"/>
                    <a:pt x="219157" y="8185105"/>
                    <a:pt x="182473" y="8185105"/>
                  </a:cubicBezTo>
                  <a:cubicBezTo>
                    <a:pt x="111222" y="8185105"/>
                    <a:pt x="122320" y="8179692"/>
                    <a:pt x="123038" y="8201774"/>
                  </a:cubicBezTo>
                  <a:cubicBezTo>
                    <a:pt x="153213" y="8201721"/>
                    <a:pt x="179658" y="8201738"/>
                    <a:pt x="208596" y="8201738"/>
                  </a:cubicBezTo>
                  <a:cubicBezTo>
                    <a:pt x="208830" y="8260208"/>
                    <a:pt x="210049" y="8331421"/>
                    <a:pt x="211447" y="8411077"/>
                  </a:cubicBezTo>
                  <a:cubicBezTo>
                    <a:pt x="234199" y="8410898"/>
                    <a:pt x="224249" y="8438017"/>
                    <a:pt x="223281" y="8201738"/>
                  </a:cubicBezTo>
                  <a:lnTo>
                    <a:pt x="507102" y="8201756"/>
                  </a:lnTo>
                  <a:cubicBezTo>
                    <a:pt x="508321" y="8288475"/>
                    <a:pt x="509092" y="8347571"/>
                    <a:pt x="511226" y="8408693"/>
                  </a:cubicBezTo>
                  <a:cubicBezTo>
                    <a:pt x="532741" y="8408514"/>
                    <a:pt x="525049" y="8436727"/>
                    <a:pt x="521804" y="8201756"/>
                  </a:cubicBezTo>
                  <a:cubicBezTo>
                    <a:pt x="763545" y="8201774"/>
                    <a:pt x="697906" y="8199624"/>
                    <a:pt x="806809" y="8199229"/>
                  </a:cubicBezTo>
                  <a:cubicBezTo>
                    <a:pt x="808709" y="8278114"/>
                    <a:pt x="808906" y="8321169"/>
                    <a:pt x="810699" y="8406327"/>
                  </a:cubicBezTo>
                  <a:cubicBezTo>
                    <a:pt x="830368" y="8406166"/>
                    <a:pt x="825401" y="8422638"/>
                    <a:pt x="823501" y="8301864"/>
                  </a:cubicBezTo>
                  <a:cubicBezTo>
                    <a:pt x="821690" y="8187094"/>
                    <a:pt x="819216" y="8199193"/>
                    <a:pt x="827338" y="8199193"/>
                  </a:cubicBezTo>
                  <a:cubicBezTo>
                    <a:pt x="931830" y="8199193"/>
                    <a:pt x="933928" y="8200968"/>
                    <a:pt x="1042275" y="8200968"/>
                  </a:cubicBezTo>
                  <a:cubicBezTo>
                    <a:pt x="1122598" y="8200986"/>
                    <a:pt x="1104418" y="8180624"/>
                    <a:pt x="1106318" y="8302187"/>
                  </a:cubicBezTo>
                  <a:cubicBezTo>
                    <a:pt x="1108147" y="8419466"/>
                    <a:pt x="1104615" y="8404051"/>
                    <a:pt x="1123441" y="8403889"/>
                  </a:cubicBezTo>
                  <a:cubicBezTo>
                    <a:pt x="1121271" y="8340402"/>
                    <a:pt x="1120124" y="8259473"/>
                    <a:pt x="1120106" y="8200986"/>
                  </a:cubicBezTo>
                  <a:cubicBezTo>
                    <a:pt x="1239802" y="8201022"/>
                    <a:pt x="1296297" y="8201183"/>
                    <a:pt x="1364877" y="8200627"/>
                  </a:cubicBezTo>
                  <a:cubicBezTo>
                    <a:pt x="1413483" y="8200233"/>
                    <a:pt x="1403048" y="8180068"/>
                    <a:pt x="1404949" y="8302169"/>
                  </a:cubicBezTo>
                  <a:cubicBezTo>
                    <a:pt x="1406742" y="8416777"/>
                    <a:pt x="1401793" y="8401702"/>
                    <a:pt x="1421301" y="8401559"/>
                  </a:cubicBezTo>
                  <a:cubicBezTo>
                    <a:pt x="1420046" y="8330740"/>
                    <a:pt x="1418934" y="8259168"/>
                    <a:pt x="1418127" y="8200287"/>
                  </a:cubicBezTo>
                  <a:cubicBezTo>
                    <a:pt x="1503829" y="8199964"/>
                    <a:pt x="1572606" y="8200501"/>
                    <a:pt x="1703437" y="8200448"/>
                  </a:cubicBezTo>
                  <a:cubicBezTo>
                    <a:pt x="1703706" y="8262807"/>
                    <a:pt x="1705050" y="8343825"/>
                    <a:pt x="1706395" y="8399355"/>
                  </a:cubicBezTo>
                  <a:cubicBezTo>
                    <a:pt x="1729273" y="8399193"/>
                    <a:pt x="1719035" y="8425130"/>
                    <a:pt x="1718139" y="8200412"/>
                  </a:cubicBezTo>
                  <a:cubicBezTo>
                    <a:pt x="1719465" y="8200412"/>
                    <a:pt x="1999898" y="8199176"/>
                    <a:pt x="2001332" y="8199157"/>
                  </a:cubicBezTo>
                  <a:cubicBezTo>
                    <a:pt x="2003179" y="8297294"/>
                    <a:pt x="2003305" y="8327998"/>
                    <a:pt x="2004882" y="8397024"/>
                  </a:cubicBezTo>
                  <a:cubicBezTo>
                    <a:pt x="2025340" y="8396881"/>
                    <a:pt x="2020194" y="8425453"/>
                    <a:pt x="2016052" y="8199068"/>
                  </a:cubicBezTo>
                  <a:cubicBezTo>
                    <a:pt x="2216341" y="8197706"/>
                    <a:pt x="2199954" y="8200323"/>
                    <a:pt x="2301774" y="8200806"/>
                  </a:cubicBezTo>
                  <a:cubicBezTo>
                    <a:pt x="2303782" y="8262072"/>
                    <a:pt x="2304894" y="8337157"/>
                    <a:pt x="2305181" y="8394712"/>
                  </a:cubicBezTo>
                  <a:cubicBezTo>
                    <a:pt x="2324275" y="8394569"/>
                    <a:pt x="2320546" y="8410002"/>
                    <a:pt x="2318861" y="8301864"/>
                  </a:cubicBezTo>
                  <a:cubicBezTo>
                    <a:pt x="2317032" y="8185517"/>
                    <a:pt x="2310434" y="8200896"/>
                    <a:pt x="2332487" y="8200896"/>
                  </a:cubicBezTo>
                  <a:cubicBezTo>
                    <a:pt x="2525747" y="8201057"/>
                    <a:pt x="2558648" y="8201147"/>
                    <a:pt x="2600405" y="8200968"/>
                  </a:cubicBezTo>
                  <a:cubicBezTo>
                    <a:pt x="2601696" y="8282183"/>
                    <a:pt x="2602664" y="8336745"/>
                    <a:pt x="2603184" y="8392436"/>
                  </a:cubicBezTo>
                  <a:cubicBezTo>
                    <a:pt x="2622279" y="8392292"/>
                    <a:pt x="2618352" y="8407546"/>
                    <a:pt x="2616703" y="8301864"/>
                  </a:cubicBezTo>
                  <a:cubicBezTo>
                    <a:pt x="2614820" y="8183384"/>
                    <a:pt x="2601732" y="8201075"/>
                    <a:pt x="2655179" y="8200574"/>
                  </a:cubicBezTo>
                  <a:cubicBezTo>
                    <a:pt x="2757861" y="8199605"/>
                    <a:pt x="2816597" y="8200035"/>
                    <a:pt x="2870134" y="8200824"/>
                  </a:cubicBezTo>
                  <a:cubicBezTo>
                    <a:pt x="2907570" y="8201380"/>
                    <a:pt x="2897709" y="8182237"/>
                    <a:pt x="2899592" y="8302187"/>
                  </a:cubicBezTo>
                  <a:cubicBezTo>
                    <a:pt x="2901206" y="8405251"/>
                    <a:pt x="2897225" y="8390177"/>
                    <a:pt x="2916051" y="8390034"/>
                  </a:cubicBezTo>
                  <a:cubicBezTo>
                    <a:pt x="2914724" y="8339129"/>
                    <a:pt x="2913397" y="8262412"/>
                    <a:pt x="2913433" y="8201362"/>
                  </a:cubicBezTo>
                  <a:cubicBezTo>
                    <a:pt x="3079298" y="8202850"/>
                    <a:pt x="3066819" y="8198763"/>
                    <a:pt x="3196681" y="8198763"/>
                  </a:cubicBezTo>
                  <a:cubicBezTo>
                    <a:pt x="3196932" y="8258900"/>
                    <a:pt x="3198187" y="8336422"/>
                    <a:pt x="3199388" y="8387865"/>
                  </a:cubicBezTo>
                  <a:cubicBezTo>
                    <a:pt x="3221872" y="8387686"/>
                    <a:pt x="3212262" y="8413909"/>
                    <a:pt x="3211383" y="8198781"/>
                  </a:cubicBezTo>
                  <a:cubicBezTo>
                    <a:pt x="3239281" y="8198817"/>
                    <a:pt x="3122705" y="8198315"/>
                    <a:pt x="3497033" y="8200125"/>
                  </a:cubicBezTo>
                  <a:cubicBezTo>
                    <a:pt x="3498109" y="8253056"/>
                    <a:pt x="3499454" y="8331583"/>
                    <a:pt x="3499848" y="8385571"/>
                  </a:cubicBezTo>
                  <a:cubicBezTo>
                    <a:pt x="3519050" y="8385428"/>
                    <a:pt x="3515052" y="8399946"/>
                    <a:pt x="3513528" y="8301882"/>
                  </a:cubicBezTo>
                  <a:cubicBezTo>
                    <a:pt x="3511771" y="8188922"/>
                    <a:pt x="3510068" y="8200197"/>
                    <a:pt x="3515375" y="8200215"/>
                  </a:cubicBezTo>
                  <a:cubicBezTo>
                    <a:pt x="3853110" y="8202025"/>
                    <a:pt x="3795144" y="8168829"/>
                    <a:pt x="3797278" y="8302169"/>
                  </a:cubicBezTo>
                  <a:cubicBezTo>
                    <a:pt x="3798748" y="8396827"/>
                    <a:pt x="3794140" y="8383312"/>
                    <a:pt x="3813378" y="8383169"/>
                  </a:cubicBezTo>
                  <a:cubicBezTo>
                    <a:pt x="3811854" y="8304553"/>
                    <a:pt x="3811729" y="8275730"/>
                    <a:pt x="3810079" y="8199247"/>
                  </a:cubicBezTo>
                  <a:cubicBezTo>
                    <a:pt x="3945446" y="8198906"/>
                    <a:pt x="3938794" y="8201326"/>
                    <a:pt x="4094080" y="8200968"/>
                  </a:cubicBezTo>
                  <a:cubicBezTo>
                    <a:pt x="4095837" y="8280373"/>
                    <a:pt x="4095873" y="8308711"/>
                    <a:pt x="4097361" y="8380982"/>
                  </a:cubicBezTo>
                  <a:cubicBezTo>
                    <a:pt x="4116742" y="8380839"/>
                    <a:pt x="4112135" y="8394103"/>
                    <a:pt x="4110646" y="8301882"/>
                  </a:cubicBezTo>
                  <a:cubicBezTo>
                    <a:pt x="4108764" y="8180659"/>
                    <a:pt x="4095048" y="8201093"/>
                    <a:pt x="4160616" y="8200663"/>
                  </a:cubicBezTo>
                  <a:cubicBezTo>
                    <a:pt x="4224229" y="8200233"/>
                    <a:pt x="4276224" y="8200053"/>
                    <a:pt x="4375678" y="8200591"/>
                  </a:cubicBezTo>
                  <a:cubicBezTo>
                    <a:pt x="4399685" y="8200717"/>
                    <a:pt x="4392980" y="8182613"/>
                    <a:pt x="4394880" y="8302187"/>
                  </a:cubicBezTo>
                  <a:cubicBezTo>
                    <a:pt x="4396369" y="8393995"/>
                    <a:pt x="4391223" y="8378742"/>
                    <a:pt x="4410802" y="8378598"/>
                  </a:cubicBezTo>
                  <a:cubicBezTo>
                    <a:pt x="4409779" y="8315827"/>
                    <a:pt x="4408830" y="8261283"/>
                    <a:pt x="4408202" y="8200753"/>
                  </a:cubicBezTo>
                  <a:cubicBezTo>
                    <a:pt x="4615267" y="8201559"/>
                    <a:pt x="4558826" y="8199121"/>
                    <a:pt x="4691611" y="8199014"/>
                  </a:cubicBezTo>
                  <a:cubicBezTo>
                    <a:pt x="4694264" y="8403979"/>
                    <a:pt x="4688706" y="8376447"/>
                    <a:pt x="4709146" y="8376286"/>
                  </a:cubicBezTo>
                  <a:cubicBezTo>
                    <a:pt x="4708016" y="8323804"/>
                    <a:pt x="4707012" y="8252124"/>
                    <a:pt x="4706331" y="8199014"/>
                  </a:cubicBezTo>
                  <a:cubicBezTo>
                    <a:pt x="4800352" y="8199050"/>
                    <a:pt x="4782118" y="8199820"/>
                    <a:pt x="4990636" y="8199749"/>
                  </a:cubicBezTo>
                  <a:cubicBezTo>
                    <a:pt x="4993684" y="8400896"/>
                    <a:pt x="4987229" y="8374027"/>
                    <a:pt x="5008099" y="8373849"/>
                  </a:cubicBezTo>
                  <a:cubicBezTo>
                    <a:pt x="5007078" y="8320057"/>
                    <a:pt x="5006432" y="8273992"/>
                    <a:pt x="5005320" y="8199731"/>
                  </a:cubicBezTo>
                  <a:cubicBezTo>
                    <a:pt x="5146245" y="8199677"/>
                    <a:pt x="5178536" y="8199749"/>
                    <a:pt x="5236465" y="8199444"/>
                  </a:cubicBezTo>
                  <a:cubicBezTo>
                    <a:pt x="5303127" y="8199086"/>
                    <a:pt x="5287510" y="8178634"/>
                    <a:pt x="5289428" y="8302223"/>
                  </a:cubicBezTo>
                  <a:cubicBezTo>
                    <a:pt x="5290702" y="8384173"/>
                    <a:pt x="5286058" y="8371500"/>
                    <a:pt x="5305386" y="8371339"/>
                  </a:cubicBezTo>
                  <a:cubicBezTo>
                    <a:pt x="5301064" y="8172128"/>
                    <a:pt x="5291275" y="8199211"/>
                    <a:pt x="5344131" y="8199211"/>
                  </a:cubicBezTo>
                  <a:close/>
                  <a:moveTo>
                    <a:pt x="5269437" y="6833320"/>
                  </a:moveTo>
                  <a:cubicBezTo>
                    <a:pt x="5275157" y="7207689"/>
                    <a:pt x="5285932" y="7156550"/>
                    <a:pt x="5236483" y="7156210"/>
                  </a:cubicBezTo>
                  <a:cubicBezTo>
                    <a:pt x="4937583" y="7154184"/>
                    <a:pt x="4988592" y="7176052"/>
                    <a:pt x="4987068" y="7077808"/>
                  </a:cubicBezTo>
                  <a:cubicBezTo>
                    <a:pt x="4982425" y="6780568"/>
                    <a:pt x="4969300" y="6829484"/>
                    <a:pt x="5020991" y="6830470"/>
                  </a:cubicBezTo>
                  <a:cubicBezTo>
                    <a:pt x="5204569" y="6833929"/>
                    <a:pt x="5269348" y="6828265"/>
                    <a:pt x="5269437" y="6833320"/>
                  </a:cubicBezTo>
                  <a:close/>
                  <a:moveTo>
                    <a:pt x="5269115" y="6814517"/>
                  </a:moveTo>
                  <a:cubicBezTo>
                    <a:pt x="5024379" y="6815109"/>
                    <a:pt x="5114564" y="6814894"/>
                    <a:pt x="4983518" y="6813209"/>
                  </a:cubicBezTo>
                  <a:cubicBezTo>
                    <a:pt x="4982192" y="6719213"/>
                    <a:pt x="4983160" y="6600823"/>
                    <a:pt x="4978910" y="6486053"/>
                  </a:cubicBezTo>
                  <a:cubicBezTo>
                    <a:pt x="5227626" y="6486178"/>
                    <a:pt x="5154958" y="6485981"/>
                    <a:pt x="5262839" y="6487541"/>
                  </a:cubicBezTo>
                  <a:cubicBezTo>
                    <a:pt x="5263539" y="6644630"/>
                    <a:pt x="5267304" y="6710538"/>
                    <a:pt x="5269115" y="6814517"/>
                  </a:cubicBezTo>
                  <a:close/>
                  <a:moveTo>
                    <a:pt x="5262786" y="6470853"/>
                  </a:moveTo>
                  <a:cubicBezTo>
                    <a:pt x="4966467" y="6466408"/>
                    <a:pt x="4978444" y="6473703"/>
                    <a:pt x="4978157" y="6465780"/>
                  </a:cubicBezTo>
                  <a:cubicBezTo>
                    <a:pt x="4974858" y="6381984"/>
                    <a:pt x="4973962" y="6307992"/>
                    <a:pt x="4973585" y="6221543"/>
                  </a:cubicBezTo>
                  <a:cubicBezTo>
                    <a:pt x="4973191" y="6129053"/>
                    <a:pt x="4960246" y="6144611"/>
                    <a:pt x="5021098" y="6144450"/>
                  </a:cubicBezTo>
                  <a:cubicBezTo>
                    <a:pt x="5107374" y="6144217"/>
                    <a:pt x="5168029" y="6144074"/>
                    <a:pt x="5236340" y="6145167"/>
                  </a:cubicBezTo>
                  <a:cubicBezTo>
                    <a:pt x="5265583" y="6145651"/>
                    <a:pt x="5261279" y="6099783"/>
                    <a:pt x="5262786" y="6470853"/>
                  </a:cubicBezTo>
                  <a:close/>
                  <a:moveTo>
                    <a:pt x="2295875" y="6833033"/>
                  </a:moveTo>
                  <a:cubicBezTo>
                    <a:pt x="2295786" y="6828014"/>
                    <a:pt x="2262904" y="6826885"/>
                    <a:pt x="2579518" y="6828713"/>
                  </a:cubicBezTo>
                  <a:cubicBezTo>
                    <a:pt x="2581687" y="6954238"/>
                    <a:pt x="2579751" y="7009839"/>
                    <a:pt x="2583480" y="7156120"/>
                  </a:cubicBezTo>
                  <a:cubicBezTo>
                    <a:pt x="2423837" y="7156263"/>
                    <a:pt x="2387208" y="7158414"/>
                    <a:pt x="2298350" y="7157608"/>
                  </a:cubicBezTo>
                  <a:cubicBezTo>
                    <a:pt x="2294352" y="6933481"/>
                    <a:pt x="2298009" y="6969903"/>
                    <a:pt x="2295875" y="6833033"/>
                  </a:cubicBezTo>
                  <a:close/>
                  <a:moveTo>
                    <a:pt x="496667" y="6488365"/>
                  </a:moveTo>
                  <a:cubicBezTo>
                    <a:pt x="787319" y="6488365"/>
                    <a:pt x="655844" y="6487541"/>
                    <a:pt x="779968" y="6486644"/>
                  </a:cubicBezTo>
                  <a:cubicBezTo>
                    <a:pt x="780219" y="6556657"/>
                    <a:pt x="781295" y="6589082"/>
                    <a:pt x="782694" y="6711004"/>
                  </a:cubicBezTo>
                  <a:cubicBezTo>
                    <a:pt x="784253" y="6846906"/>
                    <a:pt x="841735" y="6810466"/>
                    <a:pt x="504843" y="6812294"/>
                  </a:cubicBezTo>
                  <a:cubicBezTo>
                    <a:pt x="492256" y="6812366"/>
                    <a:pt x="506080" y="6801181"/>
                    <a:pt x="496667" y="6488365"/>
                  </a:cubicBezTo>
                  <a:close/>
                  <a:moveTo>
                    <a:pt x="481176" y="5459524"/>
                  </a:moveTo>
                  <a:cubicBezTo>
                    <a:pt x="604082" y="5461352"/>
                    <a:pt x="569675" y="5461011"/>
                    <a:pt x="763115" y="5460402"/>
                  </a:cubicBezTo>
                  <a:cubicBezTo>
                    <a:pt x="770125" y="5798492"/>
                    <a:pt x="761017" y="5402632"/>
                    <a:pt x="770125" y="5784618"/>
                  </a:cubicBezTo>
                  <a:cubicBezTo>
                    <a:pt x="668107" y="5785962"/>
                    <a:pt x="730609" y="5787773"/>
                    <a:pt x="484547" y="5786590"/>
                  </a:cubicBezTo>
                  <a:cubicBezTo>
                    <a:pt x="483901" y="5662732"/>
                    <a:pt x="486573" y="5755778"/>
                    <a:pt x="481176" y="5459524"/>
                  </a:cubicBezTo>
                  <a:close/>
                  <a:moveTo>
                    <a:pt x="461041" y="4141670"/>
                  </a:moveTo>
                  <a:cubicBezTo>
                    <a:pt x="459966" y="4072267"/>
                    <a:pt x="414102" y="4091965"/>
                    <a:pt x="719869" y="4089904"/>
                  </a:cubicBezTo>
                  <a:cubicBezTo>
                    <a:pt x="753756" y="4089689"/>
                    <a:pt x="740757" y="4045236"/>
                    <a:pt x="746100" y="4386642"/>
                  </a:cubicBezTo>
                  <a:cubicBezTo>
                    <a:pt x="746674" y="4422168"/>
                    <a:pt x="785831" y="4417831"/>
                    <a:pt x="504914" y="4414820"/>
                  </a:cubicBezTo>
                  <a:cubicBezTo>
                    <a:pt x="445335" y="4414156"/>
                    <a:pt x="465990" y="4457999"/>
                    <a:pt x="461041" y="4141670"/>
                  </a:cubicBezTo>
                  <a:close/>
                  <a:moveTo>
                    <a:pt x="433197" y="2429551"/>
                  </a:moveTo>
                  <a:cubicBezTo>
                    <a:pt x="432175" y="2364163"/>
                    <a:pt x="379804" y="2375348"/>
                    <a:pt x="716301" y="2378036"/>
                  </a:cubicBezTo>
                  <a:cubicBezTo>
                    <a:pt x="722182" y="2727669"/>
                    <a:pt x="721590" y="2703919"/>
                    <a:pt x="719977" y="2703883"/>
                  </a:cubicBezTo>
                  <a:cubicBezTo>
                    <a:pt x="395528" y="2697341"/>
                    <a:pt x="435797" y="2723744"/>
                    <a:pt x="435008" y="2674111"/>
                  </a:cubicBezTo>
                  <a:cubicBezTo>
                    <a:pt x="433125" y="2549806"/>
                    <a:pt x="435134" y="2550505"/>
                    <a:pt x="433197" y="2429551"/>
                  </a:cubicBezTo>
                  <a:close/>
                  <a:moveTo>
                    <a:pt x="706422" y="1692142"/>
                  </a:moveTo>
                  <a:cubicBezTo>
                    <a:pt x="706799" y="1715533"/>
                    <a:pt x="710940" y="2017147"/>
                    <a:pt x="710940" y="2018419"/>
                  </a:cubicBezTo>
                  <a:cubicBezTo>
                    <a:pt x="371413" y="2012271"/>
                    <a:pt x="427908" y="2045593"/>
                    <a:pt x="426276" y="1940413"/>
                  </a:cubicBezTo>
                  <a:cubicBezTo>
                    <a:pt x="424358" y="1817810"/>
                    <a:pt x="422457" y="1818132"/>
                    <a:pt x="420539" y="1696032"/>
                  </a:cubicBezTo>
                  <a:cubicBezTo>
                    <a:pt x="420378" y="1686119"/>
                    <a:pt x="405658" y="1694293"/>
                    <a:pt x="706422" y="1692142"/>
                  </a:cubicBezTo>
                  <a:close/>
                  <a:moveTo>
                    <a:pt x="420198" y="1674648"/>
                  </a:moveTo>
                  <a:cubicBezTo>
                    <a:pt x="417670" y="1516196"/>
                    <a:pt x="415483" y="1434533"/>
                    <a:pt x="415608" y="1350701"/>
                  </a:cubicBezTo>
                  <a:cubicBezTo>
                    <a:pt x="522503" y="1350790"/>
                    <a:pt x="516891" y="1351704"/>
                    <a:pt x="699681" y="1351364"/>
                  </a:cubicBezTo>
                  <a:cubicBezTo>
                    <a:pt x="699950" y="1512576"/>
                    <a:pt x="704038" y="1557369"/>
                    <a:pt x="706153" y="1675472"/>
                  </a:cubicBezTo>
                  <a:cubicBezTo>
                    <a:pt x="552804" y="1676619"/>
                    <a:pt x="516551" y="1674827"/>
                    <a:pt x="420198" y="1674648"/>
                  </a:cubicBezTo>
                  <a:close/>
                  <a:moveTo>
                    <a:pt x="711120" y="2035071"/>
                  </a:moveTo>
                  <a:cubicBezTo>
                    <a:pt x="712877" y="2203560"/>
                    <a:pt x="713953" y="2242134"/>
                    <a:pt x="716014" y="2361402"/>
                  </a:cubicBezTo>
                  <a:cubicBezTo>
                    <a:pt x="645212" y="2360847"/>
                    <a:pt x="575000" y="2360918"/>
                    <a:pt x="504825" y="2361295"/>
                  </a:cubicBezTo>
                  <a:cubicBezTo>
                    <a:pt x="412776" y="2361797"/>
                    <a:pt x="432014" y="2418581"/>
                    <a:pt x="427926" y="2062729"/>
                  </a:cubicBezTo>
                  <a:cubicBezTo>
                    <a:pt x="427496" y="2024908"/>
                    <a:pt x="382081" y="2029335"/>
                    <a:pt x="711120" y="2035071"/>
                  </a:cubicBezTo>
                  <a:close/>
                  <a:moveTo>
                    <a:pt x="3098428" y="1940717"/>
                  </a:moveTo>
                  <a:cubicBezTo>
                    <a:pt x="3100024" y="2042671"/>
                    <a:pt x="3147591" y="2013974"/>
                    <a:pt x="2870152" y="2017308"/>
                  </a:cubicBezTo>
                  <a:cubicBezTo>
                    <a:pt x="2803598" y="2018115"/>
                    <a:pt x="2817995" y="2033082"/>
                    <a:pt x="2816543" y="1940395"/>
                  </a:cubicBezTo>
                  <a:cubicBezTo>
                    <a:pt x="2814625" y="1818007"/>
                    <a:pt x="2812455" y="1817917"/>
                    <a:pt x="2810555" y="1696014"/>
                  </a:cubicBezTo>
                  <a:cubicBezTo>
                    <a:pt x="2810412" y="1686908"/>
                    <a:pt x="2792966" y="1695619"/>
                    <a:pt x="3085340" y="1692465"/>
                  </a:cubicBezTo>
                  <a:cubicBezTo>
                    <a:pt x="3105923" y="1692250"/>
                    <a:pt x="3094107" y="1664664"/>
                    <a:pt x="3098428" y="1940717"/>
                  </a:cubicBezTo>
                  <a:close/>
                  <a:moveTo>
                    <a:pt x="3398440" y="2017451"/>
                  </a:moveTo>
                  <a:cubicBezTo>
                    <a:pt x="3310837" y="2017416"/>
                    <a:pt x="3419345" y="2017326"/>
                    <a:pt x="3114618" y="2016842"/>
                  </a:cubicBezTo>
                  <a:cubicBezTo>
                    <a:pt x="3110315" y="1846345"/>
                    <a:pt x="3113991" y="1832669"/>
                    <a:pt x="3111768" y="1692196"/>
                  </a:cubicBezTo>
                  <a:cubicBezTo>
                    <a:pt x="3281343" y="1690600"/>
                    <a:pt x="3395947" y="1694651"/>
                    <a:pt x="3395966" y="1696229"/>
                  </a:cubicBezTo>
                  <a:cubicBezTo>
                    <a:pt x="3398081" y="1831002"/>
                    <a:pt x="3393796" y="1851777"/>
                    <a:pt x="3398440" y="2017451"/>
                  </a:cubicBezTo>
                  <a:close/>
                  <a:moveTo>
                    <a:pt x="4588446" y="1675759"/>
                  </a:moveTo>
                  <a:cubicBezTo>
                    <a:pt x="4246246" y="1675885"/>
                    <a:pt x="4305556" y="1694956"/>
                    <a:pt x="4304535" y="1573805"/>
                  </a:cubicBezTo>
                  <a:cubicBezTo>
                    <a:pt x="4303996" y="1500620"/>
                    <a:pt x="4302706" y="1418257"/>
                    <a:pt x="4301217" y="1350145"/>
                  </a:cubicBezTo>
                  <a:cubicBezTo>
                    <a:pt x="4378744" y="1349750"/>
                    <a:pt x="4465325" y="1345897"/>
                    <a:pt x="4584823" y="1349446"/>
                  </a:cubicBezTo>
                  <a:cubicBezTo>
                    <a:pt x="4589898" y="1481943"/>
                    <a:pt x="4587280" y="1585348"/>
                    <a:pt x="4588446" y="1675759"/>
                  </a:cubicBezTo>
                  <a:close/>
                  <a:moveTo>
                    <a:pt x="4596908" y="2185277"/>
                  </a:moveTo>
                  <a:cubicBezTo>
                    <a:pt x="4599992" y="2385170"/>
                    <a:pt x="4603291" y="2360668"/>
                    <a:pt x="4590722" y="2360954"/>
                  </a:cubicBezTo>
                  <a:cubicBezTo>
                    <a:pt x="4515760" y="2362568"/>
                    <a:pt x="4451537" y="2362585"/>
                    <a:pt x="4375822" y="2360954"/>
                  </a:cubicBezTo>
                  <a:cubicBezTo>
                    <a:pt x="4293239" y="2359180"/>
                    <a:pt x="4321603" y="2412559"/>
                    <a:pt x="4311366" y="2062567"/>
                  </a:cubicBezTo>
                  <a:cubicBezTo>
                    <a:pt x="4310451" y="2031271"/>
                    <a:pt x="4264678" y="2030787"/>
                    <a:pt x="4590776" y="2034749"/>
                  </a:cubicBezTo>
                  <a:cubicBezTo>
                    <a:pt x="4599777" y="2034856"/>
                    <a:pt x="4594272" y="2016842"/>
                    <a:pt x="4596908" y="2185277"/>
                  </a:cubicBezTo>
                  <a:close/>
                  <a:moveTo>
                    <a:pt x="4913504" y="5785479"/>
                  </a:moveTo>
                  <a:cubicBezTo>
                    <a:pt x="4620539" y="5785479"/>
                    <a:pt x="4667442" y="5798850"/>
                    <a:pt x="4666887" y="5732189"/>
                  </a:cubicBezTo>
                  <a:cubicBezTo>
                    <a:pt x="4664268" y="5418136"/>
                    <a:pt x="4651413" y="5461442"/>
                    <a:pt x="4698406" y="5461442"/>
                  </a:cubicBezTo>
                  <a:cubicBezTo>
                    <a:pt x="4983734" y="5461442"/>
                    <a:pt x="4948054" y="5444252"/>
                    <a:pt x="4948341" y="5487593"/>
                  </a:cubicBezTo>
                  <a:cubicBezTo>
                    <a:pt x="4950116" y="5830379"/>
                    <a:pt x="4971183" y="5785479"/>
                    <a:pt x="4913504" y="5785479"/>
                  </a:cubicBezTo>
                  <a:close/>
                  <a:moveTo>
                    <a:pt x="4952626" y="5802059"/>
                  </a:moveTo>
                  <a:cubicBezTo>
                    <a:pt x="4955315" y="5974706"/>
                    <a:pt x="4956947" y="6042658"/>
                    <a:pt x="4958094" y="6127924"/>
                  </a:cubicBezTo>
                  <a:cubicBezTo>
                    <a:pt x="4778712" y="6128121"/>
                    <a:pt x="4790133" y="6129340"/>
                    <a:pt x="4673789" y="6129071"/>
                  </a:cubicBezTo>
                  <a:cubicBezTo>
                    <a:pt x="4669881" y="5910895"/>
                    <a:pt x="4669396" y="5943822"/>
                    <a:pt x="4667586" y="5801897"/>
                  </a:cubicBezTo>
                  <a:cubicBezTo>
                    <a:pt x="4755923" y="5801700"/>
                    <a:pt x="4869829" y="5802345"/>
                    <a:pt x="4952626" y="5802059"/>
                  </a:cubicBezTo>
                  <a:close/>
                  <a:moveTo>
                    <a:pt x="4913504" y="5442442"/>
                  </a:moveTo>
                  <a:cubicBezTo>
                    <a:pt x="4612865" y="5442442"/>
                    <a:pt x="4664645" y="5470798"/>
                    <a:pt x="4662996" y="5365027"/>
                  </a:cubicBezTo>
                  <a:cubicBezTo>
                    <a:pt x="4658352" y="5068378"/>
                    <a:pt x="4643596" y="5118046"/>
                    <a:pt x="4698406" y="5118046"/>
                  </a:cubicBezTo>
                  <a:cubicBezTo>
                    <a:pt x="4962559" y="5118046"/>
                    <a:pt x="4942371" y="5113816"/>
                    <a:pt x="4942460" y="5120609"/>
                  </a:cubicBezTo>
                  <a:cubicBezTo>
                    <a:pt x="4948233" y="5492702"/>
                    <a:pt x="4961824" y="5442442"/>
                    <a:pt x="4913504" y="5442442"/>
                  </a:cubicBezTo>
                  <a:close/>
                  <a:moveTo>
                    <a:pt x="4656667" y="4997917"/>
                  </a:moveTo>
                  <a:cubicBezTo>
                    <a:pt x="4654874" y="4912077"/>
                    <a:pt x="4653673" y="4832081"/>
                    <a:pt x="4653117" y="4774616"/>
                  </a:cubicBezTo>
                  <a:cubicBezTo>
                    <a:pt x="4713520" y="4774579"/>
                    <a:pt x="4666259" y="4774579"/>
                    <a:pt x="4913504" y="4774669"/>
                  </a:cubicBezTo>
                  <a:cubicBezTo>
                    <a:pt x="4945616" y="4774669"/>
                    <a:pt x="4935862" y="4724248"/>
                    <a:pt x="4942155" y="5100319"/>
                  </a:cubicBezTo>
                  <a:cubicBezTo>
                    <a:pt x="4602090" y="5099279"/>
                    <a:pt x="4659535" y="5134788"/>
                    <a:pt x="4656667" y="4997917"/>
                  </a:cubicBezTo>
                  <a:close/>
                  <a:moveTo>
                    <a:pt x="4913504" y="4758017"/>
                  </a:moveTo>
                  <a:cubicBezTo>
                    <a:pt x="4664376" y="4757928"/>
                    <a:pt x="4712893" y="4757946"/>
                    <a:pt x="4652955" y="4757964"/>
                  </a:cubicBezTo>
                  <a:cubicBezTo>
                    <a:pt x="4651592" y="4594224"/>
                    <a:pt x="4648437" y="4496268"/>
                    <a:pt x="4647236" y="4433389"/>
                  </a:cubicBezTo>
                  <a:cubicBezTo>
                    <a:pt x="4857672" y="4432744"/>
                    <a:pt x="4812831" y="4430503"/>
                    <a:pt x="4930878" y="4430862"/>
                  </a:cubicBezTo>
                  <a:cubicBezTo>
                    <a:pt x="4938336" y="4796967"/>
                    <a:pt x="4947516" y="4758017"/>
                    <a:pt x="4913504" y="4758017"/>
                  </a:cubicBezTo>
                  <a:close/>
                  <a:moveTo>
                    <a:pt x="3768124" y="5460510"/>
                  </a:moveTo>
                  <a:cubicBezTo>
                    <a:pt x="4091391" y="5462875"/>
                    <a:pt x="4049848" y="5443625"/>
                    <a:pt x="4051085" y="5487360"/>
                  </a:cubicBezTo>
                  <a:cubicBezTo>
                    <a:pt x="4054510" y="5609138"/>
                    <a:pt x="4056536" y="5785712"/>
                    <a:pt x="4053004" y="5785712"/>
                  </a:cubicBezTo>
                  <a:cubicBezTo>
                    <a:pt x="3946145" y="5785712"/>
                    <a:pt x="3943366" y="5787235"/>
                    <a:pt x="3837888" y="5787235"/>
                  </a:cubicBezTo>
                  <a:cubicBezTo>
                    <a:pt x="3745121" y="5787253"/>
                    <a:pt x="3776229" y="5846081"/>
                    <a:pt x="3768124" y="5460510"/>
                  </a:cubicBezTo>
                  <a:close/>
                  <a:moveTo>
                    <a:pt x="2572615" y="5458986"/>
                  </a:moveTo>
                  <a:cubicBezTo>
                    <a:pt x="2901475" y="5460366"/>
                    <a:pt x="2855199" y="5452587"/>
                    <a:pt x="2856328" y="5487844"/>
                  </a:cubicBezTo>
                  <a:cubicBezTo>
                    <a:pt x="2858211" y="5547694"/>
                    <a:pt x="2859789" y="5611702"/>
                    <a:pt x="2860542" y="5732297"/>
                  </a:cubicBezTo>
                  <a:cubicBezTo>
                    <a:pt x="2861026" y="5808978"/>
                    <a:pt x="2905060" y="5786518"/>
                    <a:pt x="2576703" y="5784654"/>
                  </a:cubicBezTo>
                  <a:cubicBezTo>
                    <a:pt x="2576165" y="5689171"/>
                    <a:pt x="2578209" y="5702058"/>
                    <a:pt x="2572615" y="5458986"/>
                  </a:cubicBezTo>
                  <a:close/>
                  <a:moveTo>
                    <a:pt x="774930" y="5120269"/>
                  </a:moveTo>
                  <a:cubicBezTo>
                    <a:pt x="774894" y="5118315"/>
                    <a:pt x="752411" y="5116290"/>
                    <a:pt x="1042310" y="5116290"/>
                  </a:cubicBezTo>
                  <a:cubicBezTo>
                    <a:pt x="1061620" y="5116290"/>
                    <a:pt x="1056510" y="5078093"/>
                    <a:pt x="1061011" y="5365331"/>
                  </a:cubicBezTo>
                  <a:cubicBezTo>
                    <a:pt x="1062588" y="5467536"/>
                    <a:pt x="1111392" y="5443661"/>
                    <a:pt x="827374" y="5443661"/>
                  </a:cubicBezTo>
                  <a:cubicBezTo>
                    <a:pt x="754365" y="5443661"/>
                    <a:pt x="780757" y="5492881"/>
                    <a:pt x="774930" y="5120269"/>
                  </a:cubicBezTo>
                  <a:close/>
                  <a:moveTo>
                    <a:pt x="1021494" y="2719693"/>
                  </a:moveTo>
                  <a:cubicBezTo>
                    <a:pt x="1022247" y="2808634"/>
                    <a:pt x="1023969" y="3041740"/>
                    <a:pt x="1024022" y="3045791"/>
                  </a:cubicBezTo>
                  <a:cubicBezTo>
                    <a:pt x="791712" y="3045988"/>
                    <a:pt x="779466" y="3045935"/>
                    <a:pt x="740183" y="3046472"/>
                  </a:cubicBezTo>
                  <a:cubicBezTo>
                    <a:pt x="735360" y="2799044"/>
                    <a:pt x="737566" y="2838209"/>
                    <a:pt x="736185" y="2720858"/>
                  </a:cubicBezTo>
                  <a:cubicBezTo>
                    <a:pt x="858911" y="2723134"/>
                    <a:pt x="942229" y="2719908"/>
                    <a:pt x="1021494" y="2719693"/>
                  </a:cubicBezTo>
                  <a:close/>
                  <a:moveTo>
                    <a:pt x="735988" y="2704206"/>
                  </a:moveTo>
                  <a:cubicBezTo>
                    <a:pt x="730770" y="2310784"/>
                    <a:pt x="703123" y="2378520"/>
                    <a:pt x="827391" y="2378520"/>
                  </a:cubicBezTo>
                  <a:cubicBezTo>
                    <a:pt x="928531" y="2378520"/>
                    <a:pt x="932009" y="2377445"/>
                    <a:pt x="1014538" y="2377230"/>
                  </a:cubicBezTo>
                  <a:cubicBezTo>
                    <a:pt x="1020759" y="2679166"/>
                    <a:pt x="1020293" y="2613329"/>
                    <a:pt x="1021315" y="2703077"/>
                  </a:cubicBezTo>
                  <a:cubicBezTo>
                    <a:pt x="934179" y="2703274"/>
                    <a:pt x="857728" y="2706483"/>
                    <a:pt x="735988" y="2704206"/>
                  </a:cubicBezTo>
                  <a:close/>
                  <a:moveTo>
                    <a:pt x="1024255" y="3062425"/>
                  </a:moveTo>
                  <a:cubicBezTo>
                    <a:pt x="1027770" y="3311269"/>
                    <a:pt x="1028200" y="3251330"/>
                    <a:pt x="1030585" y="3386856"/>
                  </a:cubicBezTo>
                  <a:cubicBezTo>
                    <a:pt x="1029312" y="3386856"/>
                    <a:pt x="765804" y="3388236"/>
                    <a:pt x="747104" y="3388505"/>
                  </a:cubicBezTo>
                  <a:cubicBezTo>
                    <a:pt x="745562" y="3296840"/>
                    <a:pt x="747534" y="3427867"/>
                    <a:pt x="740524" y="3063106"/>
                  </a:cubicBezTo>
                  <a:cubicBezTo>
                    <a:pt x="786208" y="3062515"/>
                    <a:pt x="794652" y="3062622"/>
                    <a:pt x="1024255" y="3062425"/>
                  </a:cubicBezTo>
                  <a:close/>
                  <a:moveTo>
                    <a:pt x="1615565" y="2674398"/>
                  </a:moveTo>
                  <a:cubicBezTo>
                    <a:pt x="1616067" y="2706805"/>
                    <a:pt x="1656695" y="2711214"/>
                    <a:pt x="1365020" y="2703238"/>
                  </a:cubicBezTo>
                  <a:cubicBezTo>
                    <a:pt x="1323263" y="2702037"/>
                    <a:pt x="1333429" y="2749125"/>
                    <a:pt x="1328427" y="2429587"/>
                  </a:cubicBezTo>
                  <a:cubicBezTo>
                    <a:pt x="1327351" y="2360345"/>
                    <a:pt x="1282850" y="2379040"/>
                    <a:pt x="1579868" y="2377857"/>
                  </a:cubicBezTo>
                  <a:cubicBezTo>
                    <a:pt x="1629855" y="2377714"/>
                    <a:pt x="1610258" y="2334821"/>
                    <a:pt x="1615565" y="2674398"/>
                  </a:cubicBezTo>
                  <a:close/>
                  <a:moveTo>
                    <a:pt x="2220608" y="3046436"/>
                  </a:moveTo>
                  <a:cubicBezTo>
                    <a:pt x="1937719" y="3041113"/>
                    <a:pt x="1937056" y="3055273"/>
                    <a:pt x="1936536" y="3040987"/>
                  </a:cubicBezTo>
                  <a:cubicBezTo>
                    <a:pt x="1933470" y="2958446"/>
                    <a:pt x="1932448" y="2879489"/>
                    <a:pt x="1932000" y="2796463"/>
                  </a:cubicBezTo>
                  <a:cubicBezTo>
                    <a:pt x="1931498" y="2697646"/>
                    <a:pt x="1875164" y="2718815"/>
                    <a:pt x="2216233" y="2718528"/>
                  </a:cubicBezTo>
                  <a:cubicBezTo>
                    <a:pt x="2217040" y="2809297"/>
                    <a:pt x="2213974" y="2887626"/>
                    <a:pt x="2220608" y="3046436"/>
                  </a:cubicBezTo>
                  <a:close/>
                  <a:moveTo>
                    <a:pt x="2518253" y="3047512"/>
                  </a:moveTo>
                  <a:cubicBezTo>
                    <a:pt x="2323379" y="3047583"/>
                    <a:pt x="2296431" y="3047852"/>
                    <a:pt x="2235328" y="3046723"/>
                  </a:cubicBezTo>
                  <a:cubicBezTo>
                    <a:pt x="2228658" y="2887483"/>
                    <a:pt x="2231689" y="2804601"/>
                    <a:pt x="2230917" y="2718528"/>
                  </a:cubicBezTo>
                  <a:cubicBezTo>
                    <a:pt x="2574372" y="2718241"/>
                    <a:pt x="2515958" y="2702055"/>
                    <a:pt x="2515456" y="2796445"/>
                  </a:cubicBezTo>
                  <a:cubicBezTo>
                    <a:pt x="2515133" y="2858463"/>
                    <a:pt x="2515312" y="2877804"/>
                    <a:pt x="2518253" y="3047512"/>
                  </a:cubicBezTo>
                  <a:close/>
                  <a:moveTo>
                    <a:pt x="4590812" y="4417042"/>
                  </a:moveTo>
                  <a:cubicBezTo>
                    <a:pt x="4309053" y="4418942"/>
                    <a:pt x="4347457" y="4425197"/>
                    <a:pt x="4346848" y="4386319"/>
                  </a:cubicBezTo>
                  <a:cubicBezTo>
                    <a:pt x="4341487" y="4044179"/>
                    <a:pt x="4331823" y="4090908"/>
                    <a:pt x="4375857" y="4089689"/>
                  </a:cubicBezTo>
                  <a:cubicBezTo>
                    <a:pt x="4442106" y="4087968"/>
                    <a:pt x="4505325" y="4087556"/>
                    <a:pt x="4590687" y="4089510"/>
                  </a:cubicBezTo>
                  <a:cubicBezTo>
                    <a:pt x="4636603" y="4090567"/>
                    <a:pt x="4627495" y="4079759"/>
                    <a:pt x="4628464" y="4141938"/>
                  </a:cubicBezTo>
                  <a:cubicBezTo>
                    <a:pt x="4633502" y="4464434"/>
                    <a:pt x="4645586" y="4416683"/>
                    <a:pt x="4590812" y="4417042"/>
                  </a:cubicBezTo>
                  <a:close/>
                  <a:moveTo>
                    <a:pt x="4632552" y="4433461"/>
                  </a:moveTo>
                  <a:cubicBezTo>
                    <a:pt x="4634398" y="4533192"/>
                    <a:pt x="4636263" y="4555938"/>
                    <a:pt x="4638271" y="4758000"/>
                  </a:cubicBezTo>
                  <a:cubicBezTo>
                    <a:pt x="4321549" y="4758161"/>
                    <a:pt x="4353822" y="4761190"/>
                    <a:pt x="4353733" y="4753375"/>
                  </a:cubicBezTo>
                  <a:cubicBezTo>
                    <a:pt x="4349896" y="4385818"/>
                    <a:pt x="4333454" y="4433335"/>
                    <a:pt x="4375624" y="4433676"/>
                  </a:cubicBezTo>
                  <a:cubicBezTo>
                    <a:pt x="4492703" y="4434590"/>
                    <a:pt x="4589377" y="4433640"/>
                    <a:pt x="4632552" y="4433461"/>
                  </a:cubicBezTo>
                  <a:close/>
                  <a:moveTo>
                    <a:pt x="3751540" y="4432636"/>
                  </a:moveTo>
                  <a:cubicBezTo>
                    <a:pt x="4089526" y="4432350"/>
                    <a:pt x="4034626" y="4412651"/>
                    <a:pt x="4037136" y="4509012"/>
                  </a:cubicBezTo>
                  <a:cubicBezTo>
                    <a:pt x="4039324" y="4595766"/>
                    <a:pt x="4040776" y="4672177"/>
                    <a:pt x="4040166" y="4753644"/>
                  </a:cubicBezTo>
                  <a:cubicBezTo>
                    <a:pt x="4040095" y="4762032"/>
                    <a:pt x="4070933" y="4759487"/>
                    <a:pt x="3754714" y="4759666"/>
                  </a:cubicBezTo>
                  <a:cubicBezTo>
                    <a:pt x="3749460" y="4417132"/>
                    <a:pt x="3753082" y="4580530"/>
                    <a:pt x="3751540" y="4432636"/>
                  </a:cubicBezTo>
                  <a:close/>
                  <a:moveTo>
                    <a:pt x="2855055" y="4432528"/>
                  </a:moveTo>
                  <a:cubicBezTo>
                    <a:pt x="3006218" y="4434662"/>
                    <a:pt x="3067339" y="4432887"/>
                    <a:pt x="3139450" y="4432493"/>
                  </a:cubicBezTo>
                  <a:cubicBezTo>
                    <a:pt x="3143915" y="4739716"/>
                    <a:pt x="3144058" y="4757784"/>
                    <a:pt x="3144076" y="4759971"/>
                  </a:cubicBezTo>
                  <a:cubicBezTo>
                    <a:pt x="2826082" y="4759917"/>
                    <a:pt x="2858767" y="4763251"/>
                    <a:pt x="2858516" y="4753249"/>
                  </a:cubicBezTo>
                  <a:cubicBezTo>
                    <a:pt x="2853585" y="4547980"/>
                    <a:pt x="2855970" y="4527116"/>
                    <a:pt x="2855055" y="4432528"/>
                  </a:cubicBezTo>
                  <a:close/>
                  <a:moveTo>
                    <a:pt x="1366831" y="4775888"/>
                  </a:moveTo>
                  <a:cubicBezTo>
                    <a:pt x="1548402" y="4777842"/>
                    <a:pt x="1557564" y="4774831"/>
                    <a:pt x="1648662" y="4774185"/>
                  </a:cubicBezTo>
                  <a:cubicBezTo>
                    <a:pt x="1654364" y="5080835"/>
                    <a:pt x="1654238" y="4985693"/>
                    <a:pt x="1656318" y="5102076"/>
                  </a:cubicBezTo>
                  <a:cubicBezTo>
                    <a:pt x="1524591" y="5101735"/>
                    <a:pt x="1642333" y="5100911"/>
                    <a:pt x="1369539" y="5101108"/>
                  </a:cubicBezTo>
                  <a:cubicBezTo>
                    <a:pt x="1367853" y="4969650"/>
                    <a:pt x="1371995" y="4990784"/>
                    <a:pt x="1366831" y="4775888"/>
                  </a:cubicBezTo>
                  <a:close/>
                  <a:moveTo>
                    <a:pt x="1630912" y="3652800"/>
                  </a:moveTo>
                  <a:cubicBezTo>
                    <a:pt x="1632400" y="3747710"/>
                    <a:pt x="1646475" y="3731614"/>
                    <a:pt x="1579760" y="3732133"/>
                  </a:cubicBezTo>
                  <a:cubicBezTo>
                    <a:pt x="1484358" y="3732904"/>
                    <a:pt x="1422807" y="3732653"/>
                    <a:pt x="1364895" y="3732026"/>
                  </a:cubicBezTo>
                  <a:cubicBezTo>
                    <a:pt x="1343165" y="3731793"/>
                    <a:pt x="1351269" y="3770868"/>
                    <a:pt x="1345406" y="3407810"/>
                  </a:cubicBezTo>
                  <a:cubicBezTo>
                    <a:pt x="1345388" y="3406537"/>
                    <a:pt x="1322169" y="3399081"/>
                    <a:pt x="1579670" y="3405318"/>
                  </a:cubicBezTo>
                  <a:cubicBezTo>
                    <a:pt x="1650724" y="3407021"/>
                    <a:pt x="1626287" y="3356367"/>
                    <a:pt x="1630912" y="3652800"/>
                  </a:cubicBezTo>
                  <a:close/>
                  <a:moveTo>
                    <a:pt x="1364769" y="3748660"/>
                  </a:moveTo>
                  <a:cubicBezTo>
                    <a:pt x="1674427" y="3751994"/>
                    <a:pt x="1632598" y="3735450"/>
                    <a:pt x="1633889" y="3774883"/>
                  </a:cubicBezTo>
                  <a:cubicBezTo>
                    <a:pt x="1636435" y="3851062"/>
                    <a:pt x="1636309" y="3861332"/>
                    <a:pt x="1639716" y="4074650"/>
                  </a:cubicBezTo>
                  <a:cubicBezTo>
                    <a:pt x="1394658" y="4074256"/>
                    <a:pt x="1411888" y="4074059"/>
                    <a:pt x="1355106" y="4073198"/>
                  </a:cubicBezTo>
                  <a:cubicBezTo>
                    <a:pt x="1350946" y="3707936"/>
                    <a:pt x="1343774" y="3748445"/>
                    <a:pt x="1364769" y="3748660"/>
                  </a:cubicBezTo>
                  <a:close/>
                  <a:moveTo>
                    <a:pt x="1364734" y="4090047"/>
                  </a:moveTo>
                  <a:cubicBezTo>
                    <a:pt x="1688358" y="4095263"/>
                    <a:pt x="1639608" y="4069058"/>
                    <a:pt x="1640774" y="4141957"/>
                  </a:cubicBezTo>
                  <a:cubicBezTo>
                    <a:pt x="1645919" y="4470689"/>
                    <a:pt x="1659832" y="4414909"/>
                    <a:pt x="1579832" y="4414802"/>
                  </a:cubicBezTo>
                  <a:cubicBezTo>
                    <a:pt x="1314872" y="4414066"/>
                    <a:pt x="1359158" y="4429912"/>
                    <a:pt x="1358458" y="4386337"/>
                  </a:cubicBezTo>
                  <a:cubicBezTo>
                    <a:pt x="1353241" y="4053105"/>
                    <a:pt x="1352829" y="4089850"/>
                    <a:pt x="1364734" y="4090047"/>
                  </a:cubicBezTo>
                  <a:close/>
                  <a:moveTo>
                    <a:pt x="1365003" y="4432708"/>
                  </a:moveTo>
                  <a:cubicBezTo>
                    <a:pt x="1429978" y="4431041"/>
                    <a:pt x="1449862" y="4431274"/>
                    <a:pt x="1579832" y="4431435"/>
                  </a:cubicBezTo>
                  <a:cubicBezTo>
                    <a:pt x="1664566" y="4431668"/>
                    <a:pt x="1641060" y="4369740"/>
                    <a:pt x="1648268" y="4753626"/>
                  </a:cubicBezTo>
                  <a:cubicBezTo>
                    <a:pt x="1648286" y="4754952"/>
                    <a:pt x="1680971" y="4762624"/>
                    <a:pt x="1366419" y="4759218"/>
                  </a:cubicBezTo>
                  <a:cubicBezTo>
                    <a:pt x="1366401" y="4757964"/>
                    <a:pt x="1357705" y="4432887"/>
                    <a:pt x="1365003" y="4432708"/>
                  </a:cubicBezTo>
                  <a:close/>
                  <a:moveTo>
                    <a:pt x="1902363" y="3730574"/>
                  </a:moveTo>
                  <a:cubicBezTo>
                    <a:pt x="1595520" y="3730574"/>
                    <a:pt x="1647282" y="3755829"/>
                    <a:pt x="1645596" y="3652495"/>
                  </a:cubicBezTo>
                  <a:cubicBezTo>
                    <a:pt x="1643732" y="3533316"/>
                    <a:pt x="1646260" y="3529498"/>
                    <a:pt x="1644359" y="3407792"/>
                  </a:cubicBezTo>
                  <a:cubicBezTo>
                    <a:pt x="1644341" y="3406519"/>
                    <a:pt x="1928898" y="3402916"/>
                    <a:pt x="1928970" y="3408043"/>
                  </a:cubicBezTo>
                  <a:cubicBezTo>
                    <a:pt x="1934833" y="3782196"/>
                    <a:pt x="1941986" y="3730574"/>
                    <a:pt x="1902363" y="3730574"/>
                  </a:cubicBezTo>
                  <a:close/>
                  <a:moveTo>
                    <a:pt x="1932789" y="3747262"/>
                  </a:moveTo>
                  <a:cubicBezTo>
                    <a:pt x="1938723" y="4123476"/>
                    <a:pt x="1949893" y="4072679"/>
                    <a:pt x="1902363" y="4072679"/>
                  </a:cubicBezTo>
                  <a:cubicBezTo>
                    <a:pt x="1794625" y="4072679"/>
                    <a:pt x="1794912" y="4074704"/>
                    <a:pt x="1687372" y="4074704"/>
                  </a:cubicBezTo>
                  <a:cubicBezTo>
                    <a:pt x="1637313" y="4074704"/>
                    <a:pt x="1659312" y="4124247"/>
                    <a:pt x="1647766" y="3748409"/>
                  </a:cubicBezTo>
                  <a:cubicBezTo>
                    <a:pt x="1879736" y="3747728"/>
                    <a:pt x="1810152" y="3746975"/>
                    <a:pt x="1932789" y="3747262"/>
                  </a:cubicBezTo>
                  <a:close/>
                  <a:moveTo>
                    <a:pt x="1687372" y="4091338"/>
                  </a:moveTo>
                  <a:cubicBezTo>
                    <a:pt x="1795091" y="4091338"/>
                    <a:pt x="1794822" y="4089312"/>
                    <a:pt x="1902363" y="4089312"/>
                  </a:cubicBezTo>
                  <a:cubicBezTo>
                    <a:pt x="1948441" y="4089312"/>
                    <a:pt x="1936267" y="4037422"/>
                    <a:pt x="1942721" y="4417436"/>
                  </a:cubicBezTo>
                  <a:cubicBezTo>
                    <a:pt x="1821160" y="4418637"/>
                    <a:pt x="1819063" y="4414998"/>
                    <a:pt x="1659008" y="4414909"/>
                  </a:cubicBezTo>
                  <a:cubicBezTo>
                    <a:pt x="1653970" y="4039662"/>
                    <a:pt x="1644646" y="4091338"/>
                    <a:pt x="1687372" y="4091338"/>
                  </a:cubicBezTo>
                  <a:close/>
                  <a:moveTo>
                    <a:pt x="1687372" y="4431561"/>
                  </a:moveTo>
                  <a:cubicBezTo>
                    <a:pt x="1794159" y="4431561"/>
                    <a:pt x="1793155" y="4434267"/>
                    <a:pt x="1902363" y="4434267"/>
                  </a:cubicBezTo>
                  <a:cubicBezTo>
                    <a:pt x="1955469" y="4434267"/>
                    <a:pt x="1944353" y="4382609"/>
                    <a:pt x="1948602" y="4753536"/>
                  </a:cubicBezTo>
                  <a:cubicBezTo>
                    <a:pt x="1948674" y="4759684"/>
                    <a:pt x="1663078" y="4759469"/>
                    <a:pt x="1662970" y="4753286"/>
                  </a:cubicBezTo>
                  <a:cubicBezTo>
                    <a:pt x="1655924" y="4380135"/>
                    <a:pt x="1651280" y="4431561"/>
                    <a:pt x="1687372" y="4431561"/>
                  </a:cubicBezTo>
                  <a:close/>
                  <a:moveTo>
                    <a:pt x="1943582" y="3404099"/>
                  </a:moveTo>
                  <a:cubicBezTo>
                    <a:pt x="2000490" y="3404583"/>
                    <a:pt x="2100589" y="3408849"/>
                    <a:pt x="2225377" y="3405121"/>
                  </a:cubicBezTo>
                  <a:cubicBezTo>
                    <a:pt x="2227403" y="3531380"/>
                    <a:pt x="2230846" y="3614030"/>
                    <a:pt x="2231402" y="3731434"/>
                  </a:cubicBezTo>
                  <a:cubicBezTo>
                    <a:pt x="1994627" y="3731954"/>
                    <a:pt x="2054690" y="3730986"/>
                    <a:pt x="1947204" y="3730646"/>
                  </a:cubicBezTo>
                  <a:cubicBezTo>
                    <a:pt x="1944048" y="3530144"/>
                    <a:pt x="1945447" y="3519102"/>
                    <a:pt x="1943582" y="3404099"/>
                  </a:cubicBezTo>
                  <a:close/>
                  <a:moveTo>
                    <a:pt x="1947473" y="3747297"/>
                  </a:moveTo>
                  <a:cubicBezTo>
                    <a:pt x="2051624" y="3747674"/>
                    <a:pt x="2005223" y="3748570"/>
                    <a:pt x="2231473" y="3748086"/>
                  </a:cubicBezTo>
                  <a:cubicBezTo>
                    <a:pt x="2231921" y="3973037"/>
                    <a:pt x="2234970" y="3983164"/>
                    <a:pt x="2237462" y="4073736"/>
                  </a:cubicBezTo>
                  <a:cubicBezTo>
                    <a:pt x="1996025" y="4074292"/>
                    <a:pt x="2051158" y="4073270"/>
                    <a:pt x="1951937" y="4072786"/>
                  </a:cubicBezTo>
                  <a:cubicBezTo>
                    <a:pt x="1950270" y="3936776"/>
                    <a:pt x="1952600" y="4072015"/>
                    <a:pt x="1947473" y="3747297"/>
                  </a:cubicBezTo>
                  <a:close/>
                  <a:moveTo>
                    <a:pt x="2238896" y="4141957"/>
                  </a:moveTo>
                  <a:cubicBezTo>
                    <a:pt x="2243719" y="4457623"/>
                    <a:pt x="2250640" y="4415698"/>
                    <a:pt x="2225055" y="4415321"/>
                  </a:cubicBezTo>
                  <a:cubicBezTo>
                    <a:pt x="1918230" y="4410374"/>
                    <a:pt x="1957657" y="4434769"/>
                    <a:pt x="1956904" y="4386302"/>
                  </a:cubicBezTo>
                  <a:cubicBezTo>
                    <a:pt x="1953282" y="4163950"/>
                    <a:pt x="1952744" y="4134052"/>
                    <a:pt x="1952152" y="4089438"/>
                  </a:cubicBezTo>
                  <a:cubicBezTo>
                    <a:pt x="2288345" y="4091123"/>
                    <a:pt x="2237785" y="4071765"/>
                    <a:pt x="2238896" y="4141957"/>
                  </a:cubicBezTo>
                  <a:close/>
                  <a:moveTo>
                    <a:pt x="2240062" y="3404709"/>
                  </a:moveTo>
                  <a:cubicBezTo>
                    <a:pt x="2355688" y="3401626"/>
                    <a:pt x="2523990" y="3405820"/>
                    <a:pt x="2524026" y="3408132"/>
                  </a:cubicBezTo>
                  <a:cubicBezTo>
                    <a:pt x="2525012" y="3471639"/>
                    <a:pt x="2526536" y="3553642"/>
                    <a:pt x="2529423" y="3732133"/>
                  </a:cubicBezTo>
                  <a:cubicBezTo>
                    <a:pt x="2417813" y="3732026"/>
                    <a:pt x="2438485" y="3731040"/>
                    <a:pt x="2246122" y="3731398"/>
                  </a:cubicBezTo>
                  <a:cubicBezTo>
                    <a:pt x="2245405" y="3593739"/>
                    <a:pt x="2241585" y="3517650"/>
                    <a:pt x="2240062" y="3404709"/>
                  </a:cubicBezTo>
                  <a:close/>
                  <a:moveTo>
                    <a:pt x="2010118" y="4432708"/>
                  </a:moveTo>
                  <a:cubicBezTo>
                    <a:pt x="2083252" y="4430503"/>
                    <a:pt x="2151760" y="4430862"/>
                    <a:pt x="2224857" y="4431955"/>
                  </a:cubicBezTo>
                  <a:cubicBezTo>
                    <a:pt x="2249277" y="4432350"/>
                    <a:pt x="2244293" y="4418422"/>
                    <a:pt x="2243432" y="4508690"/>
                  </a:cubicBezTo>
                  <a:cubicBezTo>
                    <a:pt x="2240384" y="4795873"/>
                    <a:pt x="2261828" y="4758161"/>
                    <a:pt x="2225019" y="4757802"/>
                  </a:cubicBezTo>
                  <a:cubicBezTo>
                    <a:pt x="1940910" y="4755150"/>
                    <a:pt x="1963358" y="4760527"/>
                    <a:pt x="1963268" y="4753321"/>
                  </a:cubicBezTo>
                  <a:cubicBezTo>
                    <a:pt x="1958965" y="4377519"/>
                    <a:pt x="1938616" y="4434769"/>
                    <a:pt x="2010118" y="4432708"/>
                  </a:cubicBezTo>
                  <a:close/>
                  <a:moveTo>
                    <a:pt x="2246193" y="3774901"/>
                  </a:moveTo>
                  <a:cubicBezTo>
                    <a:pt x="2246193" y="3736274"/>
                    <a:pt x="2202858" y="3748498"/>
                    <a:pt x="2529692" y="3748767"/>
                  </a:cubicBezTo>
                  <a:cubicBezTo>
                    <a:pt x="2532955" y="3951151"/>
                    <a:pt x="2532955" y="3953947"/>
                    <a:pt x="2534389" y="4019712"/>
                  </a:cubicBezTo>
                  <a:cubicBezTo>
                    <a:pt x="2535860" y="4086570"/>
                    <a:pt x="2589163" y="4072965"/>
                    <a:pt x="2252146" y="4073700"/>
                  </a:cubicBezTo>
                  <a:cubicBezTo>
                    <a:pt x="2250461" y="4012202"/>
                    <a:pt x="2246193" y="3942010"/>
                    <a:pt x="2246193" y="3774901"/>
                  </a:cubicBezTo>
                  <a:close/>
                  <a:moveTo>
                    <a:pt x="2332469" y="4090263"/>
                  </a:moveTo>
                  <a:cubicBezTo>
                    <a:pt x="2441139" y="4090263"/>
                    <a:pt x="2437356" y="4088649"/>
                    <a:pt x="2535806" y="4088506"/>
                  </a:cubicBezTo>
                  <a:cubicBezTo>
                    <a:pt x="2536541" y="4128065"/>
                    <a:pt x="2536684" y="4140630"/>
                    <a:pt x="2540503" y="4386588"/>
                  </a:cubicBezTo>
                  <a:cubicBezTo>
                    <a:pt x="2541149" y="4427725"/>
                    <a:pt x="2572615" y="4415949"/>
                    <a:pt x="2332469" y="4416146"/>
                  </a:cubicBezTo>
                  <a:cubicBezTo>
                    <a:pt x="2243074" y="4416146"/>
                    <a:pt x="2258313" y="4422957"/>
                    <a:pt x="2257740" y="4386266"/>
                  </a:cubicBezTo>
                  <a:cubicBezTo>
                    <a:pt x="2252218" y="4029947"/>
                    <a:pt x="2230559" y="4090263"/>
                    <a:pt x="2332469" y="4090263"/>
                  </a:cubicBezTo>
                  <a:close/>
                  <a:moveTo>
                    <a:pt x="2538656" y="3405946"/>
                  </a:moveTo>
                  <a:cubicBezTo>
                    <a:pt x="2846091" y="3406447"/>
                    <a:pt x="2822747" y="3403723"/>
                    <a:pt x="2822818" y="3408132"/>
                  </a:cubicBezTo>
                  <a:cubicBezTo>
                    <a:pt x="2828682" y="3782788"/>
                    <a:pt x="2856508" y="3730108"/>
                    <a:pt x="2762648" y="3730108"/>
                  </a:cubicBezTo>
                  <a:cubicBezTo>
                    <a:pt x="2655108" y="3730108"/>
                    <a:pt x="2654946" y="3732133"/>
                    <a:pt x="2547532" y="3732133"/>
                  </a:cubicBezTo>
                  <a:cubicBezTo>
                    <a:pt x="2542888" y="3732133"/>
                    <a:pt x="2544322" y="3768484"/>
                    <a:pt x="2538656" y="3405946"/>
                  </a:cubicBezTo>
                  <a:close/>
                  <a:moveTo>
                    <a:pt x="2258098" y="4508905"/>
                  </a:moveTo>
                  <a:cubicBezTo>
                    <a:pt x="2259156" y="4408958"/>
                    <a:pt x="2198071" y="4432905"/>
                    <a:pt x="2541310" y="4432618"/>
                  </a:cubicBezTo>
                  <a:cubicBezTo>
                    <a:pt x="2542924" y="4517275"/>
                    <a:pt x="2546940" y="4619032"/>
                    <a:pt x="2546384" y="4753393"/>
                  </a:cubicBezTo>
                  <a:cubicBezTo>
                    <a:pt x="2546384" y="4754666"/>
                    <a:pt x="2580020" y="4760240"/>
                    <a:pt x="2261308" y="4758107"/>
                  </a:cubicBezTo>
                  <a:cubicBezTo>
                    <a:pt x="2258869" y="4674705"/>
                    <a:pt x="2257292" y="4592701"/>
                    <a:pt x="2258098" y="4508905"/>
                  </a:cubicBezTo>
                  <a:close/>
                  <a:moveTo>
                    <a:pt x="2544376" y="3748767"/>
                  </a:moveTo>
                  <a:cubicBezTo>
                    <a:pt x="2618155" y="3748767"/>
                    <a:pt x="2646591" y="3746939"/>
                    <a:pt x="2829811" y="3746706"/>
                  </a:cubicBezTo>
                  <a:cubicBezTo>
                    <a:pt x="2829273" y="3959898"/>
                    <a:pt x="2832644" y="3981085"/>
                    <a:pt x="2835046" y="4073844"/>
                  </a:cubicBezTo>
                  <a:cubicBezTo>
                    <a:pt x="2496182" y="4072876"/>
                    <a:pt x="2550580" y="4086642"/>
                    <a:pt x="2549091" y="4019300"/>
                  </a:cubicBezTo>
                  <a:cubicBezTo>
                    <a:pt x="2547352" y="3939554"/>
                    <a:pt x="2547532" y="3944645"/>
                    <a:pt x="2544376" y="3748767"/>
                  </a:cubicBezTo>
                  <a:close/>
                  <a:moveTo>
                    <a:pt x="2835459" y="4090496"/>
                  </a:moveTo>
                  <a:cubicBezTo>
                    <a:pt x="2836570" y="4139124"/>
                    <a:pt x="2840174" y="4414281"/>
                    <a:pt x="2840192" y="4415662"/>
                  </a:cubicBezTo>
                  <a:cubicBezTo>
                    <a:pt x="2514039" y="4411969"/>
                    <a:pt x="2555940" y="4432780"/>
                    <a:pt x="2555205" y="4386302"/>
                  </a:cubicBezTo>
                  <a:cubicBezTo>
                    <a:pt x="2551763" y="4164416"/>
                    <a:pt x="2551279" y="4131094"/>
                    <a:pt x="2550508" y="4088488"/>
                  </a:cubicBezTo>
                  <a:cubicBezTo>
                    <a:pt x="2651540" y="4088524"/>
                    <a:pt x="2591674" y="4089832"/>
                    <a:pt x="2835459" y="4090496"/>
                  </a:cubicBezTo>
                  <a:close/>
                  <a:moveTo>
                    <a:pt x="2840354" y="4432332"/>
                  </a:moveTo>
                  <a:cubicBezTo>
                    <a:pt x="2841232" y="4524785"/>
                    <a:pt x="2838847" y="4553249"/>
                    <a:pt x="2843975" y="4760079"/>
                  </a:cubicBezTo>
                  <a:cubicBezTo>
                    <a:pt x="2715601" y="4760276"/>
                    <a:pt x="2561032" y="4758071"/>
                    <a:pt x="2561050" y="4753482"/>
                  </a:cubicBezTo>
                  <a:cubicBezTo>
                    <a:pt x="2561606" y="4620000"/>
                    <a:pt x="2557715" y="4521613"/>
                    <a:pt x="2555994" y="4432583"/>
                  </a:cubicBezTo>
                  <a:cubicBezTo>
                    <a:pt x="2660146" y="4432565"/>
                    <a:pt x="2750420" y="4431238"/>
                    <a:pt x="2840354" y="4432332"/>
                  </a:cubicBezTo>
                  <a:close/>
                  <a:moveTo>
                    <a:pt x="2560996" y="4773253"/>
                  </a:moveTo>
                  <a:cubicBezTo>
                    <a:pt x="2672624" y="4773629"/>
                    <a:pt x="2620611" y="4777125"/>
                    <a:pt x="2844387" y="4776748"/>
                  </a:cubicBezTo>
                  <a:cubicBezTo>
                    <a:pt x="2844567" y="4784797"/>
                    <a:pt x="2850537" y="5099800"/>
                    <a:pt x="2850573" y="5101932"/>
                  </a:cubicBezTo>
                  <a:cubicBezTo>
                    <a:pt x="2650195" y="5102883"/>
                    <a:pt x="2679958" y="5100301"/>
                    <a:pt x="2567146" y="5100015"/>
                  </a:cubicBezTo>
                  <a:cubicBezTo>
                    <a:pt x="2565317" y="4995928"/>
                    <a:pt x="2560656" y="4908224"/>
                    <a:pt x="2560996" y="4773253"/>
                  </a:cubicBezTo>
                  <a:close/>
                  <a:moveTo>
                    <a:pt x="2850143" y="4090549"/>
                  </a:moveTo>
                  <a:cubicBezTo>
                    <a:pt x="3079674" y="4091338"/>
                    <a:pt x="3042740" y="4090280"/>
                    <a:pt x="3132512" y="4089599"/>
                  </a:cubicBezTo>
                  <a:cubicBezTo>
                    <a:pt x="3134036" y="4238569"/>
                    <a:pt x="3136851" y="4257730"/>
                    <a:pt x="3139200" y="4415841"/>
                  </a:cubicBezTo>
                  <a:cubicBezTo>
                    <a:pt x="3054842" y="4416271"/>
                    <a:pt x="3013228" y="4418028"/>
                    <a:pt x="2854858" y="4415859"/>
                  </a:cubicBezTo>
                  <a:cubicBezTo>
                    <a:pt x="2854840" y="4414443"/>
                    <a:pt x="2851362" y="4144824"/>
                    <a:pt x="2850143" y="4090549"/>
                  </a:cubicBezTo>
                  <a:close/>
                  <a:moveTo>
                    <a:pt x="3142803" y="3774614"/>
                  </a:moveTo>
                  <a:cubicBezTo>
                    <a:pt x="3141459" y="3734249"/>
                    <a:pt x="3101207" y="3747656"/>
                    <a:pt x="3407924" y="3747656"/>
                  </a:cubicBezTo>
                  <a:cubicBezTo>
                    <a:pt x="3438673" y="3747656"/>
                    <a:pt x="3420887" y="3708133"/>
                    <a:pt x="3430318" y="4019784"/>
                  </a:cubicBezTo>
                  <a:cubicBezTo>
                    <a:pt x="3432219" y="4082716"/>
                    <a:pt x="3480681" y="4072750"/>
                    <a:pt x="3192826" y="4072750"/>
                  </a:cubicBezTo>
                  <a:cubicBezTo>
                    <a:pt x="3126272" y="4072750"/>
                    <a:pt x="3154439" y="4123208"/>
                    <a:pt x="3142803" y="3774614"/>
                  </a:cubicBezTo>
                  <a:close/>
                  <a:moveTo>
                    <a:pt x="3192844" y="4089384"/>
                  </a:moveTo>
                  <a:cubicBezTo>
                    <a:pt x="3474944" y="4089384"/>
                    <a:pt x="3432057" y="4072374"/>
                    <a:pt x="3433151" y="4141957"/>
                  </a:cubicBezTo>
                  <a:cubicBezTo>
                    <a:pt x="3438099" y="4457407"/>
                    <a:pt x="3444787" y="4414514"/>
                    <a:pt x="3407942" y="4414514"/>
                  </a:cubicBezTo>
                  <a:cubicBezTo>
                    <a:pt x="3114188" y="4414514"/>
                    <a:pt x="3154099" y="4426900"/>
                    <a:pt x="3153453" y="4386302"/>
                  </a:cubicBezTo>
                  <a:cubicBezTo>
                    <a:pt x="3147985" y="4040182"/>
                    <a:pt x="3129338" y="4089384"/>
                    <a:pt x="3192844" y="4089384"/>
                  </a:cubicBezTo>
                  <a:close/>
                  <a:moveTo>
                    <a:pt x="3192844" y="4432350"/>
                  </a:moveTo>
                  <a:cubicBezTo>
                    <a:pt x="3299613" y="4432350"/>
                    <a:pt x="3305297" y="4431148"/>
                    <a:pt x="3407942" y="4431148"/>
                  </a:cubicBezTo>
                  <a:cubicBezTo>
                    <a:pt x="3447943" y="4431148"/>
                    <a:pt x="3435912" y="4385047"/>
                    <a:pt x="3441398" y="4757211"/>
                  </a:cubicBezTo>
                  <a:cubicBezTo>
                    <a:pt x="3323441" y="4756476"/>
                    <a:pt x="3303916" y="4759989"/>
                    <a:pt x="3158796" y="4759971"/>
                  </a:cubicBezTo>
                  <a:cubicBezTo>
                    <a:pt x="3153668" y="4386660"/>
                    <a:pt x="3138554" y="4432350"/>
                    <a:pt x="3192844" y="4432350"/>
                  </a:cubicBezTo>
                  <a:close/>
                  <a:moveTo>
                    <a:pt x="3435500" y="3407792"/>
                  </a:moveTo>
                  <a:cubicBezTo>
                    <a:pt x="3435446" y="3403902"/>
                    <a:pt x="3721042" y="3403347"/>
                    <a:pt x="3721114" y="3408079"/>
                  </a:cubicBezTo>
                  <a:cubicBezTo>
                    <a:pt x="3723248" y="3544465"/>
                    <a:pt x="3720881" y="3495962"/>
                    <a:pt x="3724754" y="3730287"/>
                  </a:cubicBezTo>
                  <a:cubicBezTo>
                    <a:pt x="3593045" y="3728190"/>
                    <a:pt x="3518405" y="3730628"/>
                    <a:pt x="3441847" y="3730933"/>
                  </a:cubicBezTo>
                  <a:cubicBezTo>
                    <a:pt x="3441721" y="3609674"/>
                    <a:pt x="3437311" y="3523494"/>
                    <a:pt x="3435500" y="3407792"/>
                  </a:cubicBezTo>
                  <a:close/>
                  <a:moveTo>
                    <a:pt x="3441649" y="3774973"/>
                  </a:moveTo>
                  <a:cubicBezTo>
                    <a:pt x="3441882" y="3744035"/>
                    <a:pt x="3399067" y="3741705"/>
                    <a:pt x="3725004" y="3746993"/>
                  </a:cubicBezTo>
                  <a:cubicBezTo>
                    <a:pt x="3730132" y="4048732"/>
                    <a:pt x="3728035" y="3949018"/>
                    <a:pt x="3729505" y="4073611"/>
                  </a:cubicBezTo>
                  <a:cubicBezTo>
                    <a:pt x="3400717" y="4067821"/>
                    <a:pt x="3447261" y="4094457"/>
                    <a:pt x="3444984" y="4019246"/>
                  </a:cubicBezTo>
                  <a:cubicBezTo>
                    <a:pt x="3441811" y="3914012"/>
                    <a:pt x="3441237" y="3841132"/>
                    <a:pt x="3441649" y="3774973"/>
                  </a:cubicBezTo>
                  <a:close/>
                  <a:moveTo>
                    <a:pt x="3729720" y="4090245"/>
                  </a:moveTo>
                  <a:cubicBezTo>
                    <a:pt x="3731907" y="4257389"/>
                    <a:pt x="3734973" y="4279042"/>
                    <a:pt x="3736659" y="4416020"/>
                  </a:cubicBezTo>
                  <a:cubicBezTo>
                    <a:pt x="3623650" y="4416110"/>
                    <a:pt x="3587791" y="4416397"/>
                    <a:pt x="3515482" y="4415321"/>
                  </a:cubicBezTo>
                  <a:cubicBezTo>
                    <a:pt x="3432165" y="4414084"/>
                    <a:pt x="3452855" y="4465008"/>
                    <a:pt x="3447799" y="4141670"/>
                  </a:cubicBezTo>
                  <a:cubicBezTo>
                    <a:pt x="3446759" y="4074525"/>
                    <a:pt x="3393061" y="4084795"/>
                    <a:pt x="3729720" y="4090245"/>
                  </a:cubicBezTo>
                  <a:close/>
                  <a:moveTo>
                    <a:pt x="3736856" y="4432654"/>
                  </a:moveTo>
                  <a:cubicBezTo>
                    <a:pt x="3738756" y="4620340"/>
                    <a:pt x="3734453" y="4396823"/>
                    <a:pt x="3740047" y="4759666"/>
                  </a:cubicBezTo>
                  <a:cubicBezTo>
                    <a:pt x="3432774" y="4759828"/>
                    <a:pt x="3599625" y="4758770"/>
                    <a:pt x="3456100" y="4757336"/>
                  </a:cubicBezTo>
                  <a:cubicBezTo>
                    <a:pt x="3455222" y="4686893"/>
                    <a:pt x="3455670" y="4720860"/>
                    <a:pt x="3451224" y="4431256"/>
                  </a:cubicBezTo>
                  <a:cubicBezTo>
                    <a:pt x="3571798" y="4431901"/>
                    <a:pt x="3460386" y="4432887"/>
                    <a:pt x="3736856" y="4432654"/>
                  </a:cubicBezTo>
                  <a:close/>
                  <a:moveTo>
                    <a:pt x="3739724" y="3747226"/>
                  </a:moveTo>
                  <a:cubicBezTo>
                    <a:pt x="4063385" y="3752352"/>
                    <a:pt x="4023259" y="3729588"/>
                    <a:pt x="4024120" y="3775080"/>
                  </a:cubicBezTo>
                  <a:cubicBezTo>
                    <a:pt x="4025805" y="3864308"/>
                    <a:pt x="4026988" y="3933353"/>
                    <a:pt x="4027795" y="4019640"/>
                  </a:cubicBezTo>
                  <a:cubicBezTo>
                    <a:pt x="4028351" y="4079866"/>
                    <a:pt x="4086245" y="4079185"/>
                    <a:pt x="3744225" y="4073844"/>
                  </a:cubicBezTo>
                  <a:cubicBezTo>
                    <a:pt x="3743077" y="3975564"/>
                    <a:pt x="3744315" y="4010947"/>
                    <a:pt x="3739724" y="3747226"/>
                  </a:cubicBezTo>
                  <a:close/>
                  <a:moveTo>
                    <a:pt x="3740316" y="4776300"/>
                  </a:moveTo>
                  <a:cubicBezTo>
                    <a:pt x="3742073" y="4890227"/>
                    <a:pt x="3742575" y="4928586"/>
                    <a:pt x="3744171" y="4998348"/>
                  </a:cubicBezTo>
                  <a:cubicBezTo>
                    <a:pt x="3747201" y="5136078"/>
                    <a:pt x="3796686" y="5095229"/>
                    <a:pt x="3515267" y="5101269"/>
                  </a:cubicBezTo>
                  <a:cubicBezTo>
                    <a:pt x="3448194" y="5102631"/>
                    <a:pt x="3461372" y="5164345"/>
                    <a:pt x="3456316" y="4773970"/>
                  </a:cubicBezTo>
                  <a:cubicBezTo>
                    <a:pt x="3566975" y="4775099"/>
                    <a:pt x="3461139" y="4776444"/>
                    <a:pt x="3740316" y="4776300"/>
                  </a:cubicBezTo>
                  <a:close/>
                  <a:moveTo>
                    <a:pt x="3745157" y="4141705"/>
                  </a:moveTo>
                  <a:cubicBezTo>
                    <a:pt x="3744135" y="4076246"/>
                    <a:pt x="3689289" y="4090263"/>
                    <a:pt x="4028584" y="4088864"/>
                  </a:cubicBezTo>
                  <a:cubicBezTo>
                    <a:pt x="4030861" y="4257013"/>
                    <a:pt x="4031668" y="4218924"/>
                    <a:pt x="4035146" y="4417293"/>
                  </a:cubicBezTo>
                  <a:cubicBezTo>
                    <a:pt x="3706017" y="4416737"/>
                    <a:pt x="3751576" y="4426918"/>
                    <a:pt x="3750948" y="4386302"/>
                  </a:cubicBezTo>
                  <a:cubicBezTo>
                    <a:pt x="3749030" y="4263968"/>
                    <a:pt x="3747040" y="4260975"/>
                    <a:pt x="3745157" y="4141705"/>
                  </a:cubicBezTo>
                  <a:close/>
                  <a:moveTo>
                    <a:pt x="4053004" y="3730144"/>
                  </a:moveTo>
                  <a:cubicBezTo>
                    <a:pt x="4033084" y="3730144"/>
                    <a:pt x="4038105" y="3741974"/>
                    <a:pt x="4036706" y="3652477"/>
                  </a:cubicBezTo>
                  <a:cubicBezTo>
                    <a:pt x="4032188" y="3368197"/>
                    <a:pt x="4024693" y="3405605"/>
                    <a:pt x="4053004" y="3405605"/>
                  </a:cubicBezTo>
                  <a:cubicBezTo>
                    <a:pt x="4160759" y="3405605"/>
                    <a:pt x="4160132" y="3405031"/>
                    <a:pt x="4268120" y="3405031"/>
                  </a:cubicBezTo>
                  <a:cubicBezTo>
                    <a:pt x="4339765" y="3405031"/>
                    <a:pt x="4317945" y="3356241"/>
                    <a:pt x="4322589" y="3652746"/>
                  </a:cubicBezTo>
                  <a:cubicBezTo>
                    <a:pt x="4324221" y="3757030"/>
                    <a:pt x="4377919" y="3730144"/>
                    <a:pt x="4053004" y="3730144"/>
                  </a:cubicBezTo>
                  <a:close/>
                  <a:moveTo>
                    <a:pt x="4323540" y="3748176"/>
                  </a:moveTo>
                  <a:cubicBezTo>
                    <a:pt x="4323934" y="3921361"/>
                    <a:pt x="4325834" y="3961440"/>
                    <a:pt x="4328058" y="4074113"/>
                  </a:cubicBezTo>
                  <a:cubicBezTo>
                    <a:pt x="4212718" y="4075851"/>
                    <a:pt x="4162193" y="4072087"/>
                    <a:pt x="4043071" y="4072177"/>
                  </a:cubicBezTo>
                  <a:cubicBezTo>
                    <a:pt x="4042139" y="3994941"/>
                    <a:pt x="4042515" y="3970707"/>
                    <a:pt x="4038320" y="3746796"/>
                  </a:cubicBezTo>
                  <a:cubicBezTo>
                    <a:pt x="4164273" y="3746670"/>
                    <a:pt x="4128450" y="3748265"/>
                    <a:pt x="4323540" y="3748176"/>
                  </a:cubicBezTo>
                  <a:close/>
                  <a:moveTo>
                    <a:pt x="4040041" y="4776157"/>
                  </a:moveTo>
                  <a:cubicBezTo>
                    <a:pt x="4039360" y="4918960"/>
                    <a:pt x="4044667" y="4991931"/>
                    <a:pt x="4046639" y="5099082"/>
                  </a:cubicBezTo>
                  <a:cubicBezTo>
                    <a:pt x="3919538" y="5099190"/>
                    <a:pt x="3931533" y="5102560"/>
                    <a:pt x="3760863" y="5101054"/>
                  </a:cubicBezTo>
                  <a:cubicBezTo>
                    <a:pt x="3758837" y="4977466"/>
                    <a:pt x="3758999" y="5036795"/>
                    <a:pt x="3754983" y="4776300"/>
                  </a:cubicBezTo>
                  <a:lnTo>
                    <a:pt x="4040041" y="4776157"/>
                  </a:lnTo>
                  <a:close/>
                  <a:moveTo>
                    <a:pt x="4044039" y="4141705"/>
                  </a:moveTo>
                  <a:cubicBezTo>
                    <a:pt x="4042874" y="4067391"/>
                    <a:pt x="3998499" y="4091159"/>
                    <a:pt x="4268120" y="4091159"/>
                  </a:cubicBezTo>
                  <a:cubicBezTo>
                    <a:pt x="4346830" y="4091159"/>
                    <a:pt x="4326677" y="4036077"/>
                    <a:pt x="4332164" y="4386624"/>
                  </a:cubicBezTo>
                  <a:cubicBezTo>
                    <a:pt x="4332791" y="4426632"/>
                    <a:pt x="4377274" y="4417311"/>
                    <a:pt x="4053004" y="4417311"/>
                  </a:cubicBezTo>
                  <a:cubicBezTo>
                    <a:pt x="4050314" y="4417311"/>
                    <a:pt x="4048844" y="4449199"/>
                    <a:pt x="4044039" y="4141705"/>
                  </a:cubicBezTo>
                  <a:close/>
                  <a:moveTo>
                    <a:pt x="4053004" y="4433945"/>
                  </a:moveTo>
                  <a:cubicBezTo>
                    <a:pt x="4387906" y="4433945"/>
                    <a:pt x="4332020" y="4409890"/>
                    <a:pt x="4334817" y="4509048"/>
                  </a:cubicBezTo>
                  <a:cubicBezTo>
                    <a:pt x="4337220" y="4597451"/>
                    <a:pt x="4338098" y="4664578"/>
                    <a:pt x="4339031" y="4753536"/>
                  </a:cubicBezTo>
                  <a:cubicBezTo>
                    <a:pt x="4339120" y="4761566"/>
                    <a:pt x="4366265" y="4759505"/>
                    <a:pt x="4054850" y="4759505"/>
                  </a:cubicBezTo>
                  <a:cubicBezTo>
                    <a:pt x="4056733" y="4516720"/>
                    <a:pt x="4045258" y="4433945"/>
                    <a:pt x="4053004" y="4433945"/>
                  </a:cubicBezTo>
                  <a:close/>
                  <a:moveTo>
                    <a:pt x="4054743" y="4776157"/>
                  </a:moveTo>
                  <a:cubicBezTo>
                    <a:pt x="4064694" y="4776157"/>
                    <a:pt x="4300267" y="4775924"/>
                    <a:pt x="4339264" y="4775637"/>
                  </a:cubicBezTo>
                  <a:cubicBezTo>
                    <a:pt x="4341146" y="4948715"/>
                    <a:pt x="4343226" y="4988883"/>
                    <a:pt x="4345090" y="5100732"/>
                  </a:cubicBezTo>
                  <a:cubicBezTo>
                    <a:pt x="4178886" y="5102022"/>
                    <a:pt x="4180768" y="5099208"/>
                    <a:pt x="4061323" y="5099101"/>
                  </a:cubicBezTo>
                  <a:cubicBezTo>
                    <a:pt x="4059243" y="4985370"/>
                    <a:pt x="4054062" y="4916594"/>
                    <a:pt x="4054743" y="4776157"/>
                  </a:cubicBezTo>
                  <a:close/>
                  <a:moveTo>
                    <a:pt x="4591009" y="4072858"/>
                  </a:moveTo>
                  <a:cubicBezTo>
                    <a:pt x="4301845" y="4066262"/>
                    <a:pt x="4343388" y="4097701"/>
                    <a:pt x="4341595" y="4019282"/>
                  </a:cubicBezTo>
                  <a:cubicBezTo>
                    <a:pt x="4339712" y="3937511"/>
                    <a:pt x="4338278" y="3856027"/>
                    <a:pt x="4338278" y="3774901"/>
                  </a:cubicBezTo>
                  <a:cubicBezTo>
                    <a:pt x="4338278" y="3734786"/>
                    <a:pt x="4296251" y="3750954"/>
                    <a:pt x="4622099" y="3746652"/>
                  </a:cubicBezTo>
                  <a:cubicBezTo>
                    <a:pt x="4626814" y="4124928"/>
                    <a:pt x="4642108" y="4074023"/>
                    <a:pt x="4591009" y="4072858"/>
                  </a:cubicBezTo>
                  <a:close/>
                  <a:moveTo>
                    <a:pt x="4590759" y="3730502"/>
                  </a:moveTo>
                  <a:cubicBezTo>
                    <a:pt x="4525765" y="3731649"/>
                    <a:pt x="4518611" y="3731434"/>
                    <a:pt x="4338170" y="3731524"/>
                  </a:cubicBezTo>
                  <a:cubicBezTo>
                    <a:pt x="4338027" y="3705462"/>
                    <a:pt x="4334566" y="3439966"/>
                    <a:pt x="4334046" y="3404960"/>
                  </a:cubicBezTo>
                  <a:cubicBezTo>
                    <a:pt x="4335875" y="3404960"/>
                    <a:pt x="4539212" y="3404547"/>
                    <a:pt x="4616756" y="3404189"/>
                  </a:cubicBezTo>
                  <a:cubicBezTo>
                    <a:pt x="4622655" y="3780655"/>
                    <a:pt x="4634076" y="3729749"/>
                    <a:pt x="4590759" y="3730502"/>
                  </a:cubicBezTo>
                  <a:close/>
                  <a:moveTo>
                    <a:pt x="4590812" y="3387681"/>
                  </a:moveTo>
                  <a:cubicBezTo>
                    <a:pt x="4492003" y="3388218"/>
                    <a:pt x="4472120" y="3387770"/>
                    <a:pt x="4375660" y="3388147"/>
                  </a:cubicBezTo>
                  <a:cubicBezTo>
                    <a:pt x="4318286" y="3388380"/>
                    <a:pt x="4334405" y="3440396"/>
                    <a:pt x="4327771" y="3062425"/>
                  </a:cubicBezTo>
                  <a:cubicBezTo>
                    <a:pt x="4414872" y="3062765"/>
                    <a:pt x="4399004" y="3063339"/>
                    <a:pt x="4610265" y="3062891"/>
                  </a:cubicBezTo>
                  <a:cubicBezTo>
                    <a:pt x="4612202" y="3432241"/>
                    <a:pt x="4632354" y="3387448"/>
                    <a:pt x="4590812" y="3387681"/>
                  </a:cubicBezTo>
                  <a:close/>
                  <a:moveTo>
                    <a:pt x="4590848" y="3046275"/>
                  </a:moveTo>
                  <a:cubicBezTo>
                    <a:pt x="4296466" y="3047082"/>
                    <a:pt x="4327484" y="3046867"/>
                    <a:pt x="4327376" y="3040880"/>
                  </a:cubicBezTo>
                  <a:cubicBezTo>
                    <a:pt x="4320617" y="2660417"/>
                    <a:pt x="4304176" y="2717757"/>
                    <a:pt x="4375552" y="2719012"/>
                  </a:cubicBezTo>
                  <a:cubicBezTo>
                    <a:pt x="4645748" y="2723726"/>
                    <a:pt x="4607325" y="2693470"/>
                    <a:pt x="4607737" y="2797019"/>
                  </a:cubicBezTo>
                  <a:cubicBezTo>
                    <a:pt x="4608652" y="3084329"/>
                    <a:pt x="4621131" y="3046185"/>
                    <a:pt x="4590848" y="3046275"/>
                  </a:cubicBezTo>
                  <a:close/>
                  <a:moveTo>
                    <a:pt x="4590902" y="2703848"/>
                  </a:moveTo>
                  <a:cubicBezTo>
                    <a:pt x="4279685" y="2700496"/>
                    <a:pt x="4321442" y="2713204"/>
                    <a:pt x="4320832" y="2674075"/>
                  </a:cubicBezTo>
                  <a:cubicBezTo>
                    <a:pt x="4315364" y="2322686"/>
                    <a:pt x="4297990" y="2375957"/>
                    <a:pt x="4375552" y="2377642"/>
                  </a:cubicBezTo>
                  <a:cubicBezTo>
                    <a:pt x="4645210" y="2383432"/>
                    <a:pt x="4599490" y="2353480"/>
                    <a:pt x="4600656" y="2429873"/>
                  </a:cubicBezTo>
                  <a:cubicBezTo>
                    <a:pt x="4605460" y="2736165"/>
                    <a:pt x="4616684" y="2704099"/>
                    <a:pt x="4590902" y="2703848"/>
                  </a:cubicBezTo>
                  <a:close/>
                  <a:moveTo>
                    <a:pt x="4268138" y="3388380"/>
                  </a:moveTo>
                  <a:cubicBezTo>
                    <a:pt x="4160382" y="3388380"/>
                    <a:pt x="4161010" y="3388953"/>
                    <a:pt x="4053022" y="3388953"/>
                  </a:cubicBezTo>
                  <a:cubicBezTo>
                    <a:pt x="4024299" y="3388953"/>
                    <a:pt x="4033066" y="3423081"/>
                    <a:pt x="4028925" y="3163267"/>
                  </a:cubicBezTo>
                  <a:cubicBezTo>
                    <a:pt x="4027060" y="3044232"/>
                    <a:pt x="4019422" y="3062443"/>
                    <a:pt x="4053022" y="3062443"/>
                  </a:cubicBezTo>
                  <a:cubicBezTo>
                    <a:pt x="4272315" y="3062335"/>
                    <a:pt x="4277963" y="3062299"/>
                    <a:pt x="4313069" y="3062389"/>
                  </a:cubicBezTo>
                  <a:cubicBezTo>
                    <a:pt x="4319882" y="3444770"/>
                    <a:pt x="4336269" y="3388380"/>
                    <a:pt x="4268138" y="3388380"/>
                  </a:cubicBezTo>
                  <a:close/>
                  <a:moveTo>
                    <a:pt x="4268138" y="3045701"/>
                  </a:moveTo>
                  <a:cubicBezTo>
                    <a:pt x="4026343" y="3045827"/>
                    <a:pt x="4052430" y="3045827"/>
                    <a:pt x="4027437" y="3045791"/>
                  </a:cubicBezTo>
                  <a:cubicBezTo>
                    <a:pt x="4026827" y="2988325"/>
                    <a:pt x="4023133" y="2719854"/>
                    <a:pt x="4023115" y="2718564"/>
                  </a:cubicBezTo>
                  <a:cubicBezTo>
                    <a:pt x="4024425" y="2718564"/>
                    <a:pt x="4265144" y="2717954"/>
                    <a:pt x="4306883" y="2718169"/>
                  </a:cubicBezTo>
                  <a:cubicBezTo>
                    <a:pt x="4313463" y="3098184"/>
                    <a:pt x="4331948" y="3045701"/>
                    <a:pt x="4268138" y="3045701"/>
                  </a:cubicBezTo>
                  <a:close/>
                  <a:moveTo>
                    <a:pt x="4023313" y="3730180"/>
                  </a:moveTo>
                  <a:cubicBezTo>
                    <a:pt x="3945930" y="3730359"/>
                    <a:pt x="3855924" y="3732420"/>
                    <a:pt x="3739455" y="3730538"/>
                  </a:cubicBezTo>
                  <a:cubicBezTo>
                    <a:pt x="3735637" y="3506250"/>
                    <a:pt x="3738039" y="3551348"/>
                    <a:pt x="3735798" y="3407792"/>
                  </a:cubicBezTo>
                  <a:cubicBezTo>
                    <a:pt x="3735708" y="3402665"/>
                    <a:pt x="3714408" y="3404763"/>
                    <a:pt x="4018113" y="3405551"/>
                  </a:cubicBezTo>
                  <a:cubicBezTo>
                    <a:pt x="4022757" y="3699099"/>
                    <a:pt x="4022631" y="3692413"/>
                    <a:pt x="4023313" y="3730180"/>
                  </a:cubicBezTo>
                  <a:close/>
                  <a:moveTo>
                    <a:pt x="3735475" y="3388201"/>
                  </a:moveTo>
                  <a:cubicBezTo>
                    <a:pt x="3730043" y="3043622"/>
                    <a:pt x="3729057" y="3061331"/>
                    <a:pt x="3730330" y="3061331"/>
                  </a:cubicBezTo>
                  <a:cubicBezTo>
                    <a:pt x="3842244" y="3061798"/>
                    <a:pt x="3847050" y="3061224"/>
                    <a:pt x="3945392" y="3062013"/>
                  </a:cubicBezTo>
                  <a:cubicBezTo>
                    <a:pt x="4034734" y="3062730"/>
                    <a:pt x="4011695" y="3002934"/>
                    <a:pt x="4017826" y="3388900"/>
                  </a:cubicBezTo>
                  <a:cubicBezTo>
                    <a:pt x="3951416" y="3388702"/>
                    <a:pt x="3879035" y="3387250"/>
                    <a:pt x="3735475" y="3388201"/>
                  </a:cubicBezTo>
                  <a:close/>
                  <a:moveTo>
                    <a:pt x="3729343" y="3040844"/>
                  </a:moveTo>
                  <a:cubicBezTo>
                    <a:pt x="3721293" y="2691121"/>
                    <a:pt x="3726654" y="2719836"/>
                    <a:pt x="3730330" y="2719836"/>
                  </a:cubicBezTo>
                  <a:cubicBezTo>
                    <a:pt x="4064891" y="2721217"/>
                    <a:pt x="4008145" y="2692304"/>
                    <a:pt x="4009453" y="2796606"/>
                  </a:cubicBezTo>
                  <a:cubicBezTo>
                    <a:pt x="4010744" y="2909297"/>
                    <a:pt x="4011659" y="2932652"/>
                    <a:pt x="4012681" y="3041202"/>
                  </a:cubicBezTo>
                  <a:cubicBezTo>
                    <a:pt x="4012734" y="3047906"/>
                    <a:pt x="3729469" y="3046867"/>
                    <a:pt x="3729343" y="3040844"/>
                  </a:cubicBezTo>
                  <a:close/>
                  <a:moveTo>
                    <a:pt x="3945356" y="2702629"/>
                  </a:moveTo>
                  <a:cubicBezTo>
                    <a:pt x="3684861" y="2706483"/>
                    <a:pt x="3725435" y="2713043"/>
                    <a:pt x="3724807" y="2674057"/>
                  </a:cubicBezTo>
                  <a:cubicBezTo>
                    <a:pt x="3719715" y="2340933"/>
                    <a:pt x="3714946" y="2377230"/>
                    <a:pt x="3730330" y="2377319"/>
                  </a:cubicBezTo>
                  <a:cubicBezTo>
                    <a:pt x="4054438" y="2379488"/>
                    <a:pt x="4004039" y="2361062"/>
                    <a:pt x="4005114" y="2429856"/>
                  </a:cubicBezTo>
                  <a:cubicBezTo>
                    <a:pt x="4006943" y="2546705"/>
                    <a:pt x="4005850" y="2552261"/>
                    <a:pt x="4007768" y="2674380"/>
                  </a:cubicBezTo>
                  <a:cubicBezTo>
                    <a:pt x="4008306" y="2709476"/>
                    <a:pt x="4020731" y="2701500"/>
                    <a:pt x="3945356" y="2702629"/>
                  </a:cubicBezTo>
                  <a:close/>
                  <a:moveTo>
                    <a:pt x="3720791" y="3388290"/>
                  </a:moveTo>
                  <a:cubicBezTo>
                    <a:pt x="3663794" y="3388595"/>
                    <a:pt x="3668384" y="3388541"/>
                    <a:pt x="3435213" y="3388649"/>
                  </a:cubicBezTo>
                  <a:cubicBezTo>
                    <a:pt x="3433294" y="3254574"/>
                    <a:pt x="3435607" y="3298883"/>
                    <a:pt x="3431358" y="3063751"/>
                  </a:cubicBezTo>
                  <a:cubicBezTo>
                    <a:pt x="3547074" y="3063267"/>
                    <a:pt x="3495258" y="3060346"/>
                    <a:pt x="3715125" y="3061278"/>
                  </a:cubicBezTo>
                  <a:cubicBezTo>
                    <a:pt x="3716183" y="3107827"/>
                    <a:pt x="3720630" y="3377984"/>
                    <a:pt x="3720791" y="3388290"/>
                  </a:cubicBezTo>
                  <a:close/>
                  <a:moveTo>
                    <a:pt x="3431053" y="3047082"/>
                  </a:moveTo>
                  <a:cubicBezTo>
                    <a:pt x="3425316" y="2716968"/>
                    <a:pt x="3426535" y="2804242"/>
                    <a:pt x="3425047" y="2720589"/>
                  </a:cubicBezTo>
                  <a:cubicBezTo>
                    <a:pt x="3541121" y="2720464"/>
                    <a:pt x="3534039" y="2719030"/>
                    <a:pt x="3710751" y="2719765"/>
                  </a:cubicBezTo>
                  <a:cubicBezTo>
                    <a:pt x="3711629" y="2799116"/>
                    <a:pt x="3710392" y="2863124"/>
                    <a:pt x="3714677" y="3041292"/>
                  </a:cubicBezTo>
                  <a:cubicBezTo>
                    <a:pt x="3714731" y="3044644"/>
                    <a:pt x="3739689" y="3045755"/>
                    <a:pt x="3431053" y="3047082"/>
                  </a:cubicBezTo>
                  <a:close/>
                  <a:moveTo>
                    <a:pt x="3424742" y="2703955"/>
                  </a:moveTo>
                  <a:cubicBezTo>
                    <a:pt x="3422429" y="2566278"/>
                    <a:pt x="3423666" y="2568501"/>
                    <a:pt x="3420690" y="2377212"/>
                  </a:cubicBezTo>
                  <a:cubicBezTo>
                    <a:pt x="3756094" y="2377158"/>
                    <a:pt x="3704798" y="2359341"/>
                    <a:pt x="3705892" y="2429856"/>
                  </a:cubicBezTo>
                  <a:cubicBezTo>
                    <a:pt x="3707577" y="2538388"/>
                    <a:pt x="3708097" y="2548103"/>
                    <a:pt x="3710105" y="2674344"/>
                  </a:cubicBezTo>
                  <a:cubicBezTo>
                    <a:pt x="3710733" y="2713133"/>
                    <a:pt x="3756291" y="2703597"/>
                    <a:pt x="3424742" y="2703955"/>
                  </a:cubicBezTo>
                  <a:close/>
                  <a:moveTo>
                    <a:pt x="3420780" y="3405282"/>
                  </a:moveTo>
                  <a:cubicBezTo>
                    <a:pt x="3422591" y="3525483"/>
                    <a:pt x="3427055" y="3607953"/>
                    <a:pt x="3427145" y="3730986"/>
                  </a:cubicBezTo>
                  <a:cubicBezTo>
                    <a:pt x="3332890" y="3731165"/>
                    <a:pt x="3295579" y="3729875"/>
                    <a:pt x="3141423" y="3729875"/>
                  </a:cubicBezTo>
                  <a:cubicBezTo>
                    <a:pt x="3137765" y="3596034"/>
                    <a:pt x="3139630" y="3525519"/>
                    <a:pt x="3137658" y="3405211"/>
                  </a:cubicBezTo>
                  <a:cubicBezTo>
                    <a:pt x="3174395" y="3405444"/>
                    <a:pt x="3182158" y="3405390"/>
                    <a:pt x="3420780" y="3405282"/>
                  </a:cubicBezTo>
                  <a:close/>
                  <a:moveTo>
                    <a:pt x="3192844" y="3388738"/>
                  </a:moveTo>
                  <a:cubicBezTo>
                    <a:pt x="3122185" y="3388738"/>
                    <a:pt x="3138662" y="3408957"/>
                    <a:pt x="3134932" y="3285386"/>
                  </a:cubicBezTo>
                  <a:cubicBezTo>
                    <a:pt x="3132727" y="3212506"/>
                    <a:pt x="3131131" y="3130627"/>
                    <a:pt x="3131508" y="3063267"/>
                  </a:cubicBezTo>
                  <a:cubicBezTo>
                    <a:pt x="3141351" y="3063321"/>
                    <a:pt x="3380528" y="3063841"/>
                    <a:pt x="3416656" y="3063787"/>
                  </a:cubicBezTo>
                  <a:cubicBezTo>
                    <a:pt x="3420869" y="3297700"/>
                    <a:pt x="3418682" y="3260041"/>
                    <a:pt x="3420529" y="3388649"/>
                  </a:cubicBezTo>
                  <a:lnTo>
                    <a:pt x="3192844" y="3388738"/>
                  </a:lnTo>
                  <a:close/>
                  <a:moveTo>
                    <a:pt x="3132153" y="4019533"/>
                  </a:moveTo>
                  <a:cubicBezTo>
                    <a:pt x="3132225" y="4085351"/>
                    <a:pt x="3183467" y="4075242"/>
                    <a:pt x="2870260" y="4073987"/>
                  </a:cubicBezTo>
                  <a:cubicBezTo>
                    <a:pt x="2849336" y="4073897"/>
                    <a:pt x="2842164" y="4121487"/>
                    <a:pt x="2844387" y="3775224"/>
                  </a:cubicBezTo>
                  <a:cubicBezTo>
                    <a:pt x="2844621" y="3737063"/>
                    <a:pt x="2799349" y="3746527"/>
                    <a:pt x="3127223" y="3746527"/>
                  </a:cubicBezTo>
                  <a:cubicBezTo>
                    <a:pt x="3129697" y="3828638"/>
                    <a:pt x="3132010" y="3889742"/>
                    <a:pt x="3132153" y="4019533"/>
                  </a:cubicBezTo>
                  <a:close/>
                  <a:moveTo>
                    <a:pt x="2844513" y="3730036"/>
                  </a:moveTo>
                  <a:cubicBezTo>
                    <a:pt x="2844280" y="3577321"/>
                    <a:pt x="2838991" y="3525645"/>
                    <a:pt x="2837467" y="3405444"/>
                  </a:cubicBezTo>
                  <a:cubicBezTo>
                    <a:pt x="2971704" y="3403759"/>
                    <a:pt x="2915657" y="3403347"/>
                    <a:pt x="3122956" y="3405103"/>
                  </a:cubicBezTo>
                  <a:cubicBezTo>
                    <a:pt x="3125053" y="3533693"/>
                    <a:pt x="3122938" y="3590800"/>
                    <a:pt x="3126703" y="3729875"/>
                  </a:cubicBezTo>
                  <a:cubicBezTo>
                    <a:pt x="2872124" y="3729893"/>
                    <a:pt x="2948378" y="3729875"/>
                    <a:pt x="2844513" y="3730036"/>
                  </a:cubicBezTo>
                  <a:close/>
                  <a:moveTo>
                    <a:pt x="3085376" y="3388039"/>
                  </a:moveTo>
                  <a:cubicBezTo>
                    <a:pt x="3016455" y="3387107"/>
                    <a:pt x="2940740" y="3387017"/>
                    <a:pt x="2870134" y="3388254"/>
                  </a:cubicBezTo>
                  <a:cubicBezTo>
                    <a:pt x="2815880" y="3389204"/>
                    <a:pt x="2845822" y="3430233"/>
                    <a:pt x="2833684" y="3062443"/>
                  </a:cubicBezTo>
                  <a:cubicBezTo>
                    <a:pt x="3075066" y="3061887"/>
                    <a:pt x="3005106" y="3062192"/>
                    <a:pt x="3116824" y="3063142"/>
                  </a:cubicBezTo>
                  <a:cubicBezTo>
                    <a:pt x="3114816" y="3429928"/>
                    <a:pt x="3147429" y="3388792"/>
                    <a:pt x="3085376" y="3388039"/>
                  </a:cubicBezTo>
                  <a:close/>
                  <a:moveTo>
                    <a:pt x="3116967" y="3040987"/>
                  </a:moveTo>
                  <a:cubicBezTo>
                    <a:pt x="3116895" y="3050075"/>
                    <a:pt x="3145869" y="3044590"/>
                    <a:pt x="2870188" y="3045683"/>
                  </a:cubicBezTo>
                  <a:cubicBezTo>
                    <a:pt x="2819430" y="3045827"/>
                    <a:pt x="2831998" y="3096087"/>
                    <a:pt x="2828000" y="2794276"/>
                  </a:cubicBezTo>
                  <a:cubicBezTo>
                    <a:pt x="2826871" y="2705102"/>
                    <a:pt x="2815790" y="2719603"/>
                    <a:pt x="2870116" y="2720410"/>
                  </a:cubicBezTo>
                  <a:cubicBezTo>
                    <a:pt x="2937297" y="2721485"/>
                    <a:pt x="2962327" y="2721234"/>
                    <a:pt x="3113381" y="2721270"/>
                  </a:cubicBezTo>
                  <a:cubicBezTo>
                    <a:pt x="3117129" y="2958284"/>
                    <a:pt x="3117595" y="2965741"/>
                    <a:pt x="3116967" y="3040987"/>
                  </a:cubicBezTo>
                  <a:close/>
                  <a:moveTo>
                    <a:pt x="2826727" y="2703202"/>
                  </a:moveTo>
                  <a:cubicBezTo>
                    <a:pt x="2824611" y="2565615"/>
                    <a:pt x="2824056" y="2547511"/>
                    <a:pt x="2821438" y="2376674"/>
                  </a:cubicBezTo>
                  <a:cubicBezTo>
                    <a:pt x="2900901" y="2376154"/>
                    <a:pt x="2926217" y="2374559"/>
                    <a:pt x="3106909" y="2376441"/>
                  </a:cubicBezTo>
                  <a:cubicBezTo>
                    <a:pt x="3110746" y="2627131"/>
                    <a:pt x="3109509" y="2477248"/>
                    <a:pt x="3113112" y="2704636"/>
                  </a:cubicBezTo>
                  <a:cubicBezTo>
                    <a:pt x="2820846" y="2704583"/>
                    <a:pt x="2946352" y="2704314"/>
                    <a:pt x="2826727" y="2703202"/>
                  </a:cubicBezTo>
                  <a:close/>
                  <a:moveTo>
                    <a:pt x="2822066" y="3285655"/>
                  </a:moveTo>
                  <a:cubicBezTo>
                    <a:pt x="2821635" y="3418296"/>
                    <a:pt x="2882416" y="3389831"/>
                    <a:pt x="2538406" y="3389294"/>
                  </a:cubicBezTo>
                  <a:cubicBezTo>
                    <a:pt x="2534909" y="3166476"/>
                    <a:pt x="2534085" y="3112362"/>
                    <a:pt x="2533260" y="3064146"/>
                  </a:cubicBezTo>
                  <a:cubicBezTo>
                    <a:pt x="2665632" y="3064110"/>
                    <a:pt x="2604816" y="3062837"/>
                    <a:pt x="2818946" y="3062479"/>
                  </a:cubicBezTo>
                  <a:cubicBezTo>
                    <a:pt x="2820918" y="3121468"/>
                    <a:pt x="2822334" y="3199313"/>
                    <a:pt x="2822066" y="3285655"/>
                  </a:cubicBezTo>
                  <a:close/>
                  <a:moveTo>
                    <a:pt x="2762648" y="3045881"/>
                  </a:moveTo>
                  <a:cubicBezTo>
                    <a:pt x="2507549" y="3045881"/>
                    <a:pt x="2533063" y="3052746"/>
                    <a:pt x="2532848" y="3040933"/>
                  </a:cubicBezTo>
                  <a:cubicBezTo>
                    <a:pt x="2526411" y="2677642"/>
                    <a:pt x="2526249" y="2720840"/>
                    <a:pt x="2547532" y="2720840"/>
                  </a:cubicBezTo>
                  <a:cubicBezTo>
                    <a:pt x="2866154" y="2720840"/>
                    <a:pt x="2812025" y="2696140"/>
                    <a:pt x="2813298" y="2794563"/>
                  </a:cubicBezTo>
                  <a:cubicBezTo>
                    <a:pt x="2814858" y="2912308"/>
                    <a:pt x="2815647" y="2968931"/>
                    <a:pt x="2818211" y="3041435"/>
                  </a:cubicBezTo>
                  <a:cubicBezTo>
                    <a:pt x="2818426" y="3047297"/>
                    <a:pt x="2826781" y="3045881"/>
                    <a:pt x="2762648" y="3045881"/>
                  </a:cubicBezTo>
                  <a:close/>
                  <a:moveTo>
                    <a:pt x="2762648" y="2702951"/>
                  </a:moveTo>
                  <a:cubicBezTo>
                    <a:pt x="2492471" y="2702951"/>
                    <a:pt x="2530176" y="2715893"/>
                    <a:pt x="2529495" y="2674040"/>
                  </a:cubicBezTo>
                  <a:cubicBezTo>
                    <a:pt x="2524152" y="2332741"/>
                    <a:pt x="2510364" y="2376728"/>
                    <a:pt x="2547514" y="2376728"/>
                  </a:cubicBezTo>
                  <a:cubicBezTo>
                    <a:pt x="2739053" y="2376817"/>
                    <a:pt x="2770913" y="2376907"/>
                    <a:pt x="2806754" y="2376746"/>
                  </a:cubicBezTo>
                  <a:cubicBezTo>
                    <a:pt x="2812563" y="2757047"/>
                    <a:pt x="2832608" y="2702951"/>
                    <a:pt x="2762648" y="2702951"/>
                  </a:cubicBezTo>
                  <a:close/>
                  <a:moveTo>
                    <a:pt x="2523721" y="3389258"/>
                  </a:moveTo>
                  <a:cubicBezTo>
                    <a:pt x="2442358" y="3388935"/>
                    <a:pt x="2356082" y="3385064"/>
                    <a:pt x="2239810" y="3388039"/>
                  </a:cubicBezTo>
                  <a:cubicBezTo>
                    <a:pt x="2238412" y="3282267"/>
                    <a:pt x="2241155" y="3196302"/>
                    <a:pt x="2235991" y="3063411"/>
                  </a:cubicBezTo>
                  <a:cubicBezTo>
                    <a:pt x="2298099" y="3064540"/>
                    <a:pt x="2332057" y="3064217"/>
                    <a:pt x="2518540" y="3064146"/>
                  </a:cubicBezTo>
                  <a:cubicBezTo>
                    <a:pt x="2519669" y="3128369"/>
                    <a:pt x="2520207" y="3164612"/>
                    <a:pt x="2523721" y="3389258"/>
                  </a:cubicBezTo>
                  <a:close/>
                  <a:moveTo>
                    <a:pt x="2230756" y="2701876"/>
                  </a:moveTo>
                  <a:cubicBezTo>
                    <a:pt x="2229322" y="2580331"/>
                    <a:pt x="2226525" y="2541435"/>
                    <a:pt x="2224391" y="2377194"/>
                  </a:cubicBezTo>
                  <a:cubicBezTo>
                    <a:pt x="2244275" y="2377194"/>
                    <a:pt x="2427387" y="2376979"/>
                    <a:pt x="2508231" y="2376764"/>
                  </a:cubicBezTo>
                  <a:cubicBezTo>
                    <a:pt x="2510974" y="2569056"/>
                    <a:pt x="2513609" y="2563177"/>
                    <a:pt x="2515241" y="2704063"/>
                  </a:cubicBezTo>
                  <a:cubicBezTo>
                    <a:pt x="2381703" y="2703328"/>
                    <a:pt x="2510274" y="2701643"/>
                    <a:pt x="2230756" y="2701876"/>
                  </a:cubicBezTo>
                  <a:close/>
                  <a:moveTo>
                    <a:pt x="2224750" y="3388451"/>
                  </a:moveTo>
                  <a:cubicBezTo>
                    <a:pt x="2090853" y="3392305"/>
                    <a:pt x="2019244" y="3388075"/>
                    <a:pt x="1943313" y="3387448"/>
                  </a:cubicBezTo>
                  <a:cubicBezTo>
                    <a:pt x="1937235" y="3002342"/>
                    <a:pt x="1914232" y="3064576"/>
                    <a:pt x="2010010" y="3063034"/>
                  </a:cubicBezTo>
                  <a:cubicBezTo>
                    <a:pt x="2080759" y="3061887"/>
                    <a:pt x="2148245" y="3061780"/>
                    <a:pt x="2221272" y="3063160"/>
                  </a:cubicBezTo>
                  <a:cubicBezTo>
                    <a:pt x="2224606" y="3148641"/>
                    <a:pt x="2226023" y="3388398"/>
                    <a:pt x="2224750" y="3388451"/>
                  </a:cubicBezTo>
                  <a:close/>
                  <a:moveTo>
                    <a:pt x="2117443" y="2701966"/>
                  </a:moveTo>
                  <a:cubicBezTo>
                    <a:pt x="2017505" y="2701966"/>
                    <a:pt x="2014457" y="2703131"/>
                    <a:pt x="1931121" y="2703364"/>
                  </a:cubicBezTo>
                  <a:cubicBezTo>
                    <a:pt x="1927966" y="2475455"/>
                    <a:pt x="1927374" y="2435322"/>
                    <a:pt x="1926370" y="2378717"/>
                  </a:cubicBezTo>
                  <a:cubicBezTo>
                    <a:pt x="2255893" y="2377714"/>
                    <a:pt x="2209295" y="2356204"/>
                    <a:pt x="2210460" y="2429873"/>
                  </a:cubicBezTo>
                  <a:cubicBezTo>
                    <a:pt x="2215624" y="2759485"/>
                    <a:pt x="2243145" y="2701858"/>
                    <a:pt x="2117443" y="2701966"/>
                  </a:cubicBezTo>
                  <a:close/>
                  <a:moveTo>
                    <a:pt x="1928647" y="3387358"/>
                  </a:moveTo>
                  <a:cubicBezTo>
                    <a:pt x="1791792" y="3386677"/>
                    <a:pt x="1783312" y="3391032"/>
                    <a:pt x="1644055" y="3389796"/>
                  </a:cubicBezTo>
                  <a:cubicBezTo>
                    <a:pt x="1637295" y="3011358"/>
                    <a:pt x="1614848" y="3061654"/>
                    <a:pt x="1687372" y="3061654"/>
                  </a:cubicBezTo>
                  <a:cubicBezTo>
                    <a:pt x="1793191" y="3061654"/>
                    <a:pt x="1795378" y="3063895"/>
                    <a:pt x="1902363" y="3063895"/>
                  </a:cubicBezTo>
                  <a:cubicBezTo>
                    <a:pt x="1930978" y="3063895"/>
                    <a:pt x="1922838" y="3019532"/>
                    <a:pt x="1928647" y="3387358"/>
                  </a:cubicBezTo>
                  <a:close/>
                  <a:moveTo>
                    <a:pt x="1902363" y="3047261"/>
                  </a:moveTo>
                  <a:cubicBezTo>
                    <a:pt x="1900767" y="3047261"/>
                    <a:pt x="1636937" y="3046418"/>
                    <a:pt x="1636919" y="3041113"/>
                  </a:cubicBezTo>
                  <a:cubicBezTo>
                    <a:pt x="1636148" y="2671154"/>
                    <a:pt x="1604915" y="2721019"/>
                    <a:pt x="1687372" y="2721019"/>
                  </a:cubicBezTo>
                  <a:cubicBezTo>
                    <a:pt x="1962587" y="2721019"/>
                    <a:pt x="1916778" y="2695190"/>
                    <a:pt x="1917298" y="2796552"/>
                  </a:cubicBezTo>
                  <a:cubicBezTo>
                    <a:pt x="1918804" y="3085404"/>
                    <a:pt x="1933237" y="3047261"/>
                    <a:pt x="1902363" y="3047261"/>
                  </a:cubicBezTo>
                  <a:close/>
                  <a:moveTo>
                    <a:pt x="1902363" y="2703417"/>
                  </a:moveTo>
                  <a:cubicBezTo>
                    <a:pt x="1588958" y="2703417"/>
                    <a:pt x="1630930" y="2717255"/>
                    <a:pt x="1630249" y="2674111"/>
                  </a:cubicBezTo>
                  <a:cubicBezTo>
                    <a:pt x="1628331" y="2552010"/>
                    <a:pt x="1630769" y="2551939"/>
                    <a:pt x="1628851" y="2429551"/>
                  </a:cubicBezTo>
                  <a:cubicBezTo>
                    <a:pt x="1627829" y="2364360"/>
                    <a:pt x="1616013" y="2377678"/>
                    <a:pt x="1687372" y="2377678"/>
                  </a:cubicBezTo>
                  <a:cubicBezTo>
                    <a:pt x="1957011" y="2377678"/>
                    <a:pt x="1911488" y="2362191"/>
                    <a:pt x="1912546" y="2429838"/>
                  </a:cubicBezTo>
                  <a:cubicBezTo>
                    <a:pt x="1917549" y="2745630"/>
                    <a:pt x="1920937" y="2703417"/>
                    <a:pt x="1902363" y="2703417"/>
                  </a:cubicBezTo>
                  <a:close/>
                  <a:moveTo>
                    <a:pt x="1629353" y="3389635"/>
                  </a:moveTo>
                  <a:cubicBezTo>
                    <a:pt x="1522888" y="3388272"/>
                    <a:pt x="1596291" y="3386731"/>
                    <a:pt x="1345083" y="3387699"/>
                  </a:cubicBezTo>
                  <a:cubicBezTo>
                    <a:pt x="1338736" y="3013921"/>
                    <a:pt x="1325899" y="3061654"/>
                    <a:pt x="1364913" y="3061331"/>
                  </a:cubicBezTo>
                  <a:cubicBezTo>
                    <a:pt x="1429871" y="3060812"/>
                    <a:pt x="1482995" y="3060615"/>
                    <a:pt x="1579778" y="3061260"/>
                  </a:cubicBezTo>
                  <a:cubicBezTo>
                    <a:pt x="1632723" y="3061672"/>
                    <a:pt x="1622414" y="3006573"/>
                    <a:pt x="1629353" y="3389635"/>
                  </a:cubicBezTo>
                  <a:close/>
                  <a:moveTo>
                    <a:pt x="1335760" y="3748373"/>
                  </a:moveTo>
                  <a:cubicBezTo>
                    <a:pt x="1340493" y="4000228"/>
                    <a:pt x="1339310" y="3976837"/>
                    <a:pt x="1340386" y="4072983"/>
                  </a:cubicBezTo>
                  <a:cubicBezTo>
                    <a:pt x="1294522" y="4072356"/>
                    <a:pt x="1281559" y="4072500"/>
                    <a:pt x="1055919" y="4072446"/>
                  </a:cubicBezTo>
                  <a:cubicBezTo>
                    <a:pt x="1053929" y="3982698"/>
                    <a:pt x="1052028" y="3958375"/>
                    <a:pt x="1050522" y="3746993"/>
                  </a:cubicBezTo>
                  <a:cubicBezTo>
                    <a:pt x="1052512" y="3747011"/>
                    <a:pt x="1334272" y="3748373"/>
                    <a:pt x="1335760" y="3748373"/>
                  </a:cubicBezTo>
                  <a:close/>
                  <a:moveTo>
                    <a:pt x="1050396" y="3730359"/>
                  </a:moveTo>
                  <a:cubicBezTo>
                    <a:pt x="1049984" y="3685369"/>
                    <a:pt x="1049536" y="3661924"/>
                    <a:pt x="1045627" y="3407792"/>
                  </a:cubicBezTo>
                  <a:cubicBezTo>
                    <a:pt x="1045502" y="3399421"/>
                    <a:pt x="1030710" y="3405390"/>
                    <a:pt x="1330668" y="3404404"/>
                  </a:cubicBezTo>
                  <a:cubicBezTo>
                    <a:pt x="1332515" y="3515894"/>
                    <a:pt x="1332604" y="3573754"/>
                    <a:pt x="1335455" y="3731739"/>
                  </a:cubicBezTo>
                  <a:cubicBezTo>
                    <a:pt x="1333985" y="3731721"/>
                    <a:pt x="1051759" y="3730359"/>
                    <a:pt x="1050396" y="3730359"/>
                  </a:cubicBezTo>
                  <a:close/>
                  <a:moveTo>
                    <a:pt x="1257337" y="4089133"/>
                  </a:moveTo>
                  <a:cubicBezTo>
                    <a:pt x="1366383" y="4089133"/>
                    <a:pt x="1338198" y="4029893"/>
                    <a:pt x="1343774" y="4386624"/>
                  </a:cubicBezTo>
                  <a:cubicBezTo>
                    <a:pt x="1344491" y="4432224"/>
                    <a:pt x="1382161" y="4415501"/>
                    <a:pt x="1060670" y="4414335"/>
                  </a:cubicBezTo>
                  <a:cubicBezTo>
                    <a:pt x="1058554" y="4304190"/>
                    <a:pt x="1058913" y="4219856"/>
                    <a:pt x="1056277" y="4089097"/>
                  </a:cubicBezTo>
                  <a:lnTo>
                    <a:pt x="1257337" y="4089133"/>
                  </a:lnTo>
                  <a:close/>
                  <a:moveTo>
                    <a:pt x="1579868" y="3044608"/>
                  </a:moveTo>
                  <a:cubicBezTo>
                    <a:pt x="1514049" y="3044088"/>
                    <a:pt x="1439857" y="3044034"/>
                    <a:pt x="1364769" y="3044644"/>
                  </a:cubicBezTo>
                  <a:cubicBezTo>
                    <a:pt x="1326974" y="3044949"/>
                    <a:pt x="1339041" y="3094438"/>
                    <a:pt x="1333554" y="2719083"/>
                  </a:cubicBezTo>
                  <a:cubicBezTo>
                    <a:pt x="1445218" y="2721485"/>
                    <a:pt x="1378969" y="2721754"/>
                    <a:pt x="1616408" y="2721091"/>
                  </a:cubicBezTo>
                  <a:cubicBezTo>
                    <a:pt x="1623974" y="3095836"/>
                    <a:pt x="1638461" y="3045002"/>
                    <a:pt x="1579868" y="3044608"/>
                  </a:cubicBezTo>
                  <a:close/>
                  <a:moveTo>
                    <a:pt x="1330399" y="3387752"/>
                  </a:moveTo>
                  <a:cubicBezTo>
                    <a:pt x="1157847" y="3388380"/>
                    <a:pt x="1171097" y="3386874"/>
                    <a:pt x="1045287" y="3386856"/>
                  </a:cubicBezTo>
                  <a:cubicBezTo>
                    <a:pt x="1039334" y="3038836"/>
                    <a:pt x="1035945" y="3062425"/>
                    <a:pt x="1042310" y="3062407"/>
                  </a:cubicBezTo>
                  <a:cubicBezTo>
                    <a:pt x="1044426" y="3062407"/>
                    <a:pt x="1322384" y="3061618"/>
                    <a:pt x="1323944" y="3061600"/>
                  </a:cubicBezTo>
                  <a:cubicBezTo>
                    <a:pt x="1326741" y="3234284"/>
                    <a:pt x="1329628" y="3343282"/>
                    <a:pt x="1330399" y="3387752"/>
                  </a:cubicBezTo>
                  <a:close/>
                  <a:moveTo>
                    <a:pt x="1038653" y="3041023"/>
                  </a:moveTo>
                  <a:cubicBezTo>
                    <a:pt x="1037667" y="2968842"/>
                    <a:pt x="1031911" y="2719657"/>
                    <a:pt x="1042328" y="2719657"/>
                  </a:cubicBezTo>
                  <a:cubicBezTo>
                    <a:pt x="1374397" y="2719657"/>
                    <a:pt x="1318637" y="2693362"/>
                    <a:pt x="1319928" y="2796606"/>
                  </a:cubicBezTo>
                  <a:cubicBezTo>
                    <a:pt x="1321040" y="2885637"/>
                    <a:pt x="1321721" y="2922919"/>
                    <a:pt x="1323693" y="3044949"/>
                  </a:cubicBezTo>
                  <a:cubicBezTo>
                    <a:pt x="1003296" y="3046777"/>
                    <a:pt x="1038742" y="3047673"/>
                    <a:pt x="1038653" y="3041023"/>
                  </a:cubicBezTo>
                  <a:close/>
                  <a:moveTo>
                    <a:pt x="1257337" y="2701715"/>
                  </a:moveTo>
                  <a:cubicBezTo>
                    <a:pt x="994618" y="2701715"/>
                    <a:pt x="1036268" y="2716216"/>
                    <a:pt x="1035605" y="2674040"/>
                  </a:cubicBezTo>
                  <a:cubicBezTo>
                    <a:pt x="1030405" y="2341345"/>
                    <a:pt x="1021136" y="2377158"/>
                    <a:pt x="1042310" y="2377158"/>
                  </a:cubicBezTo>
                  <a:cubicBezTo>
                    <a:pt x="1363048" y="2377158"/>
                    <a:pt x="1312667" y="2361062"/>
                    <a:pt x="1313743" y="2429873"/>
                  </a:cubicBezTo>
                  <a:cubicBezTo>
                    <a:pt x="1318817" y="2753140"/>
                    <a:pt x="1335616" y="2701715"/>
                    <a:pt x="1257337" y="2701715"/>
                  </a:cubicBezTo>
                  <a:close/>
                  <a:moveTo>
                    <a:pt x="1030871" y="3403508"/>
                  </a:moveTo>
                  <a:cubicBezTo>
                    <a:pt x="1030889" y="3405085"/>
                    <a:pt x="1035228" y="3678719"/>
                    <a:pt x="1035694" y="3730359"/>
                  </a:cubicBezTo>
                  <a:cubicBezTo>
                    <a:pt x="946675" y="3730323"/>
                    <a:pt x="1052835" y="3730162"/>
                    <a:pt x="752357" y="3729373"/>
                  </a:cubicBezTo>
                  <a:cubicBezTo>
                    <a:pt x="751712" y="3679328"/>
                    <a:pt x="750977" y="3635127"/>
                    <a:pt x="747409" y="3407810"/>
                  </a:cubicBezTo>
                  <a:cubicBezTo>
                    <a:pt x="747373" y="3404494"/>
                    <a:pt x="722774" y="3403777"/>
                    <a:pt x="1030871" y="3403508"/>
                  </a:cubicBezTo>
                  <a:close/>
                  <a:moveTo>
                    <a:pt x="1035838" y="3746993"/>
                  </a:moveTo>
                  <a:cubicBezTo>
                    <a:pt x="1037451" y="3967570"/>
                    <a:pt x="1039262" y="3983935"/>
                    <a:pt x="1041217" y="4072446"/>
                  </a:cubicBezTo>
                  <a:cubicBezTo>
                    <a:pt x="1039675" y="4072446"/>
                    <a:pt x="759350" y="4072983"/>
                    <a:pt x="757234" y="4073001"/>
                  </a:cubicBezTo>
                  <a:cubicBezTo>
                    <a:pt x="752536" y="3768054"/>
                    <a:pt x="754150" y="3874274"/>
                    <a:pt x="752554" y="3746007"/>
                  </a:cubicBezTo>
                  <a:cubicBezTo>
                    <a:pt x="1022875" y="3746634"/>
                    <a:pt x="935810" y="3746957"/>
                    <a:pt x="1035838" y="3746993"/>
                  </a:cubicBezTo>
                  <a:close/>
                  <a:moveTo>
                    <a:pt x="1041575" y="4089097"/>
                  </a:moveTo>
                  <a:cubicBezTo>
                    <a:pt x="1044372" y="4227635"/>
                    <a:pt x="1043565" y="4287359"/>
                    <a:pt x="1045986" y="4414299"/>
                  </a:cubicBezTo>
                  <a:cubicBezTo>
                    <a:pt x="1044193" y="4414299"/>
                    <a:pt x="1013247" y="4414174"/>
                    <a:pt x="761250" y="4414909"/>
                  </a:cubicBezTo>
                  <a:cubicBezTo>
                    <a:pt x="758794" y="4263914"/>
                    <a:pt x="760515" y="4286087"/>
                    <a:pt x="757503" y="4089653"/>
                  </a:cubicBezTo>
                  <a:cubicBezTo>
                    <a:pt x="761035" y="4089653"/>
                    <a:pt x="1024291" y="4089097"/>
                    <a:pt x="1041575" y="4089097"/>
                  </a:cubicBezTo>
                  <a:close/>
                  <a:moveTo>
                    <a:pt x="1042310" y="4430933"/>
                  </a:moveTo>
                  <a:cubicBezTo>
                    <a:pt x="1048353" y="4430933"/>
                    <a:pt x="1045574" y="4422294"/>
                    <a:pt x="1048568" y="4509083"/>
                  </a:cubicBezTo>
                  <a:cubicBezTo>
                    <a:pt x="1058160" y="4787682"/>
                    <a:pt x="1056026" y="4759577"/>
                    <a:pt x="1042310" y="4759577"/>
                  </a:cubicBezTo>
                  <a:cubicBezTo>
                    <a:pt x="1040535" y="4759577"/>
                    <a:pt x="767669" y="4759631"/>
                    <a:pt x="767490" y="4753178"/>
                  </a:cubicBezTo>
                  <a:cubicBezTo>
                    <a:pt x="765248" y="4673916"/>
                    <a:pt x="765428" y="4670636"/>
                    <a:pt x="761537" y="4431579"/>
                  </a:cubicBezTo>
                  <a:cubicBezTo>
                    <a:pt x="763527" y="4431579"/>
                    <a:pt x="1040715" y="4430933"/>
                    <a:pt x="1042310" y="4430933"/>
                  </a:cubicBezTo>
                  <a:close/>
                  <a:moveTo>
                    <a:pt x="827391" y="4774203"/>
                  </a:moveTo>
                  <a:cubicBezTo>
                    <a:pt x="934412" y="4774203"/>
                    <a:pt x="934788" y="4776229"/>
                    <a:pt x="1042328" y="4776229"/>
                  </a:cubicBezTo>
                  <a:cubicBezTo>
                    <a:pt x="1059648" y="4776229"/>
                    <a:pt x="1051060" y="4740326"/>
                    <a:pt x="1056116" y="5099674"/>
                  </a:cubicBezTo>
                  <a:cubicBezTo>
                    <a:pt x="1049124" y="5099656"/>
                    <a:pt x="775952" y="5101198"/>
                    <a:pt x="774625" y="5101215"/>
                  </a:cubicBezTo>
                  <a:cubicBezTo>
                    <a:pt x="768225" y="4716021"/>
                    <a:pt x="747803" y="4774203"/>
                    <a:pt x="827391" y="4774203"/>
                  </a:cubicBezTo>
                  <a:close/>
                  <a:moveTo>
                    <a:pt x="1061011" y="4430969"/>
                  </a:moveTo>
                  <a:cubicBezTo>
                    <a:pt x="1156538" y="4431346"/>
                    <a:pt x="1150801" y="4434052"/>
                    <a:pt x="1257337" y="4434052"/>
                  </a:cubicBezTo>
                  <a:cubicBezTo>
                    <a:pt x="1371905" y="4434052"/>
                    <a:pt x="1341874" y="4366137"/>
                    <a:pt x="1351556" y="4753680"/>
                  </a:cubicBezTo>
                  <a:cubicBezTo>
                    <a:pt x="1351735" y="4760903"/>
                    <a:pt x="1387540" y="4759003"/>
                    <a:pt x="1067609" y="4759559"/>
                  </a:cubicBezTo>
                  <a:cubicBezTo>
                    <a:pt x="1066856" y="4573199"/>
                    <a:pt x="1062588" y="4504352"/>
                    <a:pt x="1061011" y="4430969"/>
                  </a:cubicBezTo>
                  <a:close/>
                  <a:moveTo>
                    <a:pt x="1352111" y="4775727"/>
                  </a:moveTo>
                  <a:cubicBezTo>
                    <a:pt x="1356863" y="4970331"/>
                    <a:pt x="1353331" y="4983470"/>
                    <a:pt x="1354855" y="5101108"/>
                  </a:cubicBezTo>
                  <a:cubicBezTo>
                    <a:pt x="1091204" y="5101287"/>
                    <a:pt x="1193329" y="5100050"/>
                    <a:pt x="1070782" y="5099692"/>
                  </a:cubicBezTo>
                  <a:cubicBezTo>
                    <a:pt x="1070764" y="5098276"/>
                    <a:pt x="1067716" y="4777591"/>
                    <a:pt x="1067698" y="4776193"/>
                  </a:cubicBezTo>
                  <a:cubicBezTo>
                    <a:pt x="1148326" y="4776067"/>
                    <a:pt x="1233061" y="4774508"/>
                    <a:pt x="1352111" y="4775727"/>
                  </a:cubicBezTo>
                  <a:close/>
                  <a:moveTo>
                    <a:pt x="1355106" y="5117742"/>
                  </a:moveTo>
                  <a:cubicBezTo>
                    <a:pt x="1355123" y="5119068"/>
                    <a:pt x="1359409" y="5392935"/>
                    <a:pt x="1360681" y="5443822"/>
                  </a:cubicBezTo>
                  <a:cubicBezTo>
                    <a:pt x="1206722" y="5442818"/>
                    <a:pt x="1143898" y="5444395"/>
                    <a:pt x="1077093" y="5444593"/>
                  </a:cubicBezTo>
                  <a:cubicBezTo>
                    <a:pt x="1077075" y="5443320"/>
                    <a:pt x="1071141" y="5122115"/>
                    <a:pt x="1071051" y="5116344"/>
                  </a:cubicBezTo>
                  <a:cubicBezTo>
                    <a:pt x="1205898" y="5116774"/>
                    <a:pt x="1082472" y="5117939"/>
                    <a:pt x="1355106" y="5117742"/>
                  </a:cubicBezTo>
                  <a:close/>
                  <a:moveTo>
                    <a:pt x="1361094" y="5460492"/>
                  </a:moveTo>
                  <a:cubicBezTo>
                    <a:pt x="1366742" y="5668110"/>
                    <a:pt x="1365254" y="5689978"/>
                    <a:pt x="1366186" y="5786124"/>
                  </a:cubicBezTo>
                  <a:cubicBezTo>
                    <a:pt x="1256638" y="5784887"/>
                    <a:pt x="1122239" y="5786213"/>
                    <a:pt x="1081827" y="5786321"/>
                  </a:cubicBezTo>
                  <a:cubicBezTo>
                    <a:pt x="1080912" y="5694781"/>
                    <a:pt x="1082203" y="5698742"/>
                    <a:pt x="1077398" y="5461227"/>
                  </a:cubicBezTo>
                  <a:cubicBezTo>
                    <a:pt x="1165700" y="5461011"/>
                    <a:pt x="1198493" y="5459434"/>
                    <a:pt x="1361094" y="5460492"/>
                  </a:cubicBezTo>
                  <a:close/>
                  <a:moveTo>
                    <a:pt x="1364769" y="5802811"/>
                  </a:moveTo>
                  <a:cubicBezTo>
                    <a:pt x="1368409" y="5802829"/>
                    <a:pt x="1364536" y="5783901"/>
                    <a:pt x="1371296" y="6127619"/>
                  </a:cubicBezTo>
                  <a:cubicBezTo>
                    <a:pt x="1208282" y="6126705"/>
                    <a:pt x="1162562" y="6127691"/>
                    <a:pt x="1088909" y="6127888"/>
                  </a:cubicBezTo>
                  <a:cubicBezTo>
                    <a:pt x="1086363" y="5958341"/>
                    <a:pt x="1083871" y="5966551"/>
                    <a:pt x="1081988" y="5802991"/>
                  </a:cubicBezTo>
                  <a:cubicBezTo>
                    <a:pt x="1171419" y="5802794"/>
                    <a:pt x="1231088" y="5801539"/>
                    <a:pt x="1364769" y="5802811"/>
                  </a:cubicBezTo>
                  <a:close/>
                  <a:moveTo>
                    <a:pt x="1369808" y="5120341"/>
                  </a:moveTo>
                  <a:cubicBezTo>
                    <a:pt x="1369736" y="5115662"/>
                    <a:pt x="1347127" y="5118029"/>
                    <a:pt x="1656587" y="5118710"/>
                  </a:cubicBezTo>
                  <a:cubicBezTo>
                    <a:pt x="1657017" y="5145292"/>
                    <a:pt x="1660460" y="5435774"/>
                    <a:pt x="1660514" y="5443804"/>
                  </a:cubicBezTo>
                  <a:cubicBezTo>
                    <a:pt x="1575224" y="5443858"/>
                    <a:pt x="1483157" y="5444611"/>
                    <a:pt x="1375330" y="5443912"/>
                  </a:cubicBezTo>
                  <a:cubicBezTo>
                    <a:pt x="1374218" y="5398133"/>
                    <a:pt x="1373967" y="5374993"/>
                    <a:pt x="1369808" y="5120341"/>
                  </a:cubicBezTo>
                  <a:close/>
                  <a:moveTo>
                    <a:pt x="1660621" y="5460456"/>
                  </a:moveTo>
                  <a:cubicBezTo>
                    <a:pt x="1661285" y="5644450"/>
                    <a:pt x="1663257" y="5684349"/>
                    <a:pt x="1665283" y="5786823"/>
                  </a:cubicBezTo>
                  <a:cubicBezTo>
                    <a:pt x="1443031" y="5786644"/>
                    <a:pt x="1429835" y="5786716"/>
                    <a:pt x="1380888" y="5786268"/>
                  </a:cubicBezTo>
                  <a:cubicBezTo>
                    <a:pt x="1380045" y="5695964"/>
                    <a:pt x="1381318" y="5665403"/>
                    <a:pt x="1375796" y="5460581"/>
                  </a:cubicBezTo>
                  <a:cubicBezTo>
                    <a:pt x="1479912" y="5461227"/>
                    <a:pt x="1594767" y="5460510"/>
                    <a:pt x="1660621" y="5460456"/>
                  </a:cubicBezTo>
                  <a:close/>
                  <a:moveTo>
                    <a:pt x="1472328" y="5803313"/>
                  </a:moveTo>
                  <a:cubicBezTo>
                    <a:pt x="1702737" y="5803510"/>
                    <a:pt x="1665391" y="5786428"/>
                    <a:pt x="1666448" y="5854756"/>
                  </a:cubicBezTo>
                  <a:cubicBezTo>
                    <a:pt x="1668134" y="5962518"/>
                    <a:pt x="1667972" y="5978614"/>
                    <a:pt x="1669855" y="6099496"/>
                  </a:cubicBezTo>
                  <a:cubicBezTo>
                    <a:pt x="1670447" y="6137567"/>
                    <a:pt x="1716238" y="6129393"/>
                    <a:pt x="1385962" y="6127691"/>
                  </a:cubicBezTo>
                  <a:cubicBezTo>
                    <a:pt x="1385532" y="6105984"/>
                    <a:pt x="1385818" y="6123765"/>
                    <a:pt x="1381713" y="5854470"/>
                  </a:cubicBezTo>
                  <a:cubicBezTo>
                    <a:pt x="1380727" y="5789153"/>
                    <a:pt x="1362779" y="5803313"/>
                    <a:pt x="1472328" y="5803313"/>
                  </a:cubicBezTo>
                  <a:close/>
                  <a:moveTo>
                    <a:pt x="1663347" y="4774095"/>
                  </a:moveTo>
                  <a:cubicBezTo>
                    <a:pt x="1664620" y="4774095"/>
                    <a:pt x="1889776" y="4773594"/>
                    <a:pt x="1948835" y="4773683"/>
                  </a:cubicBezTo>
                  <a:cubicBezTo>
                    <a:pt x="1953389" y="5159577"/>
                    <a:pt x="1968773" y="5100445"/>
                    <a:pt x="1902363" y="5100445"/>
                  </a:cubicBezTo>
                  <a:cubicBezTo>
                    <a:pt x="1795324" y="5100445"/>
                    <a:pt x="1792976" y="5102112"/>
                    <a:pt x="1687372" y="5102112"/>
                  </a:cubicBezTo>
                  <a:cubicBezTo>
                    <a:pt x="1665982" y="5102112"/>
                    <a:pt x="1670213" y="5145632"/>
                    <a:pt x="1663347" y="4774095"/>
                  </a:cubicBezTo>
                  <a:close/>
                  <a:moveTo>
                    <a:pt x="1687372" y="5118745"/>
                  </a:moveTo>
                  <a:cubicBezTo>
                    <a:pt x="1974474" y="5118745"/>
                    <a:pt x="1952851" y="5113260"/>
                    <a:pt x="1952977" y="5120628"/>
                  </a:cubicBezTo>
                  <a:cubicBezTo>
                    <a:pt x="1958930" y="5499423"/>
                    <a:pt x="1981269" y="5444861"/>
                    <a:pt x="1902363" y="5444916"/>
                  </a:cubicBezTo>
                  <a:cubicBezTo>
                    <a:pt x="1797422" y="5444916"/>
                    <a:pt x="1797494" y="5443804"/>
                    <a:pt x="1687372" y="5443804"/>
                  </a:cubicBezTo>
                  <a:cubicBezTo>
                    <a:pt x="1670895" y="5443804"/>
                    <a:pt x="1675736" y="5455742"/>
                    <a:pt x="1674319" y="5365045"/>
                  </a:cubicBezTo>
                  <a:cubicBezTo>
                    <a:pt x="1669873" y="5080871"/>
                    <a:pt x="1665086" y="5118745"/>
                    <a:pt x="1687372" y="5118745"/>
                  </a:cubicBezTo>
                  <a:close/>
                  <a:moveTo>
                    <a:pt x="1687372" y="5460456"/>
                  </a:moveTo>
                  <a:cubicBezTo>
                    <a:pt x="2002964" y="5460456"/>
                    <a:pt x="1959575" y="5453125"/>
                    <a:pt x="1960436" y="5487773"/>
                  </a:cubicBezTo>
                  <a:cubicBezTo>
                    <a:pt x="1968970" y="5843410"/>
                    <a:pt x="1977881" y="5784977"/>
                    <a:pt x="1902363" y="5784977"/>
                  </a:cubicBezTo>
                  <a:cubicBezTo>
                    <a:pt x="1634803" y="5784977"/>
                    <a:pt x="1680559" y="5809533"/>
                    <a:pt x="1678784" y="5732046"/>
                  </a:cubicBezTo>
                  <a:cubicBezTo>
                    <a:pt x="1671773" y="5427045"/>
                    <a:pt x="1673513" y="5460456"/>
                    <a:pt x="1687372" y="5460456"/>
                  </a:cubicBezTo>
                  <a:close/>
                  <a:moveTo>
                    <a:pt x="1963501" y="4773719"/>
                  </a:moveTo>
                  <a:cubicBezTo>
                    <a:pt x="2252397" y="4774293"/>
                    <a:pt x="2121907" y="4773755"/>
                    <a:pt x="2247072" y="4774687"/>
                  </a:cubicBezTo>
                  <a:cubicBezTo>
                    <a:pt x="2257381" y="5153698"/>
                    <a:pt x="2256556" y="5101395"/>
                    <a:pt x="2225090" y="5100642"/>
                  </a:cubicBezTo>
                  <a:cubicBezTo>
                    <a:pt x="1913048" y="5093078"/>
                    <a:pt x="1967159" y="5136437"/>
                    <a:pt x="1966281" y="4998078"/>
                  </a:cubicBezTo>
                  <a:cubicBezTo>
                    <a:pt x="1965707" y="4904065"/>
                    <a:pt x="1964757" y="4878613"/>
                    <a:pt x="1963501" y="4773719"/>
                  </a:cubicBezTo>
                  <a:close/>
                  <a:moveTo>
                    <a:pt x="2009974" y="5116541"/>
                  </a:moveTo>
                  <a:cubicBezTo>
                    <a:pt x="2277265" y="5114014"/>
                    <a:pt x="2251393" y="5119319"/>
                    <a:pt x="2251429" y="5120628"/>
                  </a:cubicBezTo>
                  <a:cubicBezTo>
                    <a:pt x="2257238" y="5491895"/>
                    <a:pt x="2276440" y="5443786"/>
                    <a:pt x="2224875" y="5444270"/>
                  </a:cubicBezTo>
                  <a:cubicBezTo>
                    <a:pt x="2153373" y="5444844"/>
                    <a:pt x="2163270" y="5444701"/>
                    <a:pt x="1974116" y="5444861"/>
                  </a:cubicBezTo>
                  <a:cubicBezTo>
                    <a:pt x="1965868" y="5064452"/>
                    <a:pt x="1951937" y="5117168"/>
                    <a:pt x="2009974" y="5116541"/>
                  </a:cubicBezTo>
                  <a:close/>
                  <a:moveTo>
                    <a:pt x="2259640" y="5460653"/>
                  </a:moveTo>
                  <a:cubicBezTo>
                    <a:pt x="2264338" y="5710411"/>
                    <a:pt x="2263101" y="5688149"/>
                    <a:pt x="2264266" y="5786984"/>
                  </a:cubicBezTo>
                  <a:cubicBezTo>
                    <a:pt x="1959916" y="5785102"/>
                    <a:pt x="2205404" y="5787145"/>
                    <a:pt x="1979190" y="5785246"/>
                  </a:cubicBezTo>
                  <a:cubicBezTo>
                    <a:pt x="1978365" y="5697721"/>
                    <a:pt x="1979405" y="5672878"/>
                    <a:pt x="1974492" y="5461513"/>
                  </a:cubicBezTo>
                  <a:cubicBezTo>
                    <a:pt x="2248237" y="5461280"/>
                    <a:pt x="2138976" y="5461442"/>
                    <a:pt x="2259640" y="5460653"/>
                  </a:cubicBezTo>
                  <a:close/>
                  <a:moveTo>
                    <a:pt x="2261792" y="4774777"/>
                  </a:moveTo>
                  <a:cubicBezTo>
                    <a:pt x="2430453" y="4775781"/>
                    <a:pt x="2421793" y="4773253"/>
                    <a:pt x="2546330" y="4773217"/>
                  </a:cubicBezTo>
                  <a:cubicBezTo>
                    <a:pt x="2545685" y="5026632"/>
                    <a:pt x="2559473" y="5099978"/>
                    <a:pt x="2547549" y="5099978"/>
                  </a:cubicBezTo>
                  <a:cubicBezTo>
                    <a:pt x="2442250" y="5099978"/>
                    <a:pt x="2378709" y="5103223"/>
                    <a:pt x="2265844" y="5101484"/>
                  </a:cubicBezTo>
                  <a:cubicBezTo>
                    <a:pt x="2264392" y="4999674"/>
                    <a:pt x="2265683" y="4916989"/>
                    <a:pt x="2261792" y="4774777"/>
                  </a:cubicBezTo>
                  <a:close/>
                  <a:moveTo>
                    <a:pt x="2332469" y="5118566"/>
                  </a:moveTo>
                  <a:cubicBezTo>
                    <a:pt x="2570033" y="5118566"/>
                    <a:pt x="2552659" y="5112149"/>
                    <a:pt x="2552785" y="5120592"/>
                  </a:cubicBezTo>
                  <a:cubicBezTo>
                    <a:pt x="2558415" y="5481051"/>
                    <a:pt x="2561015" y="5442281"/>
                    <a:pt x="2547514" y="5442281"/>
                  </a:cubicBezTo>
                  <a:cubicBezTo>
                    <a:pt x="2218493" y="5442281"/>
                    <a:pt x="2274324" y="5469597"/>
                    <a:pt x="2272693" y="5365009"/>
                  </a:cubicBezTo>
                  <a:cubicBezTo>
                    <a:pt x="2268067" y="5067823"/>
                    <a:pt x="2239685" y="5118566"/>
                    <a:pt x="2332469" y="5118566"/>
                  </a:cubicBezTo>
                  <a:close/>
                  <a:moveTo>
                    <a:pt x="2332469" y="5460456"/>
                  </a:moveTo>
                  <a:cubicBezTo>
                    <a:pt x="2596281" y="5460456"/>
                    <a:pt x="2557590" y="5446188"/>
                    <a:pt x="2558594" y="5488454"/>
                  </a:cubicBezTo>
                  <a:cubicBezTo>
                    <a:pt x="2567092" y="5825163"/>
                    <a:pt x="2563560" y="5784565"/>
                    <a:pt x="2547514" y="5784565"/>
                  </a:cubicBezTo>
                  <a:cubicBezTo>
                    <a:pt x="2234360" y="5784565"/>
                    <a:pt x="2279094" y="5811129"/>
                    <a:pt x="2278430" y="5732136"/>
                  </a:cubicBezTo>
                  <a:cubicBezTo>
                    <a:pt x="2275795" y="5411827"/>
                    <a:pt x="2256467" y="5460456"/>
                    <a:pt x="2332469" y="5460456"/>
                  </a:cubicBezTo>
                  <a:close/>
                  <a:moveTo>
                    <a:pt x="2332469" y="5803815"/>
                  </a:moveTo>
                  <a:cubicBezTo>
                    <a:pt x="2601356" y="5803815"/>
                    <a:pt x="2561642" y="5780101"/>
                    <a:pt x="2562807" y="5854756"/>
                  </a:cubicBezTo>
                  <a:cubicBezTo>
                    <a:pt x="2567702" y="6167321"/>
                    <a:pt x="2580737" y="6128587"/>
                    <a:pt x="2547532" y="6128587"/>
                  </a:cubicBezTo>
                  <a:cubicBezTo>
                    <a:pt x="2241460" y="6128587"/>
                    <a:pt x="2283002" y="6137854"/>
                    <a:pt x="2282375" y="6099209"/>
                  </a:cubicBezTo>
                  <a:cubicBezTo>
                    <a:pt x="2276853" y="5746242"/>
                    <a:pt x="2266507" y="5803815"/>
                    <a:pt x="2332469" y="5803815"/>
                  </a:cubicBezTo>
                  <a:close/>
                  <a:moveTo>
                    <a:pt x="2567469" y="5120305"/>
                  </a:moveTo>
                  <a:cubicBezTo>
                    <a:pt x="2567344" y="5111719"/>
                    <a:pt x="2561552" y="5119875"/>
                    <a:pt x="2850842" y="5118584"/>
                  </a:cubicBezTo>
                  <a:cubicBezTo>
                    <a:pt x="2852635" y="5238265"/>
                    <a:pt x="2851990" y="5328694"/>
                    <a:pt x="2855038" y="5444270"/>
                  </a:cubicBezTo>
                  <a:cubicBezTo>
                    <a:pt x="2694803" y="5446063"/>
                    <a:pt x="2664843" y="5442729"/>
                    <a:pt x="2572238" y="5442334"/>
                  </a:cubicBezTo>
                  <a:cubicBezTo>
                    <a:pt x="2570051" y="5340093"/>
                    <a:pt x="2569334" y="5239628"/>
                    <a:pt x="2567469" y="5120305"/>
                  </a:cubicBezTo>
                  <a:close/>
                  <a:moveTo>
                    <a:pt x="2870224" y="4776695"/>
                  </a:moveTo>
                  <a:cubicBezTo>
                    <a:pt x="2966612" y="4776569"/>
                    <a:pt x="2897154" y="4776569"/>
                    <a:pt x="3144309" y="4776605"/>
                  </a:cubicBezTo>
                  <a:cubicBezTo>
                    <a:pt x="3147465" y="5005697"/>
                    <a:pt x="3148505" y="4979007"/>
                    <a:pt x="3150585" y="5101448"/>
                  </a:cubicBezTo>
                  <a:cubicBezTo>
                    <a:pt x="2923115" y="5101592"/>
                    <a:pt x="2914975" y="5101556"/>
                    <a:pt x="2865275" y="5101843"/>
                  </a:cubicBezTo>
                  <a:cubicBezTo>
                    <a:pt x="2859394" y="4739268"/>
                    <a:pt x="2852976" y="4776730"/>
                    <a:pt x="2870224" y="4776695"/>
                  </a:cubicBezTo>
                  <a:close/>
                  <a:moveTo>
                    <a:pt x="2870242" y="5118495"/>
                  </a:moveTo>
                  <a:cubicBezTo>
                    <a:pt x="2932169" y="5118172"/>
                    <a:pt x="2931201" y="5118244"/>
                    <a:pt x="3150836" y="5118082"/>
                  </a:cubicBezTo>
                  <a:cubicBezTo>
                    <a:pt x="3150854" y="5119570"/>
                    <a:pt x="3155121" y="5400158"/>
                    <a:pt x="3155408" y="5441886"/>
                  </a:cubicBezTo>
                  <a:cubicBezTo>
                    <a:pt x="3154045" y="5441886"/>
                    <a:pt x="2871013" y="5444073"/>
                    <a:pt x="2869722" y="5444091"/>
                  </a:cubicBezTo>
                  <a:cubicBezTo>
                    <a:pt x="2869704" y="5442818"/>
                    <a:pt x="2862048" y="5118548"/>
                    <a:pt x="2870242" y="5118495"/>
                  </a:cubicBezTo>
                  <a:close/>
                  <a:moveTo>
                    <a:pt x="2870313" y="5460743"/>
                  </a:moveTo>
                  <a:cubicBezTo>
                    <a:pt x="3201145" y="5456728"/>
                    <a:pt x="3155515" y="5449701"/>
                    <a:pt x="3155605" y="5487558"/>
                  </a:cubicBezTo>
                  <a:cubicBezTo>
                    <a:pt x="3156340" y="5840041"/>
                    <a:pt x="3183879" y="5787289"/>
                    <a:pt x="3085376" y="5786106"/>
                  </a:cubicBezTo>
                  <a:cubicBezTo>
                    <a:pt x="3017244" y="5785192"/>
                    <a:pt x="2942999" y="5785102"/>
                    <a:pt x="2875674" y="5786268"/>
                  </a:cubicBezTo>
                  <a:cubicBezTo>
                    <a:pt x="2875208" y="5741187"/>
                    <a:pt x="2872895" y="5460707"/>
                    <a:pt x="2870313" y="5460743"/>
                  </a:cubicBezTo>
                  <a:close/>
                  <a:moveTo>
                    <a:pt x="3159245" y="5803367"/>
                  </a:moveTo>
                  <a:cubicBezTo>
                    <a:pt x="3161091" y="5935470"/>
                    <a:pt x="3161916" y="5949988"/>
                    <a:pt x="3164821" y="6127368"/>
                  </a:cubicBezTo>
                  <a:cubicBezTo>
                    <a:pt x="2963062" y="6127404"/>
                    <a:pt x="2937710" y="6127081"/>
                    <a:pt x="2879870" y="6128497"/>
                  </a:cubicBezTo>
                  <a:cubicBezTo>
                    <a:pt x="2879153" y="6090103"/>
                    <a:pt x="2875871" y="5804281"/>
                    <a:pt x="2875854" y="5802937"/>
                  </a:cubicBezTo>
                  <a:cubicBezTo>
                    <a:pt x="3000301" y="5800750"/>
                    <a:pt x="3081736" y="5803116"/>
                    <a:pt x="3159245" y="5803367"/>
                  </a:cubicBezTo>
                  <a:close/>
                  <a:moveTo>
                    <a:pt x="3159011" y="4776623"/>
                  </a:moveTo>
                  <a:cubicBezTo>
                    <a:pt x="3324804" y="4776641"/>
                    <a:pt x="3308453" y="4773020"/>
                    <a:pt x="3441613" y="4773880"/>
                  </a:cubicBezTo>
                  <a:cubicBezTo>
                    <a:pt x="3442546" y="4845524"/>
                    <a:pt x="3443765" y="4926775"/>
                    <a:pt x="3445558" y="4998366"/>
                  </a:cubicBezTo>
                  <a:cubicBezTo>
                    <a:pt x="3448803" y="5132924"/>
                    <a:pt x="3501982" y="5101431"/>
                    <a:pt x="3192844" y="5101431"/>
                  </a:cubicBezTo>
                  <a:cubicBezTo>
                    <a:pt x="3155659" y="5101448"/>
                    <a:pt x="3164193" y="5154630"/>
                    <a:pt x="3159011" y="4776623"/>
                  </a:cubicBezTo>
                  <a:close/>
                  <a:moveTo>
                    <a:pt x="3192844" y="5118064"/>
                  </a:moveTo>
                  <a:cubicBezTo>
                    <a:pt x="3194440" y="5118064"/>
                    <a:pt x="3447979" y="5118333"/>
                    <a:pt x="3448014" y="5120592"/>
                  </a:cubicBezTo>
                  <a:cubicBezTo>
                    <a:pt x="3453877" y="5494261"/>
                    <a:pt x="3468561" y="5443302"/>
                    <a:pt x="3407942" y="5443302"/>
                  </a:cubicBezTo>
                  <a:cubicBezTo>
                    <a:pt x="3305763" y="5443302"/>
                    <a:pt x="3298878" y="5441815"/>
                    <a:pt x="3192844" y="5441815"/>
                  </a:cubicBezTo>
                  <a:cubicBezTo>
                    <a:pt x="3163888" y="5441815"/>
                    <a:pt x="3170648" y="5457265"/>
                    <a:pt x="3169195" y="5365009"/>
                  </a:cubicBezTo>
                  <a:cubicBezTo>
                    <a:pt x="3164588" y="5070206"/>
                    <a:pt x="3154135" y="5118100"/>
                    <a:pt x="3192844" y="5118064"/>
                  </a:cubicBezTo>
                  <a:close/>
                  <a:moveTo>
                    <a:pt x="3192844" y="5458466"/>
                  </a:moveTo>
                  <a:cubicBezTo>
                    <a:pt x="3494649" y="5458466"/>
                    <a:pt x="3452783" y="5454469"/>
                    <a:pt x="3453052" y="5487665"/>
                  </a:cubicBezTo>
                  <a:cubicBezTo>
                    <a:pt x="3453716" y="5566371"/>
                    <a:pt x="3454021" y="5578954"/>
                    <a:pt x="3457391" y="5787127"/>
                  </a:cubicBezTo>
                  <a:cubicBezTo>
                    <a:pt x="3397436" y="5787863"/>
                    <a:pt x="3354083" y="5787056"/>
                    <a:pt x="3173713" y="5786769"/>
                  </a:cubicBezTo>
                  <a:cubicBezTo>
                    <a:pt x="3168908" y="5417132"/>
                    <a:pt x="3160661" y="5458466"/>
                    <a:pt x="3192844" y="5458466"/>
                  </a:cubicBezTo>
                  <a:close/>
                  <a:moveTo>
                    <a:pt x="3192844" y="5803421"/>
                  </a:moveTo>
                  <a:cubicBezTo>
                    <a:pt x="3278654" y="5803421"/>
                    <a:pt x="3391591" y="5804568"/>
                    <a:pt x="3457660" y="5803761"/>
                  </a:cubicBezTo>
                  <a:cubicBezTo>
                    <a:pt x="3463918" y="6189046"/>
                    <a:pt x="3477938" y="6129197"/>
                    <a:pt x="3407924" y="6129197"/>
                  </a:cubicBezTo>
                  <a:cubicBezTo>
                    <a:pt x="3140831" y="6129197"/>
                    <a:pt x="3179594" y="6134520"/>
                    <a:pt x="3179056" y="6099209"/>
                  </a:cubicBezTo>
                  <a:cubicBezTo>
                    <a:pt x="3173713" y="5757750"/>
                    <a:pt x="3165663" y="5803421"/>
                    <a:pt x="3192844" y="5803421"/>
                  </a:cubicBezTo>
                  <a:close/>
                  <a:moveTo>
                    <a:pt x="3462680" y="5120305"/>
                  </a:moveTo>
                  <a:cubicBezTo>
                    <a:pt x="3462627" y="5117348"/>
                    <a:pt x="3612050" y="5116128"/>
                    <a:pt x="3730294" y="5117419"/>
                  </a:cubicBezTo>
                  <a:cubicBezTo>
                    <a:pt x="3752024" y="5117652"/>
                    <a:pt x="3747273" y="5080369"/>
                    <a:pt x="3751737" y="5365349"/>
                  </a:cubicBezTo>
                  <a:cubicBezTo>
                    <a:pt x="3753315" y="5465636"/>
                    <a:pt x="3802728" y="5441940"/>
                    <a:pt x="3515357" y="5443087"/>
                  </a:cubicBezTo>
                  <a:cubicBezTo>
                    <a:pt x="3450040" y="5443338"/>
                    <a:pt x="3468579" y="5496735"/>
                    <a:pt x="3462680" y="5120305"/>
                  </a:cubicBezTo>
                  <a:close/>
                  <a:moveTo>
                    <a:pt x="3515429" y="5459757"/>
                  </a:moveTo>
                  <a:cubicBezTo>
                    <a:pt x="3790411" y="5458645"/>
                    <a:pt x="3753261" y="5452408"/>
                    <a:pt x="3754032" y="5487683"/>
                  </a:cubicBezTo>
                  <a:cubicBezTo>
                    <a:pt x="3761616" y="5833857"/>
                    <a:pt x="3763570" y="5786644"/>
                    <a:pt x="3730509" y="5785783"/>
                  </a:cubicBezTo>
                  <a:cubicBezTo>
                    <a:pt x="3660118" y="5783848"/>
                    <a:pt x="3588455" y="5783758"/>
                    <a:pt x="3515195" y="5785855"/>
                  </a:cubicBezTo>
                  <a:cubicBezTo>
                    <a:pt x="3457660" y="5787432"/>
                    <a:pt x="3472542" y="5816972"/>
                    <a:pt x="3469189" y="5609784"/>
                  </a:cubicBezTo>
                  <a:cubicBezTo>
                    <a:pt x="3466374" y="5429536"/>
                    <a:pt x="3456513" y="5460008"/>
                    <a:pt x="3515429" y="5459757"/>
                  </a:cubicBezTo>
                  <a:close/>
                  <a:moveTo>
                    <a:pt x="3515590" y="5802507"/>
                  </a:moveTo>
                  <a:cubicBezTo>
                    <a:pt x="3592579" y="5800392"/>
                    <a:pt x="3657052" y="5800517"/>
                    <a:pt x="3730168" y="5802435"/>
                  </a:cubicBezTo>
                  <a:cubicBezTo>
                    <a:pt x="3764359" y="5803367"/>
                    <a:pt x="3756829" y="5792684"/>
                    <a:pt x="3757797" y="5854738"/>
                  </a:cubicBezTo>
                  <a:cubicBezTo>
                    <a:pt x="3762782" y="6172609"/>
                    <a:pt x="3772750" y="6130003"/>
                    <a:pt x="3730383" y="6129842"/>
                  </a:cubicBezTo>
                  <a:cubicBezTo>
                    <a:pt x="3437257" y="6128659"/>
                    <a:pt x="3477759" y="6139324"/>
                    <a:pt x="3477132" y="6099191"/>
                  </a:cubicBezTo>
                  <a:cubicBezTo>
                    <a:pt x="3471609" y="5758359"/>
                    <a:pt x="3455079" y="5804246"/>
                    <a:pt x="3515590" y="5802507"/>
                  </a:cubicBezTo>
                  <a:close/>
                  <a:moveTo>
                    <a:pt x="3761186" y="5120305"/>
                  </a:moveTo>
                  <a:cubicBezTo>
                    <a:pt x="3761150" y="5117706"/>
                    <a:pt x="4045599" y="5115716"/>
                    <a:pt x="4046926" y="5115716"/>
                  </a:cubicBezTo>
                  <a:cubicBezTo>
                    <a:pt x="4049328" y="5262606"/>
                    <a:pt x="4045509" y="5258323"/>
                    <a:pt x="4049902" y="5442585"/>
                  </a:cubicBezTo>
                  <a:cubicBezTo>
                    <a:pt x="3710858" y="5442657"/>
                    <a:pt x="3768053" y="5469973"/>
                    <a:pt x="3766403" y="5365045"/>
                  </a:cubicBezTo>
                  <a:cubicBezTo>
                    <a:pt x="3764503" y="5242621"/>
                    <a:pt x="3763087" y="5242011"/>
                    <a:pt x="3761186" y="5120305"/>
                  </a:cubicBezTo>
                  <a:close/>
                  <a:moveTo>
                    <a:pt x="3837888" y="5803887"/>
                  </a:moveTo>
                  <a:cubicBezTo>
                    <a:pt x="4099082" y="5803887"/>
                    <a:pt x="4054689" y="5782270"/>
                    <a:pt x="4055819" y="5854792"/>
                  </a:cubicBezTo>
                  <a:cubicBezTo>
                    <a:pt x="4060570" y="6160045"/>
                    <a:pt x="4069983" y="6129232"/>
                    <a:pt x="4053004" y="6129232"/>
                  </a:cubicBezTo>
                  <a:cubicBezTo>
                    <a:pt x="3733772" y="6129232"/>
                    <a:pt x="3776767" y="6142730"/>
                    <a:pt x="3776067" y="6099209"/>
                  </a:cubicBezTo>
                  <a:cubicBezTo>
                    <a:pt x="3770581" y="5747712"/>
                    <a:pt x="3753673" y="5803887"/>
                    <a:pt x="3837888" y="5803887"/>
                  </a:cubicBezTo>
                  <a:close/>
                  <a:moveTo>
                    <a:pt x="4061610" y="5115716"/>
                  </a:moveTo>
                  <a:cubicBezTo>
                    <a:pt x="4062883" y="5115716"/>
                    <a:pt x="4345360" y="5116917"/>
                    <a:pt x="4345413" y="5120592"/>
                  </a:cubicBezTo>
                  <a:cubicBezTo>
                    <a:pt x="4348282" y="5311576"/>
                    <a:pt x="4349161" y="5373899"/>
                    <a:pt x="4350380" y="5444861"/>
                  </a:cubicBezTo>
                  <a:cubicBezTo>
                    <a:pt x="4146864" y="5446349"/>
                    <a:pt x="4194592" y="5442818"/>
                    <a:pt x="4064622" y="5442585"/>
                  </a:cubicBezTo>
                  <a:cubicBezTo>
                    <a:pt x="4060086" y="5254989"/>
                    <a:pt x="4064030" y="5266299"/>
                    <a:pt x="4061610" y="5115716"/>
                  </a:cubicBezTo>
                  <a:close/>
                  <a:moveTo>
                    <a:pt x="4350666" y="5461549"/>
                  </a:moveTo>
                  <a:cubicBezTo>
                    <a:pt x="4354539" y="5681069"/>
                    <a:pt x="4349680" y="5408583"/>
                    <a:pt x="4356225" y="5786268"/>
                  </a:cubicBezTo>
                  <a:cubicBezTo>
                    <a:pt x="4298815" y="5786483"/>
                    <a:pt x="4228209" y="5786500"/>
                    <a:pt x="4160616" y="5786052"/>
                  </a:cubicBezTo>
                  <a:cubicBezTo>
                    <a:pt x="4037656" y="5785246"/>
                    <a:pt x="4075917" y="5846601"/>
                    <a:pt x="4065823" y="5486822"/>
                  </a:cubicBezTo>
                  <a:cubicBezTo>
                    <a:pt x="4064550" y="5442657"/>
                    <a:pt x="4025303" y="5463754"/>
                    <a:pt x="4350666" y="5461549"/>
                  </a:cubicBezTo>
                  <a:close/>
                  <a:moveTo>
                    <a:pt x="4355310" y="4875637"/>
                  </a:moveTo>
                  <a:cubicBezTo>
                    <a:pt x="4353464" y="4757516"/>
                    <a:pt x="4347009" y="4775583"/>
                    <a:pt x="4375768" y="4775279"/>
                  </a:cubicBezTo>
                  <a:cubicBezTo>
                    <a:pt x="4439399" y="4774598"/>
                    <a:pt x="4443971" y="4774723"/>
                    <a:pt x="4638451" y="4774616"/>
                  </a:cubicBezTo>
                  <a:cubicBezTo>
                    <a:pt x="4642234" y="5156010"/>
                    <a:pt x="4664430" y="5101646"/>
                    <a:pt x="4590955" y="5100660"/>
                  </a:cubicBezTo>
                  <a:cubicBezTo>
                    <a:pt x="4533421" y="5099889"/>
                    <a:pt x="4467100" y="5099584"/>
                    <a:pt x="4375642" y="5100445"/>
                  </a:cubicBezTo>
                  <a:cubicBezTo>
                    <a:pt x="4354396" y="5100660"/>
                    <a:pt x="4359309" y="5131221"/>
                    <a:pt x="4355310" y="4875637"/>
                  </a:cubicBezTo>
                  <a:close/>
                  <a:moveTo>
                    <a:pt x="4375750" y="5117132"/>
                  </a:moveTo>
                  <a:cubicBezTo>
                    <a:pt x="4667532" y="5114372"/>
                    <a:pt x="4644170" y="5119104"/>
                    <a:pt x="4644188" y="5120609"/>
                  </a:cubicBezTo>
                  <a:cubicBezTo>
                    <a:pt x="4650105" y="5498868"/>
                    <a:pt x="4670382" y="5444933"/>
                    <a:pt x="4590866" y="5444503"/>
                  </a:cubicBezTo>
                  <a:cubicBezTo>
                    <a:pt x="4530695" y="5444180"/>
                    <a:pt x="4449923" y="5444091"/>
                    <a:pt x="4375624" y="5444683"/>
                  </a:cubicBezTo>
                  <a:cubicBezTo>
                    <a:pt x="4361586" y="5444790"/>
                    <a:pt x="4365189" y="5456871"/>
                    <a:pt x="4363755" y="5365062"/>
                  </a:cubicBezTo>
                  <a:cubicBezTo>
                    <a:pt x="4359541" y="5083578"/>
                    <a:pt x="4353894" y="5117330"/>
                    <a:pt x="4375750" y="5117132"/>
                  </a:cubicBezTo>
                  <a:close/>
                  <a:moveTo>
                    <a:pt x="4913504" y="4414192"/>
                  </a:moveTo>
                  <a:cubicBezTo>
                    <a:pt x="4607397" y="4414192"/>
                    <a:pt x="4647146" y="4432045"/>
                    <a:pt x="4646429" y="4386302"/>
                  </a:cubicBezTo>
                  <a:cubicBezTo>
                    <a:pt x="4640907" y="4033747"/>
                    <a:pt x="4627585" y="4090764"/>
                    <a:pt x="4698406" y="4090764"/>
                  </a:cubicBezTo>
                  <a:cubicBezTo>
                    <a:pt x="4964782" y="4090764"/>
                    <a:pt x="4927077" y="4071639"/>
                    <a:pt x="4928171" y="4141957"/>
                  </a:cubicBezTo>
                  <a:cubicBezTo>
                    <a:pt x="4933083" y="4456386"/>
                    <a:pt x="4933997" y="4414192"/>
                    <a:pt x="4913504" y="4414192"/>
                  </a:cubicBezTo>
                  <a:close/>
                  <a:moveTo>
                    <a:pt x="4913504" y="4073467"/>
                  </a:moveTo>
                  <a:cubicBezTo>
                    <a:pt x="4593950" y="4073467"/>
                    <a:pt x="4642431" y="4091517"/>
                    <a:pt x="4641014" y="4019354"/>
                  </a:cubicBezTo>
                  <a:cubicBezTo>
                    <a:pt x="4634560" y="3694492"/>
                    <a:pt x="4622385" y="3746204"/>
                    <a:pt x="4698406" y="3746204"/>
                  </a:cubicBezTo>
                  <a:cubicBezTo>
                    <a:pt x="4955656" y="3746204"/>
                    <a:pt x="4921769" y="3733298"/>
                    <a:pt x="4921949" y="3774937"/>
                  </a:cubicBezTo>
                  <a:cubicBezTo>
                    <a:pt x="4923365" y="4109083"/>
                    <a:pt x="4936203" y="4073467"/>
                    <a:pt x="4913504" y="4073467"/>
                  </a:cubicBezTo>
                  <a:close/>
                  <a:moveTo>
                    <a:pt x="4913504" y="3729194"/>
                  </a:moveTo>
                  <a:cubicBezTo>
                    <a:pt x="4579481" y="3729194"/>
                    <a:pt x="4636998" y="3753123"/>
                    <a:pt x="4635420" y="3652460"/>
                  </a:cubicBezTo>
                  <a:cubicBezTo>
                    <a:pt x="4629970" y="3312291"/>
                    <a:pt x="4631816" y="3429426"/>
                    <a:pt x="4631440" y="3404135"/>
                  </a:cubicBezTo>
                  <a:cubicBezTo>
                    <a:pt x="4674954" y="3403974"/>
                    <a:pt x="4708877" y="3404028"/>
                    <a:pt x="4913504" y="3404064"/>
                  </a:cubicBezTo>
                  <a:cubicBezTo>
                    <a:pt x="4914759" y="3404064"/>
                    <a:pt x="4928475" y="3729194"/>
                    <a:pt x="4913504" y="3729194"/>
                  </a:cubicBezTo>
                  <a:close/>
                  <a:moveTo>
                    <a:pt x="4913504" y="3387430"/>
                  </a:moveTo>
                  <a:cubicBezTo>
                    <a:pt x="4714166" y="3387394"/>
                    <a:pt x="4675224" y="3387340"/>
                    <a:pt x="4631171" y="3387501"/>
                  </a:cubicBezTo>
                  <a:cubicBezTo>
                    <a:pt x="4629325" y="3280099"/>
                    <a:pt x="4625757" y="3215069"/>
                    <a:pt x="4624931" y="3062873"/>
                  </a:cubicBezTo>
                  <a:cubicBezTo>
                    <a:pt x="4626814" y="3062873"/>
                    <a:pt x="4907498" y="3062407"/>
                    <a:pt x="4909721" y="3062407"/>
                  </a:cubicBezTo>
                  <a:cubicBezTo>
                    <a:pt x="4911407" y="3142905"/>
                    <a:pt x="4915028" y="3387430"/>
                    <a:pt x="4913504" y="3387430"/>
                  </a:cubicBezTo>
                  <a:close/>
                  <a:moveTo>
                    <a:pt x="4624842" y="3046203"/>
                  </a:moveTo>
                  <a:cubicBezTo>
                    <a:pt x="4624842" y="3044590"/>
                    <a:pt x="4621902" y="2722148"/>
                    <a:pt x="4621884" y="2720786"/>
                  </a:cubicBezTo>
                  <a:cubicBezTo>
                    <a:pt x="4798792" y="2722131"/>
                    <a:pt x="4787192" y="2718725"/>
                    <a:pt x="4903195" y="2718510"/>
                  </a:cubicBezTo>
                  <a:cubicBezTo>
                    <a:pt x="4903213" y="2719783"/>
                    <a:pt x="4909255" y="3039428"/>
                    <a:pt x="4909291" y="3041310"/>
                  </a:cubicBezTo>
                  <a:cubicBezTo>
                    <a:pt x="4909416" y="3048014"/>
                    <a:pt x="4939197" y="3045809"/>
                    <a:pt x="4624842" y="3046203"/>
                  </a:cubicBezTo>
                  <a:close/>
                  <a:moveTo>
                    <a:pt x="4621669" y="2704135"/>
                  </a:moveTo>
                  <a:cubicBezTo>
                    <a:pt x="4619696" y="2562890"/>
                    <a:pt x="4617419" y="2563822"/>
                    <a:pt x="4614551" y="2377122"/>
                  </a:cubicBezTo>
                  <a:cubicBezTo>
                    <a:pt x="4663264" y="2376208"/>
                    <a:pt x="4728760" y="2376047"/>
                    <a:pt x="4805821" y="2377391"/>
                  </a:cubicBezTo>
                  <a:cubicBezTo>
                    <a:pt x="4927184" y="2379506"/>
                    <a:pt x="4896705" y="2316448"/>
                    <a:pt x="4902478" y="2674416"/>
                  </a:cubicBezTo>
                  <a:cubicBezTo>
                    <a:pt x="4902926" y="2704457"/>
                    <a:pt x="4950259" y="2706698"/>
                    <a:pt x="4621669" y="2704135"/>
                  </a:cubicBezTo>
                  <a:close/>
                  <a:moveTo>
                    <a:pt x="4614281" y="2360452"/>
                  </a:moveTo>
                  <a:cubicBezTo>
                    <a:pt x="4610983" y="2146274"/>
                    <a:pt x="4610588" y="2137169"/>
                    <a:pt x="4610750" y="2062854"/>
                  </a:cubicBezTo>
                  <a:cubicBezTo>
                    <a:pt x="4610821" y="2027292"/>
                    <a:pt x="4563667" y="2034784"/>
                    <a:pt x="4893710" y="2034283"/>
                  </a:cubicBezTo>
                  <a:cubicBezTo>
                    <a:pt x="4895396" y="2230806"/>
                    <a:pt x="4897099" y="2272426"/>
                    <a:pt x="4898838" y="2361653"/>
                  </a:cubicBezTo>
                  <a:cubicBezTo>
                    <a:pt x="4803077" y="2361492"/>
                    <a:pt x="4732759" y="2358212"/>
                    <a:pt x="4614281" y="2360452"/>
                  </a:cubicBezTo>
                  <a:close/>
                  <a:moveTo>
                    <a:pt x="4610750" y="2018294"/>
                  </a:moveTo>
                  <a:cubicBezTo>
                    <a:pt x="4610122" y="1856401"/>
                    <a:pt x="4605460" y="1827597"/>
                    <a:pt x="4603363" y="1692465"/>
                  </a:cubicBezTo>
                  <a:cubicBezTo>
                    <a:pt x="4921913" y="1692285"/>
                    <a:pt x="4890071" y="1690618"/>
                    <a:pt x="4890178" y="1696229"/>
                  </a:cubicBezTo>
                  <a:cubicBezTo>
                    <a:pt x="4890465" y="1715462"/>
                    <a:pt x="4889622" y="1629622"/>
                    <a:pt x="4893567" y="2017649"/>
                  </a:cubicBezTo>
                  <a:cubicBezTo>
                    <a:pt x="4801284" y="2017774"/>
                    <a:pt x="4727774" y="2019567"/>
                    <a:pt x="4610750" y="2018294"/>
                  </a:cubicBezTo>
                  <a:close/>
                  <a:moveTo>
                    <a:pt x="4603130" y="1675741"/>
                  </a:moveTo>
                  <a:cubicBezTo>
                    <a:pt x="4601982" y="1587732"/>
                    <a:pt x="4604564" y="1482373"/>
                    <a:pt x="4599562" y="1349858"/>
                  </a:cubicBezTo>
                  <a:cubicBezTo>
                    <a:pt x="4732562" y="1353604"/>
                    <a:pt x="4808564" y="1348747"/>
                    <a:pt x="4883150" y="1348263"/>
                  </a:cubicBezTo>
                  <a:cubicBezTo>
                    <a:pt x="4886574" y="1563212"/>
                    <a:pt x="4888636" y="1605711"/>
                    <a:pt x="4889855" y="1675652"/>
                  </a:cubicBezTo>
                  <a:lnTo>
                    <a:pt x="4603130" y="1675741"/>
                  </a:lnTo>
                  <a:close/>
                  <a:moveTo>
                    <a:pt x="4590902" y="2018061"/>
                  </a:moveTo>
                  <a:cubicBezTo>
                    <a:pt x="4254816" y="2013992"/>
                    <a:pt x="4310272" y="2048532"/>
                    <a:pt x="4308587" y="1940430"/>
                  </a:cubicBezTo>
                  <a:cubicBezTo>
                    <a:pt x="4306704" y="1820947"/>
                    <a:pt x="4307869" y="1817326"/>
                    <a:pt x="4305969" y="1695978"/>
                  </a:cubicBezTo>
                  <a:cubicBezTo>
                    <a:pt x="4305843" y="1687607"/>
                    <a:pt x="4277838" y="1692357"/>
                    <a:pt x="4588679" y="1692465"/>
                  </a:cubicBezTo>
                  <a:cubicBezTo>
                    <a:pt x="4590454" y="1816089"/>
                    <a:pt x="4601695" y="2018204"/>
                    <a:pt x="4590902" y="2018061"/>
                  </a:cubicBezTo>
                  <a:close/>
                  <a:moveTo>
                    <a:pt x="4301271" y="2376531"/>
                  </a:moveTo>
                  <a:cubicBezTo>
                    <a:pt x="4302150" y="2450953"/>
                    <a:pt x="4303333" y="2504815"/>
                    <a:pt x="4306596" y="2701517"/>
                  </a:cubicBezTo>
                  <a:cubicBezTo>
                    <a:pt x="4265395" y="2701285"/>
                    <a:pt x="4024191" y="2701894"/>
                    <a:pt x="4022865" y="2701894"/>
                  </a:cubicBezTo>
                  <a:cubicBezTo>
                    <a:pt x="4020175" y="2521808"/>
                    <a:pt x="4021968" y="2549895"/>
                    <a:pt x="4018938" y="2378251"/>
                  </a:cubicBezTo>
                  <a:cubicBezTo>
                    <a:pt x="4171768" y="2378449"/>
                    <a:pt x="4180123" y="2375867"/>
                    <a:pt x="4301271" y="2376531"/>
                  </a:cubicBezTo>
                  <a:close/>
                  <a:moveTo>
                    <a:pt x="4268138" y="2359807"/>
                  </a:moveTo>
                  <a:cubicBezTo>
                    <a:pt x="3974025" y="2359807"/>
                    <a:pt x="4019081" y="2379829"/>
                    <a:pt x="4017557" y="2307199"/>
                  </a:cubicBezTo>
                  <a:cubicBezTo>
                    <a:pt x="4010942" y="1990260"/>
                    <a:pt x="4001278" y="2036003"/>
                    <a:pt x="4053004" y="2036003"/>
                  </a:cubicBezTo>
                  <a:cubicBezTo>
                    <a:pt x="4333634" y="2036003"/>
                    <a:pt x="4295570" y="2025948"/>
                    <a:pt x="4296646" y="2063105"/>
                  </a:cubicBezTo>
                  <a:cubicBezTo>
                    <a:pt x="4306758" y="2407862"/>
                    <a:pt x="4305144" y="2359807"/>
                    <a:pt x="4268138" y="2359807"/>
                  </a:cubicBezTo>
                  <a:close/>
                  <a:moveTo>
                    <a:pt x="4268138" y="2019154"/>
                  </a:moveTo>
                  <a:cubicBezTo>
                    <a:pt x="3960847" y="2019154"/>
                    <a:pt x="4013667" y="2041757"/>
                    <a:pt x="4012071" y="1940395"/>
                  </a:cubicBezTo>
                  <a:cubicBezTo>
                    <a:pt x="4007427" y="1643495"/>
                    <a:pt x="3986827" y="1693164"/>
                    <a:pt x="4053004" y="1693164"/>
                  </a:cubicBezTo>
                  <a:cubicBezTo>
                    <a:pt x="4311652" y="1693164"/>
                    <a:pt x="4291123" y="1685922"/>
                    <a:pt x="4291285" y="1696282"/>
                  </a:cubicBezTo>
                  <a:cubicBezTo>
                    <a:pt x="4297165" y="2070723"/>
                    <a:pt x="4304122" y="2019154"/>
                    <a:pt x="4268138" y="2019154"/>
                  </a:cubicBezTo>
                  <a:close/>
                  <a:moveTo>
                    <a:pt x="4268138" y="1674415"/>
                  </a:moveTo>
                  <a:cubicBezTo>
                    <a:pt x="4159899" y="1674415"/>
                    <a:pt x="4159827" y="1676512"/>
                    <a:pt x="4053022" y="1676512"/>
                  </a:cubicBezTo>
                  <a:cubicBezTo>
                    <a:pt x="3987669" y="1676512"/>
                    <a:pt x="4007122" y="1726360"/>
                    <a:pt x="4001027" y="1348424"/>
                  </a:cubicBezTo>
                  <a:cubicBezTo>
                    <a:pt x="4105429" y="1346918"/>
                    <a:pt x="4173794" y="1350521"/>
                    <a:pt x="4286533" y="1350199"/>
                  </a:cubicBezTo>
                  <a:cubicBezTo>
                    <a:pt x="4294853" y="1727202"/>
                    <a:pt x="4296825" y="1674415"/>
                    <a:pt x="4268138" y="1674415"/>
                  </a:cubicBezTo>
                  <a:close/>
                  <a:moveTo>
                    <a:pt x="4002855" y="2307594"/>
                  </a:moveTo>
                  <a:cubicBezTo>
                    <a:pt x="4004272" y="2375796"/>
                    <a:pt x="4056285" y="2362854"/>
                    <a:pt x="3730401" y="2360668"/>
                  </a:cubicBezTo>
                  <a:cubicBezTo>
                    <a:pt x="3714516" y="2360560"/>
                    <a:pt x="3720433" y="2397413"/>
                    <a:pt x="3713817" y="2062639"/>
                  </a:cubicBezTo>
                  <a:cubicBezTo>
                    <a:pt x="3713082" y="2025984"/>
                    <a:pt x="3672794" y="2035179"/>
                    <a:pt x="3945464" y="2035896"/>
                  </a:cubicBezTo>
                  <a:cubicBezTo>
                    <a:pt x="4014671" y="2036093"/>
                    <a:pt x="3996150" y="1986604"/>
                    <a:pt x="4002855" y="2307594"/>
                  </a:cubicBezTo>
                  <a:close/>
                  <a:moveTo>
                    <a:pt x="3945446" y="2019226"/>
                  </a:moveTo>
                  <a:cubicBezTo>
                    <a:pt x="3664690" y="2018473"/>
                    <a:pt x="3713171" y="2039749"/>
                    <a:pt x="3711629" y="1940430"/>
                  </a:cubicBezTo>
                  <a:cubicBezTo>
                    <a:pt x="3707165" y="1656042"/>
                    <a:pt x="3696515" y="1693881"/>
                    <a:pt x="3730419" y="1693522"/>
                  </a:cubicBezTo>
                  <a:cubicBezTo>
                    <a:pt x="4015711" y="1690439"/>
                    <a:pt x="3991901" y="1693719"/>
                    <a:pt x="3991936" y="1696265"/>
                  </a:cubicBezTo>
                  <a:cubicBezTo>
                    <a:pt x="3997799" y="2072193"/>
                    <a:pt x="4019458" y="2019423"/>
                    <a:pt x="3945446" y="2019226"/>
                  </a:cubicBezTo>
                  <a:close/>
                  <a:moveTo>
                    <a:pt x="3945446" y="1676404"/>
                  </a:moveTo>
                  <a:cubicBezTo>
                    <a:pt x="3877529" y="1676225"/>
                    <a:pt x="3798192" y="1676135"/>
                    <a:pt x="3730294" y="1676870"/>
                  </a:cubicBezTo>
                  <a:cubicBezTo>
                    <a:pt x="3698308" y="1677211"/>
                    <a:pt x="3706125" y="1727919"/>
                    <a:pt x="3701625" y="1350450"/>
                  </a:cubicBezTo>
                  <a:cubicBezTo>
                    <a:pt x="3932304" y="1352618"/>
                    <a:pt x="3894688" y="1350503"/>
                    <a:pt x="3986325" y="1348675"/>
                  </a:cubicBezTo>
                  <a:cubicBezTo>
                    <a:pt x="3992421" y="1726091"/>
                    <a:pt x="4010081" y="1676476"/>
                    <a:pt x="3945446" y="1676404"/>
                  </a:cubicBezTo>
                  <a:close/>
                  <a:moveTo>
                    <a:pt x="3703579" y="2307594"/>
                  </a:moveTo>
                  <a:cubicBezTo>
                    <a:pt x="3705103" y="2377355"/>
                    <a:pt x="3755969" y="2360452"/>
                    <a:pt x="3420439" y="2360560"/>
                  </a:cubicBezTo>
                  <a:cubicBezTo>
                    <a:pt x="3417033" y="2140986"/>
                    <a:pt x="3417194" y="2135376"/>
                    <a:pt x="3414612" y="2062496"/>
                  </a:cubicBezTo>
                  <a:cubicBezTo>
                    <a:pt x="3413196" y="2022614"/>
                    <a:pt x="3381873" y="2034085"/>
                    <a:pt x="3622843" y="2034247"/>
                  </a:cubicBezTo>
                  <a:cubicBezTo>
                    <a:pt x="3719500" y="2034247"/>
                    <a:pt x="3696389" y="1979452"/>
                    <a:pt x="3703579" y="2307594"/>
                  </a:cubicBezTo>
                  <a:close/>
                  <a:moveTo>
                    <a:pt x="3413142" y="2017451"/>
                  </a:moveTo>
                  <a:cubicBezTo>
                    <a:pt x="3408534" y="1857046"/>
                    <a:pt x="3412711" y="1828403"/>
                    <a:pt x="3410632" y="1695942"/>
                  </a:cubicBezTo>
                  <a:cubicBezTo>
                    <a:pt x="3410560" y="1690762"/>
                    <a:pt x="3409681" y="1695942"/>
                    <a:pt x="3692445" y="1693881"/>
                  </a:cubicBezTo>
                  <a:cubicBezTo>
                    <a:pt x="3692481" y="1695691"/>
                    <a:pt x="3692517" y="1707575"/>
                    <a:pt x="3698254" y="2017953"/>
                  </a:cubicBezTo>
                  <a:cubicBezTo>
                    <a:pt x="3657178" y="2017505"/>
                    <a:pt x="3640539" y="2017613"/>
                    <a:pt x="3413142" y="2017451"/>
                  </a:cubicBezTo>
                  <a:close/>
                  <a:moveTo>
                    <a:pt x="3407924" y="3047135"/>
                  </a:moveTo>
                  <a:cubicBezTo>
                    <a:pt x="3098930" y="3047135"/>
                    <a:pt x="3131597" y="3048480"/>
                    <a:pt x="3131669" y="3041167"/>
                  </a:cubicBezTo>
                  <a:cubicBezTo>
                    <a:pt x="3132315" y="2965651"/>
                    <a:pt x="3131723" y="2952638"/>
                    <a:pt x="3128083" y="2721270"/>
                  </a:cubicBezTo>
                  <a:cubicBezTo>
                    <a:pt x="3297211" y="2721306"/>
                    <a:pt x="3321218" y="2720589"/>
                    <a:pt x="3410363" y="2720589"/>
                  </a:cubicBezTo>
                  <a:cubicBezTo>
                    <a:pt x="3416835" y="3086318"/>
                    <a:pt x="3421353" y="3047135"/>
                    <a:pt x="3407924" y="3047135"/>
                  </a:cubicBezTo>
                  <a:close/>
                  <a:moveTo>
                    <a:pt x="3407924" y="2703955"/>
                  </a:moveTo>
                  <a:cubicBezTo>
                    <a:pt x="3078975" y="2703955"/>
                    <a:pt x="3128012" y="2717560"/>
                    <a:pt x="3127330" y="2674040"/>
                  </a:cubicBezTo>
                  <a:cubicBezTo>
                    <a:pt x="3121808" y="2321736"/>
                    <a:pt x="3099630" y="2376835"/>
                    <a:pt x="3192844" y="2376835"/>
                  </a:cubicBezTo>
                  <a:cubicBezTo>
                    <a:pt x="3293553" y="2376835"/>
                    <a:pt x="3302930" y="2377194"/>
                    <a:pt x="3406024" y="2377194"/>
                  </a:cubicBezTo>
                  <a:cubicBezTo>
                    <a:pt x="3411528" y="2731362"/>
                    <a:pt x="3410112" y="2703955"/>
                    <a:pt x="3407924" y="2703955"/>
                  </a:cubicBezTo>
                  <a:close/>
                  <a:moveTo>
                    <a:pt x="3121360" y="2359933"/>
                  </a:moveTo>
                  <a:cubicBezTo>
                    <a:pt x="3118294" y="2159018"/>
                    <a:pt x="3118204" y="2138047"/>
                    <a:pt x="3115909" y="2062567"/>
                  </a:cubicBezTo>
                  <a:cubicBezTo>
                    <a:pt x="3114672" y="2021502"/>
                    <a:pt x="3070745" y="2033996"/>
                    <a:pt x="3398942" y="2034103"/>
                  </a:cubicBezTo>
                  <a:cubicBezTo>
                    <a:pt x="3402797" y="2155864"/>
                    <a:pt x="3401362" y="2076261"/>
                    <a:pt x="3405773" y="2360578"/>
                  </a:cubicBezTo>
                  <a:cubicBezTo>
                    <a:pt x="3383505" y="2360560"/>
                    <a:pt x="3144166" y="2360130"/>
                    <a:pt x="3121360" y="2359933"/>
                  </a:cubicBezTo>
                  <a:close/>
                  <a:moveTo>
                    <a:pt x="3111499" y="1675526"/>
                  </a:moveTo>
                  <a:cubicBezTo>
                    <a:pt x="3107787" y="1440538"/>
                    <a:pt x="3107411" y="1409206"/>
                    <a:pt x="3106012" y="1349822"/>
                  </a:cubicBezTo>
                  <a:cubicBezTo>
                    <a:pt x="3214144" y="1351812"/>
                    <a:pt x="3307090" y="1349213"/>
                    <a:pt x="3389726" y="1349051"/>
                  </a:cubicBezTo>
                  <a:cubicBezTo>
                    <a:pt x="3391017" y="1403631"/>
                    <a:pt x="3395625" y="1675598"/>
                    <a:pt x="3395661" y="1677229"/>
                  </a:cubicBezTo>
                  <a:cubicBezTo>
                    <a:pt x="3276628" y="1677032"/>
                    <a:pt x="3275552" y="1674074"/>
                    <a:pt x="3111499" y="1675526"/>
                  </a:cubicBezTo>
                  <a:close/>
                  <a:moveTo>
                    <a:pt x="3106676" y="2359789"/>
                  </a:moveTo>
                  <a:cubicBezTo>
                    <a:pt x="2927149" y="2357871"/>
                    <a:pt x="2898570" y="2359521"/>
                    <a:pt x="2821205" y="2360022"/>
                  </a:cubicBezTo>
                  <a:cubicBezTo>
                    <a:pt x="2815342" y="1975903"/>
                    <a:pt x="2803455" y="2034784"/>
                    <a:pt x="2870295" y="2033978"/>
                  </a:cubicBezTo>
                  <a:cubicBezTo>
                    <a:pt x="3137227" y="2030769"/>
                    <a:pt x="3100096" y="2026073"/>
                    <a:pt x="3101207" y="2063105"/>
                  </a:cubicBezTo>
                  <a:cubicBezTo>
                    <a:pt x="3103717" y="2146346"/>
                    <a:pt x="3103753" y="2168411"/>
                    <a:pt x="3106676" y="2359789"/>
                  </a:cubicBezTo>
                  <a:close/>
                  <a:moveTo>
                    <a:pt x="3085214" y="1675795"/>
                  </a:moveTo>
                  <a:cubicBezTo>
                    <a:pt x="3008853" y="1676619"/>
                    <a:pt x="2948790" y="1676637"/>
                    <a:pt x="2870277" y="1675795"/>
                  </a:cubicBezTo>
                  <a:cubicBezTo>
                    <a:pt x="2793235" y="1674863"/>
                    <a:pt x="2809282" y="1736827"/>
                    <a:pt x="2804835" y="1348729"/>
                  </a:cubicBezTo>
                  <a:cubicBezTo>
                    <a:pt x="2948539" y="1348532"/>
                    <a:pt x="2991534" y="1347438"/>
                    <a:pt x="3091292" y="1349535"/>
                  </a:cubicBezTo>
                  <a:cubicBezTo>
                    <a:pt x="3099809" y="1711877"/>
                    <a:pt x="3100006" y="1675634"/>
                    <a:pt x="3085214" y="1675795"/>
                  </a:cubicBezTo>
                  <a:close/>
                  <a:moveTo>
                    <a:pt x="2806521" y="2360112"/>
                  </a:moveTo>
                  <a:cubicBezTo>
                    <a:pt x="2472192" y="2361653"/>
                    <a:pt x="2522825" y="2374846"/>
                    <a:pt x="2521982" y="2307307"/>
                  </a:cubicBezTo>
                  <a:cubicBezTo>
                    <a:pt x="2518002" y="1988468"/>
                    <a:pt x="2504698" y="2033010"/>
                    <a:pt x="2547532" y="2033010"/>
                  </a:cubicBezTo>
                  <a:cubicBezTo>
                    <a:pt x="2843366" y="2033010"/>
                    <a:pt x="2802827" y="2028600"/>
                    <a:pt x="2802827" y="2062459"/>
                  </a:cubicBezTo>
                  <a:cubicBezTo>
                    <a:pt x="2802899" y="2137527"/>
                    <a:pt x="2803025" y="2131648"/>
                    <a:pt x="2806521" y="2360112"/>
                  </a:cubicBezTo>
                  <a:close/>
                  <a:moveTo>
                    <a:pt x="2762648" y="2017953"/>
                  </a:moveTo>
                  <a:cubicBezTo>
                    <a:pt x="2655233" y="2017953"/>
                    <a:pt x="2655179" y="2016358"/>
                    <a:pt x="2547532" y="2016358"/>
                  </a:cubicBezTo>
                  <a:cubicBezTo>
                    <a:pt x="2508768" y="2016358"/>
                    <a:pt x="2516514" y="2031827"/>
                    <a:pt x="2515080" y="1940466"/>
                  </a:cubicBezTo>
                  <a:cubicBezTo>
                    <a:pt x="2510400" y="1642133"/>
                    <a:pt x="2500109" y="1690690"/>
                    <a:pt x="2547532" y="1690690"/>
                  </a:cubicBezTo>
                  <a:cubicBezTo>
                    <a:pt x="2824755" y="1690690"/>
                    <a:pt x="2795781" y="1690833"/>
                    <a:pt x="2795871" y="1696300"/>
                  </a:cubicBezTo>
                  <a:cubicBezTo>
                    <a:pt x="2801662" y="2066188"/>
                    <a:pt x="2821384" y="2017953"/>
                    <a:pt x="2762648" y="2017953"/>
                  </a:cubicBezTo>
                  <a:close/>
                  <a:moveTo>
                    <a:pt x="2547532" y="1674056"/>
                  </a:moveTo>
                  <a:cubicBezTo>
                    <a:pt x="2495841" y="1674056"/>
                    <a:pt x="2516030" y="1724173"/>
                    <a:pt x="2506689" y="1348872"/>
                  </a:cubicBezTo>
                  <a:cubicBezTo>
                    <a:pt x="2535698" y="1348747"/>
                    <a:pt x="2553897" y="1348783"/>
                    <a:pt x="2762666" y="1348747"/>
                  </a:cubicBezTo>
                  <a:cubicBezTo>
                    <a:pt x="2799259" y="1348747"/>
                    <a:pt x="2789434" y="1296945"/>
                    <a:pt x="2795548" y="1675221"/>
                  </a:cubicBezTo>
                  <a:cubicBezTo>
                    <a:pt x="2616918" y="1674701"/>
                    <a:pt x="2639168" y="1674056"/>
                    <a:pt x="2547532" y="1674056"/>
                  </a:cubicBezTo>
                  <a:close/>
                  <a:moveTo>
                    <a:pt x="2507298" y="2307522"/>
                  </a:moveTo>
                  <a:cubicBezTo>
                    <a:pt x="2508123" y="2373788"/>
                    <a:pt x="2562341" y="2362370"/>
                    <a:pt x="2224983" y="2360560"/>
                  </a:cubicBezTo>
                  <a:cubicBezTo>
                    <a:pt x="2222544" y="2360542"/>
                    <a:pt x="2224983" y="2249751"/>
                    <a:pt x="2219335" y="2062137"/>
                  </a:cubicBezTo>
                  <a:cubicBezTo>
                    <a:pt x="2218026" y="2017864"/>
                    <a:pt x="2184642" y="2041900"/>
                    <a:pt x="2440207" y="2034569"/>
                  </a:cubicBezTo>
                  <a:cubicBezTo>
                    <a:pt x="2516442" y="2032365"/>
                    <a:pt x="2503210" y="1981119"/>
                    <a:pt x="2507298" y="2307522"/>
                  </a:cubicBezTo>
                  <a:close/>
                  <a:moveTo>
                    <a:pt x="2439812" y="2017882"/>
                  </a:moveTo>
                  <a:cubicBezTo>
                    <a:pt x="2385325" y="2019459"/>
                    <a:pt x="2324258" y="2020266"/>
                    <a:pt x="2225073" y="2018384"/>
                  </a:cubicBezTo>
                  <a:cubicBezTo>
                    <a:pt x="2216054" y="2018222"/>
                    <a:pt x="2217990" y="2029084"/>
                    <a:pt x="2216556" y="1940448"/>
                  </a:cubicBezTo>
                  <a:cubicBezTo>
                    <a:pt x="2212074" y="1654608"/>
                    <a:pt x="2209313" y="1693074"/>
                    <a:pt x="2225108" y="1692698"/>
                  </a:cubicBezTo>
                  <a:cubicBezTo>
                    <a:pt x="2531073" y="1685671"/>
                    <a:pt x="2498387" y="1693002"/>
                    <a:pt x="2498423" y="1696247"/>
                  </a:cubicBezTo>
                  <a:cubicBezTo>
                    <a:pt x="2500324" y="1817039"/>
                    <a:pt x="2498495" y="1818580"/>
                    <a:pt x="2500396" y="1940735"/>
                  </a:cubicBezTo>
                  <a:cubicBezTo>
                    <a:pt x="2501848" y="2032544"/>
                    <a:pt x="2517643" y="2015659"/>
                    <a:pt x="2439812" y="2017882"/>
                  </a:cubicBezTo>
                  <a:close/>
                  <a:moveTo>
                    <a:pt x="2439938" y="1674451"/>
                  </a:moveTo>
                  <a:cubicBezTo>
                    <a:pt x="2312263" y="1675311"/>
                    <a:pt x="2305468" y="1674200"/>
                    <a:pt x="2224786" y="1676046"/>
                  </a:cubicBezTo>
                  <a:cubicBezTo>
                    <a:pt x="2209492" y="1676404"/>
                    <a:pt x="2212325" y="1716214"/>
                    <a:pt x="2209223" y="1350844"/>
                  </a:cubicBezTo>
                  <a:cubicBezTo>
                    <a:pt x="2298385" y="1350055"/>
                    <a:pt x="2141863" y="1351220"/>
                    <a:pt x="2491986" y="1348944"/>
                  </a:cubicBezTo>
                  <a:cubicBezTo>
                    <a:pt x="2501489" y="1735214"/>
                    <a:pt x="2514183" y="1673859"/>
                    <a:pt x="2439938" y="1674451"/>
                  </a:cubicBezTo>
                  <a:close/>
                  <a:moveTo>
                    <a:pt x="2209474" y="2360470"/>
                  </a:moveTo>
                  <a:cubicBezTo>
                    <a:pt x="1879521" y="2358535"/>
                    <a:pt x="1926585" y="2384794"/>
                    <a:pt x="1924971" y="2307235"/>
                  </a:cubicBezTo>
                  <a:cubicBezTo>
                    <a:pt x="1922820" y="2204313"/>
                    <a:pt x="1921816" y="2128153"/>
                    <a:pt x="1921260" y="2062746"/>
                  </a:cubicBezTo>
                  <a:cubicBezTo>
                    <a:pt x="1920991" y="2030321"/>
                    <a:pt x="1875701" y="2029067"/>
                    <a:pt x="2203808" y="2034695"/>
                  </a:cubicBezTo>
                  <a:cubicBezTo>
                    <a:pt x="2208811" y="2214064"/>
                    <a:pt x="2208040" y="2241488"/>
                    <a:pt x="2209474" y="2360470"/>
                  </a:cubicBezTo>
                  <a:close/>
                  <a:moveTo>
                    <a:pt x="1920866" y="2018814"/>
                  </a:moveTo>
                  <a:cubicBezTo>
                    <a:pt x="1919073" y="1853372"/>
                    <a:pt x="1916921" y="1830626"/>
                    <a:pt x="1914734" y="1692232"/>
                  </a:cubicBezTo>
                  <a:cubicBezTo>
                    <a:pt x="1916365" y="1692232"/>
                    <a:pt x="2198824" y="1693773"/>
                    <a:pt x="2198878" y="1696300"/>
                  </a:cubicBezTo>
                  <a:cubicBezTo>
                    <a:pt x="2200509" y="1799867"/>
                    <a:pt x="2200868" y="1916842"/>
                    <a:pt x="2203396" y="2018007"/>
                  </a:cubicBezTo>
                  <a:cubicBezTo>
                    <a:pt x="2092467" y="2016197"/>
                    <a:pt x="2000705" y="2018670"/>
                    <a:pt x="1920866" y="2018814"/>
                  </a:cubicBezTo>
                  <a:close/>
                  <a:moveTo>
                    <a:pt x="1914483" y="1675580"/>
                  </a:moveTo>
                  <a:cubicBezTo>
                    <a:pt x="1910825" y="1444122"/>
                    <a:pt x="1910162" y="1413364"/>
                    <a:pt x="1909821" y="1349786"/>
                  </a:cubicBezTo>
                  <a:cubicBezTo>
                    <a:pt x="2023977" y="1349858"/>
                    <a:pt x="2041871" y="1352063"/>
                    <a:pt x="2194521" y="1350951"/>
                  </a:cubicBezTo>
                  <a:cubicBezTo>
                    <a:pt x="2194539" y="1352314"/>
                    <a:pt x="2198537" y="1675168"/>
                    <a:pt x="2198555" y="1676602"/>
                  </a:cubicBezTo>
                  <a:cubicBezTo>
                    <a:pt x="2092198" y="1678609"/>
                    <a:pt x="2001996" y="1675687"/>
                    <a:pt x="1914483" y="1675580"/>
                  </a:cubicBezTo>
                  <a:close/>
                  <a:moveTo>
                    <a:pt x="1910305" y="2307629"/>
                  </a:moveTo>
                  <a:cubicBezTo>
                    <a:pt x="1911883" y="2382822"/>
                    <a:pt x="1956419" y="2361026"/>
                    <a:pt x="1687372" y="2361026"/>
                  </a:cubicBezTo>
                  <a:cubicBezTo>
                    <a:pt x="1614256" y="2361026"/>
                    <a:pt x="1625695" y="2419029"/>
                    <a:pt x="1622719" y="2061940"/>
                  </a:cubicBezTo>
                  <a:cubicBezTo>
                    <a:pt x="1622414" y="2025428"/>
                    <a:pt x="1577967" y="2035448"/>
                    <a:pt x="1906361" y="2035448"/>
                  </a:cubicBezTo>
                  <a:cubicBezTo>
                    <a:pt x="1907060" y="2108418"/>
                    <a:pt x="1907436" y="2169898"/>
                    <a:pt x="1910305" y="2307629"/>
                  </a:cubicBezTo>
                  <a:close/>
                  <a:moveTo>
                    <a:pt x="1902363" y="2018832"/>
                  </a:moveTo>
                  <a:cubicBezTo>
                    <a:pt x="1716166" y="2018885"/>
                    <a:pt x="1672168" y="2018957"/>
                    <a:pt x="1622324" y="2018814"/>
                  </a:cubicBezTo>
                  <a:cubicBezTo>
                    <a:pt x="1622306" y="2017864"/>
                    <a:pt x="1618469" y="1723044"/>
                    <a:pt x="1617967" y="1691317"/>
                  </a:cubicBezTo>
                  <a:cubicBezTo>
                    <a:pt x="1619240" y="1691300"/>
                    <a:pt x="1900032" y="1689202"/>
                    <a:pt x="1900139" y="1696282"/>
                  </a:cubicBezTo>
                  <a:cubicBezTo>
                    <a:pt x="1905482" y="2041847"/>
                    <a:pt x="1909606" y="2018832"/>
                    <a:pt x="1902363" y="2018832"/>
                  </a:cubicBezTo>
                  <a:close/>
                  <a:moveTo>
                    <a:pt x="1617681" y="1674648"/>
                  </a:moveTo>
                  <a:cubicBezTo>
                    <a:pt x="1616748" y="1617218"/>
                    <a:pt x="1620191" y="1823456"/>
                    <a:pt x="1612051" y="1350539"/>
                  </a:cubicBezTo>
                  <a:cubicBezTo>
                    <a:pt x="1714445" y="1351937"/>
                    <a:pt x="1806925" y="1349840"/>
                    <a:pt x="1895119" y="1349786"/>
                  </a:cubicBezTo>
                  <a:cubicBezTo>
                    <a:pt x="1895478" y="1413418"/>
                    <a:pt x="1896374" y="1458641"/>
                    <a:pt x="1899799" y="1675562"/>
                  </a:cubicBezTo>
                  <a:cubicBezTo>
                    <a:pt x="1792312" y="1675544"/>
                    <a:pt x="1732769" y="1673483"/>
                    <a:pt x="1617681" y="1674648"/>
                  </a:cubicBezTo>
                  <a:close/>
                  <a:moveTo>
                    <a:pt x="1612965" y="2361116"/>
                  </a:moveTo>
                  <a:cubicBezTo>
                    <a:pt x="1370704" y="2361689"/>
                    <a:pt x="1440969" y="2361277"/>
                    <a:pt x="1327548" y="2360435"/>
                  </a:cubicBezTo>
                  <a:cubicBezTo>
                    <a:pt x="1326759" y="2274093"/>
                    <a:pt x="1327978" y="2258140"/>
                    <a:pt x="1323030" y="2035465"/>
                  </a:cubicBezTo>
                  <a:cubicBezTo>
                    <a:pt x="1407638" y="2035215"/>
                    <a:pt x="1414703" y="2034677"/>
                    <a:pt x="1607784" y="2035412"/>
                  </a:cubicBezTo>
                  <a:cubicBezTo>
                    <a:pt x="1609630" y="2235412"/>
                    <a:pt x="1611298" y="2275043"/>
                    <a:pt x="1612965" y="2361116"/>
                  </a:cubicBezTo>
                  <a:close/>
                  <a:moveTo>
                    <a:pt x="1579868" y="2018652"/>
                  </a:moveTo>
                  <a:cubicBezTo>
                    <a:pt x="1270497" y="2016968"/>
                    <a:pt x="1322851" y="2042456"/>
                    <a:pt x="1321255" y="1940430"/>
                  </a:cubicBezTo>
                  <a:cubicBezTo>
                    <a:pt x="1319336" y="1818419"/>
                    <a:pt x="1320753" y="1818240"/>
                    <a:pt x="1318834" y="1695978"/>
                  </a:cubicBezTo>
                  <a:cubicBezTo>
                    <a:pt x="1318727" y="1689077"/>
                    <a:pt x="1302071" y="1695386"/>
                    <a:pt x="1603283" y="1691479"/>
                  </a:cubicBezTo>
                  <a:cubicBezTo>
                    <a:pt x="1609057" y="2064503"/>
                    <a:pt x="1617716" y="2018796"/>
                    <a:pt x="1579868" y="2018652"/>
                  </a:cubicBezTo>
                  <a:close/>
                  <a:moveTo>
                    <a:pt x="1318512" y="1676118"/>
                  </a:moveTo>
                  <a:cubicBezTo>
                    <a:pt x="1312398" y="1297626"/>
                    <a:pt x="1292765" y="1349392"/>
                    <a:pt x="1364877" y="1349177"/>
                  </a:cubicBezTo>
                  <a:cubicBezTo>
                    <a:pt x="1455958" y="1348926"/>
                    <a:pt x="1509298" y="1348783"/>
                    <a:pt x="1579706" y="1350001"/>
                  </a:cubicBezTo>
                  <a:cubicBezTo>
                    <a:pt x="1604359" y="1350467"/>
                    <a:pt x="1597116" y="1310819"/>
                    <a:pt x="1603014" y="1674827"/>
                  </a:cubicBezTo>
                  <a:cubicBezTo>
                    <a:pt x="1498038" y="1676225"/>
                    <a:pt x="1553458" y="1675956"/>
                    <a:pt x="1318512" y="1676118"/>
                  </a:cubicBezTo>
                  <a:close/>
                  <a:moveTo>
                    <a:pt x="1312864" y="2360327"/>
                  </a:moveTo>
                  <a:cubicBezTo>
                    <a:pt x="1239569" y="2359950"/>
                    <a:pt x="1147412" y="2360470"/>
                    <a:pt x="1028881" y="2360524"/>
                  </a:cubicBezTo>
                  <a:cubicBezTo>
                    <a:pt x="1026658" y="2259484"/>
                    <a:pt x="1025080" y="2258624"/>
                    <a:pt x="1023413" y="2034533"/>
                  </a:cubicBezTo>
                  <a:cubicBezTo>
                    <a:pt x="1138860" y="2034247"/>
                    <a:pt x="1149976" y="2035806"/>
                    <a:pt x="1308310" y="2035483"/>
                  </a:cubicBezTo>
                  <a:cubicBezTo>
                    <a:pt x="1313545" y="2276835"/>
                    <a:pt x="1312003" y="2265418"/>
                    <a:pt x="1312864" y="2360327"/>
                  </a:cubicBezTo>
                  <a:close/>
                  <a:moveTo>
                    <a:pt x="1257337" y="2018903"/>
                  </a:moveTo>
                  <a:cubicBezTo>
                    <a:pt x="1149707" y="2018903"/>
                    <a:pt x="1150066" y="2017900"/>
                    <a:pt x="1042310" y="2017900"/>
                  </a:cubicBezTo>
                  <a:cubicBezTo>
                    <a:pt x="1017460" y="2017900"/>
                    <a:pt x="1023718" y="2033100"/>
                    <a:pt x="1022265" y="1940448"/>
                  </a:cubicBezTo>
                  <a:cubicBezTo>
                    <a:pt x="1017801" y="1655576"/>
                    <a:pt x="1009536" y="1693504"/>
                    <a:pt x="1042310" y="1693504"/>
                  </a:cubicBezTo>
                  <a:cubicBezTo>
                    <a:pt x="1327333" y="1693504"/>
                    <a:pt x="1304043" y="1689937"/>
                    <a:pt x="1304150" y="1696282"/>
                  </a:cubicBezTo>
                  <a:cubicBezTo>
                    <a:pt x="1310049" y="2071942"/>
                    <a:pt x="1323819" y="2018903"/>
                    <a:pt x="1257337" y="2018903"/>
                  </a:cubicBezTo>
                  <a:close/>
                  <a:moveTo>
                    <a:pt x="1257337" y="1676153"/>
                  </a:moveTo>
                  <a:cubicBezTo>
                    <a:pt x="1146480" y="1676153"/>
                    <a:pt x="1146785" y="1676835"/>
                    <a:pt x="1042310" y="1676835"/>
                  </a:cubicBezTo>
                  <a:cubicBezTo>
                    <a:pt x="1001234" y="1676835"/>
                    <a:pt x="1026353" y="1716447"/>
                    <a:pt x="1013731" y="1348281"/>
                  </a:cubicBezTo>
                  <a:cubicBezTo>
                    <a:pt x="1088389" y="1347850"/>
                    <a:pt x="1149384" y="1349392"/>
                    <a:pt x="1298126" y="1349302"/>
                  </a:cubicBezTo>
                  <a:cubicBezTo>
                    <a:pt x="1304581" y="1728941"/>
                    <a:pt x="1319677" y="1676118"/>
                    <a:pt x="1257337" y="1676153"/>
                  </a:cubicBezTo>
                  <a:close/>
                  <a:moveTo>
                    <a:pt x="1014179" y="2360560"/>
                  </a:moveTo>
                  <a:cubicBezTo>
                    <a:pt x="682863" y="2361402"/>
                    <a:pt x="731129" y="2380528"/>
                    <a:pt x="729748" y="2307235"/>
                  </a:cubicBezTo>
                  <a:cubicBezTo>
                    <a:pt x="728135" y="2220911"/>
                    <a:pt x="726880" y="2143549"/>
                    <a:pt x="726109" y="2062746"/>
                  </a:cubicBezTo>
                  <a:cubicBezTo>
                    <a:pt x="725768" y="2025231"/>
                    <a:pt x="680317" y="2035967"/>
                    <a:pt x="1008729" y="2034587"/>
                  </a:cubicBezTo>
                  <a:cubicBezTo>
                    <a:pt x="1010360" y="2256455"/>
                    <a:pt x="1012153" y="2270830"/>
                    <a:pt x="1014179" y="2360560"/>
                  </a:cubicBezTo>
                  <a:close/>
                  <a:moveTo>
                    <a:pt x="934752" y="2018724"/>
                  </a:moveTo>
                  <a:cubicBezTo>
                    <a:pt x="850664" y="2019979"/>
                    <a:pt x="786889" y="2019746"/>
                    <a:pt x="725642" y="2018670"/>
                  </a:cubicBezTo>
                  <a:cubicBezTo>
                    <a:pt x="725625" y="2017272"/>
                    <a:pt x="721357" y="1707342"/>
                    <a:pt x="721088" y="1692017"/>
                  </a:cubicBezTo>
                  <a:cubicBezTo>
                    <a:pt x="1034690" y="1689489"/>
                    <a:pt x="1004318" y="1694992"/>
                    <a:pt x="1004336" y="1696265"/>
                  </a:cubicBezTo>
                  <a:cubicBezTo>
                    <a:pt x="1010324" y="2077498"/>
                    <a:pt x="1030549" y="2017165"/>
                    <a:pt x="934752" y="2018724"/>
                  </a:cubicBezTo>
                  <a:close/>
                  <a:moveTo>
                    <a:pt x="720819" y="1675347"/>
                  </a:moveTo>
                  <a:cubicBezTo>
                    <a:pt x="714759" y="1332920"/>
                    <a:pt x="709757" y="1351346"/>
                    <a:pt x="719851" y="1351310"/>
                  </a:cubicBezTo>
                  <a:cubicBezTo>
                    <a:pt x="854716" y="1350951"/>
                    <a:pt x="866334" y="1351651"/>
                    <a:pt x="935039" y="1349679"/>
                  </a:cubicBezTo>
                  <a:cubicBezTo>
                    <a:pt x="1017102" y="1347420"/>
                    <a:pt x="998401" y="1291317"/>
                    <a:pt x="1004049" y="1676745"/>
                  </a:cubicBezTo>
                  <a:cubicBezTo>
                    <a:pt x="923278" y="1676315"/>
                    <a:pt x="890359" y="1673967"/>
                    <a:pt x="720819" y="1675347"/>
                  </a:cubicBezTo>
                  <a:close/>
                  <a:moveTo>
                    <a:pt x="504986" y="2720464"/>
                  </a:moveTo>
                  <a:cubicBezTo>
                    <a:pt x="576990" y="2719101"/>
                    <a:pt x="645409" y="2719030"/>
                    <a:pt x="719726" y="2720535"/>
                  </a:cubicBezTo>
                  <a:cubicBezTo>
                    <a:pt x="721465" y="2720571"/>
                    <a:pt x="727543" y="3046651"/>
                    <a:pt x="719762" y="3046795"/>
                  </a:cubicBezTo>
                  <a:cubicBezTo>
                    <a:pt x="708753" y="3046956"/>
                    <a:pt x="443112" y="3051401"/>
                    <a:pt x="442987" y="3040109"/>
                  </a:cubicBezTo>
                  <a:cubicBezTo>
                    <a:pt x="439419" y="2660901"/>
                    <a:pt x="408526" y="2722274"/>
                    <a:pt x="504986" y="2720464"/>
                  </a:cubicBezTo>
                  <a:close/>
                  <a:moveTo>
                    <a:pt x="504789" y="3063608"/>
                  </a:moveTo>
                  <a:cubicBezTo>
                    <a:pt x="576112" y="3064468"/>
                    <a:pt x="648905" y="3064576"/>
                    <a:pt x="719941" y="3063429"/>
                  </a:cubicBezTo>
                  <a:cubicBezTo>
                    <a:pt x="727113" y="3063321"/>
                    <a:pt x="726234" y="3025608"/>
                    <a:pt x="732420" y="3388756"/>
                  </a:cubicBezTo>
                  <a:cubicBezTo>
                    <a:pt x="596677" y="3391104"/>
                    <a:pt x="533350" y="3389509"/>
                    <a:pt x="448455" y="3389222"/>
                  </a:cubicBezTo>
                  <a:cubicBezTo>
                    <a:pt x="442341" y="3005999"/>
                    <a:pt x="422601" y="3062604"/>
                    <a:pt x="504789" y="3063608"/>
                  </a:cubicBezTo>
                  <a:close/>
                  <a:moveTo>
                    <a:pt x="732743" y="3408097"/>
                  </a:moveTo>
                  <a:cubicBezTo>
                    <a:pt x="736723" y="3662515"/>
                    <a:pt x="737063" y="3682124"/>
                    <a:pt x="737655" y="3729337"/>
                  </a:cubicBezTo>
                  <a:cubicBezTo>
                    <a:pt x="515511" y="3728728"/>
                    <a:pt x="541293" y="3729534"/>
                    <a:pt x="453798" y="3729929"/>
                  </a:cubicBezTo>
                  <a:cubicBezTo>
                    <a:pt x="447110" y="3302325"/>
                    <a:pt x="449118" y="3430645"/>
                    <a:pt x="448724" y="3405874"/>
                  </a:cubicBezTo>
                  <a:cubicBezTo>
                    <a:pt x="757808" y="3406985"/>
                    <a:pt x="732671" y="3403866"/>
                    <a:pt x="732743" y="3408097"/>
                  </a:cubicBezTo>
                  <a:close/>
                  <a:moveTo>
                    <a:pt x="504914" y="3746204"/>
                  </a:moveTo>
                  <a:cubicBezTo>
                    <a:pt x="780632" y="3743963"/>
                    <a:pt x="737781" y="3739232"/>
                    <a:pt x="738193" y="3774973"/>
                  </a:cubicBezTo>
                  <a:cubicBezTo>
                    <a:pt x="739054" y="3850524"/>
                    <a:pt x="739251" y="3858644"/>
                    <a:pt x="742550" y="4073091"/>
                  </a:cubicBezTo>
                  <a:cubicBezTo>
                    <a:pt x="551692" y="4074130"/>
                    <a:pt x="543929" y="4073270"/>
                    <a:pt x="459858" y="4072948"/>
                  </a:cubicBezTo>
                  <a:cubicBezTo>
                    <a:pt x="452740" y="3696446"/>
                    <a:pt x="433556" y="3746885"/>
                    <a:pt x="504914" y="3746204"/>
                  </a:cubicBezTo>
                  <a:close/>
                  <a:moveTo>
                    <a:pt x="504789" y="4431453"/>
                  </a:moveTo>
                  <a:cubicBezTo>
                    <a:pt x="573315" y="4432188"/>
                    <a:pt x="651343" y="4432152"/>
                    <a:pt x="719887" y="4431776"/>
                  </a:cubicBezTo>
                  <a:cubicBezTo>
                    <a:pt x="762828" y="4431543"/>
                    <a:pt x="742371" y="4390370"/>
                    <a:pt x="752895" y="4757712"/>
                  </a:cubicBezTo>
                  <a:cubicBezTo>
                    <a:pt x="536757" y="4758788"/>
                    <a:pt x="582531" y="4758215"/>
                    <a:pt x="468590" y="4757462"/>
                  </a:cubicBezTo>
                  <a:cubicBezTo>
                    <a:pt x="458854" y="4377340"/>
                    <a:pt x="450875" y="4430880"/>
                    <a:pt x="504789" y="4431453"/>
                  </a:cubicBezTo>
                  <a:close/>
                  <a:moveTo>
                    <a:pt x="504789" y="4774454"/>
                  </a:moveTo>
                  <a:cubicBezTo>
                    <a:pt x="576704" y="4775135"/>
                    <a:pt x="646897" y="4775099"/>
                    <a:pt x="719887" y="4774598"/>
                  </a:cubicBezTo>
                  <a:cubicBezTo>
                    <a:pt x="763689" y="4774293"/>
                    <a:pt x="753415" y="4721201"/>
                    <a:pt x="759923" y="5101305"/>
                  </a:cubicBezTo>
                  <a:cubicBezTo>
                    <a:pt x="663195" y="5102094"/>
                    <a:pt x="696525" y="5103044"/>
                    <a:pt x="476084" y="5101861"/>
                  </a:cubicBezTo>
                  <a:cubicBezTo>
                    <a:pt x="469665" y="4724104"/>
                    <a:pt x="453529" y="4773970"/>
                    <a:pt x="504789" y="4774454"/>
                  </a:cubicBezTo>
                  <a:close/>
                  <a:moveTo>
                    <a:pt x="504825" y="5118710"/>
                  </a:moveTo>
                  <a:cubicBezTo>
                    <a:pt x="776598" y="5120520"/>
                    <a:pt x="760156" y="5114820"/>
                    <a:pt x="760246" y="5120556"/>
                  </a:cubicBezTo>
                  <a:cubicBezTo>
                    <a:pt x="762147" y="5242155"/>
                    <a:pt x="759493" y="5241223"/>
                    <a:pt x="761429" y="5365367"/>
                  </a:cubicBezTo>
                  <a:cubicBezTo>
                    <a:pt x="762900" y="5459488"/>
                    <a:pt x="773872" y="5443625"/>
                    <a:pt x="719815" y="5443912"/>
                  </a:cubicBezTo>
                  <a:cubicBezTo>
                    <a:pt x="647614" y="5444306"/>
                    <a:pt x="576739" y="5444521"/>
                    <a:pt x="504986" y="5443266"/>
                  </a:cubicBezTo>
                  <a:cubicBezTo>
                    <a:pt x="473735" y="5442729"/>
                    <a:pt x="481033" y="5457498"/>
                    <a:pt x="479580" y="5365009"/>
                  </a:cubicBezTo>
                  <a:cubicBezTo>
                    <a:pt x="475134" y="5080531"/>
                    <a:pt x="464735" y="5118441"/>
                    <a:pt x="504825" y="5118710"/>
                  </a:cubicBezTo>
                  <a:close/>
                  <a:moveTo>
                    <a:pt x="504825" y="5803385"/>
                  </a:moveTo>
                  <a:cubicBezTo>
                    <a:pt x="816365" y="5805052"/>
                    <a:pt x="770340" y="5781679"/>
                    <a:pt x="771470" y="5854721"/>
                  </a:cubicBezTo>
                  <a:cubicBezTo>
                    <a:pt x="773352" y="5975351"/>
                    <a:pt x="771793" y="5977502"/>
                    <a:pt x="773711" y="6099496"/>
                  </a:cubicBezTo>
                  <a:cubicBezTo>
                    <a:pt x="774321" y="6137961"/>
                    <a:pt x="785168" y="6130236"/>
                    <a:pt x="719887" y="6129878"/>
                  </a:cubicBezTo>
                  <a:cubicBezTo>
                    <a:pt x="456129" y="6128461"/>
                    <a:pt x="492454" y="6138177"/>
                    <a:pt x="491844" y="6099119"/>
                  </a:cubicBezTo>
                  <a:cubicBezTo>
                    <a:pt x="486680" y="5768343"/>
                    <a:pt x="471584" y="5803206"/>
                    <a:pt x="504825" y="5803385"/>
                  </a:cubicBezTo>
                  <a:close/>
                  <a:moveTo>
                    <a:pt x="492400" y="6144773"/>
                  </a:moveTo>
                  <a:cubicBezTo>
                    <a:pt x="560262" y="6146260"/>
                    <a:pt x="543355" y="6146207"/>
                    <a:pt x="774518" y="6146763"/>
                  </a:cubicBezTo>
                  <a:cubicBezTo>
                    <a:pt x="776149" y="6231079"/>
                    <a:pt x="779646" y="6320414"/>
                    <a:pt x="779897" y="6470011"/>
                  </a:cubicBezTo>
                  <a:cubicBezTo>
                    <a:pt x="470616" y="6472180"/>
                    <a:pt x="496237" y="6475245"/>
                    <a:pt x="495932" y="6465870"/>
                  </a:cubicBezTo>
                  <a:cubicBezTo>
                    <a:pt x="490481" y="6296664"/>
                    <a:pt x="493153" y="6229268"/>
                    <a:pt x="492400" y="6144773"/>
                  </a:cubicBezTo>
                  <a:close/>
                  <a:moveTo>
                    <a:pt x="783411" y="5731974"/>
                  </a:moveTo>
                  <a:cubicBezTo>
                    <a:pt x="774088" y="5413458"/>
                    <a:pt x="763438" y="5460312"/>
                    <a:pt x="827374" y="5460312"/>
                  </a:cubicBezTo>
                  <a:cubicBezTo>
                    <a:pt x="1100222" y="5460312"/>
                    <a:pt x="1062499" y="5453232"/>
                    <a:pt x="1063234" y="5488973"/>
                  </a:cubicBezTo>
                  <a:cubicBezTo>
                    <a:pt x="1070531" y="5833624"/>
                    <a:pt x="1074189" y="5786393"/>
                    <a:pt x="1042310" y="5786393"/>
                  </a:cubicBezTo>
                  <a:cubicBezTo>
                    <a:pt x="935792" y="5786393"/>
                    <a:pt x="935183" y="5784296"/>
                    <a:pt x="827374" y="5784296"/>
                  </a:cubicBezTo>
                  <a:cubicBezTo>
                    <a:pt x="773657" y="5784278"/>
                    <a:pt x="785258" y="5795265"/>
                    <a:pt x="783411" y="5731974"/>
                  </a:cubicBezTo>
                  <a:close/>
                  <a:moveTo>
                    <a:pt x="827391" y="5800930"/>
                  </a:moveTo>
                  <a:cubicBezTo>
                    <a:pt x="933139" y="5800930"/>
                    <a:pt x="935129" y="5803027"/>
                    <a:pt x="1042328" y="5803027"/>
                  </a:cubicBezTo>
                  <a:cubicBezTo>
                    <a:pt x="1073938" y="5803027"/>
                    <a:pt x="1067071" y="5792630"/>
                    <a:pt x="1068039" y="5854756"/>
                  </a:cubicBezTo>
                  <a:cubicBezTo>
                    <a:pt x="1072987" y="6171265"/>
                    <a:pt x="1087941" y="6127942"/>
                    <a:pt x="1042328" y="6127942"/>
                  </a:cubicBezTo>
                  <a:cubicBezTo>
                    <a:pt x="750905" y="6127942"/>
                    <a:pt x="789130" y="6145095"/>
                    <a:pt x="788413" y="6099209"/>
                  </a:cubicBezTo>
                  <a:cubicBezTo>
                    <a:pt x="782963" y="5752534"/>
                    <a:pt x="776132" y="5800930"/>
                    <a:pt x="827391" y="5800930"/>
                  </a:cubicBezTo>
                  <a:close/>
                  <a:moveTo>
                    <a:pt x="827391" y="6146816"/>
                  </a:moveTo>
                  <a:cubicBezTo>
                    <a:pt x="1124678" y="6146816"/>
                    <a:pt x="1074296" y="6119643"/>
                    <a:pt x="1075480" y="6221704"/>
                  </a:cubicBezTo>
                  <a:cubicBezTo>
                    <a:pt x="1078922" y="6521346"/>
                    <a:pt x="1093319" y="6472018"/>
                    <a:pt x="1042328" y="6471982"/>
                  </a:cubicBezTo>
                  <a:cubicBezTo>
                    <a:pt x="1027644" y="6471982"/>
                    <a:pt x="794635" y="6471230"/>
                    <a:pt x="794635" y="6466157"/>
                  </a:cubicBezTo>
                  <a:cubicBezTo>
                    <a:pt x="793846" y="6098707"/>
                    <a:pt x="769605" y="6146816"/>
                    <a:pt x="827391" y="6146816"/>
                  </a:cubicBezTo>
                  <a:close/>
                  <a:moveTo>
                    <a:pt x="827391" y="6486483"/>
                  </a:moveTo>
                  <a:cubicBezTo>
                    <a:pt x="933712" y="6486483"/>
                    <a:pt x="933192" y="6488616"/>
                    <a:pt x="1042328" y="6488616"/>
                  </a:cubicBezTo>
                  <a:cubicBezTo>
                    <a:pt x="1088478" y="6488652"/>
                    <a:pt x="1077757" y="6434018"/>
                    <a:pt x="1084157" y="6813316"/>
                  </a:cubicBezTo>
                  <a:cubicBezTo>
                    <a:pt x="977352" y="6812922"/>
                    <a:pt x="889140" y="6814446"/>
                    <a:pt x="798776" y="6814051"/>
                  </a:cubicBezTo>
                  <a:cubicBezTo>
                    <a:pt x="792985" y="6433427"/>
                    <a:pt x="783196" y="6486483"/>
                    <a:pt x="827391" y="6486483"/>
                  </a:cubicBezTo>
                  <a:close/>
                  <a:moveTo>
                    <a:pt x="827391" y="6830756"/>
                  </a:moveTo>
                  <a:cubicBezTo>
                    <a:pt x="1105673" y="6830756"/>
                    <a:pt x="1084391" y="6827154"/>
                    <a:pt x="1084480" y="6833356"/>
                  </a:cubicBezTo>
                  <a:cubicBezTo>
                    <a:pt x="1090415" y="7212295"/>
                    <a:pt x="1108021" y="7157446"/>
                    <a:pt x="1042328" y="7157446"/>
                  </a:cubicBezTo>
                  <a:cubicBezTo>
                    <a:pt x="936223" y="7157446"/>
                    <a:pt x="937854" y="7156030"/>
                    <a:pt x="827391" y="7156030"/>
                  </a:cubicBezTo>
                  <a:cubicBezTo>
                    <a:pt x="799942" y="7156030"/>
                    <a:pt x="807346" y="7171302"/>
                    <a:pt x="805894" y="7077772"/>
                  </a:cubicBezTo>
                  <a:cubicBezTo>
                    <a:pt x="801430" y="6792954"/>
                    <a:pt x="781116" y="6830756"/>
                    <a:pt x="827391" y="6830756"/>
                  </a:cubicBezTo>
                  <a:close/>
                  <a:moveTo>
                    <a:pt x="1090182" y="6221453"/>
                  </a:moveTo>
                  <a:cubicBezTo>
                    <a:pt x="1089088" y="6125791"/>
                    <a:pt x="1031373" y="6142425"/>
                    <a:pt x="1364805" y="6144217"/>
                  </a:cubicBezTo>
                  <a:cubicBezTo>
                    <a:pt x="1372838" y="6144271"/>
                    <a:pt x="1373662" y="6104461"/>
                    <a:pt x="1379364" y="6471803"/>
                  </a:cubicBezTo>
                  <a:cubicBezTo>
                    <a:pt x="1061172" y="6473344"/>
                    <a:pt x="1092979" y="6474097"/>
                    <a:pt x="1092961" y="6466157"/>
                  </a:cubicBezTo>
                  <a:cubicBezTo>
                    <a:pt x="1092763" y="6371624"/>
                    <a:pt x="1091795" y="6363289"/>
                    <a:pt x="1090182" y="6221453"/>
                  </a:cubicBezTo>
                  <a:close/>
                  <a:moveTo>
                    <a:pt x="1379615" y="6488473"/>
                  </a:moveTo>
                  <a:cubicBezTo>
                    <a:pt x="1385334" y="6857088"/>
                    <a:pt x="1392237" y="6814123"/>
                    <a:pt x="1364805" y="6814213"/>
                  </a:cubicBezTo>
                  <a:cubicBezTo>
                    <a:pt x="1289771" y="6814517"/>
                    <a:pt x="1224705" y="6814625"/>
                    <a:pt x="1149868" y="6813818"/>
                  </a:cubicBezTo>
                  <a:cubicBezTo>
                    <a:pt x="1089088" y="6813155"/>
                    <a:pt x="1094592" y="6869007"/>
                    <a:pt x="1093014" y="6488652"/>
                  </a:cubicBezTo>
                  <a:cubicBezTo>
                    <a:pt x="1276324" y="6488813"/>
                    <a:pt x="1291420" y="6488939"/>
                    <a:pt x="1379615" y="6488473"/>
                  </a:cubicBezTo>
                  <a:close/>
                  <a:moveTo>
                    <a:pt x="1149743" y="6830506"/>
                  </a:moveTo>
                  <a:cubicBezTo>
                    <a:pt x="1402242" y="6833230"/>
                    <a:pt x="1384528" y="6827745"/>
                    <a:pt x="1384617" y="6833320"/>
                  </a:cubicBezTo>
                  <a:cubicBezTo>
                    <a:pt x="1390480" y="7208137"/>
                    <a:pt x="1397921" y="7157285"/>
                    <a:pt x="1364931" y="7156783"/>
                  </a:cubicBezTo>
                  <a:cubicBezTo>
                    <a:pt x="1051956" y="7152158"/>
                    <a:pt x="1105816" y="7184781"/>
                    <a:pt x="1104149" y="7077772"/>
                  </a:cubicBezTo>
                  <a:cubicBezTo>
                    <a:pt x="1099505" y="6780461"/>
                    <a:pt x="1079263" y="6829753"/>
                    <a:pt x="1149743" y="6830506"/>
                  </a:cubicBezTo>
                  <a:close/>
                  <a:moveTo>
                    <a:pt x="1386338" y="6144343"/>
                  </a:moveTo>
                  <a:cubicBezTo>
                    <a:pt x="1427343" y="6144558"/>
                    <a:pt x="1668259" y="6144755"/>
                    <a:pt x="1670590" y="6144755"/>
                  </a:cubicBezTo>
                  <a:cubicBezTo>
                    <a:pt x="1670608" y="6146153"/>
                    <a:pt x="1675395" y="6428498"/>
                    <a:pt x="1676166" y="6470190"/>
                  </a:cubicBezTo>
                  <a:cubicBezTo>
                    <a:pt x="1580549" y="6470297"/>
                    <a:pt x="1675144" y="6470710"/>
                    <a:pt x="1394048" y="6471749"/>
                  </a:cubicBezTo>
                  <a:cubicBezTo>
                    <a:pt x="1389171" y="6157750"/>
                    <a:pt x="1389315" y="6273362"/>
                    <a:pt x="1386338" y="6144343"/>
                  </a:cubicBezTo>
                  <a:close/>
                  <a:moveTo>
                    <a:pt x="1676489" y="6486824"/>
                  </a:moveTo>
                  <a:cubicBezTo>
                    <a:pt x="1682674" y="6813818"/>
                    <a:pt x="1681634" y="6716686"/>
                    <a:pt x="1683302" y="6813459"/>
                  </a:cubicBezTo>
                  <a:cubicBezTo>
                    <a:pt x="1671253" y="6813459"/>
                    <a:pt x="1734454" y="6813281"/>
                    <a:pt x="1399014" y="6814105"/>
                  </a:cubicBezTo>
                  <a:cubicBezTo>
                    <a:pt x="1397580" y="6720468"/>
                    <a:pt x="1398441" y="6754649"/>
                    <a:pt x="1394317" y="6488401"/>
                  </a:cubicBezTo>
                  <a:cubicBezTo>
                    <a:pt x="1697860" y="6487110"/>
                    <a:pt x="1587990" y="6486913"/>
                    <a:pt x="1676489" y="6486824"/>
                  </a:cubicBezTo>
                  <a:close/>
                  <a:moveTo>
                    <a:pt x="1680272" y="5803475"/>
                  </a:moveTo>
                  <a:cubicBezTo>
                    <a:pt x="1808610" y="5803600"/>
                    <a:pt x="1808108" y="5800715"/>
                    <a:pt x="1964685" y="5801790"/>
                  </a:cubicBezTo>
                  <a:cubicBezTo>
                    <a:pt x="1966693" y="5977001"/>
                    <a:pt x="1968916" y="5951835"/>
                    <a:pt x="1971552" y="6127081"/>
                  </a:cubicBezTo>
                  <a:cubicBezTo>
                    <a:pt x="1779798" y="6126669"/>
                    <a:pt x="1818866" y="6128103"/>
                    <a:pt x="1685023" y="6128103"/>
                  </a:cubicBezTo>
                  <a:cubicBezTo>
                    <a:pt x="1682961" y="6002758"/>
                    <a:pt x="1682370" y="5917420"/>
                    <a:pt x="1680272" y="5803475"/>
                  </a:cubicBezTo>
                  <a:close/>
                  <a:moveTo>
                    <a:pt x="1687372" y="6144755"/>
                  </a:moveTo>
                  <a:cubicBezTo>
                    <a:pt x="2026398" y="6144755"/>
                    <a:pt x="1971480" y="6117330"/>
                    <a:pt x="1972879" y="6221632"/>
                  </a:cubicBezTo>
                  <a:cubicBezTo>
                    <a:pt x="1974295" y="6335237"/>
                    <a:pt x="1975317" y="6367573"/>
                    <a:pt x="1976034" y="6466193"/>
                  </a:cubicBezTo>
                  <a:cubicBezTo>
                    <a:pt x="1976088" y="6474026"/>
                    <a:pt x="1998984" y="6470226"/>
                    <a:pt x="1690886" y="6470172"/>
                  </a:cubicBezTo>
                  <a:cubicBezTo>
                    <a:pt x="1690832" y="6467233"/>
                    <a:pt x="1684413" y="6144755"/>
                    <a:pt x="1687372" y="6144755"/>
                  </a:cubicBezTo>
                  <a:close/>
                  <a:moveTo>
                    <a:pt x="1976195" y="6487343"/>
                  </a:moveTo>
                  <a:cubicBezTo>
                    <a:pt x="1976213" y="6488921"/>
                    <a:pt x="1979961" y="6810484"/>
                    <a:pt x="1979979" y="6812312"/>
                  </a:cubicBezTo>
                  <a:cubicBezTo>
                    <a:pt x="1864012" y="6810681"/>
                    <a:pt x="1785356" y="6813352"/>
                    <a:pt x="1697968" y="6813459"/>
                  </a:cubicBezTo>
                  <a:cubicBezTo>
                    <a:pt x="1696103" y="6704461"/>
                    <a:pt x="1697233" y="6812635"/>
                    <a:pt x="1691191" y="6486824"/>
                  </a:cubicBezTo>
                  <a:cubicBezTo>
                    <a:pt x="1791774" y="6486842"/>
                    <a:pt x="1863259" y="6488150"/>
                    <a:pt x="1976195" y="6487343"/>
                  </a:cubicBezTo>
                  <a:close/>
                  <a:moveTo>
                    <a:pt x="1980247" y="6828982"/>
                  </a:moveTo>
                  <a:cubicBezTo>
                    <a:pt x="1982381" y="6968111"/>
                    <a:pt x="1981000" y="6934324"/>
                    <a:pt x="1984604" y="7155474"/>
                  </a:cubicBezTo>
                  <a:cubicBezTo>
                    <a:pt x="1917118" y="7156389"/>
                    <a:pt x="1836723" y="7155780"/>
                    <a:pt x="1701769" y="7155744"/>
                  </a:cubicBezTo>
                  <a:cubicBezTo>
                    <a:pt x="1701751" y="7153700"/>
                    <a:pt x="1698327" y="6834736"/>
                    <a:pt x="1698309" y="6833033"/>
                  </a:cubicBezTo>
                  <a:cubicBezTo>
                    <a:pt x="1698219" y="6827064"/>
                    <a:pt x="1974187" y="6828893"/>
                    <a:pt x="1980247" y="6828982"/>
                  </a:cubicBezTo>
                  <a:close/>
                  <a:moveTo>
                    <a:pt x="1979369" y="5801915"/>
                  </a:moveTo>
                  <a:cubicBezTo>
                    <a:pt x="2144642" y="5803385"/>
                    <a:pt x="2016841" y="5802077"/>
                    <a:pt x="2264481" y="5803636"/>
                  </a:cubicBezTo>
                  <a:cubicBezTo>
                    <a:pt x="2266830" y="5985049"/>
                    <a:pt x="2266346" y="6021937"/>
                    <a:pt x="2268157" y="6127762"/>
                  </a:cubicBezTo>
                  <a:cubicBezTo>
                    <a:pt x="2036528" y="6127189"/>
                    <a:pt x="2170083" y="6127673"/>
                    <a:pt x="1986218" y="6127135"/>
                  </a:cubicBezTo>
                  <a:cubicBezTo>
                    <a:pt x="1983564" y="5953555"/>
                    <a:pt x="1981234" y="5966407"/>
                    <a:pt x="1979369" y="5801915"/>
                  </a:cubicBezTo>
                  <a:close/>
                  <a:moveTo>
                    <a:pt x="2009885" y="6143895"/>
                  </a:moveTo>
                  <a:cubicBezTo>
                    <a:pt x="2321586" y="6145149"/>
                    <a:pt x="2267744" y="6122403"/>
                    <a:pt x="2270129" y="6222511"/>
                  </a:cubicBezTo>
                  <a:cubicBezTo>
                    <a:pt x="2272155" y="6306128"/>
                    <a:pt x="2273087" y="6371265"/>
                    <a:pt x="2274378" y="6466318"/>
                  </a:cubicBezTo>
                  <a:cubicBezTo>
                    <a:pt x="2274450" y="6472628"/>
                    <a:pt x="1990790" y="6472395"/>
                    <a:pt x="1990754" y="6466103"/>
                  </a:cubicBezTo>
                  <a:cubicBezTo>
                    <a:pt x="1988047" y="6097416"/>
                    <a:pt x="1974671" y="6143733"/>
                    <a:pt x="2009885" y="6143895"/>
                  </a:cubicBezTo>
                  <a:close/>
                  <a:moveTo>
                    <a:pt x="2009974" y="6487039"/>
                  </a:moveTo>
                  <a:cubicBezTo>
                    <a:pt x="2085278" y="6486322"/>
                    <a:pt x="2149590" y="6486429"/>
                    <a:pt x="2224911" y="6486644"/>
                  </a:cubicBezTo>
                  <a:cubicBezTo>
                    <a:pt x="2289260" y="6486824"/>
                    <a:pt x="2274342" y="6428641"/>
                    <a:pt x="2280851" y="6812205"/>
                  </a:cubicBezTo>
                  <a:cubicBezTo>
                    <a:pt x="2202266" y="6812778"/>
                    <a:pt x="2158214" y="6815413"/>
                    <a:pt x="1994681" y="6812545"/>
                  </a:cubicBezTo>
                  <a:cubicBezTo>
                    <a:pt x="1989212" y="6438446"/>
                    <a:pt x="1984282" y="6487308"/>
                    <a:pt x="2009974" y="6487039"/>
                  </a:cubicBezTo>
                  <a:close/>
                  <a:moveTo>
                    <a:pt x="2009795" y="6829484"/>
                  </a:moveTo>
                  <a:cubicBezTo>
                    <a:pt x="2274593" y="6834467"/>
                    <a:pt x="2281030" y="6822099"/>
                    <a:pt x="2281209" y="6833320"/>
                  </a:cubicBezTo>
                  <a:cubicBezTo>
                    <a:pt x="2283074" y="6952123"/>
                    <a:pt x="2280474" y="6958091"/>
                    <a:pt x="2282357" y="7078131"/>
                  </a:cubicBezTo>
                  <a:cubicBezTo>
                    <a:pt x="2283827" y="7172592"/>
                    <a:pt x="2298672" y="7158414"/>
                    <a:pt x="2225180" y="7155977"/>
                  </a:cubicBezTo>
                  <a:cubicBezTo>
                    <a:pt x="1953425" y="7147068"/>
                    <a:pt x="1999844" y="7188814"/>
                    <a:pt x="1998033" y="7077827"/>
                  </a:cubicBezTo>
                  <a:cubicBezTo>
                    <a:pt x="1993533" y="6791914"/>
                    <a:pt x="1987616" y="6829072"/>
                    <a:pt x="2009795" y="6829484"/>
                  </a:cubicBezTo>
                  <a:close/>
                  <a:moveTo>
                    <a:pt x="2283164" y="6144432"/>
                  </a:moveTo>
                  <a:cubicBezTo>
                    <a:pt x="2516406" y="6144719"/>
                    <a:pt x="2333330" y="6144737"/>
                    <a:pt x="2569298" y="6145239"/>
                  </a:cubicBezTo>
                  <a:cubicBezTo>
                    <a:pt x="2575161" y="6522780"/>
                    <a:pt x="2583372" y="6472287"/>
                    <a:pt x="2547532" y="6472287"/>
                  </a:cubicBezTo>
                  <a:cubicBezTo>
                    <a:pt x="2546133" y="6472287"/>
                    <a:pt x="2289152" y="6471265"/>
                    <a:pt x="2289080" y="6465996"/>
                  </a:cubicBezTo>
                  <a:cubicBezTo>
                    <a:pt x="2286014" y="6239718"/>
                    <a:pt x="2285028" y="6245400"/>
                    <a:pt x="2283164" y="6144432"/>
                  </a:cubicBezTo>
                  <a:close/>
                  <a:moveTo>
                    <a:pt x="2547532" y="6488956"/>
                  </a:moveTo>
                  <a:cubicBezTo>
                    <a:pt x="2581687" y="6488956"/>
                    <a:pt x="2572597" y="6436797"/>
                    <a:pt x="2579249" y="6812079"/>
                  </a:cubicBezTo>
                  <a:cubicBezTo>
                    <a:pt x="2558486" y="6811954"/>
                    <a:pt x="2542278" y="6811990"/>
                    <a:pt x="2332487" y="6812026"/>
                  </a:cubicBezTo>
                  <a:cubicBezTo>
                    <a:pt x="2286176" y="6812026"/>
                    <a:pt x="2294567" y="6865889"/>
                    <a:pt x="2289367" y="6486734"/>
                  </a:cubicBezTo>
                  <a:cubicBezTo>
                    <a:pt x="2443434" y="6486824"/>
                    <a:pt x="2447038" y="6488956"/>
                    <a:pt x="2547532" y="6488956"/>
                  </a:cubicBezTo>
                  <a:close/>
                  <a:moveTo>
                    <a:pt x="2583265" y="6099173"/>
                  </a:moveTo>
                  <a:cubicBezTo>
                    <a:pt x="2577814" y="5749164"/>
                    <a:pt x="2551207" y="5799943"/>
                    <a:pt x="2654928" y="5802596"/>
                  </a:cubicBezTo>
                  <a:cubicBezTo>
                    <a:pt x="2725893" y="5804407"/>
                    <a:pt x="2798488" y="5804264"/>
                    <a:pt x="2861169" y="5803188"/>
                  </a:cubicBezTo>
                  <a:cubicBezTo>
                    <a:pt x="2864881" y="6110017"/>
                    <a:pt x="2863769" y="6050365"/>
                    <a:pt x="2865204" y="6128856"/>
                  </a:cubicBezTo>
                  <a:cubicBezTo>
                    <a:pt x="2537652" y="6137191"/>
                    <a:pt x="2583749" y="6129681"/>
                    <a:pt x="2583265" y="6099173"/>
                  </a:cubicBezTo>
                  <a:close/>
                  <a:moveTo>
                    <a:pt x="2865508" y="6145526"/>
                  </a:moveTo>
                  <a:cubicBezTo>
                    <a:pt x="2867696" y="6254344"/>
                    <a:pt x="2869686" y="6246296"/>
                    <a:pt x="2871712" y="6471140"/>
                  </a:cubicBezTo>
                  <a:cubicBezTo>
                    <a:pt x="2832662" y="6471498"/>
                    <a:pt x="2589074" y="6472269"/>
                    <a:pt x="2587801" y="6472269"/>
                  </a:cubicBezTo>
                  <a:cubicBezTo>
                    <a:pt x="2587980" y="6382593"/>
                    <a:pt x="2587944" y="6400625"/>
                    <a:pt x="2583964" y="6145293"/>
                  </a:cubicBezTo>
                  <a:cubicBezTo>
                    <a:pt x="2663140" y="6145633"/>
                    <a:pt x="2752643" y="6148376"/>
                    <a:pt x="2865508" y="6145526"/>
                  </a:cubicBezTo>
                  <a:close/>
                  <a:moveTo>
                    <a:pt x="2870277" y="6487791"/>
                  </a:moveTo>
                  <a:cubicBezTo>
                    <a:pt x="2872088" y="6487791"/>
                    <a:pt x="2877234" y="6811990"/>
                    <a:pt x="2877252" y="6813406"/>
                  </a:cubicBezTo>
                  <a:cubicBezTo>
                    <a:pt x="2710240" y="6816256"/>
                    <a:pt x="2670903" y="6812850"/>
                    <a:pt x="2593915" y="6812169"/>
                  </a:cubicBezTo>
                  <a:cubicBezTo>
                    <a:pt x="2592229" y="6715754"/>
                    <a:pt x="2587622" y="6622422"/>
                    <a:pt x="2587765" y="6488903"/>
                  </a:cubicBezTo>
                  <a:cubicBezTo>
                    <a:pt x="2589038" y="6488921"/>
                    <a:pt x="2843796" y="6488042"/>
                    <a:pt x="2870277" y="6487791"/>
                  </a:cubicBezTo>
                  <a:close/>
                  <a:moveTo>
                    <a:pt x="2877593" y="6833356"/>
                  </a:moveTo>
                  <a:cubicBezTo>
                    <a:pt x="2883312" y="7198134"/>
                    <a:pt x="2886306" y="7156604"/>
                    <a:pt x="2870277" y="7156425"/>
                  </a:cubicBezTo>
                  <a:cubicBezTo>
                    <a:pt x="2543802" y="7152929"/>
                    <a:pt x="2598236" y="7182648"/>
                    <a:pt x="2596604" y="7077808"/>
                  </a:cubicBezTo>
                  <a:cubicBezTo>
                    <a:pt x="2594704" y="6956210"/>
                    <a:pt x="2596246" y="6958611"/>
                    <a:pt x="2594273" y="6833033"/>
                  </a:cubicBezTo>
                  <a:cubicBezTo>
                    <a:pt x="2594184" y="6826526"/>
                    <a:pt x="2877575" y="6831958"/>
                    <a:pt x="2877593" y="6833356"/>
                  </a:cubicBezTo>
                  <a:close/>
                  <a:moveTo>
                    <a:pt x="2880193" y="6145149"/>
                  </a:moveTo>
                  <a:cubicBezTo>
                    <a:pt x="2934805" y="6143787"/>
                    <a:pt x="2944397" y="6144020"/>
                    <a:pt x="3165090" y="6143984"/>
                  </a:cubicBezTo>
                  <a:cubicBezTo>
                    <a:pt x="3167636" y="6293061"/>
                    <a:pt x="3165950" y="6159847"/>
                    <a:pt x="3170630" y="6471911"/>
                  </a:cubicBezTo>
                  <a:cubicBezTo>
                    <a:pt x="2853603" y="6471283"/>
                    <a:pt x="2886450" y="6472359"/>
                    <a:pt x="2886396" y="6466067"/>
                  </a:cubicBezTo>
                  <a:cubicBezTo>
                    <a:pt x="2884782" y="6272573"/>
                    <a:pt x="2882039" y="6235022"/>
                    <a:pt x="2880193" y="6145149"/>
                  </a:cubicBezTo>
                  <a:close/>
                  <a:moveTo>
                    <a:pt x="3170881" y="6488563"/>
                  </a:moveTo>
                  <a:cubicBezTo>
                    <a:pt x="3175489" y="6795714"/>
                    <a:pt x="3173283" y="6634718"/>
                    <a:pt x="3176134" y="6814087"/>
                  </a:cubicBezTo>
                  <a:cubicBezTo>
                    <a:pt x="3080176" y="6813925"/>
                    <a:pt x="3012063" y="6811345"/>
                    <a:pt x="2891954" y="6813155"/>
                  </a:cubicBezTo>
                  <a:cubicBezTo>
                    <a:pt x="2890394" y="6717761"/>
                    <a:pt x="2887633" y="6608261"/>
                    <a:pt x="2886593" y="6487630"/>
                  </a:cubicBezTo>
                  <a:cubicBezTo>
                    <a:pt x="3032681" y="6486358"/>
                    <a:pt x="3079764" y="6488401"/>
                    <a:pt x="3170881" y="6488563"/>
                  </a:cubicBezTo>
                  <a:close/>
                  <a:moveTo>
                    <a:pt x="3176403" y="6830739"/>
                  </a:moveTo>
                  <a:cubicBezTo>
                    <a:pt x="3178501" y="6982307"/>
                    <a:pt x="3176080" y="6913818"/>
                    <a:pt x="3179845" y="7155385"/>
                  </a:cubicBezTo>
                  <a:cubicBezTo>
                    <a:pt x="3072234" y="7155529"/>
                    <a:pt x="3044658" y="7157966"/>
                    <a:pt x="2897010" y="7156694"/>
                  </a:cubicBezTo>
                  <a:cubicBezTo>
                    <a:pt x="2894518" y="7060780"/>
                    <a:pt x="2894142" y="6953449"/>
                    <a:pt x="2892259" y="6833069"/>
                  </a:cubicBezTo>
                  <a:cubicBezTo>
                    <a:pt x="2892169" y="6826168"/>
                    <a:pt x="2880103" y="6830290"/>
                    <a:pt x="3176403" y="6830739"/>
                  </a:cubicBezTo>
                  <a:close/>
                  <a:moveTo>
                    <a:pt x="3179774" y="6144002"/>
                  </a:moveTo>
                  <a:cubicBezTo>
                    <a:pt x="3271428" y="6143984"/>
                    <a:pt x="3278726" y="6145436"/>
                    <a:pt x="3463201" y="6145902"/>
                  </a:cubicBezTo>
                  <a:cubicBezTo>
                    <a:pt x="3463218" y="6147336"/>
                    <a:pt x="3468884" y="6458593"/>
                    <a:pt x="3469153" y="6471696"/>
                  </a:cubicBezTo>
                  <a:cubicBezTo>
                    <a:pt x="3329537" y="6471659"/>
                    <a:pt x="3235121" y="6471982"/>
                    <a:pt x="3185296" y="6471929"/>
                  </a:cubicBezTo>
                  <a:cubicBezTo>
                    <a:pt x="3180831" y="6173541"/>
                    <a:pt x="3181943" y="6271946"/>
                    <a:pt x="3179774" y="6144002"/>
                  </a:cubicBezTo>
                  <a:close/>
                  <a:moveTo>
                    <a:pt x="3192844" y="6488580"/>
                  </a:moveTo>
                  <a:cubicBezTo>
                    <a:pt x="3527459" y="6488580"/>
                    <a:pt x="3469315" y="6463880"/>
                    <a:pt x="3471269" y="6588616"/>
                  </a:cubicBezTo>
                  <a:cubicBezTo>
                    <a:pt x="3473187" y="6711470"/>
                    <a:pt x="3473564" y="6702992"/>
                    <a:pt x="3475375" y="6815055"/>
                  </a:cubicBezTo>
                  <a:cubicBezTo>
                    <a:pt x="3338412" y="6815861"/>
                    <a:pt x="3310873" y="6814105"/>
                    <a:pt x="3190818" y="6814105"/>
                  </a:cubicBezTo>
                  <a:cubicBezTo>
                    <a:pt x="3185099" y="6450222"/>
                    <a:pt x="3181925" y="6488580"/>
                    <a:pt x="3192844" y="6488580"/>
                  </a:cubicBezTo>
                  <a:close/>
                  <a:moveTo>
                    <a:pt x="3192844" y="6830756"/>
                  </a:moveTo>
                  <a:cubicBezTo>
                    <a:pt x="3194117" y="6830756"/>
                    <a:pt x="3475644" y="6831438"/>
                    <a:pt x="3475679" y="6833356"/>
                  </a:cubicBezTo>
                  <a:cubicBezTo>
                    <a:pt x="3475715" y="6835507"/>
                    <a:pt x="3479606" y="7155367"/>
                    <a:pt x="3479624" y="7157518"/>
                  </a:cubicBezTo>
                  <a:cubicBezTo>
                    <a:pt x="3282347" y="7158540"/>
                    <a:pt x="3330416" y="7155403"/>
                    <a:pt x="3194530" y="7155385"/>
                  </a:cubicBezTo>
                  <a:cubicBezTo>
                    <a:pt x="3188882" y="6794639"/>
                    <a:pt x="3191571" y="6830756"/>
                    <a:pt x="3192844" y="6830756"/>
                  </a:cubicBezTo>
                  <a:close/>
                  <a:moveTo>
                    <a:pt x="3515357" y="6146099"/>
                  </a:moveTo>
                  <a:cubicBezTo>
                    <a:pt x="3621499" y="6146530"/>
                    <a:pt x="3624977" y="6146117"/>
                    <a:pt x="3730312" y="6146530"/>
                  </a:cubicBezTo>
                  <a:cubicBezTo>
                    <a:pt x="3773629" y="6146708"/>
                    <a:pt x="3762531" y="6095355"/>
                    <a:pt x="3766959" y="6471158"/>
                  </a:cubicBezTo>
                  <a:cubicBezTo>
                    <a:pt x="3454630" y="6472592"/>
                    <a:pt x="3483891" y="6474259"/>
                    <a:pt x="3483729" y="6465978"/>
                  </a:cubicBezTo>
                  <a:cubicBezTo>
                    <a:pt x="3476379" y="6095176"/>
                    <a:pt x="3464904" y="6145884"/>
                    <a:pt x="3515357" y="6146099"/>
                  </a:cubicBezTo>
                  <a:close/>
                  <a:moveTo>
                    <a:pt x="3767174" y="6487791"/>
                  </a:moveTo>
                  <a:cubicBezTo>
                    <a:pt x="3768161" y="6570513"/>
                    <a:pt x="3769200" y="6639916"/>
                    <a:pt x="3771352" y="6711111"/>
                  </a:cubicBezTo>
                  <a:cubicBezTo>
                    <a:pt x="3775350" y="6842730"/>
                    <a:pt x="3825803" y="6812241"/>
                    <a:pt x="3515321" y="6814768"/>
                  </a:cubicBezTo>
                  <a:cubicBezTo>
                    <a:pt x="3478960" y="6815055"/>
                    <a:pt x="3491726" y="6864867"/>
                    <a:pt x="3484196" y="6488347"/>
                  </a:cubicBezTo>
                  <a:cubicBezTo>
                    <a:pt x="3745283" y="6488383"/>
                    <a:pt x="3643480" y="6488383"/>
                    <a:pt x="3767174" y="6487791"/>
                  </a:cubicBezTo>
                  <a:close/>
                  <a:moveTo>
                    <a:pt x="3515464" y="6831438"/>
                  </a:moveTo>
                  <a:cubicBezTo>
                    <a:pt x="3516737" y="6831420"/>
                    <a:pt x="3774095" y="6828893"/>
                    <a:pt x="3774167" y="6833356"/>
                  </a:cubicBezTo>
                  <a:cubicBezTo>
                    <a:pt x="3780030" y="7209069"/>
                    <a:pt x="3800039" y="7155887"/>
                    <a:pt x="3730294" y="7156461"/>
                  </a:cubicBezTo>
                  <a:cubicBezTo>
                    <a:pt x="3623023" y="7157339"/>
                    <a:pt x="3616496" y="7156479"/>
                    <a:pt x="3515357" y="7157285"/>
                  </a:cubicBezTo>
                  <a:cubicBezTo>
                    <a:pt x="3487674" y="7157464"/>
                    <a:pt x="3494720" y="7172126"/>
                    <a:pt x="3493250" y="7077808"/>
                  </a:cubicBezTo>
                  <a:cubicBezTo>
                    <a:pt x="3488929" y="6793994"/>
                    <a:pt x="3480341" y="6831725"/>
                    <a:pt x="3515464" y="6831438"/>
                  </a:cubicBezTo>
                  <a:close/>
                  <a:moveTo>
                    <a:pt x="3776838" y="6146655"/>
                  </a:moveTo>
                  <a:cubicBezTo>
                    <a:pt x="3955235" y="6146978"/>
                    <a:pt x="3929596" y="6145866"/>
                    <a:pt x="4053022" y="6145866"/>
                  </a:cubicBezTo>
                  <a:cubicBezTo>
                    <a:pt x="4067652" y="6145866"/>
                    <a:pt x="4060929" y="6107203"/>
                    <a:pt x="4066756" y="6472771"/>
                  </a:cubicBezTo>
                  <a:cubicBezTo>
                    <a:pt x="3955934" y="6473076"/>
                    <a:pt x="3938202" y="6470530"/>
                    <a:pt x="3781679" y="6471068"/>
                  </a:cubicBezTo>
                  <a:cubicBezTo>
                    <a:pt x="3780460" y="6376499"/>
                    <a:pt x="3781805" y="6461909"/>
                    <a:pt x="3776838" y="6146655"/>
                  </a:cubicBezTo>
                  <a:close/>
                  <a:moveTo>
                    <a:pt x="3837888" y="6487648"/>
                  </a:moveTo>
                  <a:cubicBezTo>
                    <a:pt x="3944262" y="6487648"/>
                    <a:pt x="3945374" y="6489459"/>
                    <a:pt x="4053004" y="6489459"/>
                  </a:cubicBezTo>
                  <a:cubicBezTo>
                    <a:pt x="4073999" y="6489459"/>
                    <a:pt x="4066702" y="6449111"/>
                    <a:pt x="4072654" y="6814679"/>
                  </a:cubicBezTo>
                  <a:cubicBezTo>
                    <a:pt x="3965652" y="6814965"/>
                    <a:pt x="3925526" y="6813065"/>
                    <a:pt x="3788528" y="6813549"/>
                  </a:cubicBezTo>
                  <a:cubicBezTo>
                    <a:pt x="3782002" y="6435381"/>
                    <a:pt x="3759160" y="6487648"/>
                    <a:pt x="3837888" y="6487648"/>
                  </a:cubicBezTo>
                  <a:close/>
                  <a:moveTo>
                    <a:pt x="4070485" y="5854505"/>
                  </a:moveTo>
                  <a:cubicBezTo>
                    <a:pt x="4069373" y="5783059"/>
                    <a:pt x="4021000" y="5804138"/>
                    <a:pt x="4356494" y="5802919"/>
                  </a:cubicBezTo>
                  <a:cubicBezTo>
                    <a:pt x="4359506" y="5981822"/>
                    <a:pt x="4357641" y="5984977"/>
                    <a:pt x="4360187" y="6128694"/>
                  </a:cubicBezTo>
                  <a:cubicBezTo>
                    <a:pt x="4300626" y="6129393"/>
                    <a:pt x="4276098" y="6129197"/>
                    <a:pt x="4077029" y="6129232"/>
                  </a:cubicBezTo>
                  <a:cubicBezTo>
                    <a:pt x="4074931" y="5979080"/>
                    <a:pt x="4072403" y="5976750"/>
                    <a:pt x="4070485" y="5854505"/>
                  </a:cubicBezTo>
                  <a:close/>
                  <a:moveTo>
                    <a:pt x="4360492" y="6145346"/>
                  </a:moveTo>
                  <a:cubicBezTo>
                    <a:pt x="4362195" y="6234968"/>
                    <a:pt x="4364867" y="6284744"/>
                    <a:pt x="4366373" y="6466229"/>
                  </a:cubicBezTo>
                  <a:cubicBezTo>
                    <a:pt x="4366409" y="6471140"/>
                    <a:pt x="4399399" y="6470817"/>
                    <a:pt x="4081422" y="6472717"/>
                  </a:cubicBezTo>
                  <a:cubicBezTo>
                    <a:pt x="4076509" y="6164454"/>
                    <a:pt x="4078912" y="6275029"/>
                    <a:pt x="4077262" y="6145866"/>
                  </a:cubicBezTo>
                  <a:cubicBezTo>
                    <a:pt x="4276350" y="6145831"/>
                    <a:pt x="4308335" y="6145992"/>
                    <a:pt x="4360492" y="6145346"/>
                  </a:cubicBezTo>
                  <a:close/>
                  <a:moveTo>
                    <a:pt x="4366570" y="6487559"/>
                  </a:moveTo>
                  <a:cubicBezTo>
                    <a:pt x="4366588" y="6488974"/>
                    <a:pt x="4370174" y="6812133"/>
                    <a:pt x="4370192" y="6813424"/>
                  </a:cubicBezTo>
                  <a:cubicBezTo>
                    <a:pt x="4220571" y="6811434"/>
                    <a:pt x="4159253" y="6814248"/>
                    <a:pt x="4087338" y="6814607"/>
                  </a:cubicBezTo>
                  <a:cubicBezTo>
                    <a:pt x="4085868" y="6723659"/>
                    <a:pt x="4085743" y="6743913"/>
                    <a:pt x="4081691" y="6489369"/>
                  </a:cubicBezTo>
                  <a:cubicBezTo>
                    <a:pt x="4164148" y="6488885"/>
                    <a:pt x="4226004" y="6484565"/>
                    <a:pt x="4366570" y="6487559"/>
                  </a:cubicBezTo>
                  <a:close/>
                  <a:moveTo>
                    <a:pt x="4369941" y="5732046"/>
                  </a:moveTo>
                  <a:cubicBezTo>
                    <a:pt x="4364257" y="5428927"/>
                    <a:pt x="4361604" y="5461477"/>
                    <a:pt x="4375750" y="5461370"/>
                  </a:cubicBezTo>
                  <a:cubicBezTo>
                    <a:pt x="4693099" y="5458789"/>
                    <a:pt x="4649369" y="5454164"/>
                    <a:pt x="4649513" y="5487593"/>
                  </a:cubicBezTo>
                  <a:cubicBezTo>
                    <a:pt x="4651001" y="5838696"/>
                    <a:pt x="4673054" y="5785031"/>
                    <a:pt x="4590794" y="5785586"/>
                  </a:cubicBezTo>
                  <a:cubicBezTo>
                    <a:pt x="4487898" y="5786285"/>
                    <a:pt x="4491071" y="5785747"/>
                    <a:pt x="4375642" y="5786195"/>
                  </a:cubicBezTo>
                  <a:cubicBezTo>
                    <a:pt x="4369241" y="5786231"/>
                    <a:pt x="4371124" y="5794351"/>
                    <a:pt x="4369941" y="5732046"/>
                  </a:cubicBezTo>
                  <a:close/>
                  <a:moveTo>
                    <a:pt x="4375732" y="5802847"/>
                  </a:moveTo>
                  <a:cubicBezTo>
                    <a:pt x="4704394" y="5801503"/>
                    <a:pt x="4652614" y="5786984"/>
                    <a:pt x="4653690" y="5854756"/>
                  </a:cubicBezTo>
                  <a:cubicBezTo>
                    <a:pt x="4658836" y="6184458"/>
                    <a:pt x="4679007" y="6129519"/>
                    <a:pt x="4590920" y="6128444"/>
                  </a:cubicBezTo>
                  <a:cubicBezTo>
                    <a:pt x="4338511" y="6125378"/>
                    <a:pt x="4375086" y="6143357"/>
                    <a:pt x="4374387" y="6099209"/>
                  </a:cubicBezTo>
                  <a:cubicBezTo>
                    <a:pt x="4369188" y="5767590"/>
                    <a:pt x="4370855" y="5802847"/>
                    <a:pt x="4375732" y="5802847"/>
                  </a:cubicBezTo>
                  <a:close/>
                  <a:moveTo>
                    <a:pt x="4375785" y="6145149"/>
                  </a:moveTo>
                  <a:cubicBezTo>
                    <a:pt x="4719258" y="6140973"/>
                    <a:pt x="4658710" y="6129053"/>
                    <a:pt x="4661239" y="6221848"/>
                  </a:cubicBezTo>
                  <a:cubicBezTo>
                    <a:pt x="4663552" y="6306970"/>
                    <a:pt x="4664914" y="6382665"/>
                    <a:pt x="4664645" y="6466121"/>
                  </a:cubicBezTo>
                  <a:cubicBezTo>
                    <a:pt x="4664609" y="6477342"/>
                    <a:pt x="4382419" y="6471211"/>
                    <a:pt x="4381128" y="6471193"/>
                  </a:cubicBezTo>
                  <a:cubicBezTo>
                    <a:pt x="4379013" y="6227511"/>
                    <a:pt x="4373724" y="6145185"/>
                    <a:pt x="4375785" y="6145149"/>
                  </a:cubicBezTo>
                  <a:close/>
                  <a:moveTo>
                    <a:pt x="4664591" y="6489405"/>
                  </a:moveTo>
                  <a:cubicBezTo>
                    <a:pt x="4664519" y="6607760"/>
                    <a:pt x="4668500" y="6712062"/>
                    <a:pt x="4670185" y="6811793"/>
                  </a:cubicBezTo>
                  <a:cubicBezTo>
                    <a:pt x="4585953" y="6812205"/>
                    <a:pt x="4539588" y="6815646"/>
                    <a:pt x="4384858" y="6813621"/>
                  </a:cubicBezTo>
                  <a:cubicBezTo>
                    <a:pt x="4384840" y="6812026"/>
                    <a:pt x="4381272" y="6489154"/>
                    <a:pt x="4381254" y="6487881"/>
                  </a:cubicBezTo>
                  <a:cubicBezTo>
                    <a:pt x="4440977" y="6489154"/>
                    <a:pt x="4662511" y="6489405"/>
                    <a:pt x="4664591" y="6489405"/>
                  </a:cubicBezTo>
                  <a:close/>
                  <a:moveTo>
                    <a:pt x="4670472" y="6828444"/>
                  </a:moveTo>
                  <a:cubicBezTo>
                    <a:pt x="4672426" y="6948771"/>
                    <a:pt x="4672337" y="7021848"/>
                    <a:pt x="4675098" y="7155582"/>
                  </a:cubicBezTo>
                  <a:lnTo>
                    <a:pt x="4390595" y="7155707"/>
                  </a:lnTo>
                  <a:cubicBezTo>
                    <a:pt x="4389681" y="7112384"/>
                    <a:pt x="4385252" y="6838195"/>
                    <a:pt x="4385163" y="6833123"/>
                  </a:cubicBezTo>
                  <a:cubicBezTo>
                    <a:pt x="4385127" y="6830130"/>
                    <a:pt x="4360205" y="6830022"/>
                    <a:pt x="4670472" y="6828444"/>
                  </a:cubicBezTo>
                  <a:close/>
                  <a:moveTo>
                    <a:pt x="4674112" y="6145705"/>
                  </a:moveTo>
                  <a:cubicBezTo>
                    <a:pt x="4797627" y="6145938"/>
                    <a:pt x="4775592" y="6144629"/>
                    <a:pt x="4958310" y="6144558"/>
                  </a:cubicBezTo>
                  <a:cubicBezTo>
                    <a:pt x="4959331" y="6232441"/>
                    <a:pt x="4958310" y="6338123"/>
                    <a:pt x="4963545" y="6469401"/>
                  </a:cubicBezTo>
                  <a:cubicBezTo>
                    <a:pt x="4778514" y="6469312"/>
                    <a:pt x="4821867" y="6472879"/>
                    <a:pt x="4679329" y="6472771"/>
                  </a:cubicBezTo>
                  <a:cubicBezTo>
                    <a:pt x="4679778" y="6323837"/>
                    <a:pt x="4675797" y="6230075"/>
                    <a:pt x="4674112" y="6145705"/>
                  </a:cubicBezTo>
                  <a:close/>
                  <a:moveTo>
                    <a:pt x="4698406" y="6489422"/>
                  </a:moveTo>
                  <a:cubicBezTo>
                    <a:pt x="5016131" y="6489422"/>
                    <a:pt x="4964656" y="6450329"/>
                    <a:pt x="4966808" y="6588580"/>
                  </a:cubicBezTo>
                  <a:cubicBezTo>
                    <a:pt x="4968637" y="6705752"/>
                    <a:pt x="4967310" y="6705107"/>
                    <a:pt x="4968834" y="6813048"/>
                  </a:cubicBezTo>
                  <a:cubicBezTo>
                    <a:pt x="4967561" y="6813029"/>
                    <a:pt x="4719814" y="6811667"/>
                    <a:pt x="4684869" y="6811757"/>
                  </a:cubicBezTo>
                  <a:cubicBezTo>
                    <a:pt x="4678774" y="6452337"/>
                    <a:pt x="4669666" y="6489422"/>
                    <a:pt x="4698406" y="6489422"/>
                  </a:cubicBezTo>
                  <a:close/>
                  <a:moveTo>
                    <a:pt x="4698406" y="6828373"/>
                  </a:moveTo>
                  <a:cubicBezTo>
                    <a:pt x="4999422" y="6828373"/>
                    <a:pt x="4969085" y="6829018"/>
                    <a:pt x="4969139" y="6833374"/>
                  </a:cubicBezTo>
                  <a:cubicBezTo>
                    <a:pt x="4975056" y="7211471"/>
                    <a:pt x="4993326" y="7154345"/>
                    <a:pt x="4913486" y="7154345"/>
                  </a:cubicBezTo>
                  <a:cubicBezTo>
                    <a:pt x="4806269" y="7154345"/>
                    <a:pt x="4803866" y="7155582"/>
                    <a:pt x="4698388" y="7155582"/>
                  </a:cubicBezTo>
                  <a:cubicBezTo>
                    <a:pt x="4686734" y="7155582"/>
                    <a:pt x="4689782" y="7167574"/>
                    <a:pt x="4688366" y="7077844"/>
                  </a:cubicBezTo>
                  <a:cubicBezTo>
                    <a:pt x="4684009" y="6797704"/>
                    <a:pt x="4678253" y="6828373"/>
                    <a:pt x="4698406" y="6828373"/>
                  </a:cubicBezTo>
                  <a:close/>
                  <a:moveTo>
                    <a:pt x="5253946" y="5854721"/>
                  </a:moveTo>
                  <a:cubicBezTo>
                    <a:pt x="5258913" y="6170261"/>
                    <a:pt x="5266945" y="6128999"/>
                    <a:pt x="5236519" y="6128515"/>
                  </a:cubicBezTo>
                  <a:cubicBezTo>
                    <a:pt x="5174501" y="6127512"/>
                    <a:pt x="5120498" y="6127529"/>
                    <a:pt x="5021044" y="6127798"/>
                  </a:cubicBezTo>
                  <a:cubicBezTo>
                    <a:pt x="4956552" y="6127960"/>
                    <a:pt x="4973101" y="6174259"/>
                    <a:pt x="4968117" y="5854470"/>
                  </a:cubicBezTo>
                  <a:cubicBezTo>
                    <a:pt x="4967095" y="5788167"/>
                    <a:pt x="4953343" y="5802328"/>
                    <a:pt x="5021152" y="5801503"/>
                  </a:cubicBezTo>
                  <a:cubicBezTo>
                    <a:pt x="5294287" y="5798205"/>
                    <a:pt x="5252978" y="5791860"/>
                    <a:pt x="5253946" y="5854721"/>
                  </a:cubicBezTo>
                  <a:close/>
                  <a:moveTo>
                    <a:pt x="5246846" y="5487952"/>
                  </a:moveTo>
                  <a:cubicBezTo>
                    <a:pt x="5249823" y="5559793"/>
                    <a:pt x="5249930" y="5580334"/>
                    <a:pt x="5252136" y="5732369"/>
                  </a:cubicBezTo>
                  <a:cubicBezTo>
                    <a:pt x="5253014" y="5796753"/>
                    <a:pt x="5257676" y="5786608"/>
                    <a:pt x="5236663" y="5785945"/>
                  </a:cubicBezTo>
                  <a:cubicBezTo>
                    <a:pt x="4893567" y="5774724"/>
                    <a:pt x="4965966" y="5878542"/>
                    <a:pt x="4962846" y="5459165"/>
                  </a:cubicBezTo>
                  <a:cubicBezTo>
                    <a:pt x="5289410" y="5460438"/>
                    <a:pt x="5245161" y="5447389"/>
                    <a:pt x="5246846" y="5487952"/>
                  </a:cubicBezTo>
                  <a:close/>
                  <a:moveTo>
                    <a:pt x="5240266" y="5120628"/>
                  </a:moveTo>
                  <a:cubicBezTo>
                    <a:pt x="5245914" y="5482664"/>
                    <a:pt x="5247599" y="5442926"/>
                    <a:pt x="5236411" y="5443015"/>
                  </a:cubicBezTo>
                  <a:cubicBezTo>
                    <a:pt x="4905705" y="5445220"/>
                    <a:pt x="4963222" y="5461477"/>
                    <a:pt x="4961716" y="5365009"/>
                  </a:cubicBezTo>
                  <a:cubicBezTo>
                    <a:pt x="4959762" y="5241492"/>
                    <a:pt x="4959242" y="5250328"/>
                    <a:pt x="4957144" y="5120305"/>
                  </a:cubicBezTo>
                  <a:cubicBezTo>
                    <a:pt x="4957090" y="5115878"/>
                    <a:pt x="5240213" y="5117563"/>
                    <a:pt x="5240266" y="5120628"/>
                  </a:cubicBezTo>
                  <a:close/>
                  <a:moveTo>
                    <a:pt x="5239943" y="5100696"/>
                  </a:moveTo>
                  <a:cubicBezTo>
                    <a:pt x="5094106" y="5103582"/>
                    <a:pt x="5037217" y="5100803"/>
                    <a:pt x="4956822" y="5100373"/>
                  </a:cubicBezTo>
                  <a:cubicBezTo>
                    <a:pt x="4955154" y="5000104"/>
                    <a:pt x="4951640" y="4886338"/>
                    <a:pt x="4951442" y="4774741"/>
                  </a:cubicBezTo>
                  <a:cubicBezTo>
                    <a:pt x="5052833" y="4775153"/>
                    <a:pt x="5014213" y="4776515"/>
                    <a:pt x="5234296" y="4775978"/>
                  </a:cubicBezTo>
                  <a:cubicBezTo>
                    <a:pt x="5238204" y="5016881"/>
                    <a:pt x="5238599" y="5017616"/>
                    <a:pt x="5239943" y="5100696"/>
                  </a:cubicBezTo>
                  <a:close/>
                  <a:moveTo>
                    <a:pt x="5234045" y="4759290"/>
                  </a:moveTo>
                  <a:cubicBezTo>
                    <a:pt x="4914687" y="4760132"/>
                    <a:pt x="4951442" y="4758663"/>
                    <a:pt x="4951442" y="4753823"/>
                  </a:cubicBezTo>
                  <a:cubicBezTo>
                    <a:pt x="4951282" y="4595838"/>
                    <a:pt x="4947283" y="4511916"/>
                    <a:pt x="4945598" y="4430933"/>
                  </a:cubicBezTo>
                  <a:cubicBezTo>
                    <a:pt x="5039135" y="4431579"/>
                    <a:pt x="5047669" y="4435163"/>
                    <a:pt x="5229365" y="4433282"/>
                  </a:cubicBezTo>
                  <a:cubicBezTo>
                    <a:pt x="5231194" y="4563144"/>
                    <a:pt x="5229168" y="4458447"/>
                    <a:pt x="5234045" y="4759290"/>
                  </a:cubicBezTo>
                  <a:close/>
                  <a:moveTo>
                    <a:pt x="5227178" y="4141957"/>
                  </a:moveTo>
                  <a:cubicBezTo>
                    <a:pt x="5229078" y="4263054"/>
                    <a:pt x="5226729" y="4264147"/>
                    <a:pt x="5228648" y="4386624"/>
                  </a:cubicBezTo>
                  <a:cubicBezTo>
                    <a:pt x="5229365" y="4431166"/>
                    <a:pt x="5270728" y="4416415"/>
                    <a:pt x="4945257" y="4414299"/>
                  </a:cubicBezTo>
                  <a:cubicBezTo>
                    <a:pt x="4942622" y="4275923"/>
                    <a:pt x="4945239" y="4261100"/>
                    <a:pt x="4941958" y="4090137"/>
                  </a:cubicBezTo>
                  <a:cubicBezTo>
                    <a:pt x="5279460" y="4090639"/>
                    <a:pt x="5226120" y="4074686"/>
                    <a:pt x="5227178" y="4141957"/>
                  </a:cubicBezTo>
                  <a:close/>
                  <a:moveTo>
                    <a:pt x="5218428" y="3746939"/>
                  </a:moveTo>
                  <a:cubicBezTo>
                    <a:pt x="5224345" y="4093112"/>
                    <a:pt x="5222193" y="3939267"/>
                    <a:pt x="5225797" y="4074149"/>
                  </a:cubicBezTo>
                  <a:cubicBezTo>
                    <a:pt x="4889192" y="4074256"/>
                    <a:pt x="4942137" y="4089797"/>
                    <a:pt x="4940380" y="4019228"/>
                  </a:cubicBezTo>
                  <a:cubicBezTo>
                    <a:pt x="4938283" y="3935342"/>
                    <a:pt x="4937009" y="3860472"/>
                    <a:pt x="4936651" y="3774811"/>
                  </a:cubicBezTo>
                  <a:cubicBezTo>
                    <a:pt x="4936454" y="3735557"/>
                    <a:pt x="4892312" y="3744143"/>
                    <a:pt x="5218428" y="3746939"/>
                  </a:cubicBezTo>
                  <a:close/>
                  <a:moveTo>
                    <a:pt x="5215470" y="3408061"/>
                  </a:moveTo>
                  <a:cubicBezTo>
                    <a:pt x="5217676" y="3548283"/>
                    <a:pt x="5214161" y="3489258"/>
                    <a:pt x="5218141" y="3730305"/>
                  </a:cubicBezTo>
                  <a:cubicBezTo>
                    <a:pt x="5216331" y="3730287"/>
                    <a:pt x="4938534" y="3729230"/>
                    <a:pt x="4936364" y="3729212"/>
                  </a:cubicBezTo>
                  <a:cubicBezTo>
                    <a:pt x="4934822" y="3542709"/>
                    <a:pt x="4931362" y="3543246"/>
                    <a:pt x="4929318" y="3404099"/>
                  </a:cubicBezTo>
                  <a:cubicBezTo>
                    <a:pt x="4930627" y="3404099"/>
                    <a:pt x="5215452" y="3406788"/>
                    <a:pt x="5215470" y="3408061"/>
                  </a:cubicBezTo>
                  <a:close/>
                  <a:moveTo>
                    <a:pt x="5208119" y="3062532"/>
                  </a:moveTo>
                  <a:cubicBezTo>
                    <a:pt x="5217514" y="3502200"/>
                    <a:pt x="5214233" y="3335323"/>
                    <a:pt x="5215165" y="3388900"/>
                  </a:cubicBezTo>
                  <a:cubicBezTo>
                    <a:pt x="5097495" y="3391785"/>
                    <a:pt x="5017064" y="3387663"/>
                    <a:pt x="4929085" y="3387466"/>
                  </a:cubicBezTo>
                  <a:cubicBezTo>
                    <a:pt x="4927543" y="3284024"/>
                    <a:pt x="4927471" y="3210731"/>
                    <a:pt x="4924441" y="3062425"/>
                  </a:cubicBezTo>
                  <a:cubicBezTo>
                    <a:pt x="5010717" y="3062461"/>
                    <a:pt x="5126612" y="3063698"/>
                    <a:pt x="5208119" y="3062532"/>
                  </a:cubicBezTo>
                  <a:close/>
                  <a:moveTo>
                    <a:pt x="5207653" y="3041310"/>
                  </a:moveTo>
                  <a:cubicBezTo>
                    <a:pt x="5207832" y="3049089"/>
                    <a:pt x="5230567" y="3045881"/>
                    <a:pt x="4924100" y="3045773"/>
                  </a:cubicBezTo>
                  <a:cubicBezTo>
                    <a:pt x="4924065" y="3044124"/>
                    <a:pt x="4917897" y="2719836"/>
                    <a:pt x="4917879" y="2718510"/>
                  </a:cubicBezTo>
                  <a:cubicBezTo>
                    <a:pt x="4919170" y="2718510"/>
                    <a:pt x="5201342" y="2720105"/>
                    <a:pt x="5202704" y="2720123"/>
                  </a:cubicBezTo>
                  <a:cubicBezTo>
                    <a:pt x="5203744" y="2792770"/>
                    <a:pt x="5204641" y="2903722"/>
                    <a:pt x="5207653" y="3041310"/>
                  </a:cubicBezTo>
                  <a:close/>
                  <a:moveTo>
                    <a:pt x="5198814" y="2429873"/>
                  </a:moveTo>
                  <a:cubicBezTo>
                    <a:pt x="5200732" y="2552082"/>
                    <a:pt x="5200087" y="2551849"/>
                    <a:pt x="5202005" y="2674362"/>
                  </a:cubicBezTo>
                  <a:cubicBezTo>
                    <a:pt x="5202669" y="2716484"/>
                    <a:pt x="5246237" y="2701983"/>
                    <a:pt x="4917592" y="2701858"/>
                  </a:cubicBezTo>
                  <a:cubicBezTo>
                    <a:pt x="4914652" y="2526199"/>
                    <a:pt x="4917251" y="2566655"/>
                    <a:pt x="4913863" y="2378323"/>
                  </a:cubicBezTo>
                  <a:cubicBezTo>
                    <a:pt x="5246864" y="2378323"/>
                    <a:pt x="5197702" y="2358266"/>
                    <a:pt x="5198814" y="2429873"/>
                  </a:cubicBezTo>
                  <a:close/>
                  <a:moveTo>
                    <a:pt x="5194098" y="2062997"/>
                  </a:moveTo>
                  <a:cubicBezTo>
                    <a:pt x="5201521" y="2418563"/>
                    <a:pt x="5214161" y="2360954"/>
                    <a:pt x="5128710" y="2360954"/>
                  </a:cubicBezTo>
                  <a:cubicBezTo>
                    <a:pt x="5020919" y="2360954"/>
                    <a:pt x="5021385" y="2361671"/>
                    <a:pt x="4913540" y="2361671"/>
                  </a:cubicBezTo>
                  <a:cubicBezTo>
                    <a:pt x="4910689" y="2212809"/>
                    <a:pt x="4910205" y="2237671"/>
                    <a:pt x="4908412" y="2034264"/>
                  </a:cubicBezTo>
                  <a:cubicBezTo>
                    <a:pt x="5232539" y="2034283"/>
                    <a:pt x="5193255" y="2022327"/>
                    <a:pt x="5194098" y="2062997"/>
                  </a:cubicBezTo>
                  <a:close/>
                  <a:moveTo>
                    <a:pt x="5187231" y="1696265"/>
                  </a:moveTo>
                  <a:cubicBezTo>
                    <a:pt x="5193220" y="2078126"/>
                    <a:pt x="5214538" y="2017344"/>
                    <a:pt x="5128710" y="2017344"/>
                  </a:cubicBezTo>
                  <a:cubicBezTo>
                    <a:pt x="5022263" y="2017344"/>
                    <a:pt x="5021044" y="2017631"/>
                    <a:pt x="4913486" y="2017631"/>
                  </a:cubicBezTo>
                  <a:cubicBezTo>
                    <a:pt x="4906350" y="2017631"/>
                    <a:pt x="4908555" y="2027489"/>
                    <a:pt x="4907193" y="1940430"/>
                  </a:cubicBezTo>
                  <a:cubicBezTo>
                    <a:pt x="4902747" y="1655056"/>
                    <a:pt x="4901133" y="1692285"/>
                    <a:pt x="4913486" y="1692285"/>
                  </a:cubicBezTo>
                  <a:cubicBezTo>
                    <a:pt x="5206953" y="1692285"/>
                    <a:pt x="5187088" y="1686693"/>
                    <a:pt x="5187231" y="1696265"/>
                  </a:cubicBezTo>
                  <a:close/>
                  <a:moveTo>
                    <a:pt x="5186909" y="1674487"/>
                  </a:moveTo>
                  <a:cubicBezTo>
                    <a:pt x="5085644" y="1673321"/>
                    <a:pt x="5019090" y="1675616"/>
                    <a:pt x="4904522" y="1675634"/>
                  </a:cubicBezTo>
                  <a:cubicBezTo>
                    <a:pt x="4898193" y="1307987"/>
                    <a:pt x="4889013" y="1348155"/>
                    <a:pt x="4913504" y="1348155"/>
                  </a:cubicBezTo>
                  <a:cubicBezTo>
                    <a:pt x="5003976" y="1348155"/>
                    <a:pt x="5028180" y="1348370"/>
                    <a:pt x="5128728" y="1348370"/>
                  </a:cubicBezTo>
                  <a:cubicBezTo>
                    <a:pt x="5200571" y="1348388"/>
                    <a:pt x="5181082" y="1289345"/>
                    <a:pt x="5186909" y="1674487"/>
                  </a:cubicBezTo>
                  <a:close/>
                  <a:moveTo>
                    <a:pt x="5177209" y="1085043"/>
                  </a:moveTo>
                  <a:cubicBezTo>
                    <a:pt x="5179468" y="1159483"/>
                    <a:pt x="5179504" y="1175938"/>
                    <a:pt x="5182049" y="1332059"/>
                  </a:cubicBezTo>
                  <a:cubicBezTo>
                    <a:pt x="5150297" y="1331647"/>
                    <a:pt x="4919690" y="1331486"/>
                    <a:pt x="4897547" y="1331557"/>
                  </a:cubicBezTo>
                  <a:cubicBezTo>
                    <a:pt x="4891613" y="958228"/>
                    <a:pt x="4882128" y="1008273"/>
                    <a:pt x="4913504" y="1008273"/>
                  </a:cubicBezTo>
                  <a:cubicBezTo>
                    <a:pt x="5228863" y="1008273"/>
                    <a:pt x="5174017" y="979182"/>
                    <a:pt x="5177209" y="1085043"/>
                  </a:cubicBezTo>
                  <a:close/>
                  <a:moveTo>
                    <a:pt x="5172081" y="718024"/>
                  </a:moveTo>
                  <a:cubicBezTo>
                    <a:pt x="5176958" y="1038314"/>
                    <a:pt x="5187733" y="989255"/>
                    <a:pt x="5128710" y="989255"/>
                  </a:cubicBezTo>
                  <a:cubicBezTo>
                    <a:pt x="4856238" y="989255"/>
                    <a:pt x="4891541" y="1005656"/>
                    <a:pt x="4890877" y="962405"/>
                  </a:cubicBezTo>
                  <a:cubicBezTo>
                    <a:pt x="4885499" y="619242"/>
                    <a:pt x="4879474" y="664878"/>
                    <a:pt x="4913504" y="664878"/>
                  </a:cubicBezTo>
                  <a:cubicBezTo>
                    <a:pt x="5218500" y="664878"/>
                    <a:pt x="5170988" y="648226"/>
                    <a:pt x="5172081" y="718024"/>
                  </a:cubicBezTo>
                  <a:close/>
                  <a:moveTo>
                    <a:pt x="4913504" y="321178"/>
                  </a:moveTo>
                  <a:cubicBezTo>
                    <a:pt x="5206057" y="321178"/>
                    <a:pt x="5166236" y="314205"/>
                    <a:pt x="5166272" y="350986"/>
                  </a:cubicBezTo>
                  <a:cubicBezTo>
                    <a:pt x="5166272" y="698128"/>
                    <a:pt x="5189114" y="647617"/>
                    <a:pt x="5128710" y="647617"/>
                  </a:cubicBezTo>
                  <a:cubicBezTo>
                    <a:pt x="4842665" y="647617"/>
                    <a:pt x="4887704" y="663103"/>
                    <a:pt x="4886144" y="595385"/>
                  </a:cubicBezTo>
                  <a:cubicBezTo>
                    <a:pt x="4879170" y="277227"/>
                    <a:pt x="4869631" y="321178"/>
                    <a:pt x="4913504" y="321178"/>
                  </a:cubicBezTo>
                  <a:close/>
                  <a:moveTo>
                    <a:pt x="4882863" y="1331629"/>
                  </a:moveTo>
                  <a:cubicBezTo>
                    <a:pt x="4807165" y="1332113"/>
                    <a:pt x="4599167" y="1340179"/>
                    <a:pt x="4598719" y="1328922"/>
                  </a:cubicBezTo>
                  <a:cubicBezTo>
                    <a:pt x="4594093" y="1214457"/>
                    <a:pt x="4594326" y="1104509"/>
                    <a:pt x="4593035" y="1007879"/>
                  </a:cubicBezTo>
                  <a:cubicBezTo>
                    <a:pt x="4899824" y="1007986"/>
                    <a:pt x="4750437" y="1008166"/>
                    <a:pt x="4876946" y="1008273"/>
                  </a:cubicBezTo>
                  <a:cubicBezTo>
                    <a:pt x="4879671" y="1160792"/>
                    <a:pt x="4877430" y="989650"/>
                    <a:pt x="4882863" y="1331629"/>
                  </a:cubicBezTo>
                  <a:close/>
                  <a:moveTo>
                    <a:pt x="4876193" y="962691"/>
                  </a:moveTo>
                  <a:cubicBezTo>
                    <a:pt x="4876821" y="1003129"/>
                    <a:pt x="4921375" y="991352"/>
                    <a:pt x="4592802" y="991245"/>
                  </a:cubicBezTo>
                  <a:cubicBezTo>
                    <a:pt x="4589288" y="745322"/>
                    <a:pt x="4592767" y="928456"/>
                    <a:pt x="4588822" y="663820"/>
                  </a:cubicBezTo>
                  <a:cubicBezTo>
                    <a:pt x="4985509" y="665272"/>
                    <a:pt x="4839402" y="664752"/>
                    <a:pt x="4872894" y="664842"/>
                  </a:cubicBezTo>
                  <a:cubicBezTo>
                    <a:pt x="4876121" y="839712"/>
                    <a:pt x="4873970" y="820802"/>
                    <a:pt x="4876193" y="962691"/>
                  </a:cubicBezTo>
                  <a:close/>
                  <a:moveTo>
                    <a:pt x="4590884" y="322809"/>
                  </a:moveTo>
                  <a:cubicBezTo>
                    <a:pt x="4909237" y="322182"/>
                    <a:pt x="4865490" y="309007"/>
                    <a:pt x="4866601" y="351237"/>
                  </a:cubicBezTo>
                  <a:cubicBezTo>
                    <a:pt x="4875853" y="705333"/>
                    <a:pt x="4888636" y="648459"/>
                    <a:pt x="4806018" y="647778"/>
                  </a:cubicBezTo>
                  <a:cubicBezTo>
                    <a:pt x="4544662" y="645663"/>
                    <a:pt x="4588876" y="665308"/>
                    <a:pt x="4587890" y="599293"/>
                  </a:cubicBezTo>
                  <a:cubicBezTo>
                    <a:pt x="4583533" y="289846"/>
                    <a:pt x="4579696" y="322845"/>
                    <a:pt x="4590884" y="322809"/>
                  </a:cubicBezTo>
                  <a:close/>
                  <a:moveTo>
                    <a:pt x="4584053" y="1329675"/>
                  </a:moveTo>
                  <a:cubicBezTo>
                    <a:pt x="4584196" y="1333242"/>
                    <a:pt x="4617886" y="1331754"/>
                    <a:pt x="4300859" y="1333493"/>
                  </a:cubicBezTo>
                  <a:cubicBezTo>
                    <a:pt x="4296484" y="1144767"/>
                    <a:pt x="4297578" y="1098773"/>
                    <a:pt x="4296394" y="1006122"/>
                  </a:cubicBezTo>
                  <a:cubicBezTo>
                    <a:pt x="4437122" y="1006624"/>
                    <a:pt x="4298277" y="1007789"/>
                    <a:pt x="4578369" y="1007879"/>
                  </a:cubicBezTo>
                  <a:cubicBezTo>
                    <a:pt x="4579660" y="1105692"/>
                    <a:pt x="4579445" y="1215300"/>
                    <a:pt x="4584053" y="1329675"/>
                  </a:cubicBezTo>
                  <a:close/>
                  <a:moveTo>
                    <a:pt x="4574963" y="718024"/>
                  </a:moveTo>
                  <a:cubicBezTo>
                    <a:pt x="4576845" y="838099"/>
                    <a:pt x="4575805" y="840806"/>
                    <a:pt x="4577706" y="962691"/>
                  </a:cubicBezTo>
                  <a:cubicBezTo>
                    <a:pt x="4578369" y="1004796"/>
                    <a:pt x="4621184" y="990582"/>
                    <a:pt x="4296161" y="989470"/>
                  </a:cubicBezTo>
                  <a:cubicBezTo>
                    <a:pt x="4294602" y="877013"/>
                    <a:pt x="4293831" y="875346"/>
                    <a:pt x="4290424" y="664071"/>
                  </a:cubicBezTo>
                  <a:cubicBezTo>
                    <a:pt x="4624340" y="663856"/>
                    <a:pt x="4573869" y="645376"/>
                    <a:pt x="4574963" y="718024"/>
                  </a:cubicBezTo>
                  <a:close/>
                  <a:moveTo>
                    <a:pt x="4483254" y="322952"/>
                  </a:moveTo>
                  <a:cubicBezTo>
                    <a:pt x="4583999" y="322952"/>
                    <a:pt x="4568275" y="315048"/>
                    <a:pt x="4569028" y="351148"/>
                  </a:cubicBezTo>
                  <a:cubicBezTo>
                    <a:pt x="4570803" y="436109"/>
                    <a:pt x="4571914" y="509922"/>
                    <a:pt x="4573170" y="599561"/>
                  </a:cubicBezTo>
                  <a:cubicBezTo>
                    <a:pt x="4574102" y="661938"/>
                    <a:pt x="4625882" y="647151"/>
                    <a:pt x="4290173" y="647420"/>
                  </a:cubicBezTo>
                  <a:cubicBezTo>
                    <a:pt x="4286641" y="427362"/>
                    <a:pt x="4286659" y="421752"/>
                    <a:pt x="4284884" y="350717"/>
                  </a:cubicBezTo>
                  <a:cubicBezTo>
                    <a:pt x="4283952" y="313488"/>
                    <a:pt x="4249043" y="322773"/>
                    <a:pt x="4483254" y="322952"/>
                  </a:cubicBezTo>
                  <a:close/>
                  <a:moveTo>
                    <a:pt x="4268138" y="1333583"/>
                  </a:moveTo>
                  <a:cubicBezTo>
                    <a:pt x="4161691" y="1333583"/>
                    <a:pt x="4162283" y="1331450"/>
                    <a:pt x="4053022" y="1331450"/>
                  </a:cubicBezTo>
                  <a:cubicBezTo>
                    <a:pt x="3981591" y="1331450"/>
                    <a:pt x="4001726" y="1392859"/>
                    <a:pt x="3995200" y="1007520"/>
                  </a:cubicBezTo>
                  <a:cubicBezTo>
                    <a:pt x="4116742" y="1008811"/>
                    <a:pt x="4160257" y="1005871"/>
                    <a:pt x="4281710" y="1006069"/>
                  </a:cubicBezTo>
                  <a:cubicBezTo>
                    <a:pt x="4286390" y="1382032"/>
                    <a:pt x="4294100" y="1333583"/>
                    <a:pt x="4268138" y="1333583"/>
                  </a:cubicBezTo>
                  <a:close/>
                  <a:moveTo>
                    <a:pt x="4276619" y="717988"/>
                  </a:moveTo>
                  <a:cubicBezTo>
                    <a:pt x="4281567" y="1031055"/>
                    <a:pt x="4286982" y="989435"/>
                    <a:pt x="4268138" y="989435"/>
                  </a:cubicBezTo>
                  <a:cubicBezTo>
                    <a:pt x="3954321" y="989435"/>
                    <a:pt x="3995128" y="1004419"/>
                    <a:pt x="3994465" y="962405"/>
                  </a:cubicBezTo>
                  <a:cubicBezTo>
                    <a:pt x="3992510" y="837167"/>
                    <a:pt x="3993980" y="839515"/>
                    <a:pt x="3992062" y="717737"/>
                  </a:cubicBezTo>
                  <a:cubicBezTo>
                    <a:pt x="3991022" y="653209"/>
                    <a:pt x="3975172" y="664376"/>
                    <a:pt x="4053004" y="664376"/>
                  </a:cubicBezTo>
                  <a:cubicBezTo>
                    <a:pt x="4320850" y="664376"/>
                    <a:pt x="4275417" y="643745"/>
                    <a:pt x="4276619" y="717988"/>
                  </a:cubicBezTo>
                  <a:close/>
                  <a:moveTo>
                    <a:pt x="4270200" y="351201"/>
                  </a:moveTo>
                  <a:cubicBezTo>
                    <a:pt x="4272046" y="424620"/>
                    <a:pt x="4272100" y="436360"/>
                    <a:pt x="4275489" y="647437"/>
                  </a:cubicBezTo>
                  <a:cubicBezTo>
                    <a:pt x="4244077" y="647437"/>
                    <a:pt x="4022613" y="647688"/>
                    <a:pt x="3990932" y="648029"/>
                  </a:cubicBezTo>
                  <a:lnTo>
                    <a:pt x="3985643" y="321662"/>
                  </a:lnTo>
                  <a:cubicBezTo>
                    <a:pt x="4323773" y="316285"/>
                    <a:pt x="4269321" y="316374"/>
                    <a:pt x="4270200" y="351201"/>
                  </a:cubicBezTo>
                  <a:close/>
                  <a:moveTo>
                    <a:pt x="3981914" y="1084900"/>
                  </a:moveTo>
                  <a:cubicBezTo>
                    <a:pt x="3983366" y="1162082"/>
                    <a:pt x="3982864" y="1133152"/>
                    <a:pt x="3986056" y="1332023"/>
                  </a:cubicBezTo>
                  <a:cubicBezTo>
                    <a:pt x="3893522" y="1333834"/>
                    <a:pt x="3930905" y="1335985"/>
                    <a:pt x="3701428" y="1333798"/>
                  </a:cubicBezTo>
                  <a:cubicBezTo>
                    <a:pt x="3697268" y="999257"/>
                    <a:pt x="3699688" y="1109636"/>
                    <a:pt x="3698631" y="1005692"/>
                  </a:cubicBezTo>
                  <a:cubicBezTo>
                    <a:pt x="4038840" y="1005531"/>
                    <a:pt x="3980067" y="991693"/>
                    <a:pt x="3981914" y="1084900"/>
                  </a:cubicBezTo>
                  <a:close/>
                  <a:moveTo>
                    <a:pt x="3977378" y="718024"/>
                  </a:moveTo>
                  <a:cubicBezTo>
                    <a:pt x="3982201" y="1034730"/>
                    <a:pt x="3990502" y="990994"/>
                    <a:pt x="3945571" y="990080"/>
                  </a:cubicBezTo>
                  <a:cubicBezTo>
                    <a:pt x="3878336" y="988718"/>
                    <a:pt x="3865929" y="988987"/>
                    <a:pt x="3698433" y="989058"/>
                  </a:cubicBezTo>
                  <a:cubicBezTo>
                    <a:pt x="3696425" y="831449"/>
                    <a:pt x="3693216" y="832327"/>
                    <a:pt x="3691459" y="665093"/>
                  </a:cubicBezTo>
                  <a:cubicBezTo>
                    <a:pt x="4027185" y="668373"/>
                    <a:pt x="3976195" y="644193"/>
                    <a:pt x="3977378" y="718024"/>
                  </a:cubicBezTo>
                  <a:close/>
                  <a:moveTo>
                    <a:pt x="3730258" y="323132"/>
                  </a:moveTo>
                  <a:cubicBezTo>
                    <a:pt x="3803194" y="324100"/>
                    <a:pt x="3873531" y="324261"/>
                    <a:pt x="3945607" y="322522"/>
                  </a:cubicBezTo>
                  <a:cubicBezTo>
                    <a:pt x="3981215" y="321626"/>
                    <a:pt x="3970188" y="273141"/>
                    <a:pt x="3976248" y="648226"/>
                  </a:cubicBezTo>
                  <a:cubicBezTo>
                    <a:pt x="3848466" y="650054"/>
                    <a:pt x="3898614" y="650503"/>
                    <a:pt x="3691297" y="648477"/>
                  </a:cubicBezTo>
                  <a:cubicBezTo>
                    <a:pt x="3688214" y="268122"/>
                    <a:pt x="3670930" y="322361"/>
                    <a:pt x="3730258" y="323132"/>
                  </a:cubicBezTo>
                  <a:close/>
                  <a:moveTo>
                    <a:pt x="3692176" y="1677229"/>
                  </a:moveTo>
                  <a:cubicBezTo>
                    <a:pt x="3621911" y="1677731"/>
                    <a:pt x="3530776" y="1677229"/>
                    <a:pt x="3410345" y="1677229"/>
                  </a:cubicBezTo>
                  <a:cubicBezTo>
                    <a:pt x="3410148" y="1665327"/>
                    <a:pt x="3405325" y="1386567"/>
                    <a:pt x="3404428" y="1349033"/>
                  </a:cubicBezTo>
                  <a:cubicBezTo>
                    <a:pt x="3405737" y="1349033"/>
                    <a:pt x="3684950" y="1350306"/>
                    <a:pt x="3686923" y="1350324"/>
                  </a:cubicBezTo>
                  <a:cubicBezTo>
                    <a:pt x="3688393" y="1469683"/>
                    <a:pt x="3690921" y="1598595"/>
                    <a:pt x="3692176" y="1677229"/>
                  </a:cubicBezTo>
                  <a:close/>
                  <a:moveTo>
                    <a:pt x="3684179" y="1084721"/>
                  </a:moveTo>
                  <a:cubicBezTo>
                    <a:pt x="3683552" y="1383771"/>
                    <a:pt x="3716058" y="1333475"/>
                    <a:pt x="3622861" y="1333475"/>
                  </a:cubicBezTo>
                  <a:cubicBezTo>
                    <a:pt x="3379202" y="1333475"/>
                    <a:pt x="3404051" y="1333457"/>
                    <a:pt x="3403944" y="1329102"/>
                  </a:cubicBezTo>
                  <a:cubicBezTo>
                    <a:pt x="3402510" y="1269646"/>
                    <a:pt x="3393312" y="1006463"/>
                    <a:pt x="3407924" y="1006463"/>
                  </a:cubicBezTo>
                  <a:cubicBezTo>
                    <a:pt x="3740209" y="1006463"/>
                    <a:pt x="3684395" y="981996"/>
                    <a:pt x="3684179" y="1084721"/>
                  </a:cubicBezTo>
                  <a:close/>
                  <a:moveTo>
                    <a:pt x="3677492" y="718024"/>
                  </a:moveTo>
                  <a:cubicBezTo>
                    <a:pt x="3682494" y="1037078"/>
                    <a:pt x="3703848" y="989058"/>
                    <a:pt x="3622861" y="989094"/>
                  </a:cubicBezTo>
                  <a:cubicBezTo>
                    <a:pt x="3366508" y="989094"/>
                    <a:pt x="3399014" y="1001946"/>
                    <a:pt x="3398386" y="962369"/>
                  </a:cubicBezTo>
                  <a:cubicBezTo>
                    <a:pt x="3398243" y="952797"/>
                    <a:pt x="3394011" y="678160"/>
                    <a:pt x="3393778" y="662942"/>
                  </a:cubicBezTo>
                  <a:cubicBezTo>
                    <a:pt x="3734310" y="662225"/>
                    <a:pt x="3676434" y="651273"/>
                    <a:pt x="3677492" y="718024"/>
                  </a:cubicBezTo>
                  <a:close/>
                  <a:moveTo>
                    <a:pt x="3407924" y="323329"/>
                  </a:moveTo>
                  <a:cubicBezTo>
                    <a:pt x="3712938" y="323329"/>
                    <a:pt x="3672005" y="310638"/>
                    <a:pt x="3672884" y="350341"/>
                  </a:cubicBezTo>
                  <a:cubicBezTo>
                    <a:pt x="3680988" y="706731"/>
                    <a:pt x="3687729" y="648172"/>
                    <a:pt x="3622861" y="648172"/>
                  </a:cubicBezTo>
                  <a:cubicBezTo>
                    <a:pt x="3515680" y="648172"/>
                    <a:pt x="3515572" y="646290"/>
                    <a:pt x="3407924" y="646290"/>
                  </a:cubicBezTo>
                  <a:cubicBezTo>
                    <a:pt x="3388758" y="646290"/>
                    <a:pt x="3393653" y="655647"/>
                    <a:pt x="3392828" y="595421"/>
                  </a:cubicBezTo>
                  <a:cubicBezTo>
                    <a:pt x="3388579" y="281440"/>
                    <a:pt x="3380403" y="323329"/>
                    <a:pt x="3407924" y="323329"/>
                  </a:cubicBezTo>
                  <a:close/>
                  <a:moveTo>
                    <a:pt x="3384347" y="1006499"/>
                  </a:moveTo>
                  <a:cubicBezTo>
                    <a:pt x="3385584" y="1096407"/>
                    <a:pt x="3385602" y="1180060"/>
                    <a:pt x="3389332" y="1332418"/>
                  </a:cubicBezTo>
                  <a:cubicBezTo>
                    <a:pt x="3089750" y="1332955"/>
                    <a:pt x="3105707" y="1336486"/>
                    <a:pt x="3105528" y="1329801"/>
                  </a:cubicBezTo>
                  <a:cubicBezTo>
                    <a:pt x="3104847" y="1300889"/>
                    <a:pt x="3099396" y="1008829"/>
                    <a:pt x="3099378" y="1007520"/>
                  </a:cubicBezTo>
                  <a:cubicBezTo>
                    <a:pt x="3249590" y="1008793"/>
                    <a:pt x="3293266" y="1006696"/>
                    <a:pt x="3384347" y="1006499"/>
                  </a:cubicBezTo>
                  <a:close/>
                  <a:moveTo>
                    <a:pt x="3384114" y="989847"/>
                  </a:moveTo>
                  <a:cubicBezTo>
                    <a:pt x="3055649" y="990546"/>
                    <a:pt x="3099289" y="1003021"/>
                    <a:pt x="3098643" y="962369"/>
                  </a:cubicBezTo>
                  <a:cubicBezTo>
                    <a:pt x="3096725" y="839927"/>
                    <a:pt x="3097245" y="839856"/>
                    <a:pt x="3095326" y="717737"/>
                  </a:cubicBezTo>
                  <a:cubicBezTo>
                    <a:pt x="3094251" y="649588"/>
                    <a:pt x="3038544" y="664914"/>
                    <a:pt x="3379076" y="663014"/>
                  </a:cubicBezTo>
                  <a:cubicBezTo>
                    <a:pt x="3379094" y="664376"/>
                    <a:pt x="3383666" y="958730"/>
                    <a:pt x="3384114" y="989847"/>
                  </a:cubicBezTo>
                  <a:close/>
                  <a:moveTo>
                    <a:pt x="3373536" y="323239"/>
                  </a:moveTo>
                  <a:cubicBezTo>
                    <a:pt x="3377157" y="505925"/>
                    <a:pt x="3376871" y="511768"/>
                    <a:pt x="3378843" y="646362"/>
                  </a:cubicBezTo>
                  <a:cubicBezTo>
                    <a:pt x="3049373" y="648101"/>
                    <a:pt x="3094681" y="669771"/>
                    <a:pt x="3092978" y="595349"/>
                  </a:cubicBezTo>
                  <a:cubicBezTo>
                    <a:pt x="3090306" y="478823"/>
                    <a:pt x="3089625" y="412001"/>
                    <a:pt x="3089374" y="350932"/>
                  </a:cubicBezTo>
                  <a:cubicBezTo>
                    <a:pt x="3089195" y="309330"/>
                    <a:pt x="3047348" y="321626"/>
                    <a:pt x="3373536" y="323239"/>
                  </a:cubicBezTo>
                  <a:close/>
                  <a:moveTo>
                    <a:pt x="3085412" y="1332758"/>
                  </a:moveTo>
                  <a:cubicBezTo>
                    <a:pt x="2910134" y="1328976"/>
                    <a:pt x="2804692" y="1335536"/>
                    <a:pt x="2804620" y="1329245"/>
                  </a:cubicBezTo>
                  <a:cubicBezTo>
                    <a:pt x="2800640" y="947868"/>
                    <a:pt x="2776884" y="1004921"/>
                    <a:pt x="2870134" y="1006176"/>
                  </a:cubicBezTo>
                  <a:cubicBezTo>
                    <a:pt x="2958597" y="1007359"/>
                    <a:pt x="2981977" y="1006409"/>
                    <a:pt x="3084712" y="1007359"/>
                  </a:cubicBezTo>
                  <a:cubicBezTo>
                    <a:pt x="3090934" y="1374988"/>
                    <a:pt x="3094197" y="1332920"/>
                    <a:pt x="3085412" y="1332758"/>
                  </a:cubicBezTo>
                  <a:close/>
                  <a:moveTo>
                    <a:pt x="3080642" y="718024"/>
                  </a:moveTo>
                  <a:cubicBezTo>
                    <a:pt x="3082561" y="840196"/>
                    <a:pt x="3082041" y="840071"/>
                    <a:pt x="3083959" y="962656"/>
                  </a:cubicBezTo>
                  <a:cubicBezTo>
                    <a:pt x="3084605" y="1003218"/>
                    <a:pt x="3128854" y="990062"/>
                    <a:pt x="2799923" y="988879"/>
                  </a:cubicBezTo>
                  <a:cubicBezTo>
                    <a:pt x="2797287" y="815443"/>
                    <a:pt x="2799779" y="817235"/>
                    <a:pt x="2796624" y="665649"/>
                  </a:cubicBezTo>
                  <a:cubicBezTo>
                    <a:pt x="3123906" y="663695"/>
                    <a:pt x="3079477" y="642759"/>
                    <a:pt x="3080642" y="718024"/>
                  </a:cubicBezTo>
                  <a:close/>
                  <a:moveTo>
                    <a:pt x="3074511" y="322719"/>
                  </a:moveTo>
                  <a:cubicBezTo>
                    <a:pt x="3075640" y="507233"/>
                    <a:pt x="3077074" y="533385"/>
                    <a:pt x="3079405" y="647671"/>
                  </a:cubicBezTo>
                  <a:cubicBezTo>
                    <a:pt x="3012816" y="646255"/>
                    <a:pt x="2941547" y="646237"/>
                    <a:pt x="2870062" y="647868"/>
                  </a:cubicBezTo>
                  <a:cubicBezTo>
                    <a:pt x="2773621" y="650072"/>
                    <a:pt x="2798793" y="702949"/>
                    <a:pt x="2789595" y="350753"/>
                  </a:cubicBezTo>
                  <a:cubicBezTo>
                    <a:pt x="2788305" y="301766"/>
                    <a:pt x="2752661" y="329387"/>
                    <a:pt x="3074511" y="322719"/>
                  </a:cubicBezTo>
                  <a:close/>
                  <a:moveTo>
                    <a:pt x="2762648" y="1332095"/>
                  </a:moveTo>
                  <a:cubicBezTo>
                    <a:pt x="2552068" y="1332131"/>
                    <a:pt x="2533027" y="1332095"/>
                    <a:pt x="2506258" y="1332220"/>
                  </a:cubicBezTo>
                  <a:cubicBezTo>
                    <a:pt x="2501274" y="1155988"/>
                    <a:pt x="2503533" y="1088987"/>
                    <a:pt x="2502726" y="1007108"/>
                  </a:cubicBezTo>
                  <a:cubicBezTo>
                    <a:pt x="2657725" y="1006642"/>
                    <a:pt x="2697188" y="1005280"/>
                    <a:pt x="2785472" y="1005477"/>
                  </a:cubicBezTo>
                  <a:cubicBezTo>
                    <a:pt x="2791101" y="1390528"/>
                    <a:pt x="2801985" y="1332095"/>
                    <a:pt x="2762648" y="1332095"/>
                  </a:cubicBezTo>
                  <a:close/>
                  <a:moveTo>
                    <a:pt x="2782890" y="717988"/>
                  </a:moveTo>
                  <a:cubicBezTo>
                    <a:pt x="2787785" y="1031342"/>
                    <a:pt x="2790599" y="988807"/>
                    <a:pt x="2762666" y="988807"/>
                  </a:cubicBezTo>
                  <a:cubicBezTo>
                    <a:pt x="2462672" y="988807"/>
                    <a:pt x="2502798" y="1003326"/>
                    <a:pt x="2502170" y="962369"/>
                  </a:cubicBezTo>
                  <a:cubicBezTo>
                    <a:pt x="2496666" y="610908"/>
                    <a:pt x="2479759" y="664304"/>
                    <a:pt x="2547549" y="664304"/>
                  </a:cubicBezTo>
                  <a:cubicBezTo>
                    <a:pt x="2654982" y="664304"/>
                    <a:pt x="2655018" y="665756"/>
                    <a:pt x="2762666" y="665756"/>
                  </a:cubicBezTo>
                  <a:cubicBezTo>
                    <a:pt x="2786816" y="665738"/>
                    <a:pt x="2781868" y="655235"/>
                    <a:pt x="2782890" y="717988"/>
                  </a:cubicBezTo>
                  <a:close/>
                  <a:moveTo>
                    <a:pt x="2547532" y="321680"/>
                  </a:moveTo>
                  <a:cubicBezTo>
                    <a:pt x="2556102" y="321680"/>
                    <a:pt x="2760926" y="321805"/>
                    <a:pt x="2774158" y="321823"/>
                  </a:cubicBezTo>
                  <a:cubicBezTo>
                    <a:pt x="2775270" y="368014"/>
                    <a:pt x="2770877" y="186655"/>
                    <a:pt x="2781545" y="649087"/>
                  </a:cubicBezTo>
                  <a:cubicBezTo>
                    <a:pt x="2661903" y="649427"/>
                    <a:pt x="2612346" y="646810"/>
                    <a:pt x="2496325" y="647868"/>
                  </a:cubicBezTo>
                  <a:cubicBezTo>
                    <a:pt x="2491843" y="262565"/>
                    <a:pt x="2471009" y="321680"/>
                    <a:pt x="2547532" y="321680"/>
                  </a:cubicBezTo>
                  <a:close/>
                  <a:moveTo>
                    <a:pt x="2488042" y="1007162"/>
                  </a:moveTo>
                  <a:cubicBezTo>
                    <a:pt x="2489118" y="1121107"/>
                    <a:pt x="2486034" y="1096031"/>
                    <a:pt x="2491556" y="1332292"/>
                  </a:cubicBezTo>
                  <a:cubicBezTo>
                    <a:pt x="2160419" y="1334371"/>
                    <a:pt x="2243558" y="1333834"/>
                    <a:pt x="2209080" y="1334156"/>
                  </a:cubicBezTo>
                  <a:cubicBezTo>
                    <a:pt x="2208022" y="1199329"/>
                    <a:pt x="2205745" y="1108184"/>
                    <a:pt x="2204041" y="1006283"/>
                  </a:cubicBezTo>
                  <a:cubicBezTo>
                    <a:pt x="2343012" y="1008918"/>
                    <a:pt x="2378207" y="1007646"/>
                    <a:pt x="2488042" y="1007162"/>
                  </a:cubicBezTo>
                  <a:close/>
                  <a:moveTo>
                    <a:pt x="2482627" y="718024"/>
                  </a:moveTo>
                  <a:cubicBezTo>
                    <a:pt x="2487630" y="1037544"/>
                    <a:pt x="2503856" y="990277"/>
                    <a:pt x="2439938" y="990797"/>
                  </a:cubicBezTo>
                  <a:cubicBezTo>
                    <a:pt x="2165977" y="993019"/>
                    <a:pt x="2203880" y="996013"/>
                    <a:pt x="2203342" y="962369"/>
                  </a:cubicBezTo>
                  <a:cubicBezTo>
                    <a:pt x="2198681" y="672137"/>
                    <a:pt x="2199003" y="690438"/>
                    <a:pt x="2198483" y="665201"/>
                  </a:cubicBezTo>
                  <a:cubicBezTo>
                    <a:pt x="2532041" y="670022"/>
                    <a:pt x="2481426" y="641003"/>
                    <a:pt x="2482627" y="718024"/>
                  </a:cubicBezTo>
                  <a:close/>
                  <a:moveTo>
                    <a:pt x="2225019" y="323311"/>
                  </a:moveTo>
                  <a:cubicBezTo>
                    <a:pt x="2516101" y="320766"/>
                    <a:pt x="2475814" y="313883"/>
                    <a:pt x="2476890" y="351255"/>
                  </a:cubicBezTo>
                  <a:cubicBezTo>
                    <a:pt x="2486966" y="695493"/>
                    <a:pt x="2488365" y="647742"/>
                    <a:pt x="2439884" y="648782"/>
                  </a:cubicBezTo>
                  <a:cubicBezTo>
                    <a:pt x="2366714" y="650359"/>
                    <a:pt x="2297543" y="650270"/>
                    <a:pt x="2225055" y="648997"/>
                  </a:cubicBezTo>
                  <a:cubicBezTo>
                    <a:pt x="2191043" y="648405"/>
                    <a:pt x="2198555" y="659268"/>
                    <a:pt x="2196816" y="595313"/>
                  </a:cubicBezTo>
                  <a:cubicBezTo>
                    <a:pt x="2188282" y="281296"/>
                    <a:pt x="2184301" y="323687"/>
                    <a:pt x="2225019" y="323311"/>
                  </a:cubicBezTo>
                  <a:close/>
                  <a:moveTo>
                    <a:pt x="2194342" y="1328636"/>
                  </a:moveTo>
                  <a:cubicBezTo>
                    <a:pt x="2194431" y="1338727"/>
                    <a:pt x="2216753" y="1333350"/>
                    <a:pt x="1909749" y="1333171"/>
                  </a:cubicBezTo>
                  <a:cubicBezTo>
                    <a:pt x="1909462" y="1273930"/>
                    <a:pt x="1905948" y="1007879"/>
                    <a:pt x="1905913" y="1005835"/>
                  </a:cubicBezTo>
                  <a:cubicBezTo>
                    <a:pt x="2056268" y="1005835"/>
                    <a:pt x="2126210" y="1005101"/>
                    <a:pt x="2189357" y="1006069"/>
                  </a:cubicBezTo>
                  <a:cubicBezTo>
                    <a:pt x="2191150" y="1113722"/>
                    <a:pt x="2193445" y="1205459"/>
                    <a:pt x="2194342" y="1328636"/>
                  </a:cubicBezTo>
                  <a:close/>
                  <a:moveTo>
                    <a:pt x="2189088" y="989399"/>
                  </a:moveTo>
                  <a:cubicBezTo>
                    <a:pt x="1865410" y="984488"/>
                    <a:pt x="1905948" y="1005387"/>
                    <a:pt x="1905267" y="962333"/>
                  </a:cubicBezTo>
                  <a:cubicBezTo>
                    <a:pt x="1901179" y="703236"/>
                    <a:pt x="1901107" y="695762"/>
                    <a:pt x="1900390" y="662888"/>
                  </a:cubicBezTo>
                  <a:cubicBezTo>
                    <a:pt x="1902398" y="662888"/>
                    <a:pt x="2182401" y="665003"/>
                    <a:pt x="2183799" y="665021"/>
                  </a:cubicBezTo>
                  <a:cubicBezTo>
                    <a:pt x="2184534" y="700888"/>
                    <a:pt x="2184624" y="711428"/>
                    <a:pt x="2189088" y="989399"/>
                  </a:cubicBezTo>
                  <a:close/>
                  <a:moveTo>
                    <a:pt x="1902363" y="324046"/>
                  </a:moveTo>
                  <a:cubicBezTo>
                    <a:pt x="2220931" y="324046"/>
                    <a:pt x="2177721" y="313112"/>
                    <a:pt x="2178044" y="351058"/>
                  </a:cubicBezTo>
                  <a:cubicBezTo>
                    <a:pt x="2180590" y="701444"/>
                    <a:pt x="2206175" y="648065"/>
                    <a:pt x="2117443" y="648065"/>
                  </a:cubicBezTo>
                  <a:cubicBezTo>
                    <a:pt x="2011965" y="648065"/>
                    <a:pt x="2009257" y="646255"/>
                    <a:pt x="1902344" y="646255"/>
                  </a:cubicBezTo>
                  <a:cubicBezTo>
                    <a:pt x="1899099" y="646237"/>
                    <a:pt x="1885330" y="324046"/>
                    <a:pt x="1902363" y="324046"/>
                  </a:cubicBezTo>
                  <a:close/>
                  <a:moveTo>
                    <a:pt x="1895011" y="1329353"/>
                  </a:moveTo>
                  <a:cubicBezTo>
                    <a:pt x="1895047" y="1335053"/>
                    <a:pt x="1666556" y="1334640"/>
                    <a:pt x="1611764" y="1333887"/>
                  </a:cubicBezTo>
                  <a:cubicBezTo>
                    <a:pt x="1606188" y="1013848"/>
                    <a:pt x="1607102" y="1100315"/>
                    <a:pt x="1605345" y="1007287"/>
                  </a:cubicBezTo>
                  <a:cubicBezTo>
                    <a:pt x="1737843" y="1009349"/>
                    <a:pt x="1785248" y="1005979"/>
                    <a:pt x="1891246" y="1005835"/>
                  </a:cubicBezTo>
                  <a:cubicBezTo>
                    <a:pt x="1891246" y="1007126"/>
                    <a:pt x="1894832" y="1284076"/>
                    <a:pt x="1895011" y="1329353"/>
                  </a:cubicBezTo>
                  <a:close/>
                  <a:moveTo>
                    <a:pt x="1890995" y="989184"/>
                  </a:moveTo>
                  <a:cubicBezTo>
                    <a:pt x="1563857" y="989668"/>
                    <a:pt x="1605220" y="1004186"/>
                    <a:pt x="1604574" y="962369"/>
                  </a:cubicBezTo>
                  <a:cubicBezTo>
                    <a:pt x="1602978" y="859734"/>
                    <a:pt x="1602925" y="838099"/>
                    <a:pt x="1601024" y="717737"/>
                  </a:cubicBezTo>
                  <a:cubicBezTo>
                    <a:pt x="1599948" y="646900"/>
                    <a:pt x="1550302" y="663014"/>
                    <a:pt x="1885706" y="662888"/>
                  </a:cubicBezTo>
                  <a:cubicBezTo>
                    <a:pt x="1886603" y="703559"/>
                    <a:pt x="1890977" y="987839"/>
                    <a:pt x="1890995" y="989184"/>
                  </a:cubicBezTo>
                  <a:close/>
                  <a:moveTo>
                    <a:pt x="1879789" y="323992"/>
                  </a:moveTo>
                  <a:cubicBezTo>
                    <a:pt x="1880829" y="543548"/>
                    <a:pt x="1883178" y="561508"/>
                    <a:pt x="1885294" y="646255"/>
                  </a:cubicBezTo>
                  <a:cubicBezTo>
                    <a:pt x="1679340" y="646344"/>
                    <a:pt x="1638604" y="646541"/>
                    <a:pt x="1599931" y="647491"/>
                  </a:cubicBezTo>
                  <a:cubicBezTo>
                    <a:pt x="1596004" y="390563"/>
                    <a:pt x="1596936" y="443100"/>
                    <a:pt x="1594157" y="321859"/>
                  </a:cubicBezTo>
                  <a:cubicBezTo>
                    <a:pt x="1733791" y="318095"/>
                    <a:pt x="1788457" y="323526"/>
                    <a:pt x="1879789" y="323992"/>
                  </a:cubicBezTo>
                  <a:close/>
                  <a:moveTo>
                    <a:pt x="1592436" y="1084972"/>
                  </a:moveTo>
                  <a:cubicBezTo>
                    <a:pt x="1599948" y="1372658"/>
                    <a:pt x="1602781" y="1333762"/>
                    <a:pt x="1579957" y="1333368"/>
                  </a:cubicBezTo>
                  <a:cubicBezTo>
                    <a:pt x="1313366" y="1328367"/>
                    <a:pt x="1312613" y="1337741"/>
                    <a:pt x="1312470" y="1329209"/>
                  </a:cubicBezTo>
                  <a:cubicBezTo>
                    <a:pt x="1306123" y="949230"/>
                    <a:pt x="1284285" y="1006355"/>
                    <a:pt x="1364859" y="1006033"/>
                  </a:cubicBezTo>
                  <a:cubicBezTo>
                    <a:pt x="1463596" y="1005638"/>
                    <a:pt x="1509836" y="1005513"/>
                    <a:pt x="1579688" y="1006821"/>
                  </a:cubicBezTo>
                  <a:cubicBezTo>
                    <a:pt x="1594498" y="1007108"/>
                    <a:pt x="1590087" y="994848"/>
                    <a:pt x="1592436" y="1084972"/>
                  </a:cubicBezTo>
                  <a:close/>
                  <a:moveTo>
                    <a:pt x="1586340" y="718024"/>
                  </a:moveTo>
                  <a:cubicBezTo>
                    <a:pt x="1591109" y="1022953"/>
                    <a:pt x="1594104" y="990421"/>
                    <a:pt x="1579957" y="990152"/>
                  </a:cubicBezTo>
                  <a:cubicBezTo>
                    <a:pt x="1266194" y="984254"/>
                    <a:pt x="1305190" y="1005101"/>
                    <a:pt x="1304527" y="962405"/>
                  </a:cubicBezTo>
                  <a:cubicBezTo>
                    <a:pt x="1302626" y="841092"/>
                    <a:pt x="1305531" y="841451"/>
                    <a:pt x="1303595" y="717701"/>
                  </a:cubicBezTo>
                  <a:cubicBezTo>
                    <a:pt x="1302375" y="640537"/>
                    <a:pt x="1259363" y="673464"/>
                    <a:pt x="1580011" y="664699"/>
                  </a:cubicBezTo>
                  <a:cubicBezTo>
                    <a:pt x="1587774" y="664484"/>
                    <a:pt x="1585408" y="656525"/>
                    <a:pt x="1586340" y="718024"/>
                  </a:cubicBezTo>
                  <a:close/>
                  <a:moveTo>
                    <a:pt x="1579473" y="322271"/>
                  </a:moveTo>
                  <a:cubicBezTo>
                    <a:pt x="1587667" y="684129"/>
                    <a:pt x="1586950" y="647832"/>
                    <a:pt x="1579635" y="648011"/>
                  </a:cubicBezTo>
                  <a:cubicBezTo>
                    <a:pt x="1508885" y="650054"/>
                    <a:pt x="1496478" y="649320"/>
                    <a:pt x="1364805" y="649678"/>
                  </a:cubicBezTo>
                  <a:cubicBezTo>
                    <a:pt x="1282241" y="649893"/>
                    <a:pt x="1305531" y="704079"/>
                    <a:pt x="1296333" y="350717"/>
                  </a:cubicBezTo>
                  <a:cubicBezTo>
                    <a:pt x="1295096" y="301730"/>
                    <a:pt x="1261407" y="331395"/>
                    <a:pt x="1579473" y="322271"/>
                  </a:cubicBezTo>
                  <a:close/>
                  <a:moveTo>
                    <a:pt x="1297803" y="1329532"/>
                  </a:moveTo>
                  <a:cubicBezTo>
                    <a:pt x="1297911" y="1336236"/>
                    <a:pt x="1013139" y="1331432"/>
                    <a:pt x="1013050" y="1328994"/>
                  </a:cubicBezTo>
                  <a:cubicBezTo>
                    <a:pt x="999441" y="952295"/>
                    <a:pt x="1004013" y="1005423"/>
                    <a:pt x="1042310" y="1005423"/>
                  </a:cubicBezTo>
                  <a:cubicBezTo>
                    <a:pt x="1144920" y="1005423"/>
                    <a:pt x="1147699" y="1006248"/>
                    <a:pt x="1257337" y="1006248"/>
                  </a:cubicBezTo>
                  <a:cubicBezTo>
                    <a:pt x="1300744" y="1006248"/>
                    <a:pt x="1291134" y="953891"/>
                    <a:pt x="1297803" y="1329532"/>
                  </a:cubicBezTo>
                  <a:close/>
                  <a:moveTo>
                    <a:pt x="1288928" y="717988"/>
                  </a:moveTo>
                  <a:cubicBezTo>
                    <a:pt x="1293895" y="1034138"/>
                    <a:pt x="1297803" y="989614"/>
                    <a:pt x="1257337" y="989614"/>
                  </a:cubicBezTo>
                  <a:cubicBezTo>
                    <a:pt x="968406" y="989614"/>
                    <a:pt x="1007868" y="996120"/>
                    <a:pt x="1007348" y="962369"/>
                  </a:cubicBezTo>
                  <a:cubicBezTo>
                    <a:pt x="1001916" y="615604"/>
                    <a:pt x="987375" y="665272"/>
                    <a:pt x="1042310" y="665272"/>
                  </a:cubicBezTo>
                  <a:cubicBezTo>
                    <a:pt x="1335527" y="665272"/>
                    <a:pt x="1287942" y="654679"/>
                    <a:pt x="1288928" y="717988"/>
                  </a:cubicBezTo>
                  <a:close/>
                  <a:moveTo>
                    <a:pt x="1042310" y="322486"/>
                  </a:moveTo>
                  <a:cubicBezTo>
                    <a:pt x="1262214" y="322540"/>
                    <a:pt x="1262805" y="322540"/>
                    <a:pt x="1280932" y="322576"/>
                  </a:cubicBezTo>
                  <a:cubicBezTo>
                    <a:pt x="1282653" y="394076"/>
                    <a:pt x="1287691" y="648441"/>
                    <a:pt x="1287727" y="649857"/>
                  </a:cubicBezTo>
                  <a:cubicBezTo>
                    <a:pt x="1195140" y="649947"/>
                    <a:pt x="1279264" y="649947"/>
                    <a:pt x="1001181" y="648549"/>
                  </a:cubicBezTo>
                  <a:cubicBezTo>
                    <a:pt x="995102" y="263354"/>
                    <a:pt x="982982" y="322486"/>
                    <a:pt x="1042310" y="322486"/>
                  </a:cubicBezTo>
                  <a:close/>
                  <a:moveTo>
                    <a:pt x="993901" y="1084828"/>
                  </a:moveTo>
                  <a:cubicBezTo>
                    <a:pt x="994331" y="1167979"/>
                    <a:pt x="995371" y="1247546"/>
                    <a:pt x="998330" y="1329639"/>
                  </a:cubicBezTo>
                  <a:cubicBezTo>
                    <a:pt x="998401" y="1331557"/>
                    <a:pt x="714347" y="1342760"/>
                    <a:pt x="714347" y="1329711"/>
                  </a:cubicBezTo>
                  <a:cubicBezTo>
                    <a:pt x="714347" y="978895"/>
                    <a:pt x="697727" y="1006893"/>
                    <a:pt x="719798" y="1007036"/>
                  </a:cubicBezTo>
                  <a:cubicBezTo>
                    <a:pt x="1048281" y="1009277"/>
                    <a:pt x="993345" y="977855"/>
                    <a:pt x="993901" y="1084828"/>
                  </a:cubicBezTo>
                  <a:close/>
                  <a:moveTo>
                    <a:pt x="987590" y="718060"/>
                  </a:moveTo>
                  <a:cubicBezTo>
                    <a:pt x="992592" y="1038834"/>
                    <a:pt x="1011275" y="988305"/>
                    <a:pt x="934716" y="989757"/>
                  </a:cubicBezTo>
                  <a:cubicBezTo>
                    <a:pt x="667247" y="994436"/>
                    <a:pt x="708251" y="996210"/>
                    <a:pt x="707731" y="962405"/>
                  </a:cubicBezTo>
                  <a:cubicBezTo>
                    <a:pt x="702496" y="627936"/>
                    <a:pt x="699502" y="664914"/>
                    <a:pt x="719959" y="664591"/>
                  </a:cubicBezTo>
                  <a:cubicBezTo>
                    <a:pt x="1041539" y="659393"/>
                    <a:pt x="986622" y="656740"/>
                    <a:pt x="987590" y="718060"/>
                  </a:cubicBezTo>
                  <a:close/>
                  <a:moveTo>
                    <a:pt x="719887" y="321734"/>
                  </a:moveTo>
                  <a:cubicBezTo>
                    <a:pt x="1022355" y="319905"/>
                    <a:pt x="980956" y="313237"/>
                    <a:pt x="981691" y="353729"/>
                  </a:cubicBezTo>
                  <a:cubicBezTo>
                    <a:pt x="983215" y="436898"/>
                    <a:pt x="984112" y="497554"/>
                    <a:pt x="986496" y="648441"/>
                  </a:cubicBezTo>
                  <a:cubicBezTo>
                    <a:pt x="917899" y="647921"/>
                    <a:pt x="863035" y="645771"/>
                    <a:pt x="704038" y="648190"/>
                  </a:cubicBezTo>
                  <a:cubicBezTo>
                    <a:pt x="699591" y="277030"/>
                    <a:pt x="687453" y="321913"/>
                    <a:pt x="719887" y="321734"/>
                  </a:cubicBezTo>
                  <a:close/>
                  <a:moveTo>
                    <a:pt x="699663" y="1329711"/>
                  </a:moveTo>
                  <a:cubicBezTo>
                    <a:pt x="699663" y="1337831"/>
                    <a:pt x="724441" y="1334353"/>
                    <a:pt x="415644" y="1334067"/>
                  </a:cubicBezTo>
                  <a:cubicBezTo>
                    <a:pt x="416075" y="1186621"/>
                    <a:pt x="412094" y="1090815"/>
                    <a:pt x="410481" y="1007198"/>
                  </a:cubicBezTo>
                  <a:cubicBezTo>
                    <a:pt x="499966" y="1007162"/>
                    <a:pt x="585166" y="1006283"/>
                    <a:pt x="693854" y="1006893"/>
                  </a:cubicBezTo>
                  <a:cubicBezTo>
                    <a:pt x="695575" y="1093289"/>
                    <a:pt x="699663" y="1173446"/>
                    <a:pt x="699663" y="1329711"/>
                  </a:cubicBezTo>
                  <a:close/>
                  <a:moveTo>
                    <a:pt x="693047" y="962691"/>
                  </a:moveTo>
                  <a:cubicBezTo>
                    <a:pt x="693621" y="998863"/>
                    <a:pt x="740022" y="990385"/>
                    <a:pt x="410140" y="990546"/>
                  </a:cubicBezTo>
                  <a:cubicBezTo>
                    <a:pt x="406572" y="789058"/>
                    <a:pt x="405227" y="765290"/>
                    <a:pt x="404187" y="665326"/>
                  </a:cubicBezTo>
                  <a:cubicBezTo>
                    <a:pt x="606914" y="665469"/>
                    <a:pt x="640317" y="665667"/>
                    <a:pt x="689551" y="665039"/>
                  </a:cubicBezTo>
                  <a:cubicBezTo>
                    <a:pt x="692061" y="851847"/>
                    <a:pt x="691756" y="879953"/>
                    <a:pt x="693047" y="962691"/>
                  </a:cubicBezTo>
                  <a:close/>
                  <a:moveTo>
                    <a:pt x="683078" y="321913"/>
                  </a:moveTo>
                  <a:cubicBezTo>
                    <a:pt x="688314" y="486315"/>
                    <a:pt x="686700" y="436450"/>
                    <a:pt x="689336" y="648405"/>
                  </a:cubicBezTo>
                  <a:cubicBezTo>
                    <a:pt x="645642" y="648943"/>
                    <a:pt x="629165" y="648836"/>
                    <a:pt x="404044" y="648692"/>
                  </a:cubicBezTo>
                  <a:cubicBezTo>
                    <a:pt x="403219" y="546434"/>
                    <a:pt x="404994" y="573643"/>
                    <a:pt x="399867" y="323687"/>
                  </a:cubicBezTo>
                  <a:cubicBezTo>
                    <a:pt x="491521" y="323634"/>
                    <a:pt x="418101" y="322988"/>
                    <a:pt x="683078" y="321913"/>
                  </a:cubicBezTo>
                  <a:close/>
                  <a:moveTo>
                    <a:pt x="182491" y="322074"/>
                  </a:moveTo>
                  <a:cubicBezTo>
                    <a:pt x="287916" y="322074"/>
                    <a:pt x="287306" y="323544"/>
                    <a:pt x="385165" y="323652"/>
                  </a:cubicBezTo>
                  <a:cubicBezTo>
                    <a:pt x="390436" y="581888"/>
                    <a:pt x="388517" y="549212"/>
                    <a:pt x="389360" y="648656"/>
                  </a:cubicBezTo>
                  <a:cubicBezTo>
                    <a:pt x="187386" y="648513"/>
                    <a:pt x="155561" y="648388"/>
                    <a:pt x="106059" y="648764"/>
                  </a:cubicBezTo>
                  <a:cubicBezTo>
                    <a:pt x="102132" y="254607"/>
                    <a:pt x="74360" y="322074"/>
                    <a:pt x="182491" y="322074"/>
                  </a:cubicBezTo>
                  <a:close/>
                  <a:moveTo>
                    <a:pt x="182491" y="665165"/>
                  </a:moveTo>
                  <a:cubicBezTo>
                    <a:pt x="429073" y="665326"/>
                    <a:pt x="389109" y="647706"/>
                    <a:pt x="390203" y="718060"/>
                  </a:cubicBezTo>
                  <a:cubicBezTo>
                    <a:pt x="392139" y="842508"/>
                    <a:pt x="393071" y="840411"/>
                    <a:pt x="394990" y="962656"/>
                  </a:cubicBezTo>
                  <a:cubicBezTo>
                    <a:pt x="395617" y="1002752"/>
                    <a:pt x="440064" y="990205"/>
                    <a:pt x="110577" y="990044"/>
                  </a:cubicBezTo>
                  <a:cubicBezTo>
                    <a:pt x="104015" y="605333"/>
                    <a:pt x="85296" y="665165"/>
                    <a:pt x="182491" y="665165"/>
                  </a:cubicBezTo>
                  <a:close/>
                  <a:moveTo>
                    <a:pt x="116027" y="1328851"/>
                  </a:moveTo>
                  <a:cubicBezTo>
                    <a:pt x="114826" y="946542"/>
                    <a:pt x="82625" y="1006678"/>
                    <a:pt x="182491" y="1006732"/>
                  </a:cubicBezTo>
                  <a:cubicBezTo>
                    <a:pt x="275921" y="1006732"/>
                    <a:pt x="290964" y="1007198"/>
                    <a:pt x="395761" y="1007198"/>
                  </a:cubicBezTo>
                  <a:cubicBezTo>
                    <a:pt x="397643" y="1106051"/>
                    <a:pt x="401355" y="1182211"/>
                    <a:pt x="400906" y="1334067"/>
                  </a:cubicBezTo>
                  <a:cubicBezTo>
                    <a:pt x="399114" y="1334067"/>
                    <a:pt x="116045" y="1334067"/>
                    <a:pt x="116027" y="1328851"/>
                  </a:cubicBezTo>
                  <a:close/>
                  <a:moveTo>
                    <a:pt x="119290" y="1573734"/>
                  </a:moveTo>
                  <a:cubicBezTo>
                    <a:pt x="118035" y="1507037"/>
                    <a:pt x="116404" y="1416555"/>
                    <a:pt x="116117" y="1349697"/>
                  </a:cubicBezTo>
                  <a:cubicBezTo>
                    <a:pt x="279650" y="1349033"/>
                    <a:pt x="265630" y="1350701"/>
                    <a:pt x="400889" y="1350701"/>
                  </a:cubicBezTo>
                  <a:cubicBezTo>
                    <a:pt x="400458" y="1693486"/>
                    <a:pt x="414102" y="1674630"/>
                    <a:pt x="397392" y="1674630"/>
                  </a:cubicBezTo>
                  <a:cubicBezTo>
                    <a:pt x="62867" y="1674630"/>
                    <a:pt x="121657" y="1700907"/>
                    <a:pt x="119290" y="1573734"/>
                  </a:cubicBezTo>
                  <a:close/>
                  <a:moveTo>
                    <a:pt x="121388" y="1696014"/>
                  </a:moveTo>
                  <a:cubicBezTo>
                    <a:pt x="121281" y="1689543"/>
                    <a:pt x="405729" y="1689202"/>
                    <a:pt x="405837" y="1696300"/>
                  </a:cubicBezTo>
                  <a:cubicBezTo>
                    <a:pt x="411467" y="2055344"/>
                    <a:pt x="422404" y="2016466"/>
                    <a:pt x="397374" y="2016466"/>
                  </a:cubicBezTo>
                  <a:cubicBezTo>
                    <a:pt x="200725" y="2016430"/>
                    <a:pt x="165799" y="2016304"/>
                    <a:pt x="127269" y="2016663"/>
                  </a:cubicBezTo>
                  <a:cubicBezTo>
                    <a:pt x="126283" y="1977390"/>
                    <a:pt x="121550" y="1706159"/>
                    <a:pt x="121388" y="1696014"/>
                  </a:cubicBezTo>
                  <a:close/>
                  <a:moveTo>
                    <a:pt x="133222" y="2307271"/>
                  </a:moveTo>
                  <a:cubicBezTo>
                    <a:pt x="129169" y="1983306"/>
                    <a:pt x="111312" y="2033082"/>
                    <a:pt x="182491" y="2033082"/>
                  </a:cubicBezTo>
                  <a:cubicBezTo>
                    <a:pt x="197391" y="2033082"/>
                    <a:pt x="400207" y="2033117"/>
                    <a:pt x="412865" y="2033135"/>
                  </a:cubicBezTo>
                  <a:cubicBezTo>
                    <a:pt x="413887" y="2119136"/>
                    <a:pt x="413206" y="2076745"/>
                    <a:pt x="417455" y="2361600"/>
                  </a:cubicBezTo>
                  <a:cubicBezTo>
                    <a:pt x="81567" y="2361850"/>
                    <a:pt x="134046" y="2372336"/>
                    <a:pt x="133222" y="2307271"/>
                  </a:cubicBezTo>
                  <a:close/>
                  <a:moveTo>
                    <a:pt x="138815" y="2674040"/>
                  </a:moveTo>
                  <a:cubicBezTo>
                    <a:pt x="135427" y="2461205"/>
                    <a:pt x="134746" y="2420392"/>
                    <a:pt x="134136" y="2376280"/>
                  </a:cubicBezTo>
                  <a:cubicBezTo>
                    <a:pt x="246338" y="2375097"/>
                    <a:pt x="289494" y="2378341"/>
                    <a:pt x="417724" y="2378251"/>
                  </a:cubicBezTo>
                  <a:cubicBezTo>
                    <a:pt x="420898" y="2586264"/>
                    <a:pt x="418047" y="2562478"/>
                    <a:pt x="420880" y="2704798"/>
                  </a:cubicBezTo>
                  <a:cubicBezTo>
                    <a:pt x="90370" y="2705873"/>
                    <a:pt x="139335" y="2707648"/>
                    <a:pt x="138815" y="2674040"/>
                  </a:cubicBezTo>
                  <a:close/>
                  <a:moveTo>
                    <a:pt x="143925" y="3040880"/>
                  </a:moveTo>
                  <a:cubicBezTo>
                    <a:pt x="135750" y="2666475"/>
                    <a:pt x="127233" y="2719227"/>
                    <a:pt x="182509" y="2719227"/>
                  </a:cubicBezTo>
                  <a:cubicBezTo>
                    <a:pt x="288256" y="2719227"/>
                    <a:pt x="290229" y="2721467"/>
                    <a:pt x="397410" y="2721467"/>
                  </a:cubicBezTo>
                  <a:cubicBezTo>
                    <a:pt x="425326" y="2721467"/>
                    <a:pt x="424770" y="2669505"/>
                    <a:pt x="428302" y="3040270"/>
                  </a:cubicBezTo>
                  <a:cubicBezTo>
                    <a:pt x="428374" y="3048426"/>
                    <a:pt x="433932" y="3046311"/>
                    <a:pt x="397410" y="3046311"/>
                  </a:cubicBezTo>
                  <a:cubicBezTo>
                    <a:pt x="114109" y="3046311"/>
                    <a:pt x="144069" y="3047243"/>
                    <a:pt x="143925" y="3040880"/>
                  </a:cubicBezTo>
                  <a:close/>
                  <a:moveTo>
                    <a:pt x="144409" y="3062461"/>
                  </a:moveTo>
                  <a:cubicBezTo>
                    <a:pt x="188408" y="3062425"/>
                    <a:pt x="427155" y="3062998"/>
                    <a:pt x="428500" y="3062998"/>
                  </a:cubicBezTo>
                  <a:cubicBezTo>
                    <a:pt x="432301" y="3440522"/>
                    <a:pt x="450373" y="3389133"/>
                    <a:pt x="397392" y="3389133"/>
                  </a:cubicBezTo>
                  <a:cubicBezTo>
                    <a:pt x="183657" y="3389097"/>
                    <a:pt x="171788" y="3389115"/>
                    <a:pt x="147762" y="3389061"/>
                  </a:cubicBezTo>
                  <a:cubicBezTo>
                    <a:pt x="146077" y="3267139"/>
                    <a:pt x="148784" y="3262371"/>
                    <a:pt x="144409" y="3062461"/>
                  </a:cubicBezTo>
                  <a:close/>
                  <a:moveTo>
                    <a:pt x="155221" y="3732097"/>
                  </a:moveTo>
                  <a:cubicBezTo>
                    <a:pt x="148730" y="3413528"/>
                    <a:pt x="149322" y="3499529"/>
                    <a:pt x="147995" y="3405695"/>
                  </a:cubicBezTo>
                  <a:cubicBezTo>
                    <a:pt x="456039" y="3406483"/>
                    <a:pt x="434022" y="3403938"/>
                    <a:pt x="434076" y="3408079"/>
                  </a:cubicBezTo>
                  <a:cubicBezTo>
                    <a:pt x="439867" y="3778611"/>
                    <a:pt x="455734" y="3730018"/>
                    <a:pt x="397374" y="3730018"/>
                  </a:cubicBezTo>
                  <a:cubicBezTo>
                    <a:pt x="280636" y="3730036"/>
                    <a:pt x="279417" y="3732671"/>
                    <a:pt x="155221" y="3732097"/>
                  </a:cubicBezTo>
                  <a:close/>
                  <a:moveTo>
                    <a:pt x="155579" y="3748749"/>
                  </a:moveTo>
                  <a:cubicBezTo>
                    <a:pt x="253491" y="3749179"/>
                    <a:pt x="267907" y="3747136"/>
                    <a:pt x="439383" y="3746616"/>
                  </a:cubicBezTo>
                  <a:cubicBezTo>
                    <a:pt x="445479" y="4135468"/>
                    <a:pt x="459697" y="4072822"/>
                    <a:pt x="397392" y="4072822"/>
                  </a:cubicBezTo>
                  <a:cubicBezTo>
                    <a:pt x="289906" y="4072822"/>
                    <a:pt x="289798" y="4074848"/>
                    <a:pt x="182491" y="4074848"/>
                  </a:cubicBezTo>
                  <a:cubicBezTo>
                    <a:pt x="150093" y="4074848"/>
                    <a:pt x="163397" y="4116719"/>
                    <a:pt x="155579" y="3748749"/>
                  </a:cubicBezTo>
                  <a:close/>
                  <a:moveTo>
                    <a:pt x="163002" y="4386337"/>
                  </a:moveTo>
                  <a:cubicBezTo>
                    <a:pt x="157659" y="4043964"/>
                    <a:pt x="157605" y="4091481"/>
                    <a:pt x="182491" y="4091481"/>
                  </a:cubicBezTo>
                  <a:cubicBezTo>
                    <a:pt x="489728" y="4091481"/>
                    <a:pt x="445210" y="4069596"/>
                    <a:pt x="446375" y="4141957"/>
                  </a:cubicBezTo>
                  <a:cubicBezTo>
                    <a:pt x="448240" y="4261315"/>
                    <a:pt x="445963" y="4264505"/>
                    <a:pt x="447881" y="4386588"/>
                  </a:cubicBezTo>
                  <a:cubicBezTo>
                    <a:pt x="448437" y="4421666"/>
                    <a:pt x="458477" y="4414228"/>
                    <a:pt x="397410" y="4414228"/>
                  </a:cubicBezTo>
                  <a:cubicBezTo>
                    <a:pt x="125817" y="4414228"/>
                    <a:pt x="163594" y="4424767"/>
                    <a:pt x="163002" y="4386337"/>
                  </a:cubicBezTo>
                  <a:close/>
                  <a:moveTo>
                    <a:pt x="169510" y="4753249"/>
                  </a:moveTo>
                  <a:cubicBezTo>
                    <a:pt x="160546" y="4379687"/>
                    <a:pt x="157856" y="4431310"/>
                    <a:pt x="182491" y="4431310"/>
                  </a:cubicBezTo>
                  <a:cubicBezTo>
                    <a:pt x="503659" y="4431310"/>
                    <a:pt x="448312" y="4410123"/>
                    <a:pt x="449567" y="4508905"/>
                  </a:cubicBezTo>
                  <a:cubicBezTo>
                    <a:pt x="450553" y="4587252"/>
                    <a:pt x="451772" y="4675744"/>
                    <a:pt x="453816" y="4753715"/>
                  </a:cubicBezTo>
                  <a:cubicBezTo>
                    <a:pt x="453941" y="4758734"/>
                    <a:pt x="462386" y="4757264"/>
                    <a:pt x="397410" y="4757264"/>
                  </a:cubicBezTo>
                  <a:cubicBezTo>
                    <a:pt x="150774" y="4757264"/>
                    <a:pt x="169833" y="4767212"/>
                    <a:pt x="169510" y="4753249"/>
                  </a:cubicBezTo>
                  <a:close/>
                  <a:moveTo>
                    <a:pt x="176449" y="5101538"/>
                  </a:moveTo>
                  <a:cubicBezTo>
                    <a:pt x="170479" y="4739107"/>
                    <a:pt x="163199" y="4776874"/>
                    <a:pt x="182491" y="4776874"/>
                  </a:cubicBezTo>
                  <a:cubicBezTo>
                    <a:pt x="508393" y="4776874"/>
                    <a:pt x="454174" y="4738874"/>
                    <a:pt x="456326" y="4875888"/>
                  </a:cubicBezTo>
                  <a:cubicBezTo>
                    <a:pt x="458226" y="4997487"/>
                    <a:pt x="459571" y="4995498"/>
                    <a:pt x="461400" y="5101789"/>
                  </a:cubicBezTo>
                  <a:cubicBezTo>
                    <a:pt x="426581" y="5101646"/>
                    <a:pt x="193213" y="5101538"/>
                    <a:pt x="176449" y="5101538"/>
                  </a:cubicBezTo>
                  <a:close/>
                  <a:moveTo>
                    <a:pt x="182491" y="5118172"/>
                  </a:moveTo>
                  <a:cubicBezTo>
                    <a:pt x="435080" y="5118333"/>
                    <a:pt x="431601" y="5118315"/>
                    <a:pt x="461687" y="5118459"/>
                  </a:cubicBezTo>
                  <a:cubicBezTo>
                    <a:pt x="464161" y="5291285"/>
                    <a:pt x="463372" y="5283470"/>
                    <a:pt x="466187" y="5442693"/>
                  </a:cubicBezTo>
                  <a:cubicBezTo>
                    <a:pt x="394362" y="5441850"/>
                    <a:pt x="290139" y="5442782"/>
                    <a:pt x="182276" y="5442782"/>
                  </a:cubicBezTo>
                  <a:cubicBezTo>
                    <a:pt x="180627" y="5092952"/>
                    <a:pt x="169385" y="5118172"/>
                    <a:pt x="182491" y="5118172"/>
                  </a:cubicBezTo>
                  <a:close/>
                  <a:moveTo>
                    <a:pt x="182491" y="5459398"/>
                  </a:moveTo>
                  <a:cubicBezTo>
                    <a:pt x="510759" y="5459398"/>
                    <a:pt x="466277" y="5448267"/>
                    <a:pt x="467012" y="5487683"/>
                  </a:cubicBezTo>
                  <a:cubicBezTo>
                    <a:pt x="473735" y="5844593"/>
                    <a:pt x="486573" y="5786411"/>
                    <a:pt x="397392" y="5786411"/>
                  </a:cubicBezTo>
                  <a:cubicBezTo>
                    <a:pt x="293940" y="5786411"/>
                    <a:pt x="290677" y="5784278"/>
                    <a:pt x="187404" y="5784206"/>
                  </a:cubicBezTo>
                  <a:cubicBezTo>
                    <a:pt x="179210" y="5434734"/>
                    <a:pt x="183764" y="5459398"/>
                    <a:pt x="182491" y="5459398"/>
                  </a:cubicBezTo>
                  <a:close/>
                  <a:moveTo>
                    <a:pt x="190506" y="6099209"/>
                  </a:moveTo>
                  <a:cubicBezTo>
                    <a:pt x="188641" y="5980173"/>
                    <a:pt x="190667" y="5976481"/>
                    <a:pt x="188749" y="5854434"/>
                  </a:cubicBezTo>
                  <a:cubicBezTo>
                    <a:pt x="187619" y="5780998"/>
                    <a:pt x="139981" y="5801754"/>
                    <a:pt x="469970" y="5803206"/>
                  </a:cubicBezTo>
                  <a:cubicBezTo>
                    <a:pt x="471458" y="5971390"/>
                    <a:pt x="475743" y="5972125"/>
                    <a:pt x="477554" y="6127798"/>
                  </a:cubicBezTo>
                  <a:cubicBezTo>
                    <a:pt x="154020" y="6121991"/>
                    <a:pt x="191277" y="6148501"/>
                    <a:pt x="190506" y="6099209"/>
                  </a:cubicBezTo>
                  <a:close/>
                  <a:moveTo>
                    <a:pt x="196028" y="6465978"/>
                  </a:moveTo>
                  <a:cubicBezTo>
                    <a:pt x="194199" y="6378525"/>
                    <a:pt x="193088" y="6313334"/>
                    <a:pt x="192137" y="6221525"/>
                  </a:cubicBezTo>
                  <a:cubicBezTo>
                    <a:pt x="191133" y="6124967"/>
                    <a:pt x="171232" y="6147031"/>
                    <a:pt x="290067" y="6144791"/>
                  </a:cubicBezTo>
                  <a:cubicBezTo>
                    <a:pt x="367343" y="6143429"/>
                    <a:pt x="432355" y="6143626"/>
                    <a:pt x="477734" y="6144468"/>
                  </a:cubicBezTo>
                  <a:cubicBezTo>
                    <a:pt x="478540" y="6237532"/>
                    <a:pt x="475528" y="6283042"/>
                    <a:pt x="481427" y="6471731"/>
                  </a:cubicBezTo>
                  <a:cubicBezTo>
                    <a:pt x="170568" y="6471731"/>
                    <a:pt x="196100" y="6469114"/>
                    <a:pt x="196028" y="6465978"/>
                  </a:cubicBezTo>
                  <a:close/>
                  <a:moveTo>
                    <a:pt x="196458" y="6486107"/>
                  </a:moveTo>
                  <a:cubicBezTo>
                    <a:pt x="292093" y="6486304"/>
                    <a:pt x="262618" y="6488365"/>
                    <a:pt x="481947" y="6488365"/>
                  </a:cubicBezTo>
                  <a:cubicBezTo>
                    <a:pt x="486752" y="6644935"/>
                    <a:pt x="484009" y="6705770"/>
                    <a:pt x="485407" y="6812384"/>
                  </a:cubicBezTo>
                  <a:cubicBezTo>
                    <a:pt x="199022" y="6813549"/>
                    <a:pt x="295464" y="6814140"/>
                    <a:pt x="202859" y="6814373"/>
                  </a:cubicBezTo>
                  <a:cubicBezTo>
                    <a:pt x="202841" y="6812545"/>
                    <a:pt x="196494" y="6487487"/>
                    <a:pt x="196458" y="6486107"/>
                  </a:cubicBezTo>
                  <a:close/>
                  <a:moveTo>
                    <a:pt x="203164" y="6833069"/>
                  </a:moveTo>
                  <a:cubicBezTo>
                    <a:pt x="203128" y="6830756"/>
                    <a:pt x="178708" y="6830398"/>
                    <a:pt x="485640" y="6829036"/>
                  </a:cubicBezTo>
                  <a:cubicBezTo>
                    <a:pt x="487577" y="6954596"/>
                    <a:pt x="490697" y="6960009"/>
                    <a:pt x="493063" y="7157034"/>
                  </a:cubicBezTo>
                  <a:cubicBezTo>
                    <a:pt x="367253" y="7156586"/>
                    <a:pt x="298638" y="7157177"/>
                    <a:pt x="208076" y="7157249"/>
                  </a:cubicBezTo>
                  <a:cubicBezTo>
                    <a:pt x="205817" y="7051065"/>
                    <a:pt x="204867" y="6939450"/>
                    <a:pt x="203164" y="6833069"/>
                  </a:cubicBezTo>
                  <a:close/>
                  <a:moveTo>
                    <a:pt x="212774" y="7445061"/>
                  </a:moveTo>
                  <a:cubicBezTo>
                    <a:pt x="211429" y="7118550"/>
                    <a:pt x="183226" y="7174152"/>
                    <a:pt x="289960" y="7173721"/>
                  </a:cubicBezTo>
                  <a:cubicBezTo>
                    <a:pt x="362896" y="7173525"/>
                    <a:pt x="411377" y="7173453"/>
                    <a:pt x="493260" y="7173686"/>
                  </a:cubicBezTo>
                  <a:cubicBezTo>
                    <a:pt x="497169" y="7526366"/>
                    <a:pt x="493314" y="7096826"/>
                    <a:pt x="496273" y="7499766"/>
                  </a:cubicBezTo>
                  <a:cubicBezTo>
                    <a:pt x="156548" y="7501540"/>
                    <a:pt x="213043" y="7508190"/>
                    <a:pt x="212774" y="7445061"/>
                  </a:cubicBezTo>
                  <a:close/>
                  <a:moveTo>
                    <a:pt x="218099" y="7812044"/>
                  </a:moveTo>
                  <a:cubicBezTo>
                    <a:pt x="212487" y="7454005"/>
                    <a:pt x="190828" y="7512653"/>
                    <a:pt x="289763" y="7515235"/>
                  </a:cubicBezTo>
                  <a:cubicBezTo>
                    <a:pt x="350776" y="7516902"/>
                    <a:pt x="402269" y="7516902"/>
                    <a:pt x="496416" y="7516436"/>
                  </a:cubicBezTo>
                  <a:cubicBezTo>
                    <a:pt x="498155" y="7692686"/>
                    <a:pt x="502351" y="7682326"/>
                    <a:pt x="504215" y="7840061"/>
                  </a:cubicBezTo>
                  <a:cubicBezTo>
                    <a:pt x="176252" y="7836081"/>
                    <a:pt x="218852" y="7858110"/>
                    <a:pt x="218099" y="7812044"/>
                  </a:cubicBezTo>
                  <a:close/>
                  <a:moveTo>
                    <a:pt x="223263" y="8185177"/>
                  </a:moveTo>
                  <a:cubicBezTo>
                    <a:pt x="222958" y="8095411"/>
                    <a:pt x="223083" y="8115325"/>
                    <a:pt x="218870" y="7858343"/>
                  </a:cubicBezTo>
                  <a:cubicBezTo>
                    <a:pt x="305791" y="7857806"/>
                    <a:pt x="329584" y="7854615"/>
                    <a:pt x="504395" y="7856748"/>
                  </a:cubicBezTo>
                  <a:cubicBezTo>
                    <a:pt x="505183" y="7946334"/>
                    <a:pt x="506439" y="8148181"/>
                    <a:pt x="506923" y="8185195"/>
                  </a:cubicBezTo>
                  <a:lnTo>
                    <a:pt x="223263" y="8185177"/>
                  </a:lnTo>
                  <a:close/>
                  <a:moveTo>
                    <a:pt x="504897" y="6828946"/>
                  </a:moveTo>
                  <a:cubicBezTo>
                    <a:pt x="807669" y="6827710"/>
                    <a:pt x="784343" y="6831384"/>
                    <a:pt x="784379" y="6833391"/>
                  </a:cubicBezTo>
                  <a:cubicBezTo>
                    <a:pt x="790224" y="7206953"/>
                    <a:pt x="823017" y="7155385"/>
                    <a:pt x="719798" y="7156640"/>
                  </a:cubicBezTo>
                  <a:cubicBezTo>
                    <a:pt x="649981" y="7157393"/>
                    <a:pt x="607901" y="7157375"/>
                    <a:pt x="507783" y="7157088"/>
                  </a:cubicBezTo>
                  <a:cubicBezTo>
                    <a:pt x="503426" y="6803189"/>
                    <a:pt x="494444" y="6829000"/>
                    <a:pt x="504897" y="6828946"/>
                  </a:cubicBezTo>
                  <a:close/>
                  <a:moveTo>
                    <a:pt x="510831" y="7445097"/>
                  </a:moveTo>
                  <a:cubicBezTo>
                    <a:pt x="510831" y="7117385"/>
                    <a:pt x="476443" y="7173901"/>
                    <a:pt x="612329" y="7173901"/>
                  </a:cubicBezTo>
                  <a:cubicBezTo>
                    <a:pt x="713630" y="7173901"/>
                    <a:pt x="709614" y="7173005"/>
                    <a:pt x="791945" y="7172718"/>
                  </a:cubicBezTo>
                  <a:cubicBezTo>
                    <a:pt x="791587" y="7376841"/>
                    <a:pt x="794688" y="7406954"/>
                    <a:pt x="797037" y="7498960"/>
                  </a:cubicBezTo>
                  <a:cubicBezTo>
                    <a:pt x="460199" y="7499318"/>
                    <a:pt x="510831" y="7517978"/>
                    <a:pt x="510831" y="7445097"/>
                  </a:cubicBezTo>
                  <a:close/>
                  <a:moveTo>
                    <a:pt x="518523" y="7812009"/>
                  </a:moveTo>
                  <a:cubicBezTo>
                    <a:pt x="512983" y="7457106"/>
                    <a:pt x="478020" y="7516113"/>
                    <a:pt x="612329" y="7516113"/>
                  </a:cubicBezTo>
                  <a:cubicBezTo>
                    <a:pt x="719439" y="7516113"/>
                    <a:pt x="704683" y="7515737"/>
                    <a:pt x="797432" y="7515629"/>
                  </a:cubicBezTo>
                  <a:cubicBezTo>
                    <a:pt x="800731" y="7661964"/>
                    <a:pt x="797790" y="7680336"/>
                    <a:pt x="800390" y="7840186"/>
                  </a:cubicBezTo>
                  <a:cubicBezTo>
                    <a:pt x="473968" y="7840527"/>
                    <a:pt x="519114" y="7850546"/>
                    <a:pt x="518523" y="7812009"/>
                  </a:cubicBezTo>
                  <a:close/>
                  <a:moveTo>
                    <a:pt x="521625" y="8185212"/>
                  </a:moveTo>
                  <a:cubicBezTo>
                    <a:pt x="521087" y="8144434"/>
                    <a:pt x="519832" y="7941996"/>
                    <a:pt x="519079" y="7856927"/>
                  </a:cubicBezTo>
                  <a:cubicBezTo>
                    <a:pt x="617511" y="7858057"/>
                    <a:pt x="726234" y="7856910"/>
                    <a:pt x="800677" y="7856820"/>
                  </a:cubicBezTo>
                  <a:cubicBezTo>
                    <a:pt x="805123" y="8129916"/>
                    <a:pt x="804585" y="8103298"/>
                    <a:pt x="806450" y="8182685"/>
                  </a:cubicBezTo>
                  <a:cubicBezTo>
                    <a:pt x="705705" y="8183026"/>
                    <a:pt x="749937" y="8185230"/>
                    <a:pt x="521625" y="8185212"/>
                  </a:cubicBezTo>
                  <a:close/>
                  <a:moveTo>
                    <a:pt x="810161" y="7444792"/>
                  </a:moveTo>
                  <a:cubicBezTo>
                    <a:pt x="799960" y="7130022"/>
                    <a:pt x="804747" y="7172664"/>
                    <a:pt x="827391" y="7172664"/>
                  </a:cubicBezTo>
                  <a:cubicBezTo>
                    <a:pt x="1132011" y="7172664"/>
                    <a:pt x="1090522" y="7165709"/>
                    <a:pt x="1090666" y="7200339"/>
                  </a:cubicBezTo>
                  <a:cubicBezTo>
                    <a:pt x="1092154" y="7552069"/>
                    <a:pt x="1112826" y="7497651"/>
                    <a:pt x="1042328" y="7497651"/>
                  </a:cubicBezTo>
                  <a:cubicBezTo>
                    <a:pt x="773030" y="7497651"/>
                    <a:pt x="812528" y="7518282"/>
                    <a:pt x="810161" y="7444792"/>
                  </a:cubicBezTo>
                  <a:close/>
                  <a:moveTo>
                    <a:pt x="814626" y="7812081"/>
                  </a:moveTo>
                  <a:cubicBezTo>
                    <a:pt x="809372" y="7476124"/>
                    <a:pt x="809516" y="7515611"/>
                    <a:pt x="827391" y="7515611"/>
                  </a:cubicBezTo>
                  <a:cubicBezTo>
                    <a:pt x="1142643" y="7515611"/>
                    <a:pt x="1094234" y="7496755"/>
                    <a:pt x="1095345" y="7567663"/>
                  </a:cubicBezTo>
                  <a:cubicBezTo>
                    <a:pt x="1100348" y="7888725"/>
                    <a:pt x="1122598" y="7841709"/>
                    <a:pt x="1042310" y="7841709"/>
                  </a:cubicBezTo>
                  <a:cubicBezTo>
                    <a:pt x="777512" y="7841709"/>
                    <a:pt x="815199" y="7848144"/>
                    <a:pt x="814626" y="7812081"/>
                  </a:cubicBezTo>
                  <a:close/>
                  <a:moveTo>
                    <a:pt x="1105457" y="8179566"/>
                  </a:moveTo>
                  <a:cubicBezTo>
                    <a:pt x="1105440" y="8189227"/>
                    <a:pt x="1129913" y="8182631"/>
                    <a:pt x="827374" y="8182631"/>
                  </a:cubicBezTo>
                  <a:cubicBezTo>
                    <a:pt x="817907" y="8182631"/>
                    <a:pt x="821242" y="8219233"/>
                    <a:pt x="815343" y="7856784"/>
                  </a:cubicBezTo>
                  <a:cubicBezTo>
                    <a:pt x="943071" y="7856712"/>
                    <a:pt x="913703" y="7858576"/>
                    <a:pt x="1102194" y="7858290"/>
                  </a:cubicBezTo>
                  <a:cubicBezTo>
                    <a:pt x="1102230" y="7860387"/>
                    <a:pt x="1105529" y="8119842"/>
                    <a:pt x="1105457" y="8179566"/>
                  </a:cubicBezTo>
                  <a:close/>
                  <a:moveTo>
                    <a:pt x="1108308" y="7444989"/>
                  </a:moveTo>
                  <a:cubicBezTo>
                    <a:pt x="1104328" y="7128534"/>
                    <a:pt x="1090038" y="7174170"/>
                    <a:pt x="1149922" y="7173363"/>
                  </a:cubicBezTo>
                  <a:cubicBezTo>
                    <a:pt x="1427002" y="7169617"/>
                    <a:pt x="1389512" y="7168147"/>
                    <a:pt x="1390319" y="7200536"/>
                  </a:cubicBezTo>
                  <a:cubicBezTo>
                    <a:pt x="1398656" y="7547265"/>
                    <a:pt x="1398459" y="7499085"/>
                    <a:pt x="1364913" y="7498709"/>
                  </a:cubicBezTo>
                  <a:cubicBezTo>
                    <a:pt x="1062947" y="7495446"/>
                    <a:pt x="1109169" y="7514877"/>
                    <a:pt x="1108308" y="7444989"/>
                  </a:cubicBezTo>
                  <a:close/>
                  <a:moveTo>
                    <a:pt x="1116215" y="7812009"/>
                  </a:moveTo>
                  <a:cubicBezTo>
                    <a:pt x="1110854" y="7469492"/>
                    <a:pt x="1090648" y="7514321"/>
                    <a:pt x="1149779" y="7514554"/>
                  </a:cubicBezTo>
                  <a:cubicBezTo>
                    <a:pt x="1439965" y="7515719"/>
                    <a:pt x="1393994" y="7501720"/>
                    <a:pt x="1395016" y="7567663"/>
                  </a:cubicBezTo>
                  <a:cubicBezTo>
                    <a:pt x="1396917" y="7688653"/>
                    <a:pt x="1397957" y="7696629"/>
                    <a:pt x="1399767" y="7812296"/>
                  </a:cubicBezTo>
                  <a:cubicBezTo>
                    <a:pt x="1400359" y="7850941"/>
                    <a:pt x="1426661" y="7841261"/>
                    <a:pt x="1257337" y="7841387"/>
                  </a:cubicBezTo>
                  <a:cubicBezTo>
                    <a:pt x="1090038" y="7841387"/>
                    <a:pt x="1116843" y="7851407"/>
                    <a:pt x="1116215" y="7812009"/>
                  </a:cubicBezTo>
                  <a:close/>
                  <a:moveTo>
                    <a:pt x="1364769" y="8184065"/>
                  </a:moveTo>
                  <a:cubicBezTo>
                    <a:pt x="1297552" y="8184603"/>
                    <a:pt x="1286705" y="8184513"/>
                    <a:pt x="1120124" y="8184459"/>
                  </a:cubicBezTo>
                  <a:cubicBezTo>
                    <a:pt x="1120213" y="8122298"/>
                    <a:pt x="1116932" y="7860459"/>
                    <a:pt x="1116896" y="7858290"/>
                  </a:cubicBezTo>
                  <a:cubicBezTo>
                    <a:pt x="1251402" y="7858021"/>
                    <a:pt x="1093032" y="7858146"/>
                    <a:pt x="1400359" y="7857931"/>
                  </a:cubicBezTo>
                  <a:cubicBezTo>
                    <a:pt x="1404071" y="8245044"/>
                    <a:pt x="1418988" y="8183617"/>
                    <a:pt x="1364769" y="8184065"/>
                  </a:cubicBezTo>
                  <a:close/>
                  <a:moveTo>
                    <a:pt x="1402529" y="7077808"/>
                  </a:moveTo>
                  <a:cubicBezTo>
                    <a:pt x="1400664" y="6958683"/>
                    <a:pt x="1401309" y="6960762"/>
                    <a:pt x="1399301" y="6833033"/>
                  </a:cubicBezTo>
                  <a:cubicBezTo>
                    <a:pt x="1399265" y="6830111"/>
                    <a:pt x="1375419" y="6830165"/>
                    <a:pt x="1683571" y="6830111"/>
                  </a:cubicBezTo>
                  <a:cubicBezTo>
                    <a:pt x="1683589" y="6831438"/>
                    <a:pt x="1684593" y="6882648"/>
                    <a:pt x="1687067" y="7155744"/>
                  </a:cubicBezTo>
                  <a:cubicBezTo>
                    <a:pt x="1347683" y="7155744"/>
                    <a:pt x="1404196" y="7184315"/>
                    <a:pt x="1402529" y="7077808"/>
                  </a:cubicBezTo>
                  <a:close/>
                  <a:moveTo>
                    <a:pt x="1472328" y="7174259"/>
                  </a:moveTo>
                  <a:cubicBezTo>
                    <a:pt x="1579886" y="7174259"/>
                    <a:pt x="1580226" y="7172377"/>
                    <a:pt x="1687193" y="7172377"/>
                  </a:cubicBezTo>
                  <a:cubicBezTo>
                    <a:pt x="1688788" y="7385068"/>
                    <a:pt x="1690527" y="7406936"/>
                    <a:pt x="1692446" y="7498135"/>
                  </a:cubicBezTo>
                  <a:cubicBezTo>
                    <a:pt x="1575152" y="7498135"/>
                    <a:pt x="1534973" y="7499927"/>
                    <a:pt x="1408840" y="7499103"/>
                  </a:cubicBezTo>
                  <a:cubicBezTo>
                    <a:pt x="1405684" y="7118049"/>
                    <a:pt x="1382089" y="7174259"/>
                    <a:pt x="1472328" y="7174259"/>
                  </a:cubicBezTo>
                  <a:close/>
                  <a:moveTo>
                    <a:pt x="1414452" y="7812009"/>
                  </a:moveTo>
                  <a:cubicBezTo>
                    <a:pt x="1408983" y="7461498"/>
                    <a:pt x="1389530" y="7515934"/>
                    <a:pt x="1472328" y="7515934"/>
                  </a:cubicBezTo>
                  <a:cubicBezTo>
                    <a:pt x="1736570" y="7515934"/>
                    <a:pt x="1692536" y="7492668"/>
                    <a:pt x="1693701" y="7567663"/>
                  </a:cubicBezTo>
                  <a:cubicBezTo>
                    <a:pt x="1697986" y="7838698"/>
                    <a:pt x="1697663" y="7818927"/>
                    <a:pt x="1698040" y="7841799"/>
                  </a:cubicBezTo>
                  <a:cubicBezTo>
                    <a:pt x="1368947" y="7842247"/>
                    <a:pt x="1415061" y="7850726"/>
                    <a:pt x="1414452" y="7812009"/>
                  </a:cubicBezTo>
                  <a:close/>
                  <a:moveTo>
                    <a:pt x="1687372" y="8183922"/>
                  </a:moveTo>
                  <a:cubicBezTo>
                    <a:pt x="1386589" y="8183922"/>
                    <a:pt x="1417948" y="8185230"/>
                    <a:pt x="1417876" y="8179548"/>
                  </a:cubicBezTo>
                  <a:cubicBezTo>
                    <a:pt x="1412641" y="7792023"/>
                    <a:pt x="1399301" y="7857949"/>
                    <a:pt x="1472345" y="7857895"/>
                  </a:cubicBezTo>
                  <a:cubicBezTo>
                    <a:pt x="1580190" y="7857895"/>
                    <a:pt x="1579778" y="7858469"/>
                    <a:pt x="1687372" y="7858469"/>
                  </a:cubicBezTo>
                  <a:cubicBezTo>
                    <a:pt x="1702182" y="7858469"/>
                    <a:pt x="1697896" y="7846764"/>
                    <a:pt x="1699905" y="7934845"/>
                  </a:cubicBezTo>
                  <a:cubicBezTo>
                    <a:pt x="1706502" y="8222101"/>
                    <a:pt x="1708475" y="8183922"/>
                    <a:pt x="1687372" y="8183922"/>
                  </a:cubicBezTo>
                  <a:close/>
                  <a:moveTo>
                    <a:pt x="1702110" y="7200268"/>
                  </a:moveTo>
                  <a:cubicBezTo>
                    <a:pt x="1701841" y="7157052"/>
                    <a:pt x="1661285" y="7176446"/>
                    <a:pt x="1984873" y="7172108"/>
                  </a:cubicBezTo>
                  <a:cubicBezTo>
                    <a:pt x="1988136" y="7372019"/>
                    <a:pt x="1988065" y="7376590"/>
                    <a:pt x="1990144" y="7445383"/>
                  </a:cubicBezTo>
                  <a:cubicBezTo>
                    <a:pt x="1992475" y="7522369"/>
                    <a:pt x="2037460" y="7498942"/>
                    <a:pt x="1707148" y="7498153"/>
                  </a:cubicBezTo>
                  <a:cubicBezTo>
                    <a:pt x="1705749" y="7431743"/>
                    <a:pt x="1703060" y="7353431"/>
                    <a:pt x="1702110" y="7200268"/>
                  </a:cubicBezTo>
                  <a:close/>
                  <a:moveTo>
                    <a:pt x="1707471" y="7514787"/>
                  </a:moveTo>
                  <a:cubicBezTo>
                    <a:pt x="2045439" y="7515629"/>
                    <a:pt x="1991955" y="7502562"/>
                    <a:pt x="1992959" y="7567610"/>
                  </a:cubicBezTo>
                  <a:cubicBezTo>
                    <a:pt x="1994860" y="7690231"/>
                    <a:pt x="1995936" y="7685248"/>
                    <a:pt x="1997998" y="7812277"/>
                  </a:cubicBezTo>
                  <a:cubicBezTo>
                    <a:pt x="1998589" y="7850044"/>
                    <a:pt x="2044309" y="7840419"/>
                    <a:pt x="1712724" y="7841745"/>
                  </a:cubicBezTo>
                  <a:cubicBezTo>
                    <a:pt x="1711899" y="7792901"/>
                    <a:pt x="1708349" y="7560082"/>
                    <a:pt x="1707471" y="7514787"/>
                  </a:cubicBezTo>
                  <a:close/>
                  <a:moveTo>
                    <a:pt x="1718103" y="8183868"/>
                  </a:moveTo>
                  <a:cubicBezTo>
                    <a:pt x="1717690" y="8042463"/>
                    <a:pt x="1714463" y="7938035"/>
                    <a:pt x="1713029" y="7858397"/>
                  </a:cubicBezTo>
                  <a:cubicBezTo>
                    <a:pt x="1811586" y="7857985"/>
                    <a:pt x="1844253" y="7854579"/>
                    <a:pt x="1998553" y="7856766"/>
                  </a:cubicBezTo>
                  <a:cubicBezTo>
                    <a:pt x="1999450" y="7971840"/>
                    <a:pt x="1995971" y="7911561"/>
                    <a:pt x="2000992" y="8179745"/>
                  </a:cubicBezTo>
                  <a:cubicBezTo>
                    <a:pt x="2001063" y="8183760"/>
                    <a:pt x="2025931" y="8183187"/>
                    <a:pt x="1718103" y="8183868"/>
                  </a:cubicBezTo>
                  <a:close/>
                  <a:moveTo>
                    <a:pt x="2004847" y="7444846"/>
                  </a:moveTo>
                  <a:cubicBezTo>
                    <a:pt x="2002534" y="7368470"/>
                    <a:pt x="2002677" y="7363290"/>
                    <a:pt x="1999557" y="7171911"/>
                  </a:cubicBezTo>
                  <a:cubicBezTo>
                    <a:pt x="2196475" y="7168828"/>
                    <a:pt x="2198322" y="7172951"/>
                    <a:pt x="2283953" y="7174116"/>
                  </a:cubicBezTo>
                  <a:cubicBezTo>
                    <a:pt x="2285512" y="7261497"/>
                    <a:pt x="2289546" y="7497472"/>
                    <a:pt x="2289564" y="7498798"/>
                  </a:cubicBezTo>
                  <a:cubicBezTo>
                    <a:pt x="1958051" y="7500250"/>
                    <a:pt x="2007124" y="7520074"/>
                    <a:pt x="2004847" y="7444846"/>
                  </a:cubicBezTo>
                  <a:close/>
                  <a:moveTo>
                    <a:pt x="2006729" y="7516705"/>
                  </a:moveTo>
                  <a:cubicBezTo>
                    <a:pt x="2126354" y="7516758"/>
                    <a:pt x="2159666" y="7516956"/>
                    <a:pt x="2225037" y="7516077"/>
                  </a:cubicBezTo>
                  <a:cubicBezTo>
                    <a:pt x="2306902" y="7514966"/>
                    <a:pt x="2289600" y="7459401"/>
                    <a:pt x="2295140" y="7812332"/>
                  </a:cubicBezTo>
                  <a:cubicBezTo>
                    <a:pt x="2295732" y="7849686"/>
                    <a:pt x="2341075" y="7845169"/>
                    <a:pt x="2013076" y="7840347"/>
                  </a:cubicBezTo>
                  <a:cubicBezTo>
                    <a:pt x="2012753" y="7812224"/>
                    <a:pt x="2006765" y="7518121"/>
                    <a:pt x="2006729" y="7516705"/>
                  </a:cubicBezTo>
                  <a:close/>
                  <a:moveTo>
                    <a:pt x="2015748" y="8182505"/>
                  </a:moveTo>
                  <a:cubicBezTo>
                    <a:pt x="2010530" y="7928141"/>
                    <a:pt x="2014134" y="7970174"/>
                    <a:pt x="2013237" y="7856999"/>
                  </a:cubicBezTo>
                  <a:cubicBezTo>
                    <a:pt x="2095694" y="7858218"/>
                    <a:pt x="2106094" y="7857339"/>
                    <a:pt x="2224911" y="7858146"/>
                  </a:cubicBezTo>
                  <a:cubicBezTo>
                    <a:pt x="2325190" y="7858827"/>
                    <a:pt x="2287754" y="7802616"/>
                    <a:pt x="2301075" y="8180229"/>
                  </a:cubicBezTo>
                  <a:cubicBezTo>
                    <a:pt x="2301398" y="8189514"/>
                    <a:pt x="2310326" y="8180552"/>
                    <a:pt x="2015748" y="8182505"/>
                  </a:cubicBezTo>
                  <a:close/>
                  <a:moveTo>
                    <a:pt x="2303280" y="7444989"/>
                  </a:moveTo>
                  <a:cubicBezTo>
                    <a:pt x="2297722" y="7130596"/>
                    <a:pt x="2287216" y="7174421"/>
                    <a:pt x="2332469" y="7174421"/>
                  </a:cubicBezTo>
                  <a:cubicBezTo>
                    <a:pt x="2622404" y="7174421"/>
                    <a:pt x="2583498" y="7160188"/>
                    <a:pt x="2584771" y="7200644"/>
                  </a:cubicBezTo>
                  <a:cubicBezTo>
                    <a:pt x="2595242" y="7546495"/>
                    <a:pt x="2596389" y="7497669"/>
                    <a:pt x="2547532" y="7497669"/>
                  </a:cubicBezTo>
                  <a:cubicBezTo>
                    <a:pt x="2260375" y="7497651"/>
                    <a:pt x="2304607" y="7515343"/>
                    <a:pt x="2303280" y="7444989"/>
                  </a:cubicBezTo>
                  <a:close/>
                  <a:moveTo>
                    <a:pt x="2309824" y="7812044"/>
                  </a:moveTo>
                  <a:cubicBezTo>
                    <a:pt x="2304464" y="7469635"/>
                    <a:pt x="2292935" y="7515343"/>
                    <a:pt x="2332487" y="7515343"/>
                  </a:cubicBezTo>
                  <a:cubicBezTo>
                    <a:pt x="2636587" y="7515343"/>
                    <a:pt x="2589522" y="7497651"/>
                    <a:pt x="2590616" y="7567610"/>
                  </a:cubicBezTo>
                  <a:cubicBezTo>
                    <a:pt x="2595654" y="7889657"/>
                    <a:pt x="2607703" y="7839989"/>
                    <a:pt x="2547532" y="7839989"/>
                  </a:cubicBezTo>
                  <a:cubicBezTo>
                    <a:pt x="2272603" y="7840006"/>
                    <a:pt x="2310488" y="7854525"/>
                    <a:pt x="2309824" y="7812044"/>
                  </a:cubicBezTo>
                  <a:close/>
                  <a:moveTo>
                    <a:pt x="2315921" y="8184316"/>
                  </a:moveTo>
                  <a:cubicBezTo>
                    <a:pt x="2311115" y="8040473"/>
                    <a:pt x="2311904" y="7965764"/>
                    <a:pt x="2310488" y="7858469"/>
                  </a:cubicBezTo>
                  <a:cubicBezTo>
                    <a:pt x="2454443" y="7858612"/>
                    <a:pt x="2398234" y="7856855"/>
                    <a:pt x="2594883" y="7856605"/>
                  </a:cubicBezTo>
                  <a:lnTo>
                    <a:pt x="2600118" y="8184388"/>
                  </a:lnTo>
                  <a:cubicBezTo>
                    <a:pt x="2554380" y="8184639"/>
                    <a:pt x="2317337" y="8184334"/>
                    <a:pt x="2315921" y="8184316"/>
                  </a:cubicBezTo>
                  <a:close/>
                  <a:moveTo>
                    <a:pt x="2603812" y="7445850"/>
                  </a:moveTo>
                  <a:cubicBezTo>
                    <a:pt x="2601158" y="7125254"/>
                    <a:pt x="2580145" y="7172879"/>
                    <a:pt x="2655090" y="7172664"/>
                  </a:cubicBezTo>
                  <a:cubicBezTo>
                    <a:pt x="2921322" y="7171947"/>
                    <a:pt x="2882470" y="7164795"/>
                    <a:pt x="2883545" y="7200626"/>
                  </a:cubicBezTo>
                  <a:cubicBezTo>
                    <a:pt x="2893890" y="7542462"/>
                    <a:pt x="2887490" y="7499623"/>
                    <a:pt x="2870295" y="7499354"/>
                  </a:cubicBezTo>
                  <a:cubicBezTo>
                    <a:pt x="2558325" y="7493905"/>
                    <a:pt x="2604421" y="7517422"/>
                    <a:pt x="2603812" y="7445850"/>
                  </a:cubicBezTo>
                  <a:close/>
                  <a:moveTo>
                    <a:pt x="2608868" y="7812044"/>
                  </a:moveTo>
                  <a:cubicBezTo>
                    <a:pt x="2603346" y="7459239"/>
                    <a:pt x="2590347" y="7514267"/>
                    <a:pt x="2655036" y="7514697"/>
                  </a:cubicBezTo>
                  <a:cubicBezTo>
                    <a:pt x="2926952" y="7516902"/>
                    <a:pt x="2886665" y="7499551"/>
                    <a:pt x="2887741" y="7567663"/>
                  </a:cubicBezTo>
                  <a:cubicBezTo>
                    <a:pt x="2892600" y="7878167"/>
                    <a:pt x="2907445" y="7840347"/>
                    <a:pt x="2870295" y="7840043"/>
                  </a:cubicBezTo>
                  <a:cubicBezTo>
                    <a:pt x="2569262" y="7837605"/>
                    <a:pt x="2609513" y="7852572"/>
                    <a:pt x="2608868" y="7812044"/>
                  </a:cubicBezTo>
                  <a:close/>
                  <a:moveTo>
                    <a:pt x="2898749" y="8179566"/>
                  </a:moveTo>
                  <a:cubicBezTo>
                    <a:pt x="2898731" y="8189443"/>
                    <a:pt x="2925536" y="8181430"/>
                    <a:pt x="2655036" y="8183975"/>
                  </a:cubicBezTo>
                  <a:cubicBezTo>
                    <a:pt x="2598558" y="8184513"/>
                    <a:pt x="2615591" y="8233859"/>
                    <a:pt x="2609585" y="7856587"/>
                  </a:cubicBezTo>
                  <a:cubicBezTo>
                    <a:pt x="2729801" y="7856354"/>
                    <a:pt x="2727058" y="7855762"/>
                    <a:pt x="2894590" y="7856891"/>
                  </a:cubicBezTo>
                  <a:cubicBezTo>
                    <a:pt x="2897835" y="8057071"/>
                    <a:pt x="2898946" y="8082685"/>
                    <a:pt x="2898749" y="8179566"/>
                  </a:cubicBezTo>
                  <a:close/>
                  <a:moveTo>
                    <a:pt x="2977746" y="7173650"/>
                  </a:moveTo>
                  <a:cubicBezTo>
                    <a:pt x="3086523" y="7173650"/>
                    <a:pt x="3082722" y="7172180"/>
                    <a:pt x="3180114" y="7172037"/>
                  </a:cubicBezTo>
                  <a:cubicBezTo>
                    <a:pt x="3183019" y="7357912"/>
                    <a:pt x="3183001" y="7370746"/>
                    <a:pt x="3185403" y="7445778"/>
                  </a:cubicBezTo>
                  <a:cubicBezTo>
                    <a:pt x="3187412" y="7509822"/>
                    <a:pt x="3243638" y="7504229"/>
                    <a:pt x="2901708" y="7499838"/>
                  </a:cubicBezTo>
                  <a:cubicBezTo>
                    <a:pt x="2900022" y="7112832"/>
                    <a:pt x="2872088" y="7173650"/>
                    <a:pt x="2977746" y="7173650"/>
                  </a:cubicBezTo>
                  <a:close/>
                  <a:moveTo>
                    <a:pt x="2908539" y="7812009"/>
                  </a:moveTo>
                  <a:cubicBezTo>
                    <a:pt x="2903088" y="7462662"/>
                    <a:pt x="2876266" y="7516902"/>
                    <a:pt x="2977746" y="7516902"/>
                  </a:cubicBezTo>
                  <a:cubicBezTo>
                    <a:pt x="3083762" y="7516902"/>
                    <a:pt x="3083816" y="7515791"/>
                    <a:pt x="3187340" y="7515754"/>
                  </a:cubicBezTo>
                  <a:cubicBezTo>
                    <a:pt x="3188792" y="7580354"/>
                    <a:pt x="3189509" y="7657142"/>
                    <a:pt x="3192342" y="7840742"/>
                  </a:cubicBezTo>
                  <a:cubicBezTo>
                    <a:pt x="2863895" y="7840724"/>
                    <a:pt x="2909130" y="7850241"/>
                    <a:pt x="2908539" y="7812009"/>
                  </a:cubicBezTo>
                  <a:close/>
                  <a:moveTo>
                    <a:pt x="3192844" y="8182219"/>
                  </a:moveTo>
                  <a:cubicBezTo>
                    <a:pt x="3055416" y="8182219"/>
                    <a:pt x="2913433" y="8191002"/>
                    <a:pt x="2913451" y="8179620"/>
                  </a:cubicBezTo>
                  <a:cubicBezTo>
                    <a:pt x="2914240" y="7800250"/>
                    <a:pt x="2881017" y="7857160"/>
                    <a:pt x="2977746" y="7857160"/>
                  </a:cubicBezTo>
                  <a:cubicBezTo>
                    <a:pt x="3070871" y="7857160"/>
                    <a:pt x="3091185" y="7857376"/>
                    <a:pt x="3192611" y="7857376"/>
                  </a:cubicBezTo>
                  <a:cubicBezTo>
                    <a:pt x="3197882" y="8209697"/>
                    <a:pt x="3198528" y="8182219"/>
                    <a:pt x="3192844" y="8182219"/>
                  </a:cubicBezTo>
                  <a:close/>
                  <a:moveTo>
                    <a:pt x="3194798" y="7172019"/>
                  </a:moveTo>
                  <a:cubicBezTo>
                    <a:pt x="3300420" y="7172055"/>
                    <a:pt x="3300779" y="7174331"/>
                    <a:pt x="3407942" y="7174331"/>
                  </a:cubicBezTo>
                  <a:cubicBezTo>
                    <a:pt x="3506661" y="7174331"/>
                    <a:pt x="3472291" y="7127548"/>
                    <a:pt x="3484752" y="7445437"/>
                  </a:cubicBezTo>
                  <a:cubicBezTo>
                    <a:pt x="3487351" y="7511686"/>
                    <a:pt x="3540727" y="7498762"/>
                    <a:pt x="3201683" y="7499085"/>
                  </a:cubicBezTo>
                  <a:cubicBezTo>
                    <a:pt x="3198492" y="7371571"/>
                    <a:pt x="3199890" y="7498081"/>
                    <a:pt x="3194798" y="7172019"/>
                  </a:cubicBezTo>
                  <a:close/>
                  <a:moveTo>
                    <a:pt x="3206596" y="7812044"/>
                  </a:moveTo>
                  <a:cubicBezTo>
                    <a:pt x="3204713" y="7691396"/>
                    <a:pt x="3204929" y="7689370"/>
                    <a:pt x="3203028" y="7567341"/>
                  </a:cubicBezTo>
                  <a:cubicBezTo>
                    <a:pt x="3202024" y="7503799"/>
                    <a:pt x="3145762" y="7512457"/>
                    <a:pt x="3487029" y="7514267"/>
                  </a:cubicBezTo>
                  <a:cubicBezTo>
                    <a:pt x="3488786" y="7584656"/>
                    <a:pt x="3489001" y="7652356"/>
                    <a:pt x="3491744" y="7841010"/>
                  </a:cubicBezTo>
                  <a:cubicBezTo>
                    <a:pt x="3159155" y="7846872"/>
                    <a:pt x="3207134" y="7845456"/>
                    <a:pt x="3206596" y="7812044"/>
                  </a:cubicBezTo>
                  <a:close/>
                  <a:moveTo>
                    <a:pt x="3211311" y="8182219"/>
                  </a:moveTo>
                  <a:cubicBezTo>
                    <a:pt x="3211311" y="8123499"/>
                    <a:pt x="3208192" y="7916346"/>
                    <a:pt x="3207295" y="7857376"/>
                  </a:cubicBezTo>
                  <a:cubicBezTo>
                    <a:pt x="3294181" y="7857447"/>
                    <a:pt x="3399677" y="7859257"/>
                    <a:pt x="3491959" y="7857662"/>
                  </a:cubicBezTo>
                  <a:cubicBezTo>
                    <a:pt x="3493465" y="7967001"/>
                    <a:pt x="3493124" y="8012798"/>
                    <a:pt x="3496585" y="8179781"/>
                  </a:cubicBezTo>
                  <a:cubicBezTo>
                    <a:pt x="3496746" y="8186557"/>
                    <a:pt x="3519463" y="8182667"/>
                    <a:pt x="3211311" y="8182219"/>
                  </a:cubicBezTo>
                  <a:close/>
                  <a:moveTo>
                    <a:pt x="3499400" y="7444720"/>
                  </a:moveTo>
                  <a:cubicBezTo>
                    <a:pt x="3487100" y="7131653"/>
                    <a:pt x="3493214" y="7174116"/>
                    <a:pt x="3515447" y="7173937"/>
                  </a:cubicBezTo>
                  <a:cubicBezTo>
                    <a:pt x="3821805" y="7171875"/>
                    <a:pt x="3780424" y="7162823"/>
                    <a:pt x="3780693" y="7200375"/>
                  </a:cubicBezTo>
                  <a:cubicBezTo>
                    <a:pt x="3781303" y="7284530"/>
                    <a:pt x="3781823" y="7305251"/>
                    <a:pt x="3784924" y="7500196"/>
                  </a:cubicBezTo>
                  <a:cubicBezTo>
                    <a:pt x="3452138" y="7496862"/>
                    <a:pt x="3502179" y="7515486"/>
                    <a:pt x="3499400" y="7444720"/>
                  </a:cubicBezTo>
                  <a:close/>
                  <a:moveTo>
                    <a:pt x="3505980" y="7812009"/>
                  </a:moveTo>
                  <a:cubicBezTo>
                    <a:pt x="3500744" y="7477630"/>
                    <a:pt x="3497213" y="7514321"/>
                    <a:pt x="3515357" y="7514446"/>
                  </a:cubicBezTo>
                  <a:cubicBezTo>
                    <a:pt x="3836274" y="7516597"/>
                    <a:pt x="3784960" y="7502759"/>
                    <a:pt x="3786000" y="7567628"/>
                  </a:cubicBezTo>
                  <a:cubicBezTo>
                    <a:pt x="3787901" y="7688904"/>
                    <a:pt x="3786484" y="7686592"/>
                    <a:pt x="3788456" y="7812332"/>
                  </a:cubicBezTo>
                  <a:cubicBezTo>
                    <a:pt x="3789030" y="7848575"/>
                    <a:pt x="3819456" y="7839505"/>
                    <a:pt x="3622861" y="7839469"/>
                  </a:cubicBezTo>
                  <a:cubicBezTo>
                    <a:pt x="3484196" y="7839469"/>
                    <a:pt x="3506589" y="7850671"/>
                    <a:pt x="3505980" y="7812009"/>
                  </a:cubicBezTo>
                  <a:close/>
                  <a:moveTo>
                    <a:pt x="3511305" y="8179387"/>
                  </a:moveTo>
                  <a:cubicBezTo>
                    <a:pt x="3503792" y="7818318"/>
                    <a:pt x="3505119" y="7857429"/>
                    <a:pt x="3515518" y="7857232"/>
                  </a:cubicBezTo>
                  <a:cubicBezTo>
                    <a:pt x="3589997" y="7855726"/>
                    <a:pt x="3603031" y="7856103"/>
                    <a:pt x="3789156" y="7856139"/>
                  </a:cubicBezTo>
                  <a:cubicBezTo>
                    <a:pt x="3789191" y="7858164"/>
                    <a:pt x="3793118" y="8096487"/>
                    <a:pt x="3794983" y="8182738"/>
                  </a:cubicBezTo>
                  <a:cubicBezTo>
                    <a:pt x="3522726" y="8183814"/>
                    <a:pt x="3511502" y="8188062"/>
                    <a:pt x="3511305" y="8179387"/>
                  </a:cubicBezTo>
                  <a:close/>
                  <a:moveTo>
                    <a:pt x="3793979" y="7077772"/>
                  </a:moveTo>
                  <a:cubicBezTo>
                    <a:pt x="3789335" y="6780676"/>
                    <a:pt x="3769415" y="6830093"/>
                    <a:pt x="3837888" y="6830093"/>
                  </a:cubicBezTo>
                  <a:cubicBezTo>
                    <a:pt x="3839232" y="6830093"/>
                    <a:pt x="4072905" y="6830201"/>
                    <a:pt x="4072959" y="6833356"/>
                  </a:cubicBezTo>
                  <a:cubicBezTo>
                    <a:pt x="4078750" y="7202885"/>
                    <a:pt x="4091086" y="7154292"/>
                    <a:pt x="4053022" y="7154292"/>
                  </a:cubicBezTo>
                  <a:cubicBezTo>
                    <a:pt x="3742127" y="7154292"/>
                    <a:pt x="3795592" y="7180694"/>
                    <a:pt x="3793979" y="7077772"/>
                  </a:cubicBezTo>
                  <a:close/>
                  <a:moveTo>
                    <a:pt x="3795162" y="7172736"/>
                  </a:moveTo>
                  <a:cubicBezTo>
                    <a:pt x="3995433" y="7172144"/>
                    <a:pt x="3959771" y="7170620"/>
                    <a:pt x="4079217" y="7170979"/>
                  </a:cubicBezTo>
                  <a:cubicBezTo>
                    <a:pt x="4079683" y="7223534"/>
                    <a:pt x="4079916" y="7220630"/>
                    <a:pt x="4081978" y="7499300"/>
                  </a:cubicBezTo>
                  <a:cubicBezTo>
                    <a:pt x="3944155" y="7499264"/>
                    <a:pt x="3894670" y="7500985"/>
                    <a:pt x="3799609" y="7500322"/>
                  </a:cubicBezTo>
                  <a:cubicBezTo>
                    <a:pt x="3795055" y="7213657"/>
                    <a:pt x="3796130" y="7285677"/>
                    <a:pt x="3795162" y="7172736"/>
                  </a:cubicBezTo>
                  <a:close/>
                  <a:moveTo>
                    <a:pt x="3803141" y="7812044"/>
                  </a:moveTo>
                  <a:cubicBezTo>
                    <a:pt x="3797762" y="7468667"/>
                    <a:pt x="3791128" y="7517081"/>
                    <a:pt x="3837888" y="7517081"/>
                  </a:cubicBezTo>
                  <a:cubicBezTo>
                    <a:pt x="4126639" y="7517081"/>
                    <a:pt x="4081762" y="7500214"/>
                    <a:pt x="4082802" y="7567663"/>
                  </a:cubicBezTo>
                  <a:cubicBezTo>
                    <a:pt x="4087751" y="7884136"/>
                    <a:pt x="4104748" y="7841100"/>
                    <a:pt x="4053004" y="7841100"/>
                  </a:cubicBezTo>
                  <a:cubicBezTo>
                    <a:pt x="3763391" y="7841100"/>
                    <a:pt x="3803696" y="7845868"/>
                    <a:pt x="3803141" y="7812044"/>
                  </a:cubicBezTo>
                  <a:close/>
                  <a:moveTo>
                    <a:pt x="4053004" y="8184459"/>
                  </a:moveTo>
                  <a:cubicBezTo>
                    <a:pt x="3781410" y="8184459"/>
                    <a:pt x="3809703" y="8182972"/>
                    <a:pt x="3809613" y="8178490"/>
                  </a:cubicBezTo>
                  <a:cubicBezTo>
                    <a:pt x="3800953" y="7804606"/>
                    <a:pt x="3793512" y="7856139"/>
                    <a:pt x="3837888" y="7856139"/>
                  </a:cubicBezTo>
                  <a:cubicBezTo>
                    <a:pt x="3945302" y="7856139"/>
                    <a:pt x="3945356" y="7857734"/>
                    <a:pt x="4053004" y="7857734"/>
                  </a:cubicBezTo>
                  <a:cubicBezTo>
                    <a:pt x="4098598" y="7857734"/>
                    <a:pt x="4089544" y="7842570"/>
                    <a:pt x="4090010" y="7934683"/>
                  </a:cubicBezTo>
                  <a:cubicBezTo>
                    <a:pt x="4091247" y="8232640"/>
                    <a:pt x="4112529" y="8184459"/>
                    <a:pt x="4053004" y="8184459"/>
                  </a:cubicBezTo>
                  <a:close/>
                  <a:moveTo>
                    <a:pt x="4092735" y="7077772"/>
                  </a:moveTo>
                  <a:cubicBezTo>
                    <a:pt x="4090817" y="6955295"/>
                    <a:pt x="4089544" y="6955098"/>
                    <a:pt x="4087625" y="6833069"/>
                  </a:cubicBezTo>
                  <a:cubicBezTo>
                    <a:pt x="4087589" y="6831366"/>
                    <a:pt x="4220822" y="6828068"/>
                    <a:pt x="4370442" y="6830075"/>
                  </a:cubicBezTo>
                  <a:cubicBezTo>
                    <a:pt x="4370461" y="6831545"/>
                    <a:pt x="4374997" y="7112797"/>
                    <a:pt x="4375893" y="7155707"/>
                  </a:cubicBezTo>
                  <a:cubicBezTo>
                    <a:pt x="4035289" y="7155833"/>
                    <a:pt x="4094295" y="7174743"/>
                    <a:pt x="4092735" y="7077772"/>
                  </a:cubicBezTo>
                  <a:close/>
                  <a:moveTo>
                    <a:pt x="4160472" y="7171660"/>
                  </a:moveTo>
                  <a:cubicBezTo>
                    <a:pt x="4223745" y="7172503"/>
                    <a:pt x="4238931" y="7172395"/>
                    <a:pt x="4376252" y="7172341"/>
                  </a:cubicBezTo>
                  <a:cubicBezTo>
                    <a:pt x="4384356" y="7534253"/>
                    <a:pt x="4383979" y="7498816"/>
                    <a:pt x="4375624" y="7498888"/>
                  </a:cubicBezTo>
                  <a:cubicBezTo>
                    <a:pt x="4295014" y="7499533"/>
                    <a:pt x="4290245" y="7499372"/>
                    <a:pt x="4096680" y="7499300"/>
                  </a:cubicBezTo>
                  <a:cubicBezTo>
                    <a:pt x="4093990" y="7114177"/>
                    <a:pt x="4073605" y="7170477"/>
                    <a:pt x="4160472" y="7171660"/>
                  </a:cubicBezTo>
                  <a:close/>
                  <a:moveTo>
                    <a:pt x="4103457" y="7812009"/>
                  </a:moveTo>
                  <a:cubicBezTo>
                    <a:pt x="4101520" y="7687972"/>
                    <a:pt x="4099387" y="7688707"/>
                    <a:pt x="4097486" y="7567377"/>
                  </a:cubicBezTo>
                  <a:cubicBezTo>
                    <a:pt x="4096339" y="7494013"/>
                    <a:pt x="4049561" y="7518103"/>
                    <a:pt x="4382204" y="7515521"/>
                  </a:cubicBezTo>
                  <a:cubicBezTo>
                    <a:pt x="4385001" y="7700967"/>
                    <a:pt x="4384266" y="7731008"/>
                    <a:pt x="4386364" y="7842749"/>
                  </a:cubicBezTo>
                  <a:cubicBezTo>
                    <a:pt x="4058150" y="7842892"/>
                    <a:pt x="4104049" y="7850475"/>
                    <a:pt x="4103457" y="7812009"/>
                  </a:cubicBezTo>
                  <a:close/>
                  <a:moveTo>
                    <a:pt x="4375732" y="8183993"/>
                  </a:moveTo>
                  <a:cubicBezTo>
                    <a:pt x="4084165" y="8182416"/>
                    <a:pt x="4108513" y="8188206"/>
                    <a:pt x="4108316" y="8179441"/>
                  </a:cubicBezTo>
                  <a:cubicBezTo>
                    <a:pt x="4099512" y="7794962"/>
                    <a:pt x="4090889" y="7857501"/>
                    <a:pt x="4160490" y="7858612"/>
                  </a:cubicBezTo>
                  <a:cubicBezTo>
                    <a:pt x="4222508" y="7859616"/>
                    <a:pt x="4239361" y="7859455"/>
                    <a:pt x="4386723" y="7859383"/>
                  </a:cubicBezTo>
                  <a:cubicBezTo>
                    <a:pt x="4394432" y="8221903"/>
                    <a:pt x="4401675" y="8184119"/>
                    <a:pt x="4375732" y="8183993"/>
                  </a:cubicBezTo>
                  <a:close/>
                  <a:moveTo>
                    <a:pt x="4390954" y="7172323"/>
                  </a:moveTo>
                  <a:cubicBezTo>
                    <a:pt x="4718451" y="7172180"/>
                    <a:pt x="4675152" y="7160870"/>
                    <a:pt x="4676102" y="7200554"/>
                  </a:cubicBezTo>
                  <a:cubicBezTo>
                    <a:pt x="4678522" y="7305807"/>
                    <a:pt x="4678236" y="7319788"/>
                    <a:pt x="4680602" y="7443484"/>
                  </a:cubicBezTo>
                  <a:cubicBezTo>
                    <a:pt x="4682037" y="7517386"/>
                    <a:pt x="4731952" y="7496307"/>
                    <a:pt x="4396637" y="7498709"/>
                  </a:cubicBezTo>
                  <a:cubicBezTo>
                    <a:pt x="4392675" y="7236278"/>
                    <a:pt x="4393625" y="7293044"/>
                    <a:pt x="4390954" y="7172323"/>
                  </a:cubicBezTo>
                  <a:close/>
                  <a:moveTo>
                    <a:pt x="4397677" y="7567377"/>
                  </a:moveTo>
                  <a:cubicBezTo>
                    <a:pt x="4396637" y="7498977"/>
                    <a:pt x="4345736" y="7514840"/>
                    <a:pt x="4681911" y="7514644"/>
                  </a:cubicBezTo>
                  <a:cubicBezTo>
                    <a:pt x="4682180" y="7530005"/>
                    <a:pt x="4686608" y="7801953"/>
                    <a:pt x="4686770" y="7812314"/>
                  </a:cubicBezTo>
                  <a:cubicBezTo>
                    <a:pt x="4687308" y="7846334"/>
                    <a:pt x="4733870" y="7842570"/>
                    <a:pt x="4401066" y="7842749"/>
                  </a:cubicBezTo>
                  <a:cubicBezTo>
                    <a:pt x="4399058" y="7739630"/>
                    <a:pt x="4399434" y="7680014"/>
                    <a:pt x="4397677" y="7567377"/>
                  </a:cubicBezTo>
                  <a:close/>
                  <a:moveTo>
                    <a:pt x="4408041" y="8184155"/>
                  </a:moveTo>
                  <a:cubicBezTo>
                    <a:pt x="4405513" y="7936045"/>
                    <a:pt x="4403881" y="7973812"/>
                    <a:pt x="4401389" y="7859365"/>
                  </a:cubicBezTo>
                  <a:cubicBezTo>
                    <a:pt x="4580036" y="7859275"/>
                    <a:pt x="4613941" y="7856264"/>
                    <a:pt x="4687397" y="7856085"/>
                  </a:cubicBezTo>
                  <a:cubicBezTo>
                    <a:pt x="4688868" y="7969259"/>
                    <a:pt x="4685981" y="7772898"/>
                    <a:pt x="4691395" y="8181806"/>
                  </a:cubicBezTo>
                  <a:cubicBezTo>
                    <a:pt x="4691395" y="8183097"/>
                    <a:pt x="4484115" y="8184513"/>
                    <a:pt x="4408041" y="8184155"/>
                  </a:cubicBezTo>
                  <a:close/>
                  <a:moveTo>
                    <a:pt x="4698406" y="7172198"/>
                  </a:moveTo>
                  <a:cubicBezTo>
                    <a:pt x="5015630" y="7172198"/>
                    <a:pt x="4973567" y="7158127"/>
                    <a:pt x="4974087" y="7200411"/>
                  </a:cubicBezTo>
                  <a:cubicBezTo>
                    <a:pt x="4978498" y="7553360"/>
                    <a:pt x="5001465" y="7499461"/>
                    <a:pt x="4913504" y="7499461"/>
                  </a:cubicBezTo>
                  <a:cubicBezTo>
                    <a:pt x="4809855" y="7499461"/>
                    <a:pt x="4806305" y="7497973"/>
                    <a:pt x="4698406" y="7497973"/>
                  </a:cubicBezTo>
                  <a:cubicBezTo>
                    <a:pt x="4695878" y="7497973"/>
                    <a:pt x="4684869" y="7172216"/>
                    <a:pt x="4698406" y="7172198"/>
                  </a:cubicBezTo>
                  <a:close/>
                  <a:moveTo>
                    <a:pt x="4701436" y="7812009"/>
                  </a:moveTo>
                  <a:cubicBezTo>
                    <a:pt x="4695340" y="7438214"/>
                    <a:pt x="4696990" y="7537085"/>
                    <a:pt x="4696595" y="7514625"/>
                  </a:cubicBezTo>
                  <a:cubicBezTo>
                    <a:pt x="4815808" y="7514625"/>
                    <a:pt x="4801446" y="7516543"/>
                    <a:pt x="4980381" y="7516024"/>
                  </a:cubicBezTo>
                  <a:cubicBezTo>
                    <a:pt x="4980417" y="7517422"/>
                    <a:pt x="4985813" y="7809679"/>
                    <a:pt x="4986261" y="7842426"/>
                  </a:cubicBezTo>
                  <a:cubicBezTo>
                    <a:pt x="4899609" y="7843592"/>
                    <a:pt x="4845355" y="7842408"/>
                    <a:pt x="4806126" y="7841118"/>
                  </a:cubicBezTo>
                  <a:cubicBezTo>
                    <a:pt x="4682897" y="7837264"/>
                    <a:pt x="4702028" y="7850044"/>
                    <a:pt x="4701436" y="7812009"/>
                  </a:cubicBezTo>
                  <a:close/>
                  <a:moveTo>
                    <a:pt x="4706116" y="8182434"/>
                  </a:moveTo>
                  <a:cubicBezTo>
                    <a:pt x="4702135" y="7909105"/>
                    <a:pt x="4703193" y="7939917"/>
                    <a:pt x="4702081" y="7856085"/>
                  </a:cubicBezTo>
                  <a:cubicBezTo>
                    <a:pt x="4805713" y="7856174"/>
                    <a:pt x="4806377" y="7859508"/>
                    <a:pt x="4913504" y="7859508"/>
                  </a:cubicBezTo>
                  <a:cubicBezTo>
                    <a:pt x="5010610" y="7859508"/>
                    <a:pt x="4984558" y="7797562"/>
                    <a:pt x="4990385" y="8183169"/>
                  </a:cubicBezTo>
                  <a:cubicBezTo>
                    <a:pt x="4792517" y="8183223"/>
                    <a:pt x="4812060" y="8182470"/>
                    <a:pt x="4706116" y="8182434"/>
                  </a:cubicBezTo>
                  <a:close/>
                  <a:moveTo>
                    <a:pt x="4993272" y="7444846"/>
                  </a:moveTo>
                  <a:cubicBezTo>
                    <a:pt x="4983967" y="7127064"/>
                    <a:pt x="4980434" y="7171194"/>
                    <a:pt x="5021008" y="7171732"/>
                  </a:cubicBezTo>
                  <a:cubicBezTo>
                    <a:pt x="5102892" y="7172951"/>
                    <a:pt x="5128064" y="7172126"/>
                    <a:pt x="5236411" y="7172861"/>
                  </a:cubicBezTo>
                  <a:cubicBezTo>
                    <a:pt x="5288621" y="7173220"/>
                    <a:pt x="5274225" y="7122601"/>
                    <a:pt x="5277971" y="7499497"/>
                  </a:cubicBezTo>
                  <a:cubicBezTo>
                    <a:pt x="4946351" y="7498224"/>
                    <a:pt x="4995406" y="7518354"/>
                    <a:pt x="4993272" y="7444846"/>
                  </a:cubicBezTo>
                  <a:close/>
                  <a:moveTo>
                    <a:pt x="5000515" y="7812009"/>
                  </a:moveTo>
                  <a:cubicBezTo>
                    <a:pt x="4995173" y="7470890"/>
                    <a:pt x="4984271" y="7516059"/>
                    <a:pt x="5021134" y="7515862"/>
                  </a:cubicBezTo>
                  <a:cubicBezTo>
                    <a:pt x="5326901" y="7514644"/>
                    <a:pt x="5277864" y="7503566"/>
                    <a:pt x="5278886" y="7567663"/>
                  </a:cubicBezTo>
                  <a:cubicBezTo>
                    <a:pt x="5283907" y="7887918"/>
                    <a:pt x="5299684" y="7840401"/>
                    <a:pt x="5236411" y="7840652"/>
                  </a:cubicBezTo>
                  <a:cubicBezTo>
                    <a:pt x="4959457" y="7841405"/>
                    <a:pt x="5001125" y="7851532"/>
                    <a:pt x="5000515" y="7812009"/>
                  </a:cubicBezTo>
                  <a:close/>
                  <a:moveTo>
                    <a:pt x="5288676" y="8179566"/>
                  </a:moveTo>
                  <a:cubicBezTo>
                    <a:pt x="5288676" y="8183671"/>
                    <a:pt x="5312772" y="8183043"/>
                    <a:pt x="5005070" y="8183151"/>
                  </a:cubicBezTo>
                  <a:cubicBezTo>
                    <a:pt x="4999547" y="7817834"/>
                    <a:pt x="4994079" y="7858989"/>
                    <a:pt x="5021224" y="7858487"/>
                  </a:cubicBezTo>
                  <a:cubicBezTo>
                    <a:pt x="5102444" y="7856963"/>
                    <a:pt x="5121556" y="7857752"/>
                    <a:pt x="5236465" y="7857286"/>
                  </a:cubicBezTo>
                  <a:cubicBezTo>
                    <a:pt x="5294664" y="7857143"/>
                    <a:pt x="5289859" y="7804606"/>
                    <a:pt x="5288676" y="817956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09" name="Google Shape;5409;p33"/>
          <p:cNvGrpSpPr/>
          <p:nvPr/>
        </p:nvGrpSpPr>
        <p:grpSpPr>
          <a:xfrm>
            <a:off x="-612918" y="1847156"/>
            <a:ext cx="2337906" cy="3303218"/>
            <a:chOff x="2693357" y="1993306"/>
            <a:chExt cx="2337906" cy="3303218"/>
          </a:xfrm>
        </p:grpSpPr>
        <p:sp>
          <p:nvSpPr>
            <p:cNvPr id="5410" name="Google Shape;5410;p33"/>
            <p:cNvSpPr/>
            <p:nvPr/>
          </p:nvSpPr>
          <p:spPr>
            <a:xfrm rot="-103101">
              <a:off x="2741393" y="2026190"/>
              <a:ext cx="2241835" cy="3237449"/>
            </a:xfrm>
            <a:custGeom>
              <a:rect b="b" l="l" r="r" t="t"/>
              <a:pathLst>
                <a:path extrusionOk="0" h="6471987" w="4481654">
                  <a:moveTo>
                    <a:pt x="1315481" y="6441891"/>
                  </a:moveTo>
                  <a:cubicBezTo>
                    <a:pt x="1283424" y="6441891"/>
                    <a:pt x="1253181" y="6438073"/>
                    <a:pt x="1218934" y="6427783"/>
                  </a:cubicBezTo>
                  <a:cubicBezTo>
                    <a:pt x="1159640" y="6408574"/>
                    <a:pt x="1027719" y="6197794"/>
                    <a:pt x="974671" y="6038622"/>
                  </a:cubicBezTo>
                  <a:cubicBezTo>
                    <a:pt x="901266" y="5816439"/>
                    <a:pt x="941914" y="5745273"/>
                    <a:pt x="897690" y="5736173"/>
                  </a:cubicBezTo>
                  <a:cubicBezTo>
                    <a:pt x="516387" y="5658212"/>
                    <a:pt x="191593" y="5379865"/>
                    <a:pt x="12273" y="5043063"/>
                  </a:cubicBezTo>
                  <a:cubicBezTo>
                    <a:pt x="-4274" y="5043063"/>
                    <a:pt x="702" y="4966952"/>
                    <a:pt x="702" y="105560"/>
                  </a:cubicBezTo>
                  <a:cubicBezTo>
                    <a:pt x="238292" y="75815"/>
                    <a:pt x="475454" y="52775"/>
                    <a:pt x="714379" y="52723"/>
                  </a:cubicBezTo>
                  <a:cubicBezTo>
                    <a:pt x="2500827" y="52309"/>
                    <a:pt x="3412236" y="-23672"/>
                    <a:pt x="4356947" y="7510"/>
                  </a:cubicBezTo>
                  <a:cubicBezTo>
                    <a:pt x="4404022" y="9348"/>
                    <a:pt x="4486510" y="4544655"/>
                    <a:pt x="4481431" y="6437270"/>
                  </a:cubicBezTo>
                  <a:cubicBezTo>
                    <a:pt x="4481431" y="6512591"/>
                    <a:pt x="3729800" y="6441891"/>
                    <a:pt x="1315481" y="644189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411" name="Google Shape;5411;p33"/>
            <p:cNvGrpSpPr/>
            <p:nvPr/>
          </p:nvGrpSpPr>
          <p:grpSpPr>
            <a:xfrm rot="-104517">
              <a:off x="2906174" y="2255820"/>
              <a:ext cx="1846311" cy="2734812"/>
              <a:chOff x="5813364" y="4509254"/>
              <a:chExt cx="3692393" cy="5469285"/>
            </a:xfrm>
          </p:grpSpPr>
          <p:grpSp>
            <p:nvGrpSpPr>
              <p:cNvPr id="5412" name="Google Shape;5412;p33"/>
              <p:cNvGrpSpPr/>
              <p:nvPr/>
            </p:nvGrpSpPr>
            <p:grpSpPr>
              <a:xfrm>
                <a:off x="5813407" y="4509254"/>
                <a:ext cx="3692347" cy="74343"/>
                <a:chOff x="5813407" y="4509254"/>
                <a:chExt cx="3692347" cy="74343"/>
              </a:xfrm>
            </p:grpSpPr>
            <p:grpSp>
              <p:nvGrpSpPr>
                <p:cNvPr id="5413" name="Google Shape;5413;p33"/>
                <p:cNvGrpSpPr/>
                <p:nvPr/>
              </p:nvGrpSpPr>
              <p:grpSpPr>
                <a:xfrm>
                  <a:off x="5813407" y="4509254"/>
                  <a:ext cx="66144" cy="74309"/>
                  <a:chOff x="5813407" y="4509254"/>
                  <a:chExt cx="66144" cy="74309"/>
                </a:xfrm>
              </p:grpSpPr>
              <p:sp>
                <p:nvSpPr>
                  <p:cNvPr id="5414" name="Google Shape;5414;p33"/>
                  <p:cNvSpPr/>
                  <p:nvPr/>
                </p:nvSpPr>
                <p:spPr>
                  <a:xfrm>
                    <a:off x="5856147" y="4511025"/>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15" name="Google Shape;5415;p33"/>
                  <p:cNvSpPr/>
                  <p:nvPr/>
                </p:nvSpPr>
                <p:spPr>
                  <a:xfrm>
                    <a:off x="5813407"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7" y="71902"/>
                        </a:cubicBezTo>
                        <a:cubicBezTo>
                          <a:pt x="70597" y="58893"/>
                          <a:pt x="65660" y="32008"/>
                          <a:pt x="66023" y="3661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16" name="Google Shape;5416;p33"/>
                <p:cNvGrpSpPr/>
                <p:nvPr/>
              </p:nvGrpSpPr>
              <p:grpSpPr>
                <a:xfrm>
                  <a:off x="6266715" y="4509277"/>
                  <a:ext cx="66124" cy="74320"/>
                  <a:chOff x="6266715" y="4509277"/>
                  <a:chExt cx="66124" cy="74320"/>
                </a:xfrm>
              </p:grpSpPr>
              <p:sp>
                <p:nvSpPr>
                  <p:cNvPr id="5417" name="Google Shape;5417;p33"/>
                  <p:cNvSpPr/>
                  <p:nvPr/>
                </p:nvSpPr>
                <p:spPr>
                  <a:xfrm>
                    <a:off x="6309421"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18" name="Google Shape;5418;p33"/>
                  <p:cNvSpPr/>
                  <p:nvPr/>
                </p:nvSpPr>
                <p:spPr>
                  <a:xfrm>
                    <a:off x="6266715"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19" name="Google Shape;5419;p33"/>
                <p:cNvGrpSpPr/>
                <p:nvPr/>
              </p:nvGrpSpPr>
              <p:grpSpPr>
                <a:xfrm>
                  <a:off x="6719996" y="4509277"/>
                  <a:ext cx="66124" cy="74320"/>
                  <a:chOff x="6719996" y="4509277"/>
                  <a:chExt cx="66124" cy="74320"/>
                </a:xfrm>
              </p:grpSpPr>
              <p:sp>
                <p:nvSpPr>
                  <p:cNvPr id="5420" name="Google Shape;5420;p33"/>
                  <p:cNvSpPr/>
                  <p:nvPr/>
                </p:nvSpPr>
                <p:spPr>
                  <a:xfrm>
                    <a:off x="6762697" y="4511025"/>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21" name="Google Shape;5421;p33"/>
                  <p:cNvSpPr/>
                  <p:nvPr/>
                </p:nvSpPr>
                <p:spPr>
                  <a:xfrm>
                    <a:off x="6719996"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22" name="Google Shape;5422;p33"/>
                <p:cNvGrpSpPr/>
                <p:nvPr/>
              </p:nvGrpSpPr>
              <p:grpSpPr>
                <a:xfrm>
                  <a:off x="7173265" y="4509277"/>
                  <a:ext cx="66124" cy="74320"/>
                  <a:chOff x="7173265" y="4509277"/>
                  <a:chExt cx="66124" cy="74320"/>
                </a:xfrm>
              </p:grpSpPr>
              <p:sp>
                <p:nvSpPr>
                  <p:cNvPr id="5423" name="Google Shape;5423;p33"/>
                  <p:cNvSpPr/>
                  <p:nvPr/>
                </p:nvSpPr>
                <p:spPr>
                  <a:xfrm>
                    <a:off x="7215972"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24" name="Google Shape;5424;p33"/>
                  <p:cNvSpPr/>
                  <p:nvPr/>
                </p:nvSpPr>
                <p:spPr>
                  <a:xfrm>
                    <a:off x="7173265"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25" name="Google Shape;5425;p33"/>
                <p:cNvGrpSpPr/>
                <p:nvPr/>
              </p:nvGrpSpPr>
              <p:grpSpPr>
                <a:xfrm>
                  <a:off x="7626547" y="4509277"/>
                  <a:ext cx="66124" cy="74320"/>
                  <a:chOff x="7626547" y="4509277"/>
                  <a:chExt cx="66124" cy="74320"/>
                </a:xfrm>
              </p:grpSpPr>
              <p:sp>
                <p:nvSpPr>
                  <p:cNvPr id="5426" name="Google Shape;5426;p33"/>
                  <p:cNvSpPr/>
                  <p:nvPr/>
                </p:nvSpPr>
                <p:spPr>
                  <a:xfrm>
                    <a:off x="7669244" y="4511025"/>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27" name="Google Shape;5427;p33"/>
                  <p:cNvSpPr/>
                  <p:nvPr/>
                </p:nvSpPr>
                <p:spPr>
                  <a:xfrm>
                    <a:off x="7626547" y="45092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28" name="Google Shape;5428;p33"/>
                <p:cNvGrpSpPr/>
                <p:nvPr/>
              </p:nvGrpSpPr>
              <p:grpSpPr>
                <a:xfrm>
                  <a:off x="8079816" y="4509277"/>
                  <a:ext cx="66124" cy="74320"/>
                  <a:chOff x="8079816" y="4509277"/>
                  <a:chExt cx="66124" cy="74320"/>
                </a:xfrm>
              </p:grpSpPr>
              <p:sp>
                <p:nvSpPr>
                  <p:cNvPr id="5429" name="Google Shape;5429;p33"/>
                  <p:cNvSpPr/>
                  <p:nvPr/>
                </p:nvSpPr>
                <p:spPr>
                  <a:xfrm>
                    <a:off x="8122522"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30" name="Google Shape;5430;p33"/>
                  <p:cNvSpPr/>
                  <p:nvPr/>
                </p:nvSpPr>
                <p:spPr>
                  <a:xfrm>
                    <a:off x="8079816"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31" name="Google Shape;5431;p33"/>
                <p:cNvGrpSpPr/>
                <p:nvPr/>
              </p:nvGrpSpPr>
              <p:grpSpPr>
                <a:xfrm>
                  <a:off x="8533098" y="4509277"/>
                  <a:ext cx="66124" cy="74320"/>
                  <a:chOff x="8533098" y="4509277"/>
                  <a:chExt cx="66124" cy="74320"/>
                </a:xfrm>
              </p:grpSpPr>
              <p:sp>
                <p:nvSpPr>
                  <p:cNvPr id="5432" name="Google Shape;5432;p33"/>
                  <p:cNvSpPr/>
                  <p:nvPr/>
                </p:nvSpPr>
                <p:spPr>
                  <a:xfrm>
                    <a:off x="8575794" y="4511025"/>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33" name="Google Shape;5433;p33"/>
                  <p:cNvSpPr/>
                  <p:nvPr/>
                </p:nvSpPr>
                <p:spPr>
                  <a:xfrm>
                    <a:off x="8533098" y="45092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34" name="Google Shape;5434;p33"/>
                <p:cNvGrpSpPr/>
                <p:nvPr/>
              </p:nvGrpSpPr>
              <p:grpSpPr>
                <a:xfrm>
                  <a:off x="8986367" y="4509277"/>
                  <a:ext cx="66124" cy="74320"/>
                  <a:chOff x="8986367" y="4509277"/>
                  <a:chExt cx="66124" cy="74320"/>
                </a:xfrm>
              </p:grpSpPr>
              <p:sp>
                <p:nvSpPr>
                  <p:cNvPr id="5435" name="Google Shape;5435;p33"/>
                  <p:cNvSpPr/>
                  <p:nvPr/>
                </p:nvSpPr>
                <p:spPr>
                  <a:xfrm>
                    <a:off x="9029073"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36" name="Google Shape;5436;p33"/>
                  <p:cNvSpPr/>
                  <p:nvPr/>
                </p:nvSpPr>
                <p:spPr>
                  <a:xfrm>
                    <a:off x="8986367" y="45092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37" name="Google Shape;5437;p33"/>
                <p:cNvGrpSpPr/>
                <p:nvPr/>
              </p:nvGrpSpPr>
              <p:grpSpPr>
                <a:xfrm>
                  <a:off x="9439610" y="4509254"/>
                  <a:ext cx="66144" cy="74309"/>
                  <a:chOff x="9439610" y="4509254"/>
                  <a:chExt cx="66144" cy="74309"/>
                </a:xfrm>
              </p:grpSpPr>
              <p:sp>
                <p:nvSpPr>
                  <p:cNvPr id="5438" name="Google Shape;5438;p33"/>
                  <p:cNvSpPr/>
                  <p:nvPr/>
                </p:nvSpPr>
                <p:spPr>
                  <a:xfrm>
                    <a:off x="9482345" y="4511025"/>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39" name="Google Shape;5439;p33"/>
                  <p:cNvSpPr/>
                  <p:nvPr/>
                </p:nvSpPr>
                <p:spPr>
                  <a:xfrm>
                    <a:off x="9439610"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8" y="71902"/>
                        </a:cubicBezTo>
                        <a:cubicBezTo>
                          <a:pt x="70597" y="58893"/>
                          <a:pt x="65660" y="32008"/>
                          <a:pt x="66023" y="3661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440" name="Google Shape;5440;p33"/>
              <p:cNvGrpSpPr/>
              <p:nvPr/>
            </p:nvGrpSpPr>
            <p:grpSpPr>
              <a:xfrm>
                <a:off x="5813364" y="4999688"/>
                <a:ext cx="3692393" cy="74355"/>
                <a:chOff x="5813364" y="4999688"/>
                <a:chExt cx="3692393" cy="74355"/>
              </a:xfrm>
            </p:grpSpPr>
            <p:grpSp>
              <p:nvGrpSpPr>
                <p:cNvPr id="5441" name="Google Shape;5441;p33"/>
                <p:cNvGrpSpPr/>
                <p:nvPr/>
              </p:nvGrpSpPr>
              <p:grpSpPr>
                <a:xfrm>
                  <a:off x="5813364" y="4999688"/>
                  <a:ext cx="66193" cy="74337"/>
                  <a:chOff x="5813364" y="4999688"/>
                  <a:chExt cx="66193" cy="74337"/>
                </a:xfrm>
              </p:grpSpPr>
              <p:sp>
                <p:nvSpPr>
                  <p:cNvPr id="5442" name="Google Shape;5442;p33"/>
                  <p:cNvSpPr/>
                  <p:nvPr/>
                </p:nvSpPr>
                <p:spPr>
                  <a:xfrm>
                    <a:off x="5856147" y="5001481"/>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43" name="Google Shape;5443;p33"/>
                  <p:cNvSpPr/>
                  <p:nvPr/>
                </p:nvSpPr>
                <p:spPr>
                  <a:xfrm>
                    <a:off x="5813364" y="4999688"/>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44" name="Google Shape;5444;p33"/>
                <p:cNvGrpSpPr/>
                <p:nvPr/>
              </p:nvGrpSpPr>
              <p:grpSpPr>
                <a:xfrm>
                  <a:off x="6266715" y="4999723"/>
                  <a:ext cx="66124" cy="74320"/>
                  <a:chOff x="6266715" y="4999723"/>
                  <a:chExt cx="66124" cy="74320"/>
                </a:xfrm>
              </p:grpSpPr>
              <p:sp>
                <p:nvSpPr>
                  <p:cNvPr id="5445" name="Google Shape;5445;p33"/>
                  <p:cNvSpPr/>
                  <p:nvPr/>
                </p:nvSpPr>
                <p:spPr>
                  <a:xfrm>
                    <a:off x="6309421"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46" name="Google Shape;5446;p33"/>
                  <p:cNvSpPr/>
                  <p:nvPr/>
                </p:nvSpPr>
                <p:spPr>
                  <a:xfrm>
                    <a:off x="6266715"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47" name="Google Shape;5447;p33"/>
                <p:cNvGrpSpPr/>
                <p:nvPr/>
              </p:nvGrpSpPr>
              <p:grpSpPr>
                <a:xfrm>
                  <a:off x="6719996" y="4999723"/>
                  <a:ext cx="66124" cy="74320"/>
                  <a:chOff x="6719996" y="4999723"/>
                  <a:chExt cx="66124" cy="74320"/>
                </a:xfrm>
              </p:grpSpPr>
              <p:sp>
                <p:nvSpPr>
                  <p:cNvPr id="5448" name="Google Shape;5448;p33"/>
                  <p:cNvSpPr/>
                  <p:nvPr/>
                </p:nvSpPr>
                <p:spPr>
                  <a:xfrm>
                    <a:off x="6762697" y="5001481"/>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49" name="Google Shape;5449;p33"/>
                  <p:cNvSpPr/>
                  <p:nvPr/>
                </p:nvSpPr>
                <p:spPr>
                  <a:xfrm>
                    <a:off x="6719996"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50" name="Google Shape;5450;p33"/>
                <p:cNvGrpSpPr/>
                <p:nvPr/>
              </p:nvGrpSpPr>
              <p:grpSpPr>
                <a:xfrm>
                  <a:off x="7173265" y="4999723"/>
                  <a:ext cx="66124" cy="74320"/>
                  <a:chOff x="7173265" y="4999723"/>
                  <a:chExt cx="66124" cy="74320"/>
                </a:xfrm>
              </p:grpSpPr>
              <p:sp>
                <p:nvSpPr>
                  <p:cNvPr id="5451" name="Google Shape;5451;p33"/>
                  <p:cNvSpPr/>
                  <p:nvPr/>
                </p:nvSpPr>
                <p:spPr>
                  <a:xfrm>
                    <a:off x="7215972"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52" name="Google Shape;5452;p33"/>
                  <p:cNvSpPr/>
                  <p:nvPr/>
                </p:nvSpPr>
                <p:spPr>
                  <a:xfrm>
                    <a:off x="7173265"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53" name="Google Shape;5453;p33"/>
                <p:cNvGrpSpPr/>
                <p:nvPr/>
              </p:nvGrpSpPr>
              <p:grpSpPr>
                <a:xfrm>
                  <a:off x="7626547" y="4999723"/>
                  <a:ext cx="66124" cy="74320"/>
                  <a:chOff x="7626547" y="4999723"/>
                  <a:chExt cx="66124" cy="74320"/>
                </a:xfrm>
              </p:grpSpPr>
              <p:sp>
                <p:nvSpPr>
                  <p:cNvPr id="5454" name="Google Shape;5454;p33"/>
                  <p:cNvSpPr/>
                  <p:nvPr/>
                </p:nvSpPr>
                <p:spPr>
                  <a:xfrm>
                    <a:off x="7669244" y="5001481"/>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55" name="Google Shape;5455;p33"/>
                  <p:cNvSpPr/>
                  <p:nvPr/>
                </p:nvSpPr>
                <p:spPr>
                  <a:xfrm>
                    <a:off x="7626547" y="4999723"/>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56" name="Google Shape;5456;p33"/>
                <p:cNvGrpSpPr/>
                <p:nvPr/>
              </p:nvGrpSpPr>
              <p:grpSpPr>
                <a:xfrm>
                  <a:off x="8079816" y="4999723"/>
                  <a:ext cx="66124" cy="74320"/>
                  <a:chOff x="8079816" y="4999723"/>
                  <a:chExt cx="66124" cy="74320"/>
                </a:xfrm>
              </p:grpSpPr>
              <p:sp>
                <p:nvSpPr>
                  <p:cNvPr id="5457" name="Google Shape;5457;p33"/>
                  <p:cNvSpPr/>
                  <p:nvPr/>
                </p:nvSpPr>
                <p:spPr>
                  <a:xfrm>
                    <a:off x="8122522"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58" name="Google Shape;5458;p33"/>
                  <p:cNvSpPr/>
                  <p:nvPr/>
                </p:nvSpPr>
                <p:spPr>
                  <a:xfrm>
                    <a:off x="8079816"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59" name="Google Shape;5459;p33"/>
                <p:cNvGrpSpPr/>
                <p:nvPr/>
              </p:nvGrpSpPr>
              <p:grpSpPr>
                <a:xfrm>
                  <a:off x="8533098" y="4999723"/>
                  <a:ext cx="66124" cy="74320"/>
                  <a:chOff x="8533098" y="4999723"/>
                  <a:chExt cx="66124" cy="74320"/>
                </a:xfrm>
              </p:grpSpPr>
              <p:sp>
                <p:nvSpPr>
                  <p:cNvPr id="5460" name="Google Shape;5460;p33"/>
                  <p:cNvSpPr/>
                  <p:nvPr/>
                </p:nvSpPr>
                <p:spPr>
                  <a:xfrm>
                    <a:off x="8575794" y="5001481"/>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61" name="Google Shape;5461;p33"/>
                  <p:cNvSpPr/>
                  <p:nvPr/>
                </p:nvSpPr>
                <p:spPr>
                  <a:xfrm>
                    <a:off x="8533098" y="4999723"/>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62" name="Google Shape;5462;p33"/>
                <p:cNvGrpSpPr/>
                <p:nvPr/>
              </p:nvGrpSpPr>
              <p:grpSpPr>
                <a:xfrm>
                  <a:off x="8986367" y="4999723"/>
                  <a:ext cx="66124" cy="74320"/>
                  <a:chOff x="8986367" y="4999723"/>
                  <a:chExt cx="66124" cy="74320"/>
                </a:xfrm>
              </p:grpSpPr>
              <p:sp>
                <p:nvSpPr>
                  <p:cNvPr id="5463" name="Google Shape;5463;p33"/>
                  <p:cNvSpPr/>
                  <p:nvPr/>
                </p:nvSpPr>
                <p:spPr>
                  <a:xfrm>
                    <a:off x="9029073"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64" name="Google Shape;5464;p33"/>
                  <p:cNvSpPr/>
                  <p:nvPr/>
                </p:nvSpPr>
                <p:spPr>
                  <a:xfrm>
                    <a:off x="8986367" y="4999723"/>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65" name="Google Shape;5465;p33"/>
                <p:cNvGrpSpPr/>
                <p:nvPr/>
              </p:nvGrpSpPr>
              <p:grpSpPr>
                <a:xfrm>
                  <a:off x="9439566" y="4999688"/>
                  <a:ext cx="66191" cy="74337"/>
                  <a:chOff x="9439566" y="4999688"/>
                  <a:chExt cx="66191" cy="74337"/>
                </a:xfrm>
              </p:grpSpPr>
              <p:sp>
                <p:nvSpPr>
                  <p:cNvPr id="5466" name="Google Shape;5466;p33"/>
                  <p:cNvSpPr/>
                  <p:nvPr/>
                </p:nvSpPr>
                <p:spPr>
                  <a:xfrm>
                    <a:off x="9482345" y="5001481"/>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67" name="Google Shape;5467;p33"/>
                  <p:cNvSpPr/>
                  <p:nvPr/>
                </p:nvSpPr>
                <p:spPr>
                  <a:xfrm>
                    <a:off x="9439566" y="4999688"/>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468" name="Google Shape;5468;p33"/>
              <p:cNvGrpSpPr/>
              <p:nvPr/>
            </p:nvGrpSpPr>
            <p:grpSpPr>
              <a:xfrm>
                <a:off x="5813364" y="5490135"/>
                <a:ext cx="3692393" cy="74355"/>
                <a:chOff x="5813364" y="5490135"/>
                <a:chExt cx="3692393" cy="74355"/>
              </a:xfrm>
            </p:grpSpPr>
            <p:grpSp>
              <p:nvGrpSpPr>
                <p:cNvPr id="5469" name="Google Shape;5469;p33"/>
                <p:cNvGrpSpPr/>
                <p:nvPr/>
              </p:nvGrpSpPr>
              <p:grpSpPr>
                <a:xfrm>
                  <a:off x="5813364" y="5490135"/>
                  <a:ext cx="66193" cy="74337"/>
                  <a:chOff x="5813364" y="5490135"/>
                  <a:chExt cx="66193" cy="74337"/>
                </a:xfrm>
              </p:grpSpPr>
              <p:sp>
                <p:nvSpPr>
                  <p:cNvPr id="5470" name="Google Shape;5470;p33"/>
                  <p:cNvSpPr/>
                  <p:nvPr/>
                </p:nvSpPr>
                <p:spPr>
                  <a:xfrm>
                    <a:off x="5856147" y="5491928"/>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71" name="Google Shape;5471;p33"/>
                  <p:cNvSpPr/>
                  <p:nvPr/>
                </p:nvSpPr>
                <p:spPr>
                  <a:xfrm>
                    <a:off x="5813364" y="549013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72" name="Google Shape;5472;p33"/>
                <p:cNvGrpSpPr/>
                <p:nvPr/>
              </p:nvGrpSpPr>
              <p:grpSpPr>
                <a:xfrm>
                  <a:off x="6266715" y="5490170"/>
                  <a:ext cx="66124" cy="74320"/>
                  <a:chOff x="6266715" y="5490170"/>
                  <a:chExt cx="66124" cy="74320"/>
                </a:xfrm>
              </p:grpSpPr>
              <p:sp>
                <p:nvSpPr>
                  <p:cNvPr id="5473" name="Google Shape;5473;p33"/>
                  <p:cNvSpPr/>
                  <p:nvPr/>
                </p:nvSpPr>
                <p:spPr>
                  <a:xfrm>
                    <a:off x="6309421"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74" name="Google Shape;5474;p33"/>
                  <p:cNvSpPr/>
                  <p:nvPr/>
                </p:nvSpPr>
                <p:spPr>
                  <a:xfrm>
                    <a:off x="6266715"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75" name="Google Shape;5475;p33"/>
                <p:cNvGrpSpPr/>
                <p:nvPr/>
              </p:nvGrpSpPr>
              <p:grpSpPr>
                <a:xfrm>
                  <a:off x="6719996" y="5490170"/>
                  <a:ext cx="66124" cy="74320"/>
                  <a:chOff x="6719996" y="5490170"/>
                  <a:chExt cx="66124" cy="74320"/>
                </a:xfrm>
              </p:grpSpPr>
              <p:sp>
                <p:nvSpPr>
                  <p:cNvPr id="5476" name="Google Shape;5476;p33"/>
                  <p:cNvSpPr/>
                  <p:nvPr/>
                </p:nvSpPr>
                <p:spPr>
                  <a:xfrm>
                    <a:off x="6762697" y="5491928"/>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77" name="Google Shape;5477;p33"/>
                  <p:cNvSpPr/>
                  <p:nvPr/>
                </p:nvSpPr>
                <p:spPr>
                  <a:xfrm>
                    <a:off x="6719996"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78" name="Google Shape;5478;p33"/>
                <p:cNvGrpSpPr/>
                <p:nvPr/>
              </p:nvGrpSpPr>
              <p:grpSpPr>
                <a:xfrm>
                  <a:off x="7173265" y="5490170"/>
                  <a:ext cx="66124" cy="74320"/>
                  <a:chOff x="7173265" y="5490170"/>
                  <a:chExt cx="66124" cy="74320"/>
                </a:xfrm>
              </p:grpSpPr>
              <p:sp>
                <p:nvSpPr>
                  <p:cNvPr id="5479" name="Google Shape;5479;p33"/>
                  <p:cNvSpPr/>
                  <p:nvPr/>
                </p:nvSpPr>
                <p:spPr>
                  <a:xfrm>
                    <a:off x="7215972"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80" name="Google Shape;5480;p33"/>
                  <p:cNvSpPr/>
                  <p:nvPr/>
                </p:nvSpPr>
                <p:spPr>
                  <a:xfrm>
                    <a:off x="7173265"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81" name="Google Shape;5481;p33"/>
                <p:cNvGrpSpPr/>
                <p:nvPr/>
              </p:nvGrpSpPr>
              <p:grpSpPr>
                <a:xfrm>
                  <a:off x="7626547" y="5490170"/>
                  <a:ext cx="66124" cy="74320"/>
                  <a:chOff x="7626547" y="5490170"/>
                  <a:chExt cx="66124" cy="74320"/>
                </a:xfrm>
              </p:grpSpPr>
              <p:sp>
                <p:nvSpPr>
                  <p:cNvPr id="5482" name="Google Shape;5482;p33"/>
                  <p:cNvSpPr/>
                  <p:nvPr/>
                </p:nvSpPr>
                <p:spPr>
                  <a:xfrm>
                    <a:off x="7669244" y="5491928"/>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83" name="Google Shape;5483;p33"/>
                  <p:cNvSpPr/>
                  <p:nvPr/>
                </p:nvSpPr>
                <p:spPr>
                  <a:xfrm>
                    <a:off x="7626547" y="549017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84" name="Google Shape;5484;p33"/>
                <p:cNvGrpSpPr/>
                <p:nvPr/>
              </p:nvGrpSpPr>
              <p:grpSpPr>
                <a:xfrm>
                  <a:off x="8079816" y="5490170"/>
                  <a:ext cx="66124" cy="74320"/>
                  <a:chOff x="8079816" y="5490170"/>
                  <a:chExt cx="66124" cy="74320"/>
                </a:xfrm>
              </p:grpSpPr>
              <p:sp>
                <p:nvSpPr>
                  <p:cNvPr id="5485" name="Google Shape;5485;p33"/>
                  <p:cNvSpPr/>
                  <p:nvPr/>
                </p:nvSpPr>
                <p:spPr>
                  <a:xfrm>
                    <a:off x="8122522"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86" name="Google Shape;5486;p33"/>
                  <p:cNvSpPr/>
                  <p:nvPr/>
                </p:nvSpPr>
                <p:spPr>
                  <a:xfrm>
                    <a:off x="8079816"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87" name="Google Shape;5487;p33"/>
                <p:cNvGrpSpPr/>
                <p:nvPr/>
              </p:nvGrpSpPr>
              <p:grpSpPr>
                <a:xfrm>
                  <a:off x="8533098" y="5490170"/>
                  <a:ext cx="66124" cy="74320"/>
                  <a:chOff x="8533098" y="5490170"/>
                  <a:chExt cx="66124" cy="74320"/>
                </a:xfrm>
              </p:grpSpPr>
              <p:sp>
                <p:nvSpPr>
                  <p:cNvPr id="5488" name="Google Shape;5488;p33"/>
                  <p:cNvSpPr/>
                  <p:nvPr/>
                </p:nvSpPr>
                <p:spPr>
                  <a:xfrm>
                    <a:off x="8575794" y="5491928"/>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89" name="Google Shape;5489;p33"/>
                  <p:cNvSpPr/>
                  <p:nvPr/>
                </p:nvSpPr>
                <p:spPr>
                  <a:xfrm>
                    <a:off x="8533098" y="549017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90" name="Google Shape;5490;p33"/>
                <p:cNvGrpSpPr/>
                <p:nvPr/>
              </p:nvGrpSpPr>
              <p:grpSpPr>
                <a:xfrm>
                  <a:off x="8986367" y="5490170"/>
                  <a:ext cx="66124" cy="74320"/>
                  <a:chOff x="8986367" y="5490170"/>
                  <a:chExt cx="66124" cy="74320"/>
                </a:xfrm>
              </p:grpSpPr>
              <p:sp>
                <p:nvSpPr>
                  <p:cNvPr id="5491" name="Google Shape;5491;p33"/>
                  <p:cNvSpPr/>
                  <p:nvPr/>
                </p:nvSpPr>
                <p:spPr>
                  <a:xfrm>
                    <a:off x="9029073"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92" name="Google Shape;5492;p33"/>
                  <p:cNvSpPr/>
                  <p:nvPr/>
                </p:nvSpPr>
                <p:spPr>
                  <a:xfrm>
                    <a:off x="8986367" y="549017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493" name="Google Shape;5493;p33"/>
                <p:cNvGrpSpPr/>
                <p:nvPr/>
              </p:nvGrpSpPr>
              <p:grpSpPr>
                <a:xfrm>
                  <a:off x="9439566" y="5490135"/>
                  <a:ext cx="66191" cy="74337"/>
                  <a:chOff x="9439566" y="5490135"/>
                  <a:chExt cx="66191" cy="74337"/>
                </a:xfrm>
              </p:grpSpPr>
              <p:sp>
                <p:nvSpPr>
                  <p:cNvPr id="5494" name="Google Shape;5494;p33"/>
                  <p:cNvSpPr/>
                  <p:nvPr/>
                </p:nvSpPr>
                <p:spPr>
                  <a:xfrm>
                    <a:off x="9482345" y="5491928"/>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95" name="Google Shape;5495;p33"/>
                  <p:cNvSpPr/>
                  <p:nvPr/>
                </p:nvSpPr>
                <p:spPr>
                  <a:xfrm>
                    <a:off x="9439566" y="549013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496" name="Google Shape;5496;p33"/>
              <p:cNvGrpSpPr/>
              <p:nvPr/>
            </p:nvGrpSpPr>
            <p:grpSpPr>
              <a:xfrm>
                <a:off x="5813364" y="5980595"/>
                <a:ext cx="3692393" cy="74355"/>
                <a:chOff x="5813364" y="5980595"/>
                <a:chExt cx="3692393" cy="74355"/>
              </a:xfrm>
            </p:grpSpPr>
            <p:grpSp>
              <p:nvGrpSpPr>
                <p:cNvPr id="5497" name="Google Shape;5497;p33"/>
                <p:cNvGrpSpPr/>
                <p:nvPr/>
              </p:nvGrpSpPr>
              <p:grpSpPr>
                <a:xfrm>
                  <a:off x="5813364" y="5980595"/>
                  <a:ext cx="66193" cy="74337"/>
                  <a:chOff x="5813364" y="5980595"/>
                  <a:chExt cx="66193" cy="74337"/>
                </a:xfrm>
              </p:grpSpPr>
              <p:sp>
                <p:nvSpPr>
                  <p:cNvPr id="5498" name="Google Shape;5498;p33"/>
                  <p:cNvSpPr/>
                  <p:nvPr/>
                </p:nvSpPr>
                <p:spPr>
                  <a:xfrm>
                    <a:off x="5856147" y="5982379"/>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499" name="Google Shape;5499;p33"/>
                  <p:cNvSpPr/>
                  <p:nvPr/>
                </p:nvSpPr>
                <p:spPr>
                  <a:xfrm>
                    <a:off x="5813364" y="598059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00" name="Google Shape;5500;p33"/>
                <p:cNvGrpSpPr/>
                <p:nvPr/>
              </p:nvGrpSpPr>
              <p:grpSpPr>
                <a:xfrm>
                  <a:off x="6266715" y="5980630"/>
                  <a:ext cx="66124" cy="74320"/>
                  <a:chOff x="6266715" y="5980630"/>
                  <a:chExt cx="66124" cy="74320"/>
                </a:xfrm>
              </p:grpSpPr>
              <p:sp>
                <p:nvSpPr>
                  <p:cNvPr id="5501" name="Google Shape;5501;p33"/>
                  <p:cNvSpPr/>
                  <p:nvPr/>
                </p:nvSpPr>
                <p:spPr>
                  <a:xfrm>
                    <a:off x="6309421"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02" name="Google Shape;5502;p33"/>
                  <p:cNvSpPr/>
                  <p:nvPr/>
                </p:nvSpPr>
                <p:spPr>
                  <a:xfrm>
                    <a:off x="6266715"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03" name="Google Shape;5503;p33"/>
                <p:cNvGrpSpPr/>
                <p:nvPr/>
              </p:nvGrpSpPr>
              <p:grpSpPr>
                <a:xfrm>
                  <a:off x="6719996" y="5980630"/>
                  <a:ext cx="66124" cy="74320"/>
                  <a:chOff x="6719996" y="5980630"/>
                  <a:chExt cx="66124" cy="74320"/>
                </a:xfrm>
              </p:grpSpPr>
              <p:sp>
                <p:nvSpPr>
                  <p:cNvPr id="5504" name="Google Shape;5504;p33"/>
                  <p:cNvSpPr/>
                  <p:nvPr/>
                </p:nvSpPr>
                <p:spPr>
                  <a:xfrm>
                    <a:off x="6762697" y="5982379"/>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05" name="Google Shape;5505;p33"/>
                  <p:cNvSpPr/>
                  <p:nvPr/>
                </p:nvSpPr>
                <p:spPr>
                  <a:xfrm>
                    <a:off x="6719996"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06" name="Google Shape;5506;p33"/>
                <p:cNvGrpSpPr/>
                <p:nvPr/>
              </p:nvGrpSpPr>
              <p:grpSpPr>
                <a:xfrm>
                  <a:off x="7173265" y="5980630"/>
                  <a:ext cx="66124" cy="74320"/>
                  <a:chOff x="7173265" y="5980630"/>
                  <a:chExt cx="66124" cy="74320"/>
                </a:xfrm>
              </p:grpSpPr>
              <p:sp>
                <p:nvSpPr>
                  <p:cNvPr id="5507" name="Google Shape;5507;p33"/>
                  <p:cNvSpPr/>
                  <p:nvPr/>
                </p:nvSpPr>
                <p:spPr>
                  <a:xfrm>
                    <a:off x="7215972"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08" name="Google Shape;5508;p33"/>
                  <p:cNvSpPr/>
                  <p:nvPr/>
                </p:nvSpPr>
                <p:spPr>
                  <a:xfrm>
                    <a:off x="7173265"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09" name="Google Shape;5509;p33"/>
                <p:cNvGrpSpPr/>
                <p:nvPr/>
              </p:nvGrpSpPr>
              <p:grpSpPr>
                <a:xfrm>
                  <a:off x="7626547" y="5980630"/>
                  <a:ext cx="66124" cy="74320"/>
                  <a:chOff x="7626547" y="5980630"/>
                  <a:chExt cx="66124" cy="74320"/>
                </a:xfrm>
              </p:grpSpPr>
              <p:sp>
                <p:nvSpPr>
                  <p:cNvPr id="5510" name="Google Shape;5510;p33"/>
                  <p:cNvSpPr/>
                  <p:nvPr/>
                </p:nvSpPr>
                <p:spPr>
                  <a:xfrm>
                    <a:off x="7669244" y="5982379"/>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11" name="Google Shape;5511;p33"/>
                  <p:cNvSpPr/>
                  <p:nvPr/>
                </p:nvSpPr>
                <p:spPr>
                  <a:xfrm>
                    <a:off x="7626547" y="598063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12" name="Google Shape;5512;p33"/>
                <p:cNvGrpSpPr/>
                <p:nvPr/>
              </p:nvGrpSpPr>
              <p:grpSpPr>
                <a:xfrm>
                  <a:off x="8079816" y="5980630"/>
                  <a:ext cx="66124" cy="74320"/>
                  <a:chOff x="8079816" y="5980630"/>
                  <a:chExt cx="66124" cy="74320"/>
                </a:xfrm>
              </p:grpSpPr>
              <p:sp>
                <p:nvSpPr>
                  <p:cNvPr id="5513" name="Google Shape;5513;p33"/>
                  <p:cNvSpPr/>
                  <p:nvPr/>
                </p:nvSpPr>
                <p:spPr>
                  <a:xfrm>
                    <a:off x="8122522"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14" name="Google Shape;5514;p33"/>
                  <p:cNvSpPr/>
                  <p:nvPr/>
                </p:nvSpPr>
                <p:spPr>
                  <a:xfrm>
                    <a:off x="8079816"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15" name="Google Shape;5515;p33"/>
                <p:cNvGrpSpPr/>
                <p:nvPr/>
              </p:nvGrpSpPr>
              <p:grpSpPr>
                <a:xfrm>
                  <a:off x="8533098" y="5980630"/>
                  <a:ext cx="66124" cy="74320"/>
                  <a:chOff x="8533098" y="5980630"/>
                  <a:chExt cx="66124" cy="74320"/>
                </a:xfrm>
              </p:grpSpPr>
              <p:sp>
                <p:nvSpPr>
                  <p:cNvPr id="5516" name="Google Shape;5516;p33"/>
                  <p:cNvSpPr/>
                  <p:nvPr/>
                </p:nvSpPr>
                <p:spPr>
                  <a:xfrm>
                    <a:off x="8575794" y="5982379"/>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17" name="Google Shape;5517;p33"/>
                  <p:cNvSpPr/>
                  <p:nvPr/>
                </p:nvSpPr>
                <p:spPr>
                  <a:xfrm>
                    <a:off x="8533098" y="598063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18" name="Google Shape;5518;p33"/>
                <p:cNvGrpSpPr/>
                <p:nvPr/>
              </p:nvGrpSpPr>
              <p:grpSpPr>
                <a:xfrm>
                  <a:off x="8986367" y="5980630"/>
                  <a:ext cx="66124" cy="74320"/>
                  <a:chOff x="8986367" y="5980630"/>
                  <a:chExt cx="66124" cy="74320"/>
                </a:xfrm>
              </p:grpSpPr>
              <p:sp>
                <p:nvSpPr>
                  <p:cNvPr id="5519" name="Google Shape;5519;p33"/>
                  <p:cNvSpPr/>
                  <p:nvPr/>
                </p:nvSpPr>
                <p:spPr>
                  <a:xfrm>
                    <a:off x="9029073"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20" name="Google Shape;5520;p33"/>
                  <p:cNvSpPr/>
                  <p:nvPr/>
                </p:nvSpPr>
                <p:spPr>
                  <a:xfrm>
                    <a:off x="8986367" y="598063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21" name="Google Shape;5521;p33"/>
                <p:cNvGrpSpPr/>
                <p:nvPr/>
              </p:nvGrpSpPr>
              <p:grpSpPr>
                <a:xfrm>
                  <a:off x="9439566" y="5980595"/>
                  <a:ext cx="66191" cy="74337"/>
                  <a:chOff x="9439566" y="5980595"/>
                  <a:chExt cx="66191" cy="74337"/>
                </a:xfrm>
              </p:grpSpPr>
              <p:sp>
                <p:nvSpPr>
                  <p:cNvPr id="5522" name="Google Shape;5522;p33"/>
                  <p:cNvSpPr/>
                  <p:nvPr/>
                </p:nvSpPr>
                <p:spPr>
                  <a:xfrm>
                    <a:off x="9482345" y="5982379"/>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23" name="Google Shape;5523;p33"/>
                  <p:cNvSpPr/>
                  <p:nvPr/>
                </p:nvSpPr>
                <p:spPr>
                  <a:xfrm>
                    <a:off x="9439566" y="598059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524" name="Google Shape;5524;p33"/>
              <p:cNvGrpSpPr/>
              <p:nvPr/>
            </p:nvGrpSpPr>
            <p:grpSpPr>
              <a:xfrm>
                <a:off x="5813364" y="6471042"/>
                <a:ext cx="3692393" cy="74355"/>
                <a:chOff x="5813364" y="6471042"/>
                <a:chExt cx="3692393" cy="74355"/>
              </a:xfrm>
            </p:grpSpPr>
            <p:grpSp>
              <p:nvGrpSpPr>
                <p:cNvPr id="5525" name="Google Shape;5525;p33"/>
                <p:cNvGrpSpPr/>
                <p:nvPr/>
              </p:nvGrpSpPr>
              <p:grpSpPr>
                <a:xfrm>
                  <a:off x="5813364" y="6471042"/>
                  <a:ext cx="66193" cy="74337"/>
                  <a:chOff x="5813364" y="6471042"/>
                  <a:chExt cx="66193" cy="74337"/>
                </a:xfrm>
              </p:grpSpPr>
              <p:sp>
                <p:nvSpPr>
                  <p:cNvPr id="5526" name="Google Shape;5526;p33"/>
                  <p:cNvSpPr/>
                  <p:nvPr/>
                </p:nvSpPr>
                <p:spPr>
                  <a:xfrm>
                    <a:off x="5856147" y="64728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27" name="Google Shape;5527;p33"/>
                  <p:cNvSpPr/>
                  <p:nvPr/>
                </p:nvSpPr>
                <p:spPr>
                  <a:xfrm>
                    <a:off x="5813364" y="6471042"/>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28" name="Google Shape;5528;p33"/>
                <p:cNvGrpSpPr/>
                <p:nvPr/>
              </p:nvGrpSpPr>
              <p:grpSpPr>
                <a:xfrm>
                  <a:off x="6266715" y="6471077"/>
                  <a:ext cx="66124" cy="74320"/>
                  <a:chOff x="6266715" y="6471077"/>
                  <a:chExt cx="66124" cy="74320"/>
                </a:xfrm>
              </p:grpSpPr>
              <p:sp>
                <p:nvSpPr>
                  <p:cNvPr id="5529" name="Google Shape;5529;p33"/>
                  <p:cNvSpPr/>
                  <p:nvPr/>
                </p:nvSpPr>
                <p:spPr>
                  <a:xfrm>
                    <a:off x="6309421"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30" name="Google Shape;5530;p33"/>
                  <p:cNvSpPr/>
                  <p:nvPr/>
                </p:nvSpPr>
                <p:spPr>
                  <a:xfrm>
                    <a:off x="6266715"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31" name="Google Shape;5531;p33"/>
                <p:cNvGrpSpPr/>
                <p:nvPr/>
              </p:nvGrpSpPr>
              <p:grpSpPr>
                <a:xfrm>
                  <a:off x="6719996" y="6471077"/>
                  <a:ext cx="66124" cy="74320"/>
                  <a:chOff x="6719996" y="6471077"/>
                  <a:chExt cx="66124" cy="74320"/>
                </a:xfrm>
              </p:grpSpPr>
              <p:sp>
                <p:nvSpPr>
                  <p:cNvPr id="5532" name="Google Shape;5532;p33"/>
                  <p:cNvSpPr/>
                  <p:nvPr/>
                </p:nvSpPr>
                <p:spPr>
                  <a:xfrm>
                    <a:off x="6762697" y="64728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33" name="Google Shape;5533;p33"/>
                  <p:cNvSpPr/>
                  <p:nvPr/>
                </p:nvSpPr>
                <p:spPr>
                  <a:xfrm>
                    <a:off x="6719996"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34" name="Google Shape;5534;p33"/>
                <p:cNvGrpSpPr/>
                <p:nvPr/>
              </p:nvGrpSpPr>
              <p:grpSpPr>
                <a:xfrm>
                  <a:off x="7173265" y="6471077"/>
                  <a:ext cx="66124" cy="74320"/>
                  <a:chOff x="7173265" y="6471077"/>
                  <a:chExt cx="66124" cy="74320"/>
                </a:xfrm>
              </p:grpSpPr>
              <p:sp>
                <p:nvSpPr>
                  <p:cNvPr id="5535" name="Google Shape;5535;p33"/>
                  <p:cNvSpPr/>
                  <p:nvPr/>
                </p:nvSpPr>
                <p:spPr>
                  <a:xfrm>
                    <a:off x="7215972"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36" name="Google Shape;5536;p33"/>
                  <p:cNvSpPr/>
                  <p:nvPr/>
                </p:nvSpPr>
                <p:spPr>
                  <a:xfrm>
                    <a:off x="7173265"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37" name="Google Shape;5537;p33"/>
                <p:cNvGrpSpPr/>
                <p:nvPr/>
              </p:nvGrpSpPr>
              <p:grpSpPr>
                <a:xfrm>
                  <a:off x="7626547" y="6471077"/>
                  <a:ext cx="66124" cy="74320"/>
                  <a:chOff x="7626547" y="6471077"/>
                  <a:chExt cx="66124" cy="74320"/>
                </a:xfrm>
              </p:grpSpPr>
              <p:sp>
                <p:nvSpPr>
                  <p:cNvPr id="5538" name="Google Shape;5538;p33"/>
                  <p:cNvSpPr/>
                  <p:nvPr/>
                </p:nvSpPr>
                <p:spPr>
                  <a:xfrm>
                    <a:off x="7669244" y="64728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39" name="Google Shape;5539;p33"/>
                  <p:cNvSpPr/>
                  <p:nvPr/>
                </p:nvSpPr>
                <p:spPr>
                  <a:xfrm>
                    <a:off x="7626547" y="64710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40" name="Google Shape;5540;p33"/>
                <p:cNvGrpSpPr/>
                <p:nvPr/>
              </p:nvGrpSpPr>
              <p:grpSpPr>
                <a:xfrm>
                  <a:off x="8079816" y="6471077"/>
                  <a:ext cx="66124" cy="74320"/>
                  <a:chOff x="8079816" y="6471077"/>
                  <a:chExt cx="66124" cy="74320"/>
                </a:xfrm>
              </p:grpSpPr>
              <p:sp>
                <p:nvSpPr>
                  <p:cNvPr id="5541" name="Google Shape;5541;p33"/>
                  <p:cNvSpPr/>
                  <p:nvPr/>
                </p:nvSpPr>
                <p:spPr>
                  <a:xfrm>
                    <a:off x="8122522"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42" name="Google Shape;5542;p33"/>
                  <p:cNvSpPr/>
                  <p:nvPr/>
                </p:nvSpPr>
                <p:spPr>
                  <a:xfrm>
                    <a:off x="8079816"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43" name="Google Shape;5543;p33"/>
                <p:cNvGrpSpPr/>
                <p:nvPr/>
              </p:nvGrpSpPr>
              <p:grpSpPr>
                <a:xfrm>
                  <a:off x="8533098" y="6471077"/>
                  <a:ext cx="66124" cy="74320"/>
                  <a:chOff x="8533098" y="6471077"/>
                  <a:chExt cx="66124" cy="74320"/>
                </a:xfrm>
              </p:grpSpPr>
              <p:sp>
                <p:nvSpPr>
                  <p:cNvPr id="5544" name="Google Shape;5544;p33"/>
                  <p:cNvSpPr/>
                  <p:nvPr/>
                </p:nvSpPr>
                <p:spPr>
                  <a:xfrm>
                    <a:off x="8575794" y="64728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45" name="Google Shape;5545;p33"/>
                  <p:cNvSpPr/>
                  <p:nvPr/>
                </p:nvSpPr>
                <p:spPr>
                  <a:xfrm>
                    <a:off x="8533098" y="64710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46" name="Google Shape;5546;p33"/>
                <p:cNvGrpSpPr/>
                <p:nvPr/>
              </p:nvGrpSpPr>
              <p:grpSpPr>
                <a:xfrm>
                  <a:off x="8986367" y="6471077"/>
                  <a:ext cx="66124" cy="74320"/>
                  <a:chOff x="8986367" y="6471077"/>
                  <a:chExt cx="66124" cy="74320"/>
                </a:xfrm>
              </p:grpSpPr>
              <p:sp>
                <p:nvSpPr>
                  <p:cNvPr id="5547" name="Google Shape;5547;p33"/>
                  <p:cNvSpPr/>
                  <p:nvPr/>
                </p:nvSpPr>
                <p:spPr>
                  <a:xfrm>
                    <a:off x="9029073"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48" name="Google Shape;5548;p33"/>
                  <p:cNvSpPr/>
                  <p:nvPr/>
                </p:nvSpPr>
                <p:spPr>
                  <a:xfrm>
                    <a:off x="8986367" y="64710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49" name="Google Shape;5549;p33"/>
                <p:cNvGrpSpPr/>
                <p:nvPr/>
              </p:nvGrpSpPr>
              <p:grpSpPr>
                <a:xfrm>
                  <a:off x="9439566" y="6471042"/>
                  <a:ext cx="66191" cy="74337"/>
                  <a:chOff x="9439566" y="6471042"/>
                  <a:chExt cx="66191" cy="74337"/>
                </a:xfrm>
              </p:grpSpPr>
              <p:sp>
                <p:nvSpPr>
                  <p:cNvPr id="5550" name="Google Shape;5550;p33"/>
                  <p:cNvSpPr/>
                  <p:nvPr/>
                </p:nvSpPr>
                <p:spPr>
                  <a:xfrm>
                    <a:off x="9482345" y="64728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51" name="Google Shape;5551;p33"/>
                  <p:cNvSpPr/>
                  <p:nvPr/>
                </p:nvSpPr>
                <p:spPr>
                  <a:xfrm>
                    <a:off x="9439566" y="6471042"/>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552" name="Google Shape;5552;p33"/>
              <p:cNvGrpSpPr/>
              <p:nvPr/>
            </p:nvGrpSpPr>
            <p:grpSpPr>
              <a:xfrm>
                <a:off x="5813364" y="6961489"/>
                <a:ext cx="3692393" cy="74355"/>
                <a:chOff x="5813364" y="6961489"/>
                <a:chExt cx="3692393" cy="74355"/>
              </a:xfrm>
            </p:grpSpPr>
            <p:grpSp>
              <p:nvGrpSpPr>
                <p:cNvPr id="5553" name="Google Shape;5553;p33"/>
                <p:cNvGrpSpPr/>
                <p:nvPr/>
              </p:nvGrpSpPr>
              <p:grpSpPr>
                <a:xfrm>
                  <a:off x="5813364" y="6961489"/>
                  <a:ext cx="66193" cy="74337"/>
                  <a:chOff x="5813364" y="6961489"/>
                  <a:chExt cx="66193" cy="74337"/>
                </a:xfrm>
              </p:grpSpPr>
              <p:sp>
                <p:nvSpPr>
                  <p:cNvPr id="5554" name="Google Shape;5554;p33"/>
                  <p:cNvSpPr/>
                  <p:nvPr/>
                </p:nvSpPr>
                <p:spPr>
                  <a:xfrm>
                    <a:off x="5856147" y="69632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55" name="Google Shape;5555;p33"/>
                  <p:cNvSpPr/>
                  <p:nvPr/>
                </p:nvSpPr>
                <p:spPr>
                  <a:xfrm>
                    <a:off x="5813364" y="6961489"/>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56" name="Google Shape;5556;p33"/>
                <p:cNvGrpSpPr/>
                <p:nvPr/>
              </p:nvGrpSpPr>
              <p:grpSpPr>
                <a:xfrm>
                  <a:off x="6266715" y="6961524"/>
                  <a:ext cx="66124" cy="74320"/>
                  <a:chOff x="6266715" y="6961524"/>
                  <a:chExt cx="66124" cy="74320"/>
                </a:xfrm>
              </p:grpSpPr>
              <p:sp>
                <p:nvSpPr>
                  <p:cNvPr id="5557" name="Google Shape;5557;p33"/>
                  <p:cNvSpPr/>
                  <p:nvPr/>
                </p:nvSpPr>
                <p:spPr>
                  <a:xfrm>
                    <a:off x="6309421"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58" name="Google Shape;5558;p33"/>
                  <p:cNvSpPr/>
                  <p:nvPr/>
                </p:nvSpPr>
                <p:spPr>
                  <a:xfrm>
                    <a:off x="6266715"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59" name="Google Shape;5559;p33"/>
                <p:cNvGrpSpPr/>
                <p:nvPr/>
              </p:nvGrpSpPr>
              <p:grpSpPr>
                <a:xfrm>
                  <a:off x="6719996" y="6961524"/>
                  <a:ext cx="66124" cy="74320"/>
                  <a:chOff x="6719996" y="6961524"/>
                  <a:chExt cx="66124" cy="74320"/>
                </a:xfrm>
              </p:grpSpPr>
              <p:sp>
                <p:nvSpPr>
                  <p:cNvPr id="5560" name="Google Shape;5560;p33"/>
                  <p:cNvSpPr/>
                  <p:nvPr/>
                </p:nvSpPr>
                <p:spPr>
                  <a:xfrm>
                    <a:off x="6762697" y="69632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61" name="Google Shape;5561;p33"/>
                  <p:cNvSpPr/>
                  <p:nvPr/>
                </p:nvSpPr>
                <p:spPr>
                  <a:xfrm>
                    <a:off x="6719996"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62" name="Google Shape;5562;p33"/>
                <p:cNvGrpSpPr/>
                <p:nvPr/>
              </p:nvGrpSpPr>
              <p:grpSpPr>
                <a:xfrm>
                  <a:off x="7173265" y="6961524"/>
                  <a:ext cx="66124" cy="74320"/>
                  <a:chOff x="7173265" y="6961524"/>
                  <a:chExt cx="66124" cy="74320"/>
                </a:xfrm>
              </p:grpSpPr>
              <p:sp>
                <p:nvSpPr>
                  <p:cNvPr id="5563" name="Google Shape;5563;p33"/>
                  <p:cNvSpPr/>
                  <p:nvPr/>
                </p:nvSpPr>
                <p:spPr>
                  <a:xfrm>
                    <a:off x="7215972"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64" name="Google Shape;5564;p33"/>
                  <p:cNvSpPr/>
                  <p:nvPr/>
                </p:nvSpPr>
                <p:spPr>
                  <a:xfrm>
                    <a:off x="7173265"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65" name="Google Shape;5565;p33"/>
                <p:cNvGrpSpPr/>
                <p:nvPr/>
              </p:nvGrpSpPr>
              <p:grpSpPr>
                <a:xfrm>
                  <a:off x="7626547" y="6961524"/>
                  <a:ext cx="66124" cy="74320"/>
                  <a:chOff x="7626547" y="6961524"/>
                  <a:chExt cx="66124" cy="74320"/>
                </a:xfrm>
              </p:grpSpPr>
              <p:sp>
                <p:nvSpPr>
                  <p:cNvPr id="5566" name="Google Shape;5566;p33"/>
                  <p:cNvSpPr/>
                  <p:nvPr/>
                </p:nvSpPr>
                <p:spPr>
                  <a:xfrm>
                    <a:off x="7669244" y="69632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67" name="Google Shape;5567;p33"/>
                  <p:cNvSpPr/>
                  <p:nvPr/>
                </p:nvSpPr>
                <p:spPr>
                  <a:xfrm>
                    <a:off x="7626547" y="6961524"/>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68" name="Google Shape;5568;p33"/>
                <p:cNvGrpSpPr/>
                <p:nvPr/>
              </p:nvGrpSpPr>
              <p:grpSpPr>
                <a:xfrm>
                  <a:off x="8079816" y="6961524"/>
                  <a:ext cx="66124" cy="74320"/>
                  <a:chOff x="8079816" y="6961524"/>
                  <a:chExt cx="66124" cy="74320"/>
                </a:xfrm>
              </p:grpSpPr>
              <p:sp>
                <p:nvSpPr>
                  <p:cNvPr id="5569" name="Google Shape;5569;p33"/>
                  <p:cNvSpPr/>
                  <p:nvPr/>
                </p:nvSpPr>
                <p:spPr>
                  <a:xfrm>
                    <a:off x="8122522"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70" name="Google Shape;5570;p33"/>
                  <p:cNvSpPr/>
                  <p:nvPr/>
                </p:nvSpPr>
                <p:spPr>
                  <a:xfrm>
                    <a:off x="8079816"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71" name="Google Shape;5571;p33"/>
                <p:cNvGrpSpPr/>
                <p:nvPr/>
              </p:nvGrpSpPr>
              <p:grpSpPr>
                <a:xfrm>
                  <a:off x="8533098" y="6961524"/>
                  <a:ext cx="66124" cy="74320"/>
                  <a:chOff x="8533098" y="6961524"/>
                  <a:chExt cx="66124" cy="74320"/>
                </a:xfrm>
              </p:grpSpPr>
              <p:sp>
                <p:nvSpPr>
                  <p:cNvPr id="5572" name="Google Shape;5572;p33"/>
                  <p:cNvSpPr/>
                  <p:nvPr/>
                </p:nvSpPr>
                <p:spPr>
                  <a:xfrm>
                    <a:off x="8575794" y="69632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73" name="Google Shape;5573;p33"/>
                  <p:cNvSpPr/>
                  <p:nvPr/>
                </p:nvSpPr>
                <p:spPr>
                  <a:xfrm>
                    <a:off x="8533098" y="6961524"/>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74" name="Google Shape;5574;p33"/>
                <p:cNvGrpSpPr/>
                <p:nvPr/>
              </p:nvGrpSpPr>
              <p:grpSpPr>
                <a:xfrm>
                  <a:off x="8986367" y="6961524"/>
                  <a:ext cx="66124" cy="74320"/>
                  <a:chOff x="8986367" y="6961524"/>
                  <a:chExt cx="66124" cy="74320"/>
                </a:xfrm>
              </p:grpSpPr>
              <p:sp>
                <p:nvSpPr>
                  <p:cNvPr id="5575" name="Google Shape;5575;p33"/>
                  <p:cNvSpPr/>
                  <p:nvPr/>
                </p:nvSpPr>
                <p:spPr>
                  <a:xfrm>
                    <a:off x="9029073"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76" name="Google Shape;5576;p33"/>
                  <p:cNvSpPr/>
                  <p:nvPr/>
                </p:nvSpPr>
                <p:spPr>
                  <a:xfrm>
                    <a:off x="8986367" y="6961524"/>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77" name="Google Shape;5577;p33"/>
                <p:cNvGrpSpPr/>
                <p:nvPr/>
              </p:nvGrpSpPr>
              <p:grpSpPr>
                <a:xfrm>
                  <a:off x="9439566" y="6961489"/>
                  <a:ext cx="66191" cy="74337"/>
                  <a:chOff x="9439566" y="6961489"/>
                  <a:chExt cx="66191" cy="74337"/>
                </a:xfrm>
              </p:grpSpPr>
              <p:sp>
                <p:nvSpPr>
                  <p:cNvPr id="5578" name="Google Shape;5578;p33"/>
                  <p:cNvSpPr/>
                  <p:nvPr/>
                </p:nvSpPr>
                <p:spPr>
                  <a:xfrm>
                    <a:off x="9482345" y="69632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79" name="Google Shape;5579;p33"/>
                  <p:cNvSpPr/>
                  <p:nvPr/>
                </p:nvSpPr>
                <p:spPr>
                  <a:xfrm>
                    <a:off x="9439566" y="6961489"/>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580" name="Google Shape;5580;p33"/>
              <p:cNvGrpSpPr/>
              <p:nvPr/>
            </p:nvGrpSpPr>
            <p:grpSpPr>
              <a:xfrm>
                <a:off x="5813364" y="7451936"/>
                <a:ext cx="3692393" cy="74355"/>
                <a:chOff x="5813364" y="7451936"/>
                <a:chExt cx="3692393" cy="74355"/>
              </a:xfrm>
            </p:grpSpPr>
            <p:grpSp>
              <p:nvGrpSpPr>
                <p:cNvPr id="5581" name="Google Shape;5581;p33"/>
                <p:cNvGrpSpPr/>
                <p:nvPr/>
              </p:nvGrpSpPr>
              <p:grpSpPr>
                <a:xfrm>
                  <a:off x="5813364" y="7451936"/>
                  <a:ext cx="66193" cy="74337"/>
                  <a:chOff x="5813364" y="7451936"/>
                  <a:chExt cx="66193" cy="74337"/>
                </a:xfrm>
              </p:grpSpPr>
              <p:sp>
                <p:nvSpPr>
                  <p:cNvPr id="5582" name="Google Shape;5582;p33"/>
                  <p:cNvSpPr/>
                  <p:nvPr/>
                </p:nvSpPr>
                <p:spPr>
                  <a:xfrm>
                    <a:off x="5856147" y="7453729"/>
                    <a:ext cx="37" cy="30"/>
                  </a:xfrm>
                  <a:custGeom>
                    <a:rect b="b" l="l" r="r" t="t"/>
                    <a:pathLst>
                      <a:path extrusionOk="0" h="30"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83" name="Google Shape;5583;p33"/>
                  <p:cNvSpPr/>
                  <p:nvPr/>
                </p:nvSpPr>
                <p:spPr>
                  <a:xfrm>
                    <a:off x="5813364" y="7451936"/>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84" name="Google Shape;5584;p33"/>
                <p:cNvGrpSpPr/>
                <p:nvPr/>
              </p:nvGrpSpPr>
              <p:grpSpPr>
                <a:xfrm>
                  <a:off x="6266715" y="7451971"/>
                  <a:ext cx="66124" cy="74320"/>
                  <a:chOff x="6266715" y="7451971"/>
                  <a:chExt cx="66124" cy="74320"/>
                </a:xfrm>
              </p:grpSpPr>
              <p:sp>
                <p:nvSpPr>
                  <p:cNvPr id="5585" name="Google Shape;5585;p33"/>
                  <p:cNvSpPr/>
                  <p:nvPr/>
                </p:nvSpPr>
                <p:spPr>
                  <a:xfrm>
                    <a:off x="6309421"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86" name="Google Shape;5586;p33"/>
                  <p:cNvSpPr/>
                  <p:nvPr/>
                </p:nvSpPr>
                <p:spPr>
                  <a:xfrm>
                    <a:off x="6266715"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87" name="Google Shape;5587;p33"/>
                <p:cNvGrpSpPr/>
                <p:nvPr/>
              </p:nvGrpSpPr>
              <p:grpSpPr>
                <a:xfrm>
                  <a:off x="6719996" y="7451971"/>
                  <a:ext cx="66124" cy="74320"/>
                  <a:chOff x="6719996" y="7451971"/>
                  <a:chExt cx="66124" cy="74320"/>
                </a:xfrm>
              </p:grpSpPr>
              <p:sp>
                <p:nvSpPr>
                  <p:cNvPr id="5588" name="Google Shape;5588;p33"/>
                  <p:cNvSpPr/>
                  <p:nvPr/>
                </p:nvSpPr>
                <p:spPr>
                  <a:xfrm>
                    <a:off x="6762697" y="7453729"/>
                    <a:ext cx="37" cy="30"/>
                  </a:xfrm>
                  <a:custGeom>
                    <a:rect b="b" l="l" r="r" t="t"/>
                    <a:pathLst>
                      <a:path extrusionOk="0" h="30"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89" name="Google Shape;5589;p33"/>
                  <p:cNvSpPr/>
                  <p:nvPr/>
                </p:nvSpPr>
                <p:spPr>
                  <a:xfrm>
                    <a:off x="6719996"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90" name="Google Shape;5590;p33"/>
                <p:cNvGrpSpPr/>
                <p:nvPr/>
              </p:nvGrpSpPr>
              <p:grpSpPr>
                <a:xfrm>
                  <a:off x="7173265" y="7451971"/>
                  <a:ext cx="66124" cy="74320"/>
                  <a:chOff x="7173265" y="7451971"/>
                  <a:chExt cx="66124" cy="74320"/>
                </a:xfrm>
              </p:grpSpPr>
              <p:sp>
                <p:nvSpPr>
                  <p:cNvPr id="5591" name="Google Shape;5591;p33"/>
                  <p:cNvSpPr/>
                  <p:nvPr/>
                </p:nvSpPr>
                <p:spPr>
                  <a:xfrm>
                    <a:off x="7215972"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92" name="Google Shape;5592;p33"/>
                  <p:cNvSpPr/>
                  <p:nvPr/>
                </p:nvSpPr>
                <p:spPr>
                  <a:xfrm>
                    <a:off x="7173265"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93" name="Google Shape;5593;p33"/>
                <p:cNvGrpSpPr/>
                <p:nvPr/>
              </p:nvGrpSpPr>
              <p:grpSpPr>
                <a:xfrm>
                  <a:off x="7626547" y="7451971"/>
                  <a:ext cx="66124" cy="74320"/>
                  <a:chOff x="7626547" y="7451971"/>
                  <a:chExt cx="66124" cy="74320"/>
                </a:xfrm>
              </p:grpSpPr>
              <p:sp>
                <p:nvSpPr>
                  <p:cNvPr id="5594" name="Google Shape;5594;p33"/>
                  <p:cNvSpPr/>
                  <p:nvPr/>
                </p:nvSpPr>
                <p:spPr>
                  <a:xfrm>
                    <a:off x="7669244" y="7453729"/>
                    <a:ext cx="28" cy="30"/>
                  </a:xfrm>
                  <a:custGeom>
                    <a:rect b="b" l="l" r="r" t="t"/>
                    <a:pathLst>
                      <a:path extrusionOk="0" h="30"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95" name="Google Shape;5595;p33"/>
                  <p:cNvSpPr/>
                  <p:nvPr/>
                </p:nvSpPr>
                <p:spPr>
                  <a:xfrm>
                    <a:off x="7626547" y="7451971"/>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96" name="Google Shape;5596;p33"/>
                <p:cNvGrpSpPr/>
                <p:nvPr/>
              </p:nvGrpSpPr>
              <p:grpSpPr>
                <a:xfrm>
                  <a:off x="8079816" y="7451971"/>
                  <a:ext cx="66124" cy="74320"/>
                  <a:chOff x="8079816" y="7451971"/>
                  <a:chExt cx="66124" cy="74320"/>
                </a:xfrm>
              </p:grpSpPr>
              <p:sp>
                <p:nvSpPr>
                  <p:cNvPr id="5597" name="Google Shape;5597;p33"/>
                  <p:cNvSpPr/>
                  <p:nvPr/>
                </p:nvSpPr>
                <p:spPr>
                  <a:xfrm>
                    <a:off x="8122522"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598" name="Google Shape;5598;p33"/>
                  <p:cNvSpPr/>
                  <p:nvPr/>
                </p:nvSpPr>
                <p:spPr>
                  <a:xfrm>
                    <a:off x="8079816"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599" name="Google Shape;5599;p33"/>
                <p:cNvGrpSpPr/>
                <p:nvPr/>
              </p:nvGrpSpPr>
              <p:grpSpPr>
                <a:xfrm>
                  <a:off x="8533098" y="7451971"/>
                  <a:ext cx="66124" cy="74320"/>
                  <a:chOff x="8533098" y="7451971"/>
                  <a:chExt cx="66124" cy="74320"/>
                </a:xfrm>
              </p:grpSpPr>
              <p:sp>
                <p:nvSpPr>
                  <p:cNvPr id="5600" name="Google Shape;5600;p33"/>
                  <p:cNvSpPr/>
                  <p:nvPr/>
                </p:nvSpPr>
                <p:spPr>
                  <a:xfrm>
                    <a:off x="8575794" y="7453729"/>
                    <a:ext cx="28" cy="30"/>
                  </a:xfrm>
                  <a:custGeom>
                    <a:rect b="b" l="l" r="r" t="t"/>
                    <a:pathLst>
                      <a:path extrusionOk="0" h="30"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01" name="Google Shape;5601;p33"/>
                  <p:cNvSpPr/>
                  <p:nvPr/>
                </p:nvSpPr>
                <p:spPr>
                  <a:xfrm>
                    <a:off x="8533098" y="7451971"/>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02" name="Google Shape;5602;p33"/>
                <p:cNvGrpSpPr/>
                <p:nvPr/>
              </p:nvGrpSpPr>
              <p:grpSpPr>
                <a:xfrm>
                  <a:off x="8986367" y="7451971"/>
                  <a:ext cx="66124" cy="74320"/>
                  <a:chOff x="8986367" y="7451971"/>
                  <a:chExt cx="66124" cy="74320"/>
                </a:xfrm>
              </p:grpSpPr>
              <p:sp>
                <p:nvSpPr>
                  <p:cNvPr id="5603" name="Google Shape;5603;p33"/>
                  <p:cNvSpPr/>
                  <p:nvPr/>
                </p:nvSpPr>
                <p:spPr>
                  <a:xfrm>
                    <a:off x="9029073"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04" name="Google Shape;5604;p33"/>
                  <p:cNvSpPr/>
                  <p:nvPr/>
                </p:nvSpPr>
                <p:spPr>
                  <a:xfrm>
                    <a:off x="8986367" y="7451971"/>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05" name="Google Shape;5605;p33"/>
                <p:cNvGrpSpPr/>
                <p:nvPr/>
              </p:nvGrpSpPr>
              <p:grpSpPr>
                <a:xfrm>
                  <a:off x="9439566" y="7451936"/>
                  <a:ext cx="66191" cy="74337"/>
                  <a:chOff x="9439566" y="7451936"/>
                  <a:chExt cx="66191" cy="74337"/>
                </a:xfrm>
              </p:grpSpPr>
              <p:sp>
                <p:nvSpPr>
                  <p:cNvPr id="5606" name="Google Shape;5606;p33"/>
                  <p:cNvSpPr/>
                  <p:nvPr/>
                </p:nvSpPr>
                <p:spPr>
                  <a:xfrm>
                    <a:off x="9482345" y="7453729"/>
                    <a:ext cx="28" cy="30"/>
                  </a:xfrm>
                  <a:custGeom>
                    <a:rect b="b" l="l" r="r" t="t"/>
                    <a:pathLst>
                      <a:path extrusionOk="0" h="30"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07" name="Google Shape;5607;p33"/>
                  <p:cNvSpPr/>
                  <p:nvPr/>
                </p:nvSpPr>
                <p:spPr>
                  <a:xfrm>
                    <a:off x="9439566" y="7451936"/>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608" name="Google Shape;5608;p33"/>
              <p:cNvGrpSpPr/>
              <p:nvPr/>
            </p:nvGrpSpPr>
            <p:grpSpPr>
              <a:xfrm>
                <a:off x="5813364" y="7942383"/>
                <a:ext cx="3692393" cy="74355"/>
                <a:chOff x="5813364" y="7942383"/>
                <a:chExt cx="3692393" cy="74355"/>
              </a:xfrm>
            </p:grpSpPr>
            <p:grpSp>
              <p:nvGrpSpPr>
                <p:cNvPr id="5609" name="Google Shape;5609;p33"/>
                <p:cNvGrpSpPr/>
                <p:nvPr/>
              </p:nvGrpSpPr>
              <p:grpSpPr>
                <a:xfrm>
                  <a:off x="5813364" y="7942383"/>
                  <a:ext cx="66193" cy="74337"/>
                  <a:chOff x="5813364" y="7942383"/>
                  <a:chExt cx="66193" cy="74337"/>
                </a:xfrm>
              </p:grpSpPr>
              <p:sp>
                <p:nvSpPr>
                  <p:cNvPr id="5610" name="Google Shape;5610;p33"/>
                  <p:cNvSpPr/>
                  <p:nvPr/>
                </p:nvSpPr>
                <p:spPr>
                  <a:xfrm>
                    <a:off x="5856147" y="7944176"/>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11" name="Google Shape;5611;p33"/>
                  <p:cNvSpPr/>
                  <p:nvPr/>
                </p:nvSpPr>
                <p:spPr>
                  <a:xfrm>
                    <a:off x="5813364" y="7942383"/>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0"/>
                          <a:pt x="42341" y="71915"/>
                        </a:cubicBezTo>
                        <a:cubicBezTo>
                          <a:pt x="70679" y="58984"/>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12" name="Google Shape;5612;p33"/>
                <p:cNvGrpSpPr/>
                <p:nvPr/>
              </p:nvGrpSpPr>
              <p:grpSpPr>
                <a:xfrm>
                  <a:off x="6266715" y="7942418"/>
                  <a:ext cx="66124" cy="74320"/>
                  <a:chOff x="6266715" y="7942418"/>
                  <a:chExt cx="66124" cy="74320"/>
                </a:xfrm>
              </p:grpSpPr>
              <p:sp>
                <p:nvSpPr>
                  <p:cNvPr id="5613" name="Google Shape;5613;p33"/>
                  <p:cNvSpPr/>
                  <p:nvPr/>
                </p:nvSpPr>
                <p:spPr>
                  <a:xfrm>
                    <a:off x="6309421"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14" name="Google Shape;5614;p33"/>
                  <p:cNvSpPr/>
                  <p:nvPr/>
                </p:nvSpPr>
                <p:spPr>
                  <a:xfrm>
                    <a:off x="6266715"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15" name="Google Shape;5615;p33"/>
                <p:cNvGrpSpPr/>
                <p:nvPr/>
              </p:nvGrpSpPr>
              <p:grpSpPr>
                <a:xfrm>
                  <a:off x="6719996" y="7942418"/>
                  <a:ext cx="66124" cy="74320"/>
                  <a:chOff x="6719996" y="7942418"/>
                  <a:chExt cx="66124" cy="74320"/>
                </a:xfrm>
              </p:grpSpPr>
              <p:sp>
                <p:nvSpPr>
                  <p:cNvPr id="5616" name="Google Shape;5616;p33"/>
                  <p:cNvSpPr/>
                  <p:nvPr/>
                </p:nvSpPr>
                <p:spPr>
                  <a:xfrm>
                    <a:off x="6762697" y="7944176"/>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17" name="Google Shape;5617;p33"/>
                  <p:cNvSpPr/>
                  <p:nvPr/>
                </p:nvSpPr>
                <p:spPr>
                  <a:xfrm>
                    <a:off x="6719996"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18" name="Google Shape;5618;p33"/>
                <p:cNvGrpSpPr/>
                <p:nvPr/>
              </p:nvGrpSpPr>
              <p:grpSpPr>
                <a:xfrm>
                  <a:off x="7173265" y="7942418"/>
                  <a:ext cx="66124" cy="74320"/>
                  <a:chOff x="7173265" y="7942418"/>
                  <a:chExt cx="66124" cy="74320"/>
                </a:xfrm>
              </p:grpSpPr>
              <p:sp>
                <p:nvSpPr>
                  <p:cNvPr id="5619" name="Google Shape;5619;p33"/>
                  <p:cNvSpPr/>
                  <p:nvPr/>
                </p:nvSpPr>
                <p:spPr>
                  <a:xfrm>
                    <a:off x="7215972"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20" name="Google Shape;5620;p33"/>
                  <p:cNvSpPr/>
                  <p:nvPr/>
                </p:nvSpPr>
                <p:spPr>
                  <a:xfrm>
                    <a:off x="7173265"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21" name="Google Shape;5621;p33"/>
                <p:cNvGrpSpPr/>
                <p:nvPr/>
              </p:nvGrpSpPr>
              <p:grpSpPr>
                <a:xfrm>
                  <a:off x="7626547" y="7942418"/>
                  <a:ext cx="66124" cy="74320"/>
                  <a:chOff x="7626547" y="7942418"/>
                  <a:chExt cx="66124" cy="74320"/>
                </a:xfrm>
              </p:grpSpPr>
              <p:sp>
                <p:nvSpPr>
                  <p:cNvPr id="5622" name="Google Shape;5622;p33"/>
                  <p:cNvSpPr/>
                  <p:nvPr/>
                </p:nvSpPr>
                <p:spPr>
                  <a:xfrm>
                    <a:off x="7669244" y="7944176"/>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23" name="Google Shape;5623;p33"/>
                  <p:cNvSpPr/>
                  <p:nvPr/>
                </p:nvSpPr>
                <p:spPr>
                  <a:xfrm>
                    <a:off x="7626547" y="7942418"/>
                    <a:ext cx="66124" cy="74320"/>
                  </a:xfrm>
                  <a:custGeom>
                    <a:rect b="b" l="l" r="r" t="t"/>
                    <a:pathLst>
                      <a:path extrusionOk="0" h="74320" w="66124">
                        <a:moveTo>
                          <a:pt x="65984" y="36594"/>
                        </a:moveTo>
                        <a:cubicBezTo>
                          <a:pt x="63212" y="2448"/>
                          <a:pt x="31725"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24" name="Google Shape;5624;p33"/>
                <p:cNvGrpSpPr/>
                <p:nvPr/>
              </p:nvGrpSpPr>
              <p:grpSpPr>
                <a:xfrm>
                  <a:off x="8079816" y="7942418"/>
                  <a:ext cx="66124" cy="74320"/>
                  <a:chOff x="8079816" y="7942418"/>
                  <a:chExt cx="66124" cy="74320"/>
                </a:xfrm>
              </p:grpSpPr>
              <p:sp>
                <p:nvSpPr>
                  <p:cNvPr id="5625" name="Google Shape;5625;p33"/>
                  <p:cNvSpPr/>
                  <p:nvPr/>
                </p:nvSpPr>
                <p:spPr>
                  <a:xfrm>
                    <a:off x="8122522"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26" name="Google Shape;5626;p33"/>
                  <p:cNvSpPr/>
                  <p:nvPr/>
                </p:nvSpPr>
                <p:spPr>
                  <a:xfrm>
                    <a:off x="8079816"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27" name="Google Shape;5627;p33"/>
                <p:cNvGrpSpPr/>
                <p:nvPr/>
              </p:nvGrpSpPr>
              <p:grpSpPr>
                <a:xfrm>
                  <a:off x="8533098" y="7942418"/>
                  <a:ext cx="66124" cy="74320"/>
                  <a:chOff x="8533098" y="7942418"/>
                  <a:chExt cx="66124" cy="74320"/>
                </a:xfrm>
              </p:grpSpPr>
              <p:sp>
                <p:nvSpPr>
                  <p:cNvPr id="5628" name="Google Shape;5628;p33"/>
                  <p:cNvSpPr/>
                  <p:nvPr/>
                </p:nvSpPr>
                <p:spPr>
                  <a:xfrm>
                    <a:off x="8575794" y="7944176"/>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29" name="Google Shape;5629;p33"/>
                  <p:cNvSpPr/>
                  <p:nvPr/>
                </p:nvSpPr>
                <p:spPr>
                  <a:xfrm>
                    <a:off x="8533098" y="7942418"/>
                    <a:ext cx="66124" cy="74320"/>
                  </a:xfrm>
                  <a:custGeom>
                    <a:rect b="b" l="l" r="r" t="t"/>
                    <a:pathLst>
                      <a:path extrusionOk="0" h="74320" w="66124">
                        <a:moveTo>
                          <a:pt x="65984" y="36594"/>
                        </a:moveTo>
                        <a:cubicBezTo>
                          <a:pt x="63211" y="2448"/>
                          <a:pt x="31724"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30" name="Google Shape;5630;p33"/>
                <p:cNvGrpSpPr/>
                <p:nvPr/>
              </p:nvGrpSpPr>
              <p:grpSpPr>
                <a:xfrm>
                  <a:off x="8986367" y="7942418"/>
                  <a:ext cx="66124" cy="74320"/>
                  <a:chOff x="8986367" y="7942418"/>
                  <a:chExt cx="66124" cy="74320"/>
                </a:xfrm>
              </p:grpSpPr>
              <p:sp>
                <p:nvSpPr>
                  <p:cNvPr id="5631" name="Google Shape;5631;p33"/>
                  <p:cNvSpPr/>
                  <p:nvPr/>
                </p:nvSpPr>
                <p:spPr>
                  <a:xfrm>
                    <a:off x="9029073"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32" name="Google Shape;5632;p33"/>
                  <p:cNvSpPr/>
                  <p:nvPr/>
                </p:nvSpPr>
                <p:spPr>
                  <a:xfrm>
                    <a:off x="8986367" y="7942418"/>
                    <a:ext cx="66124" cy="74320"/>
                  </a:xfrm>
                  <a:custGeom>
                    <a:rect b="b" l="l" r="r" t="t"/>
                    <a:pathLst>
                      <a:path extrusionOk="0" h="74320" w="66124">
                        <a:moveTo>
                          <a:pt x="65984" y="36594"/>
                        </a:moveTo>
                        <a:cubicBezTo>
                          <a:pt x="63211" y="2448"/>
                          <a:pt x="31724"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33" name="Google Shape;5633;p33"/>
                <p:cNvGrpSpPr/>
                <p:nvPr/>
              </p:nvGrpSpPr>
              <p:grpSpPr>
                <a:xfrm>
                  <a:off x="9439566" y="7942383"/>
                  <a:ext cx="66191" cy="74337"/>
                  <a:chOff x="9439566" y="7942383"/>
                  <a:chExt cx="66191" cy="74337"/>
                </a:xfrm>
              </p:grpSpPr>
              <p:sp>
                <p:nvSpPr>
                  <p:cNvPr id="5634" name="Google Shape;5634;p33"/>
                  <p:cNvSpPr/>
                  <p:nvPr/>
                </p:nvSpPr>
                <p:spPr>
                  <a:xfrm>
                    <a:off x="9482345" y="7944176"/>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35" name="Google Shape;5635;p33"/>
                  <p:cNvSpPr/>
                  <p:nvPr/>
                </p:nvSpPr>
                <p:spPr>
                  <a:xfrm>
                    <a:off x="9439566" y="7942383"/>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0"/>
                          <a:pt x="42341" y="71915"/>
                        </a:cubicBezTo>
                        <a:cubicBezTo>
                          <a:pt x="70666" y="58984"/>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636" name="Google Shape;5636;p33"/>
              <p:cNvGrpSpPr/>
              <p:nvPr/>
            </p:nvGrpSpPr>
            <p:grpSpPr>
              <a:xfrm>
                <a:off x="5813364" y="8432843"/>
                <a:ext cx="3692393" cy="74355"/>
                <a:chOff x="5813364" y="8432843"/>
                <a:chExt cx="3692393" cy="74355"/>
              </a:xfrm>
            </p:grpSpPr>
            <p:grpSp>
              <p:nvGrpSpPr>
                <p:cNvPr id="5637" name="Google Shape;5637;p33"/>
                <p:cNvGrpSpPr/>
                <p:nvPr/>
              </p:nvGrpSpPr>
              <p:grpSpPr>
                <a:xfrm>
                  <a:off x="5813364" y="8432843"/>
                  <a:ext cx="66193" cy="74337"/>
                  <a:chOff x="5813364" y="8432843"/>
                  <a:chExt cx="66193" cy="74337"/>
                </a:xfrm>
              </p:grpSpPr>
              <p:sp>
                <p:nvSpPr>
                  <p:cNvPr id="5638" name="Google Shape;5638;p33"/>
                  <p:cNvSpPr/>
                  <p:nvPr/>
                </p:nvSpPr>
                <p:spPr>
                  <a:xfrm>
                    <a:off x="5856147" y="84346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39" name="Google Shape;5639;p33"/>
                  <p:cNvSpPr/>
                  <p:nvPr/>
                </p:nvSpPr>
                <p:spPr>
                  <a:xfrm>
                    <a:off x="5813364" y="8432843"/>
                    <a:ext cx="66193" cy="74337"/>
                  </a:xfrm>
                  <a:custGeom>
                    <a:rect b="b" l="l" r="r" t="t"/>
                    <a:pathLst>
                      <a:path extrusionOk="0" h="74337" w="66193">
                        <a:moveTo>
                          <a:pt x="66066" y="36629"/>
                        </a:moveTo>
                        <a:cubicBezTo>
                          <a:pt x="63190" y="2470"/>
                          <a:pt x="31897" y="-3160"/>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40" name="Google Shape;5640;p33"/>
                <p:cNvGrpSpPr/>
                <p:nvPr/>
              </p:nvGrpSpPr>
              <p:grpSpPr>
                <a:xfrm>
                  <a:off x="6266715" y="8432878"/>
                  <a:ext cx="66124" cy="74320"/>
                  <a:chOff x="6266715" y="8432878"/>
                  <a:chExt cx="66124" cy="74320"/>
                </a:xfrm>
              </p:grpSpPr>
              <p:sp>
                <p:nvSpPr>
                  <p:cNvPr id="5641" name="Google Shape;5641;p33"/>
                  <p:cNvSpPr/>
                  <p:nvPr/>
                </p:nvSpPr>
                <p:spPr>
                  <a:xfrm>
                    <a:off x="6309421"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42" name="Google Shape;5642;p33"/>
                  <p:cNvSpPr/>
                  <p:nvPr/>
                </p:nvSpPr>
                <p:spPr>
                  <a:xfrm>
                    <a:off x="6266715"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43" name="Google Shape;5643;p33"/>
                <p:cNvGrpSpPr/>
                <p:nvPr/>
              </p:nvGrpSpPr>
              <p:grpSpPr>
                <a:xfrm>
                  <a:off x="6719996" y="8432878"/>
                  <a:ext cx="66124" cy="74320"/>
                  <a:chOff x="6719996" y="8432878"/>
                  <a:chExt cx="66124" cy="74320"/>
                </a:xfrm>
              </p:grpSpPr>
              <p:sp>
                <p:nvSpPr>
                  <p:cNvPr id="5644" name="Google Shape;5644;p33"/>
                  <p:cNvSpPr/>
                  <p:nvPr/>
                </p:nvSpPr>
                <p:spPr>
                  <a:xfrm>
                    <a:off x="6762697" y="84346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45" name="Google Shape;5645;p33"/>
                  <p:cNvSpPr/>
                  <p:nvPr/>
                </p:nvSpPr>
                <p:spPr>
                  <a:xfrm>
                    <a:off x="6719996"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46" name="Google Shape;5646;p33"/>
                <p:cNvGrpSpPr/>
                <p:nvPr/>
              </p:nvGrpSpPr>
              <p:grpSpPr>
                <a:xfrm>
                  <a:off x="7173265" y="8432878"/>
                  <a:ext cx="66124" cy="74320"/>
                  <a:chOff x="7173265" y="8432878"/>
                  <a:chExt cx="66124" cy="74320"/>
                </a:xfrm>
              </p:grpSpPr>
              <p:sp>
                <p:nvSpPr>
                  <p:cNvPr id="5647" name="Google Shape;5647;p33"/>
                  <p:cNvSpPr/>
                  <p:nvPr/>
                </p:nvSpPr>
                <p:spPr>
                  <a:xfrm>
                    <a:off x="7215972"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48" name="Google Shape;5648;p33"/>
                  <p:cNvSpPr/>
                  <p:nvPr/>
                </p:nvSpPr>
                <p:spPr>
                  <a:xfrm>
                    <a:off x="7173265"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49" name="Google Shape;5649;p33"/>
                <p:cNvGrpSpPr/>
                <p:nvPr/>
              </p:nvGrpSpPr>
              <p:grpSpPr>
                <a:xfrm>
                  <a:off x="7626547" y="8432878"/>
                  <a:ext cx="66124" cy="74320"/>
                  <a:chOff x="7626547" y="8432878"/>
                  <a:chExt cx="66124" cy="74320"/>
                </a:xfrm>
              </p:grpSpPr>
              <p:sp>
                <p:nvSpPr>
                  <p:cNvPr id="5650" name="Google Shape;5650;p33"/>
                  <p:cNvSpPr/>
                  <p:nvPr/>
                </p:nvSpPr>
                <p:spPr>
                  <a:xfrm>
                    <a:off x="7669244" y="84346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51" name="Google Shape;5651;p33"/>
                  <p:cNvSpPr/>
                  <p:nvPr/>
                </p:nvSpPr>
                <p:spPr>
                  <a:xfrm>
                    <a:off x="7626547" y="8432878"/>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52" name="Google Shape;5652;p33"/>
                <p:cNvGrpSpPr/>
                <p:nvPr/>
              </p:nvGrpSpPr>
              <p:grpSpPr>
                <a:xfrm>
                  <a:off x="8079816" y="8432878"/>
                  <a:ext cx="66124" cy="74320"/>
                  <a:chOff x="8079816" y="8432878"/>
                  <a:chExt cx="66124" cy="74320"/>
                </a:xfrm>
              </p:grpSpPr>
              <p:sp>
                <p:nvSpPr>
                  <p:cNvPr id="5653" name="Google Shape;5653;p33"/>
                  <p:cNvSpPr/>
                  <p:nvPr/>
                </p:nvSpPr>
                <p:spPr>
                  <a:xfrm>
                    <a:off x="8122522"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54" name="Google Shape;5654;p33"/>
                  <p:cNvSpPr/>
                  <p:nvPr/>
                </p:nvSpPr>
                <p:spPr>
                  <a:xfrm>
                    <a:off x="8079816"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55" name="Google Shape;5655;p33"/>
                <p:cNvGrpSpPr/>
                <p:nvPr/>
              </p:nvGrpSpPr>
              <p:grpSpPr>
                <a:xfrm>
                  <a:off x="8533098" y="8432878"/>
                  <a:ext cx="66124" cy="74320"/>
                  <a:chOff x="8533098" y="8432878"/>
                  <a:chExt cx="66124" cy="74320"/>
                </a:xfrm>
              </p:grpSpPr>
              <p:sp>
                <p:nvSpPr>
                  <p:cNvPr id="5656" name="Google Shape;5656;p33"/>
                  <p:cNvSpPr/>
                  <p:nvPr/>
                </p:nvSpPr>
                <p:spPr>
                  <a:xfrm>
                    <a:off x="8575794" y="84346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57" name="Google Shape;5657;p33"/>
                  <p:cNvSpPr/>
                  <p:nvPr/>
                </p:nvSpPr>
                <p:spPr>
                  <a:xfrm>
                    <a:off x="8533098" y="8432878"/>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58" name="Google Shape;5658;p33"/>
                <p:cNvGrpSpPr/>
                <p:nvPr/>
              </p:nvGrpSpPr>
              <p:grpSpPr>
                <a:xfrm>
                  <a:off x="8986367" y="8432878"/>
                  <a:ext cx="66124" cy="74320"/>
                  <a:chOff x="8986367" y="8432878"/>
                  <a:chExt cx="66124" cy="74320"/>
                </a:xfrm>
              </p:grpSpPr>
              <p:sp>
                <p:nvSpPr>
                  <p:cNvPr id="5659" name="Google Shape;5659;p33"/>
                  <p:cNvSpPr/>
                  <p:nvPr/>
                </p:nvSpPr>
                <p:spPr>
                  <a:xfrm>
                    <a:off x="9029073"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60" name="Google Shape;5660;p33"/>
                  <p:cNvSpPr/>
                  <p:nvPr/>
                </p:nvSpPr>
                <p:spPr>
                  <a:xfrm>
                    <a:off x="8986367" y="8432878"/>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61" name="Google Shape;5661;p33"/>
                <p:cNvGrpSpPr/>
                <p:nvPr/>
              </p:nvGrpSpPr>
              <p:grpSpPr>
                <a:xfrm>
                  <a:off x="9439566" y="8432843"/>
                  <a:ext cx="66191" cy="74337"/>
                  <a:chOff x="9439566" y="8432843"/>
                  <a:chExt cx="66191" cy="74337"/>
                </a:xfrm>
              </p:grpSpPr>
              <p:sp>
                <p:nvSpPr>
                  <p:cNvPr id="5662" name="Google Shape;5662;p33"/>
                  <p:cNvSpPr/>
                  <p:nvPr/>
                </p:nvSpPr>
                <p:spPr>
                  <a:xfrm>
                    <a:off x="9482345" y="84346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63" name="Google Shape;5663;p33"/>
                  <p:cNvSpPr/>
                  <p:nvPr/>
                </p:nvSpPr>
                <p:spPr>
                  <a:xfrm>
                    <a:off x="9439566" y="8432843"/>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664" name="Google Shape;5664;p33"/>
              <p:cNvGrpSpPr/>
              <p:nvPr/>
            </p:nvGrpSpPr>
            <p:grpSpPr>
              <a:xfrm>
                <a:off x="5813364" y="8923290"/>
                <a:ext cx="3692393" cy="74355"/>
                <a:chOff x="5813364" y="8923290"/>
                <a:chExt cx="3692393" cy="74355"/>
              </a:xfrm>
            </p:grpSpPr>
            <p:grpSp>
              <p:nvGrpSpPr>
                <p:cNvPr id="5665" name="Google Shape;5665;p33"/>
                <p:cNvGrpSpPr/>
                <p:nvPr/>
              </p:nvGrpSpPr>
              <p:grpSpPr>
                <a:xfrm>
                  <a:off x="5813364" y="8923290"/>
                  <a:ext cx="66193" cy="74337"/>
                  <a:chOff x="5813364" y="8923290"/>
                  <a:chExt cx="66193" cy="74337"/>
                </a:xfrm>
              </p:grpSpPr>
              <p:sp>
                <p:nvSpPr>
                  <p:cNvPr id="5666" name="Google Shape;5666;p33"/>
                  <p:cNvSpPr/>
                  <p:nvPr/>
                </p:nvSpPr>
                <p:spPr>
                  <a:xfrm>
                    <a:off x="5856147" y="89250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67" name="Google Shape;5667;p33"/>
                  <p:cNvSpPr/>
                  <p:nvPr/>
                </p:nvSpPr>
                <p:spPr>
                  <a:xfrm>
                    <a:off x="5813364" y="8923290"/>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68" name="Google Shape;5668;p33"/>
                <p:cNvGrpSpPr/>
                <p:nvPr/>
              </p:nvGrpSpPr>
              <p:grpSpPr>
                <a:xfrm>
                  <a:off x="6266715" y="8923325"/>
                  <a:ext cx="66124" cy="74320"/>
                  <a:chOff x="6266715" y="8923325"/>
                  <a:chExt cx="66124" cy="74320"/>
                </a:xfrm>
              </p:grpSpPr>
              <p:sp>
                <p:nvSpPr>
                  <p:cNvPr id="5669" name="Google Shape;5669;p33"/>
                  <p:cNvSpPr/>
                  <p:nvPr/>
                </p:nvSpPr>
                <p:spPr>
                  <a:xfrm>
                    <a:off x="6309421"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0" name="Google Shape;5670;p33"/>
                  <p:cNvSpPr/>
                  <p:nvPr/>
                </p:nvSpPr>
                <p:spPr>
                  <a:xfrm>
                    <a:off x="6266715"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71" name="Google Shape;5671;p33"/>
                <p:cNvGrpSpPr/>
                <p:nvPr/>
              </p:nvGrpSpPr>
              <p:grpSpPr>
                <a:xfrm>
                  <a:off x="6719996" y="8923325"/>
                  <a:ext cx="66124" cy="74320"/>
                  <a:chOff x="6719996" y="8923325"/>
                  <a:chExt cx="66124" cy="74320"/>
                </a:xfrm>
              </p:grpSpPr>
              <p:sp>
                <p:nvSpPr>
                  <p:cNvPr id="5672" name="Google Shape;5672;p33"/>
                  <p:cNvSpPr/>
                  <p:nvPr/>
                </p:nvSpPr>
                <p:spPr>
                  <a:xfrm>
                    <a:off x="6762697" y="89250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3" name="Google Shape;5673;p33"/>
                  <p:cNvSpPr/>
                  <p:nvPr/>
                </p:nvSpPr>
                <p:spPr>
                  <a:xfrm>
                    <a:off x="6719996"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74" name="Google Shape;5674;p33"/>
                <p:cNvGrpSpPr/>
                <p:nvPr/>
              </p:nvGrpSpPr>
              <p:grpSpPr>
                <a:xfrm>
                  <a:off x="7173265" y="8923325"/>
                  <a:ext cx="66124" cy="74320"/>
                  <a:chOff x="7173265" y="8923325"/>
                  <a:chExt cx="66124" cy="74320"/>
                </a:xfrm>
              </p:grpSpPr>
              <p:sp>
                <p:nvSpPr>
                  <p:cNvPr id="5675" name="Google Shape;5675;p33"/>
                  <p:cNvSpPr/>
                  <p:nvPr/>
                </p:nvSpPr>
                <p:spPr>
                  <a:xfrm>
                    <a:off x="7215972"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6" name="Google Shape;5676;p33"/>
                  <p:cNvSpPr/>
                  <p:nvPr/>
                </p:nvSpPr>
                <p:spPr>
                  <a:xfrm>
                    <a:off x="7173265"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77" name="Google Shape;5677;p33"/>
                <p:cNvGrpSpPr/>
                <p:nvPr/>
              </p:nvGrpSpPr>
              <p:grpSpPr>
                <a:xfrm>
                  <a:off x="7626547" y="8923325"/>
                  <a:ext cx="66124" cy="74320"/>
                  <a:chOff x="7626547" y="8923325"/>
                  <a:chExt cx="66124" cy="74320"/>
                </a:xfrm>
              </p:grpSpPr>
              <p:sp>
                <p:nvSpPr>
                  <p:cNvPr id="5678" name="Google Shape;5678;p33"/>
                  <p:cNvSpPr/>
                  <p:nvPr/>
                </p:nvSpPr>
                <p:spPr>
                  <a:xfrm>
                    <a:off x="7669244" y="89250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79" name="Google Shape;5679;p33"/>
                  <p:cNvSpPr/>
                  <p:nvPr/>
                </p:nvSpPr>
                <p:spPr>
                  <a:xfrm>
                    <a:off x="7626547" y="8923325"/>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80" name="Google Shape;5680;p33"/>
                <p:cNvGrpSpPr/>
                <p:nvPr/>
              </p:nvGrpSpPr>
              <p:grpSpPr>
                <a:xfrm>
                  <a:off x="8079816" y="8923325"/>
                  <a:ext cx="66124" cy="74320"/>
                  <a:chOff x="8079816" y="8923325"/>
                  <a:chExt cx="66124" cy="74320"/>
                </a:xfrm>
              </p:grpSpPr>
              <p:sp>
                <p:nvSpPr>
                  <p:cNvPr id="5681" name="Google Shape;5681;p33"/>
                  <p:cNvSpPr/>
                  <p:nvPr/>
                </p:nvSpPr>
                <p:spPr>
                  <a:xfrm>
                    <a:off x="8122522"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2" name="Google Shape;5682;p33"/>
                  <p:cNvSpPr/>
                  <p:nvPr/>
                </p:nvSpPr>
                <p:spPr>
                  <a:xfrm>
                    <a:off x="8079816"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83" name="Google Shape;5683;p33"/>
                <p:cNvGrpSpPr/>
                <p:nvPr/>
              </p:nvGrpSpPr>
              <p:grpSpPr>
                <a:xfrm>
                  <a:off x="8533098" y="8923325"/>
                  <a:ext cx="66124" cy="74320"/>
                  <a:chOff x="8533098" y="8923325"/>
                  <a:chExt cx="66124" cy="74320"/>
                </a:xfrm>
              </p:grpSpPr>
              <p:sp>
                <p:nvSpPr>
                  <p:cNvPr id="5684" name="Google Shape;5684;p33"/>
                  <p:cNvSpPr/>
                  <p:nvPr/>
                </p:nvSpPr>
                <p:spPr>
                  <a:xfrm>
                    <a:off x="8575794" y="89250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5" name="Google Shape;5685;p33"/>
                  <p:cNvSpPr/>
                  <p:nvPr/>
                </p:nvSpPr>
                <p:spPr>
                  <a:xfrm>
                    <a:off x="8533098" y="8923325"/>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86" name="Google Shape;5686;p33"/>
                <p:cNvGrpSpPr/>
                <p:nvPr/>
              </p:nvGrpSpPr>
              <p:grpSpPr>
                <a:xfrm>
                  <a:off x="8986367" y="8923325"/>
                  <a:ext cx="66124" cy="74320"/>
                  <a:chOff x="8986367" y="8923325"/>
                  <a:chExt cx="66124" cy="74320"/>
                </a:xfrm>
              </p:grpSpPr>
              <p:sp>
                <p:nvSpPr>
                  <p:cNvPr id="5687" name="Google Shape;5687;p33"/>
                  <p:cNvSpPr/>
                  <p:nvPr/>
                </p:nvSpPr>
                <p:spPr>
                  <a:xfrm>
                    <a:off x="9029073"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88" name="Google Shape;5688;p33"/>
                  <p:cNvSpPr/>
                  <p:nvPr/>
                </p:nvSpPr>
                <p:spPr>
                  <a:xfrm>
                    <a:off x="8986367" y="8923325"/>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89" name="Google Shape;5689;p33"/>
                <p:cNvGrpSpPr/>
                <p:nvPr/>
              </p:nvGrpSpPr>
              <p:grpSpPr>
                <a:xfrm>
                  <a:off x="9439566" y="8923290"/>
                  <a:ext cx="66191" cy="74337"/>
                  <a:chOff x="9439566" y="8923290"/>
                  <a:chExt cx="66191" cy="74337"/>
                </a:xfrm>
              </p:grpSpPr>
              <p:sp>
                <p:nvSpPr>
                  <p:cNvPr id="5690" name="Google Shape;5690;p33"/>
                  <p:cNvSpPr/>
                  <p:nvPr/>
                </p:nvSpPr>
                <p:spPr>
                  <a:xfrm>
                    <a:off x="9482345" y="89250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1" name="Google Shape;5691;p33"/>
                  <p:cNvSpPr/>
                  <p:nvPr/>
                </p:nvSpPr>
                <p:spPr>
                  <a:xfrm>
                    <a:off x="9439566" y="8923290"/>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692" name="Google Shape;5692;p33"/>
              <p:cNvGrpSpPr/>
              <p:nvPr/>
            </p:nvGrpSpPr>
            <p:grpSpPr>
              <a:xfrm>
                <a:off x="6266715" y="9413737"/>
                <a:ext cx="3239042" cy="74355"/>
                <a:chOff x="6266715" y="9413737"/>
                <a:chExt cx="3239042" cy="74355"/>
              </a:xfrm>
            </p:grpSpPr>
            <p:grpSp>
              <p:nvGrpSpPr>
                <p:cNvPr id="5693" name="Google Shape;5693;p33"/>
                <p:cNvGrpSpPr/>
                <p:nvPr/>
              </p:nvGrpSpPr>
              <p:grpSpPr>
                <a:xfrm>
                  <a:off x="6266715" y="9413772"/>
                  <a:ext cx="66124" cy="74320"/>
                  <a:chOff x="6266715" y="9413772"/>
                  <a:chExt cx="66124" cy="74320"/>
                </a:xfrm>
              </p:grpSpPr>
              <p:sp>
                <p:nvSpPr>
                  <p:cNvPr id="5694" name="Google Shape;5694;p33"/>
                  <p:cNvSpPr/>
                  <p:nvPr/>
                </p:nvSpPr>
                <p:spPr>
                  <a:xfrm>
                    <a:off x="6309421"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5" name="Google Shape;5695;p33"/>
                  <p:cNvSpPr/>
                  <p:nvPr/>
                </p:nvSpPr>
                <p:spPr>
                  <a:xfrm>
                    <a:off x="6266715"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96" name="Google Shape;5696;p33"/>
                <p:cNvGrpSpPr/>
                <p:nvPr/>
              </p:nvGrpSpPr>
              <p:grpSpPr>
                <a:xfrm>
                  <a:off x="6719996" y="9413772"/>
                  <a:ext cx="66124" cy="74320"/>
                  <a:chOff x="6719996" y="9413772"/>
                  <a:chExt cx="66124" cy="74320"/>
                </a:xfrm>
              </p:grpSpPr>
              <p:sp>
                <p:nvSpPr>
                  <p:cNvPr id="5697" name="Google Shape;5697;p33"/>
                  <p:cNvSpPr/>
                  <p:nvPr/>
                </p:nvSpPr>
                <p:spPr>
                  <a:xfrm>
                    <a:off x="6762697" y="9415520"/>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698" name="Google Shape;5698;p33"/>
                  <p:cNvSpPr/>
                  <p:nvPr/>
                </p:nvSpPr>
                <p:spPr>
                  <a:xfrm>
                    <a:off x="6719996"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699" name="Google Shape;5699;p33"/>
                <p:cNvGrpSpPr/>
                <p:nvPr/>
              </p:nvGrpSpPr>
              <p:grpSpPr>
                <a:xfrm>
                  <a:off x="7173265" y="9413772"/>
                  <a:ext cx="66124" cy="74320"/>
                  <a:chOff x="7173265" y="9413772"/>
                  <a:chExt cx="66124" cy="74320"/>
                </a:xfrm>
              </p:grpSpPr>
              <p:sp>
                <p:nvSpPr>
                  <p:cNvPr id="5700" name="Google Shape;5700;p33"/>
                  <p:cNvSpPr/>
                  <p:nvPr/>
                </p:nvSpPr>
                <p:spPr>
                  <a:xfrm>
                    <a:off x="7215972"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1" name="Google Shape;5701;p33"/>
                  <p:cNvSpPr/>
                  <p:nvPr/>
                </p:nvSpPr>
                <p:spPr>
                  <a:xfrm>
                    <a:off x="7173265"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02" name="Google Shape;5702;p33"/>
                <p:cNvGrpSpPr/>
                <p:nvPr/>
              </p:nvGrpSpPr>
              <p:grpSpPr>
                <a:xfrm>
                  <a:off x="7626547" y="9413772"/>
                  <a:ext cx="66124" cy="74320"/>
                  <a:chOff x="7626547" y="9413772"/>
                  <a:chExt cx="66124" cy="74320"/>
                </a:xfrm>
              </p:grpSpPr>
              <p:sp>
                <p:nvSpPr>
                  <p:cNvPr id="5703" name="Google Shape;5703;p33"/>
                  <p:cNvSpPr/>
                  <p:nvPr/>
                </p:nvSpPr>
                <p:spPr>
                  <a:xfrm>
                    <a:off x="7669244" y="9415520"/>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4" name="Google Shape;5704;p33"/>
                  <p:cNvSpPr/>
                  <p:nvPr/>
                </p:nvSpPr>
                <p:spPr>
                  <a:xfrm>
                    <a:off x="7626547" y="9413772"/>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05" name="Google Shape;5705;p33"/>
                <p:cNvGrpSpPr/>
                <p:nvPr/>
              </p:nvGrpSpPr>
              <p:grpSpPr>
                <a:xfrm>
                  <a:off x="8079816" y="9413772"/>
                  <a:ext cx="66124" cy="74320"/>
                  <a:chOff x="8079816" y="9413772"/>
                  <a:chExt cx="66124" cy="74320"/>
                </a:xfrm>
              </p:grpSpPr>
              <p:sp>
                <p:nvSpPr>
                  <p:cNvPr id="5706" name="Google Shape;5706;p33"/>
                  <p:cNvSpPr/>
                  <p:nvPr/>
                </p:nvSpPr>
                <p:spPr>
                  <a:xfrm>
                    <a:off x="8122522"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07" name="Google Shape;5707;p33"/>
                  <p:cNvSpPr/>
                  <p:nvPr/>
                </p:nvSpPr>
                <p:spPr>
                  <a:xfrm>
                    <a:off x="8079816"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08" name="Google Shape;5708;p33"/>
                <p:cNvGrpSpPr/>
                <p:nvPr/>
              </p:nvGrpSpPr>
              <p:grpSpPr>
                <a:xfrm>
                  <a:off x="8533098" y="9413772"/>
                  <a:ext cx="66124" cy="74320"/>
                  <a:chOff x="8533098" y="9413772"/>
                  <a:chExt cx="66124" cy="74320"/>
                </a:xfrm>
              </p:grpSpPr>
              <p:sp>
                <p:nvSpPr>
                  <p:cNvPr id="5709" name="Google Shape;5709;p33"/>
                  <p:cNvSpPr/>
                  <p:nvPr/>
                </p:nvSpPr>
                <p:spPr>
                  <a:xfrm>
                    <a:off x="8575794" y="9415520"/>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10" name="Google Shape;5710;p33"/>
                  <p:cNvSpPr/>
                  <p:nvPr/>
                </p:nvSpPr>
                <p:spPr>
                  <a:xfrm>
                    <a:off x="8533098" y="9413772"/>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11" name="Google Shape;5711;p33"/>
                <p:cNvGrpSpPr/>
                <p:nvPr/>
              </p:nvGrpSpPr>
              <p:grpSpPr>
                <a:xfrm>
                  <a:off x="8986367" y="9413772"/>
                  <a:ext cx="66124" cy="74320"/>
                  <a:chOff x="8986367" y="9413772"/>
                  <a:chExt cx="66124" cy="74320"/>
                </a:xfrm>
              </p:grpSpPr>
              <p:sp>
                <p:nvSpPr>
                  <p:cNvPr id="5712" name="Google Shape;5712;p33"/>
                  <p:cNvSpPr/>
                  <p:nvPr/>
                </p:nvSpPr>
                <p:spPr>
                  <a:xfrm>
                    <a:off x="9029073"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13" name="Google Shape;5713;p33"/>
                  <p:cNvSpPr/>
                  <p:nvPr/>
                </p:nvSpPr>
                <p:spPr>
                  <a:xfrm>
                    <a:off x="8986367" y="9413772"/>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14" name="Google Shape;5714;p33"/>
                <p:cNvGrpSpPr/>
                <p:nvPr/>
              </p:nvGrpSpPr>
              <p:grpSpPr>
                <a:xfrm>
                  <a:off x="9439566" y="9413737"/>
                  <a:ext cx="66191" cy="74337"/>
                  <a:chOff x="9439566" y="9413737"/>
                  <a:chExt cx="66191" cy="74337"/>
                </a:xfrm>
              </p:grpSpPr>
              <p:sp>
                <p:nvSpPr>
                  <p:cNvPr id="5715" name="Google Shape;5715;p33"/>
                  <p:cNvSpPr/>
                  <p:nvPr/>
                </p:nvSpPr>
                <p:spPr>
                  <a:xfrm>
                    <a:off x="9482345" y="9415520"/>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16" name="Google Shape;5716;p33"/>
                  <p:cNvSpPr/>
                  <p:nvPr/>
                </p:nvSpPr>
                <p:spPr>
                  <a:xfrm>
                    <a:off x="9439566" y="9413737"/>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84"/>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717" name="Google Shape;5717;p33"/>
              <p:cNvGrpSpPr/>
              <p:nvPr/>
            </p:nvGrpSpPr>
            <p:grpSpPr>
              <a:xfrm>
                <a:off x="6719996" y="9904197"/>
                <a:ext cx="2785758" cy="74342"/>
                <a:chOff x="6719996" y="9904197"/>
                <a:chExt cx="2785758" cy="74342"/>
              </a:xfrm>
            </p:grpSpPr>
            <p:grpSp>
              <p:nvGrpSpPr>
                <p:cNvPr id="5718" name="Google Shape;5718;p33"/>
                <p:cNvGrpSpPr/>
                <p:nvPr/>
              </p:nvGrpSpPr>
              <p:grpSpPr>
                <a:xfrm>
                  <a:off x="6719996" y="9904219"/>
                  <a:ext cx="66124" cy="74320"/>
                  <a:chOff x="6719996" y="9904219"/>
                  <a:chExt cx="66124" cy="74320"/>
                </a:xfrm>
              </p:grpSpPr>
              <p:sp>
                <p:nvSpPr>
                  <p:cNvPr id="5719" name="Google Shape;5719;p33"/>
                  <p:cNvSpPr/>
                  <p:nvPr/>
                </p:nvSpPr>
                <p:spPr>
                  <a:xfrm>
                    <a:off x="6762697" y="9905977"/>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0" name="Google Shape;5720;p33"/>
                  <p:cNvSpPr/>
                  <p:nvPr/>
                </p:nvSpPr>
                <p:spPr>
                  <a:xfrm>
                    <a:off x="6719996"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21" name="Google Shape;5721;p33"/>
                <p:cNvGrpSpPr/>
                <p:nvPr/>
              </p:nvGrpSpPr>
              <p:grpSpPr>
                <a:xfrm>
                  <a:off x="7173265" y="9904219"/>
                  <a:ext cx="66124" cy="74320"/>
                  <a:chOff x="7173265" y="9904219"/>
                  <a:chExt cx="66124" cy="74320"/>
                </a:xfrm>
              </p:grpSpPr>
              <p:sp>
                <p:nvSpPr>
                  <p:cNvPr id="5722" name="Google Shape;5722;p33"/>
                  <p:cNvSpPr/>
                  <p:nvPr/>
                </p:nvSpPr>
                <p:spPr>
                  <a:xfrm>
                    <a:off x="7215972" y="9905977"/>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3" name="Google Shape;5723;p33"/>
                  <p:cNvSpPr/>
                  <p:nvPr/>
                </p:nvSpPr>
                <p:spPr>
                  <a:xfrm>
                    <a:off x="7173265"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24" name="Google Shape;5724;p33"/>
                <p:cNvGrpSpPr/>
                <p:nvPr/>
              </p:nvGrpSpPr>
              <p:grpSpPr>
                <a:xfrm>
                  <a:off x="7626547" y="9904219"/>
                  <a:ext cx="66124" cy="74320"/>
                  <a:chOff x="7626547" y="9904219"/>
                  <a:chExt cx="66124" cy="74320"/>
                </a:xfrm>
              </p:grpSpPr>
              <p:sp>
                <p:nvSpPr>
                  <p:cNvPr id="5725" name="Google Shape;5725;p33"/>
                  <p:cNvSpPr/>
                  <p:nvPr/>
                </p:nvSpPr>
                <p:spPr>
                  <a:xfrm>
                    <a:off x="7669244" y="9905977"/>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6" name="Google Shape;5726;p33"/>
                  <p:cNvSpPr/>
                  <p:nvPr/>
                </p:nvSpPr>
                <p:spPr>
                  <a:xfrm>
                    <a:off x="7626547" y="9904219"/>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27" name="Google Shape;5727;p33"/>
                <p:cNvGrpSpPr/>
                <p:nvPr/>
              </p:nvGrpSpPr>
              <p:grpSpPr>
                <a:xfrm>
                  <a:off x="8079816" y="9904219"/>
                  <a:ext cx="66124" cy="74320"/>
                  <a:chOff x="8079816" y="9904219"/>
                  <a:chExt cx="66124" cy="74320"/>
                </a:xfrm>
              </p:grpSpPr>
              <p:sp>
                <p:nvSpPr>
                  <p:cNvPr id="5728" name="Google Shape;5728;p33"/>
                  <p:cNvSpPr/>
                  <p:nvPr/>
                </p:nvSpPr>
                <p:spPr>
                  <a:xfrm>
                    <a:off x="8122522" y="9905977"/>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29" name="Google Shape;5729;p33"/>
                  <p:cNvSpPr/>
                  <p:nvPr/>
                </p:nvSpPr>
                <p:spPr>
                  <a:xfrm>
                    <a:off x="8079816" y="9904219"/>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30" name="Google Shape;5730;p33"/>
                <p:cNvGrpSpPr/>
                <p:nvPr/>
              </p:nvGrpSpPr>
              <p:grpSpPr>
                <a:xfrm>
                  <a:off x="8533098" y="9904219"/>
                  <a:ext cx="66124" cy="74320"/>
                  <a:chOff x="8533098" y="9904219"/>
                  <a:chExt cx="66124" cy="74320"/>
                </a:xfrm>
              </p:grpSpPr>
              <p:sp>
                <p:nvSpPr>
                  <p:cNvPr id="5731" name="Google Shape;5731;p33"/>
                  <p:cNvSpPr/>
                  <p:nvPr/>
                </p:nvSpPr>
                <p:spPr>
                  <a:xfrm>
                    <a:off x="8575794" y="9905977"/>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32" name="Google Shape;5732;p33"/>
                  <p:cNvSpPr/>
                  <p:nvPr/>
                </p:nvSpPr>
                <p:spPr>
                  <a:xfrm>
                    <a:off x="8533098" y="9904219"/>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33" name="Google Shape;5733;p33"/>
                <p:cNvGrpSpPr/>
                <p:nvPr/>
              </p:nvGrpSpPr>
              <p:grpSpPr>
                <a:xfrm>
                  <a:off x="8986367" y="9904219"/>
                  <a:ext cx="66124" cy="74320"/>
                  <a:chOff x="8986367" y="9904219"/>
                  <a:chExt cx="66124" cy="74320"/>
                </a:xfrm>
              </p:grpSpPr>
              <p:sp>
                <p:nvSpPr>
                  <p:cNvPr id="5734" name="Google Shape;5734;p33"/>
                  <p:cNvSpPr/>
                  <p:nvPr/>
                </p:nvSpPr>
                <p:spPr>
                  <a:xfrm>
                    <a:off x="9029073" y="9905977"/>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35" name="Google Shape;5735;p33"/>
                  <p:cNvSpPr/>
                  <p:nvPr/>
                </p:nvSpPr>
                <p:spPr>
                  <a:xfrm>
                    <a:off x="8986367" y="9904219"/>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36" name="Google Shape;5736;p33"/>
                <p:cNvGrpSpPr/>
                <p:nvPr/>
              </p:nvGrpSpPr>
              <p:grpSpPr>
                <a:xfrm>
                  <a:off x="9439610" y="9904197"/>
                  <a:ext cx="66144" cy="74309"/>
                  <a:chOff x="9439610" y="9904197"/>
                  <a:chExt cx="66144" cy="74309"/>
                </a:xfrm>
              </p:grpSpPr>
              <p:sp>
                <p:nvSpPr>
                  <p:cNvPr id="5737" name="Google Shape;5737;p33"/>
                  <p:cNvSpPr/>
                  <p:nvPr/>
                </p:nvSpPr>
                <p:spPr>
                  <a:xfrm>
                    <a:off x="9482345" y="9905977"/>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38" name="Google Shape;5738;p33"/>
                  <p:cNvSpPr/>
                  <p:nvPr/>
                </p:nvSpPr>
                <p:spPr>
                  <a:xfrm>
                    <a:off x="9439610" y="9904197"/>
                    <a:ext cx="66144" cy="74309"/>
                  </a:xfrm>
                  <a:custGeom>
                    <a:rect b="b" l="l" r="r" t="t"/>
                    <a:pathLst>
                      <a:path extrusionOk="0" h="74309" w="66144">
                        <a:moveTo>
                          <a:pt x="66023" y="36616"/>
                        </a:moveTo>
                        <a:cubicBezTo>
                          <a:pt x="63146" y="2457"/>
                          <a:pt x="31854" y="-3173"/>
                          <a:pt x="45679" y="3454"/>
                        </a:cubicBezTo>
                        <a:cubicBezTo>
                          <a:pt x="35339" y="-1762"/>
                          <a:pt x="25271" y="-934"/>
                          <a:pt x="16214" y="5020"/>
                        </a:cubicBezTo>
                        <a:cubicBezTo>
                          <a:pt x="-19031" y="28643"/>
                          <a:pt x="9424" y="86800"/>
                          <a:pt x="42298" y="71902"/>
                        </a:cubicBezTo>
                        <a:cubicBezTo>
                          <a:pt x="70597" y="58893"/>
                          <a:pt x="65660" y="32021"/>
                          <a:pt x="66023" y="3661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5739" name="Google Shape;5739;p33"/>
            <p:cNvSpPr/>
            <p:nvPr/>
          </p:nvSpPr>
          <p:spPr>
            <a:xfrm rot="-103101">
              <a:off x="2786351" y="4571795"/>
              <a:ext cx="594249" cy="689136"/>
            </a:xfrm>
            <a:custGeom>
              <a:rect b="b" l="l" r="r" t="t"/>
              <a:pathLst>
                <a:path extrusionOk="0" h="1377652" w="1187963">
                  <a:moveTo>
                    <a:pt x="805922" y="1101390"/>
                  </a:moveTo>
                  <a:cubicBezTo>
                    <a:pt x="885598" y="1178484"/>
                    <a:pt x="972323" y="1248019"/>
                    <a:pt x="1065333" y="1308390"/>
                  </a:cubicBezTo>
                  <a:cubicBezTo>
                    <a:pt x="1112822" y="1339222"/>
                    <a:pt x="1158394" y="1366482"/>
                    <a:pt x="1187963" y="1377653"/>
                  </a:cubicBezTo>
                  <a:cubicBezTo>
                    <a:pt x="1089188" y="1271292"/>
                    <a:pt x="1058569" y="1112599"/>
                    <a:pt x="1010522" y="968429"/>
                  </a:cubicBezTo>
                  <a:cubicBezTo>
                    <a:pt x="951475" y="789686"/>
                    <a:pt x="993677" y="618631"/>
                    <a:pt x="942365" y="608069"/>
                  </a:cubicBezTo>
                  <a:cubicBezTo>
                    <a:pt x="525481" y="522833"/>
                    <a:pt x="192653" y="361875"/>
                    <a:pt x="0" y="0"/>
                  </a:cubicBezTo>
                  <a:cubicBezTo>
                    <a:pt x="10664" y="43505"/>
                    <a:pt x="26680" y="93766"/>
                    <a:pt x="47671" y="148442"/>
                  </a:cubicBezTo>
                  <a:cubicBezTo>
                    <a:pt x="137195" y="381627"/>
                    <a:pt x="278769" y="591358"/>
                    <a:pt x="458361" y="765105"/>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740" name="Google Shape;5740;p33"/>
          <p:cNvSpPr txBox="1"/>
          <p:nvPr/>
        </p:nvSpPr>
        <p:spPr>
          <a:xfrm>
            <a:off x="429750" y="305675"/>
            <a:ext cx="4772400" cy="11253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3400"/>
              <a:buFont typeface="Arial"/>
              <a:buNone/>
            </a:pPr>
            <a:r>
              <a:rPr b="0" i="0" lang="nl" sz="3400" u="none" cap="none" strike="noStrike">
                <a:solidFill>
                  <a:schemeClr val="dk1"/>
                </a:solidFill>
                <a:latin typeface="Mali Medium"/>
                <a:ea typeface="Mali Medium"/>
                <a:cs typeface="Mali Medium"/>
                <a:sym typeface="Mali Medium"/>
              </a:rPr>
              <a:t>Inclusie van </a:t>
            </a:r>
            <a:r>
              <a:rPr lang="nl" sz="3400">
                <a:solidFill>
                  <a:schemeClr val="dk1"/>
                </a:solidFill>
                <a:latin typeface="Mali Medium"/>
                <a:ea typeface="Mali Medium"/>
                <a:cs typeface="Mali Medium"/>
                <a:sym typeface="Mali Medium"/>
              </a:rPr>
              <a:t>personen met een h</a:t>
            </a:r>
            <a:r>
              <a:rPr b="0" i="0" lang="nl" sz="3400" u="none" cap="none" strike="noStrike">
                <a:solidFill>
                  <a:schemeClr val="dk1"/>
                </a:solidFill>
                <a:latin typeface="Mali Medium"/>
                <a:ea typeface="Mali Medium"/>
                <a:cs typeface="Mali Medium"/>
                <a:sym typeface="Mali Medium"/>
              </a:rPr>
              <a:t>andicap</a:t>
            </a:r>
            <a:endParaRPr b="0" i="0" sz="500" u="none" cap="none" strike="noStrike">
              <a:solidFill>
                <a:schemeClr val="dk1"/>
              </a:solidFill>
              <a:latin typeface="Mali Medium"/>
              <a:ea typeface="Mali Medium"/>
              <a:cs typeface="Mali Medium"/>
              <a:sym typeface="Mali Medium"/>
            </a:endParaRPr>
          </a:p>
        </p:txBody>
      </p:sp>
      <p:sp>
        <p:nvSpPr>
          <p:cNvPr id="5741" name="Google Shape;5741;p33"/>
          <p:cNvSpPr txBox="1"/>
          <p:nvPr/>
        </p:nvSpPr>
        <p:spPr>
          <a:xfrm>
            <a:off x="5726900" y="559025"/>
            <a:ext cx="3107400" cy="43284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1900"/>
              <a:buFont typeface="Arial"/>
              <a:buNone/>
            </a:pPr>
            <a:r>
              <a:rPr b="0" i="0" lang="nl" sz="1900" u="none" cap="none" strike="noStrike">
                <a:solidFill>
                  <a:schemeClr val="lt1"/>
                </a:solidFill>
                <a:latin typeface="Nunito Medium"/>
                <a:ea typeface="Nunito Medium"/>
                <a:cs typeface="Nunito Medium"/>
                <a:sym typeface="Nunito Medium"/>
              </a:rPr>
              <a:t>Zorgen voor gelijkheid</a:t>
            </a:r>
            <a:endParaRPr b="0" i="0" sz="1900" u="none" cap="none" strike="noStrike">
              <a:solidFill>
                <a:schemeClr val="lt1"/>
              </a:solidFill>
              <a:latin typeface="Nunito Medium"/>
              <a:ea typeface="Nunito Medium"/>
              <a:cs typeface="Nunito Medium"/>
              <a:sym typeface="Nunito Medium"/>
            </a:endParaRPr>
          </a:p>
          <a:p>
            <a:pPr indent="0" lvl="0" marL="0" marR="0" rtl="0" algn="ctr">
              <a:lnSpc>
                <a:spcPct val="115000"/>
              </a:lnSpc>
              <a:spcBef>
                <a:spcPts val="0"/>
              </a:spcBef>
              <a:spcAft>
                <a:spcPts val="0"/>
              </a:spcAft>
              <a:buClr>
                <a:srgbClr val="000000"/>
              </a:buClr>
              <a:buSzPts val="1900"/>
              <a:buFont typeface="Arial"/>
              <a:buNone/>
            </a:pPr>
            <a:r>
              <a:rPr b="0" i="0" lang="nl" sz="1900" u="none" cap="none" strike="noStrike">
                <a:solidFill>
                  <a:schemeClr val="lt1"/>
                </a:solidFill>
                <a:latin typeface="Nunito Medium"/>
                <a:ea typeface="Nunito Medium"/>
                <a:cs typeface="Nunito Medium"/>
                <a:sym typeface="Nunito Medium"/>
              </a:rPr>
              <a:t>mogelijkheden</a:t>
            </a:r>
            <a:endParaRPr b="0" i="0" sz="1900" u="none" cap="none" strike="noStrike">
              <a:solidFill>
                <a:schemeClr val="lt1"/>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900"/>
              <a:buFont typeface="Arial"/>
              <a:buNone/>
            </a:pPr>
            <a:r>
              <a:t/>
            </a:r>
            <a:endParaRPr b="0" i="0" sz="1900" u="none" cap="none" strike="noStrike">
              <a:solidFill>
                <a:schemeClr val="lt1"/>
              </a:solidFill>
              <a:latin typeface="Nunito Medium"/>
              <a:ea typeface="Nunito Medium"/>
              <a:cs typeface="Nunito Medium"/>
              <a:sym typeface="Nunito Medium"/>
            </a:endParaRPr>
          </a:p>
          <a:p>
            <a:pPr indent="0" lvl="0" marL="0" marR="0" rtl="0" algn="ctr">
              <a:lnSpc>
                <a:spcPct val="115000"/>
              </a:lnSpc>
              <a:spcBef>
                <a:spcPts val="0"/>
              </a:spcBef>
              <a:spcAft>
                <a:spcPts val="0"/>
              </a:spcAft>
              <a:buClr>
                <a:srgbClr val="000000"/>
              </a:buClr>
              <a:buSzPts val="1900"/>
              <a:buFont typeface="Arial"/>
              <a:buNone/>
            </a:pPr>
            <a:r>
              <a:rPr lang="nl" sz="1900">
                <a:solidFill>
                  <a:schemeClr val="lt1"/>
                </a:solidFill>
                <a:latin typeface="Nunito Medium"/>
                <a:ea typeface="Nunito Medium"/>
                <a:cs typeface="Nunito Medium"/>
                <a:sym typeface="Nunito Medium"/>
              </a:rPr>
              <a:t>Verwijderen </a:t>
            </a:r>
            <a:r>
              <a:rPr b="0" i="0" lang="nl" sz="1900" u="none" cap="none" strike="noStrike">
                <a:solidFill>
                  <a:schemeClr val="lt1"/>
                </a:solidFill>
                <a:latin typeface="Nunito Medium"/>
                <a:ea typeface="Nunito Medium"/>
                <a:cs typeface="Nunito Medium"/>
                <a:sym typeface="Nunito Medium"/>
              </a:rPr>
              <a:t>uitsluiting</a:t>
            </a:r>
            <a:endParaRPr b="0" i="0" sz="1900" u="none" cap="none" strike="noStrike">
              <a:solidFill>
                <a:schemeClr val="lt1"/>
              </a:solidFill>
              <a:latin typeface="Nunito Medium"/>
              <a:ea typeface="Nunito Medium"/>
              <a:cs typeface="Nunito Medium"/>
              <a:sym typeface="Nunito Medium"/>
            </a:endParaRPr>
          </a:p>
          <a:p>
            <a:pPr indent="0" lvl="0" marL="0" marR="0" rtl="0" algn="ctr">
              <a:lnSpc>
                <a:spcPct val="115000"/>
              </a:lnSpc>
              <a:spcBef>
                <a:spcPts val="0"/>
              </a:spcBef>
              <a:spcAft>
                <a:spcPts val="0"/>
              </a:spcAft>
              <a:buClr>
                <a:srgbClr val="000000"/>
              </a:buClr>
              <a:buSzPts val="1900"/>
              <a:buFont typeface="Arial"/>
              <a:buNone/>
            </a:pPr>
            <a:r>
              <a:rPr b="0" i="0" lang="nl" sz="1900" u="none" cap="none" strike="noStrike">
                <a:solidFill>
                  <a:schemeClr val="lt1"/>
                </a:solidFill>
                <a:latin typeface="Nunito Medium"/>
                <a:ea typeface="Nunito Medium"/>
                <a:cs typeface="Nunito Medium"/>
                <a:sym typeface="Nunito Medium"/>
              </a:rPr>
              <a:t> </a:t>
            </a:r>
            <a:endParaRPr b="0" i="0" sz="1900" u="none" cap="none" strike="noStrike">
              <a:solidFill>
                <a:schemeClr val="lt1"/>
              </a:solidFill>
              <a:latin typeface="Nunito Medium"/>
              <a:ea typeface="Nunito Medium"/>
              <a:cs typeface="Nunito Medium"/>
              <a:sym typeface="Nunito Medium"/>
            </a:endParaRPr>
          </a:p>
          <a:p>
            <a:pPr indent="0" lvl="0" marL="0" marR="0" rtl="0" algn="ctr">
              <a:lnSpc>
                <a:spcPct val="115000"/>
              </a:lnSpc>
              <a:spcBef>
                <a:spcPts val="0"/>
              </a:spcBef>
              <a:spcAft>
                <a:spcPts val="0"/>
              </a:spcAft>
              <a:buClr>
                <a:srgbClr val="000000"/>
              </a:buClr>
              <a:buSzPts val="1900"/>
              <a:buFont typeface="Arial"/>
              <a:buNone/>
            </a:pPr>
            <a:r>
              <a:rPr b="0" i="0" lang="nl" sz="1900" u="none" cap="none" strike="noStrike">
                <a:solidFill>
                  <a:schemeClr val="lt1"/>
                </a:solidFill>
                <a:latin typeface="Nunito Medium"/>
                <a:ea typeface="Nunito Medium"/>
                <a:cs typeface="Nunito Medium"/>
                <a:sym typeface="Nunito Medium"/>
              </a:rPr>
              <a:t>Rekening houdend</a:t>
            </a:r>
            <a:endParaRPr b="0" i="0" sz="1900" u="none" cap="none" strike="noStrike">
              <a:solidFill>
                <a:schemeClr val="lt1"/>
              </a:solidFill>
              <a:latin typeface="Nunito Medium"/>
              <a:ea typeface="Nunito Medium"/>
              <a:cs typeface="Nunito Medium"/>
              <a:sym typeface="Nunito Medium"/>
            </a:endParaRPr>
          </a:p>
          <a:p>
            <a:pPr indent="0" lvl="0" marL="0" marR="0" rtl="0" algn="ctr">
              <a:lnSpc>
                <a:spcPct val="115000"/>
              </a:lnSpc>
              <a:spcBef>
                <a:spcPts val="0"/>
              </a:spcBef>
              <a:spcAft>
                <a:spcPts val="0"/>
              </a:spcAft>
              <a:buClr>
                <a:srgbClr val="000000"/>
              </a:buClr>
              <a:buSzPts val="1900"/>
              <a:buFont typeface="Arial"/>
              <a:buNone/>
            </a:pPr>
            <a:r>
              <a:rPr b="0" i="0" lang="nl" sz="1900" u="none" cap="none" strike="noStrike">
                <a:solidFill>
                  <a:schemeClr val="lt1"/>
                </a:solidFill>
                <a:latin typeface="Nunito Medium"/>
                <a:ea typeface="Nunito Medium"/>
                <a:cs typeface="Nunito Medium"/>
                <a:sym typeface="Nunito Medium"/>
              </a:rPr>
              <a:t>van individuele behoeften</a:t>
            </a:r>
            <a:endParaRPr b="0" i="0" sz="1900" u="none" cap="none" strike="noStrike">
              <a:solidFill>
                <a:schemeClr val="lt1"/>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900"/>
              <a:buFont typeface="Arial"/>
              <a:buNone/>
            </a:pPr>
            <a:r>
              <a:t/>
            </a:r>
            <a:endParaRPr b="0" i="0" sz="1900" u="none" cap="none" strike="noStrike">
              <a:solidFill>
                <a:schemeClr val="lt1"/>
              </a:solidFill>
              <a:latin typeface="Nunito Medium"/>
              <a:ea typeface="Nunito Medium"/>
              <a:cs typeface="Nunito Medium"/>
              <a:sym typeface="Nunito Medium"/>
            </a:endParaRPr>
          </a:p>
          <a:p>
            <a:pPr indent="0" lvl="0" marL="0" marR="0" rtl="0" algn="ctr">
              <a:lnSpc>
                <a:spcPct val="115000"/>
              </a:lnSpc>
              <a:spcBef>
                <a:spcPts val="0"/>
              </a:spcBef>
              <a:spcAft>
                <a:spcPts val="0"/>
              </a:spcAft>
              <a:buClr>
                <a:srgbClr val="000000"/>
              </a:buClr>
              <a:buSzPts val="1900"/>
              <a:buFont typeface="Arial"/>
              <a:buNone/>
            </a:pPr>
            <a:r>
              <a:rPr b="0" i="0" lang="nl" sz="1900" u="none" cap="none" strike="noStrike">
                <a:solidFill>
                  <a:schemeClr val="lt1"/>
                </a:solidFill>
                <a:latin typeface="Nunito Medium"/>
                <a:ea typeface="Nunito Medium"/>
                <a:cs typeface="Nunito Medium"/>
                <a:sym typeface="Nunito Medium"/>
              </a:rPr>
              <a:t>Een cultuur opbouwen</a:t>
            </a:r>
            <a:endParaRPr b="0" i="0" sz="1900" u="none" cap="none" strike="noStrike">
              <a:solidFill>
                <a:schemeClr val="lt1"/>
              </a:solidFill>
              <a:latin typeface="Nunito Medium"/>
              <a:ea typeface="Nunito Medium"/>
              <a:cs typeface="Nunito Medium"/>
              <a:sym typeface="Nunito Medium"/>
            </a:endParaRPr>
          </a:p>
          <a:p>
            <a:pPr indent="0" lvl="0" marL="0" marR="0" rtl="0" algn="ctr">
              <a:lnSpc>
                <a:spcPct val="115000"/>
              </a:lnSpc>
              <a:spcBef>
                <a:spcPts val="0"/>
              </a:spcBef>
              <a:spcAft>
                <a:spcPts val="0"/>
              </a:spcAft>
              <a:buClr>
                <a:srgbClr val="000000"/>
              </a:buClr>
              <a:buSzPts val="1900"/>
              <a:buFont typeface="Arial"/>
              <a:buNone/>
            </a:pPr>
            <a:r>
              <a:rPr b="0" i="0" lang="nl" sz="1900" u="none" cap="none" strike="noStrike">
                <a:solidFill>
                  <a:schemeClr val="lt1"/>
                </a:solidFill>
                <a:latin typeface="Nunito Medium"/>
                <a:ea typeface="Nunito Medium"/>
                <a:cs typeface="Nunito Medium"/>
                <a:sym typeface="Nunito Medium"/>
              </a:rPr>
              <a:t>van acceptatie en respect</a:t>
            </a:r>
            <a:endParaRPr b="0" i="0" sz="1900" u="none" cap="none" strike="noStrike">
              <a:solidFill>
                <a:schemeClr val="lt1"/>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900"/>
              <a:buFont typeface="Arial"/>
              <a:buNone/>
            </a:pPr>
            <a:r>
              <a:t/>
            </a:r>
            <a:endParaRPr b="0" i="0" sz="1900" u="none" cap="none" strike="noStrike">
              <a:solidFill>
                <a:schemeClr val="lt1"/>
              </a:solidFill>
              <a:latin typeface="Nunito Medium"/>
              <a:ea typeface="Nunito Medium"/>
              <a:cs typeface="Nunito Medium"/>
              <a:sym typeface="Nunito Medium"/>
            </a:endParaRPr>
          </a:p>
          <a:p>
            <a:pPr indent="0" lvl="0" marL="0" marR="0" rtl="0" algn="ctr">
              <a:lnSpc>
                <a:spcPct val="115000"/>
              </a:lnSpc>
              <a:spcBef>
                <a:spcPts val="0"/>
              </a:spcBef>
              <a:spcAft>
                <a:spcPts val="0"/>
              </a:spcAft>
              <a:buClr>
                <a:srgbClr val="000000"/>
              </a:buClr>
              <a:buSzPts val="1900"/>
              <a:buFont typeface="Arial"/>
              <a:buNone/>
            </a:pPr>
            <a:r>
              <a:rPr b="0" i="0" lang="nl" sz="1900" u="none" cap="none" strike="noStrike">
                <a:solidFill>
                  <a:schemeClr val="lt1"/>
                </a:solidFill>
                <a:latin typeface="Nunito Medium"/>
                <a:ea typeface="Nunito Medium"/>
                <a:cs typeface="Nunito Medium"/>
                <a:sym typeface="Nunito Medium"/>
              </a:rPr>
              <a:t>Verrijking van de sociale diversiteit</a:t>
            </a:r>
            <a:endParaRPr b="0" i="0" sz="1900" u="none" cap="none" strike="noStrike">
              <a:solidFill>
                <a:schemeClr val="lt1"/>
              </a:solidFill>
              <a:latin typeface="Nunito Medium"/>
              <a:ea typeface="Nunito Medium"/>
              <a:cs typeface="Nunito Medium"/>
              <a:sym typeface="Nunito Medium"/>
            </a:endParaRPr>
          </a:p>
        </p:txBody>
      </p:sp>
      <p:grpSp>
        <p:nvGrpSpPr>
          <p:cNvPr id="5742" name="Google Shape;5742;p33"/>
          <p:cNvGrpSpPr/>
          <p:nvPr/>
        </p:nvGrpSpPr>
        <p:grpSpPr>
          <a:xfrm>
            <a:off x="860325" y="3042520"/>
            <a:ext cx="1353429" cy="461308"/>
            <a:chOff x="7820300" y="8080841"/>
            <a:chExt cx="2706857" cy="922617"/>
          </a:xfrm>
        </p:grpSpPr>
        <p:grpSp>
          <p:nvGrpSpPr>
            <p:cNvPr id="5743" name="Google Shape;5743;p33"/>
            <p:cNvGrpSpPr/>
            <p:nvPr/>
          </p:nvGrpSpPr>
          <p:grpSpPr>
            <a:xfrm>
              <a:off x="7820300" y="8080841"/>
              <a:ext cx="2706857" cy="922617"/>
              <a:chOff x="7820300" y="8080841"/>
              <a:chExt cx="2706857" cy="922617"/>
            </a:xfrm>
          </p:grpSpPr>
          <p:sp>
            <p:nvSpPr>
              <p:cNvPr id="5744" name="Google Shape;5744;p33"/>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5" name="Google Shape;5745;p33"/>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6" name="Google Shape;5746;p33"/>
              <p:cNvSpPr/>
              <p:nvPr/>
            </p:nvSpPr>
            <p:spPr>
              <a:xfrm>
                <a:off x="9434084" y="8099288"/>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47" name="Google Shape;5747;p33"/>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48" name="Google Shape;5748;p33"/>
            <p:cNvGrpSpPr/>
            <p:nvPr/>
          </p:nvGrpSpPr>
          <p:grpSpPr>
            <a:xfrm>
              <a:off x="7820300" y="8080841"/>
              <a:ext cx="2706857" cy="922617"/>
              <a:chOff x="7820300" y="8080841"/>
              <a:chExt cx="2706857" cy="922617"/>
            </a:xfrm>
          </p:grpSpPr>
          <p:sp>
            <p:nvSpPr>
              <p:cNvPr id="5749" name="Google Shape;5749;p33"/>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50" name="Google Shape;5750;p33"/>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51" name="Google Shape;5751;p33"/>
              <p:cNvSpPr/>
              <p:nvPr/>
            </p:nvSpPr>
            <p:spPr>
              <a:xfrm>
                <a:off x="9434084" y="8099288"/>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52" name="Google Shape;5752;p33"/>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5753" name="Google Shape;5753;p33"/>
          <p:cNvPicPr preferRelativeResize="0"/>
          <p:nvPr/>
        </p:nvPicPr>
        <p:blipFill rotWithShape="1">
          <a:blip r:embed="rId3">
            <a:alphaModFix/>
          </a:blip>
          <a:srcRect b="0" l="0" r="0" t="0"/>
          <a:stretch/>
        </p:blipFill>
        <p:spPr>
          <a:xfrm>
            <a:off x="2736300" y="1894975"/>
            <a:ext cx="2017100" cy="201710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EF0FF"/>
        </a:solidFill>
      </p:bgPr>
    </p:bg>
    <p:spTree>
      <p:nvGrpSpPr>
        <p:cNvPr id="5757" name="Shape 5757"/>
        <p:cNvGrpSpPr/>
        <p:nvPr/>
      </p:nvGrpSpPr>
      <p:grpSpPr>
        <a:xfrm>
          <a:off x="0" y="0"/>
          <a:ext cx="0" cy="0"/>
          <a:chOff x="0" y="0"/>
          <a:chExt cx="0" cy="0"/>
        </a:xfrm>
      </p:grpSpPr>
      <p:grpSp>
        <p:nvGrpSpPr>
          <p:cNvPr id="5758" name="Google Shape;5758;p34"/>
          <p:cNvGrpSpPr/>
          <p:nvPr/>
        </p:nvGrpSpPr>
        <p:grpSpPr>
          <a:xfrm>
            <a:off x="3169580" y="302961"/>
            <a:ext cx="4497701" cy="4548235"/>
            <a:chOff x="3169580" y="302961"/>
            <a:chExt cx="4497701" cy="4548235"/>
          </a:xfrm>
        </p:grpSpPr>
        <p:sp>
          <p:nvSpPr>
            <p:cNvPr id="5759" name="Google Shape;5759;p34"/>
            <p:cNvSpPr/>
            <p:nvPr/>
          </p:nvSpPr>
          <p:spPr>
            <a:xfrm rot="-154594">
              <a:off x="3265383" y="397547"/>
              <a:ext cx="4306095" cy="4359064"/>
            </a:xfrm>
            <a:custGeom>
              <a:rect b="b" l="l" r="r" t="t"/>
              <a:pathLst>
                <a:path extrusionOk="0" h="8709315" w="8603484">
                  <a:moveTo>
                    <a:pt x="2" y="8567242"/>
                  </a:moveTo>
                  <a:cubicBezTo>
                    <a:pt x="-434" y="8646618"/>
                    <a:pt x="64632" y="8710771"/>
                    <a:pt x="144064" y="8709291"/>
                  </a:cubicBezTo>
                  <a:cubicBezTo>
                    <a:pt x="8742175" y="8548813"/>
                    <a:pt x="8595759" y="8699432"/>
                    <a:pt x="8597137" y="8452906"/>
                  </a:cubicBezTo>
                  <a:cubicBezTo>
                    <a:pt x="8599124" y="8093995"/>
                    <a:pt x="8603483" y="143176"/>
                    <a:pt x="8603483" y="144343"/>
                  </a:cubicBezTo>
                  <a:cubicBezTo>
                    <a:pt x="8603918" y="65698"/>
                    <a:pt x="8539986" y="1841"/>
                    <a:pt x="8461286" y="2277"/>
                  </a:cubicBezTo>
                  <a:cubicBezTo>
                    <a:pt x="-132309" y="49603"/>
                    <a:pt x="7708" y="-100040"/>
                    <a:pt x="6331" y="149064"/>
                  </a:cubicBezTo>
                  <a:cubicBezTo>
                    <a:pt x="4343" y="513008"/>
                    <a:pt x="-15" y="8568391"/>
                    <a:pt x="2" y="856724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760" name="Google Shape;5760;p34"/>
            <p:cNvGrpSpPr/>
            <p:nvPr/>
          </p:nvGrpSpPr>
          <p:grpSpPr>
            <a:xfrm rot="-159556">
              <a:off x="3263687" y="687707"/>
              <a:ext cx="4313702" cy="3815307"/>
              <a:chOff x="6524635" y="1375490"/>
              <a:chExt cx="8626741" cy="7630026"/>
            </a:xfrm>
          </p:grpSpPr>
          <p:sp>
            <p:nvSpPr>
              <p:cNvPr id="5761" name="Google Shape;5761;p34"/>
              <p:cNvSpPr/>
              <p:nvPr/>
            </p:nvSpPr>
            <p:spPr>
              <a:xfrm>
                <a:off x="6529232" y="3403924"/>
                <a:ext cx="8617765" cy="79416"/>
              </a:xfrm>
              <a:custGeom>
                <a:rect b="b" l="l" r="r" t="t"/>
                <a:pathLst>
                  <a:path extrusionOk="0" h="79416" w="8617765">
                    <a:moveTo>
                      <a:pt x="8607538" y="32288"/>
                    </a:moveTo>
                    <a:cubicBezTo>
                      <a:pt x="8607206" y="-19602"/>
                      <a:pt x="9268624" y="-4779"/>
                      <a:pt x="10229" y="47129"/>
                    </a:cubicBezTo>
                    <a:cubicBezTo>
                      <a:pt x="10560" y="99019"/>
                      <a:pt x="-650875" y="84196"/>
                      <a:pt x="8607538" y="3228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2" name="Google Shape;5762;p34"/>
              <p:cNvSpPr/>
              <p:nvPr/>
            </p:nvSpPr>
            <p:spPr>
              <a:xfrm>
                <a:off x="6533648" y="4079397"/>
                <a:ext cx="8617728" cy="93892"/>
              </a:xfrm>
              <a:custGeom>
                <a:rect b="b" l="l" r="r" t="t"/>
                <a:pathLst>
                  <a:path extrusionOk="0" h="93892" w="8617728">
                    <a:moveTo>
                      <a:pt x="8607497" y="31491"/>
                    </a:moveTo>
                    <a:cubicBezTo>
                      <a:pt x="8607167" y="-20416"/>
                      <a:pt x="9268654" y="-6813"/>
                      <a:pt x="10224" y="62409"/>
                    </a:cubicBezTo>
                    <a:cubicBezTo>
                      <a:pt x="10573" y="114299"/>
                      <a:pt x="-650880" y="100713"/>
                      <a:pt x="8607497" y="3149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3" name="Google Shape;5763;p34"/>
              <p:cNvSpPr/>
              <p:nvPr/>
            </p:nvSpPr>
            <p:spPr>
              <a:xfrm>
                <a:off x="6530729" y="4754793"/>
                <a:ext cx="8618032" cy="108624"/>
              </a:xfrm>
              <a:custGeom>
                <a:rect b="b" l="l" r="r" t="t"/>
                <a:pathLst>
                  <a:path extrusionOk="0" h="108624" w="8618032">
                    <a:moveTo>
                      <a:pt x="8607592" y="30823"/>
                    </a:moveTo>
                    <a:cubicBezTo>
                      <a:pt x="8607923" y="-21084"/>
                      <a:pt x="9269201" y="-8735"/>
                      <a:pt x="10440" y="77801"/>
                    </a:cubicBezTo>
                    <a:cubicBezTo>
                      <a:pt x="10109" y="129709"/>
                      <a:pt x="-651169" y="117359"/>
                      <a:pt x="8607592" y="308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4" name="Google Shape;5764;p34"/>
              <p:cNvSpPr/>
              <p:nvPr/>
            </p:nvSpPr>
            <p:spPr>
              <a:xfrm>
                <a:off x="6529515" y="1375490"/>
                <a:ext cx="8617764" cy="39807"/>
              </a:xfrm>
              <a:custGeom>
                <a:rect b="b" l="l" r="r" t="t"/>
                <a:pathLst>
                  <a:path extrusionOk="0" h="39807" w="8617764">
                    <a:moveTo>
                      <a:pt x="10243" y="36591"/>
                    </a:moveTo>
                    <a:cubicBezTo>
                      <a:pt x="9268724" y="36591"/>
                      <a:pt x="8607237" y="55124"/>
                      <a:pt x="8607516" y="3217"/>
                    </a:cubicBezTo>
                    <a:cubicBezTo>
                      <a:pt x="-650948" y="3217"/>
                      <a:pt x="10539" y="-15317"/>
                      <a:pt x="10243" y="3659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5" name="Google Shape;5765;p34"/>
              <p:cNvSpPr/>
              <p:nvPr/>
            </p:nvSpPr>
            <p:spPr>
              <a:xfrm>
                <a:off x="6524821" y="2728237"/>
                <a:ext cx="8617818" cy="65345"/>
              </a:xfrm>
              <a:custGeom>
                <a:rect b="b" l="l" r="r" t="t"/>
                <a:pathLst>
                  <a:path extrusionOk="0" h="65345" w="8617818">
                    <a:moveTo>
                      <a:pt x="8607590" y="33282"/>
                    </a:moveTo>
                    <a:cubicBezTo>
                      <a:pt x="8607258" y="-18608"/>
                      <a:pt x="9268693" y="-2548"/>
                      <a:pt x="10229" y="32063"/>
                    </a:cubicBezTo>
                    <a:cubicBezTo>
                      <a:pt x="10560" y="83953"/>
                      <a:pt x="-650875" y="67893"/>
                      <a:pt x="8607590" y="3328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6" name="Google Shape;5766;p34"/>
              <p:cNvSpPr/>
              <p:nvPr/>
            </p:nvSpPr>
            <p:spPr>
              <a:xfrm>
                <a:off x="6525739" y="2052192"/>
                <a:ext cx="8617825" cy="51909"/>
              </a:xfrm>
              <a:custGeom>
                <a:rect b="b" l="l" r="r" t="t"/>
                <a:pathLst>
                  <a:path extrusionOk="0" h="51909" w="8617825">
                    <a:moveTo>
                      <a:pt x="8607404" y="34600"/>
                    </a:moveTo>
                    <a:cubicBezTo>
                      <a:pt x="8607683" y="-17290"/>
                      <a:pt x="9268908" y="-11"/>
                      <a:pt x="10427" y="17303"/>
                    </a:cubicBezTo>
                    <a:cubicBezTo>
                      <a:pt x="10131" y="69211"/>
                      <a:pt x="-651095" y="51914"/>
                      <a:pt x="8607404" y="346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7" name="Google Shape;5767;p34"/>
              <p:cNvSpPr/>
              <p:nvPr/>
            </p:nvSpPr>
            <p:spPr>
              <a:xfrm>
                <a:off x="6529059" y="6780473"/>
                <a:ext cx="8617537" cy="153763"/>
              </a:xfrm>
              <a:custGeom>
                <a:rect b="b" l="l" r="r" t="t"/>
                <a:pathLst>
                  <a:path extrusionOk="0" h="153763" w="8617537">
                    <a:moveTo>
                      <a:pt x="8607310" y="29291"/>
                    </a:moveTo>
                    <a:cubicBezTo>
                      <a:pt x="8606978" y="-22616"/>
                      <a:pt x="9268379" y="-13977"/>
                      <a:pt x="10228" y="124484"/>
                    </a:cubicBezTo>
                    <a:cubicBezTo>
                      <a:pt x="10559" y="176374"/>
                      <a:pt x="-650841" y="167735"/>
                      <a:pt x="8607310" y="2929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8" name="Google Shape;5768;p34"/>
              <p:cNvSpPr/>
              <p:nvPr/>
            </p:nvSpPr>
            <p:spPr>
              <a:xfrm>
                <a:off x="6531428" y="8130609"/>
                <a:ext cx="8618175" cy="184382"/>
              </a:xfrm>
              <a:custGeom>
                <a:rect b="b" l="l" r="r" t="t"/>
                <a:pathLst>
                  <a:path extrusionOk="0" h="184382" w="8618175">
                    <a:moveTo>
                      <a:pt x="8607748" y="28525"/>
                    </a:moveTo>
                    <a:cubicBezTo>
                      <a:pt x="8608045" y="-23383"/>
                      <a:pt x="9269287" y="-17199"/>
                      <a:pt x="10422" y="155855"/>
                    </a:cubicBezTo>
                    <a:cubicBezTo>
                      <a:pt x="10143" y="207762"/>
                      <a:pt x="-651117" y="201596"/>
                      <a:pt x="8607748" y="285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69" name="Google Shape;5769;p34"/>
              <p:cNvSpPr/>
              <p:nvPr/>
            </p:nvSpPr>
            <p:spPr>
              <a:xfrm>
                <a:off x="6526310" y="5430117"/>
                <a:ext cx="8618071" cy="123543"/>
              </a:xfrm>
              <a:custGeom>
                <a:rect b="b" l="l" r="r" t="t"/>
                <a:pathLst>
                  <a:path extrusionOk="0" h="123543" w="8618071">
                    <a:moveTo>
                      <a:pt x="8607635" y="30244"/>
                    </a:moveTo>
                    <a:cubicBezTo>
                      <a:pt x="8607967" y="-21663"/>
                      <a:pt x="9269157" y="-10550"/>
                      <a:pt x="10431" y="93300"/>
                    </a:cubicBezTo>
                    <a:cubicBezTo>
                      <a:pt x="10118" y="145207"/>
                      <a:pt x="-651090" y="134094"/>
                      <a:pt x="8607635" y="3024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0" name="Google Shape;5770;p34"/>
              <p:cNvSpPr/>
              <p:nvPr/>
            </p:nvSpPr>
            <p:spPr>
              <a:xfrm>
                <a:off x="6527660" y="8805715"/>
                <a:ext cx="8618196" cy="199801"/>
              </a:xfrm>
              <a:custGeom>
                <a:rect b="b" l="l" r="r" t="t"/>
                <a:pathLst>
                  <a:path extrusionOk="0" h="199801" w="8618196">
                    <a:moveTo>
                      <a:pt x="8607768" y="28199"/>
                    </a:moveTo>
                    <a:cubicBezTo>
                      <a:pt x="8608064" y="-23709"/>
                      <a:pt x="9269359" y="-18779"/>
                      <a:pt x="10424" y="171606"/>
                    </a:cubicBezTo>
                    <a:cubicBezTo>
                      <a:pt x="10145" y="223514"/>
                      <a:pt x="-651168" y="218567"/>
                      <a:pt x="8607768" y="2819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1" name="Google Shape;5771;p34"/>
              <p:cNvSpPr/>
              <p:nvPr/>
            </p:nvSpPr>
            <p:spPr>
              <a:xfrm>
                <a:off x="6533483" y="7455519"/>
                <a:ext cx="8617492" cy="169018"/>
              </a:xfrm>
              <a:custGeom>
                <a:rect b="b" l="l" r="r" t="t"/>
                <a:pathLst>
                  <a:path extrusionOk="0" h="169018" w="8617492">
                    <a:moveTo>
                      <a:pt x="8607261" y="28886"/>
                    </a:moveTo>
                    <a:cubicBezTo>
                      <a:pt x="8606930" y="-23021"/>
                      <a:pt x="9268417" y="-15600"/>
                      <a:pt x="10232" y="140140"/>
                    </a:cubicBezTo>
                    <a:cubicBezTo>
                      <a:pt x="10563" y="192029"/>
                      <a:pt x="-650924" y="184627"/>
                      <a:pt x="8607261" y="2888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2" name="Google Shape;5772;p34"/>
              <p:cNvSpPr/>
              <p:nvPr/>
            </p:nvSpPr>
            <p:spPr>
              <a:xfrm>
                <a:off x="6524635" y="6105372"/>
                <a:ext cx="8617585" cy="138589"/>
              </a:xfrm>
              <a:custGeom>
                <a:rect b="b" l="l" r="r" t="t"/>
                <a:pathLst>
                  <a:path extrusionOk="0" h="138589" w="8617585">
                    <a:moveTo>
                      <a:pt x="8607357" y="29735"/>
                    </a:moveTo>
                    <a:cubicBezTo>
                      <a:pt x="8607026" y="-22173"/>
                      <a:pt x="9268443" y="-12279"/>
                      <a:pt x="10223" y="108850"/>
                    </a:cubicBezTo>
                    <a:cubicBezTo>
                      <a:pt x="10572" y="160758"/>
                      <a:pt x="-650846" y="150881"/>
                      <a:pt x="8607357" y="297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773" name="Google Shape;5773;p34"/>
          <p:cNvGrpSpPr/>
          <p:nvPr/>
        </p:nvGrpSpPr>
        <p:grpSpPr>
          <a:xfrm>
            <a:off x="1745195" y="586632"/>
            <a:ext cx="5650362" cy="3970235"/>
            <a:chOff x="3490390" y="1173264"/>
            <a:chExt cx="11300724" cy="7940470"/>
          </a:xfrm>
        </p:grpSpPr>
        <p:sp>
          <p:nvSpPr>
            <p:cNvPr id="5774" name="Google Shape;5774;p34"/>
            <p:cNvSpPr/>
            <p:nvPr/>
          </p:nvSpPr>
          <p:spPr>
            <a:xfrm>
              <a:off x="3490390" y="1173264"/>
              <a:ext cx="11300724" cy="7940470"/>
            </a:xfrm>
            <a:custGeom>
              <a:rect b="b" l="l" r="r" t="t"/>
              <a:pathLst>
                <a:path extrusionOk="0" h="7940470" w="11300724">
                  <a:moveTo>
                    <a:pt x="11091367" y="2989"/>
                  </a:moveTo>
                  <a:cubicBezTo>
                    <a:pt x="11395582" y="2172054"/>
                    <a:pt x="10833143" y="2510206"/>
                    <a:pt x="11300725" y="7566487"/>
                  </a:cubicBezTo>
                  <a:cubicBezTo>
                    <a:pt x="10885057" y="7640095"/>
                    <a:pt x="10450269" y="7577731"/>
                    <a:pt x="10024025" y="7577731"/>
                  </a:cubicBezTo>
                  <a:cubicBezTo>
                    <a:pt x="9197932" y="7577731"/>
                    <a:pt x="6789700" y="7891442"/>
                    <a:pt x="4693481" y="7891442"/>
                  </a:cubicBezTo>
                  <a:cubicBezTo>
                    <a:pt x="3203501" y="7891442"/>
                    <a:pt x="1711869" y="7805606"/>
                    <a:pt x="220713" y="7915582"/>
                  </a:cubicBezTo>
                  <a:cubicBezTo>
                    <a:pt x="161382" y="8144902"/>
                    <a:pt x="0" y="6781239"/>
                    <a:pt x="0" y="4168747"/>
                  </a:cubicBezTo>
                  <a:cubicBezTo>
                    <a:pt x="0" y="3330695"/>
                    <a:pt x="23551" y="2055853"/>
                    <a:pt x="23551" y="1626798"/>
                  </a:cubicBezTo>
                  <a:cubicBezTo>
                    <a:pt x="23551" y="1431828"/>
                    <a:pt x="-18660" y="215127"/>
                    <a:pt x="40306" y="141423"/>
                  </a:cubicBezTo>
                  <a:cubicBezTo>
                    <a:pt x="893286" y="162561"/>
                    <a:pt x="1663051" y="31273"/>
                    <a:pt x="2611063" y="31273"/>
                  </a:cubicBezTo>
                  <a:cubicBezTo>
                    <a:pt x="4219165" y="31273"/>
                    <a:pt x="5827935" y="120429"/>
                    <a:pt x="7437832" y="120429"/>
                  </a:cubicBezTo>
                  <a:cubicBezTo>
                    <a:pt x="9093689" y="120413"/>
                    <a:pt x="9873792" y="-22230"/>
                    <a:pt x="11091367" y="29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5" name="Google Shape;5775;p34"/>
            <p:cNvSpPr/>
            <p:nvPr/>
          </p:nvSpPr>
          <p:spPr>
            <a:xfrm>
              <a:off x="4017323" y="1644869"/>
              <a:ext cx="10246087" cy="6760382"/>
            </a:xfrm>
            <a:custGeom>
              <a:rect b="b" l="l" r="r" t="t"/>
              <a:pathLst>
                <a:path extrusionOk="0" h="6760382" w="10246087">
                  <a:moveTo>
                    <a:pt x="4160148" y="6760382"/>
                  </a:moveTo>
                  <a:cubicBezTo>
                    <a:pt x="3225650" y="6760382"/>
                    <a:pt x="2268539" y="6727128"/>
                    <a:pt x="1316588" y="6727128"/>
                  </a:cubicBezTo>
                  <a:cubicBezTo>
                    <a:pt x="128060" y="6727128"/>
                    <a:pt x="96520" y="6787602"/>
                    <a:pt x="89040" y="6684852"/>
                  </a:cubicBezTo>
                  <a:cubicBezTo>
                    <a:pt x="-59431" y="4648759"/>
                    <a:pt x="22610" y="1870677"/>
                    <a:pt x="22610" y="959572"/>
                  </a:cubicBezTo>
                  <a:cubicBezTo>
                    <a:pt x="22610" y="244740"/>
                    <a:pt x="-35577" y="135765"/>
                    <a:pt x="73461" y="130286"/>
                  </a:cubicBezTo>
                  <a:cubicBezTo>
                    <a:pt x="1577083" y="54836"/>
                    <a:pt x="984042" y="-22187"/>
                    <a:pt x="4483626" y="74782"/>
                  </a:cubicBezTo>
                  <a:cubicBezTo>
                    <a:pt x="9577418" y="215900"/>
                    <a:pt x="10162232" y="-141214"/>
                    <a:pt x="10173620" y="66858"/>
                  </a:cubicBezTo>
                  <a:cubicBezTo>
                    <a:pt x="10278687" y="1987862"/>
                    <a:pt x="9928545" y="2606376"/>
                    <a:pt x="10245846" y="6373571"/>
                  </a:cubicBezTo>
                  <a:cubicBezTo>
                    <a:pt x="10249181" y="6413130"/>
                    <a:pt x="10217657" y="6448783"/>
                    <a:pt x="10174525" y="6446813"/>
                  </a:cubicBezTo>
                  <a:cubicBezTo>
                    <a:pt x="8846641" y="6386101"/>
                    <a:pt x="6607494" y="6760382"/>
                    <a:pt x="4160148" y="676038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76" name="Google Shape;5776;p34"/>
            <p:cNvSpPr/>
            <p:nvPr/>
          </p:nvSpPr>
          <p:spPr>
            <a:xfrm>
              <a:off x="3687948" y="1376432"/>
              <a:ext cx="10830699" cy="7526209"/>
            </a:xfrm>
            <a:custGeom>
              <a:rect b="b" l="l" r="r" t="t"/>
              <a:pathLst>
                <a:path extrusionOk="0" h="7526209" w="10830699">
                  <a:moveTo>
                    <a:pt x="598409" y="7526209"/>
                  </a:moveTo>
                  <a:cubicBezTo>
                    <a:pt x="524389" y="7526209"/>
                    <a:pt x="460658" y="7525225"/>
                    <a:pt x="405663" y="7523160"/>
                  </a:cubicBezTo>
                  <a:cubicBezTo>
                    <a:pt x="150424" y="7513552"/>
                    <a:pt x="71115" y="7481886"/>
                    <a:pt x="66160" y="7387616"/>
                  </a:cubicBezTo>
                  <a:cubicBezTo>
                    <a:pt x="23028" y="6565064"/>
                    <a:pt x="334" y="5873831"/>
                    <a:pt x="29745" y="5173942"/>
                  </a:cubicBezTo>
                  <a:cubicBezTo>
                    <a:pt x="122903" y="2956346"/>
                    <a:pt x="55838" y="1657445"/>
                    <a:pt x="19804" y="959621"/>
                  </a:cubicBezTo>
                  <a:cubicBezTo>
                    <a:pt x="-5479" y="470091"/>
                    <a:pt x="-15928" y="267482"/>
                    <a:pt x="46801" y="204483"/>
                  </a:cubicBezTo>
                  <a:cubicBezTo>
                    <a:pt x="62015" y="189221"/>
                    <a:pt x="82009" y="182043"/>
                    <a:pt x="106133" y="183202"/>
                  </a:cubicBezTo>
                  <a:cubicBezTo>
                    <a:pt x="810992" y="216838"/>
                    <a:pt x="1766452" y="169243"/>
                    <a:pt x="2872797" y="114136"/>
                  </a:cubicBezTo>
                  <a:cubicBezTo>
                    <a:pt x="3947094" y="60633"/>
                    <a:pt x="5164716" y="0"/>
                    <a:pt x="6431586" y="0"/>
                  </a:cubicBezTo>
                  <a:cubicBezTo>
                    <a:pt x="6921750" y="0"/>
                    <a:pt x="7427161" y="18136"/>
                    <a:pt x="7915928" y="35669"/>
                  </a:cubicBezTo>
                  <a:cubicBezTo>
                    <a:pt x="8411285" y="53439"/>
                    <a:pt x="8923525" y="71814"/>
                    <a:pt x="9426998" y="71814"/>
                  </a:cubicBezTo>
                  <a:cubicBezTo>
                    <a:pt x="9955769" y="71814"/>
                    <a:pt x="10269831" y="56679"/>
                    <a:pt x="10457479" y="47627"/>
                  </a:cubicBezTo>
                  <a:cubicBezTo>
                    <a:pt x="10718196" y="35049"/>
                    <a:pt x="10745448" y="33731"/>
                    <a:pt x="10750895" y="111706"/>
                  </a:cubicBezTo>
                  <a:cubicBezTo>
                    <a:pt x="10869209" y="1804280"/>
                    <a:pt x="10828394" y="3771863"/>
                    <a:pt x="10801397" y="5073861"/>
                  </a:cubicBezTo>
                  <a:cubicBezTo>
                    <a:pt x="10792964" y="5481016"/>
                    <a:pt x="10785659" y="5832636"/>
                    <a:pt x="10785659" y="6075455"/>
                  </a:cubicBezTo>
                  <a:cubicBezTo>
                    <a:pt x="10785659" y="6369427"/>
                    <a:pt x="10796633" y="6576466"/>
                    <a:pt x="10803890" y="6713471"/>
                  </a:cubicBezTo>
                  <a:cubicBezTo>
                    <a:pt x="10810210" y="6832594"/>
                    <a:pt x="10814022" y="6904487"/>
                    <a:pt x="10807130" y="6949827"/>
                  </a:cubicBezTo>
                  <a:cubicBezTo>
                    <a:pt x="10799682" y="6998931"/>
                    <a:pt x="10778751" y="7019893"/>
                    <a:pt x="10734903" y="7022180"/>
                  </a:cubicBezTo>
                  <a:cubicBezTo>
                    <a:pt x="10141608" y="7053227"/>
                    <a:pt x="9799819" y="7100140"/>
                    <a:pt x="9437956" y="7149800"/>
                  </a:cubicBezTo>
                  <a:cubicBezTo>
                    <a:pt x="8833194" y="7232793"/>
                    <a:pt x="8147742" y="7326856"/>
                    <a:pt x="6090717" y="7372863"/>
                  </a:cubicBezTo>
                  <a:cubicBezTo>
                    <a:pt x="4211130" y="7414900"/>
                    <a:pt x="2895697" y="7458937"/>
                    <a:pt x="2025263" y="7488079"/>
                  </a:cubicBezTo>
                  <a:cubicBezTo>
                    <a:pt x="1332362" y="7511297"/>
                    <a:pt x="887157" y="7526209"/>
                    <a:pt x="598409" y="7526209"/>
                  </a:cubicBezTo>
                  <a:close/>
                  <a:moveTo>
                    <a:pt x="101019" y="209533"/>
                  </a:moveTo>
                  <a:cubicBezTo>
                    <a:pt x="86107" y="209533"/>
                    <a:pt x="74768" y="213900"/>
                    <a:pt x="65557" y="223159"/>
                  </a:cubicBezTo>
                  <a:cubicBezTo>
                    <a:pt x="11101" y="277837"/>
                    <a:pt x="22853" y="505220"/>
                    <a:pt x="46246" y="958255"/>
                  </a:cubicBezTo>
                  <a:cubicBezTo>
                    <a:pt x="82311" y="1656508"/>
                    <a:pt x="149424" y="2956203"/>
                    <a:pt x="56203" y="5175038"/>
                  </a:cubicBezTo>
                  <a:cubicBezTo>
                    <a:pt x="26839" y="5873878"/>
                    <a:pt x="49517" y="6564413"/>
                    <a:pt x="92618" y="7386219"/>
                  </a:cubicBezTo>
                  <a:cubicBezTo>
                    <a:pt x="96128" y="7453205"/>
                    <a:pt x="144024" y="7486825"/>
                    <a:pt x="406679" y="7496703"/>
                  </a:cubicBezTo>
                  <a:cubicBezTo>
                    <a:pt x="675257" y="7506835"/>
                    <a:pt x="1154464" y="7490763"/>
                    <a:pt x="2024421" y="7461637"/>
                  </a:cubicBezTo>
                  <a:cubicBezTo>
                    <a:pt x="2894919" y="7432480"/>
                    <a:pt x="4210431" y="7388442"/>
                    <a:pt x="6090177" y="7346405"/>
                  </a:cubicBezTo>
                  <a:cubicBezTo>
                    <a:pt x="8145693" y="7300430"/>
                    <a:pt x="8830351" y="7206479"/>
                    <a:pt x="9434415" y="7123580"/>
                  </a:cubicBezTo>
                  <a:cubicBezTo>
                    <a:pt x="9796849" y="7073841"/>
                    <a:pt x="10139178" y="7026866"/>
                    <a:pt x="10733569" y="6995755"/>
                  </a:cubicBezTo>
                  <a:cubicBezTo>
                    <a:pt x="10760806" y="6994341"/>
                    <a:pt x="10774860" y="6986496"/>
                    <a:pt x="10781022" y="6945841"/>
                  </a:cubicBezTo>
                  <a:cubicBezTo>
                    <a:pt x="10787501" y="6903169"/>
                    <a:pt x="10783737" y="6832292"/>
                    <a:pt x="10777512" y="6714853"/>
                  </a:cubicBezTo>
                  <a:cubicBezTo>
                    <a:pt x="10770239" y="6577578"/>
                    <a:pt x="10759233" y="6370094"/>
                    <a:pt x="10759233" y="6075423"/>
                  </a:cubicBezTo>
                  <a:cubicBezTo>
                    <a:pt x="10759233" y="5832334"/>
                    <a:pt x="10766522" y="5480587"/>
                    <a:pt x="10774971" y="5073289"/>
                  </a:cubicBezTo>
                  <a:cubicBezTo>
                    <a:pt x="10801969" y="3771768"/>
                    <a:pt x="10842751" y="1804899"/>
                    <a:pt x="10724517" y="113517"/>
                  </a:cubicBezTo>
                  <a:cubicBezTo>
                    <a:pt x="10721071" y="64318"/>
                    <a:pt x="10720880" y="61396"/>
                    <a:pt x="10458766" y="74021"/>
                  </a:cubicBezTo>
                  <a:cubicBezTo>
                    <a:pt x="10270878" y="83073"/>
                    <a:pt x="9956421" y="98239"/>
                    <a:pt x="9427014" y="98239"/>
                  </a:cubicBezTo>
                  <a:cubicBezTo>
                    <a:pt x="8923064" y="98239"/>
                    <a:pt x="8410587" y="79849"/>
                    <a:pt x="7914991" y="62063"/>
                  </a:cubicBezTo>
                  <a:cubicBezTo>
                    <a:pt x="7426462" y="44530"/>
                    <a:pt x="6921290" y="26410"/>
                    <a:pt x="6431601" y="26410"/>
                  </a:cubicBezTo>
                  <a:cubicBezTo>
                    <a:pt x="5165399" y="26410"/>
                    <a:pt x="3948126" y="87043"/>
                    <a:pt x="2874131" y="140514"/>
                  </a:cubicBezTo>
                  <a:cubicBezTo>
                    <a:pt x="1767087" y="195653"/>
                    <a:pt x="811007" y="243264"/>
                    <a:pt x="104894" y="209581"/>
                  </a:cubicBezTo>
                  <a:cubicBezTo>
                    <a:pt x="103576" y="209565"/>
                    <a:pt x="102273" y="209533"/>
                    <a:pt x="101019" y="209533"/>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77" name="Google Shape;5777;p34"/>
          <p:cNvGrpSpPr/>
          <p:nvPr/>
        </p:nvGrpSpPr>
        <p:grpSpPr>
          <a:xfrm>
            <a:off x="2116651" y="1414850"/>
            <a:ext cx="4851788" cy="2462738"/>
            <a:chOff x="-509712" y="-2278524"/>
            <a:chExt cx="12938100" cy="6567300"/>
          </a:xfrm>
        </p:grpSpPr>
        <p:sp>
          <p:nvSpPr>
            <p:cNvPr id="5778" name="Google Shape;5778;p34"/>
            <p:cNvSpPr txBox="1"/>
            <p:nvPr/>
          </p:nvSpPr>
          <p:spPr>
            <a:xfrm>
              <a:off x="99867" y="-104467"/>
              <a:ext cx="12075900" cy="3693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Mali Medium"/>
                <a:ea typeface="Mali Medium"/>
                <a:cs typeface="Mali Medium"/>
                <a:sym typeface="Mali Medium"/>
              </a:endParaRPr>
            </a:p>
          </p:txBody>
        </p:sp>
        <p:sp>
          <p:nvSpPr>
            <p:cNvPr id="5779" name="Google Shape;5779;p34"/>
            <p:cNvSpPr txBox="1"/>
            <p:nvPr/>
          </p:nvSpPr>
          <p:spPr>
            <a:xfrm>
              <a:off x="-509712" y="-2278524"/>
              <a:ext cx="12938100" cy="65673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Light"/>
                  <a:ea typeface="Mali Light"/>
                  <a:cs typeface="Mali Light"/>
                  <a:sym typeface="Mali Light"/>
                </a:rPr>
                <a:t>Voordelen van </a:t>
              </a:r>
              <a:r>
                <a:rPr lang="nl" sz="4000">
                  <a:solidFill>
                    <a:schemeClr val="dk1"/>
                  </a:solidFill>
                  <a:latin typeface="Mali Light"/>
                  <a:ea typeface="Mali Light"/>
                  <a:cs typeface="Mali Light"/>
                  <a:sym typeface="Mali Light"/>
                </a:rPr>
                <a:t>inclusie </a:t>
              </a:r>
              <a:endParaRPr sz="4000">
                <a:solidFill>
                  <a:schemeClr val="dk1"/>
                </a:solidFill>
                <a:latin typeface="Mali Light"/>
                <a:ea typeface="Mali Light"/>
                <a:cs typeface="Mali Light"/>
                <a:sym typeface="Mali Light"/>
              </a:endParaRPr>
            </a:p>
            <a:p>
              <a:pPr indent="0" lvl="0" marL="0" marR="0" rtl="0" algn="ctr">
                <a:lnSpc>
                  <a:spcPct val="100000"/>
                </a:lnSpc>
                <a:spcBef>
                  <a:spcPts val="0"/>
                </a:spcBef>
                <a:spcAft>
                  <a:spcPts val="0"/>
                </a:spcAft>
                <a:buClr>
                  <a:srgbClr val="000000"/>
                </a:buClr>
                <a:buSzPts val="4000"/>
                <a:buFont typeface="Arial"/>
                <a:buNone/>
              </a:pPr>
              <a:r>
                <a:rPr lang="nl" sz="4000">
                  <a:solidFill>
                    <a:schemeClr val="dk1"/>
                  </a:solidFill>
                  <a:latin typeface="Mali Light"/>
                  <a:ea typeface="Mali Light"/>
                  <a:cs typeface="Mali Light"/>
                  <a:sym typeface="Mali Light"/>
                </a:rPr>
                <a:t>op </a:t>
              </a:r>
              <a:r>
                <a:rPr b="0" i="0" lang="nl" sz="4000" u="none" cap="none" strike="noStrike">
                  <a:solidFill>
                    <a:schemeClr val="dk1"/>
                  </a:solidFill>
                  <a:latin typeface="Mali Light"/>
                  <a:ea typeface="Mali Light"/>
                  <a:cs typeface="Mali Light"/>
                  <a:sym typeface="Mali Light"/>
                </a:rPr>
                <a:t>de werkplek</a:t>
              </a:r>
              <a:endParaRPr b="0" i="0" sz="4000" u="none" cap="none" strike="noStrike">
                <a:solidFill>
                  <a:schemeClr val="dk1"/>
                </a:solidFill>
                <a:latin typeface="Mali Light"/>
                <a:ea typeface="Mali Light"/>
                <a:cs typeface="Mali Light"/>
                <a:sym typeface="Mali Light"/>
              </a:endParaRPr>
            </a:p>
            <a:p>
              <a:pPr indent="0" lvl="0" marL="0" marR="0" rtl="0" algn="ctr">
                <a:lnSpc>
                  <a:spcPct val="100000"/>
                </a:lnSpc>
                <a:spcBef>
                  <a:spcPts val="0"/>
                </a:spcBef>
                <a:spcAft>
                  <a:spcPts val="0"/>
                </a:spcAft>
                <a:buClr>
                  <a:srgbClr val="000000"/>
                </a:buClr>
                <a:buSzPts val="4000"/>
                <a:buFont typeface="Arial"/>
                <a:buNone/>
              </a:pPr>
              <a:r>
                <a:t/>
              </a:r>
              <a:endParaRPr b="0" i="0" sz="4000" u="none" cap="none" strike="noStrike">
                <a:solidFill>
                  <a:schemeClr val="dk1"/>
                </a:solidFill>
                <a:latin typeface="Mali Light"/>
                <a:ea typeface="Mali Light"/>
                <a:cs typeface="Mali Light"/>
                <a:sym typeface="Mali Light"/>
              </a:endParaRPr>
            </a:p>
          </p:txBody>
        </p:sp>
      </p:grpSp>
      <p:grpSp>
        <p:nvGrpSpPr>
          <p:cNvPr id="5780" name="Google Shape;5780;p34"/>
          <p:cNvGrpSpPr/>
          <p:nvPr/>
        </p:nvGrpSpPr>
        <p:grpSpPr>
          <a:xfrm>
            <a:off x="1275163" y="425867"/>
            <a:ext cx="1382932" cy="2145883"/>
            <a:chOff x="2550325" y="851733"/>
            <a:chExt cx="2765865" cy="4291766"/>
          </a:xfrm>
        </p:grpSpPr>
        <p:sp>
          <p:nvSpPr>
            <p:cNvPr id="5781" name="Google Shape;5781;p34"/>
            <p:cNvSpPr/>
            <p:nvPr/>
          </p:nvSpPr>
          <p:spPr>
            <a:xfrm>
              <a:off x="2550325" y="3225431"/>
              <a:ext cx="1206866" cy="1918051"/>
            </a:xfrm>
            <a:custGeom>
              <a:rect b="b" l="l" r="r" t="t"/>
              <a:pathLst>
                <a:path extrusionOk="0" h="1918051" w="1206866">
                  <a:moveTo>
                    <a:pt x="1085563" y="79878"/>
                  </a:moveTo>
                  <a:cubicBezTo>
                    <a:pt x="1009805" y="57124"/>
                    <a:pt x="935771" y="29296"/>
                    <a:pt x="861565" y="2060"/>
                  </a:cubicBezTo>
                  <a:cubicBezTo>
                    <a:pt x="859463" y="1416"/>
                    <a:pt x="857362" y="738"/>
                    <a:pt x="855260" y="0"/>
                  </a:cubicBezTo>
                  <a:cubicBezTo>
                    <a:pt x="835486" y="41493"/>
                    <a:pt x="815257" y="82977"/>
                    <a:pt x="793974" y="123878"/>
                  </a:cubicBezTo>
                  <a:cubicBezTo>
                    <a:pt x="782873" y="145217"/>
                    <a:pt x="771506" y="166418"/>
                    <a:pt x="759813" y="187344"/>
                  </a:cubicBezTo>
                  <a:cubicBezTo>
                    <a:pt x="708530" y="294270"/>
                    <a:pt x="656149" y="400414"/>
                    <a:pt x="602626" y="506326"/>
                  </a:cubicBezTo>
                  <a:cubicBezTo>
                    <a:pt x="506039" y="696228"/>
                    <a:pt x="411321" y="887315"/>
                    <a:pt x="319075" y="1079595"/>
                  </a:cubicBezTo>
                  <a:cubicBezTo>
                    <a:pt x="219107" y="1256475"/>
                    <a:pt x="130335" y="1440343"/>
                    <a:pt x="43476" y="1624254"/>
                  </a:cubicBezTo>
                  <a:cubicBezTo>
                    <a:pt x="40782" y="1631610"/>
                    <a:pt x="37359" y="1639653"/>
                    <a:pt x="33567" y="1648151"/>
                  </a:cubicBezTo>
                  <a:cubicBezTo>
                    <a:pt x="32246" y="1651163"/>
                    <a:pt x="30874" y="1654271"/>
                    <a:pt x="29458" y="1657378"/>
                  </a:cubicBezTo>
                  <a:cubicBezTo>
                    <a:pt x="28274" y="1660030"/>
                    <a:pt x="27082" y="1662726"/>
                    <a:pt x="25846" y="1665464"/>
                  </a:cubicBezTo>
                  <a:cubicBezTo>
                    <a:pt x="25666" y="1665833"/>
                    <a:pt x="25529" y="1666150"/>
                    <a:pt x="25392" y="1666511"/>
                  </a:cubicBezTo>
                  <a:cubicBezTo>
                    <a:pt x="4751" y="1713077"/>
                    <a:pt x="-16618" y="1768226"/>
                    <a:pt x="19412" y="1802629"/>
                  </a:cubicBezTo>
                  <a:cubicBezTo>
                    <a:pt x="41151" y="1822139"/>
                    <a:pt x="67179" y="1836027"/>
                    <a:pt x="93618" y="1848096"/>
                  </a:cubicBezTo>
                  <a:cubicBezTo>
                    <a:pt x="148873" y="1872996"/>
                    <a:pt x="204318" y="1899777"/>
                    <a:pt x="264231" y="1911382"/>
                  </a:cubicBezTo>
                  <a:cubicBezTo>
                    <a:pt x="286107" y="1915811"/>
                    <a:pt x="303873" y="1918051"/>
                    <a:pt x="318663" y="1918051"/>
                  </a:cubicBezTo>
                  <a:cubicBezTo>
                    <a:pt x="367347" y="1918051"/>
                    <a:pt x="384058" y="1893786"/>
                    <a:pt x="411416" y="1843752"/>
                  </a:cubicBezTo>
                  <a:cubicBezTo>
                    <a:pt x="412188" y="1842293"/>
                    <a:pt x="413011" y="1840825"/>
                    <a:pt x="413835" y="1839323"/>
                  </a:cubicBezTo>
                  <a:cubicBezTo>
                    <a:pt x="415345" y="1836491"/>
                    <a:pt x="416940" y="1833615"/>
                    <a:pt x="418536" y="1830645"/>
                  </a:cubicBezTo>
                  <a:cubicBezTo>
                    <a:pt x="419497" y="1828911"/>
                    <a:pt x="420458" y="1827126"/>
                    <a:pt x="421410" y="1825341"/>
                  </a:cubicBezTo>
                  <a:cubicBezTo>
                    <a:pt x="422645" y="1823057"/>
                    <a:pt x="423872" y="1820774"/>
                    <a:pt x="425159" y="1818440"/>
                  </a:cubicBezTo>
                  <a:cubicBezTo>
                    <a:pt x="484523" y="1705163"/>
                    <a:pt x="547963" y="1593860"/>
                    <a:pt x="602214" y="1477982"/>
                  </a:cubicBezTo>
                  <a:cubicBezTo>
                    <a:pt x="765158" y="1139671"/>
                    <a:pt x="920930" y="798020"/>
                    <a:pt x="1064777" y="451159"/>
                  </a:cubicBezTo>
                  <a:cubicBezTo>
                    <a:pt x="1065506" y="450705"/>
                    <a:pt x="1066193" y="450198"/>
                    <a:pt x="1066836" y="449649"/>
                  </a:cubicBezTo>
                  <a:cubicBezTo>
                    <a:pt x="1067068" y="449142"/>
                    <a:pt x="1067291" y="448644"/>
                    <a:pt x="1067565" y="448138"/>
                  </a:cubicBezTo>
                  <a:cubicBezTo>
                    <a:pt x="1069024" y="444662"/>
                    <a:pt x="1070491" y="441151"/>
                    <a:pt x="1071949" y="437675"/>
                  </a:cubicBezTo>
                  <a:cubicBezTo>
                    <a:pt x="1077705" y="424147"/>
                    <a:pt x="1083642" y="410714"/>
                    <a:pt x="1089347" y="397195"/>
                  </a:cubicBezTo>
                  <a:cubicBezTo>
                    <a:pt x="1089390" y="397057"/>
                    <a:pt x="1089441" y="396920"/>
                    <a:pt x="1089484" y="396783"/>
                  </a:cubicBezTo>
                  <a:cubicBezTo>
                    <a:pt x="1089484" y="396783"/>
                    <a:pt x="1089484" y="396783"/>
                    <a:pt x="1089527" y="396783"/>
                  </a:cubicBezTo>
                  <a:cubicBezTo>
                    <a:pt x="1089758" y="396233"/>
                    <a:pt x="1089981" y="395684"/>
                    <a:pt x="1090213" y="395092"/>
                  </a:cubicBezTo>
                  <a:cubicBezTo>
                    <a:pt x="1090985" y="393220"/>
                    <a:pt x="1092221" y="391615"/>
                    <a:pt x="1093730" y="390388"/>
                  </a:cubicBezTo>
                  <a:cubicBezTo>
                    <a:pt x="1093962" y="389933"/>
                    <a:pt x="1094237" y="389521"/>
                    <a:pt x="1094554" y="389152"/>
                  </a:cubicBezTo>
                  <a:cubicBezTo>
                    <a:pt x="1124511" y="327196"/>
                    <a:pt x="1147347" y="262262"/>
                    <a:pt x="1172328" y="198288"/>
                  </a:cubicBezTo>
                  <a:lnTo>
                    <a:pt x="1172371" y="198288"/>
                  </a:lnTo>
                  <a:cubicBezTo>
                    <a:pt x="1176798" y="186958"/>
                    <a:pt x="1181276" y="175628"/>
                    <a:pt x="1185934" y="164383"/>
                  </a:cubicBezTo>
                  <a:cubicBezTo>
                    <a:pt x="1185068" y="164341"/>
                    <a:pt x="1184244" y="164341"/>
                    <a:pt x="1183378" y="164289"/>
                  </a:cubicBezTo>
                  <a:cubicBezTo>
                    <a:pt x="1188353" y="150401"/>
                    <a:pt x="1174928" y="138839"/>
                    <a:pt x="1161596" y="140985"/>
                  </a:cubicBezTo>
                  <a:cubicBezTo>
                    <a:pt x="1160275" y="140667"/>
                    <a:pt x="1156758" y="140435"/>
                    <a:pt x="1153284" y="140161"/>
                  </a:cubicBezTo>
                  <a:cubicBezTo>
                    <a:pt x="1153103" y="139062"/>
                    <a:pt x="1152777" y="137963"/>
                    <a:pt x="1152417" y="136959"/>
                  </a:cubicBezTo>
                  <a:cubicBezTo>
                    <a:pt x="1152280" y="136641"/>
                    <a:pt x="1152143" y="136315"/>
                    <a:pt x="1152005" y="135998"/>
                  </a:cubicBezTo>
                  <a:cubicBezTo>
                    <a:pt x="1152186" y="135766"/>
                    <a:pt x="1152323" y="135586"/>
                    <a:pt x="1152511" y="135354"/>
                  </a:cubicBezTo>
                  <a:cubicBezTo>
                    <a:pt x="1165706" y="140058"/>
                    <a:pt x="1179320" y="143852"/>
                    <a:pt x="1192840" y="147740"/>
                  </a:cubicBezTo>
                  <a:cubicBezTo>
                    <a:pt x="1195714" y="140890"/>
                    <a:pt x="1198682" y="134075"/>
                    <a:pt x="1201702" y="127311"/>
                  </a:cubicBezTo>
                  <a:cubicBezTo>
                    <a:pt x="1203254" y="123242"/>
                    <a:pt x="1204987" y="119225"/>
                    <a:pt x="1206866" y="115200"/>
                  </a:cubicBezTo>
                  <a:cubicBezTo>
                    <a:pt x="1166855" y="102264"/>
                    <a:pt x="1125755" y="92033"/>
                    <a:pt x="1085563" y="7987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2" name="Google Shape;5782;p34"/>
            <p:cNvSpPr/>
            <p:nvPr/>
          </p:nvSpPr>
          <p:spPr>
            <a:xfrm>
              <a:off x="3344290" y="3225448"/>
              <a:ext cx="412892" cy="198314"/>
            </a:xfrm>
            <a:custGeom>
              <a:rect b="b" l="l" r="r" t="t"/>
              <a:pathLst>
                <a:path extrusionOk="0" h="198314" w="412892">
                  <a:moveTo>
                    <a:pt x="412892" y="115225"/>
                  </a:moveTo>
                  <a:cubicBezTo>
                    <a:pt x="411022" y="119242"/>
                    <a:pt x="409281" y="123268"/>
                    <a:pt x="407728" y="127337"/>
                  </a:cubicBezTo>
                  <a:cubicBezTo>
                    <a:pt x="404717" y="134100"/>
                    <a:pt x="401749" y="140907"/>
                    <a:pt x="398866" y="147766"/>
                  </a:cubicBezTo>
                  <a:cubicBezTo>
                    <a:pt x="385346" y="143886"/>
                    <a:pt x="371740" y="140092"/>
                    <a:pt x="358538" y="135380"/>
                  </a:cubicBezTo>
                  <a:cubicBezTo>
                    <a:pt x="358358" y="135611"/>
                    <a:pt x="358220" y="135792"/>
                    <a:pt x="358032" y="136023"/>
                  </a:cubicBezTo>
                  <a:cubicBezTo>
                    <a:pt x="358169" y="136341"/>
                    <a:pt x="358306" y="136667"/>
                    <a:pt x="358443" y="136985"/>
                  </a:cubicBezTo>
                  <a:cubicBezTo>
                    <a:pt x="358812" y="137989"/>
                    <a:pt x="359130" y="139088"/>
                    <a:pt x="359310" y="140186"/>
                  </a:cubicBezTo>
                  <a:cubicBezTo>
                    <a:pt x="362784" y="140461"/>
                    <a:pt x="366293" y="140693"/>
                    <a:pt x="367623" y="141010"/>
                  </a:cubicBezTo>
                  <a:cubicBezTo>
                    <a:pt x="380954" y="138865"/>
                    <a:pt x="394379" y="150426"/>
                    <a:pt x="389404" y="164315"/>
                  </a:cubicBezTo>
                  <a:cubicBezTo>
                    <a:pt x="390270" y="164358"/>
                    <a:pt x="391094" y="164358"/>
                    <a:pt x="391960" y="164409"/>
                  </a:cubicBezTo>
                  <a:cubicBezTo>
                    <a:pt x="387302" y="175653"/>
                    <a:pt x="382824" y="186984"/>
                    <a:pt x="378397" y="198314"/>
                  </a:cubicBezTo>
                  <a:lnTo>
                    <a:pt x="378355" y="198314"/>
                  </a:lnTo>
                  <a:cubicBezTo>
                    <a:pt x="264275" y="188718"/>
                    <a:pt x="150470" y="170117"/>
                    <a:pt x="40551" y="137448"/>
                  </a:cubicBezTo>
                  <a:cubicBezTo>
                    <a:pt x="28130" y="133062"/>
                    <a:pt x="13469" y="129131"/>
                    <a:pt x="0" y="123878"/>
                  </a:cubicBezTo>
                  <a:cubicBezTo>
                    <a:pt x="21284" y="82986"/>
                    <a:pt x="41512" y="41493"/>
                    <a:pt x="61286" y="0"/>
                  </a:cubicBezTo>
                  <a:cubicBezTo>
                    <a:pt x="63388" y="730"/>
                    <a:pt x="65490" y="1416"/>
                    <a:pt x="67591" y="2060"/>
                  </a:cubicBezTo>
                  <a:cubicBezTo>
                    <a:pt x="141797" y="29296"/>
                    <a:pt x="215831" y="57123"/>
                    <a:pt x="291590" y="79878"/>
                  </a:cubicBezTo>
                  <a:cubicBezTo>
                    <a:pt x="331789" y="92016"/>
                    <a:pt x="372890" y="102247"/>
                    <a:pt x="412892" y="115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3" name="Google Shape;5783;p34"/>
            <p:cNvSpPr/>
            <p:nvPr/>
          </p:nvSpPr>
          <p:spPr>
            <a:xfrm>
              <a:off x="2550333" y="4873599"/>
              <a:ext cx="421409" cy="269900"/>
            </a:xfrm>
            <a:custGeom>
              <a:rect b="b" l="l" r="r" t="t"/>
              <a:pathLst>
                <a:path extrusionOk="0" h="269900" w="421409">
                  <a:moveTo>
                    <a:pt x="421410" y="177190"/>
                  </a:moveTo>
                  <a:cubicBezTo>
                    <a:pt x="420449" y="178975"/>
                    <a:pt x="419488" y="180752"/>
                    <a:pt x="418536" y="182486"/>
                  </a:cubicBezTo>
                  <a:cubicBezTo>
                    <a:pt x="416940" y="185456"/>
                    <a:pt x="415336" y="188331"/>
                    <a:pt x="413835" y="191164"/>
                  </a:cubicBezTo>
                  <a:cubicBezTo>
                    <a:pt x="413011" y="192675"/>
                    <a:pt x="412188" y="194134"/>
                    <a:pt x="411416" y="195593"/>
                  </a:cubicBezTo>
                  <a:cubicBezTo>
                    <a:pt x="384058" y="245635"/>
                    <a:pt x="367347" y="269901"/>
                    <a:pt x="318663" y="269901"/>
                  </a:cubicBezTo>
                  <a:cubicBezTo>
                    <a:pt x="303865" y="269901"/>
                    <a:pt x="286098" y="267661"/>
                    <a:pt x="264231" y="263231"/>
                  </a:cubicBezTo>
                  <a:cubicBezTo>
                    <a:pt x="204318" y="251626"/>
                    <a:pt x="148873" y="224846"/>
                    <a:pt x="93618" y="199945"/>
                  </a:cubicBezTo>
                  <a:cubicBezTo>
                    <a:pt x="67179" y="187885"/>
                    <a:pt x="41142" y="173988"/>
                    <a:pt x="19412" y="154478"/>
                  </a:cubicBezTo>
                  <a:cubicBezTo>
                    <a:pt x="-16618" y="120075"/>
                    <a:pt x="4751" y="64917"/>
                    <a:pt x="25392" y="18360"/>
                  </a:cubicBezTo>
                  <a:cubicBezTo>
                    <a:pt x="25529" y="17991"/>
                    <a:pt x="25666" y="17673"/>
                    <a:pt x="25846" y="17313"/>
                  </a:cubicBezTo>
                  <a:cubicBezTo>
                    <a:pt x="27082" y="14575"/>
                    <a:pt x="28266" y="11880"/>
                    <a:pt x="29458" y="9227"/>
                  </a:cubicBezTo>
                  <a:cubicBezTo>
                    <a:pt x="30874" y="6120"/>
                    <a:pt x="32246" y="3013"/>
                    <a:pt x="33567" y="0"/>
                  </a:cubicBezTo>
                  <a:cubicBezTo>
                    <a:pt x="139059" y="79784"/>
                    <a:pt x="262455" y="135895"/>
                    <a:pt x="390226" y="169250"/>
                  </a:cubicBezTo>
                  <a:cubicBezTo>
                    <a:pt x="400546" y="172297"/>
                    <a:pt x="410952" y="174907"/>
                    <a:pt x="421410" y="17719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4" name="Google Shape;5784;p34"/>
            <p:cNvSpPr/>
            <p:nvPr/>
          </p:nvSpPr>
          <p:spPr>
            <a:xfrm>
              <a:off x="2967377" y="3465847"/>
              <a:ext cx="653335" cy="1443749"/>
            </a:xfrm>
            <a:custGeom>
              <a:rect b="b" l="l" r="r" t="t"/>
              <a:pathLst>
                <a:path extrusionOk="0" h="1443749" w="653335">
                  <a:moveTo>
                    <a:pt x="5576" y="1442790"/>
                  </a:moveTo>
                  <a:cubicBezTo>
                    <a:pt x="-2402" y="1438773"/>
                    <a:pt x="-532" y="1429632"/>
                    <a:pt x="3242" y="1423185"/>
                  </a:cubicBezTo>
                  <a:cubicBezTo>
                    <a:pt x="27546" y="1369015"/>
                    <a:pt x="51944" y="1314964"/>
                    <a:pt x="76582" y="1260931"/>
                  </a:cubicBezTo>
                  <a:cubicBezTo>
                    <a:pt x="140467" y="1122847"/>
                    <a:pt x="204215" y="984644"/>
                    <a:pt x="266188" y="845668"/>
                  </a:cubicBezTo>
                  <a:cubicBezTo>
                    <a:pt x="386075" y="583432"/>
                    <a:pt x="486686" y="312553"/>
                    <a:pt x="612853" y="53253"/>
                  </a:cubicBezTo>
                  <a:cubicBezTo>
                    <a:pt x="621208" y="36944"/>
                    <a:pt x="630250" y="20996"/>
                    <a:pt x="638331" y="4593"/>
                  </a:cubicBezTo>
                  <a:cubicBezTo>
                    <a:pt x="640253" y="713"/>
                    <a:pt x="644774" y="-1115"/>
                    <a:pt x="648746" y="713"/>
                  </a:cubicBezTo>
                  <a:cubicBezTo>
                    <a:pt x="652623" y="2498"/>
                    <a:pt x="654451" y="7245"/>
                    <a:pt x="652623" y="11133"/>
                  </a:cubicBezTo>
                  <a:cubicBezTo>
                    <a:pt x="567308" y="182804"/>
                    <a:pt x="497186" y="361479"/>
                    <a:pt x="422234" y="537794"/>
                  </a:cubicBezTo>
                  <a:cubicBezTo>
                    <a:pt x="349881" y="710631"/>
                    <a:pt x="273557" y="881882"/>
                    <a:pt x="195680" y="1052299"/>
                  </a:cubicBezTo>
                  <a:cubicBezTo>
                    <a:pt x="144019" y="1165688"/>
                    <a:pt x="90796" y="1278493"/>
                    <a:pt x="40139" y="1392344"/>
                  </a:cubicBezTo>
                  <a:cubicBezTo>
                    <a:pt x="34383" y="1405023"/>
                    <a:pt x="28670" y="1417640"/>
                    <a:pt x="22742" y="1430224"/>
                  </a:cubicBezTo>
                  <a:cubicBezTo>
                    <a:pt x="20168" y="1437494"/>
                    <a:pt x="14523" y="1446781"/>
                    <a:pt x="5576" y="144279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5" name="Google Shape;5785;p34"/>
            <p:cNvSpPr/>
            <p:nvPr/>
          </p:nvSpPr>
          <p:spPr>
            <a:xfrm>
              <a:off x="2721700" y="3429728"/>
              <a:ext cx="694971" cy="1328075"/>
            </a:xfrm>
            <a:custGeom>
              <a:rect b="b" l="l" r="r" t="t"/>
              <a:pathLst>
                <a:path extrusionOk="0" h="1328075" w="694971">
                  <a:moveTo>
                    <a:pt x="5851" y="1327169"/>
                  </a:moveTo>
                  <a:cubicBezTo>
                    <a:pt x="-7103" y="1319934"/>
                    <a:pt x="4950" y="1305779"/>
                    <a:pt x="8725" y="1296329"/>
                  </a:cubicBezTo>
                  <a:cubicBezTo>
                    <a:pt x="30626" y="1251119"/>
                    <a:pt x="53325" y="1206253"/>
                    <a:pt x="76771" y="1161851"/>
                  </a:cubicBezTo>
                  <a:cubicBezTo>
                    <a:pt x="142106" y="1037201"/>
                    <a:pt x="209458" y="913623"/>
                    <a:pt x="273824" y="788441"/>
                  </a:cubicBezTo>
                  <a:cubicBezTo>
                    <a:pt x="410534" y="530592"/>
                    <a:pt x="528568" y="262236"/>
                    <a:pt x="676705" y="10695"/>
                  </a:cubicBezTo>
                  <a:cubicBezTo>
                    <a:pt x="679252" y="4464"/>
                    <a:pt x="684606" y="-3940"/>
                    <a:pt x="692095" y="2060"/>
                  </a:cubicBezTo>
                  <a:cubicBezTo>
                    <a:pt x="699309" y="8747"/>
                    <a:pt x="691040" y="18772"/>
                    <a:pt x="688071" y="25682"/>
                  </a:cubicBezTo>
                  <a:cubicBezTo>
                    <a:pt x="507713" y="354208"/>
                    <a:pt x="352464" y="696039"/>
                    <a:pt x="172981" y="1025106"/>
                  </a:cubicBezTo>
                  <a:cubicBezTo>
                    <a:pt x="126768" y="1112109"/>
                    <a:pt x="79619" y="1198768"/>
                    <a:pt x="36443" y="1287325"/>
                  </a:cubicBezTo>
                  <a:cubicBezTo>
                    <a:pt x="30480" y="1299179"/>
                    <a:pt x="24879" y="1311359"/>
                    <a:pt x="18951" y="1323238"/>
                  </a:cubicBezTo>
                  <a:cubicBezTo>
                    <a:pt x="16446" y="1327719"/>
                    <a:pt x="10389" y="1329230"/>
                    <a:pt x="5851" y="132716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6" name="Google Shape;5786;p34"/>
            <p:cNvSpPr/>
            <p:nvPr/>
          </p:nvSpPr>
          <p:spPr>
            <a:xfrm>
              <a:off x="2783737" y="3714575"/>
              <a:ext cx="630580" cy="1235654"/>
            </a:xfrm>
            <a:custGeom>
              <a:rect b="b" l="l" r="r" t="t"/>
              <a:pathLst>
                <a:path extrusionOk="0" h="1235654" w="630580">
                  <a:moveTo>
                    <a:pt x="7124" y="1235202"/>
                  </a:moveTo>
                  <a:cubicBezTo>
                    <a:pt x="1917" y="1233606"/>
                    <a:pt x="-1231" y="1227803"/>
                    <a:pt x="459" y="1222541"/>
                  </a:cubicBezTo>
                  <a:cubicBezTo>
                    <a:pt x="7184" y="1203495"/>
                    <a:pt x="15240" y="1184971"/>
                    <a:pt x="23475" y="1166568"/>
                  </a:cubicBezTo>
                  <a:cubicBezTo>
                    <a:pt x="57559" y="1094613"/>
                    <a:pt x="95082" y="1024116"/>
                    <a:pt x="132348" y="954006"/>
                  </a:cubicBezTo>
                  <a:cubicBezTo>
                    <a:pt x="132313" y="954057"/>
                    <a:pt x="132279" y="954117"/>
                    <a:pt x="132245" y="954177"/>
                  </a:cubicBezTo>
                  <a:cubicBezTo>
                    <a:pt x="132193" y="954263"/>
                    <a:pt x="132150" y="954349"/>
                    <a:pt x="132099" y="954435"/>
                  </a:cubicBezTo>
                  <a:cubicBezTo>
                    <a:pt x="291997" y="662955"/>
                    <a:pt x="436977" y="363681"/>
                    <a:pt x="583535" y="65318"/>
                  </a:cubicBezTo>
                  <a:cubicBezTo>
                    <a:pt x="594036" y="44485"/>
                    <a:pt x="605093" y="23919"/>
                    <a:pt x="616460" y="3542"/>
                  </a:cubicBezTo>
                  <a:cubicBezTo>
                    <a:pt x="618287" y="255"/>
                    <a:pt x="622766" y="-844"/>
                    <a:pt x="626094" y="667"/>
                  </a:cubicBezTo>
                  <a:cubicBezTo>
                    <a:pt x="629654" y="2315"/>
                    <a:pt x="631799" y="7113"/>
                    <a:pt x="629834" y="10761"/>
                  </a:cubicBezTo>
                  <a:cubicBezTo>
                    <a:pt x="555028" y="158200"/>
                    <a:pt x="487325" y="309193"/>
                    <a:pt x="413874" y="457319"/>
                  </a:cubicBezTo>
                  <a:cubicBezTo>
                    <a:pt x="330284" y="628269"/>
                    <a:pt x="240139" y="795940"/>
                    <a:pt x="150646" y="963825"/>
                  </a:cubicBezTo>
                  <a:cubicBezTo>
                    <a:pt x="113895" y="1033292"/>
                    <a:pt x="76964" y="1102750"/>
                    <a:pt x="43232" y="1173744"/>
                  </a:cubicBezTo>
                  <a:cubicBezTo>
                    <a:pt x="34353" y="1192018"/>
                    <a:pt x="27808" y="1211331"/>
                    <a:pt x="19306" y="1229760"/>
                  </a:cubicBezTo>
                  <a:cubicBezTo>
                    <a:pt x="17179" y="1234327"/>
                    <a:pt x="11860" y="1236713"/>
                    <a:pt x="7124" y="12352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7" name="Google Shape;5787;p34"/>
            <p:cNvSpPr/>
            <p:nvPr/>
          </p:nvSpPr>
          <p:spPr>
            <a:xfrm>
              <a:off x="3055557" y="974631"/>
              <a:ext cx="2190594" cy="2124067"/>
            </a:xfrm>
            <a:custGeom>
              <a:rect b="b" l="l" r="r" t="t"/>
              <a:pathLst>
                <a:path extrusionOk="0" h="2124067" w="2190594">
                  <a:moveTo>
                    <a:pt x="2050341" y="1545354"/>
                  </a:moveTo>
                  <a:cubicBezTo>
                    <a:pt x="1976342" y="1656597"/>
                    <a:pt x="1904435" y="1771350"/>
                    <a:pt x="1805180" y="1862121"/>
                  </a:cubicBezTo>
                  <a:cubicBezTo>
                    <a:pt x="1736087" y="1924472"/>
                    <a:pt x="1651098" y="1963072"/>
                    <a:pt x="1570544" y="2007406"/>
                  </a:cubicBezTo>
                  <a:cubicBezTo>
                    <a:pt x="1403714" y="2096658"/>
                    <a:pt x="1210350" y="2132571"/>
                    <a:pt x="1022245" y="2122391"/>
                  </a:cubicBezTo>
                  <a:cubicBezTo>
                    <a:pt x="928720" y="2114434"/>
                    <a:pt x="838232" y="2087533"/>
                    <a:pt x="747976" y="2063087"/>
                  </a:cubicBezTo>
                  <a:cubicBezTo>
                    <a:pt x="659238" y="2034315"/>
                    <a:pt x="575536" y="1991269"/>
                    <a:pt x="494639" y="1945175"/>
                  </a:cubicBezTo>
                  <a:cubicBezTo>
                    <a:pt x="343825" y="1851366"/>
                    <a:pt x="205992" y="1728183"/>
                    <a:pt x="115032" y="1574246"/>
                  </a:cubicBezTo>
                  <a:cubicBezTo>
                    <a:pt x="18933" y="1413872"/>
                    <a:pt x="-9591" y="1220751"/>
                    <a:pt x="2685" y="1036282"/>
                  </a:cubicBezTo>
                  <a:cubicBezTo>
                    <a:pt x="21387" y="874740"/>
                    <a:pt x="73065" y="717876"/>
                    <a:pt x="138881" y="569784"/>
                  </a:cubicBezTo>
                  <a:cubicBezTo>
                    <a:pt x="199326" y="441228"/>
                    <a:pt x="300803" y="338646"/>
                    <a:pt x="412687" y="253369"/>
                  </a:cubicBezTo>
                  <a:cubicBezTo>
                    <a:pt x="504110" y="180023"/>
                    <a:pt x="600912" y="111595"/>
                    <a:pt x="708703" y="64574"/>
                  </a:cubicBezTo>
                  <a:cubicBezTo>
                    <a:pt x="785165" y="32051"/>
                    <a:pt x="866062" y="4687"/>
                    <a:pt x="949652" y="0"/>
                  </a:cubicBezTo>
                  <a:cubicBezTo>
                    <a:pt x="1033012" y="1056"/>
                    <a:pt x="1116714" y="352"/>
                    <a:pt x="1200073" y="3974"/>
                  </a:cubicBezTo>
                  <a:cubicBezTo>
                    <a:pt x="1430033" y="4206"/>
                    <a:pt x="1659642" y="127380"/>
                    <a:pt x="1822843" y="284012"/>
                  </a:cubicBezTo>
                  <a:cubicBezTo>
                    <a:pt x="1926070" y="390808"/>
                    <a:pt x="2006624" y="519484"/>
                    <a:pt x="2069051" y="653885"/>
                  </a:cubicBezTo>
                  <a:cubicBezTo>
                    <a:pt x="2104010" y="742201"/>
                    <a:pt x="2120841" y="836715"/>
                    <a:pt x="2136978" y="930060"/>
                  </a:cubicBezTo>
                  <a:cubicBezTo>
                    <a:pt x="2142356" y="929477"/>
                    <a:pt x="2147967" y="932284"/>
                    <a:pt x="2150540" y="937434"/>
                  </a:cubicBezTo>
                  <a:cubicBezTo>
                    <a:pt x="2162817" y="962935"/>
                    <a:pt x="2174621" y="989021"/>
                    <a:pt x="2182110" y="1016394"/>
                  </a:cubicBezTo>
                  <a:cubicBezTo>
                    <a:pt x="2219153" y="1157584"/>
                    <a:pt x="2127498" y="1423004"/>
                    <a:pt x="2050341" y="15453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8" name="Google Shape;5788;p34"/>
            <p:cNvSpPr/>
            <p:nvPr/>
          </p:nvSpPr>
          <p:spPr>
            <a:xfrm>
              <a:off x="3910485" y="1719126"/>
              <a:ext cx="1128310" cy="1187660"/>
            </a:xfrm>
            <a:custGeom>
              <a:rect b="b" l="l" r="r" t="t"/>
              <a:pathLst>
                <a:path extrusionOk="0" h="1187660" w="1128310">
                  <a:moveTo>
                    <a:pt x="1128311" y="275727"/>
                  </a:moveTo>
                  <a:cubicBezTo>
                    <a:pt x="1123335" y="336455"/>
                    <a:pt x="1111505" y="396909"/>
                    <a:pt x="1090179" y="454067"/>
                  </a:cubicBezTo>
                  <a:cubicBezTo>
                    <a:pt x="1069538" y="512649"/>
                    <a:pt x="1050811" y="571816"/>
                    <a:pt x="1019301" y="625695"/>
                  </a:cubicBezTo>
                  <a:cubicBezTo>
                    <a:pt x="926549" y="811073"/>
                    <a:pt x="772561" y="975019"/>
                    <a:pt x="591491" y="1076141"/>
                  </a:cubicBezTo>
                  <a:cubicBezTo>
                    <a:pt x="451015" y="1154320"/>
                    <a:pt x="338445" y="1201247"/>
                    <a:pt x="174223" y="1184157"/>
                  </a:cubicBezTo>
                  <a:cubicBezTo>
                    <a:pt x="134581" y="1181144"/>
                    <a:pt x="94579" y="1175882"/>
                    <a:pt x="58454" y="1158252"/>
                  </a:cubicBezTo>
                  <a:cubicBezTo>
                    <a:pt x="24474" y="1141943"/>
                    <a:pt x="-22838" y="1117763"/>
                    <a:pt x="12515" y="1075687"/>
                  </a:cubicBezTo>
                  <a:cubicBezTo>
                    <a:pt x="37127" y="1050417"/>
                    <a:pt x="73844" y="1041550"/>
                    <a:pt x="106229" y="1030220"/>
                  </a:cubicBezTo>
                  <a:cubicBezTo>
                    <a:pt x="165593" y="1009250"/>
                    <a:pt x="227343" y="994761"/>
                    <a:pt x="285292" y="970135"/>
                  </a:cubicBezTo>
                  <a:cubicBezTo>
                    <a:pt x="447823" y="890677"/>
                    <a:pt x="600533" y="786765"/>
                    <a:pt x="715024" y="644939"/>
                  </a:cubicBezTo>
                  <a:cubicBezTo>
                    <a:pt x="798958" y="544142"/>
                    <a:pt x="861025" y="429355"/>
                    <a:pt x="899749" y="305760"/>
                  </a:cubicBezTo>
                  <a:cubicBezTo>
                    <a:pt x="932674" y="209942"/>
                    <a:pt x="942127" y="63816"/>
                    <a:pt x="1029167" y="1577"/>
                  </a:cubicBezTo>
                  <a:cubicBezTo>
                    <a:pt x="1138125" y="-21144"/>
                    <a:pt x="1126295" y="208054"/>
                    <a:pt x="1128311" y="275727"/>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89" name="Google Shape;5789;p34"/>
            <p:cNvSpPr/>
            <p:nvPr/>
          </p:nvSpPr>
          <p:spPr>
            <a:xfrm>
              <a:off x="4858740" y="1551346"/>
              <a:ext cx="89801" cy="98598"/>
            </a:xfrm>
            <a:custGeom>
              <a:rect b="b" l="l" r="r" t="t"/>
              <a:pathLst>
                <a:path extrusionOk="0" h="98598" w="89801">
                  <a:moveTo>
                    <a:pt x="26420" y="93041"/>
                  </a:moveTo>
                  <a:cubicBezTo>
                    <a:pt x="-25086" y="66990"/>
                    <a:pt x="4991" y="-22142"/>
                    <a:pt x="62811" y="5128"/>
                  </a:cubicBezTo>
                  <a:cubicBezTo>
                    <a:pt x="73466" y="10029"/>
                    <a:pt x="77000" y="21754"/>
                    <a:pt x="83271" y="30484"/>
                  </a:cubicBezTo>
                  <a:cubicBezTo>
                    <a:pt x="105953" y="66638"/>
                    <a:pt x="65307" y="115135"/>
                    <a:pt x="26420" y="93041"/>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0" name="Google Shape;5790;p34"/>
            <p:cNvSpPr/>
            <p:nvPr/>
          </p:nvSpPr>
          <p:spPr>
            <a:xfrm>
              <a:off x="3208319" y="1208044"/>
              <a:ext cx="585396" cy="910793"/>
            </a:xfrm>
            <a:custGeom>
              <a:rect b="b" l="l" r="r" t="t"/>
              <a:pathLst>
                <a:path extrusionOk="0" h="910793" w="585396">
                  <a:moveTo>
                    <a:pt x="412908" y="43672"/>
                  </a:moveTo>
                  <a:cubicBezTo>
                    <a:pt x="454146" y="18496"/>
                    <a:pt x="594433" y="-43881"/>
                    <a:pt x="584937" y="50161"/>
                  </a:cubicBezTo>
                  <a:cubicBezTo>
                    <a:pt x="590461" y="97816"/>
                    <a:pt x="505524" y="145206"/>
                    <a:pt x="474786" y="177008"/>
                  </a:cubicBezTo>
                  <a:cubicBezTo>
                    <a:pt x="391487" y="249522"/>
                    <a:pt x="326504" y="338576"/>
                    <a:pt x="265449" y="429871"/>
                  </a:cubicBezTo>
                  <a:cubicBezTo>
                    <a:pt x="231246" y="485294"/>
                    <a:pt x="200054" y="543148"/>
                    <a:pt x="179637" y="605198"/>
                  </a:cubicBezTo>
                  <a:cubicBezTo>
                    <a:pt x="165113" y="652304"/>
                    <a:pt x="154836" y="700518"/>
                    <a:pt x="140458" y="747719"/>
                  </a:cubicBezTo>
                  <a:cubicBezTo>
                    <a:pt x="125934" y="790988"/>
                    <a:pt x="106203" y="920574"/>
                    <a:pt x="45740" y="910205"/>
                  </a:cubicBezTo>
                  <a:cubicBezTo>
                    <a:pt x="21128" y="903536"/>
                    <a:pt x="15826" y="873562"/>
                    <a:pt x="10302" y="852086"/>
                  </a:cubicBezTo>
                  <a:cubicBezTo>
                    <a:pt x="-2438" y="801546"/>
                    <a:pt x="-3356" y="749324"/>
                    <a:pt x="7514" y="698286"/>
                  </a:cubicBezTo>
                  <a:cubicBezTo>
                    <a:pt x="20485" y="619515"/>
                    <a:pt x="47293" y="544984"/>
                    <a:pt x="79712" y="472333"/>
                  </a:cubicBezTo>
                  <a:cubicBezTo>
                    <a:pt x="116746" y="373906"/>
                    <a:pt x="172551" y="285178"/>
                    <a:pt x="237217" y="202742"/>
                  </a:cubicBezTo>
                  <a:cubicBezTo>
                    <a:pt x="283078" y="137387"/>
                    <a:pt x="342812" y="82186"/>
                    <a:pt x="412908" y="43672"/>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1" name="Google Shape;5791;p34"/>
            <p:cNvSpPr/>
            <p:nvPr/>
          </p:nvSpPr>
          <p:spPr>
            <a:xfrm>
              <a:off x="3208319" y="1208044"/>
              <a:ext cx="585396" cy="910793"/>
            </a:xfrm>
            <a:custGeom>
              <a:rect b="b" l="l" r="r" t="t"/>
              <a:pathLst>
                <a:path extrusionOk="0" h="910793" w="585396">
                  <a:moveTo>
                    <a:pt x="412908" y="43672"/>
                  </a:moveTo>
                  <a:cubicBezTo>
                    <a:pt x="454146" y="18496"/>
                    <a:pt x="594433" y="-43881"/>
                    <a:pt x="584937" y="50161"/>
                  </a:cubicBezTo>
                  <a:cubicBezTo>
                    <a:pt x="590461" y="97816"/>
                    <a:pt x="505524" y="145206"/>
                    <a:pt x="474786" y="177008"/>
                  </a:cubicBezTo>
                  <a:cubicBezTo>
                    <a:pt x="391487" y="249522"/>
                    <a:pt x="326504" y="338576"/>
                    <a:pt x="265449" y="429871"/>
                  </a:cubicBezTo>
                  <a:cubicBezTo>
                    <a:pt x="231246" y="485294"/>
                    <a:pt x="200054" y="543148"/>
                    <a:pt x="179637" y="605198"/>
                  </a:cubicBezTo>
                  <a:cubicBezTo>
                    <a:pt x="165113" y="652304"/>
                    <a:pt x="154836" y="700518"/>
                    <a:pt x="140458" y="747719"/>
                  </a:cubicBezTo>
                  <a:cubicBezTo>
                    <a:pt x="125934" y="790988"/>
                    <a:pt x="106203" y="920574"/>
                    <a:pt x="45740" y="910205"/>
                  </a:cubicBezTo>
                  <a:cubicBezTo>
                    <a:pt x="21128" y="903536"/>
                    <a:pt x="15826" y="873562"/>
                    <a:pt x="10302" y="852086"/>
                  </a:cubicBezTo>
                  <a:cubicBezTo>
                    <a:pt x="-2438" y="801546"/>
                    <a:pt x="-3356" y="749324"/>
                    <a:pt x="7514" y="698286"/>
                  </a:cubicBezTo>
                  <a:cubicBezTo>
                    <a:pt x="20485" y="619515"/>
                    <a:pt x="47293" y="544984"/>
                    <a:pt x="79712" y="472333"/>
                  </a:cubicBezTo>
                  <a:cubicBezTo>
                    <a:pt x="116746" y="373906"/>
                    <a:pt x="172551" y="285178"/>
                    <a:pt x="237217" y="202742"/>
                  </a:cubicBezTo>
                  <a:cubicBezTo>
                    <a:pt x="283078" y="137387"/>
                    <a:pt x="342812" y="82186"/>
                    <a:pt x="412908" y="4367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2" name="Google Shape;5792;p34"/>
            <p:cNvSpPr/>
            <p:nvPr/>
          </p:nvSpPr>
          <p:spPr>
            <a:xfrm>
              <a:off x="3333974" y="2971972"/>
              <a:ext cx="612709" cy="432693"/>
            </a:xfrm>
            <a:custGeom>
              <a:rect b="b" l="l" r="r" t="t"/>
              <a:pathLst>
                <a:path extrusionOk="0" h="432693" w="612709">
                  <a:moveTo>
                    <a:pt x="603558" y="178550"/>
                  </a:moveTo>
                  <a:cubicBezTo>
                    <a:pt x="633266" y="228567"/>
                    <a:pt x="583561" y="272961"/>
                    <a:pt x="555217" y="309149"/>
                  </a:cubicBezTo>
                  <a:cubicBezTo>
                    <a:pt x="551159" y="323037"/>
                    <a:pt x="554325" y="337878"/>
                    <a:pt x="550319" y="351843"/>
                  </a:cubicBezTo>
                  <a:cubicBezTo>
                    <a:pt x="539278" y="390452"/>
                    <a:pt x="507691" y="428623"/>
                    <a:pt x="465690" y="432537"/>
                  </a:cubicBezTo>
                  <a:cubicBezTo>
                    <a:pt x="413206" y="435129"/>
                    <a:pt x="365920" y="404838"/>
                    <a:pt x="316009" y="392358"/>
                  </a:cubicBezTo>
                  <a:cubicBezTo>
                    <a:pt x="252964" y="373740"/>
                    <a:pt x="190091" y="353294"/>
                    <a:pt x="132125" y="321578"/>
                  </a:cubicBezTo>
                  <a:cubicBezTo>
                    <a:pt x="97167" y="302230"/>
                    <a:pt x="60733" y="284317"/>
                    <a:pt x="29069" y="259845"/>
                  </a:cubicBezTo>
                  <a:cubicBezTo>
                    <a:pt x="-13130" y="222953"/>
                    <a:pt x="-8429" y="160937"/>
                    <a:pt x="36961" y="129083"/>
                  </a:cubicBezTo>
                  <a:cubicBezTo>
                    <a:pt x="50087" y="119461"/>
                    <a:pt x="43087" y="102672"/>
                    <a:pt x="43730" y="89093"/>
                  </a:cubicBezTo>
                  <a:cubicBezTo>
                    <a:pt x="43953" y="47325"/>
                    <a:pt x="80507" y="16570"/>
                    <a:pt x="118150" y="5712"/>
                  </a:cubicBezTo>
                  <a:cubicBezTo>
                    <a:pt x="154198" y="-7515"/>
                    <a:pt x="191644" y="4322"/>
                    <a:pt x="224792" y="19944"/>
                  </a:cubicBezTo>
                  <a:cubicBezTo>
                    <a:pt x="269126" y="39506"/>
                    <a:pt x="314576" y="55935"/>
                    <a:pt x="359777" y="73265"/>
                  </a:cubicBezTo>
                  <a:cubicBezTo>
                    <a:pt x="400749" y="88518"/>
                    <a:pt x="441678" y="104191"/>
                    <a:pt x="483122" y="118096"/>
                  </a:cubicBezTo>
                  <a:cubicBezTo>
                    <a:pt x="524548" y="133341"/>
                    <a:pt x="573790" y="143796"/>
                    <a:pt x="603558" y="17855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3" name="Google Shape;5793;p34"/>
            <p:cNvSpPr/>
            <p:nvPr/>
          </p:nvSpPr>
          <p:spPr>
            <a:xfrm>
              <a:off x="2957610" y="851733"/>
              <a:ext cx="2358580" cy="2358564"/>
            </a:xfrm>
            <a:custGeom>
              <a:rect b="b" l="l" r="r" t="t"/>
              <a:pathLst>
                <a:path extrusionOk="0" h="2358564" w="2358580">
                  <a:moveTo>
                    <a:pt x="1221901" y="2179685"/>
                  </a:moveTo>
                  <a:cubicBezTo>
                    <a:pt x="2045189" y="2140072"/>
                    <a:pt x="2471267" y="1189789"/>
                    <a:pt x="1956777" y="548435"/>
                  </a:cubicBezTo>
                  <a:cubicBezTo>
                    <a:pt x="1956546" y="548118"/>
                    <a:pt x="1956271" y="547792"/>
                    <a:pt x="1955997" y="547474"/>
                  </a:cubicBezTo>
                  <a:cubicBezTo>
                    <a:pt x="1927730" y="512977"/>
                    <a:pt x="1897447" y="480445"/>
                    <a:pt x="1865166" y="449785"/>
                  </a:cubicBezTo>
                  <a:cubicBezTo>
                    <a:pt x="1252810" y="-119784"/>
                    <a:pt x="262237" y="257642"/>
                    <a:pt x="182370" y="1089447"/>
                  </a:cubicBezTo>
                  <a:cubicBezTo>
                    <a:pt x="138850" y="1534589"/>
                    <a:pt x="414175" y="1968358"/>
                    <a:pt x="834093" y="2119420"/>
                  </a:cubicBezTo>
                  <a:cubicBezTo>
                    <a:pt x="833681" y="2119283"/>
                    <a:pt x="833269" y="2119145"/>
                    <a:pt x="832858" y="2119008"/>
                  </a:cubicBezTo>
                  <a:cubicBezTo>
                    <a:pt x="956940" y="2164750"/>
                    <a:pt x="1089927" y="2185213"/>
                    <a:pt x="1221901" y="2179685"/>
                  </a:cubicBezTo>
                  <a:close/>
                  <a:moveTo>
                    <a:pt x="1229802" y="1218"/>
                  </a:moveTo>
                  <a:cubicBezTo>
                    <a:pt x="1954727" y="29089"/>
                    <a:pt x="2486297" y="717274"/>
                    <a:pt x="2331709" y="1426299"/>
                  </a:cubicBezTo>
                  <a:cubicBezTo>
                    <a:pt x="2219140" y="1976444"/>
                    <a:pt x="1702273" y="2381338"/>
                    <a:pt x="1141339" y="2357570"/>
                  </a:cubicBezTo>
                  <a:cubicBezTo>
                    <a:pt x="650638" y="2347879"/>
                    <a:pt x="196568" y="2001851"/>
                    <a:pt x="54727" y="1532255"/>
                  </a:cubicBezTo>
                  <a:cubicBezTo>
                    <a:pt x="-189585" y="755565"/>
                    <a:pt x="416422" y="-35297"/>
                    <a:pt x="1229802" y="121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4" name="Google Shape;5794;p34"/>
            <p:cNvSpPr/>
            <p:nvPr/>
          </p:nvSpPr>
          <p:spPr>
            <a:xfrm>
              <a:off x="2987808" y="888105"/>
              <a:ext cx="2293497" cy="2295977"/>
            </a:xfrm>
            <a:custGeom>
              <a:rect b="b" l="l" r="r" t="t"/>
              <a:pathLst>
                <a:path extrusionOk="0" h="2295977" w="2293497">
                  <a:moveTo>
                    <a:pt x="1116297" y="2295619"/>
                  </a:moveTo>
                  <a:cubicBezTo>
                    <a:pt x="598984" y="2285945"/>
                    <a:pt x="147230" y="1920278"/>
                    <a:pt x="31924" y="1415257"/>
                  </a:cubicBezTo>
                  <a:cubicBezTo>
                    <a:pt x="-69999" y="1004466"/>
                    <a:pt x="76516" y="542483"/>
                    <a:pt x="408769" y="277209"/>
                  </a:cubicBezTo>
                  <a:cubicBezTo>
                    <a:pt x="423258" y="264754"/>
                    <a:pt x="438820" y="253690"/>
                    <a:pt x="454116" y="242317"/>
                  </a:cubicBezTo>
                  <a:cubicBezTo>
                    <a:pt x="460996" y="236317"/>
                    <a:pt x="469249" y="230068"/>
                    <a:pt x="479003" y="233252"/>
                  </a:cubicBezTo>
                  <a:cubicBezTo>
                    <a:pt x="487865" y="236128"/>
                    <a:pt x="493484" y="243166"/>
                    <a:pt x="493844" y="252583"/>
                  </a:cubicBezTo>
                  <a:cubicBezTo>
                    <a:pt x="494299" y="263595"/>
                    <a:pt x="485214" y="269853"/>
                    <a:pt x="479457" y="273647"/>
                  </a:cubicBezTo>
                  <a:cubicBezTo>
                    <a:pt x="464316" y="285432"/>
                    <a:pt x="450264" y="298659"/>
                    <a:pt x="435492" y="310916"/>
                  </a:cubicBezTo>
                  <a:cubicBezTo>
                    <a:pt x="358318" y="378949"/>
                    <a:pt x="290460" y="457609"/>
                    <a:pt x="234055" y="543642"/>
                  </a:cubicBezTo>
                  <a:cubicBezTo>
                    <a:pt x="23878" y="857130"/>
                    <a:pt x="-9056" y="1282701"/>
                    <a:pt x="157422" y="1621459"/>
                  </a:cubicBezTo>
                  <a:cubicBezTo>
                    <a:pt x="350082" y="2019984"/>
                    <a:pt x="781144" y="2278400"/>
                    <a:pt x="1222707" y="2244057"/>
                  </a:cubicBezTo>
                  <a:cubicBezTo>
                    <a:pt x="1704477" y="2216710"/>
                    <a:pt x="2132683" y="1834228"/>
                    <a:pt x="2220906" y="1361061"/>
                  </a:cubicBezTo>
                  <a:cubicBezTo>
                    <a:pt x="2340261" y="771826"/>
                    <a:pt x="1947563" y="190206"/>
                    <a:pt x="1360103" y="77152"/>
                  </a:cubicBezTo>
                  <a:cubicBezTo>
                    <a:pt x="1225520" y="51136"/>
                    <a:pt x="1088725" y="48973"/>
                    <a:pt x="956004" y="72182"/>
                  </a:cubicBezTo>
                  <a:cubicBezTo>
                    <a:pt x="887074" y="83753"/>
                    <a:pt x="825213" y="105598"/>
                    <a:pt x="761550" y="123855"/>
                  </a:cubicBezTo>
                  <a:cubicBezTo>
                    <a:pt x="728703" y="123194"/>
                    <a:pt x="723899" y="76689"/>
                    <a:pt x="755974" y="68483"/>
                  </a:cubicBezTo>
                  <a:cubicBezTo>
                    <a:pt x="1361038" y="-151625"/>
                    <a:pt x="2034182" y="177451"/>
                    <a:pt x="2234820" y="789019"/>
                  </a:cubicBezTo>
                  <a:cubicBezTo>
                    <a:pt x="2482950" y="1546310"/>
                    <a:pt x="1912682" y="2314983"/>
                    <a:pt x="1116297" y="229561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5" name="Google Shape;5795;p34"/>
            <p:cNvSpPr/>
            <p:nvPr/>
          </p:nvSpPr>
          <p:spPr>
            <a:xfrm>
              <a:off x="3533978" y="1006461"/>
              <a:ext cx="134988" cy="92239"/>
            </a:xfrm>
            <a:custGeom>
              <a:rect b="b" l="l" r="r" t="t"/>
              <a:pathLst>
                <a:path extrusionOk="0" h="92239" w="134988">
                  <a:moveTo>
                    <a:pt x="18448" y="92081"/>
                  </a:moveTo>
                  <a:cubicBezTo>
                    <a:pt x="4843" y="91034"/>
                    <a:pt x="-3659" y="75129"/>
                    <a:pt x="1548" y="63017"/>
                  </a:cubicBezTo>
                  <a:cubicBezTo>
                    <a:pt x="5752" y="53189"/>
                    <a:pt x="14013" y="48125"/>
                    <a:pt x="22832" y="42958"/>
                  </a:cubicBezTo>
                  <a:cubicBezTo>
                    <a:pt x="43507" y="30923"/>
                    <a:pt x="64705" y="19851"/>
                    <a:pt x="86169" y="9233"/>
                  </a:cubicBezTo>
                  <a:cubicBezTo>
                    <a:pt x="97166" y="4632"/>
                    <a:pt x="109511" y="-3282"/>
                    <a:pt x="121650" y="1465"/>
                  </a:cubicBezTo>
                  <a:cubicBezTo>
                    <a:pt x="121641" y="1482"/>
                    <a:pt x="121624" y="1499"/>
                    <a:pt x="121616" y="1516"/>
                  </a:cubicBezTo>
                  <a:cubicBezTo>
                    <a:pt x="149179" y="17782"/>
                    <a:pt x="129011" y="40554"/>
                    <a:pt x="107083" y="49438"/>
                  </a:cubicBezTo>
                  <a:cubicBezTo>
                    <a:pt x="86477" y="60339"/>
                    <a:pt x="66034" y="71652"/>
                    <a:pt x="45977" y="83480"/>
                  </a:cubicBezTo>
                  <a:cubicBezTo>
                    <a:pt x="37613" y="88777"/>
                    <a:pt x="28408" y="93137"/>
                    <a:pt x="18448" y="9208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6" name="Google Shape;5796;p34"/>
            <p:cNvSpPr/>
            <p:nvPr/>
          </p:nvSpPr>
          <p:spPr>
            <a:xfrm>
              <a:off x="3411853" y="3099802"/>
              <a:ext cx="177322" cy="105924"/>
            </a:xfrm>
            <a:custGeom>
              <a:rect b="b" l="l" r="r" t="t"/>
              <a:pathLst>
                <a:path extrusionOk="0" h="105924" w="177322">
                  <a:moveTo>
                    <a:pt x="173859" y="92754"/>
                  </a:moveTo>
                  <a:cubicBezTo>
                    <a:pt x="145695" y="78686"/>
                    <a:pt x="116673" y="67047"/>
                    <a:pt x="89161" y="51528"/>
                  </a:cubicBezTo>
                  <a:cubicBezTo>
                    <a:pt x="75470" y="43802"/>
                    <a:pt x="62070" y="35571"/>
                    <a:pt x="48859" y="27056"/>
                  </a:cubicBezTo>
                  <a:cubicBezTo>
                    <a:pt x="35862" y="18687"/>
                    <a:pt x="23509" y="7812"/>
                    <a:pt x="9791" y="790"/>
                  </a:cubicBezTo>
                  <a:cubicBezTo>
                    <a:pt x="3246" y="-2566"/>
                    <a:pt x="-3317" y="5511"/>
                    <a:pt x="1873" y="11056"/>
                  </a:cubicBezTo>
                  <a:cubicBezTo>
                    <a:pt x="12399" y="22284"/>
                    <a:pt x="27275" y="30790"/>
                    <a:pt x="39988" y="39313"/>
                  </a:cubicBezTo>
                  <a:cubicBezTo>
                    <a:pt x="53457" y="48343"/>
                    <a:pt x="67337" y="56746"/>
                    <a:pt x="81458" y="64712"/>
                  </a:cubicBezTo>
                  <a:cubicBezTo>
                    <a:pt x="108927" y="80205"/>
                    <a:pt x="138214" y="96274"/>
                    <a:pt x="168437" y="105621"/>
                  </a:cubicBezTo>
                  <a:cubicBezTo>
                    <a:pt x="175935" y="107939"/>
                    <a:pt x="181065" y="96351"/>
                    <a:pt x="173859" y="9275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797" name="Google Shape;5797;p34"/>
            <p:cNvSpPr/>
            <p:nvPr/>
          </p:nvSpPr>
          <p:spPr>
            <a:xfrm>
              <a:off x="3640465" y="3221458"/>
              <a:ext cx="203411" cy="66258"/>
            </a:xfrm>
            <a:custGeom>
              <a:rect b="b" l="l" r="r" t="t"/>
              <a:pathLst>
                <a:path extrusionOk="0" h="66258" w="203411">
                  <a:moveTo>
                    <a:pt x="199098" y="54393"/>
                  </a:moveTo>
                  <a:cubicBezTo>
                    <a:pt x="166413" y="49208"/>
                    <a:pt x="133849" y="43423"/>
                    <a:pt x="101944" y="34479"/>
                  </a:cubicBezTo>
                  <a:cubicBezTo>
                    <a:pt x="69843" y="25466"/>
                    <a:pt x="39629" y="12711"/>
                    <a:pt x="8711" y="454"/>
                  </a:cubicBezTo>
                  <a:cubicBezTo>
                    <a:pt x="1334" y="-2473"/>
                    <a:pt x="-3608" y="9578"/>
                    <a:pt x="3324" y="13234"/>
                  </a:cubicBezTo>
                  <a:cubicBezTo>
                    <a:pt x="32929" y="28814"/>
                    <a:pt x="65931" y="39552"/>
                    <a:pt x="98101" y="48418"/>
                  </a:cubicBezTo>
                  <a:cubicBezTo>
                    <a:pt x="130589" y="57371"/>
                    <a:pt x="163831" y="64032"/>
                    <a:pt x="197494" y="66246"/>
                  </a:cubicBezTo>
                  <a:cubicBezTo>
                    <a:pt x="204177" y="66684"/>
                    <a:pt x="205858" y="55466"/>
                    <a:pt x="199098" y="543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798" name="Google Shape;5798;p34"/>
          <p:cNvGrpSpPr/>
          <p:nvPr/>
        </p:nvGrpSpPr>
        <p:grpSpPr>
          <a:xfrm rot="-1533328">
            <a:off x="6393021" y="3769451"/>
            <a:ext cx="1607723" cy="524769"/>
            <a:chOff x="12784044" y="7536755"/>
            <a:chExt cx="3215333" cy="1049411"/>
          </a:xfrm>
        </p:grpSpPr>
        <p:sp>
          <p:nvSpPr>
            <p:cNvPr id="5799" name="Google Shape;5799;p34"/>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00" name="Google Shape;5800;p34"/>
            <p:cNvSpPr/>
            <p:nvPr/>
          </p:nvSpPr>
          <p:spPr>
            <a:xfrm>
              <a:off x="12784044" y="7536755"/>
              <a:ext cx="3215333" cy="1049411"/>
            </a:xfrm>
            <a:custGeom>
              <a:rect b="b" l="l" r="r" t="t"/>
              <a:pathLst>
                <a:path extrusionOk="0" h="1049411" w="3215333">
                  <a:moveTo>
                    <a:pt x="3213878" y="1009675"/>
                  </a:moveTo>
                  <a:cubicBezTo>
                    <a:pt x="3184082" y="949627"/>
                    <a:pt x="3133748" y="894452"/>
                    <a:pt x="3080615" y="724704"/>
                  </a:cubicBezTo>
                  <a:cubicBezTo>
                    <a:pt x="3004256" y="472098"/>
                    <a:pt x="2999257" y="558405"/>
                    <a:pt x="3085179" y="386402"/>
                  </a:cubicBezTo>
                  <a:cubicBezTo>
                    <a:pt x="3220547" y="112936"/>
                    <a:pt x="3204717" y="114385"/>
                    <a:pt x="3143110" y="103912"/>
                  </a:cubicBezTo>
                  <a:cubicBezTo>
                    <a:pt x="2960065" y="73144"/>
                    <a:pt x="2727938" y="71663"/>
                    <a:pt x="2548690" y="57111"/>
                  </a:cubicBezTo>
                  <a:cubicBezTo>
                    <a:pt x="1147591" y="-65966"/>
                    <a:pt x="795387" y="48893"/>
                    <a:pt x="21778" y="44352"/>
                  </a:cubicBezTo>
                  <a:cubicBezTo>
                    <a:pt x="-23589" y="45170"/>
                    <a:pt x="5253" y="99767"/>
                    <a:pt x="77482" y="357908"/>
                  </a:cubicBezTo>
                  <a:cubicBezTo>
                    <a:pt x="154911" y="637916"/>
                    <a:pt x="123258" y="461327"/>
                    <a:pt x="26654" y="953058"/>
                  </a:cubicBezTo>
                  <a:cubicBezTo>
                    <a:pt x="21817" y="983085"/>
                    <a:pt x="-3422" y="1037448"/>
                    <a:pt x="43867" y="1042937"/>
                  </a:cubicBezTo>
                  <a:cubicBezTo>
                    <a:pt x="742819" y="988535"/>
                    <a:pt x="1445512" y="1061576"/>
                    <a:pt x="2145847" y="1047595"/>
                  </a:cubicBezTo>
                  <a:cubicBezTo>
                    <a:pt x="2492064" y="1041618"/>
                    <a:pt x="2838670" y="1030159"/>
                    <a:pt x="3184854" y="1042496"/>
                  </a:cubicBezTo>
                  <a:cubicBezTo>
                    <a:pt x="3203230" y="1046082"/>
                    <a:pt x="3220534" y="1027573"/>
                    <a:pt x="3213878" y="100967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801" name="Google Shape;5801;p34"/>
          <p:cNvSpPr txBox="1"/>
          <p:nvPr/>
        </p:nvSpPr>
        <p:spPr>
          <a:xfrm>
            <a:off x="2307743" y="3055140"/>
            <a:ext cx="4528500" cy="307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2000"/>
              <a:buFont typeface="Arial"/>
              <a:buNone/>
            </a:pPr>
            <a:r>
              <a:t/>
            </a:r>
            <a:endParaRPr b="0" i="0" sz="2000" u="none" cap="none" strike="noStrike">
              <a:solidFill>
                <a:schemeClr val="dk1"/>
              </a:solidFill>
              <a:latin typeface="Mali Light"/>
              <a:ea typeface="Mali Light"/>
              <a:cs typeface="Mali Light"/>
              <a:sym typeface="Mali Light"/>
            </a:endParaRPr>
          </a:p>
        </p:txBody>
      </p:sp>
      <p:pic>
        <p:nvPicPr>
          <p:cNvPr id="5802" name="Google Shape;5802;p34"/>
          <p:cNvPicPr preferRelativeResize="0"/>
          <p:nvPr/>
        </p:nvPicPr>
        <p:blipFill rotWithShape="1">
          <a:blip r:embed="rId3">
            <a:alphaModFix/>
          </a:blip>
          <a:srcRect b="0" l="0" r="0" t="0"/>
          <a:stretch/>
        </p:blipFill>
        <p:spPr>
          <a:xfrm>
            <a:off x="258375" y="3258825"/>
            <a:ext cx="1676900" cy="1676900"/>
          </a:xfrm>
          <a:prstGeom prst="rect">
            <a:avLst/>
          </a:prstGeom>
          <a:noFill/>
          <a:ln>
            <a:noFill/>
          </a:ln>
        </p:spPr>
      </p:pic>
      <p:pic>
        <p:nvPicPr>
          <p:cNvPr id="5803" name="Google Shape;5803;p34"/>
          <p:cNvPicPr preferRelativeResize="0"/>
          <p:nvPr/>
        </p:nvPicPr>
        <p:blipFill rotWithShape="1">
          <a:blip r:embed="rId4">
            <a:alphaModFix/>
          </a:blip>
          <a:srcRect b="0" l="0" r="0" t="0"/>
          <a:stretch/>
        </p:blipFill>
        <p:spPr>
          <a:xfrm>
            <a:off x="7676775" y="226750"/>
            <a:ext cx="1247775" cy="1247775"/>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5807" name="Shape 5807"/>
        <p:cNvGrpSpPr/>
        <p:nvPr/>
      </p:nvGrpSpPr>
      <p:grpSpPr>
        <a:xfrm>
          <a:off x="0" y="0"/>
          <a:ext cx="0" cy="0"/>
          <a:chOff x="0" y="0"/>
          <a:chExt cx="0" cy="0"/>
        </a:xfrm>
      </p:grpSpPr>
      <p:grpSp>
        <p:nvGrpSpPr>
          <p:cNvPr id="5808" name="Google Shape;5808;p35"/>
          <p:cNvGrpSpPr/>
          <p:nvPr/>
        </p:nvGrpSpPr>
        <p:grpSpPr>
          <a:xfrm>
            <a:off x="6572091" y="1223022"/>
            <a:ext cx="3251397" cy="4372277"/>
            <a:chOff x="16356381" y="-70256"/>
            <a:chExt cx="6502793" cy="8744553"/>
          </a:xfrm>
        </p:grpSpPr>
        <p:sp>
          <p:nvSpPr>
            <p:cNvPr id="5809" name="Google Shape;5809;p35"/>
            <p:cNvSpPr/>
            <p:nvPr/>
          </p:nvSpPr>
          <p:spPr>
            <a:xfrm>
              <a:off x="16363334" y="-70256"/>
              <a:ext cx="6495840" cy="8744553"/>
            </a:xfrm>
            <a:custGeom>
              <a:rect b="b" l="l" r="r" t="t"/>
              <a:pathLst>
                <a:path extrusionOk="0" h="8744553" w="6495840">
                  <a:moveTo>
                    <a:pt x="6459413" y="8427975"/>
                  </a:moveTo>
                  <a:cubicBezTo>
                    <a:pt x="6446949" y="8215991"/>
                    <a:pt x="6480581" y="7966788"/>
                    <a:pt x="6466719" y="7708562"/>
                  </a:cubicBezTo>
                  <a:cubicBezTo>
                    <a:pt x="6432685" y="7110593"/>
                    <a:pt x="6452106" y="7545004"/>
                    <a:pt x="6452106" y="6955622"/>
                  </a:cubicBezTo>
                  <a:cubicBezTo>
                    <a:pt x="6453417" y="6291702"/>
                    <a:pt x="6364458" y="5871282"/>
                    <a:pt x="6396010" y="4798152"/>
                  </a:cubicBezTo>
                  <a:cubicBezTo>
                    <a:pt x="6407792" y="4546676"/>
                    <a:pt x="6412442" y="4679576"/>
                    <a:pt x="6378425" y="4079875"/>
                  </a:cubicBezTo>
                  <a:cubicBezTo>
                    <a:pt x="6319446" y="3230168"/>
                    <a:pt x="6313730" y="10936"/>
                    <a:pt x="6250625" y="9379"/>
                  </a:cubicBezTo>
                  <a:cubicBezTo>
                    <a:pt x="5716857" y="-5312"/>
                    <a:pt x="5102434" y="20677"/>
                    <a:pt x="5105755" y="20677"/>
                  </a:cubicBezTo>
                  <a:cubicBezTo>
                    <a:pt x="4503638" y="20677"/>
                    <a:pt x="5061512" y="-38453"/>
                    <a:pt x="4327347" y="43273"/>
                  </a:cubicBezTo>
                  <a:cubicBezTo>
                    <a:pt x="4001038" y="79423"/>
                    <a:pt x="3196409" y="34616"/>
                    <a:pt x="3158563" y="32342"/>
                  </a:cubicBezTo>
                  <a:cubicBezTo>
                    <a:pt x="3128357" y="34598"/>
                    <a:pt x="2450200" y="87713"/>
                    <a:pt x="2379823" y="81679"/>
                  </a:cubicBezTo>
                  <a:cubicBezTo>
                    <a:pt x="1685654" y="22496"/>
                    <a:pt x="351050" y="113649"/>
                    <a:pt x="433943" y="107318"/>
                  </a:cubicBezTo>
                  <a:cubicBezTo>
                    <a:pt x="412372" y="107318"/>
                    <a:pt x="59842" y="100532"/>
                    <a:pt x="63163" y="100917"/>
                  </a:cubicBezTo>
                  <a:cubicBezTo>
                    <a:pt x="60926" y="100917"/>
                    <a:pt x="59178" y="1147079"/>
                    <a:pt x="59178" y="1916021"/>
                  </a:cubicBezTo>
                  <a:cubicBezTo>
                    <a:pt x="59108" y="1917315"/>
                    <a:pt x="17906" y="2541029"/>
                    <a:pt x="14358" y="2822620"/>
                  </a:cubicBezTo>
                  <a:cubicBezTo>
                    <a:pt x="14358" y="2858036"/>
                    <a:pt x="58181" y="3273384"/>
                    <a:pt x="52535" y="3328474"/>
                  </a:cubicBezTo>
                  <a:cubicBezTo>
                    <a:pt x="-21443" y="4062229"/>
                    <a:pt x="92933" y="4785945"/>
                    <a:pt x="24986" y="6249046"/>
                  </a:cubicBezTo>
                  <a:cubicBezTo>
                    <a:pt x="-1882" y="6773001"/>
                    <a:pt x="34215" y="6695035"/>
                    <a:pt x="25318" y="6967323"/>
                  </a:cubicBezTo>
                  <a:cubicBezTo>
                    <a:pt x="-19415" y="8203433"/>
                    <a:pt x="5408" y="7563298"/>
                    <a:pt x="21997" y="8360940"/>
                  </a:cubicBezTo>
                  <a:cubicBezTo>
                    <a:pt x="29268" y="8700962"/>
                    <a:pt x="15389" y="8715740"/>
                    <a:pt x="37257" y="8716125"/>
                  </a:cubicBezTo>
                  <a:cubicBezTo>
                    <a:pt x="1438025" y="8737514"/>
                    <a:pt x="2640021" y="8750666"/>
                    <a:pt x="4461091" y="8718381"/>
                  </a:cubicBezTo>
                  <a:cubicBezTo>
                    <a:pt x="5183736" y="8704443"/>
                    <a:pt x="5194032" y="8750019"/>
                    <a:pt x="5271366" y="8744003"/>
                  </a:cubicBezTo>
                  <a:cubicBezTo>
                    <a:pt x="6742230" y="8631740"/>
                    <a:pt x="6492940" y="8926292"/>
                    <a:pt x="6459413" y="8427975"/>
                  </a:cubicBezTo>
                  <a:close/>
                  <a:moveTo>
                    <a:pt x="351959" y="984535"/>
                  </a:moveTo>
                  <a:cubicBezTo>
                    <a:pt x="290550" y="959683"/>
                    <a:pt x="258019" y="876820"/>
                    <a:pt x="284572" y="809382"/>
                  </a:cubicBezTo>
                  <a:cubicBezTo>
                    <a:pt x="329060" y="695248"/>
                    <a:pt x="482084" y="707316"/>
                    <a:pt x="521905" y="817672"/>
                  </a:cubicBezTo>
                  <a:cubicBezTo>
                    <a:pt x="561079" y="911851"/>
                    <a:pt x="465146" y="1030864"/>
                    <a:pt x="351959" y="984535"/>
                  </a:cubicBezTo>
                  <a:close/>
                  <a:moveTo>
                    <a:pt x="340335" y="1700188"/>
                  </a:moveTo>
                  <a:cubicBezTo>
                    <a:pt x="291214" y="1673815"/>
                    <a:pt x="265640" y="1608283"/>
                    <a:pt x="279922" y="1549153"/>
                  </a:cubicBezTo>
                  <a:cubicBezTo>
                    <a:pt x="311457" y="1419961"/>
                    <a:pt x="480091" y="1419576"/>
                    <a:pt x="523233" y="1539359"/>
                  </a:cubicBezTo>
                  <a:cubicBezTo>
                    <a:pt x="565064" y="1639536"/>
                    <a:pt x="454867" y="1761960"/>
                    <a:pt x="340335" y="1700188"/>
                  </a:cubicBezTo>
                  <a:close/>
                  <a:moveTo>
                    <a:pt x="354616" y="2428259"/>
                  </a:moveTo>
                  <a:cubicBezTo>
                    <a:pt x="293207" y="2403407"/>
                    <a:pt x="260676" y="2321296"/>
                    <a:pt x="286897" y="2253491"/>
                  </a:cubicBezTo>
                  <a:cubicBezTo>
                    <a:pt x="331052" y="2138605"/>
                    <a:pt x="485073" y="2151040"/>
                    <a:pt x="524562" y="2261396"/>
                  </a:cubicBezTo>
                  <a:cubicBezTo>
                    <a:pt x="564068" y="2355942"/>
                    <a:pt x="467470" y="2474203"/>
                    <a:pt x="354616" y="2428259"/>
                  </a:cubicBezTo>
                  <a:close/>
                  <a:moveTo>
                    <a:pt x="356277" y="3150296"/>
                  </a:moveTo>
                  <a:cubicBezTo>
                    <a:pt x="294868" y="3125444"/>
                    <a:pt x="262336" y="3043332"/>
                    <a:pt x="288557" y="2975912"/>
                  </a:cubicBezTo>
                  <a:cubicBezTo>
                    <a:pt x="332713" y="2860659"/>
                    <a:pt x="486734" y="2873094"/>
                    <a:pt x="526223" y="2983450"/>
                  </a:cubicBezTo>
                  <a:cubicBezTo>
                    <a:pt x="566061" y="3078730"/>
                    <a:pt x="468135" y="3195872"/>
                    <a:pt x="356277" y="3150296"/>
                  </a:cubicBezTo>
                  <a:close/>
                  <a:moveTo>
                    <a:pt x="284240" y="3715280"/>
                  </a:moveTo>
                  <a:cubicBezTo>
                    <a:pt x="315774" y="3586088"/>
                    <a:pt x="484409" y="3585336"/>
                    <a:pt x="527551" y="3705486"/>
                  </a:cubicBezTo>
                  <a:cubicBezTo>
                    <a:pt x="614517" y="3913781"/>
                    <a:pt x="226484" y="3952957"/>
                    <a:pt x="284240" y="3715280"/>
                  </a:cubicBezTo>
                  <a:close/>
                  <a:moveTo>
                    <a:pt x="285900" y="4436950"/>
                  </a:moveTo>
                  <a:cubicBezTo>
                    <a:pt x="317435" y="4308143"/>
                    <a:pt x="485738" y="4306621"/>
                    <a:pt x="529212" y="4427156"/>
                  </a:cubicBezTo>
                  <a:cubicBezTo>
                    <a:pt x="616509" y="4636570"/>
                    <a:pt x="228477" y="4674626"/>
                    <a:pt x="285900" y="4436950"/>
                  </a:cubicBezTo>
                  <a:close/>
                  <a:moveTo>
                    <a:pt x="360594" y="5316056"/>
                  </a:moveTo>
                  <a:cubicBezTo>
                    <a:pt x="299185" y="5291204"/>
                    <a:pt x="266654" y="5209093"/>
                    <a:pt x="292875" y="5141673"/>
                  </a:cubicBezTo>
                  <a:cubicBezTo>
                    <a:pt x="337031" y="5026420"/>
                    <a:pt x="491052" y="5038854"/>
                    <a:pt x="530540" y="5149210"/>
                  </a:cubicBezTo>
                  <a:cubicBezTo>
                    <a:pt x="570046" y="5244124"/>
                    <a:pt x="472785" y="5361633"/>
                    <a:pt x="360594" y="5316056"/>
                  </a:cubicBezTo>
                  <a:close/>
                  <a:moveTo>
                    <a:pt x="288557" y="5881041"/>
                  </a:moveTo>
                  <a:cubicBezTo>
                    <a:pt x="320092" y="5751464"/>
                    <a:pt x="488727" y="5751464"/>
                    <a:pt x="531869" y="5871247"/>
                  </a:cubicBezTo>
                  <a:cubicBezTo>
                    <a:pt x="618834" y="6079542"/>
                    <a:pt x="230802" y="6118717"/>
                    <a:pt x="288557" y="5881041"/>
                  </a:cubicBezTo>
                  <a:close/>
                  <a:moveTo>
                    <a:pt x="350631" y="6753746"/>
                  </a:moveTo>
                  <a:cubicBezTo>
                    <a:pt x="301510" y="6727372"/>
                    <a:pt x="275936" y="6661841"/>
                    <a:pt x="290218" y="6602710"/>
                  </a:cubicBezTo>
                  <a:cubicBezTo>
                    <a:pt x="321753" y="6473518"/>
                    <a:pt x="490387" y="6473133"/>
                    <a:pt x="533529" y="6592916"/>
                  </a:cubicBezTo>
                  <a:cubicBezTo>
                    <a:pt x="575360" y="6693111"/>
                    <a:pt x="465478" y="6815517"/>
                    <a:pt x="350631" y="6753746"/>
                  </a:cubicBezTo>
                  <a:close/>
                  <a:moveTo>
                    <a:pt x="364895" y="7481816"/>
                  </a:moveTo>
                  <a:cubicBezTo>
                    <a:pt x="303486" y="7456964"/>
                    <a:pt x="270954" y="7374853"/>
                    <a:pt x="297175" y="7307433"/>
                  </a:cubicBezTo>
                  <a:cubicBezTo>
                    <a:pt x="341331" y="7192180"/>
                    <a:pt x="495352" y="7204614"/>
                    <a:pt x="534840" y="7314970"/>
                  </a:cubicBezTo>
                  <a:cubicBezTo>
                    <a:pt x="574364" y="7409884"/>
                    <a:pt x="477102" y="7527393"/>
                    <a:pt x="364895" y="7481816"/>
                  </a:cubicBezTo>
                  <a:close/>
                  <a:moveTo>
                    <a:pt x="366223" y="8203870"/>
                  </a:moveTo>
                  <a:cubicBezTo>
                    <a:pt x="236430" y="8151141"/>
                    <a:pt x="279922" y="7923258"/>
                    <a:pt x="435271" y="7949632"/>
                  </a:cubicBezTo>
                  <a:cubicBezTo>
                    <a:pt x="623484" y="7982388"/>
                    <a:pt x="543825" y="8276188"/>
                    <a:pt x="366223" y="820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810" name="Google Shape;5810;p35"/>
            <p:cNvGrpSpPr/>
            <p:nvPr/>
          </p:nvGrpSpPr>
          <p:grpSpPr>
            <a:xfrm>
              <a:off x="16356381" y="385515"/>
              <a:ext cx="6476858" cy="7972203"/>
              <a:chOff x="16356381" y="385515"/>
              <a:chExt cx="6476858" cy="7972203"/>
            </a:xfrm>
          </p:grpSpPr>
          <p:sp>
            <p:nvSpPr>
              <p:cNvPr id="5811" name="Google Shape;5811;p35"/>
              <p:cNvSpPr/>
              <p:nvPr/>
            </p:nvSpPr>
            <p:spPr>
              <a:xfrm>
                <a:off x="16415316" y="385515"/>
                <a:ext cx="6239801" cy="63222"/>
              </a:xfrm>
              <a:custGeom>
                <a:rect b="b" l="l" r="r" t="t"/>
                <a:pathLst>
                  <a:path extrusionOk="0" h="63222" w="6239801">
                    <a:moveTo>
                      <a:pt x="6236805" y="63222"/>
                    </a:moveTo>
                    <a:cubicBezTo>
                      <a:pt x="6235126" y="63240"/>
                      <a:pt x="11060" y="42148"/>
                      <a:pt x="8858" y="42130"/>
                    </a:cubicBezTo>
                    <a:cubicBezTo>
                      <a:pt x="8858" y="-22002"/>
                      <a:pt x="-440270" y="227"/>
                      <a:pt x="5057742" y="23295"/>
                    </a:cubicBezTo>
                    <a:cubicBezTo>
                      <a:pt x="6366160" y="28331"/>
                      <a:pt x="6235266" y="8954"/>
                      <a:pt x="6236805" y="6322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2" name="Google Shape;5812;p35"/>
              <p:cNvSpPr/>
              <p:nvPr/>
            </p:nvSpPr>
            <p:spPr>
              <a:xfrm>
                <a:off x="16415727" y="1101693"/>
                <a:ext cx="6257730" cy="66072"/>
              </a:xfrm>
              <a:custGeom>
                <a:rect b="b" l="l" r="r" t="t"/>
                <a:pathLst>
                  <a:path extrusionOk="0" h="66072" w="6257730">
                    <a:moveTo>
                      <a:pt x="6254328" y="66073"/>
                    </a:moveTo>
                    <a:cubicBezTo>
                      <a:pt x="6252335" y="66108"/>
                      <a:pt x="8393" y="44998"/>
                      <a:pt x="7117" y="44981"/>
                    </a:cubicBezTo>
                    <a:cubicBezTo>
                      <a:pt x="8603" y="-22195"/>
                      <a:pt x="-416366" y="-1505"/>
                      <a:pt x="5074252" y="26145"/>
                    </a:cubicBezTo>
                    <a:cubicBezTo>
                      <a:pt x="6381936" y="31165"/>
                      <a:pt x="6254328" y="11140"/>
                      <a:pt x="6254328" y="6607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3" name="Google Shape;5813;p35"/>
              <p:cNvSpPr/>
              <p:nvPr/>
            </p:nvSpPr>
            <p:spPr>
              <a:xfrm>
                <a:off x="16417531" y="1820510"/>
                <a:ext cx="6299313" cy="52308"/>
              </a:xfrm>
              <a:custGeom>
                <a:rect b="b" l="l" r="r" t="t"/>
                <a:pathLst>
                  <a:path extrusionOk="0" h="52308" w="6299313">
                    <a:moveTo>
                      <a:pt x="836180" y="48217"/>
                    </a:moveTo>
                    <a:cubicBezTo>
                      <a:pt x="-116299" y="48217"/>
                      <a:pt x="4998" y="60827"/>
                      <a:pt x="4998" y="0"/>
                    </a:cubicBezTo>
                    <a:cubicBezTo>
                      <a:pt x="7673725" y="43653"/>
                      <a:pt x="8783914" y="60967"/>
                      <a:pt x="836180" y="482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4" name="Google Shape;5814;p35"/>
              <p:cNvSpPr/>
              <p:nvPr/>
            </p:nvSpPr>
            <p:spPr>
              <a:xfrm>
                <a:off x="16376070" y="2541742"/>
                <a:ext cx="6324252" cy="64097"/>
              </a:xfrm>
              <a:custGeom>
                <a:rect b="b" l="l" r="r" t="t"/>
                <a:pathLst>
                  <a:path extrusionOk="0" h="64097" w="6324252">
                    <a:moveTo>
                      <a:pt x="6320870" y="64098"/>
                    </a:moveTo>
                    <a:cubicBezTo>
                      <a:pt x="6319506" y="64116"/>
                      <a:pt x="8509" y="42639"/>
                      <a:pt x="6604" y="42621"/>
                    </a:cubicBezTo>
                    <a:cubicBezTo>
                      <a:pt x="9698" y="-22526"/>
                      <a:pt x="-419886" y="438"/>
                      <a:pt x="5148101" y="23786"/>
                    </a:cubicBezTo>
                    <a:cubicBezTo>
                      <a:pt x="6447708" y="28805"/>
                      <a:pt x="6320870" y="9410"/>
                      <a:pt x="6320870" y="6409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5" name="Google Shape;5815;p35"/>
              <p:cNvSpPr/>
              <p:nvPr/>
            </p:nvSpPr>
            <p:spPr>
              <a:xfrm>
                <a:off x="16405181" y="3260871"/>
                <a:ext cx="6311351" cy="63630"/>
              </a:xfrm>
              <a:custGeom>
                <a:rect b="b" l="l" r="r" t="t"/>
                <a:pathLst>
                  <a:path extrusionOk="0" h="63630" w="6311351">
                    <a:moveTo>
                      <a:pt x="6308347" y="63631"/>
                    </a:moveTo>
                    <a:cubicBezTo>
                      <a:pt x="6306809" y="63648"/>
                      <a:pt x="6545" y="42172"/>
                      <a:pt x="4709" y="42154"/>
                    </a:cubicBezTo>
                    <a:cubicBezTo>
                      <a:pt x="14376" y="-22275"/>
                      <a:pt x="-422060" y="373"/>
                      <a:pt x="5136242" y="23703"/>
                    </a:cubicBezTo>
                    <a:cubicBezTo>
                      <a:pt x="6437546" y="28722"/>
                      <a:pt x="6306773" y="9782"/>
                      <a:pt x="6308347" y="6363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6" name="Google Shape;5816;p35"/>
              <p:cNvSpPr/>
              <p:nvPr/>
            </p:nvSpPr>
            <p:spPr>
              <a:xfrm>
                <a:off x="16382477" y="3979483"/>
                <a:ext cx="6363763" cy="64046"/>
              </a:xfrm>
              <a:custGeom>
                <a:rect b="b" l="l" r="r" t="t"/>
                <a:pathLst>
                  <a:path extrusionOk="0" h="64046" w="6363763">
                    <a:moveTo>
                      <a:pt x="6361923" y="64047"/>
                    </a:moveTo>
                    <a:cubicBezTo>
                      <a:pt x="6360647" y="64064"/>
                      <a:pt x="156089" y="43217"/>
                      <a:pt x="8501" y="42203"/>
                    </a:cubicBezTo>
                    <a:cubicBezTo>
                      <a:pt x="7068" y="-22629"/>
                      <a:pt x="-430837" y="596"/>
                      <a:pt x="5175886" y="24119"/>
                    </a:cubicBezTo>
                    <a:cubicBezTo>
                      <a:pt x="6491541" y="29156"/>
                      <a:pt x="6356993" y="9778"/>
                      <a:pt x="6361923" y="640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7" name="Google Shape;5817;p35"/>
              <p:cNvSpPr/>
              <p:nvPr/>
            </p:nvSpPr>
            <p:spPr>
              <a:xfrm>
                <a:off x="16401797" y="4696257"/>
                <a:ext cx="6376926" cy="58307"/>
              </a:xfrm>
              <a:custGeom>
                <a:rect b="b" l="l" r="r" t="t"/>
                <a:pathLst>
                  <a:path extrusionOk="0" h="58307" w="6376926">
                    <a:moveTo>
                      <a:pt x="2329736" y="50859"/>
                    </a:moveTo>
                    <a:cubicBezTo>
                      <a:pt x="-212912" y="41082"/>
                      <a:pt x="5664" y="69974"/>
                      <a:pt x="4126" y="0"/>
                    </a:cubicBezTo>
                    <a:cubicBezTo>
                      <a:pt x="6801746" y="18906"/>
                      <a:pt x="9045931" y="79191"/>
                      <a:pt x="2329736" y="5085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8" name="Google Shape;5818;p35"/>
              <p:cNvSpPr/>
              <p:nvPr/>
            </p:nvSpPr>
            <p:spPr>
              <a:xfrm>
                <a:off x="16400664" y="5416120"/>
                <a:ext cx="6363047" cy="65466"/>
              </a:xfrm>
              <a:custGeom>
                <a:rect b="b" l="l" r="r" t="t"/>
                <a:pathLst>
                  <a:path extrusionOk="0" h="65466" w="6363047">
                    <a:moveTo>
                      <a:pt x="6359678" y="65467"/>
                    </a:moveTo>
                    <a:cubicBezTo>
                      <a:pt x="6358402" y="65484"/>
                      <a:pt x="143793" y="44550"/>
                      <a:pt x="7567" y="43623"/>
                    </a:cubicBezTo>
                    <a:cubicBezTo>
                      <a:pt x="7567" y="-24392"/>
                      <a:pt x="-421999" y="1614"/>
                      <a:pt x="5191891" y="25172"/>
                    </a:cubicBezTo>
                    <a:cubicBezTo>
                      <a:pt x="6485993" y="31433"/>
                      <a:pt x="6359678" y="8487"/>
                      <a:pt x="6359678" y="654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19" name="Google Shape;5819;p35"/>
              <p:cNvSpPr/>
              <p:nvPr/>
            </p:nvSpPr>
            <p:spPr>
              <a:xfrm>
                <a:off x="16381786" y="6134162"/>
                <a:ext cx="6410866" cy="66453"/>
              </a:xfrm>
              <a:custGeom>
                <a:rect b="b" l="l" r="r" t="t"/>
                <a:pathLst>
                  <a:path extrusionOk="0" h="66453" w="6410866">
                    <a:moveTo>
                      <a:pt x="6409427" y="66453"/>
                    </a:moveTo>
                    <a:cubicBezTo>
                      <a:pt x="6408150" y="66471"/>
                      <a:pt x="119931" y="45344"/>
                      <a:pt x="6534" y="44610"/>
                    </a:cubicBezTo>
                    <a:cubicBezTo>
                      <a:pt x="9803" y="-25784"/>
                      <a:pt x="-423557" y="2443"/>
                      <a:pt x="5228022" y="26159"/>
                    </a:cubicBezTo>
                    <a:cubicBezTo>
                      <a:pt x="6538153" y="31196"/>
                      <a:pt x="6403396" y="11765"/>
                      <a:pt x="6409427" y="6645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0" name="Google Shape;5820;p35"/>
              <p:cNvSpPr/>
              <p:nvPr/>
            </p:nvSpPr>
            <p:spPr>
              <a:xfrm>
                <a:off x="16383053" y="6852608"/>
                <a:ext cx="6450186" cy="59439"/>
              </a:xfrm>
              <a:custGeom>
                <a:rect b="b" l="l" r="r" t="t"/>
                <a:pathLst>
                  <a:path extrusionOk="0" h="59439" w="6450186">
                    <a:moveTo>
                      <a:pt x="2399926" y="51226"/>
                    </a:moveTo>
                    <a:cubicBezTo>
                      <a:pt x="-252256" y="41047"/>
                      <a:pt x="6928" y="72335"/>
                      <a:pt x="6928" y="0"/>
                    </a:cubicBezTo>
                    <a:cubicBezTo>
                      <a:pt x="6763469" y="26041"/>
                      <a:pt x="9211827" y="79978"/>
                      <a:pt x="2399926" y="5122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1" name="Google Shape;5821;p35"/>
              <p:cNvSpPr/>
              <p:nvPr/>
            </p:nvSpPr>
            <p:spPr>
              <a:xfrm>
                <a:off x="16356381" y="7573287"/>
                <a:ext cx="6476103" cy="65018"/>
              </a:xfrm>
              <a:custGeom>
                <a:rect b="b" l="l" r="r" t="t"/>
                <a:pathLst>
                  <a:path extrusionOk="0" h="65018" w="6476103">
                    <a:moveTo>
                      <a:pt x="6473672" y="65019"/>
                    </a:moveTo>
                    <a:cubicBezTo>
                      <a:pt x="6472344" y="65036"/>
                      <a:pt x="274621" y="44679"/>
                      <a:pt x="8042" y="42423"/>
                    </a:cubicBezTo>
                    <a:cubicBezTo>
                      <a:pt x="8042" y="-23441"/>
                      <a:pt x="-436662" y="1079"/>
                      <a:pt x="5287635" y="25091"/>
                    </a:cubicBezTo>
                    <a:cubicBezTo>
                      <a:pt x="6602906" y="30128"/>
                      <a:pt x="6470578" y="10733"/>
                      <a:pt x="6473672" y="6501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2" name="Google Shape;5822;p35"/>
              <p:cNvSpPr/>
              <p:nvPr/>
            </p:nvSpPr>
            <p:spPr>
              <a:xfrm>
                <a:off x="16378053" y="8290512"/>
                <a:ext cx="6447020" cy="67206"/>
              </a:xfrm>
              <a:custGeom>
                <a:rect b="b" l="l" r="r" t="t"/>
                <a:pathLst>
                  <a:path extrusionOk="0" h="67206" w="6447020">
                    <a:moveTo>
                      <a:pt x="6444694" y="67206"/>
                    </a:moveTo>
                    <a:cubicBezTo>
                      <a:pt x="6443436" y="67224"/>
                      <a:pt x="177277" y="45642"/>
                      <a:pt x="8275" y="44226"/>
                    </a:cubicBezTo>
                    <a:cubicBezTo>
                      <a:pt x="6702" y="-21813"/>
                      <a:pt x="-430993" y="-1875"/>
                      <a:pt x="5282886" y="26894"/>
                    </a:cubicBezTo>
                    <a:cubicBezTo>
                      <a:pt x="6571865" y="31931"/>
                      <a:pt x="6441391" y="11066"/>
                      <a:pt x="6444694" y="6720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823" name="Google Shape;5823;p35"/>
            <p:cNvSpPr/>
            <p:nvPr/>
          </p:nvSpPr>
          <p:spPr>
            <a:xfrm>
              <a:off x="17209552" y="6541"/>
              <a:ext cx="173936" cy="8660419"/>
            </a:xfrm>
            <a:custGeom>
              <a:rect b="b" l="l" r="r" t="t"/>
              <a:pathLst>
                <a:path extrusionOk="0" h="8660419" w="173936">
                  <a:moveTo>
                    <a:pt x="173936" y="8660419"/>
                  </a:moveTo>
                  <a:cubicBezTo>
                    <a:pt x="77933" y="8660419"/>
                    <a:pt x="-73221" y="3657581"/>
                    <a:pt x="40822" y="2"/>
                  </a:cubicBezTo>
                  <a:cubicBezTo>
                    <a:pt x="138014" y="-2954"/>
                    <a:pt x="-96138" y="3374450"/>
                    <a:pt x="173936" y="866041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24" name="Google Shape;5824;p35"/>
          <p:cNvGrpSpPr/>
          <p:nvPr/>
        </p:nvGrpSpPr>
        <p:grpSpPr>
          <a:xfrm>
            <a:off x="3809200" y="4102153"/>
            <a:ext cx="4918467" cy="734680"/>
            <a:chOff x="8127905" y="568534"/>
            <a:chExt cx="2294061" cy="922617"/>
          </a:xfrm>
        </p:grpSpPr>
        <p:grpSp>
          <p:nvGrpSpPr>
            <p:cNvPr id="5825" name="Google Shape;5825;p35"/>
            <p:cNvGrpSpPr/>
            <p:nvPr/>
          </p:nvGrpSpPr>
          <p:grpSpPr>
            <a:xfrm>
              <a:off x="9829377" y="586983"/>
              <a:ext cx="71472" cy="4293"/>
              <a:chOff x="9829377" y="586983"/>
              <a:chExt cx="71472" cy="4293"/>
            </a:xfrm>
          </p:grpSpPr>
          <p:sp>
            <p:nvSpPr>
              <p:cNvPr id="5826" name="Google Shape;5826;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7" name="Google Shape;5827;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28" name="Google Shape;5828;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29" name="Google Shape;5829;p35"/>
            <p:cNvGrpSpPr/>
            <p:nvPr/>
          </p:nvGrpSpPr>
          <p:grpSpPr>
            <a:xfrm>
              <a:off x="8127905" y="568534"/>
              <a:ext cx="2294061" cy="922617"/>
              <a:chOff x="8127905" y="568534"/>
              <a:chExt cx="2294061" cy="922617"/>
            </a:xfrm>
          </p:grpSpPr>
          <p:sp>
            <p:nvSpPr>
              <p:cNvPr id="5830" name="Google Shape;5830;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31" name="Google Shape;5831;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32" name="Google Shape;5832;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33" name="Google Shape;5833;p35"/>
              <p:cNvSpPr/>
              <p:nvPr/>
            </p:nvSpPr>
            <p:spPr>
              <a:xfrm>
                <a:off x="8127905" y="568534"/>
                <a:ext cx="2294061"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834" name="Google Shape;5834;p35"/>
          <p:cNvGrpSpPr/>
          <p:nvPr/>
        </p:nvGrpSpPr>
        <p:grpSpPr>
          <a:xfrm>
            <a:off x="1572398" y="3313357"/>
            <a:ext cx="6086172" cy="734647"/>
            <a:chOff x="2328094" y="3902978"/>
            <a:chExt cx="2365399" cy="772012"/>
          </a:xfrm>
        </p:grpSpPr>
        <p:sp>
          <p:nvSpPr>
            <p:cNvPr id="5835" name="Google Shape;5835;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36" name="Google Shape;5836;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37" name="Google Shape;5837;p35"/>
          <p:cNvGrpSpPr/>
          <p:nvPr/>
        </p:nvGrpSpPr>
        <p:grpSpPr>
          <a:xfrm>
            <a:off x="2161842" y="2470733"/>
            <a:ext cx="6614205" cy="588537"/>
            <a:chOff x="8287055" y="568536"/>
            <a:chExt cx="2706857" cy="922617"/>
          </a:xfrm>
        </p:grpSpPr>
        <p:grpSp>
          <p:nvGrpSpPr>
            <p:cNvPr id="5838" name="Google Shape;5838;p35"/>
            <p:cNvGrpSpPr/>
            <p:nvPr/>
          </p:nvGrpSpPr>
          <p:grpSpPr>
            <a:xfrm>
              <a:off x="8287055" y="568536"/>
              <a:ext cx="2706857" cy="922617"/>
              <a:chOff x="8287055" y="568536"/>
              <a:chExt cx="2706857" cy="922617"/>
            </a:xfrm>
          </p:grpSpPr>
          <p:sp>
            <p:nvSpPr>
              <p:cNvPr id="5839" name="Google Shape;5839;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0" name="Google Shape;5840;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1" name="Google Shape;5841;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2" name="Google Shape;5842;p35"/>
              <p:cNvSpPr/>
              <p:nvPr/>
            </p:nvSpPr>
            <p:spPr>
              <a:xfrm>
                <a:off x="8287055" y="568536"/>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43" name="Google Shape;5843;p35"/>
            <p:cNvGrpSpPr/>
            <p:nvPr/>
          </p:nvGrpSpPr>
          <p:grpSpPr>
            <a:xfrm>
              <a:off x="8287055" y="568536"/>
              <a:ext cx="2706857" cy="922617"/>
              <a:chOff x="8287055" y="568536"/>
              <a:chExt cx="2706857" cy="922617"/>
            </a:xfrm>
          </p:grpSpPr>
          <p:sp>
            <p:nvSpPr>
              <p:cNvPr id="5844" name="Google Shape;5844;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5" name="Google Shape;5845;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6" name="Google Shape;5846;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47" name="Google Shape;5847;p35"/>
              <p:cNvSpPr/>
              <p:nvPr/>
            </p:nvSpPr>
            <p:spPr>
              <a:xfrm>
                <a:off x="8287055" y="568536"/>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848" name="Google Shape;5848;p35"/>
          <p:cNvGrpSpPr/>
          <p:nvPr/>
        </p:nvGrpSpPr>
        <p:grpSpPr>
          <a:xfrm>
            <a:off x="1035165" y="1755724"/>
            <a:ext cx="5317653" cy="588505"/>
            <a:chOff x="2328094" y="3902978"/>
            <a:chExt cx="2365399" cy="772012"/>
          </a:xfrm>
        </p:grpSpPr>
        <p:sp>
          <p:nvSpPr>
            <p:cNvPr id="5849" name="Google Shape;5849;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50" name="Google Shape;5850;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51" name="Google Shape;5851;p35"/>
          <p:cNvGrpSpPr/>
          <p:nvPr/>
        </p:nvGrpSpPr>
        <p:grpSpPr>
          <a:xfrm>
            <a:off x="1447167" y="1028329"/>
            <a:ext cx="6211603" cy="588556"/>
            <a:chOff x="8287055" y="568532"/>
            <a:chExt cx="2848967" cy="738094"/>
          </a:xfrm>
        </p:grpSpPr>
        <p:grpSp>
          <p:nvGrpSpPr>
            <p:cNvPr id="5852" name="Google Shape;5852;p35"/>
            <p:cNvGrpSpPr/>
            <p:nvPr/>
          </p:nvGrpSpPr>
          <p:grpSpPr>
            <a:xfrm>
              <a:off x="9829377" y="586983"/>
              <a:ext cx="71472" cy="4293"/>
              <a:chOff x="9829377" y="586983"/>
              <a:chExt cx="71472" cy="4293"/>
            </a:xfrm>
          </p:grpSpPr>
          <p:sp>
            <p:nvSpPr>
              <p:cNvPr id="5853" name="Google Shape;5853;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54" name="Google Shape;5854;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55" name="Google Shape;5855;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56" name="Google Shape;5856;p35"/>
            <p:cNvGrpSpPr/>
            <p:nvPr/>
          </p:nvGrpSpPr>
          <p:grpSpPr>
            <a:xfrm>
              <a:off x="8287055" y="568532"/>
              <a:ext cx="2848967" cy="738094"/>
              <a:chOff x="8287055" y="568532"/>
              <a:chExt cx="2848967" cy="738094"/>
            </a:xfrm>
          </p:grpSpPr>
          <p:sp>
            <p:nvSpPr>
              <p:cNvPr id="5857" name="Google Shape;5857;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58" name="Google Shape;5858;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59" name="Google Shape;5859;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60" name="Google Shape;5860;p35"/>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5861" name="Google Shape;5861;p35"/>
          <p:cNvGrpSpPr/>
          <p:nvPr/>
        </p:nvGrpSpPr>
        <p:grpSpPr>
          <a:xfrm>
            <a:off x="1095035" y="123510"/>
            <a:ext cx="4798685" cy="838482"/>
            <a:chOff x="2328094" y="3902978"/>
            <a:chExt cx="2365399" cy="772012"/>
          </a:xfrm>
        </p:grpSpPr>
        <p:sp>
          <p:nvSpPr>
            <p:cNvPr id="5862" name="Google Shape;5862;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63" name="Google Shape;5863;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64" name="Google Shape;5864;p35"/>
          <p:cNvGrpSpPr/>
          <p:nvPr/>
        </p:nvGrpSpPr>
        <p:grpSpPr>
          <a:xfrm rot="1308261">
            <a:off x="6791318" y="7009"/>
            <a:ext cx="2745004" cy="1004664"/>
            <a:chOff x="11917437" y="249981"/>
            <a:chExt cx="7591957" cy="2778922"/>
          </a:xfrm>
        </p:grpSpPr>
        <p:sp>
          <p:nvSpPr>
            <p:cNvPr id="5865" name="Google Shape;5865;p35"/>
            <p:cNvSpPr/>
            <p:nvPr/>
          </p:nvSpPr>
          <p:spPr>
            <a:xfrm>
              <a:off x="16141855" y="400266"/>
              <a:ext cx="3062245" cy="2491046"/>
            </a:xfrm>
            <a:custGeom>
              <a:rect b="b" l="l" r="r" t="t"/>
              <a:pathLst>
                <a:path extrusionOk="0" h="2491046" w="3062245">
                  <a:moveTo>
                    <a:pt x="3034921" y="596972"/>
                  </a:moveTo>
                  <a:cubicBezTo>
                    <a:pt x="3061796" y="736835"/>
                    <a:pt x="3065015" y="882353"/>
                    <a:pt x="3060612" y="1023171"/>
                  </a:cubicBezTo>
                  <a:cubicBezTo>
                    <a:pt x="3052579" y="1279942"/>
                    <a:pt x="3020086" y="1540428"/>
                    <a:pt x="2915454" y="1775125"/>
                  </a:cubicBezTo>
                  <a:cubicBezTo>
                    <a:pt x="2672936" y="2319128"/>
                    <a:pt x="2055649" y="2486220"/>
                    <a:pt x="1506538" y="2490799"/>
                  </a:cubicBezTo>
                  <a:cubicBezTo>
                    <a:pt x="1213261" y="2493240"/>
                    <a:pt x="879791" y="2479777"/>
                    <a:pt x="610656" y="2351694"/>
                  </a:cubicBezTo>
                  <a:cubicBezTo>
                    <a:pt x="221918" y="2166681"/>
                    <a:pt x="140335" y="1757872"/>
                    <a:pt x="63382" y="1373533"/>
                  </a:cubicBezTo>
                  <a:cubicBezTo>
                    <a:pt x="34639" y="1230016"/>
                    <a:pt x="19015" y="1084180"/>
                    <a:pt x="11666" y="938101"/>
                  </a:cubicBezTo>
                  <a:cubicBezTo>
                    <a:pt x="10831" y="935053"/>
                    <a:pt x="10011" y="932264"/>
                    <a:pt x="9510" y="930247"/>
                  </a:cubicBezTo>
                  <a:cubicBezTo>
                    <a:pt x="-8620" y="865508"/>
                    <a:pt x="1964" y="795721"/>
                    <a:pt x="17998" y="731559"/>
                  </a:cubicBezTo>
                  <a:cubicBezTo>
                    <a:pt x="73328" y="546970"/>
                    <a:pt x="181028" y="398374"/>
                    <a:pt x="341476" y="290926"/>
                  </a:cubicBezTo>
                  <a:cubicBezTo>
                    <a:pt x="565287" y="141041"/>
                    <a:pt x="848847" y="75348"/>
                    <a:pt x="1112697" y="38111"/>
                  </a:cubicBezTo>
                  <a:cubicBezTo>
                    <a:pt x="1399901" y="-2430"/>
                    <a:pt x="1690947" y="-2445"/>
                    <a:pt x="1980367" y="1846"/>
                  </a:cubicBezTo>
                  <a:cubicBezTo>
                    <a:pt x="2137885" y="4180"/>
                    <a:pt x="2296178" y="7728"/>
                    <a:pt x="2451236" y="35579"/>
                  </a:cubicBezTo>
                  <a:cubicBezTo>
                    <a:pt x="2646698" y="70678"/>
                    <a:pt x="2851468" y="143740"/>
                    <a:pt x="2946581" y="331149"/>
                  </a:cubicBezTo>
                  <a:cubicBezTo>
                    <a:pt x="2989308" y="415324"/>
                    <a:pt x="3017231" y="504928"/>
                    <a:pt x="3034921" y="59697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66" name="Google Shape;5866;p35"/>
            <p:cNvSpPr/>
            <p:nvPr/>
          </p:nvSpPr>
          <p:spPr>
            <a:xfrm>
              <a:off x="12242590" y="482956"/>
              <a:ext cx="3059286" cy="2485670"/>
            </a:xfrm>
            <a:custGeom>
              <a:rect b="b" l="l" r="r" t="t"/>
              <a:pathLst>
                <a:path extrusionOk="0" h="2485670" w="3059286">
                  <a:moveTo>
                    <a:pt x="16075" y="653478"/>
                  </a:moveTo>
                  <a:cubicBezTo>
                    <a:pt x="-5137" y="794311"/>
                    <a:pt x="-2480" y="939829"/>
                    <a:pt x="7602" y="1080359"/>
                  </a:cubicBezTo>
                  <a:cubicBezTo>
                    <a:pt x="25990" y="1336600"/>
                    <a:pt x="68975" y="1595555"/>
                    <a:pt x="182976" y="1825855"/>
                  </a:cubicBezTo>
                  <a:cubicBezTo>
                    <a:pt x="447237" y="2359654"/>
                    <a:pt x="1070780" y="2501791"/>
                    <a:pt x="1619633" y="2484264"/>
                  </a:cubicBezTo>
                  <a:cubicBezTo>
                    <a:pt x="1912758" y="2474909"/>
                    <a:pt x="2245423" y="2448044"/>
                    <a:pt x="2509167" y="2309227"/>
                  </a:cubicBezTo>
                  <a:cubicBezTo>
                    <a:pt x="2890117" y="2108734"/>
                    <a:pt x="2955149" y="1696969"/>
                    <a:pt x="3016538" y="1309840"/>
                  </a:cubicBezTo>
                  <a:cubicBezTo>
                    <a:pt x="3039466" y="1165277"/>
                    <a:pt x="3049199" y="1018940"/>
                    <a:pt x="3050656" y="872680"/>
                  </a:cubicBezTo>
                  <a:cubicBezTo>
                    <a:pt x="3051370" y="869602"/>
                    <a:pt x="3052068" y="866782"/>
                    <a:pt x="3052494" y="864750"/>
                  </a:cubicBezTo>
                  <a:cubicBezTo>
                    <a:pt x="3067996" y="799329"/>
                    <a:pt x="3054604" y="730027"/>
                    <a:pt x="3035989" y="666577"/>
                  </a:cubicBezTo>
                  <a:cubicBezTo>
                    <a:pt x="2973264" y="484369"/>
                    <a:pt x="2859643" y="340230"/>
                    <a:pt x="2695003" y="239317"/>
                  </a:cubicBezTo>
                  <a:cubicBezTo>
                    <a:pt x="2465332" y="98559"/>
                    <a:pt x="2179342" y="44327"/>
                    <a:pt x="1914201" y="17719"/>
                  </a:cubicBezTo>
                  <a:cubicBezTo>
                    <a:pt x="1625600" y="-11239"/>
                    <a:pt x="1334783" y="451"/>
                    <a:pt x="1045772" y="16385"/>
                  </a:cubicBezTo>
                  <a:cubicBezTo>
                    <a:pt x="888467" y="25057"/>
                    <a:pt x="730463" y="34973"/>
                    <a:pt x="576650" y="69025"/>
                  </a:cubicBezTo>
                  <a:cubicBezTo>
                    <a:pt x="382766" y="111947"/>
                    <a:pt x="181093" y="193196"/>
                    <a:pt x="93634" y="384274"/>
                  </a:cubicBezTo>
                  <a:cubicBezTo>
                    <a:pt x="54323" y="470147"/>
                    <a:pt x="30029" y="560797"/>
                    <a:pt x="16075" y="65347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67" name="Google Shape;5867;p35"/>
            <p:cNvSpPr/>
            <p:nvPr/>
          </p:nvSpPr>
          <p:spPr>
            <a:xfrm>
              <a:off x="17217069" y="417259"/>
              <a:ext cx="1017415" cy="2155512"/>
            </a:xfrm>
            <a:custGeom>
              <a:rect b="b" l="l" r="r" t="t"/>
              <a:pathLst>
                <a:path extrusionOk="0" h="2155512" w="1017415">
                  <a:moveTo>
                    <a:pt x="893599" y="15615"/>
                  </a:moveTo>
                  <a:cubicBezTo>
                    <a:pt x="917847" y="-20712"/>
                    <a:pt x="976548" y="12522"/>
                    <a:pt x="956111" y="52305"/>
                  </a:cubicBezTo>
                  <a:cubicBezTo>
                    <a:pt x="934747" y="90117"/>
                    <a:pt x="914401" y="128278"/>
                    <a:pt x="896377" y="167789"/>
                  </a:cubicBezTo>
                  <a:cubicBezTo>
                    <a:pt x="844919" y="295932"/>
                    <a:pt x="803634" y="429518"/>
                    <a:pt x="779006" y="565454"/>
                  </a:cubicBezTo>
                  <a:cubicBezTo>
                    <a:pt x="740894" y="860296"/>
                    <a:pt x="922220" y="704893"/>
                    <a:pt x="1005337" y="865072"/>
                  </a:cubicBezTo>
                  <a:cubicBezTo>
                    <a:pt x="1047958" y="1007330"/>
                    <a:pt x="968091" y="1157700"/>
                    <a:pt x="916192" y="1287890"/>
                  </a:cubicBezTo>
                  <a:cubicBezTo>
                    <a:pt x="827473" y="1448736"/>
                    <a:pt x="554937" y="2239397"/>
                    <a:pt x="338323" y="2148217"/>
                  </a:cubicBezTo>
                  <a:cubicBezTo>
                    <a:pt x="258304" y="2109996"/>
                    <a:pt x="260141" y="2005185"/>
                    <a:pt x="256740" y="1928682"/>
                  </a:cubicBezTo>
                  <a:cubicBezTo>
                    <a:pt x="268583" y="1755206"/>
                    <a:pt x="334406" y="1589145"/>
                    <a:pt x="395065" y="1427601"/>
                  </a:cubicBezTo>
                  <a:cubicBezTo>
                    <a:pt x="425251" y="1344563"/>
                    <a:pt x="465974" y="1264693"/>
                    <a:pt x="486579" y="1178531"/>
                  </a:cubicBezTo>
                  <a:cubicBezTo>
                    <a:pt x="492015" y="1120069"/>
                    <a:pt x="392484" y="1154000"/>
                    <a:pt x="359080" y="1157017"/>
                  </a:cubicBezTo>
                  <a:cubicBezTo>
                    <a:pt x="290524" y="1165174"/>
                    <a:pt x="221969" y="1180184"/>
                    <a:pt x="152684" y="1178289"/>
                  </a:cubicBezTo>
                  <a:cubicBezTo>
                    <a:pt x="42252" y="1182868"/>
                    <a:pt x="-17193" y="1099480"/>
                    <a:pt x="4383" y="994701"/>
                  </a:cubicBezTo>
                  <a:cubicBezTo>
                    <a:pt x="74002" y="776939"/>
                    <a:pt x="174170" y="568820"/>
                    <a:pt x="254796" y="355288"/>
                  </a:cubicBezTo>
                  <a:cubicBezTo>
                    <a:pt x="291298" y="256452"/>
                    <a:pt x="334785" y="160163"/>
                    <a:pt x="373109" y="62160"/>
                  </a:cubicBezTo>
                  <a:cubicBezTo>
                    <a:pt x="389796" y="16161"/>
                    <a:pt x="448543" y="24560"/>
                    <a:pt x="462725" y="60144"/>
                  </a:cubicBezTo>
                  <a:cubicBezTo>
                    <a:pt x="469983" y="59492"/>
                    <a:pt x="477074" y="58597"/>
                    <a:pt x="483694" y="57187"/>
                  </a:cubicBezTo>
                  <a:cubicBezTo>
                    <a:pt x="612028" y="37811"/>
                    <a:pt x="742169" y="50031"/>
                    <a:pt x="871172" y="42769"/>
                  </a:cubicBezTo>
                  <a:cubicBezTo>
                    <a:pt x="871172" y="42829"/>
                    <a:pt x="871127" y="42905"/>
                    <a:pt x="871127" y="42966"/>
                  </a:cubicBezTo>
                  <a:lnTo>
                    <a:pt x="871066" y="42966"/>
                  </a:lnTo>
                  <a:cubicBezTo>
                    <a:pt x="871066" y="43027"/>
                    <a:pt x="871005" y="43027"/>
                    <a:pt x="871021" y="43102"/>
                  </a:cubicBezTo>
                  <a:cubicBezTo>
                    <a:pt x="872448" y="42966"/>
                    <a:pt x="873875" y="42905"/>
                    <a:pt x="875257" y="42966"/>
                  </a:cubicBezTo>
                  <a:cubicBezTo>
                    <a:pt x="881315" y="33824"/>
                    <a:pt x="887419" y="24666"/>
                    <a:pt x="893599" y="156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68" name="Google Shape;5868;p35"/>
            <p:cNvSpPr/>
            <p:nvPr/>
          </p:nvSpPr>
          <p:spPr>
            <a:xfrm>
              <a:off x="13569386" y="515155"/>
              <a:ext cx="1020482" cy="2131848"/>
            </a:xfrm>
            <a:custGeom>
              <a:rect b="b" l="l" r="r" t="t"/>
              <a:pathLst>
                <a:path extrusionOk="0" h="2131848" w="1020482">
                  <a:moveTo>
                    <a:pt x="934206" y="14494"/>
                  </a:moveTo>
                  <a:cubicBezTo>
                    <a:pt x="959912" y="-20832"/>
                    <a:pt x="1017216" y="14737"/>
                    <a:pt x="995184" y="53671"/>
                  </a:cubicBezTo>
                  <a:cubicBezTo>
                    <a:pt x="972302" y="90589"/>
                    <a:pt x="950453" y="127900"/>
                    <a:pt x="930835" y="166653"/>
                  </a:cubicBezTo>
                  <a:cubicBezTo>
                    <a:pt x="874245" y="292628"/>
                    <a:pt x="827615" y="424440"/>
                    <a:pt x="797520" y="559285"/>
                  </a:cubicBezTo>
                  <a:cubicBezTo>
                    <a:pt x="747550" y="852352"/>
                    <a:pt x="934995" y="704378"/>
                    <a:pt x="1011583" y="867771"/>
                  </a:cubicBezTo>
                  <a:cubicBezTo>
                    <a:pt x="1048434" y="1011637"/>
                    <a:pt x="962554" y="1158671"/>
                    <a:pt x="905447" y="1286663"/>
                  </a:cubicBezTo>
                  <a:cubicBezTo>
                    <a:pt x="810305" y="1443809"/>
                    <a:pt x="506111" y="2222857"/>
                    <a:pt x="293338" y="2123050"/>
                  </a:cubicBezTo>
                  <a:cubicBezTo>
                    <a:pt x="214928" y="2081630"/>
                    <a:pt x="220987" y="1976986"/>
                    <a:pt x="220683" y="1900422"/>
                  </a:cubicBezTo>
                  <a:cubicBezTo>
                    <a:pt x="239511" y="1727568"/>
                    <a:pt x="311984" y="1564281"/>
                    <a:pt x="379112" y="1405300"/>
                  </a:cubicBezTo>
                  <a:cubicBezTo>
                    <a:pt x="412623" y="1323550"/>
                    <a:pt x="456550" y="1245363"/>
                    <a:pt x="480601" y="1160111"/>
                  </a:cubicBezTo>
                  <a:cubicBezTo>
                    <a:pt x="488391" y="1101922"/>
                    <a:pt x="387585" y="1131805"/>
                    <a:pt x="354074" y="1133488"/>
                  </a:cubicBezTo>
                  <a:cubicBezTo>
                    <a:pt x="285245" y="1138870"/>
                    <a:pt x="216143" y="1151121"/>
                    <a:pt x="146980" y="1146436"/>
                  </a:cubicBezTo>
                  <a:cubicBezTo>
                    <a:pt x="36457" y="1146572"/>
                    <a:pt x="-19587" y="1060850"/>
                    <a:pt x="6210" y="957026"/>
                  </a:cubicBezTo>
                  <a:cubicBezTo>
                    <a:pt x="84559" y="742236"/>
                    <a:pt x="193048" y="538317"/>
                    <a:pt x="282208" y="328211"/>
                  </a:cubicBezTo>
                  <a:cubicBezTo>
                    <a:pt x="322674" y="230921"/>
                    <a:pt x="370002" y="136467"/>
                    <a:pt x="412243" y="40086"/>
                  </a:cubicBezTo>
                  <a:cubicBezTo>
                    <a:pt x="430768" y="-5201"/>
                    <a:pt x="489135" y="5549"/>
                    <a:pt x="501859" y="41678"/>
                  </a:cubicBezTo>
                  <a:cubicBezTo>
                    <a:pt x="509132" y="41314"/>
                    <a:pt x="516268" y="40708"/>
                    <a:pt x="522934" y="39556"/>
                  </a:cubicBezTo>
                  <a:cubicBezTo>
                    <a:pt x="651952" y="25365"/>
                    <a:pt x="781501" y="42800"/>
                    <a:pt x="910686" y="40738"/>
                  </a:cubicBezTo>
                  <a:cubicBezTo>
                    <a:pt x="910686" y="40799"/>
                    <a:pt x="910625" y="40859"/>
                    <a:pt x="910640" y="40920"/>
                  </a:cubicBezTo>
                  <a:lnTo>
                    <a:pt x="910580" y="40920"/>
                  </a:lnTo>
                  <a:cubicBezTo>
                    <a:pt x="910580" y="40981"/>
                    <a:pt x="910519" y="40981"/>
                    <a:pt x="910519" y="41041"/>
                  </a:cubicBezTo>
                  <a:cubicBezTo>
                    <a:pt x="911946" y="40966"/>
                    <a:pt x="913373" y="40966"/>
                    <a:pt x="914755" y="41072"/>
                  </a:cubicBezTo>
                  <a:cubicBezTo>
                    <a:pt x="921208" y="32202"/>
                    <a:pt x="927677" y="23288"/>
                    <a:pt x="934206" y="1449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69" name="Google Shape;5869;p35"/>
            <p:cNvSpPr/>
            <p:nvPr/>
          </p:nvSpPr>
          <p:spPr>
            <a:xfrm>
              <a:off x="16914545" y="1992100"/>
              <a:ext cx="440270" cy="876108"/>
            </a:xfrm>
            <a:custGeom>
              <a:rect b="b" l="l" r="r" t="t"/>
              <a:pathLst>
                <a:path extrusionOk="0" h="876108" w="440270">
                  <a:moveTo>
                    <a:pt x="172528" y="875101"/>
                  </a:moveTo>
                  <a:cubicBezTo>
                    <a:pt x="133490" y="868066"/>
                    <a:pt x="129163" y="825145"/>
                    <a:pt x="139913" y="793700"/>
                  </a:cubicBezTo>
                  <a:cubicBezTo>
                    <a:pt x="129132" y="799098"/>
                    <a:pt x="116590" y="800401"/>
                    <a:pt x="104246" y="796187"/>
                  </a:cubicBezTo>
                  <a:cubicBezTo>
                    <a:pt x="97641" y="793943"/>
                    <a:pt x="91977" y="790440"/>
                    <a:pt x="87362" y="786059"/>
                  </a:cubicBezTo>
                  <a:cubicBezTo>
                    <a:pt x="67227" y="818398"/>
                    <a:pt x="13993" y="811499"/>
                    <a:pt x="2787" y="775052"/>
                  </a:cubicBezTo>
                  <a:cubicBezTo>
                    <a:pt x="-4000" y="756752"/>
                    <a:pt x="3136" y="738376"/>
                    <a:pt x="8010" y="720547"/>
                  </a:cubicBezTo>
                  <a:cubicBezTo>
                    <a:pt x="61306" y="566205"/>
                    <a:pt x="111200" y="410347"/>
                    <a:pt x="167563" y="257036"/>
                  </a:cubicBezTo>
                  <a:cubicBezTo>
                    <a:pt x="202714" y="173391"/>
                    <a:pt x="234585" y="81104"/>
                    <a:pt x="305236" y="20186"/>
                  </a:cubicBezTo>
                  <a:cubicBezTo>
                    <a:pt x="342299" y="-12471"/>
                    <a:pt x="409898" y="-5815"/>
                    <a:pt x="430108" y="42428"/>
                  </a:cubicBezTo>
                  <a:cubicBezTo>
                    <a:pt x="446188" y="80013"/>
                    <a:pt x="438763" y="123404"/>
                    <a:pt x="437199" y="163081"/>
                  </a:cubicBezTo>
                  <a:cubicBezTo>
                    <a:pt x="429835" y="297259"/>
                    <a:pt x="392164" y="426797"/>
                    <a:pt x="350180" y="553697"/>
                  </a:cubicBezTo>
                  <a:cubicBezTo>
                    <a:pt x="330031" y="615600"/>
                    <a:pt x="309244" y="677201"/>
                    <a:pt x="285952" y="737907"/>
                  </a:cubicBezTo>
                  <a:cubicBezTo>
                    <a:pt x="269371" y="766789"/>
                    <a:pt x="267777" y="814153"/>
                    <a:pt x="231806" y="825342"/>
                  </a:cubicBezTo>
                  <a:cubicBezTo>
                    <a:pt x="227889" y="854876"/>
                    <a:pt x="204429" y="881696"/>
                    <a:pt x="172528" y="875101"/>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0" name="Google Shape;5870;p35"/>
            <p:cNvSpPr/>
            <p:nvPr/>
          </p:nvSpPr>
          <p:spPr>
            <a:xfrm>
              <a:off x="13144808" y="2135525"/>
              <a:ext cx="466691" cy="868317"/>
            </a:xfrm>
            <a:custGeom>
              <a:rect b="b" l="l" r="r" t="t"/>
              <a:pathLst>
                <a:path extrusionOk="0" h="868317" w="466691">
                  <a:moveTo>
                    <a:pt x="167757" y="866884"/>
                  </a:moveTo>
                  <a:cubicBezTo>
                    <a:pt x="129038" y="858288"/>
                    <a:pt x="126441" y="815230"/>
                    <a:pt x="138452" y="784240"/>
                  </a:cubicBezTo>
                  <a:cubicBezTo>
                    <a:pt x="127458" y="789198"/>
                    <a:pt x="114886" y="790001"/>
                    <a:pt x="102709" y="785286"/>
                  </a:cubicBezTo>
                  <a:cubicBezTo>
                    <a:pt x="96195" y="782769"/>
                    <a:pt x="90683" y="779055"/>
                    <a:pt x="86249" y="774491"/>
                  </a:cubicBezTo>
                  <a:cubicBezTo>
                    <a:pt x="64825" y="805981"/>
                    <a:pt x="11909" y="796945"/>
                    <a:pt x="2176" y="760103"/>
                  </a:cubicBezTo>
                  <a:cubicBezTo>
                    <a:pt x="-3867" y="741546"/>
                    <a:pt x="4013" y="723473"/>
                    <a:pt x="9586" y="705841"/>
                  </a:cubicBezTo>
                  <a:cubicBezTo>
                    <a:pt x="69061" y="553773"/>
                    <a:pt x="125211" y="400038"/>
                    <a:pt x="187723" y="249122"/>
                  </a:cubicBezTo>
                  <a:cubicBezTo>
                    <a:pt x="226215" y="166963"/>
                    <a:pt x="261791" y="76026"/>
                    <a:pt x="334840" y="18003"/>
                  </a:cubicBezTo>
                  <a:cubicBezTo>
                    <a:pt x="373195" y="-13138"/>
                    <a:pt x="440475" y="-3768"/>
                    <a:pt x="458711" y="45248"/>
                  </a:cubicBezTo>
                  <a:cubicBezTo>
                    <a:pt x="473257" y="83455"/>
                    <a:pt x="464086" y="126513"/>
                    <a:pt x="460928" y="166084"/>
                  </a:cubicBezTo>
                  <a:cubicBezTo>
                    <a:pt x="448158" y="299852"/>
                    <a:pt x="405294" y="427768"/>
                    <a:pt x="358224" y="552879"/>
                  </a:cubicBezTo>
                  <a:cubicBezTo>
                    <a:pt x="335600" y="613918"/>
                    <a:pt x="312338" y="674639"/>
                    <a:pt x="286616" y="734359"/>
                  </a:cubicBezTo>
                  <a:cubicBezTo>
                    <a:pt x="268882" y="762544"/>
                    <a:pt x="265389" y="809802"/>
                    <a:pt x="228978" y="819551"/>
                  </a:cubicBezTo>
                  <a:cubicBezTo>
                    <a:pt x="223892" y="848903"/>
                    <a:pt x="199370" y="874768"/>
                    <a:pt x="167757" y="866884"/>
                  </a:cubicBezTo>
                  <a:close/>
                </a:path>
              </a:pathLst>
            </a:custGeom>
            <a:solidFill>
              <a:srgbClr val="FDFBF0"/>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1" name="Google Shape;5871;p35"/>
            <p:cNvSpPr/>
            <p:nvPr/>
          </p:nvSpPr>
          <p:spPr>
            <a:xfrm>
              <a:off x="16133170" y="1311275"/>
              <a:ext cx="300583" cy="726688"/>
            </a:xfrm>
            <a:custGeom>
              <a:rect b="b" l="l" r="r" t="t"/>
              <a:pathLst>
                <a:path extrusionOk="0" h="726688" w="300583">
                  <a:moveTo>
                    <a:pt x="107947" y="2485"/>
                  </a:moveTo>
                  <a:cubicBezTo>
                    <a:pt x="134018" y="-3170"/>
                    <a:pt x="161774" y="514"/>
                    <a:pt x="185583" y="16752"/>
                  </a:cubicBezTo>
                  <a:cubicBezTo>
                    <a:pt x="257509" y="65784"/>
                    <a:pt x="277491" y="184830"/>
                    <a:pt x="289319" y="264942"/>
                  </a:cubicBezTo>
                  <a:cubicBezTo>
                    <a:pt x="304154" y="365386"/>
                    <a:pt x="301815" y="467543"/>
                    <a:pt x="296532" y="568623"/>
                  </a:cubicBezTo>
                  <a:cubicBezTo>
                    <a:pt x="294193" y="613288"/>
                    <a:pt x="289835" y="661744"/>
                    <a:pt x="259559" y="694720"/>
                  </a:cubicBezTo>
                  <a:cubicBezTo>
                    <a:pt x="237192" y="719084"/>
                    <a:pt x="202027" y="731000"/>
                    <a:pt x="169427" y="725270"/>
                  </a:cubicBezTo>
                  <a:cubicBezTo>
                    <a:pt x="106747" y="714247"/>
                    <a:pt x="78141" y="645294"/>
                    <a:pt x="60725" y="591820"/>
                  </a:cubicBezTo>
                  <a:cubicBezTo>
                    <a:pt x="21976" y="472849"/>
                    <a:pt x="3907" y="347890"/>
                    <a:pt x="323" y="223037"/>
                  </a:cubicBezTo>
                  <a:cubicBezTo>
                    <a:pt x="-1271" y="167895"/>
                    <a:pt x="2100" y="104582"/>
                    <a:pt x="31845" y="56293"/>
                  </a:cubicBezTo>
                  <a:cubicBezTo>
                    <a:pt x="48745" y="28851"/>
                    <a:pt x="77184" y="9156"/>
                    <a:pt x="107947" y="248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2" name="Google Shape;5872;p35"/>
            <p:cNvSpPr/>
            <p:nvPr/>
          </p:nvSpPr>
          <p:spPr>
            <a:xfrm>
              <a:off x="15028470" y="1332956"/>
              <a:ext cx="292793" cy="728471"/>
            </a:xfrm>
            <a:custGeom>
              <a:rect b="b" l="l" r="r" t="t"/>
              <a:pathLst>
                <a:path extrusionOk="0" h="728471" w="292793">
                  <a:moveTo>
                    <a:pt x="176239" y="1651"/>
                  </a:moveTo>
                  <a:cubicBezTo>
                    <a:pt x="149956" y="-2958"/>
                    <a:pt x="122382" y="1848"/>
                    <a:pt x="99242" y="19026"/>
                  </a:cubicBezTo>
                  <a:cubicBezTo>
                    <a:pt x="29365" y="70908"/>
                    <a:pt x="14196" y="190667"/>
                    <a:pt x="5602" y="271189"/>
                  </a:cubicBezTo>
                  <a:cubicBezTo>
                    <a:pt x="-5163" y="372148"/>
                    <a:pt x="1290" y="474122"/>
                    <a:pt x="10659" y="574915"/>
                  </a:cubicBezTo>
                  <a:cubicBezTo>
                    <a:pt x="14804" y="619459"/>
                    <a:pt x="21105" y="667687"/>
                    <a:pt x="52688" y="699419"/>
                  </a:cubicBezTo>
                  <a:cubicBezTo>
                    <a:pt x="76010" y="722859"/>
                    <a:pt x="111632" y="733350"/>
                    <a:pt x="143973" y="726315"/>
                  </a:cubicBezTo>
                  <a:cubicBezTo>
                    <a:pt x="206151" y="712776"/>
                    <a:pt x="231964" y="642731"/>
                    <a:pt x="247209" y="588605"/>
                  </a:cubicBezTo>
                  <a:cubicBezTo>
                    <a:pt x="281115" y="468164"/>
                    <a:pt x="294142" y="342583"/>
                    <a:pt x="292685" y="217684"/>
                  </a:cubicBezTo>
                  <a:cubicBezTo>
                    <a:pt x="292047" y="162528"/>
                    <a:pt x="286125" y="99396"/>
                    <a:pt x="254467" y="52351"/>
                  </a:cubicBezTo>
                  <a:cubicBezTo>
                    <a:pt x="236459" y="25621"/>
                    <a:pt x="207245" y="7094"/>
                    <a:pt x="176239" y="16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3" name="Google Shape;5873;p35"/>
            <p:cNvSpPr/>
            <p:nvPr/>
          </p:nvSpPr>
          <p:spPr>
            <a:xfrm>
              <a:off x="18262680" y="645634"/>
              <a:ext cx="971091" cy="1729316"/>
            </a:xfrm>
            <a:custGeom>
              <a:rect b="b" l="l" r="r" t="t"/>
              <a:pathLst>
                <a:path extrusionOk="0" h="1729316" w="971091">
                  <a:moveTo>
                    <a:pt x="969274" y="164893"/>
                  </a:moveTo>
                  <a:cubicBezTo>
                    <a:pt x="947835" y="329817"/>
                    <a:pt x="686869" y="375468"/>
                    <a:pt x="538993" y="607527"/>
                  </a:cubicBezTo>
                  <a:cubicBezTo>
                    <a:pt x="373139" y="867816"/>
                    <a:pt x="435529" y="1198468"/>
                    <a:pt x="381065" y="1499663"/>
                  </a:cubicBezTo>
                  <a:cubicBezTo>
                    <a:pt x="328027" y="1792927"/>
                    <a:pt x="69354" y="1761923"/>
                    <a:pt x="13690" y="1645484"/>
                  </a:cubicBezTo>
                  <a:cubicBezTo>
                    <a:pt x="-18105" y="1578971"/>
                    <a:pt x="-3058" y="1598757"/>
                    <a:pt x="151317" y="833748"/>
                  </a:cubicBezTo>
                  <a:cubicBezTo>
                    <a:pt x="171754" y="732456"/>
                    <a:pt x="143209" y="612030"/>
                    <a:pt x="293893" y="424409"/>
                  </a:cubicBezTo>
                  <a:cubicBezTo>
                    <a:pt x="408380" y="281862"/>
                    <a:pt x="574219" y="175172"/>
                    <a:pt x="767465" y="38114"/>
                  </a:cubicBezTo>
                  <a:cubicBezTo>
                    <a:pt x="906307" y="-60358"/>
                    <a:pt x="984200" y="50001"/>
                    <a:pt x="969274" y="16489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4" name="Google Shape;5874;p35"/>
            <p:cNvSpPr/>
            <p:nvPr/>
          </p:nvSpPr>
          <p:spPr>
            <a:xfrm>
              <a:off x="12192886" y="783119"/>
              <a:ext cx="1029362" cy="1699892"/>
            </a:xfrm>
            <a:custGeom>
              <a:rect b="b" l="l" r="r" t="t"/>
              <a:pathLst>
                <a:path extrusionOk="0" h="1699892" w="1029362">
                  <a:moveTo>
                    <a:pt x="3115" y="168969"/>
                  </a:moveTo>
                  <a:cubicBezTo>
                    <a:pt x="31190" y="332893"/>
                    <a:pt x="293795" y="368021"/>
                    <a:pt x="450903" y="593940"/>
                  </a:cubicBezTo>
                  <a:cubicBezTo>
                    <a:pt x="627128" y="847346"/>
                    <a:pt x="578114" y="1180242"/>
                    <a:pt x="644696" y="1478995"/>
                  </a:cubicBezTo>
                  <a:cubicBezTo>
                    <a:pt x="709531" y="1769895"/>
                    <a:pt x="966747" y="1728505"/>
                    <a:pt x="1017658" y="1609913"/>
                  </a:cubicBezTo>
                  <a:cubicBezTo>
                    <a:pt x="1046751" y="1542172"/>
                    <a:pt x="1032508" y="1562549"/>
                    <a:pt x="847386" y="804379"/>
                  </a:cubicBezTo>
                  <a:cubicBezTo>
                    <a:pt x="822879" y="703980"/>
                    <a:pt x="846551" y="582523"/>
                    <a:pt x="688410" y="401103"/>
                  </a:cubicBezTo>
                  <a:cubicBezTo>
                    <a:pt x="568260" y="263272"/>
                    <a:pt x="398261" y="163359"/>
                    <a:pt x="199625" y="34170"/>
                  </a:cubicBezTo>
                  <a:cubicBezTo>
                    <a:pt x="56942" y="-58617"/>
                    <a:pt x="-16442" y="54789"/>
                    <a:pt x="3115" y="16896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5" name="Google Shape;5875;p35"/>
            <p:cNvSpPr/>
            <p:nvPr/>
          </p:nvSpPr>
          <p:spPr>
            <a:xfrm>
              <a:off x="15281702" y="888362"/>
              <a:ext cx="872622" cy="333895"/>
            </a:xfrm>
            <a:custGeom>
              <a:rect b="b" l="l" r="r" t="t"/>
              <a:pathLst>
                <a:path extrusionOk="0" h="333895" w="872622">
                  <a:moveTo>
                    <a:pt x="365511" y="5112"/>
                  </a:moveTo>
                  <a:cubicBezTo>
                    <a:pt x="409423" y="-649"/>
                    <a:pt x="453927" y="-1544"/>
                    <a:pt x="498052" y="2444"/>
                  </a:cubicBezTo>
                  <a:cubicBezTo>
                    <a:pt x="498280" y="2459"/>
                    <a:pt x="498492" y="2489"/>
                    <a:pt x="498720" y="2504"/>
                  </a:cubicBezTo>
                  <a:cubicBezTo>
                    <a:pt x="588578" y="10767"/>
                    <a:pt x="678315" y="30598"/>
                    <a:pt x="758532" y="73035"/>
                  </a:cubicBezTo>
                  <a:cubicBezTo>
                    <a:pt x="791390" y="93730"/>
                    <a:pt x="881871" y="118337"/>
                    <a:pt x="842787" y="169839"/>
                  </a:cubicBezTo>
                  <a:cubicBezTo>
                    <a:pt x="843349" y="172568"/>
                    <a:pt x="843653" y="175313"/>
                    <a:pt x="843714" y="178102"/>
                  </a:cubicBezTo>
                  <a:cubicBezTo>
                    <a:pt x="844032" y="178224"/>
                    <a:pt x="844275" y="178406"/>
                    <a:pt x="844519" y="178542"/>
                  </a:cubicBezTo>
                  <a:cubicBezTo>
                    <a:pt x="845323" y="178845"/>
                    <a:pt x="846143" y="179164"/>
                    <a:pt x="846887" y="179543"/>
                  </a:cubicBezTo>
                  <a:cubicBezTo>
                    <a:pt x="846887" y="179603"/>
                    <a:pt x="846826" y="179664"/>
                    <a:pt x="846765" y="179725"/>
                  </a:cubicBezTo>
                  <a:cubicBezTo>
                    <a:pt x="866368" y="189610"/>
                    <a:pt x="877574" y="211472"/>
                    <a:pt x="870483" y="233593"/>
                  </a:cubicBezTo>
                  <a:cubicBezTo>
                    <a:pt x="867811" y="241977"/>
                    <a:pt x="862891" y="248936"/>
                    <a:pt x="856544" y="254167"/>
                  </a:cubicBezTo>
                  <a:cubicBezTo>
                    <a:pt x="882311" y="285611"/>
                    <a:pt x="846781" y="331898"/>
                    <a:pt x="809504" y="314448"/>
                  </a:cubicBezTo>
                  <a:cubicBezTo>
                    <a:pt x="743166" y="282882"/>
                    <a:pt x="673092" y="260140"/>
                    <a:pt x="601895" y="242553"/>
                  </a:cubicBezTo>
                  <a:cubicBezTo>
                    <a:pt x="601348" y="242417"/>
                    <a:pt x="600801" y="242295"/>
                    <a:pt x="600255" y="242159"/>
                  </a:cubicBezTo>
                  <a:cubicBezTo>
                    <a:pt x="492631" y="216294"/>
                    <a:pt x="379557" y="218568"/>
                    <a:pt x="273072" y="248739"/>
                  </a:cubicBezTo>
                  <a:cubicBezTo>
                    <a:pt x="272525" y="248890"/>
                    <a:pt x="271994" y="249042"/>
                    <a:pt x="271447" y="249194"/>
                  </a:cubicBezTo>
                  <a:cubicBezTo>
                    <a:pt x="201024" y="269631"/>
                    <a:pt x="131922" y="295178"/>
                    <a:pt x="66920" y="329382"/>
                  </a:cubicBezTo>
                  <a:cubicBezTo>
                    <a:pt x="30372" y="348333"/>
                    <a:pt x="-6996" y="303501"/>
                    <a:pt x="17481" y="271056"/>
                  </a:cubicBezTo>
                  <a:cubicBezTo>
                    <a:pt x="10921" y="266098"/>
                    <a:pt x="5729" y="259337"/>
                    <a:pt x="2722" y="251058"/>
                  </a:cubicBezTo>
                  <a:cubicBezTo>
                    <a:pt x="-5265" y="229241"/>
                    <a:pt x="5045" y="206939"/>
                    <a:pt x="24238" y="196281"/>
                  </a:cubicBezTo>
                  <a:cubicBezTo>
                    <a:pt x="24177" y="196220"/>
                    <a:pt x="24101" y="196159"/>
                    <a:pt x="24101" y="196099"/>
                  </a:cubicBezTo>
                  <a:cubicBezTo>
                    <a:pt x="24830" y="195689"/>
                    <a:pt x="25635" y="195356"/>
                    <a:pt x="26424" y="195007"/>
                  </a:cubicBezTo>
                  <a:cubicBezTo>
                    <a:pt x="26667" y="194871"/>
                    <a:pt x="26910" y="194674"/>
                    <a:pt x="27214" y="194537"/>
                  </a:cubicBezTo>
                  <a:cubicBezTo>
                    <a:pt x="27168" y="191747"/>
                    <a:pt x="27365" y="189003"/>
                    <a:pt x="27806" y="186244"/>
                  </a:cubicBezTo>
                  <a:cubicBezTo>
                    <a:pt x="-13327" y="136348"/>
                    <a:pt x="76091" y="108118"/>
                    <a:pt x="108098" y="86119"/>
                  </a:cubicBezTo>
                  <a:cubicBezTo>
                    <a:pt x="186538" y="40483"/>
                    <a:pt x="275395" y="17074"/>
                    <a:pt x="364858" y="5203"/>
                  </a:cubicBezTo>
                  <a:cubicBezTo>
                    <a:pt x="365071" y="5173"/>
                    <a:pt x="365284" y="5142"/>
                    <a:pt x="365511" y="511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6" name="Google Shape;5876;p35"/>
            <p:cNvSpPr/>
            <p:nvPr/>
          </p:nvSpPr>
          <p:spPr>
            <a:xfrm>
              <a:off x="19185256" y="1022045"/>
              <a:ext cx="66611" cy="602571"/>
            </a:xfrm>
            <a:custGeom>
              <a:rect b="b" l="l" r="r" t="t"/>
              <a:pathLst>
                <a:path extrusionOk="0" h="602571" w="66611">
                  <a:moveTo>
                    <a:pt x="7918" y="602355"/>
                  </a:moveTo>
                  <a:cubicBezTo>
                    <a:pt x="-11775" y="595259"/>
                    <a:pt x="11380" y="554824"/>
                    <a:pt x="12109" y="539041"/>
                  </a:cubicBezTo>
                  <a:cubicBezTo>
                    <a:pt x="17408" y="515738"/>
                    <a:pt x="20809" y="492102"/>
                    <a:pt x="24180" y="468450"/>
                  </a:cubicBezTo>
                  <a:cubicBezTo>
                    <a:pt x="41125" y="317868"/>
                    <a:pt x="47214" y="163481"/>
                    <a:pt x="25106" y="13233"/>
                  </a:cubicBezTo>
                  <a:cubicBezTo>
                    <a:pt x="21994" y="-640"/>
                    <a:pt x="43661" y="-5704"/>
                    <a:pt x="46698" y="8381"/>
                  </a:cubicBezTo>
                  <a:cubicBezTo>
                    <a:pt x="75395" y="156188"/>
                    <a:pt x="68821" y="309333"/>
                    <a:pt x="53545" y="458444"/>
                  </a:cubicBezTo>
                  <a:cubicBezTo>
                    <a:pt x="49810" y="482899"/>
                    <a:pt x="38164" y="608480"/>
                    <a:pt x="7918" y="60235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7" name="Google Shape;5877;p35"/>
            <p:cNvSpPr/>
            <p:nvPr/>
          </p:nvSpPr>
          <p:spPr>
            <a:xfrm>
              <a:off x="12192841" y="1163018"/>
              <a:ext cx="82128" cy="601039"/>
            </a:xfrm>
            <a:custGeom>
              <a:rect b="b" l="l" r="r" t="t"/>
              <a:pathLst>
                <a:path extrusionOk="0" h="601039" w="82128">
                  <a:moveTo>
                    <a:pt x="74736" y="600729"/>
                  </a:moveTo>
                  <a:cubicBezTo>
                    <a:pt x="94141" y="592845"/>
                    <a:pt x="69361" y="553381"/>
                    <a:pt x="67995" y="537643"/>
                  </a:cubicBezTo>
                  <a:cubicBezTo>
                    <a:pt x="61769" y="514568"/>
                    <a:pt x="57411" y="491083"/>
                    <a:pt x="53084" y="467583"/>
                  </a:cubicBezTo>
                  <a:cubicBezTo>
                    <a:pt x="30065" y="317804"/>
                    <a:pt x="17766" y="163796"/>
                    <a:pt x="33785" y="12774"/>
                  </a:cubicBezTo>
                  <a:cubicBezTo>
                    <a:pt x="36336" y="-1204"/>
                    <a:pt x="14486" y="-5404"/>
                    <a:pt x="12012" y="8802"/>
                  </a:cubicBezTo>
                  <a:cubicBezTo>
                    <a:pt x="-10704" y="157641"/>
                    <a:pt x="2051" y="310406"/>
                    <a:pt x="23339" y="458774"/>
                  </a:cubicBezTo>
                  <a:cubicBezTo>
                    <a:pt x="28061" y="483047"/>
                    <a:pt x="44763" y="608067"/>
                    <a:pt x="74736" y="600729"/>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8" name="Google Shape;5878;p35"/>
            <p:cNvSpPr/>
            <p:nvPr/>
          </p:nvSpPr>
          <p:spPr>
            <a:xfrm>
              <a:off x="16011613" y="249981"/>
              <a:ext cx="3497781" cy="2700780"/>
            </a:xfrm>
            <a:custGeom>
              <a:rect b="b" l="l" r="r" t="t"/>
              <a:pathLst>
                <a:path extrusionOk="0" h="2700780" w="3497781">
                  <a:moveTo>
                    <a:pt x="3465137" y="388571"/>
                  </a:moveTo>
                  <a:cubicBezTo>
                    <a:pt x="3344652" y="125796"/>
                    <a:pt x="2949294" y="95913"/>
                    <a:pt x="2704210" y="61391"/>
                  </a:cubicBezTo>
                  <a:cubicBezTo>
                    <a:pt x="1028558" y="-174610"/>
                    <a:pt x="-254361" y="294965"/>
                    <a:pt x="43015" y="1039263"/>
                  </a:cubicBezTo>
                  <a:cubicBezTo>
                    <a:pt x="178593" y="2090563"/>
                    <a:pt x="343718" y="2584669"/>
                    <a:pt x="1188885" y="2675970"/>
                  </a:cubicBezTo>
                  <a:cubicBezTo>
                    <a:pt x="2597087" y="2828084"/>
                    <a:pt x="3329347" y="2287386"/>
                    <a:pt x="3273318" y="869912"/>
                  </a:cubicBezTo>
                  <a:cubicBezTo>
                    <a:pt x="3401410" y="825216"/>
                    <a:pt x="3569495" y="616173"/>
                    <a:pt x="3465137" y="388571"/>
                  </a:cubicBezTo>
                  <a:close/>
                  <a:moveTo>
                    <a:pt x="3125897" y="1421631"/>
                  </a:moveTo>
                  <a:cubicBezTo>
                    <a:pt x="2972510" y="2406691"/>
                    <a:pt x="2349650" y="2642055"/>
                    <a:pt x="1355210" y="2582107"/>
                  </a:cubicBezTo>
                  <a:cubicBezTo>
                    <a:pt x="1008318" y="2561199"/>
                    <a:pt x="666604" y="2495233"/>
                    <a:pt x="456413" y="2190597"/>
                  </a:cubicBezTo>
                  <a:cubicBezTo>
                    <a:pt x="283727" y="1940329"/>
                    <a:pt x="213288" y="1601505"/>
                    <a:pt x="192851" y="1303313"/>
                  </a:cubicBezTo>
                  <a:cubicBezTo>
                    <a:pt x="168830" y="952950"/>
                    <a:pt x="246632" y="654682"/>
                    <a:pt x="572099" y="471367"/>
                  </a:cubicBezTo>
                  <a:cubicBezTo>
                    <a:pt x="714828" y="390982"/>
                    <a:pt x="874442" y="345316"/>
                    <a:pt x="1034480" y="310066"/>
                  </a:cubicBezTo>
                  <a:cubicBezTo>
                    <a:pt x="1412089" y="226906"/>
                    <a:pt x="1801678" y="198418"/>
                    <a:pt x="2187410" y="225057"/>
                  </a:cubicBezTo>
                  <a:cubicBezTo>
                    <a:pt x="2463955" y="244145"/>
                    <a:pt x="2909618" y="256880"/>
                    <a:pt x="3057479" y="542201"/>
                  </a:cubicBezTo>
                  <a:cubicBezTo>
                    <a:pt x="3197565" y="812542"/>
                    <a:pt x="3171312" y="1129958"/>
                    <a:pt x="3125897" y="142163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79" name="Google Shape;5879;p35"/>
            <p:cNvSpPr/>
            <p:nvPr/>
          </p:nvSpPr>
          <p:spPr>
            <a:xfrm>
              <a:off x="11917437" y="333025"/>
              <a:ext cx="3507534" cy="2695878"/>
            </a:xfrm>
            <a:custGeom>
              <a:rect b="b" l="l" r="r" t="t"/>
              <a:pathLst>
                <a:path extrusionOk="0" h="2695878" w="3507534">
                  <a:moveTo>
                    <a:pt x="27026" y="457079"/>
                  </a:moveTo>
                  <a:cubicBezTo>
                    <a:pt x="136806" y="189665"/>
                    <a:pt x="530647" y="143908"/>
                    <a:pt x="774136" y="99561"/>
                  </a:cubicBezTo>
                  <a:cubicBezTo>
                    <a:pt x="2438916" y="-203650"/>
                    <a:pt x="3739737" y="213923"/>
                    <a:pt x="3472621" y="969592"/>
                  </a:cubicBezTo>
                  <a:cubicBezTo>
                    <a:pt x="3379559" y="2025500"/>
                    <a:pt x="3234522" y="2525837"/>
                    <a:pt x="2393713" y="2651055"/>
                  </a:cubicBezTo>
                  <a:cubicBezTo>
                    <a:pt x="992784" y="2859704"/>
                    <a:pt x="239313" y="2348890"/>
                    <a:pt x="238113" y="930309"/>
                  </a:cubicBezTo>
                  <a:cubicBezTo>
                    <a:pt x="108321" y="890814"/>
                    <a:pt x="-68070" y="688698"/>
                    <a:pt x="27026" y="457079"/>
                  </a:cubicBezTo>
                  <a:close/>
                  <a:moveTo>
                    <a:pt x="407672" y="1475660"/>
                  </a:moveTo>
                  <a:cubicBezTo>
                    <a:pt x="600690" y="2453746"/>
                    <a:pt x="1232523" y="2663866"/>
                    <a:pt x="2223744" y="2563968"/>
                  </a:cubicBezTo>
                  <a:cubicBezTo>
                    <a:pt x="2569512" y="2529128"/>
                    <a:pt x="2908281" y="2449470"/>
                    <a:pt x="3106021" y="2136632"/>
                  </a:cubicBezTo>
                  <a:cubicBezTo>
                    <a:pt x="3268474" y="1879618"/>
                    <a:pt x="3325170" y="1538246"/>
                    <a:pt x="3333582" y="1239463"/>
                  </a:cubicBezTo>
                  <a:cubicBezTo>
                    <a:pt x="3343452" y="888418"/>
                    <a:pt x="3253669" y="593516"/>
                    <a:pt x="2921081" y="423452"/>
                  </a:cubicBezTo>
                  <a:cubicBezTo>
                    <a:pt x="2775224" y="348873"/>
                    <a:pt x="2613895" y="309666"/>
                    <a:pt x="2452581" y="280890"/>
                  </a:cubicBezTo>
                  <a:cubicBezTo>
                    <a:pt x="2071920" y="212983"/>
                    <a:pt x="1681511" y="200202"/>
                    <a:pt x="1297146" y="242320"/>
                  </a:cubicBezTo>
                  <a:cubicBezTo>
                    <a:pt x="1021603" y="272521"/>
                    <a:pt x="576821" y="303162"/>
                    <a:pt x="440576" y="594198"/>
                  </a:cubicBezTo>
                  <a:cubicBezTo>
                    <a:pt x="311482" y="869952"/>
                    <a:pt x="350520" y="1186049"/>
                    <a:pt x="407672" y="147566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880" name="Google Shape;5880;p35"/>
          <p:cNvGrpSpPr/>
          <p:nvPr/>
        </p:nvGrpSpPr>
        <p:grpSpPr>
          <a:xfrm rot="-490837">
            <a:off x="169534" y="4186491"/>
            <a:ext cx="2061916" cy="1309104"/>
            <a:chOff x="-277481" y="8830230"/>
            <a:chExt cx="4591529" cy="2915147"/>
          </a:xfrm>
        </p:grpSpPr>
        <p:sp>
          <p:nvSpPr>
            <p:cNvPr id="5881" name="Google Shape;5881;p35"/>
            <p:cNvSpPr/>
            <p:nvPr/>
          </p:nvSpPr>
          <p:spPr>
            <a:xfrm>
              <a:off x="-277481" y="8830230"/>
              <a:ext cx="4584723" cy="2900410"/>
            </a:xfrm>
            <a:custGeom>
              <a:rect b="b" l="l" r="r" t="t"/>
              <a:pathLst>
                <a:path extrusionOk="0" h="2900410" w="4584723">
                  <a:moveTo>
                    <a:pt x="4578582" y="360757"/>
                  </a:moveTo>
                  <a:cubicBezTo>
                    <a:pt x="4583311" y="446518"/>
                    <a:pt x="4586185" y="532536"/>
                    <a:pt x="4583954" y="618352"/>
                  </a:cubicBezTo>
                  <a:cubicBezTo>
                    <a:pt x="4556092" y="1193660"/>
                    <a:pt x="4533668" y="1768334"/>
                    <a:pt x="4525357" y="2344157"/>
                  </a:cubicBezTo>
                  <a:cubicBezTo>
                    <a:pt x="4520820" y="2472445"/>
                    <a:pt x="4512262" y="2600668"/>
                    <a:pt x="4503124" y="2728698"/>
                  </a:cubicBezTo>
                  <a:cubicBezTo>
                    <a:pt x="4500443" y="2762208"/>
                    <a:pt x="4499102" y="2795911"/>
                    <a:pt x="4493538" y="2829036"/>
                  </a:cubicBezTo>
                  <a:cubicBezTo>
                    <a:pt x="4487532" y="2855450"/>
                    <a:pt x="4456860" y="2858520"/>
                    <a:pt x="4434178" y="2860119"/>
                  </a:cubicBezTo>
                  <a:cubicBezTo>
                    <a:pt x="4421148" y="2884099"/>
                    <a:pt x="4393479" y="2879880"/>
                    <a:pt x="4370916" y="2876553"/>
                  </a:cubicBezTo>
                  <a:cubicBezTo>
                    <a:pt x="4316414" y="2871884"/>
                    <a:pt x="4261840" y="2878851"/>
                    <a:pt x="4207403" y="2881157"/>
                  </a:cubicBezTo>
                  <a:cubicBezTo>
                    <a:pt x="3954308" y="2895229"/>
                    <a:pt x="3700828" y="2904880"/>
                    <a:pt x="3447348" y="2898299"/>
                  </a:cubicBezTo>
                  <a:cubicBezTo>
                    <a:pt x="2917136" y="2886727"/>
                    <a:pt x="2388192" y="2848033"/>
                    <a:pt x="1859064" y="2816058"/>
                  </a:cubicBezTo>
                  <a:cubicBezTo>
                    <a:pt x="1331276" y="2802051"/>
                    <a:pt x="804003" y="2775259"/>
                    <a:pt x="276023" y="2782998"/>
                  </a:cubicBezTo>
                  <a:cubicBezTo>
                    <a:pt x="203505" y="2784276"/>
                    <a:pt x="132446" y="2790093"/>
                    <a:pt x="61204" y="2797005"/>
                  </a:cubicBezTo>
                  <a:cubicBezTo>
                    <a:pt x="25169" y="2795084"/>
                    <a:pt x="20569" y="2751151"/>
                    <a:pt x="18714" y="2722439"/>
                  </a:cubicBezTo>
                  <a:cubicBezTo>
                    <a:pt x="8107" y="2362585"/>
                    <a:pt x="20376" y="2002088"/>
                    <a:pt x="17823" y="1642041"/>
                  </a:cubicBezTo>
                  <a:cubicBezTo>
                    <a:pt x="15904" y="1371266"/>
                    <a:pt x="22644" y="1100427"/>
                    <a:pt x="19779" y="829569"/>
                  </a:cubicBezTo>
                  <a:cubicBezTo>
                    <a:pt x="18209" y="681282"/>
                    <a:pt x="10908" y="533152"/>
                    <a:pt x="9099" y="384883"/>
                  </a:cubicBezTo>
                  <a:cubicBezTo>
                    <a:pt x="7988" y="293534"/>
                    <a:pt x="-34631" y="43071"/>
                    <a:pt x="74657" y="8256"/>
                  </a:cubicBezTo>
                  <a:cubicBezTo>
                    <a:pt x="104777" y="-1340"/>
                    <a:pt x="137093" y="-411"/>
                    <a:pt x="168682" y="618"/>
                  </a:cubicBezTo>
                  <a:cubicBezTo>
                    <a:pt x="571387" y="618"/>
                    <a:pt x="973908" y="36858"/>
                    <a:pt x="1376512" y="41380"/>
                  </a:cubicBezTo>
                  <a:cubicBezTo>
                    <a:pt x="1939379" y="53337"/>
                    <a:pt x="2502438" y="55580"/>
                    <a:pt x="3065112" y="72776"/>
                  </a:cubicBezTo>
                  <a:cubicBezTo>
                    <a:pt x="3528113" y="96057"/>
                    <a:pt x="3990848" y="122977"/>
                    <a:pt x="4454418" y="128602"/>
                  </a:cubicBezTo>
                  <a:cubicBezTo>
                    <a:pt x="4477614" y="129494"/>
                    <a:pt x="4500618" y="131608"/>
                    <a:pt x="4523171" y="137297"/>
                  </a:cubicBezTo>
                  <a:cubicBezTo>
                    <a:pt x="4584578" y="165688"/>
                    <a:pt x="4574670" y="265198"/>
                    <a:pt x="4576075" y="332090"/>
                  </a:cubicBezTo>
                  <a:cubicBezTo>
                    <a:pt x="4577177" y="341695"/>
                    <a:pt x="4577948" y="351290"/>
                    <a:pt x="4578582" y="36075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2" name="Google Shape;5882;p35"/>
            <p:cNvSpPr/>
            <p:nvPr/>
          </p:nvSpPr>
          <p:spPr>
            <a:xfrm>
              <a:off x="-152343" y="8977761"/>
              <a:ext cx="4305316" cy="1230079"/>
            </a:xfrm>
            <a:custGeom>
              <a:rect b="b" l="l" r="r" t="t"/>
              <a:pathLst>
                <a:path extrusionOk="0" h="1230079" w="4305316">
                  <a:moveTo>
                    <a:pt x="2272916" y="1229379"/>
                  </a:moveTo>
                  <a:cubicBezTo>
                    <a:pt x="1961445" y="1227853"/>
                    <a:pt x="606144" y="370033"/>
                    <a:pt x="255627" y="179927"/>
                  </a:cubicBezTo>
                  <a:cubicBezTo>
                    <a:pt x="16307" y="44296"/>
                    <a:pt x="-11922" y="54654"/>
                    <a:pt x="3423" y="16530"/>
                  </a:cubicBezTo>
                  <a:cubicBezTo>
                    <a:pt x="20201" y="-24884"/>
                    <a:pt x="45996" y="-20096"/>
                    <a:pt x="774598" y="418341"/>
                  </a:cubicBezTo>
                  <a:cubicBezTo>
                    <a:pt x="2276874" y="1307998"/>
                    <a:pt x="2259637" y="1201300"/>
                    <a:pt x="2487736" y="1111064"/>
                  </a:cubicBezTo>
                  <a:cubicBezTo>
                    <a:pt x="3779241" y="586085"/>
                    <a:pt x="4031932" y="280504"/>
                    <a:pt x="4261958" y="200708"/>
                  </a:cubicBezTo>
                  <a:cubicBezTo>
                    <a:pt x="4318058" y="184771"/>
                    <a:pt x="4314091" y="243446"/>
                    <a:pt x="4281931" y="242113"/>
                  </a:cubicBezTo>
                  <a:cubicBezTo>
                    <a:pt x="4064219" y="346063"/>
                    <a:pt x="3554201" y="756632"/>
                    <a:pt x="2733419" y="1076331"/>
                  </a:cubicBezTo>
                  <a:cubicBezTo>
                    <a:pt x="2448965" y="1185575"/>
                    <a:pt x="2360486" y="1236777"/>
                    <a:pt x="2272916" y="122937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3" name="Google Shape;5883;p35"/>
            <p:cNvSpPr/>
            <p:nvPr/>
          </p:nvSpPr>
          <p:spPr>
            <a:xfrm>
              <a:off x="2242348" y="10368833"/>
              <a:ext cx="1541156" cy="1226852"/>
            </a:xfrm>
            <a:custGeom>
              <a:rect b="b" l="l" r="r" t="t"/>
              <a:pathLst>
                <a:path extrusionOk="0" h="1226852" w="1541156">
                  <a:moveTo>
                    <a:pt x="1499135" y="1223063"/>
                  </a:moveTo>
                  <a:cubicBezTo>
                    <a:pt x="570544" y="481490"/>
                    <a:pt x="31636" y="114890"/>
                    <a:pt x="1139" y="31059"/>
                  </a:cubicBezTo>
                  <a:cubicBezTo>
                    <a:pt x="-6942" y="4608"/>
                    <a:pt x="30121" y="-12589"/>
                    <a:pt x="44804" y="11547"/>
                  </a:cubicBezTo>
                  <a:cubicBezTo>
                    <a:pt x="183671" y="162940"/>
                    <a:pt x="825347" y="592112"/>
                    <a:pt x="1532415" y="1177007"/>
                  </a:cubicBezTo>
                  <a:cubicBezTo>
                    <a:pt x="1555657" y="1199038"/>
                    <a:pt x="1528402" y="1239386"/>
                    <a:pt x="1499135" y="122306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4" name="Google Shape;5884;p35"/>
            <p:cNvSpPr/>
            <p:nvPr/>
          </p:nvSpPr>
          <p:spPr>
            <a:xfrm>
              <a:off x="87698" y="10337512"/>
              <a:ext cx="1782213" cy="1100707"/>
            </a:xfrm>
            <a:custGeom>
              <a:rect b="b" l="l" r="r" t="t"/>
              <a:pathLst>
                <a:path extrusionOk="0" h="1100707" w="1782213">
                  <a:moveTo>
                    <a:pt x="5998" y="1087650"/>
                  </a:moveTo>
                  <a:cubicBezTo>
                    <a:pt x="-18218" y="1046622"/>
                    <a:pt x="5071" y="1060638"/>
                    <a:pt x="580876" y="714874"/>
                  </a:cubicBezTo>
                  <a:cubicBezTo>
                    <a:pt x="973369" y="478124"/>
                    <a:pt x="1752102" y="-32296"/>
                    <a:pt x="1752102" y="1610"/>
                  </a:cubicBezTo>
                  <a:cubicBezTo>
                    <a:pt x="1775602" y="-5706"/>
                    <a:pt x="1793904" y="28079"/>
                    <a:pt x="1773187" y="43318"/>
                  </a:cubicBezTo>
                  <a:cubicBezTo>
                    <a:pt x="-3763" y="1141611"/>
                    <a:pt x="30756" y="1128367"/>
                    <a:pt x="5998" y="108765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5" name="Google Shape;5885;p35"/>
            <p:cNvSpPr/>
            <p:nvPr/>
          </p:nvSpPr>
          <p:spPr>
            <a:xfrm>
              <a:off x="-217629" y="11599149"/>
              <a:ext cx="3849505" cy="124971"/>
            </a:xfrm>
            <a:custGeom>
              <a:rect b="b" l="l" r="r" t="t"/>
              <a:pathLst>
                <a:path extrusionOk="0" h="124971" w="3849505">
                  <a:moveTo>
                    <a:pt x="3814196" y="124527"/>
                  </a:moveTo>
                  <a:cubicBezTo>
                    <a:pt x="1947032" y="38637"/>
                    <a:pt x="2561323" y="154425"/>
                    <a:pt x="741589" y="65052"/>
                  </a:cubicBezTo>
                  <a:cubicBezTo>
                    <a:pt x="531132" y="58104"/>
                    <a:pt x="-25279" y="93452"/>
                    <a:pt x="893" y="14539"/>
                  </a:cubicBezTo>
                  <a:cubicBezTo>
                    <a:pt x="8542" y="-11021"/>
                    <a:pt x="12123" y="4769"/>
                    <a:pt x="234436" y="5385"/>
                  </a:cubicBezTo>
                  <a:cubicBezTo>
                    <a:pt x="1164919" y="62561"/>
                    <a:pt x="3079661" y="16460"/>
                    <a:pt x="3825950" y="67102"/>
                  </a:cubicBezTo>
                  <a:cubicBezTo>
                    <a:pt x="3862269" y="75392"/>
                    <a:pt x="3855226" y="130446"/>
                    <a:pt x="3814196" y="12452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86" name="Google Shape;5886;p35"/>
            <p:cNvSpPr/>
            <p:nvPr/>
          </p:nvSpPr>
          <p:spPr>
            <a:xfrm>
              <a:off x="3956357" y="9107176"/>
              <a:ext cx="357691" cy="2638201"/>
            </a:xfrm>
            <a:custGeom>
              <a:rect b="b" l="l" r="r" t="t"/>
              <a:pathLst>
                <a:path extrusionOk="0" h="2638201" w="357691">
                  <a:moveTo>
                    <a:pt x="353089" y="17305"/>
                  </a:moveTo>
                  <a:cubicBezTo>
                    <a:pt x="352125" y="8556"/>
                    <a:pt x="347176" y="1387"/>
                    <a:pt x="337947" y="137"/>
                  </a:cubicBezTo>
                  <a:cubicBezTo>
                    <a:pt x="330279" y="-902"/>
                    <a:pt x="319994" y="4043"/>
                    <a:pt x="318791" y="12655"/>
                  </a:cubicBezTo>
                  <a:cubicBezTo>
                    <a:pt x="306182" y="103278"/>
                    <a:pt x="308230" y="196686"/>
                    <a:pt x="305971" y="288062"/>
                  </a:cubicBezTo>
                  <a:cubicBezTo>
                    <a:pt x="303675" y="380293"/>
                    <a:pt x="301490" y="472515"/>
                    <a:pt x="299561" y="564756"/>
                  </a:cubicBezTo>
                  <a:cubicBezTo>
                    <a:pt x="295741" y="747233"/>
                    <a:pt x="291333" y="929692"/>
                    <a:pt x="286356" y="1112142"/>
                  </a:cubicBezTo>
                  <a:cubicBezTo>
                    <a:pt x="276402" y="1477042"/>
                    <a:pt x="264142" y="1841868"/>
                    <a:pt x="249569" y="2206611"/>
                  </a:cubicBezTo>
                  <a:cubicBezTo>
                    <a:pt x="245446" y="2309688"/>
                    <a:pt x="241148" y="2412764"/>
                    <a:pt x="236657" y="2515823"/>
                  </a:cubicBezTo>
                  <a:cubicBezTo>
                    <a:pt x="236171" y="2527146"/>
                    <a:pt x="235840" y="2538488"/>
                    <a:pt x="235151" y="2549802"/>
                  </a:cubicBezTo>
                  <a:cubicBezTo>
                    <a:pt x="234766" y="2556134"/>
                    <a:pt x="234903" y="2568000"/>
                    <a:pt x="229568" y="2572660"/>
                  </a:cubicBezTo>
                  <a:cubicBezTo>
                    <a:pt x="226106" y="2575683"/>
                    <a:pt x="219118" y="2576180"/>
                    <a:pt x="214949" y="2576648"/>
                  </a:cubicBezTo>
                  <a:cubicBezTo>
                    <a:pt x="202386" y="2578073"/>
                    <a:pt x="189484" y="2577935"/>
                    <a:pt x="176857" y="2578524"/>
                  </a:cubicBezTo>
                  <a:cubicBezTo>
                    <a:pt x="126130" y="2580858"/>
                    <a:pt x="75458" y="2583293"/>
                    <a:pt x="24795" y="2586694"/>
                  </a:cubicBezTo>
                  <a:cubicBezTo>
                    <a:pt x="-7915" y="2588882"/>
                    <a:pt x="-8613" y="2639037"/>
                    <a:pt x="24795" y="2638191"/>
                  </a:cubicBezTo>
                  <a:cubicBezTo>
                    <a:pt x="71619" y="2637006"/>
                    <a:pt x="118370" y="2635029"/>
                    <a:pt x="165158" y="2632860"/>
                  </a:cubicBezTo>
                  <a:cubicBezTo>
                    <a:pt x="204048" y="2631059"/>
                    <a:pt x="255905" y="2636233"/>
                    <a:pt x="278045" y="2596299"/>
                  </a:cubicBezTo>
                  <a:cubicBezTo>
                    <a:pt x="286604" y="2580858"/>
                    <a:pt x="288174" y="2562853"/>
                    <a:pt x="289056" y="2545565"/>
                  </a:cubicBezTo>
                  <a:cubicBezTo>
                    <a:pt x="290268" y="2521797"/>
                    <a:pt x="291113" y="2497992"/>
                    <a:pt x="292132" y="2474215"/>
                  </a:cubicBezTo>
                  <a:cubicBezTo>
                    <a:pt x="294162" y="2426643"/>
                    <a:pt x="296145" y="2379080"/>
                    <a:pt x="298101" y="2331507"/>
                  </a:cubicBezTo>
                  <a:cubicBezTo>
                    <a:pt x="305741" y="2145188"/>
                    <a:pt x="312776" y="1958832"/>
                    <a:pt x="319213" y="1772467"/>
                  </a:cubicBezTo>
                  <a:cubicBezTo>
                    <a:pt x="332143" y="1397742"/>
                    <a:pt x="342648" y="1022935"/>
                    <a:pt x="350711" y="648081"/>
                  </a:cubicBezTo>
                  <a:cubicBezTo>
                    <a:pt x="352970" y="542964"/>
                    <a:pt x="355036" y="437847"/>
                    <a:pt x="356175" y="332712"/>
                  </a:cubicBezTo>
                  <a:cubicBezTo>
                    <a:pt x="356735" y="281141"/>
                    <a:pt x="357350" y="229571"/>
                    <a:pt x="357470" y="177991"/>
                  </a:cubicBezTo>
                  <a:cubicBezTo>
                    <a:pt x="357598" y="124509"/>
                    <a:pt x="358939" y="70484"/>
                    <a:pt x="353089" y="1730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887" name="Google Shape;5887;p35"/>
          <p:cNvSpPr txBox="1"/>
          <p:nvPr/>
        </p:nvSpPr>
        <p:spPr>
          <a:xfrm>
            <a:off x="2089100" y="1110625"/>
            <a:ext cx="56814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SemiBold"/>
                <a:ea typeface="Mali SemiBold"/>
                <a:cs typeface="Mali SemiBold"/>
                <a:sym typeface="Mali SemiBold"/>
              </a:rPr>
              <a:t>Creativiteit: </a:t>
            </a:r>
            <a:r>
              <a:rPr b="0" i="0" lang="nl" sz="1500" u="none" cap="none" strike="noStrike">
                <a:solidFill>
                  <a:schemeClr val="lt1"/>
                </a:solidFill>
                <a:latin typeface="Mali"/>
                <a:ea typeface="Mali"/>
                <a:cs typeface="Mali"/>
                <a:sym typeface="Mali"/>
              </a:rPr>
              <a:t>Verschillende perspectieven kunnen nieuwe ideeën opleveren.</a:t>
            </a:r>
            <a:endParaRPr b="0" i="0" sz="1500" u="none" cap="none" strike="noStrike">
              <a:solidFill>
                <a:schemeClr val="lt1"/>
              </a:solidFill>
              <a:latin typeface="Mali"/>
              <a:ea typeface="Mali"/>
              <a:cs typeface="Mali"/>
              <a:sym typeface="Mali"/>
            </a:endParaRPr>
          </a:p>
        </p:txBody>
      </p:sp>
      <p:grpSp>
        <p:nvGrpSpPr>
          <p:cNvPr id="5888" name="Google Shape;5888;p35"/>
          <p:cNvGrpSpPr/>
          <p:nvPr/>
        </p:nvGrpSpPr>
        <p:grpSpPr>
          <a:xfrm>
            <a:off x="262891" y="245375"/>
            <a:ext cx="604359" cy="588505"/>
            <a:chOff x="2328094" y="3902978"/>
            <a:chExt cx="2365399" cy="772012"/>
          </a:xfrm>
        </p:grpSpPr>
        <p:sp>
          <p:nvSpPr>
            <p:cNvPr id="5889" name="Google Shape;5889;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0" name="Google Shape;5890;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891" name="Google Shape;5891;p35"/>
          <p:cNvSpPr txBox="1"/>
          <p:nvPr/>
        </p:nvSpPr>
        <p:spPr>
          <a:xfrm>
            <a:off x="363931" y="3626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1.</a:t>
            </a:r>
            <a:endParaRPr b="0" i="0" sz="2300" u="none" cap="none" strike="noStrike">
              <a:solidFill>
                <a:srgbClr val="FDFBF0"/>
              </a:solidFill>
              <a:latin typeface="Nunito ExtraBold"/>
              <a:ea typeface="Nunito ExtraBold"/>
              <a:cs typeface="Nunito ExtraBold"/>
              <a:sym typeface="Nunito ExtraBold"/>
            </a:endParaRPr>
          </a:p>
        </p:txBody>
      </p:sp>
      <p:grpSp>
        <p:nvGrpSpPr>
          <p:cNvPr id="5892" name="Google Shape;5892;p35"/>
          <p:cNvGrpSpPr/>
          <p:nvPr/>
        </p:nvGrpSpPr>
        <p:grpSpPr>
          <a:xfrm>
            <a:off x="239266" y="1799475"/>
            <a:ext cx="604359" cy="588505"/>
            <a:chOff x="2328094" y="3902978"/>
            <a:chExt cx="2365399" cy="772012"/>
          </a:xfrm>
        </p:grpSpPr>
        <p:sp>
          <p:nvSpPr>
            <p:cNvPr id="5893" name="Google Shape;5893;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894" name="Google Shape;5894;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895" name="Google Shape;5895;p35"/>
          <p:cNvSpPr txBox="1"/>
          <p:nvPr/>
        </p:nvSpPr>
        <p:spPr>
          <a:xfrm>
            <a:off x="340306" y="1916725"/>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3.</a:t>
            </a:r>
            <a:endParaRPr b="0" i="0" sz="2300" u="none" cap="none" strike="noStrike">
              <a:solidFill>
                <a:srgbClr val="FDFBF0"/>
              </a:solidFill>
              <a:latin typeface="Nunito ExtraBold"/>
              <a:ea typeface="Nunito ExtraBold"/>
              <a:cs typeface="Nunito ExtraBold"/>
              <a:sym typeface="Nunito ExtraBold"/>
            </a:endParaRPr>
          </a:p>
        </p:txBody>
      </p:sp>
      <p:sp>
        <p:nvSpPr>
          <p:cNvPr id="5896" name="Google Shape;5896;p35"/>
          <p:cNvSpPr txBox="1"/>
          <p:nvPr/>
        </p:nvSpPr>
        <p:spPr>
          <a:xfrm>
            <a:off x="1447600" y="337275"/>
            <a:ext cx="41790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SemiBold"/>
                <a:ea typeface="Mali SemiBold"/>
                <a:cs typeface="Mali SemiBold"/>
                <a:sym typeface="Mali SemiBold"/>
              </a:rPr>
              <a:t>Diversiteit: </a:t>
            </a:r>
            <a:r>
              <a:rPr b="0" i="0" lang="nl" sz="1500" u="none" cap="none" strike="noStrike">
                <a:solidFill>
                  <a:schemeClr val="lt1"/>
                </a:solidFill>
                <a:latin typeface="Mali"/>
                <a:ea typeface="Mali"/>
                <a:cs typeface="Mali"/>
                <a:sym typeface="Mali"/>
              </a:rPr>
              <a:t>Verschillende perspectieven en ervaringen zorgen voor een rijkere context.</a:t>
            </a:r>
            <a:endParaRPr b="0" i="0" sz="1500" u="none" cap="none" strike="noStrike">
              <a:solidFill>
                <a:schemeClr val="lt1"/>
              </a:solidFill>
              <a:latin typeface="Mali"/>
              <a:ea typeface="Mali"/>
              <a:cs typeface="Mali"/>
              <a:sym typeface="Mali"/>
            </a:endParaRPr>
          </a:p>
        </p:txBody>
      </p:sp>
      <p:sp>
        <p:nvSpPr>
          <p:cNvPr id="5897" name="Google Shape;5897;p35"/>
          <p:cNvSpPr txBox="1"/>
          <p:nvPr/>
        </p:nvSpPr>
        <p:spPr>
          <a:xfrm>
            <a:off x="1392650" y="1927625"/>
            <a:ext cx="4631400" cy="2310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lang="nl" sz="1500">
                <a:solidFill>
                  <a:schemeClr val="lt1"/>
                </a:solidFill>
                <a:latin typeface="Mali SemiBold"/>
                <a:ea typeface="Mali SemiBold"/>
                <a:cs typeface="Mali SemiBold"/>
                <a:sym typeface="Mali SemiBold"/>
              </a:rPr>
              <a:t>Kracht</a:t>
            </a:r>
            <a:r>
              <a:rPr b="0" i="0" lang="nl" sz="1500" u="none" cap="none" strike="noStrike">
                <a:solidFill>
                  <a:schemeClr val="lt1"/>
                </a:solidFill>
                <a:latin typeface="Mali SemiBold"/>
                <a:ea typeface="Mali SemiBold"/>
                <a:cs typeface="Mali SemiBold"/>
                <a:sym typeface="Mali SemiBold"/>
              </a:rPr>
              <a:t>: </a:t>
            </a:r>
            <a:r>
              <a:rPr lang="nl" sz="1500">
                <a:solidFill>
                  <a:schemeClr val="lt1"/>
                </a:solidFill>
                <a:latin typeface="Mali"/>
                <a:ea typeface="Mali"/>
                <a:cs typeface="Mali"/>
                <a:sym typeface="Mali"/>
              </a:rPr>
              <a:t>Beter werken en productiever zijn.</a:t>
            </a:r>
            <a:endParaRPr b="0" i="0" sz="1500" u="none" cap="none" strike="noStrike">
              <a:solidFill>
                <a:schemeClr val="lt1"/>
              </a:solidFill>
              <a:latin typeface="Mali"/>
              <a:ea typeface="Mali"/>
              <a:cs typeface="Mali"/>
              <a:sym typeface="Mali"/>
            </a:endParaRPr>
          </a:p>
        </p:txBody>
      </p:sp>
      <p:sp>
        <p:nvSpPr>
          <p:cNvPr id="5898" name="Google Shape;5898;p35"/>
          <p:cNvSpPr txBox="1"/>
          <p:nvPr/>
        </p:nvSpPr>
        <p:spPr>
          <a:xfrm>
            <a:off x="2523250" y="2620564"/>
            <a:ext cx="5891400" cy="2310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SemiBold"/>
                <a:ea typeface="Mali SemiBold"/>
                <a:cs typeface="Mali SemiBold"/>
                <a:sym typeface="Mali SemiBold"/>
              </a:rPr>
              <a:t>Werkplekcultuur: </a:t>
            </a:r>
            <a:r>
              <a:rPr b="0" i="0" lang="nl" sz="1500" u="none" cap="none" strike="noStrike">
                <a:solidFill>
                  <a:schemeClr val="lt1"/>
                </a:solidFill>
                <a:latin typeface="Mali"/>
                <a:ea typeface="Mali"/>
                <a:cs typeface="Mali"/>
                <a:sym typeface="Mali"/>
              </a:rPr>
              <a:t>Een accepterende en ondersteunende sfeer.</a:t>
            </a:r>
            <a:endParaRPr b="0" i="0" sz="1500" u="none" cap="none" strike="noStrike">
              <a:solidFill>
                <a:schemeClr val="lt1"/>
              </a:solidFill>
              <a:latin typeface="Mali"/>
              <a:ea typeface="Mali"/>
              <a:cs typeface="Mali"/>
              <a:sym typeface="Mali"/>
            </a:endParaRPr>
          </a:p>
        </p:txBody>
      </p:sp>
      <p:sp>
        <p:nvSpPr>
          <p:cNvPr id="5899" name="Google Shape;5899;p35"/>
          <p:cNvSpPr txBox="1"/>
          <p:nvPr/>
        </p:nvSpPr>
        <p:spPr>
          <a:xfrm>
            <a:off x="1895550" y="3437363"/>
            <a:ext cx="53529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SemiBold"/>
                <a:ea typeface="Mali SemiBold"/>
                <a:cs typeface="Mali SemiBold"/>
                <a:sym typeface="Mali SemiBold"/>
              </a:rPr>
              <a:t>Betrokkenheid: </a:t>
            </a:r>
            <a:r>
              <a:rPr b="0" i="0" lang="nl" sz="1500" u="none" cap="none" strike="noStrike">
                <a:solidFill>
                  <a:schemeClr val="lt1"/>
                </a:solidFill>
                <a:latin typeface="Mali"/>
                <a:ea typeface="Mali"/>
                <a:cs typeface="Mali"/>
                <a:sym typeface="Mali"/>
              </a:rPr>
              <a:t>Hogere betrokkenheid en loyaliteit van medewerkers.</a:t>
            </a:r>
            <a:endParaRPr b="0" i="0" sz="1500" u="none" cap="none" strike="noStrike">
              <a:solidFill>
                <a:schemeClr val="lt1"/>
              </a:solidFill>
              <a:latin typeface="Mali"/>
              <a:ea typeface="Mali"/>
              <a:cs typeface="Mali"/>
              <a:sym typeface="Mali"/>
            </a:endParaRPr>
          </a:p>
        </p:txBody>
      </p:sp>
      <p:sp>
        <p:nvSpPr>
          <p:cNvPr id="5900" name="Google Shape;5900;p35"/>
          <p:cNvSpPr txBox="1"/>
          <p:nvPr/>
        </p:nvSpPr>
        <p:spPr>
          <a:xfrm>
            <a:off x="4319000" y="4218248"/>
            <a:ext cx="4350300" cy="496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SemiBold"/>
                <a:ea typeface="Mali SemiBold"/>
                <a:cs typeface="Mali SemiBold"/>
                <a:sym typeface="Mali SemiBold"/>
              </a:rPr>
              <a:t>Maatschappelijke verantwoordelijkheid:</a:t>
            </a:r>
            <a:r>
              <a:rPr b="0" i="0" lang="nl" sz="1500" u="none" cap="none" strike="noStrike">
                <a:solidFill>
                  <a:schemeClr val="lt1"/>
                </a:solidFill>
                <a:latin typeface="Mali"/>
                <a:ea typeface="Mali"/>
                <a:cs typeface="Mali"/>
                <a:sym typeface="Mali"/>
              </a:rPr>
              <a:t> </a:t>
            </a:r>
            <a:endParaRPr b="0" i="0" sz="1500" u="none" cap="none" strike="noStrike">
              <a:solidFill>
                <a:schemeClr val="lt1"/>
              </a:solidFill>
              <a:latin typeface="Mali"/>
              <a:ea typeface="Mali"/>
              <a:cs typeface="Mali"/>
              <a:sym typeface="Mali"/>
            </a:endParaRPr>
          </a:p>
          <a:p>
            <a:pPr indent="0" lvl="0" marL="0" marR="0" rtl="0" algn="l">
              <a:lnSpc>
                <a:spcPct val="115000"/>
              </a:lnSpc>
              <a:spcBef>
                <a:spcPts val="0"/>
              </a:spcBef>
              <a:spcAft>
                <a:spcPts val="0"/>
              </a:spcAft>
              <a:buClr>
                <a:srgbClr val="000000"/>
              </a:buClr>
              <a:buSzPts val="1500"/>
              <a:buFont typeface="Arial"/>
              <a:buNone/>
            </a:pPr>
            <a:r>
              <a:rPr b="0" i="0" lang="nl" sz="1500" u="none" cap="none" strike="noStrike">
                <a:solidFill>
                  <a:schemeClr val="lt1"/>
                </a:solidFill>
                <a:latin typeface="Mali"/>
                <a:ea typeface="Mali"/>
                <a:cs typeface="Mali"/>
                <a:sym typeface="Mali"/>
              </a:rPr>
              <a:t>Positieve reputatie en sociale erkenning.</a:t>
            </a:r>
            <a:endParaRPr b="0" i="0" sz="1500" u="none" cap="none" strike="noStrike">
              <a:solidFill>
                <a:schemeClr val="lt1"/>
              </a:solidFill>
              <a:latin typeface="Mali"/>
              <a:ea typeface="Mali"/>
              <a:cs typeface="Mali"/>
              <a:sym typeface="Mali"/>
            </a:endParaRPr>
          </a:p>
        </p:txBody>
      </p:sp>
      <p:grpSp>
        <p:nvGrpSpPr>
          <p:cNvPr id="5901" name="Google Shape;5901;p35"/>
          <p:cNvGrpSpPr/>
          <p:nvPr/>
        </p:nvGrpSpPr>
        <p:grpSpPr>
          <a:xfrm>
            <a:off x="742591" y="3319600"/>
            <a:ext cx="604359" cy="588505"/>
            <a:chOff x="2328094" y="3902978"/>
            <a:chExt cx="2365399" cy="772012"/>
          </a:xfrm>
        </p:grpSpPr>
        <p:sp>
          <p:nvSpPr>
            <p:cNvPr id="5902" name="Google Shape;5902;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3" name="Google Shape;5903;p35"/>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904" name="Google Shape;5904;p35"/>
          <p:cNvSpPr txBox="1"/>
          <p:nvPr/>
        </p:nvSpPr>
        <p:spPr>
          <a:xfrm>
            <a:off x="843631" y="3436850"/>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5.</a:t>
            </a:r>
            <a:endParaRPr b="0" i="0" sz="2300" u="none" cap="none" strike="noStrike">
              <a:solidFill>
                <a:srgbClr val="FDFBF0"/>
              </a:solidFill>
              <a:latin typeface="Nunito ExtraBold"/>
              <a:ea typeface="Nunito ExtraBold"/>
              <a:cs typeface="Nunito ExtraBold"/>
              <a:sym typeface="Nunito ExtraBold"/>
            </a:endParaRPr>
          </a:p>
        </p:txBody>
      </p:sp>
      <p:grpSp>
        <p:nvGrpSpPr>
          <p:cNvPr id="5905" name="Google Shape;5905;p35"/>
          <p:cNvGrpSpPr/>
          <p:nvPr/>
        </p:nvGrpSpPr>
        <p:grpSpPr>
          <a:xfrm>
            <a:off x="639017" y="1064970"/>
            <a:ext cx="671217" cy="587744"/>
            <a:chOff x="8287055" y="568532"/>
            <a:chExt cx="2848967" cy="738094"/>
          </a:xfrm>
        </p:grpSpPr>
        <p:grpSp>
          <p:nvGrpSpPr>
            <p:cNvPr id="5906" name="Google Shape;5906;p35"/>
            <p:cNvGrpSpPr/>
            <p:nvPr/>
          </p:nvGrpSpPr>
          <p:grpSpPr>
            <a:xfrm>
              <a:off x="9829377" y="586983"/>
              <a:ext cx="71472" cy="4293"/>
              <a:chOff x="9829377" y="586983"/>
              <a:chExt cx="71472" cy="4293"/>
            </a:xfrm>
          </p:grpSpPr>
          <p:sp>
            <p:nvSpPr>
              <p:cNvPr id="5907" name="Google Shape;5907;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8" name="Google Shape;5908;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09" name="Google Shape;5909;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10" name="Google Shape;5910;p35"/>
            <p:cNvGrpSpPr/>
            <p:nvPr/>
          </p:nvGrpSpPr>
          <p:grpSpPr>
            <a:xfrm>
              <a:off x="8287055" y="568532"/>
              <a:ext cx="2848967" cy="738094"/>
              <a:chOff x="8287055" y="568532"/>
              <a:chExt cx="2848967" cy="738094"/>
            </a:xfrm>
          </p:grpSpPr>
          <p:sp>
            <p:nvSpPr>
              <p:cNvPr id="5911" name="Google Shape;5911;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12" name="Google Shape;5912;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13" name="Google Shape;5913;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14" name="Google Shape;5914;p35"/>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915" name="Google Shape;5915;p35"/>
          <p:cNvSpPr txBox="1"/>
          <p:nvPr/>
        </p:nvSpPr>
        <p:spPr>
          <a:xfrm>
            <a:off x="809042" y="1170418"/>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2.</a:t>
            </a:r>
            <a:endParaRPr b="0" i="0" sz="2300" u="none" cap="none" strike="noStrike">
              <a:solidFill>
                <a:srgbClr val="FDFBF0"/>
              </a:solidFill>
              <a:latin typeface="Nunito ExtraBold"/>
              <a:ea typeface="Nunito ExtraBold"/>
              <a:cs typeface="Nunito ExtraBold"/>
              <a:sym typeface="Nunito ExtraBold"/>
            </a:endParaRPr>
          </a:p>
        </p:txBody>
      </p:sp>
      <p:grpSp>
        <p:nvGrpSpPr>
          <p:cNvPr id="5916" name="Google Shape;5916;p35"/>
          <p:cNvGrpSpPr/>
          <p:nvPr/>
        </p:nvGrpSpPr>
        <p:grpSpPr>
          <a:xfrm>
            <a:off x="1310217" y="2499920"/>
            <a:ext cx="671217" cy="587744"/>
            <a:chOff x="8287055" y="568532"/>
            <a:chExt cx="2848967" cy="738094"/>
          </a:xfrm>
        </p:grpSpPr>
        <p:grpSp>
          <p:nvGrpSpPr>
            <p:cNvPr id="5917" name="Google Shape;5917;p35"/>
            <p:cNvGrpSpPr/>
            <p:nvPr/>
          </p:nvGrpSpPr>
          <p:grpSpPr>
            <a:xfrm>
              <a:off x="9829377" y="586983"/>
              <a:ext cx="71472" cy="4293"/>
              <a:chOff x="9829377" y="586983"/>
              <a:chExt cx="71472" cy="4293"/>
            </a:xfrm>
          </p:grpSpPr>
          <p:sp>
            <p:nvSpPr>
              <p:cNvPr id="5918" name="Google Shape;5918;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19" name="Google Shape;5919;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0" name="Google Shape;5920;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21" name="Google Shape;5921;p35"/>
            <p:cNvGrpSpPr/>
            <p:nvPr/>
          </p:nvGrpSpPr>
          <p:grpSpPr>
            <a:xfrm>
              <a:off x="8287055" y="568532"/>
              <a:ext cx="2848967" cy="738094"/>
              <a:chOff x="8287055" y="568532"/>
              <a:chExt cx="2848967" cy="738094"/>
            </a:xfrm>
          </p:grpSpPr>
          <p:sp>
            <p:nvSpPr>
              <p:cNvPr id="5922" name="Google Shape;5922;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3" name="Google Shape;5923;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4" name="Google Shape;5924;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25" name="Google Shape;5925;p35"/>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926" name="Google Shape;5926;p35"/>
          <p:cNvSpPr txBox="1"/>
          <p:nvPr/>
        </p:nvSpPr>
        <p:spPr>
          <a:xfrm>
            <a:off x="1480242" y="2605368"/>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4.</a:t>
            </a:r>
            <a:endParaRPr b="0" i="0" sz="2300" u="none" cap="none" strike="noStrike">
              <a:solidFill>
                <a:srgbClr val="FDFBF0"/>
              </a:solidFill>
              <a:latin typeface="Nunito ExtraBold"/>
              <a:ea typeface="Nunito ExtraBold"/>
              <a:cs typeface="Nunito ExtraBold"/>
              <a:sym typeface="Nunito ExtraBold"/>
            </a:endParaRPr>
          </a:p>
        </p:txBody>
      </p:sp>
      <p:grpSp>
        <p:nvGrpSpPr>
          <p:cNvPr id="5927" name="Google Shape;5927;p35"/>
          <p:cNvGrpSpPr/>
          <p:nvPr/>
        </p:nvGrpSpPr>
        <p:grpSpPr>
          <a:xfrm>
            <a:off x="2937167" y="4235695"/>
            <a:ext cx="671217" cy="587744"/>
            <a:chOff x="8287055" y="568532"/>
            <a:chExt cx="2848967" cy="738094"/>
          </a:xfrm>
        </p:grpSpPr>
        <p:grpSp>
          <p:nvGrpSpPr>
            <p:cNvPr id="5928" name="Google Shape;5928;p35"/>
            <p:cNvGrpSpPr/>
            <p:nvPr/>
          </p:nvGrpSpPr>
          <p:grpSpPr>
            <a:xfrm>
              <a:off x="9829377" y="586983"/>
              <a:ext cx="71472" cy="4293"/>
              <a:chOff x="9829377" y="586983"/>
              <a:chExt cx="71472" cy="4293"/>
            </a:xfrm>
          </p:grpSpPr>
          <p:sp>
            <p:nvSpPr>
              <p:cNvPr id="5929" name="Google Shape;5929;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0" name="Google Shape;5930;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1" name="Google Shape;5931;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5932" name="Google Shape;5932;p35"/>
            <p:cNvGrpSpPr/>
            <p:nvPr/>
          </p:nvGrpSpPr>
          <p:grpSpPr>
            <a:xfrm>
              <a:off x="8287055" y="568532"/>
              <a:ext cx="2848967" cy="738094"/>
              <a:chOff x="8287055" y="568532"/>
              <a:chExt cx="2848967" cy="738094"/>
            </a:xfrm>
          </p:grpSpPr>
          <p:sp>
            <p:nvSpPr>
              <p:cNvPr id="5933" name="Google Shape;5933;p35"/>
              <p:cNvSpPr/>
              <p:nvPr/>
            </p:nvSpPr>
            <p:spPr>
              <a:xfrm>
                <a:off x="9863944" y="589257"/>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4" name="Google Shape;5934;p35"/>
              <p:cNvSpPr/>
              <p:nvPr/>
            </p:nvSpPr>
            <p:spPr>
              <a:xfrm>
                <a:off x="9829377" y="591271"/>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5" name="Google Shape;5935;p35"/>
              <p:cNvSpPr/>
              <p:nvPr/>
            </p:nvSpPr>
            <p:spPr>
              <a:xfrm>
                <a:off x="9900839" y="586983"/>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36" name="Google Shape;5936;p35"/>
              <p:cNvSpPr/>
              <p:nvPr/>
            </p:nvSpPr>
            <p:spPr>
              <a:xfrm>
                <a:off x="8287055" y="568532"/>
                <a:ext cx="2848967" cy="738094"/>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937" name="Google Shape;5937;p35"/>
          <p:cNvSpPr txBox="1"/>
          <p:nvPr/>
        </p:nvSpPr>
        <p:spPr>
          <a:xfrm>
            <a:off x="3107192" y="4341143"/>
            <a:ext cx="402300" cy="3540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300"/>
              <a:buFont typeface="Arial"/>
              <a:buNone/>
            </a:pPr>
            <a:r>
              <a:rPr b="0" i="0" lang="nl" sz="2300" u="none" cap="none" strike="noStrike">
                <a:solidFill>
                  <a:srgbClr val="FDFBF0"/>
                </a:solidFill>
                <a:latin typeface="Nunito ExtraBold"/>
                <a:ea typeface="Nunito ExtraBold"/>
                <a:cs typeface="Nunito ExtraBold"/>
                <a:sym typeface="Nunito ExtraBold"/>
              </a:rPr>
              <a:t>6.</a:t>
            </a:r>
            <a:endParaRPr b="0" i="0" sz="2300" u="none" cap="none" strike="noStrike">
              <a:solidFill>
                <a:srgbClr val="FDFBF0"/>
              </a:solidFill>
              <a:latin typeface="Nunito ExtraBold"/>
              <a:ea typeface="Nunito ExtraBold"/>
              <a:cs typeface="Nunito ExtraBold"/>
              <a:sym typeface="Nunito ExtraBold"/>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5941" name="Shape 5941"/>
        <p:cNvGrpSpPr/>
        <p:nvPr/>
      </p:nvGrpSpPr>
      <p:grpSpPr>
        <a:xfrm>
          <a:off x="0" y="0"/>
          <a:ext cx="0" cy="0"/>
          <a:chOff x="0" y="0"/>
          <a:chExt cx="0" cy="0"/>
        </a:xfrm>
      </p:grpSpPr>
      <p:grpSp>
        <p:nvGrpSpPr>
          <p:cNvPr id="5942" name="Google Shape;5942;p36"/>
          <p:cNvGrpSpPr/>
          <p:nvPr/>
        </p:nvGrpSpPr>
        <p:grpSpPr>
          <a:xfrm rot="-147850">
            <a:off x="4843591" y="-432107"/>
            <a:ext cx="4041387" cy="4080071"/>
            <a:chOff x="9685972" y="-864111"/>
            <a:chExt cx="8081765" cy="8159124"/>
          </a:xfrm>
        </p:grpSpPr>
        <p:sp>
          <p:nvSpPr>
            <p:cNvPr id="5943" name="Google Shape;5943;p36"/>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944" name="Google Shape;5944;p36"/>
            <p:cNvGrpSpPr/>
            <p:nvPr/>
          </p:nvGrpSpPr>
          <p:grpSpPr>
            <a:xfrm>
              <a:off x="9685972" y="-314528"/>
              <a:ext cx="8081765" cy="7148015"/>
              <a:chOff x="9685972" y="-314528"/>
              <a:chExt cx="8081765" cy="7148015"/>
            </a:xfrm>
          </p:grpSpPr>
          <p:sp>
            <p:nvSpPr>
              <p:cNvPr id="5945" name="Google Shape;5945;p36"/>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46" name="Google Shape;5946;p36"/>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47" name="Google Shape;5947;p36"/>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48" name="Google Shape;5948;p36"/>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49" name="Google Shape;5949;p36"/>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0" name="Google Shape;5950;p36"/>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1" name="Google Shape;5951;p36"/>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2" name="Google Shape;5952;p36"/>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3" name="Google Shape;5953;p36"/>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4" name="Google Shape;5954;p36"/>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5" name="Google Shape;5955;p36"/>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56" name="Google Shape;5956;p36"/>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5957" name="Google Shape;5957;p36"/>
          <p:cNvSpPr/>
          <p:nvPr/>
        </p:nvSpPr>
        <p:spPr>
          <a:xfrm rot="112148">
            <a:off x="5081419" y="-245449"/>
            <a:ext cx="3706672" cy="4574431"/>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958" name="Google Shape;5958;p36"/>
          <p:cNvGrpSpPr/>
          <p:nvPr/>
        </p:nvGrpSpPr>
        <p:grpSpPr>
          <a:xfrm>
            <a:off x="7437343" y="3519877"/>
            <a:ext cx="1618773" cy="2511836"/>
            <a:chOff x="15333488" y="6481808"/>
            <a:chExt cx="2958285" cy="4590344"/>
          </a:xfrm>
        </p:grpSpPr>
        <p:sp>
          <p:nvSpPr>
            <p:cNvPr id="5959" name="Google Shape;5959;p36"/>
            <p:cNvSpPr/>
            <p:nvPr/>
          </p:nvSpPr>
          <p:spPr>
            <a:xfrm>
              <a:off x="15333488" y="9020644"/>
              <a:ext cx="1290827" cy="2051489"/>
            </a:xfrm>
            <a:custGeom>
              <a:rect b="b" l="l" r="r" t="t"/>
              <a:pathLst>
                <a:path extrusionOk="0" h="2051489" w="1290827">
                  <a:moveTo>
                    <a:pt x="1161086" y="85436"/>
                  </a:moveTo>
                  <a:cubicBezTo>
                    <a:pt x="1080057" y="61098"/>
                    <a:pt x="1000873" y="31334"/>
                    <a:pt x="921504" y="2204"/>
                  </a:cubicBezTo>
                  <a:cubicBezTo>
                    <a:pt x="919256" y="1515"/>
                    <a:pt x="917008" y="790"/>
                    <a:pt x="914760" y="0"/>
                  </a:cubicBezTo>
                  <a:cubicBezTo>
                    <a:pt x="893611" y="44380"/>
                    <a:pt x="871975" y="88750"/>
                    <a:pt x="849211" y="132496"/>
                  </a:cubicBezTo>
                  <a:cubicBezTo>
                    <a:pt x="837337" y="155319"/>
                    <a:pt x="825180" y="177995"/>
                    <a:pt x="812674" y="200378"/>
                  </a:cubicBezTo>
                  <a:cubicBezTo>
                    <a:pt x="757823" y="314742"/>
                    <a:pt x="701797" y="428270"/>
                    <a:pt x="644551" y="541551"/>
                  </a:cubicBezTo>
                  <a:cubicBezTo>
                    <a:pt x="541244" y="744665"/>
                    <a:pt x="439937" y="949045"/>
                    <a:pt x="341273" y="1154702"/>
                  </a:cubicBezTo>
                  <a:cubicBezTo>
                    <a:pt x="234350" y="1343888"/>
                    <a:pt x="139402" y="1540548"/>
                    <a:pt x="46500" y="1737253"/>
                  </a:cubicBezTo>
                  <a:cubicBezTo>
                    <a:pt x="43619" y="1745121"/>
                    <a:pt x="39958" y="1753723"/>
                    <a:pt x="35903" y="1762812"/>
                  </a:cubicBezTo>
                  <a:cubicBezTo>
                    <a:pt x="34490" y="1766035"/>
                    <a:pt x="33021" y="1769358"/>
                    <a:pt x="31507" y="1772682"/>
                  </a:cubicBezTo>
                  <a:cubicBezTo>
                    <a:pt x="30241" y="1775518"/>
                    <a:pt x="28966" y="1778401"/>
                    <a:pt x="27645" y="1781330"/>
                  </a:cubicBezTo>
                  <a:cubicBezTo>
                    <a:pt x="27452" y="1781725"/>
                    <a:pt x="27305" y="1782064"/>
                    <a:pt x="27158" y="1782450"/>
                  </a:cubicBezTo>
                  <a:cubicBezTo>
                    <a:pt x="5082" y="1832255"/>
                    <a:pt x="-17774" y="1891241"/>
                    <a:pt x="20763" y="1928037"/>
                  </a:cubicBezTo>
                  <a:cubicBezTo>
                    <a:pt x="44014" y="1948905"/>
                    <a:pt x="71852" y="1963759"/>
                    <a:pt x="100131" y="1976667"/>
                  </a:cubicBezTo>
                  <a:cubicBezTo>
                    <a:pt x="159231" y="2003301"/>
                    <a:pt x="218532" y="2031944"/>
                    <a:pt x="282614" y="2044357"/>
                  </a:cubicBezTo>
                  <a:cubicBezTo>
                    <a:pt x="306011" y="2049094"/>
                    <a:pt x="325014" y="2051490"/>
                    <a:pt x="340832" y="2051490"/>
                  </a:cubicBezTo>
                  <a:cubicBezTo>
                    <a:pt x="392903" y="2051490"/>
                    <a:pt x="410777" y="2025536"/>
                    <a:pt x="440038" y="1972022"/>
                  </a:cubicBezTo>
                  <a:cubicBezTo>
                    <a:pt x="440864" y="1970461"/>
                    <a:pt x="441745" y="1968891"/>
                    <a:pt x="442625" y="1967285"/>
                  </a:cubicBezTo>
                  <a:cubicBezTo>
                    <a:pt x="444240" y="1964255"/>
                    <a:pt x="445947" y="1961180"/>
                    <a:pt x="447654" y="1958003"/>
                  </a:cubicBezTo>
                  <a:cubicBezTo>
                    <a:pt x="448681" y="1956149"/>
                    <a:pt x="449709" y="1954239"/>
                    <a:pt x="450727" y="1952329"/>
                  </a:cubicBezTo>
                  <a:cubicBezTo>
                    <a:pt x="452049" y="1949887"/>
                    <a:pt x="453361" y="1947445"/>
                    <a:pt x="454737" y="1944948"/>
                  </a:cubicBezTo>
                  <a:cubicBezTo>
                    <a:pt x="518232" y="1823791"/>
                    <a:pt x="586084" y="1704745"/>
                    <a:pt x="644110" y="1580805"/>
                  </a:cubicBezTo>
                  <a:cubicBezTo>
                    <a:pt x="818390" y="1218957"/>
                    <a:pt x="984999" y="853538"/>
                    <a:pt x="1138854" y="482546"/>
                  </a:cubicBezTo>
                  <a:cubicBezTo>
                    <a:pt x="1139634" y="482060"/>
                    <a:pt x="1140368" y="481518"/>
                    <a:pt x="1141056" y="480931"/>
                  </a:cubicBezTo>
                  <a:cubicBezTo>
                    <a:pt x="1141304" y="480389"/>
                    <a:pt x="1141542" y="479856"/>
                    <a:pt x="1141836" y="479315"/>
                  </a:cubicBezTo>
                  <a:cubicBezTo>
                    <a:pt x="1143396" y="475597"/>
                    <a:pt x="1144965" y="471842"/>
                    <a:pt x="1146525" y="468124"/>
                  </a:cubicBezTo>
                  <a:cubicBezTo>
                    <a:pt x="1152681" y="453655"/>
                    <a:pt x="1159031" y="439287"/>
                    <a:pt x="1165133" y="424828"/>
                  </a:cubicBezTo>
                  <a:cubicBezTo>
                    <a:pt x="1165178" y="424681"/>
                    <a:pt x="1165234" y="424534"/>
                    <a:pt x="1165279" y="424387"/>
                  </a:cubicBezTo>
                  <a:cubicBezTo>
                    <a:pt x="1165279" y="424387"/>
                    <a:pt x="1165279" y="424387"/>
                    <a:pt x="1165325" y="424387"/>
                  </a:cubicBezTo>
                  <a:cubicBezTo>
                    <a:pt x="1165573" y="423799"/>
                    <a:pt x="1165812" y="423212"/>
                    <a:pt x="1166059" y="422578"/>
                  </a:cubicBezTo>
                  <a:cubicBezTo>
                    <a:pt x="1166885" y="420577"/>
                    <a:pt x="1168206" y="418860"/>
                    <a:pt x="1169821" y="417547"/>
                  </a:cubicBezTo>
                  <a:cubicBezTo>
                    <a:pt x="1170069" y="417061"/>
                    <a:pt x="1170363" y="416620"/>
                    <a:pt x="1170702" y="416225"/>
                  </a:cubicBezTo>
                  <a:cubicBezTo>
                    <a:pt x="1202743" y="349959"/>
                    <a:pt x="1227168" y="280507"/>
                    <a:pt x="1253887" y="212083"/>
                  </a:cubicBezTo>
                  <a:lnTo>
                    <a:pt x="1253933" y="212083"/>
                  </a:lnTo>
                  <a:cubicBezTo>
                    <a:pt x="1258668" y="199965"/>
                    <a:pt x="1263457" y="187846"/>
                    <a:pt x="1268440" y="175819"/>
                  </a:cubicBezTo>
                  <a:cubicBezTo>
                    <a:pt x="1267513" y="175774"/>
                    <a:pt x="1266632" y="175774"/>
                    <a:pt x="1265705" y="175719"/>
                  </a:cubicBezTo>
                  <a:cubicBezTo>
                    <a:pt x="1271027" y="160864"/>
                    <a:pt x="1256667" y="148498"/>
                    <a:pt x="1242409" y="150793"/>
                  </a:cubicBezTo>
                  <a:cubicBezTo>
                    <a:pt x="1240996" y="150453"/>
                    <a:pt x="1237234" y="150206"/>
                    <a:pt x="1233518" y="149912"/>
                  </a:cubicBezTo>
                  <a:cubicBezTo>
                    <a:pt x="1233325" y="148737"/>
                    <a:pt x="1232976" y="147562"/>
                    <a:pt x="1232591" y="146487"/>
                  </a:cubicBezTo>
                  <a:cubicBezTo>
                    <a:pt x="1232444" y="146148"/>
                    <a:pt x="1232297" y="145799"/>
                    <a:pt x="1232150" y="145459"/>
                  </a:cubicBezTo>
                  <a:cubicBezTo>
                    <a:pt x="1232343" y="145211"/>
                    <a:pt x="1232490" y="145018"/>
                    <a:pt x="1232692" y="144770"/>
                  </a:cubicBezTo>
                  <a:cubicBezTo>
                    <a:pt x="1246804" y="149802"/>
                    <a:pt x="1261365" y="153859"/>
                    <a:pt x="1275826" y="158018"/>
                  </a:cubicBezTo>
                  <a:cubicBezTo>
                    <a:pt x="1278900" y="150692"/>
                    <a:pt x="1282074" y="143403"/>
                    <a:pt x="1285304" y="136168"/>
                  </a:cubicBezTo>
                  <a:cubicBezTo>
                    <a:pt x="1286965" y="131816"/>
                    <a:pt x="1288818" y="127520"/>
                    <a:pt x="1290828" y="123214"/>
                  </a:cubicBezTo>
                  <a:cubicBezTo>
                    <a:pt x="1248033" y="109379"/>
                    <a:pt x="1204073" y="98436"/>
                    <a:pt x="1161086" y="8543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0" name="Google Shape;5960;p36"/>
            <p:cNvSpPr/>
            <p:nvPr/>
          </p:nvSpPr>
          <p:spPr>
            <a:xfrm>
              <a:off x="16182688" y="9020663"/>
              <a:ext cx="441617" cy="212110"/>
            </a:xfrm>
            <a:custGeom>
              <a:rect b="b" l="l" r="r" t="t"/>
              <a:pathLst>
                <a:path extrusionOk="0" h="212110" w="441617">
                  <a:moveTo>
                    <a:pt x="441617" y="123242"/>
                  </a:moveTo>
                  <a:cubicBezTo>
                    <a:pt x="439617" y="127538"/>
                    <a:pt x="437754" y="131844"/>
                    <a:pt x="436094" y="136195"/>
                  </a:cubicBezTo>
                  <a:cubicBezTo>
                    <a:pt x="432873" y="143430"/>
                    <a:pt x="429698" y="150710"/>
                    <a:pt x="426615" y="158046"/>
                  </a:cubicBezTo>
                  <a:cubicBezTo>
                    <a:pt x="412155" y="153896"/>
                    <a:pt x="397602" y="149838"/>
                    <a:pt x="383481" y="144798"/>
                  </a:cubicBezTo>
                  <a:cubicBezTo>
                    <a:pt x="383289" y="145046"/>
                    <a:pt x="383142" y="145239"/>
                    <a:pt x="382940" y="145487"/>
                  </a:cubicBezTo>
                  <a:cubicBezTo>
                    <a:pt x="383087" y="145826"/>
                    <a:pt x="383233" y="146175"/>
                    <a:pt x="383380" y="146515"/>
                  </a:cubicBezTo>
                  <a:cubicBezTo>
                    <a:pt x="383775" y="147589"/>
                    <a:pt x="384114" y="148764"/>
                    <a:pt x="384307" y="149939"/>
                  </a:cubicBezTo>
                  <a:cubicBezTo>
                    <a:pt x="388023" y="150233"/>
                    <a:pt x="391776" y="150481"/>
                    <a:pt x="393198" y="150820"/>
                  </a:cubicBezTo>
                  <a:cubicBezTo>
                    <a:pt x="407457" y="148525"/>
                    <a:pt x="421816" y="160892"/>
                    <a:pt x="416495" y="175746"/>
                  </a:cubicBezTo>
                  <a:cubicBezTo>
                    <a:pt x="417421" y="175792"/>
                    <a:pt x="418302" y="175792"/>
                    <a:pt x="419229" y="175847"/>
                  </a:cubicBezTo>
                  <a:cubicBezTo>
                    <a:pt x="414247" y="187874"/>
                    <a:pt x="409457" y="199992"/>
                    <a:pt x="404723" y="212111"/>
                  </a:cubicBezTo>
                  <a:lnTo>
                    <a:pt x="404677" y="212111"/>
                  </a:lnTo>
                  <a:cubicBezTo>
                    <a:pt x="282661" y="201847"/>
                    <a:pt x="160938" y="181952"/>
                    <a:pt x="43373" y="147010"/>
                  </a:cubicBezTo>
                  <a:cubicBezTo>
                    <a:pt x="30086" y="142319"/>
                    <a:pt x="14406" y="138114"/>
                    <a:pt x="0" y="132496"/>
                  </a:cubicBezTo>
                  <a:cubicBezTo>
                    <a:pt x="22764" y="88759"/>
                    <a:pt x="44400" y="44380"/>
                    <a:pt x="65550" y="0"/>
                  </a:cubicBezTo>
                  <a:cubicBezTo>
                    <a:pt x="67798" y="780"/>
                    <a:pt x="70046" y="1515"/>
                    <a:pt x="72294" y="2203"/>
                  </a:cubicBezTo>
                  <a:cubicBezTo>
                    <a:pt x="151662" y="31334"/>
                    <a:pt x="230847" y="61097"/>
                    <a:pt x="311876" y="85436"/>
                  </a:cubicBezTo>
                  <a:cubicBezTo>
                    <a:pt x="354872" y="98417"/>
                    <a:pt x="398832" y="109360"/>
                    <a:pt x="441617" y="12324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1" name="Google Shape;5961;p36"/>
            <p:cNvSpPr/>
            <p:nvPr/>
          </p:nvSpPr>
          <p:spPr>
            <a:xfrm>
              <a:off x="15333495" y="10783475"/>
              <a:ext cx="450727" cy="288677"/>
            </a:xfrm>
            <a:custGeom>
              <a:rect b="b" l="l" r="r" t="t"/>
              <a:pathLst>
                <a:path extrusionOk="0" h="288677" w="450727">
                  <a:moveTo>
                    <a:pt x="450727" y="189517"/>
                  </a:moveTo>
                  <a:cubicBezTo>
                    <a:pt x="449700" y="191427"/>
                    <a:pt x="448672" y="193327"/>
                    <a:pt x="447654" y="195182"/>
                  </a:cubicBezTo>
                  <a:cubicBezTo>
                    <a:pt x="445947" y="198358"/>
                    <a:pt x="444231" y="201434"/>
                    <a:pt x="442625" y="204463"/>
                  </a:cubicBezTo>
                  <a:cubicBezTo>
                    <a:pt x="441745" y="206079"/>
                    <a:pt x="440864" y="207640"/>
                    <a:pt x="440038" y="209200"/>
                  </a:cubicBezTo>
                  <a:cubicBezTo>
                    <a:pt x="410777" y="262724"/>
                    <a:pt x="392903" y="288678"/>
                    <a:pt x="340832" y="288678"/>
                  </a:cubicBezTo>
                  <a:cubicBezTo>
                    <a:pt x="325005" y="288678"/>
                    <a:pt x="306002" y="286282"/>
                    <a:pt x="282614" y="281544"/>
                  </a:cubicBezTo>
                  <a:cubicBezTo>
                    <a:pt x="218532" y="269132"/>
                    <a:pt x="159231" y="240488"/>
                    <a:pt x="100131" y="213855"/>
                  </a:cubicBezTo>
                  <a:cubicBezTo>
                    <a:pt x="71852" y="200956"/>
                    <a:pt x="44005" y="186093"/>
                    <a:pt x="20763" y="165225"/>
                  </a:cubicBezTo>
                  <a:cubicBezTo>
                    <a:pt x="-17774" y="128429"/>
                    <a:pt x="5082" y="69433"/>
                    <a:pt x="27158" y="19638"/>
                  </a:cubicBezTo>
                  <a:cubicBezTo>
                    <a:pt x="27305" y="19243"/>
                    <a:pt x="27452" y="18903"/>
                    <a:pt x="27645" y="18517"/>
                  </a:cubicBezTo>
                  <a:cubicBezTo>
                    <a:pt x="28966" y="15589"/>
                    <a:pt x="30232" y="12706"/>
                    <a:pt x="31507" y="9869"/>
                  </a:cubicBezTo>
                  <a:cubicBezTo>
                    <a:pt x="33021" y="6546"/>
                    <a:pt x="34490" y="3223"/>
                    <a:pt x="35903" y="0"/>
                  </a:cubicBezTo>
                  <a:cubicBezTo>
                    <a:pt x="148734" y="85335"/>
                    <a:pt x="280714" y="145349"/>
                    <a:pt x="417374" y="181025"/>
                  </a:cubicBezTo>
                  <a:cubicBezTo>
                    <a:pt x="428413" y="184284"/>
                    <a:pt x="439542" y="187075"/>
                    <a:pt x="450727" y="1895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2" name="Google Shape;5962;p36"/>
            <p:cNvSpPr/>
            <p:nvPr/>
          </p:nvSpPr>
          <p:spPr>
            <a:xfrm>
              <a:off x="15779553" y="9277786"/>
              <a:ext cx="698788" cy="1544191"/>
            </a:xfrm>
            <a:custGeom>
              <a:rect b="b" l="l" r="r" t="t"/>
              <a:pathLst>
                <a:path extrusionOk="0" h="1544191" w="698788">
                  <a:moveTo>
                    <a:pt x="5964" y="1543165"/>
                  </a:moveTo>
                  <a:cubicBezTo>
                    <a:pt x="-2570" y="1538868"/>
                    <a:pt x="-569" y="1529091"/>
                    <a:pt x="3468" y="1522196"/>
                  </a:cubicBezTo>
                  <a:cubicBezTo>
                    <a:pt x="29462" y="1464257"/>
                    <a:pt x="55557" y="1406446"/>
                    <a:pt x="81909" y="1348653"/>
                  </a:cubicBezTo>
                  <a:cubicBezTo>
                    <a:pt x="150239" y="1200964"/>
                    <a:pt x="218423" y="1053145"/>
                    <a:pt x="284706" y="904501"/>
                  </a:cubicBezTo>
                  <a:cubicBezTo>
                    <a:pt x="412934" y="624021"/>
                    <a:pt x="520545" y="334297"/>
                    <a:pt x="655489" y="56958"/>
                  </a:cubicBezTo>
                  <a:cubicBezTo>
                    <a:pt x="664426" y="39514"/>
                    <a:pt x="674097" y="22457"/>
                    <a:pt x="682740" y="4912"/>
                  </a:cubicBezTo>
                  <a:cubicBezTo>
                    <a:pt x="684795" y="763"/>
                    <a:pt x="689631" y="-1193"/>
                    <a:pt x="693879" y="763"/>
                  </a:cubicBezTo>
                  <a:cubicBezTo>
                    <a:pt x="698026" y="2672"/>
                    <a:pt x="699981" y="7749"/>
                    <a:pt x="698026" y="11908"/>
                  </a:cubicBezTo>
                  <a:cubicBezTo>
                    <a:pt x="606776" y="195522"/>
                    <a:pt x="531775" y="386627"/>
                    <a:pt x="451609" y="575208"/>
                  </a:cubicBezTo>
                  <a:cubicBezTo>
                    <a:pt x="374223" y="760070"/>
                    <a:pt x="292588" y="943234"/>
                    <a:pt x="209293" y="1125507"/>
                  </a:cubicBezTo>
                  <a:cubicBezTo>
                    <a:pt x="154038" y="1246785"/>
                    <a:pt x="97113" y="1367437"/>
                    <a:pt x="42932" y="1489210"/>
                  </a:cubicBezTo>
                  <a:cubicBezTo>
                    <a:pt x="36775" y="1502770"/>
                    <a:pt x="30664" y="1516265"/>
                    <a:pt x="24324" y="1529724"/>
                  </a:cubicBezTo>
                  <a:cubicBezTo>
                    <a:pt x="21571" y="1537500"/>
                    <a:pt x="15534" y="1547434"/>
                    <a:pt x="5964" y="154316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3" name="Google Shape;5963;p36"/>
            <p:cNvSpPr/>
            <p:nvPr/>
          </p:nvSpPr>
          <p:spPr>
            <a:xfrm>
              <a:off x="15516784" y="9239154"/>
              <a:ext cx="743320" cy="1420469"/>
            </a:xfrm>
            <a:custGeom>
              <a:rect b="b" l="l" r="r" t="t"/>
              <a:pathLst>
                <a:path extrusionOk="0" h="1420469" w="743320">
                  <a:moveTo>
                    <a:pt x="6258" y="1419501"/>
                  </a:moveTo>
                  <a:cubicBezTo>
                    <a:pt x="-7597" y="1411761"/>
                    <a:pt x="5295" y="1396622"/>
                    <a:pt x="9332" y="1386514"/>
                  </a:cubicBezTo>
                  <a:cubicBezTo>
                    <a:pt x="32757" y="1338160"/>
                    <a:pt x="57035" y="1290172"/>
                    <a:pt x="82112" y="1242681"/>
                  </a:cubicBezTo>
                  <a:cubicBezTo>
                    <a:pt x="151993" y="1109359"/>
                    <a:pt x="224030" y="977184"/>
                    <a:pt x="292873" y="843293"/>
                  </a:cubicBezTo>
                  <a:cubicBezTo>
                    <a:pt x="439094" y="567505"/>
                    <a:pt x="565340" y="280480"/>
                    <a:pt x="723783" y="11440"/>
                  </a:cubicBezTo>
                  <a:cubicBezTo>
                    <a:pt x="726508" y="4774"/>
                    <a:pt x="732234" y="-4214"/>
                    <a:pt x="740244" y="2204"/>
                  </a:cubicBezTo>
                  <a:cubicBezTo>
                    <a:pt x="747960" y="9355"/>
                    <a:pt x="739115" y="20078"/>
                    <a:pt x="735940" y="27469"/>
                  </a:cubicBezTo>
                  <a:cubicBezTo>
                    <a:pt x="543035" y="378851"/>
                    <a:pt x="376985" y="744463"/>
                    <a:pt x="185015" y="1096423"/>
                  </a:cubicBezTo>
                  <a:cubicBezTo>
                    <a:pt x="135587" y="1189478"/>
                    <a:pt x="85158" y="1282167"/>
                    <a:pt x="38978" y="1376884"/>
                  </a:cubicBezTo>
                  <a:cubicBezTo>
                    <a:pt x="32601" y="1389562"/>
                    <a:pt x="26609" y="1402590"/>
                    <a:pt x="20269" y="1415296"/>
                  </a:cubicBezTo>
                  <a:cubicBezTo>
                    <a:pt x="17590" y="1420088"/>
                    <a:pt x="11112" y="1421704"/>
                    <a:pt x="6258" y="141950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4" name="Google Shape;5964;p36"/>
            <p:cNvSpPr/>
            <p:nvPr/>
          </p:nvSpPr>
          <p:spPr>
            <a:xfrm>
              <a:off x="15583138" y="9543818"/>
              <a:ext cx="674450" cy="1321619"/>
            </a:xfrm>
            <a:custGeom>
              <a:rect b="b" l="l" r="r" t="t"/>
              <a:pathLst>
                <a:path extrusionOk="0" h="1321619" w="674450">
                  <a:moveTo>
                    <a:pt x="7620" y="1321135"/>
                  </a:moveTo>
                  <a:cubicBezTo>
                    <a:pt x="2051" y="1319428"/>
                    <a:pt x="-1317" y="1313221"/>
                    <a:pt x="491" y="1307594"/>
                  </a:cubicBezTo>
                  <a:cubicBezTo>
                    <a:pt x="7684" y="1287222"/>
                    <a:pt x="16300" y="1267410"/>
                    <a:pt x="25109" y="1247726"/>
                  </a:cubicBezTo>
                  <a:cubicBezTo>
                    <a:pt x="61563" y="1170765"/>
                    <a:pt x="101697" y="1095364"/>
                    <a:pt x="141555" y="1020376"/>
                  </a:cubicBezTo>
                  <a:cubicBezTo>
                    <a:pt x="141518" y="1020431"/>
                    <a:pt x="141482" y="1020495"/>
                    <a:pt x="141445" y="1020559"/>
                  </a:cubicBezTo>
                  <a:cubicBezTo>
                    <a:pt x="141390" y="1020651"/>
                    <a:pt x="141344" y="1020743"/>
                    <a:pt x="141289" y="1020835"/>
                  </a:cubicBezTo>
                  <a:cubicBezTo>
                    <a:pt x="312311" y="709077"/>
                    <a:pt x="467377" y="388983"/>
                    <a:pt x="624132" y="69862"/>
                  </a:cubicBezTo>
                  <a:cubicBezTo>
                    <a:pt x="635363" y="47580"/>
                    <a:pt x="647190" y="25583"/>
                    <a:pt x="659347" y="3788"/>
                  </a:cubicBezTo>
                  <a:cubicBezTo>
                    <a:pt x="661302" y="272"/>
                    <a:pt x="666091" y="-903"/>
                    <a:pt x="669651" y="713"/>
                  </a:cubicBezTo>
                  <a:cubicBezTo>
                    <a:pt x="673459" y="2476"/>
                    <a:pt x="675753" y="7608"/>
                    <a:pt x="673652" y="11509"/>
                  </a:cubicBezTo>
                  <a:cubicBezTo>
                    <a:pt x="593642" y="169206"/>
                    <a:pt x="521228" y="330704"/>
                    <a:pt x="442668" y="489135"/>
                  </a:cubicBezTo>
                  <a:cubicBezTo>
                    <a:pt x="353262" y="671977"/>
                    <a:pt x="256845" y="851313"/>
                    <a:pt x="161126" y="1030878"/>
                  </a:cubicBezTo>
                  <a:cubicBezTo>
                    <a:pt x="121818" y="1105178"/>
                    <a:pt x="82318" y="1179468"/>
                    <a:pt x="46240" y="1255401"/>
                  </a:cubicBezTo>
                  <a:cubicBezTo>
                    <a:pt x="36743" y="1274947"/>
                    <a:pt x="29742" y="1295604"/>
                    <a:pt x="20649" y="1315315"/>
                  </a:cubicBezTo>
                  <a:cubicBezTo>
                    <a:pt x="18374" y="1320199"/>
                    <a:pt x="12685" y="1322751"/>
                    <a:pt x="7620" y="132113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5" name="Google Shape;5965;p36"/>
            <p:cNvSpPr/>
            <p:nvPr/>
          </p:nvSpPr>
          <p:spPr>
            <a:xfrm>
              <a:off x="15873869" y="6613256"/>
              <a:ext cx="2342994" cy="2271838"/>
            </a:xfrm>
            <a:custGeom>
              <a:rect b="b" l="l" r="r" t="t"/>
              <a:pathLst>
                <a:path extrusionOk="0" h="2271838" w="2342994">
                  <a:moveTo>
                    <a:pt x="2192984" y="1652864"/>
                  </a:moveTo>
                  <a:cubicBezTo>
                    <a:pt x="2113836" y="1771846"/>
                    <a:pt x="2036927" y="1894583"/>
                    <a:pt x="1930766" y="1991669"/>
                  </a:cubicBezTo>
                  <a:cubicBezTo>
                    <a:pt x="1856866" y="2058357"/>
                    <a:pt x="1765965" y="2099643"/>
                    <a:pt x="1679806" y="2147061"/>
                  </a:cubicBezTo>
                  <a:cubicBezTo>
                    <a:pt x="1501370" y="2242522"/>
                    <a:pt x="1294554" y="2280934"/>
                    <a:pt x="1093363" y="2270046"/>
                  </a:cubicBezTo>
                  <a:cubicBezTo>
                    <a:pt x="993332" y="2261535"/>
                    <a:pt x="896548" y="2232763"/>
                    <a:pt x="800013" y="2206616"/>
                  </a:cubicBezTo>
                  <a:cubicBezTo>
                    <a:pt x="705101" y="2175843"/>
                    <a:pt x="615576" y="2129801"/>
                    <a:pt x="529051" y="2080501"/>
                  </a:cubicBezTo>
                  <a:cubicBezTo>
                    <a:pt x="367745" y="1980165"/>
                    <a:pt x="220322" y="1848413"/>
                    <a:pt x="123035" y="1683766"/>
                  </a:cubicBezTo>
                  <a:cubicBezTo>
                    <a:pt x="20250" y="1512234"/>
                    <a:pt x="-10258" y="1305678"/>
                    <a:pt x="2872" y="1108376"/>
                  </a:cubicBezTo>
                  <a:cubicBezTo>
                    <a:pt x="22875" y="935595"/>
                    <a:pt x="78148" y="767818"/>
                    <a:pt x="148542" y="609424"/>
                  </a:cubicBezTo>
                  <a:cubicBezTo>
                    <a:pt x="213193" y="471924"/>
                    <a:pt x="321730" y="362206"/>
                    <a:pt x="441397" y="270996"/>
                  </a:cubicBezTo>
                  <a:cubicBezTo>
                    <a:pt x="539181" y="192547"/>
                    <a:pt x="642717" y="119358"/>
                    <a:pt x="758007" y="69066"/>
                  </a:cubicBezTo>
                  <a:cubicBezTo>
                    <a:pt x="839789" y="34281"/>
                    <a:pt x="926314" y="5013"/>
                    <a:pt x="1015720" y="0"/>
                  </a:cubicBezTo>
                  <a:cubicBezTo>
                    <a:pt x="1104878" y="1129"/>
                    <a:pt x="1194404" y="376"/>
                    <a:pt x="1283562" y="4251"/>
                  </a:cubicBezTo>
                  <a:cubicBezTo>
                    <a:pt x="1529521" y="4499"/>
                    <a:pt x="1775103" y="136241"/>
                    <a:pt x="1949658" y="303771"/>
                  </a:cubicBezTo>
                  <a:cubicBezTo>
                    <a:pt x="2060067" y="417997"/>
                    <a:pt x="2146225" y="555625"/>
                    <a:pt x="2212996" y="699376"/>
                  </a:cubicBezTo>
                  <a:cubicBezTo>
                    <a:pt x="2250386" y="793836"/>
                    <a:pt x="2268388" y="894925"/>
                    <a:pt x="2285647" y="994765"/>
                  </a:cubicBezTo>
                  <a:cubicBezTo>
                    <a:pt x="2291400" y="994140"/>
                    <a:pt x="2297401" y="997143"/>
                    <a:pt x="2300154" y="1002651"/>
                  </a:cubicBezTo>
                  <a:cubicBezTo>
                    <a:pt x="2313284" y="1029927"/>
                    <a:pt x="2325909" y="1057827"/>
                    <a:pt x="2333919" y="1087104"/>
                  </a:cubicBezTo>
                  <a:cubicBezTo>
                    <a:pt x="2373539" y="1238117"/>
                    <a:pt x="2275508" y="1522003"/>
                    <a:pt x="2192984" y="165286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6" name="Google Shape;5966;p36"/>
            <p:cNvSpPr/>
            <p:nvPr/>
          </p:nvSpPr>
          <p:spPr>
            <a:xfrm>
              <a:off x="16788273" y="7409545"/>
              <a:ext cx="1206807" cy="1270285"/>
            </a:xfrm>
            <a:custGeom>
              <a:rect b="b" l="l" r="r" t="t"/>
              <a:pathLst>
                <a:path extrusionOk="0" h="1270285" w="1206807">
                  <a:moveTo>
                    <a:pt x="1206807" y="294909"/>
                  </a:moveTo>
                  <a:cubicBezTo>
                    <a:pt x="1201486" y="359862"/>
                    <a:pt x="1188833" y="424522"/>
                    <a:pt x="1166022" y="485656"/>
                  </a:cubicBezTo>
                  <a:cubicBezTo>
                    <a:pt x="1143946" y="548314"/>
                    <a:pt x="1123916" y="611597"/>
                    <a:pt x="1090214" y="669224"/>
                  </a:cubicBezTo>
                  <a:cubicBezTo>
                    <a:pt x="991009" y="867500"/>
                    <a:pt x="826308" y="1042851"/>
                    <a:pt x="632641" y="1151008"/>
                  </a:cubicBezTo>
                  <a:cubicBezTo>
                    <a:pt x="482392" y="1234626"/>
                    <a:pt x="361991" y="1284817"/>
                    <a:pt x="186344" y="1266538"/>
                  </a:cubicBezTo>
                  <a:cubicBezTo>
                    <a:pt x="143944" y="1263316"/>
                    <a:pt x="101159" y="1257688"/>
                    <a:pt x="62521" y="1238831"/>
                  </a:cubicBezTo>
                  <a:cubicBezTo>
                    <a:pt x="26176" y="1221388"/>
                    <a:pt x="-24427" y="1195526"/>
                    <a:pt x="13386" y="1150522"/>
                  </a:cubicBezTo>
                  <a:cubicBezTo>
                    <a:pt x="39710" y="1123494"/>
                    <a:pt x="78981" y="1114010"/>
                    <a:pt x="113619" y="1101892"/>
                  </a:cubicBezTo>
                  <a:cubicBezTo>
                    <a:pt x="177113" y="1079463"/>
                    <a:pt x="243159" y="1063966"/>
                    <a:pt x="305139" y="1037627"/>
                  </a:cubicBezTo>
                  <a:cubicBezTo>
                    <a:pt x="478979" y="952641"/>
                    <a:pt x="642312" y="841500"/>
                    <a:pt x="764768" y="689807"/>
                  </a:cubicBezTo>
                  <a:cubicBezTo>
                    <a:pt x="854541" y="581998"/>
                    <a:pt x="920926" y="459225"/>
                    <a:pt x="962344" y="327032"/>
                  </a:cubicBezTo>
                  <a:cubicBezTo>
                    <a:pt x="997560" y="224548"/>
                    <a:pt x="1007671" y="68256"/>
                    <a:pt x="1100766" y="1687"/>
                  </a:cubicBezTo>
                  <a:cubicBezTo>
                    <a:pt x="1217304" y="-22615"/>
                    <a:pt x="1204651" y="222528"/>
                    <a:pt x="1206807" y="294909"/>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7" name="Google Shape;5967;p36"/>
            <p:cNvSpPr/>
            <p:nvPr/>
          </p:nvSpPr>
          <p:spPr>
            <a:xfrm>
              <a:off x="17802498" y="7230093"/>
              <a:ext cx="96049" cy="105458"/>
            </a:xfrm>
            <a:custGeom>
              <a:rect b="b" l="l" r="r" t="t"/>
              <a:pathLst>
                <a:path extrusionOk="0" h="105458" w="96049">
                  <a:moveTo>
                    <a:pt x="28258" y="99513"/>
                  </a:moveTo>
                  <a:cubicBezTo>
                    <a:pt x="-26832" y="71650"/>
                    <a:pt x="5338" y="-23682"/>
                    <a:pt x="67181" y="5485"/>
                  </a:cubicBezTo>
                  <a:cubicBezTo>
                    <a:pt x="78577" y="10727"/>
                    <a:pt x="82357" y="23268"/>
                    <a:pt x="89064" y="32605"/>
                  </a:cubicBezTo>
                  <a:cubicBezTo>
                    <a:pt x="113324" y="71274"/>
                    <a:pt x="69851" y="123145"/>
                    <a:pt x="28258" y="9951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8" name="Google Shape;5968;p36"/>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69" name="Google Shape;5969;p36"/>
            <p:cNvSpPr/>
            <p:nvPr/>
          </p:nvSpPr>
          <p:spPr>
            <a:xfrm>
              <a:off x="16037258" y="6862908"/>
              <a:ext cx="626122" cy="974157"/>
            </a:xfrm>
            <a:custGeom>
              <a:rect b="b" l="l" r="r" t="t"/>
              <a:pathLst>
                <a:path extrusionOk="0" h="974157" w="626122">
                  <a:moveTo>
                    <a:pt x="441634" y="46710"/>
                  </a:moveTo>
                  <a:cubicBezTo>
                    <a:pt x="485741" y="19783"/>
                    <a:pt x="635788" y="-46933"/>
                    <a:pt x="625631" y="53650"/>
                  </a:cubicBezTo>
                  <a:cubicBezTo>
                    <a:pt x="631540" y="104622"/>
                    <a:pt x="540693" y="155308"/>
                    <a:pt x="507817" y="189323"/>
                  </a:cubicBezTo>
                  <a:cubicBezTo>
                    <a:pt x="418723" y="266881"/>
                    <a:pt x="349219" y="362131"/>
                    <a:pt x="283916" y="459777"/>
                  </a:cubicBezTo>
                  <a:cubicBezTo>
                    <a:pt x="247334" y="519056"/>
                    <a:pt x="213972" y="580934"/>
                    <a:pt x="192134" y="647301"/>
                  </a:cubicBezTo>
                  <a:cubicBezTo>
                    <a:pt x="176600" y="697685"/>
                    <a:pt x="165607" y="749253"/>
                    <a:pt x="150229" y="799738"/>
                  </a:cubicBezTo>
                  <a:cubicBezTo>
                    <a:pt x="134695" y="846017"/>
                    <a:pt x="113592" y="984618"/>
                    <a:pt x="48922" y="973528"/>
                  </a:cubicBezTo>
                  <a:cubicBezTo>
                    <a:pt x="22598" y="966395"/>
                    <a:pt x="16927" y="934336"/>
                    <a:pt x="11018" y="911366"/>
                  </a:cubicBezTo>
                  <a:cubicBezTo>
                    <a:pt x="-2607" y="857310"/>
                    <a:pt x="-3589" y="801455"/>
                    <a:pt x="8036" y="746866"/>
                  </a:cubicBezTo>
                  <a:cubicBezTo>
                    <a:pt x="21910" y="662615"/>
                    <a:pt x="50583" y="582899"/>
                    <a:pt x="85258" y="505194"/>
                  </a:cubicBezTo>
                  <a:cubicBezTo>
                    <a:pt x="124868" y="399919"/>
                    <a:pt x="184555" y="305018"/>
                    <a:pt x="253720" y="216846"/>
                  </a:cubicBezTo>
                  <a:cubicBezTo>
                    <a:pt x="302772" y="146945"/>
                    <a:pt x="366661" y="87903"/>
                    <a:pt x="441634" y="4671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0" name="Google Shape;5970;p36"/>
            <p:cNvSpPr/>
            <p:nvPr/>
          </p:nvSpPr>
          <p:spPr>
            <a:xfrm>
              <a:off x="16171655" y="8749552"/>
              <a:ext cx="655335" cy="462796"/>
            </a:xfrm>
            <a:custGeom>
              <a:rect b="b" l="l" r="r" t="t"/>
              <a:pathLst>
                <a:path extrusionOk="0" h="462796" w="655335">
                  <a:moveTo>
                    <a:pt x="645548" y="190972"/>
                  </a:moveTo>
                  <a:cubicBezTo>
                    <a:pt x="677322" y="244468"/>
                    <a:pt x="624160" y="291950"/>
                    <a:pt x="593844" y="330656"/>
                  </a:cubicBezTo>
                  <a:cubicBezTo>
                    <a:pt x="589504" y="345511"/>
                    <a:pt x="592889" y="361384"/>
                    <a:pt x="588604" y="376321"/>
                  </a:cubicBezTo>
                  <a:cubicBezTo>
                    <a:pt x="576796" y="417616"/>
                    <a:pt x="543011" y="458442"/>
                    <a:pt x="498088" y="462629"/>
                  </a:cubicBezTo>
                  <a:cubicBezTo>
                    <a:pt x="441952" y="465401"/>
                    <a:pt x="391377" y="433003"/>
                    <a:pt x="337994" y="419654"/>
                  </a:cubicBezTo>
                  <a:cubicBezTo>
                    <a:pt x="270563" y="399741"/>
                    <a:pt x="203316" y="377873"/>
                    <a:pt x="141317" y="343950"/>
                  </a:cubicBezTo>
                  <a:cubicBezTo>
                    <a:pt x="103926" y="323257"/>
                    <a:pt x="64958" y="304096"/>
                    <a:pt x="31091" y="277922"/>
                  </a:cubicBezTo>
                  <a:cubicBezTo>
                    <a:pt x="-14043" y="238464"/>
                    <a:pt x="-9015" y="172133"/>
                    <a:pt x="39533" y="138064"/>
                  </a:cubicBezTo>
                  <a:cubicBezTo>
                    <a:pt x="53571" y="127772"/>
                    <a:pt x="46084" y="109815"/>
                    <a:pt x="46772" y="95291"/>
                  </a:cubicBezTo>
                  <a:cubicBezTo>
                    <a:pt x="47011" y="50618"/>
                    <a:pt x="86108" y="17723"/>
                    <a:pt x="126370" y="6110"/>
                  </a:cubicBezTo>
                  <a:cubicBezTo>
                    <a:pt x="164925" y="-8038"/>
                    <a:pt x="204976" y="4622"/>
                    <a:pt x="240431" y="21331"/>
                  </a:cubicBezTo>
                  <a:cubicBezTo>
                    <a:pt x="287850" y="42254"/>
                    <a:pt x="336461" y="59826"/>
                    <a:pt x="384807" y="78362"/>
                  </a:cubicBezTo>
                  <a:cubicBezTo>
                    <a:pt x="428629" y="94676"/>
                    <a:pt x="472406" y="111440"/>
                    <a:pt x="516733" y="126312"/>
                  </a:cubicBezTo>
                  <a:cubicBezTo>
                    <a:pt x="561041" y="142617"/>
                    <a:pt x="613709" y="153800"/>
                    <a:pt x="645548" y="190972"/>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1" name="Google Shape;5971;p36"/>
            <p:cNvSpPr/>
            <p:nvPr/>
          </p:nvSpPr>
          <p:spPr>
            <a:xfrm>
              <a:off x="15769106" y="6481808"/>
              <a:ext cx="2522667" cy="2522649"/>
            </a:xfrm>
            <a:custGeom>
              <a:rect b="b" l="l" r="r" t="t"/>
              <a:pathLst>
                <a:path extrusionOk="0" h="2522649" w="2522667">
                  <a:moveTo>
                    <a:pt x="1306909" y="2331326"/>
                  </a:moveTo>
                  <a:cubicBezTo>
                    <a:pt x="2187473" y="2288957"/>
                    <a:pt x="2643193" y="1272562"/>
                    <a:pt x="2092911" y="586590"/>
                  </a:cubicBezTo>
                  <a:cubicBezTo>
                    <a:pt x="2092663" y="586250"/>
                    <a:pt x="2092369" y="585901"/>
                    <a:pt x="2092076" y="585562"/>
                  </a:cubicBezTo>
                  <a:cubicBezTo>
                    <a:pt x="2061842" y="548665"/>
                    <a:pt x="2029453" y="513870"/>
                    <a:pt x="1994925" y="481076"/>
                  </a:cubicBezTo>
                  <a:cubicBezTo>
                    <a:pt x="1339968" y="-128118"/>
                    <a:pt x="280481" y="275567"/>
                    <a:pt x="195057" y="1165240"/>
                  </a:cubicBezTo>
                  <a:cubicBezTo>
                    <a:pt x="148510" y="1641351"/>
                    <a:pt x="442989" y="2105297"/>
                    <a:pt x="892121" y="2266868"/>
                  </a:cubicBezTo>
                  <a:cubicBezTo>
                    <a:pt x="891680" y="2266721"/>
                    <a:pt x="891240" y="2266574"/>
                    <a:pt x="890800" y="2266427"/>
                  </a:cubicBezTo>
                  <a:cubicBezTo>
                    <a:pt x="1023514" y="2315351"/>
                    <a:pt x="1165753" y="2337238"/>
                    <a:pt x="1306909" y="2331326"/>
                  </a:cubicBezTo>
                  <a:close/>
                  <a:moveTo>
                    <a:pt x="1315360" y="1303"/>
                  </a:moveTo>
                  <a:cubicBezTo>
                    <a:pt x="2090718" y="31112"/>
                    <a:pt x="2659269" y="767174"/>
                    <a:pt x="2493926" y="1525527"/>
                  </a:cubicBezTo>
                  <a:cubicBezTo>
                    <a:pt x="2373525" y="2113945"/>
                    <a:pt x="1820701" y="2547008"/>
                    <a:pt x="1220742" y="2521586"/>
                  </a:cubicBezTo>
                  <a:cubicBezTo>
                    <a:pt x="695903" y="2511221"/>
                    <a:pt x="210243" y="2141120"/>
                    <a:pt x="58535" y="1638853"/>
                  </a:cubicBezTo>
                  <a:cubicBezTo>
                    <a:pt x="-202774" y="808129"/>
                    <a:pt x="445393" y="-37752"/>
                    <a:pt x="1315360" y="1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2" name="Google Shape;5972;p36"/>
            <p:cNvSpPr/>
            <p:nvPr/>
          </p:nvSpPr>
          <p:spPr>
            <a:xfrm>
              <a:off x="15801406" y="6520711"/>
              <a:ext cx="2453056" cy="2455708"/>
            </a:xfrm>
            <a:custGeom>
              <a:rect b="b" l="l" r="r" t="t"/>
              <a:pathLst>
                <a:path extrusionOk="0" h="2455708" w="2453056">
                  <a:moveTo>
                    <a:pt x="1193957" y="2455325"/>
                  </a:moveTo>
                  <a:cubicBezTo>
                    <a:pt x="640656" y="2444978"/>
                    <a:pt x="157473" y="2053871"/>
                    <a:pt x="34145" y="1513716"/>
                  </a:cubicBezTo>
                  <a:cubicBezTo>
                    <a:pt x="-74869" y="1074347"/>
                    <a:pt x="81840" y="580224"/>
                    <a:pt x="437207" y="296494"/>
                  </a:cubicBezTo>
                  <a:cubicBezTo>
                    <a:pt x="452705" y="283173"/>
                    <a:pt x="469349" y="271339"/>
                    <a:pt x="485709" y="259175"/>
                  </a:cubicBezTo>
                  <a:cubicBezTo>
                    <a:pt x="493068" y="252757"/>
                    <a:pt x="501894" y="246074"/>
                    <a:pt x="512327" y="249480"/>
                  </a:cubicBezTo>
                  <a:cubicBezTo>
                    <a:pt x="521805" y="252555"/>
                    <a:pt x="527815" y="260084"/>
                    <a:pt x="528201" y="270155"/>
                  </a:cubicBezTo>
                  <a:cubicBezTo>
                    <a:pt x="528687" y="281934"/>
                    <a:pt x="518970" y="288626"/>
                    <a:pt x="512813" y="292684"/>
                  </a:cubicBezTo>
                  <a:cubicBezTo>
                    <a:pt x="496619" y="305289"/>
                    <a:pt x="481589" y="319437"/>
                    <a:pt x="465789" y="332547"/>
                  </a:cubicBezTo>
                  <a:cubicBezTo>
                    <a:pt x="383246" y="405313"/>
                    <a:pt x="310668" y="489445"/>
                    <a:pt x="250339" y="581463"/>
                  </a:cubicBezTo>
                  <a:cubicBezTo>
                    <a:pt x="25539" y="916760"/>
                    <a:pt x="-9686" y="1371939"/>
                    <a:pt x="168374" y="1734264"/>
                  </a:cubicBezTo>
                  <a:cubicBezTo>
                    <a:pt x="374437" y="2160515"/>
                    <a:pt x="835488" y="2436908"/>
                    <a:pt x="1307770" y="2400176"/>
                  </a:cubicBezTo>
                  <a:cubicBezTo>
                    <a:pt x="1823058" y="2370927"/>
                    <a:pt x="2281053" y="1961835"/>
                    <a:pt x="2375414" y="1455749"/>
                  </a:cubicBezTo>
                  <a:cubicBezTo>
                    <a:pt x="2503073" y="825522"/>
                    <a:pt x="2083055" y="203439"/>
                    <a:pt x="1454725" y="82520"/>
                  </a:cubicBezTo>
                  <a:cubicBezTo>
                    <a:pt x="1310780" y="54693"/>
                    <a:pt x="1164467" y="52380"/>
                    <a:pt x="1022513" y="77204"/>
                  </a:cubicBezTo>
                  <a:cubicBezTo>
                    <a:pt x="948788" y="89580"/>
                    <a:pt x="882623" y="112945"/>
                    <a:pt x="814532" y="132472"/>
                  </a:cubicBezTo>
                  <a:cubicBezTo>
                    <a:pt x="779399" y="131765"/>
                    <a:pt x="774260" y="82024"/>
                    <a:pt x="808568" y="73247"/>
                  </a:cubicBezTo>
                  <a:cubicBezTo>
                    <a:pt x="1455725" y="-162173"/>
                    <a:pt x="2175700" y="189796"/>
                    <a:pt x="2390297" y="843911"/>
                  </a:cubicBezTo>
                  <a:cubicBezTo>
                    <a:pt x="2655689" y="1653887"/>
                    <a:pt x="2045747" y="2476036"/>
                    <a:pt x="1193957" y="24553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3" name="Google Shape;5973;p36"/>
            <p:cNvSpPr/>
            <p:nvPr/>
          </p:nvSpPr>
          <p:spPr>
            <a:xfrm>
              <a:off x="16385572" y="6647301"/>
              <a:ext cx="144379" cy="98657"/>
            </a:xfrm>
            <a:custGeom>
              <a:rect b="b" l="l" r="r" t="t"/>
              <a:pathLst>
                <a:path extrusionOk="0" h="98657" w="144379">
                  <a:moveTo>
                    <a:pt x="19732" y="98487"/>
                  </a:moveTo>
                  <a:cubicBezTo>
                    <a:pt x="5180" y="97367"/>
                    <a:pt x="-3913" y="80355"/>
                    <a:pt x="1656" y="67401"/>
                  </a:cubicBezTo>
                  <a:cubicBezTo>
                    <a:pt x="6152" y="56890"/>
                    <a:pt x="14988" y="51473"/>
                    <a:pt x="24421" y="45946"/>
                  </a:cubicBezTo>
                  <a:cubicBezTo>
                    <a:pt x="46534" y="33075"/>
                    <a:pt x="69206" y="21232"/>
                    <a:pt x="92163" y="9875"/>
                  </a:cubicBezTo>
                  <a:cubicBezTo>
                    <a:pt x="103926" y="4954"/>
                    <a:pt x="117130" y="-3510"/>
                    <a:pt x="130113" y="1567"/>
                  </a:cubicBezTo>
                  <a:cubicBezTo>
                    <a:pt x="130104" y="1585"/>
                    <a:pt x="130086" y="1603"/>
                    <a:pt x="130077" y="1622"/>
                  </a:cubicBezTo>
                  <a:cubicBezTo>
                    <a:pt x="159558" y="19019"/>
                    <a:pt x="137986" y="43376"/>
                    <a:pt x="114533" y="52878"/>
                  </a:cubicBezTo>
                  <a:cubicBezTo>
                    <a:pt x="92494" y="64537"/>
                    <a:pt x="70628" y="76637"/>
                    <a:pt x="49176" y="89288"/>
                  </a:cubicBezTo>
                  <a:cubicBezTo>
                    <a:pt x="40230" y="94953"/>
                    <a:pt x="30385" y="99616"/>
                    <a:pt x="19732" y="9848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4" name="Google Shape;5974;p36"/>
            <p:cNvSpPr/>
            <p:nvPr/>
          </p:nvSpPr>
          <p:spPr>
            <a:xfrm>
              <a:off x="16254952" y="8886275"/>
              <a:ext cx="189658" cy="113294"/>
            </a:xfrm>
            <a:custGeom>
              <a:rect b="b" l="l" r="r" t="t"/>
              <a:pathLst>
                <a:path extrusionOk="0" h="113294" w="189658">
                  <a:moveTo>
                    <a:pt x="185954" y="99207"/>
                  </a:moveTo>
                  <a:cubicBezTo>
                    <a:pt x="155831" y="84160"/>
                    <a:pt x="124790" y="71711"/>
                    <a:pt x="95364" y="55112"/>
                  </a:cubicBezTo>
                  <a:cubicBezTo>
                    <a:pt x="80720" y="46850"/>
                    <a:pt x="66388" y="38046"/>
                    <a:pt x="52258" y="28938"/>
                  </a:cubicBezTo>
                  <a:cubicBezTo>
                    <a:pt x="38357" y="19987"/>
                    <a:pt x="25144" y="8355"/>
                    <a:pt x="10472" y="845"/>
                  </a:cubicBezTo>
                  <a:cubicBezTo>
                    <a:pt x="3471" y="-2744"/>
                    <a:pt x="-3548" y="5895"/>
                    <a:pt x="2003" y="11825"/>
                  </a:cubicBezTo>
                  <a:cubicBezTo>
                    <a:pt x="13262" y="23834"/>
                    <a:pt x="29172" y="32932"/>
                    <a:pt x="42770" y="42048"/>
                  </a:cubicBezTo>
                  <a:cubicBezTo>
                    <a:pt x="57176" y="51706"/>
                    <a:pt x="72022" y="60694"/>
                    <a:pt x="87125" y="69214"/>
                  </a:cubicBezTo>
                  <a:cubicBezTo>
                    <a:pt x="116505" y="85785"/>
                    <a:pt x="147830" y="102971"/>
                    <a:pt x="180155" y="112969"/>
                  </a:cubicBezTo>
                  <a:cubicBezTo>
                    <a:pt x="188174" y="115448"/>
                    <a:pt x="193661" y="103054"/>
                    <a:pt x="185954" y="9920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75" name="Google Shape;5975;p36"/>
            <p:cNvSpPr/>
            <p:nvPr/>
          </p:nvSpPr>
          <p:spPr>
            <a:xfrm>
              <a:off x="16499469" y="9016395"/>
              <a:ext cx="217562" cy="70868"/>
            </a:xfrm>
            <a:custGeom>
              <a:rect b="b" l="l" r="r" t="t"/>
              <a:pathLst>
                <a:path extrusionOk="0" h="70868" w="217562">
                  <a:moveTo>
                    <a:pt x="212949" y="58177"/>
                  </a:moveTo>
                  <a:cubicBezTo>
                    <a:pt x="177991" y="52632"/>
                    <a:pt x="143160" y="46444"/>
                    <a:pt x="109037" y="36877"/>
                  </a:cubicBezTo>
                  <a:cubicBezTo>
                    <a:pt x="74702" y="27238"/>
                    <a:pt x="42386" y="13595"/>
                    <a:pt x="9317" y="485"/>
                  </a:cubicBezTo>
                  <a:cubicBezTo>
                    <a:pt x="1426" y="-2645"/>
                    <a:pt x="-3859" y="10244"/>
                    <a:pt x="3555" y="14155"/>
                  </a:cubicBezTo>
                  <a:cubicBezTo>
                    <a:pt x="35220" y="30818"/>
                    <a:pt x="70518" y="42303"/>
                    <a:pt x="104926" y="51787"/>
                  </a:cubicBezTo>
                  <a:cubicBezTo>
                    <a:pt x="139674" y="61362"/>
                    <a:pt x="175229" y="68487"/>
                    <a:pt x="211234" y="70855"/>
                  </a:cubicBezTo>
                  <a:cubicBezTo>
                    <a:pt x="218381" y="71323"/>
                    <a:pt x="220180" y="59324"/>
                    <a:pt x="212949" y="5817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5976" name="Google Shape;5976;p36"/>
          <p:cNvSpPr txBox="1"/>
          <p:nvPr/>
        </p:nvSpPr>
        <p:spPr>
          <a:xfrm>
            <a:off x="5032788" y="480225"/>
            <a:ext cx="3663000" cy="1477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3200"/>
              <a:buFont typeface="Arial"/>
              <a:buNone/>
            </a:pPr>
            <a:r>
              <a:rPr b="0" i="0" lang="nl" sz="3200" u="none" cap="none" strike="noStrike">
                <a:solidFill>
                  <a:schemeClr val="dk1"/>
                </a:solidFill>
                <a:latin typeface="Mali Medium"/>
                <a:ea typeface="Mali Medium"/>
                <a:cs typeface="Mali Medium"/>
                <a:sym typeface="Mali Medium"/>
              </a:rPr>
              <a:t>Ben </a:t>
            </a:r>
            <a:r>
              <a:rPr lang="nl" sz="3200">
                <a:solidFill>
                  <a:schemeClr val="dk1"/>
                </a:solidFill>
                <a:latin typeface="Mali Medium"/>
                <a:ea typeface="Mali Medium"/>
                <a:cs typeface="Mali Medium"/>
                <a:sym typeface="Mali Medium"/>
              </a:rPr>
              <a:t>je</a:t>
            </a:r>
            <a:r>
              <a:rPr b="0" i="0" lang="nl" sz="3200" u="none" cap="none" strike="noStrike">
                <a:solidFill>
                  <a:schemeClr val="dk1"/>
                </a:solidFill>
                <a:latin typeface="Mali Medium"/>
                <a:ea typeface="Mali Medium"/>
                <a:cs typeface="Mali Medium"/>
                <a:sym typeface="Mali Medium"/>
              </a:rPr>
              <a:t> werkgever</a:t>
            </a:r>
            <a:r>
              <a:rPr lang="nl" sz="3200">
                <a:solidFill>
                  <a:schemeClr val="dk1"/>
                </a:solidFill>
                <a:latin typeface="Mali Medium"/>
                <a:ea typeface="Mali Medium"/>
                <a:cs typeface="Mali Medium"/>
                <a:sym typeface="Mali Medium"/>
              </a:rPr>
              <a:t>?</a:t>
            </a:r>
            <a:endParaRPr sz="3200">
              <a:solidFill>
                <a:schemeClr val="dk1"/>
              </a:solidFill>
              <a:latin typeface="Mali Medium"/>
              <a:ea typeface="Mali Medium"/>
              <a:cs typeface="Mali Medium"/>
              <a:sym typeface="Mali Medium"/>
            </a:endParaRPr>
          </a:p>
          <a:p>
            <a:pPr indent="0" lvl="0" marL="0" marR="0" rtl="0" algn="ctr">
              <a:lnSpc>
                <a:spcPct val="100000"/>
              </a:lnSpc>
              <a:spcBef>
                <a:spcPts val="0"/>
              </a:spcBef>
              <a:spcAft>
                <a:spcPts val="0"/>
              </a:spcAft>
              <a:buClr>
                <a:srgbClr val="000000"/>
              </a:buClr>
              <a:buSzPts val="3200"/>
              <a:buFont typeface="Arial"/>
              <a:buNone/>
            </a:pPr>
            <a:r>
              <a:rPr lang="nl" sz="3200">
                <a:solidFill>
                  <a:schemeClr val="dk1"/>
                </a:solidFill>
                <a:latin typeface="Mali Medium"/>
                <a:ea typeface="Mali Medium"/>
                <a:cs typeface="Mali Medium"/>
                <a:sym typeface="Mali Medium"/>
              </a:rPr>
              <a:t>W</a:t>
            </a:r>
            <a:r>
              <a:rPr b="0" i="0" lang="nl" sz="3200" u="none" cap="none" strike="noStrike">
                <a:solidFill>
                  <a:schemeClr val="dk1"/>
                </a:solidFill>
                <a:latin typeface="Mali Medium"/>
                <a:ea typeface="Mali Medium"/>
                <a:cs typeface="Mali Medium"/>
                <a:sym typeface="Mali Medium"/>
              </a:rPr>
              <a:t>at kun</a:t>
            </a:r>
            <a:r>
              <a:rPr lang="nl" sz="3200">
                <a:solidFill>
                  <a:schemeClr val="dk1"/>
                </a:solidFill>
                <a:latin typeface="Mali Medium"/>
                <a:ea typeface="Mali Medium"/>
                <a:cs typeface="Mali Medium"/>
                <a:sym typeface="Mali Medium"/>
              </a:rPr>
              <a:t> je </a:t>
            </a:r>
            <a:r>
              <a:rPr b="0" i="0" lang="nl" sz="3200" u="none" cap="none" strike="noStrike">
                <a:solidFill>
                  <a:schemeClr val="dk1"/>
                </a:solidFill>
                <a:latin typeface="Mali Medium"/>
                <a:ea typeface="Mali Medium"/>
                <a:cs typeface="Mali Medium"/>
                <a:sym typeface="Mali Medium"/>
              </a:rPr>
              <a:t>doen?</a:t>
            </a:r>
            <a:endParaRPr b="0" i="0" sz="100" u="none" cap="none" strike="noStrike">
              <a:solidFill>
                <a:schemeClr val="dk1"/>
              </a:solidFill>
              <a:latin typeface="Mali Medium"/>
              <a:ea typeface="Mali Medium"/>
              <a:cs typeface="Mali Medium"/>
              <a:sym typeface="Mali Medium"/>
            </a:endParaRPr>
          </a:p>
        </p:txBody>
      </p:sp>
      <p:sp>
        <p:nvSpPr>
          <p:cNvPr id="5977" name="Google Shape;5977;p36"/>
          <p:cNvSpPr txBox="1"/>
          <p:nvPr/>
        </p:nvSpPr>
        <p:spPr>
          <a:xfrm>
            <a:off x="438150" y="373775"/>
            <a:ext cx="3987000" cy="45147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800"/>
              </a:spcBef>
              <a:spcAft>
                <a:spcPts val="0"/>
              </a:spcAft>
              <a:buClr>
                <a:srgbClr val="000000"/>
              </a:buClr>
              <a:buSzPts val="2100"/>
              <a:buFont typeface="Arial"/>
              <a:buNone/>
            </a:pPr>
            <a:r>
              <a:rPr b="0" i="0" lang="nl" sz="2100" u="none" cap="none" strike="noStrike">
                <a:solidFill>
                  <a:srgbClr val="000000"/>
                </a:solidFill>
                <a:latin typeface="Mali SemiBold"/>
                <a:ea typeface="Mali SemiBold"/>
                <a:cs typeface="Mali SemiBold"/>
                <a:sym typeface="Mali SemiBold"/>
              </a:rPr>
              <a:t>Technische oplossingen:</a:t>
            </a:r>
            <a:endParaRPr sz="2100">
              <a:latin typeface="Mali SemiBold"/>
              <a:ea typeface="Mali SemiBold"/>
              <a:cs typeface="Mali SemiBold"/>
              <a:sym typeface="Mali SemiBold"/>
            </a:endParaRPr>
          </a:p>
          <a:p>
            <a:pPr indent="0" lvl="0" marL="0" marR="0" rtl="0" algn="l">
              <a:lnSpc>
                <a:spcPct val="115000"/>
              </a:lnSpc>
              <a:spcBef>
                <a:spcPts val="800"/>
              </a:spcBef>
              <a:spcAft>
                <a:spcPts val="0"/>
              </a:spcAft>
              <a:buClr>
                <a:srgbClr val="000000"/>
              </a:buClr>
              <a:buSzPts val="2100"/>
              <a:buFont typeface="Arial"/>
              <a:buNone/>
            </a:pPr>
            <a:r>
              <a:t/>
            </a:r>
            <a:endParaRPr sz="2100">
              <a:latin typeface="Mali SemiBold"/>
              <a:ea typeface="Mali SemiBold"/>
              <a:cs typeface="Mali SemiBold"/>
              <a:sym typeface="Mali SemiBold"/>
            </a:endParaRPr>
          </a:p>
          <a:p>
            <a:pPr indent="-361950" lvl="0" marL="457200" marR="0" rtl="0" algn="l">
              <a:lnSpc>
                <a:spcPct val="115000"/>
              </a:lnSpc>
              <a:spcBef>
                <a:spcPts val="0"/>
              </a:spcBef>
              <a:spcAft>
                <a:spcPts val="0"/>
              </a:spcAft>
              <a:buClr>
                <a:srgbClr val="000000"/>
              </a:buClr>
              <a:buSzPts val="2100"/>
              <a:buFont typeface="Mali Medium"/>
              <a:buChar char="●"/>
            </a:pPr>
            <a:r>
              <a:rPr b="0" i="0" lang="nl" sz="2100" u="none" cap="none" strike="noStrike">
                <a:solidFill>
                  <a:srgbClr val="000000"/>
                </a:solidFill>
                <a:latin typeface="Mali Medium"/>
                <a:ea typeface="Mali Medium"/>
                <a:cs typeface="Mali Medium"/>
                <a:sym typeface="Mali Medium"/>
              </a:rPr>
              <a:t>gereserveerde parkeerplaats</a:t>
            </a:r>
            <a:endParaRPr b="0" i="0" sz="2100" u="none" cap="none" strike="noStrike">
              <a:solidFill>
                <a:srgbClr val="000000"/>
              </a:solidFill>
              <a:latin typeface="Mali Medium"/>
              <a:ea typeface="Mali Medium"/>
              <a:cs typeface="Mali Medium"/>
              <a:sym typeface="Mali Medium"/>
            </a:endParaRPr>
          </a:p>
          <a:p>
            <a:pPr indent="-361950" lvl="0" marL="457200" marR="0" rtl="0" algn="l">
              <a:lnSpc>
                <a:spcPct val="115000"/>
              </a:lnSpc>
              <a:spcBef>
                <a:spcPts val="0"/>
              </a:spcBef>
              <a:spcAft>
                <a:spcPts val="0"/>
              </a:spcAft>
              <a:buClr>
                <a:srgbClr val="000000"/>
              </a:buClr>
              <a:buSzPts val="2100"/>
              <a:buFont typeface="Mali Medium"/>
              <a:buChar char="●"/>
            </a:pPr>
            <a:r>
              <a:rPr b="0" i="0" lang="nl" sz="2100" u="none" cap="none" strike="noStrike">
                <a:solidFill>
                  <a:srgbClr val="000000"/>
                </a:solidFill>
                <a:latin typeface="Mali Medium"/>
                <a:ea typeface="Mali Medium"/>
                <a:cs typeface="Mali Medium"/>
                <a:sym typeface="Mali Medium"/>
              </a:rPr>
              <a:t>traplift, leuning, rolstoelhellingen</a:t>
            </a:r>
            <a:endParaRPr b="0" i="0" sz="2100" u="none" cap="none" strike="noStrike">
              <a:solidFill>
                <a:srgbClr val="000000"/>
              </a:solidFill>
              <a:latin typeface="Mali Medium"/>
              <a:ea typeface="Mali Medium"/>
              <a:cs typeface="Mali Medium"/>
              <a:sym typeface="Mali Medium"/>
            </a:endParaRPr>
          </a:p>
          <a:p>
            <a:pPr indent="-361950" lvl="0" marL="457200" marR="0" rtl="0" algn="l">
              <a:lnSpc>
                <a:spcPct val="115000"/>
              </a:lnSpc>
              <a:spcBef>
                <a:spcPts val="0"/>
              </a:spcBef>
              <a:spcAft>
                <a:spcPts val="0"/>
              </a:spcAft>
              <a:buClr>
                <a:srgbClr val="000000"/>
              </a:buClr>
              <a:buSzPts val="2100"/>
              <a:buFont typeface="Mali Medium"/>
              <a:buChar char="●"/>
            </a:pPr>
            <a:r>
              <a:rPr b="0" i="0" lang="nl" sz="2100" u="none" cap="none" strike="noStrike">
                <a:solidFill>
                  <a:srgbClr val="000000"/>
                </a:solidFill>
                <a:latin typeface="Mali Medium"/>
                <a:ea typeface="Mali Medium"/>
                <a:cs typeface="Mali Medium"/>
                <a:sym typeface="Mali Medium"/>
              </a:rPr>
              <a:t>geschikt meubilair, bijv. verstelbare tafels, ergonomische stoelen</a:t>
            </a:r>
            <a:endParaRPr b="0" i="0" sz="2100" u="none" cap="none" strike="noStrike">
              <a:solidFill>
                <a:srgbClr val="000000"/>
              </a:solidFill>
              <a:latin typeface="Mali Medium"/>
              <a:ea typeface="Mali Medium"/>
              <a:cs typeface="Mali Medium"/>
              <a:sym typeface="Mali Medium"/>
            </a:endParaRPr>
          </a:p>
          <a:p>
            <a:pPr indent="-361950" lvl="0" marL="457200" marR="0" rtl="0" algn="l">
              <a:lnSpc>
                <a:spcPct val="115000"/>
              </a:lnSpc>
              <a:spcBef>
                <a:spcPts val="0"/>
              </a:spcBef>
              <a:spcAft>
                <a:spcPts val="0"/>
              </a:spcAft>
              <a:buClr>
                <a:srgbClr val="000000"/>
              </a:buClr>
              <a:buSzPts val="2100"/>
              <a:buFont typeface="Mali Medium"/>
              <a:buChar char="●"/>
            </a:pPr>
            <a:r>
              <a:rPr lang="nl" sz="2100">
                <a:latin typeface="Mali Medium"/>
                <a:ea typeface="Mali Medium"/>
                <a:cs typeface="Mali Medium"/>
                <a:sym typeface="Mali Medium"/>
              </a:rPr>
              <a:t>Schermvergroter</a:t>
            </a:r>
            <a:r>
              <a:rPr b="0" i="0" lang="nl" sz="2100" u="none" cap="none" strike="noStrike">
                <a:solidFill>
                  <a:srgbClr val="000000"/>
                </a:solidFill>
                <a:latin typeface="Mali Medium"/>
                <a:ea typeface="Mali Medium"/>
                <a:cs typeface="Mali Medium"/>
                <a:sym typeface="Mali Medium"/>
              </a:rPr>
              <a:t>, schermlezer</a:t>
            </a:r>
            <a:endParaRPr b="0" i="0" sz="2100" u="none" cap="none" strike="noStrike">
              <a:solidFill>
                <a:srgbClr val="000000"/>
              </a:solidFill>
              <a:latin typeface="Mali Medium"/>
              <a:ea typeface="Mali Medium"/>
              <a:cs typeface="Mali Medium"/>
              <a:sym typeface="Mali Medium"/>
            </a:endParaRPr>
          </a:p>
          <a:p>
            <a:pPr indent="-361950" lvl="0" marL="457200" marR="0" rtl="0" algn="l">
              <a:lnSpc>
                <a:spcPct val="115000"/>
              </a:lnSpc>
              <a:spcBef>
                <a:spcPts val="0"/>
              </a:spcBef>
              <a:spcAft>
                <a:spcPts val="0"/>
              </a:spcAft>
              <a:buClr>
                <a:srgbClr val="000000"/>
              </a:buClr>
              <a:buSzPts val="2100"/>
              <a:buFont typeface="Mali Medium"/>
              <a:buChar char="●"/>
            </a:pPr>
            <a:r>
              <a:rPr b="0" i="0" lang="nl" sz="2100" u="none" cap="none" strike="noStrike">
                <a:solidFill>
                  <a:srgbClr val="000000"/>
                </a:solidFill>
                <a:latin typeface="Mali Medium"/>
                <a:ea typeface="Mali Medium"/>
                <a:cs typeface="Mali Medium"/>
                <a:sym typeface="Mali Medium"/>
              </a:rPr>
              <a:t>Braille-terminals</a:t>
            </a:r>
            <a:endParaRPr b="0" i="0" sz="2100" u="none" cap="none" strike="noStrike">
              <a:solidFill>
                <a:srgbClr val="000000"/>
              </a:solidFill>
              <a:latin typeface="Mali Medium"/>
              <a:ea typeface="Mali Medium"/>
              <a:cs typeface="Mali Medium"/>
              <a:sym typeface="Mali Medium"/>
            </a:endParaRPr>
          </a:p>
        </p:txBody>
      </p:sp>
      <p:grpSp>
        <p:nvGrpSpPr>
          <p:cNvPr id="5978" name="Google Shape;5978;p36"/>
          <p:cNvGrpSpPr/>
          <p:nvPr/>
        </p:nvGrpSpPr>
        <p:grpSpPr>
          <a:xfrm>
            <a:off x="4352196" y="3519877"/>
            <a:ext cx="1353435" cy="455217"/>
            <a:chOff x="4571996" y="3581102"/>
            <a:chExt cx="1353435" cy="455217"/>
          </a:xfrm>
        </p:grpSpPr>
        <p:sp>
          <p:nvSpPr>
            <p:cNvPr id="5979" name="Google Shape;5979;p36"/>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5980" name="Google Shape;5980;p36"/>
            <p:cNvGrpSpPr/>
            <p:nvPr/>
          </p:nvGrpSpPr>
          <p:grpSpPr>
            <a:xfrm>
              <a:off x="4571996" y="3581102"/>
              <a:ext cx="1353434" cy="455217"/>
              <a:chOff x="9143992" y="7009804"/>
              <a:chExt cx="2706868" cy="910434"/>
            </a:xfrm>
          </p:grpSpPr>
          <p:sp>
            <p:nvSpPr>
              <p:cNvPr id="5981" name="Google Shape;5981;p36"/>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2" name="Google Shape;5982;p36"/>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3" name="Google Shape;5983;p36"/>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4" name="Google Shape;5984;p36"/>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5" name="Google Shape;5985;p36"/>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6" name="Google Shape;5986;p36"/>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7" name="Google Shape;5987;p36"/>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8" name="Google Shape;5988;p36"/>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89" name="Google Shape;5989;p36"/>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0" name="Google Shape;5990;p36"/>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1" name="Google Shape;5991;p36"/>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2" name="Google Shape;5992;p36"/>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3" name="Google Shape;5993;p36"/>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4" name="Google Shape;5994;p36"/>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5" name="Google Shape;5995;p36"/>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6" name="Google Shape;5996;p36"/>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7" name="Google Shape;5997;p36"/>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8" name="Google Shape;5998;p36"/>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5999" name="Google Shape;5999;p36"/>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0" name="Google Shape;6000;p36"/>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1" name="Google Shape;6001;p36"/>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2" name="Google Shape;6002;p36"/>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3" name="Google Shape;6003;p36"/>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4" name="Google Shape;6004;p36"/>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5" name="Google Shape;6005;p36"/>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6" name="Google Shape;6006;p36"/>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07" name="Google Shape;6007;p36"/>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6008" name="Google Shape;6008;p36"/>
          <p:cNvPicPr preferRelativeResize="0"/>
          <p:nvPr/>
        </p:nvPicPr>
        <p:blipFill rotWithShape="1">
          <a:blip r:embed="rId3">
            <a:alphaModFix/>
          </a:blip>
          <a:srcRect b="0" l="0" r="0" t="0"/>
          <a:stretch/>
        </p:blipFill>
        <p:spPr>
          <a:xfrm>
            <a:off x="6063587" y="2060700"/>
            <a:ext cx="1742324" cy="1742324"/>
          </a:xfrm>
          <a:prstGeom prst="rect">
            <a:avLst/>
          </a:prstGeom>
          <a:noFill/>
          <a:ln>
            <a:noFill/>
          </a:ln>
        </p:spPr>
      </p:pic>
      <p:grpSp>
        <p:nvGrpSpPr>
          <p:cNvPr id="6009" name="Google Shape;6009;p36"/>
          <p:cNvGrpSpPr/>
          <p:nvPr/>
        </p:nvGrpSpPr>
        <p:grpSpPr>
          <a:xfrm>
            <a:off x="8415321" y="114777"/>
            <a:ext cx="1353435" cy="455217"/>
            <a:chOff x="4571996" y="3581102"/>
            <a:chExt cx="1353435" cy="455217"/>
          </a:xfrm>
        </p:grpSpPr>
        <p:sp>
          <p:nvSpPr>
            <p:cNvPr id="6010" name="Google Shape;6010;p36"/>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011" name="Google Shape;6011;p36"/>
            <p:cNvGrpSpPr/>
            <p:nvPr/>
          </p:nvGrpSpPr>
          <p:grpSpPr>
            <a:xfrm>
              <a:off x="4571996" y="3581102"/>
              <a:ext cx="1353434" cy="455217"/>
              <a:chOff x="9143992" y="7009804"/>
              <a:chExt cx="2706868" cy="910434"/>
            </a:xfrm>
          </p:grpSpPr>
          <p:sp>
            <p:nvSpPr>
              <p:cNvPr id="6012" name="Google Shape;6012;p36"/>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13" name="Google Shape;6013;p36"/>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14" name="Google Shape;6014;p36"/>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15" name="Google Shape;6015;p36"/>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16" name="Google Shape;6016;p36"/>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17" name="Google Shape;6017;p36"/>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18" name="Google Shape;6018;p36"/>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19" name="Google Shape;6019;p36"/>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0" name="Google Shape;6020;p36"/>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1" name="Google Shape;6021;p36"/>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2" name="Google Shape;6022;p36"/>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3" name="Google Shape;6023;p36"/>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4" name="Google Shape;6024;p36"/>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5" name="Google Shape;6025;p36"/>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6" name="Google Shape;6026;p36"/>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7" name="Google Shape;6027;p36"/>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8" name="Google Shape;6028;p36"/>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29" name="Google Shape;6029;p36"/>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0" name="Google Shape;6030;p36"/>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1" name="Google Shape;6031;p36"/>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2" name="Google Shape;6032;p36"/>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3" name="Google Shape;6033;p36"/>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4" name="Google Shape;6034;p36"/>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5" name="Google Shape;6035;p36"/>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6" name="Google Shape;6036;p36"/>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7" name="Google Shape;6037;p36"/>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38" name="Google Shape;6038;p36"/>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6042" name="Shape 6042"/>
        <p:cNvGrpSpPr/>
        <p:nvPr/>
      </p:nvGrpSpPr>
      <p:grpSpPr>
        <a:xfrm>
          <a:off x="0" y="0"/>
          <a:ext cx="0" cy="0"/>
          <a:chOff x="0" y="0"/>
          <a:chExt cx="0" cy="0"/>
        </a:xfrm>
      </p:grpSpPr>
      <p:grpSp>
        <p:nvGrpSpPr>
          <p:cNvPr id="6043" name="Google Shape;6043;p37"/>
          <p:cNvGrpSpPr/>
          <p:nvPr/>
        </p:nvGrpSpPr>
        <p:grpSpPr>
          <a:xfrm>
            <a:off x="2493730" y="1276638"/>
            <a:ext cx="2306412" cy="3504912"/>
            <a:chOff x="2265130" y="1124238"/>
            <a:chExt cx="2306412" cy="3504912"/>
          </a:xfrm>
        </p:grpSpPr>
        <p:sp>
          <p:nvSpPr>
            <p:cNvPr id="6044" name="Google Shape;6044;p37"/>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5" name="Google Shape;6045;p37"/>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6" name="Google Shape;6046;p37"/>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47" name="Google Shape;6047;p37"/>
          <p:cNvGrpSpPr/>
          <p:nvPr/>
        </p:nvGrpSpPr>
        <p:grpSpPr>
          <a:xfrm rot="-121031">
            <a:off x="504716" y="509218"/>
            <a:ext cx="3771305" cy="3821699"/>
            <a:chOff x="1161237" y="1475147"/>
            <a:chExt cx="7542461" cy="7643193"/>
          </a:xfrm>
        </p:grpSpPr>
        <p:sp>
          <p:nvSpPr>
            <p:cNvPr id="6048" name="Google Shape;6048;p37"/>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49" name="Google Shape;6049;p37"/>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0" name="Google Shape;6050;p37"/>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051" name="Google Shape;6051;p37"/>
          <p:cNvSpPr txBox="1"/>
          <p:nvPr/>
        </p:nvSpPr>
        <p:spPr>
          <a:xfrm>
            <a:off x="895475" y="1485350"/>
            <a:ext cx="29898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Reflectie</a:t>
            </a:r>
            <a:endParaRPr b="0" i="0" sz="700" u="none" cap="none" strike="noStrike">
              <a:solidFill>
                <a:schemeClr val="dk1"/>
              </a:solidFill>
              <a:latin typeface="Mali Medium"/>
              <a:ea typeface="Mali Medium"/>
              <a:cs typeface="Mali Medium"/>
              <a:sym typeface="Mali Medium"/>
            </a:endParaRPr>
          </a:p>
        </p:txBody>
      </p:sp>
      <p:sp>
        <p:nvSpPr>
          <p:cNvPr id="6052" name="Google Shape;6052;p37"/>
          <p:cNvSpPr txBox="1"/>
          <p:nvPr/>
        </p:nvSpPr>
        <p:spPr>
          <a:xfrm>
            <a:off x="5119450" y="734500"/>
            <a:ext cx="3627000" cy="3992100"/>
          </a:xfrm>
          <a:prstGeom prst="rect">
            <a:avLst/>
          </a:prstGeom>
          <a:noFill/>
          <a:ln>
            <a:noFill/>
          </a:ln>
        </p:spPr>
        <p:txBody>
          <a:bodyPr anchorCtr="0" anchor="t" bIns="0" lIns="0" spcFirstLastPara="1" rIns="0" wrap="square" tIns="0">
            <a:spAutoFit/>
          </a:bodyPr>
          <a:lstStyle/>
          <a:p>
            <a:pPr indent="-349250" lvl="0" marL="457200" marR="0" rtl="0" algn="l">
              <a:lnSpc>
                <a:spcPct val="115000"/>
              </a:lnSpc>
              <a:spcBef>
                <a:spcPts val="0"/>
              </a:spcBef>
              <a:spcAft>
                <a:spcPts val="0"/>
              </a:spcAft>
              <a:buClr>
                <a:srgbClr val="000000"/>
              </a:buClr>
              <a:buSzPts val="1900"/>
              <a:buFont typeface="Nunito Medium"/>
              <a:buChar char="●"/>
            </a:pPr>
            <a:r>
              <a:rPr b="0" i="0" lang="nl" sz="1900" u="none" cap="none" strike="noStrike">
                <a:solidFill>
                  <a:srgbClr val="000000"/>
                </a:solidFill>
                <a:latin typeface="Nunito Medium"/>
                <a:ea typeface="Nunito Medium"/>
                <a:cs typeface="Nunito Medium"/>
                <a:sym typeface="Nunito Medium"/>
              </a:rPr>
              <a:t>Wat vindt </a:t>
            </a:r>
            <a:r>
              <a:rPr lang="nl" sz="1900">
                <a:latin typeface="Nunito Medium"/>
                <a:ea typeface="Nunito Medium"/>
                <a:cs typeface="Nunito Medium"/>
                <a:sym typeface="Nunito Medium"/>
              </a:rPr>
              <a:t>je</a:t>
            </a:r>
            <a:r>
              <a:rPr b="0" i="0" lang="nl" sz="1900" u="none" cap="none" strike="noStrike">
                <a:solidFill>
                  <a:srgbClr val="000000"/>
                </a:solidFill>
                <a:latin typeface="Nunito Medium"/>
                <a:ea typeface="Nunito Medium"/>
                <a:cs typeface="Nunito Medium"/>
                <a:sym typeface="Nunito Medium"/>
              </a:rPr>
              <a:t> van de inclusiviteit van de gemeenschap waarin </a:t>
            </a:r>
            <a:r>
              <a:rPr lang="nl" sz="1900">
                <a:latin typeface="Nunito Medium"/>
                <a:ea typeface="Nunito Medium"/>
                <a:cs typeface="Nunito Medium"/>
                <a:sym typeface="Nunito Medium"/>
              </a:rPr>
              <a:t>je</a:t>
            </a:r>
            <a:r>
              <a:rPr b="0" i="0" lang="nl" sz="1900" u="none" cap="none" strike="noStrike">
                <a:solidFill>
                  <a:srgbClr val="000000"/>
                </a:solidFill>
                <a:latin typeface="Nunito Medium"/>
                <a:ea typeface="Nunito Medium"/>
                <a:cs typeface="Nunito Medium"/>
                <a:sym typeface="Nunito Medium"/>
              </a:rPr>
              <a:t> woont en werkt?</a:t>
            </a:r>
            <a:endParaRPr b="0" i="0" sz="1900" u="none" cap="none" strike="noStrike">
              <a:solidFill>
                <a:srgbClr val="000000"/>
              </a:solidFill>
              <a:latin typeface="Nunito Medium"/>
              <a:ea typeface="Nunito Medium"/>
              <a:cs typeface="Nunito Medium"/>
              <a:sym typeface="Nunito Medium"/>
            </a:endParaRPr>
          </a:p>
          <a:p>
            <a:pPr indent="0" lvl="0" marL="457200" marR="0" rtl="0" algn="l">
              <a:lnSpc>
                <a:spcPct val="115000"/>
              </a:lnSpc>
              <a:spcBef>
                <a:spcPts val="0"/>
              </a:spcBef>
              <a:spcAft>
                <a:spcPts val="0"/>
              </a:spcAft>
              <a:buClr>
                <a:srgbClr val="000000"/>
              </a:buClr>
              <a:buSzPts val="1900"/>
              <a:buFont typeface="Arial"/>
              <a:buNone/>
            </a:pPr>
            <a:r>
              <a:t/>
            </a:r>
            <a:endParaRPr b="0" i="0" sz="1900" u="none" cap="none" strike="noStrike">
              <a:solidFill>
                <a:srgbClr val="000000"/>
              </a:solidFill>
              <a:latin typeface="Nunito Medium"/>
              <a:ea typeface="Nunito Medium"/>
              <a:cs typeface="Nunito Medium"/>
              <a:sym typeface="Nunito Medium"/>
            </a:endParaRPr>
          </a:p>
          <a:p>
            <a:pPr indent="-349250" lvl="0" marL="457200" marR="0" rtl="0" algn="l">
              <a:lnSpc>
                <a:spcPct val="115000"/>
              </a:lnSpc>
              <a:spcBef>
                <a:spcPts val="0"/>
              </a:spcBef>
              <a:spcAft>
                <a:spcPts val="0"/>
              </a:spcAft>
              <a:buClr>
                <a:srgbClr val="000000"/>
              </a:buClr>
              <a:buSzPts val="1900"/>
              <a:buFont typeface="Nunito Medium"/>
              <a:buChar char="●"/>
            </a:pPr>
            <a:r>
              <a:rPr b="0" i="0" lang="nl" sz="1900" u="none" cap="none" strike="noStrike">
                <a:solidFill>
                  <a:srgbClr val="000000"/>
                </a:solidFill>
                <a:latin typeface="Nunito Medium"/>
                <a:ea typeface="Nunito Medium"/>
                <a:cs typeface="Nunito Medium"/>
                <a:sym typeface="Nunito Medium"/>
              </a:rPr>
              <a:t>Wat zijn jouw ervaringen?</a:t>
            </a:r>
            <a:endParaRPr b="0" i="0" sz="1900" u="none" cap="none" strike="noStrike">
              <a:solidFill>
                <a:srgbClr val="000000"/>
              </a:solidFill>
              <a:latin typeface="Nunito Medium"/>
              <a:ea typeface="Nunito Medium"/>
              <a:cs typeface="Nunito Medium"/>
              <a:sym typeface="Nunito Medium"/>
            </a:endParaRPr>
          </a:p>
          <a:p>
            <a:pPr indent="0" lvl="0" marL="457200" marR="0" rtl="0" algn="l">
              <a:lnSpc>
                <a:spcPct val="115000"/>
              </a:lnSpc>
              <a:spcBef>
                <a:spcPts val="0"/>
              </a:spcBef>
              <a:spcAft>
                <a:spcPts val="0"/>
              </a:spcAft>
              <a:buClr>
                <a:srgbClr val="000000"/>
              </a:buClr>
              <a:buSzPts val="1900"/>
              <a:buFont typeface="Arial"/>
              <a:buNone/>
            </a:pPr>
            <a:r>
              <a:rPr b="0" i="0" lang="nl" sz="1900" u="none" cap="none" strike="noStrike">
                <a:solidFill>
                  <a:srgbClr val="000000"/>
                </a:solidFill>
                <a:latin typeface="Nunito Medium"/>
                <a:ea typeface="Nunito Medium"/>
                <a:cs typeface="Nunito Medium"/>
                <a:sym typeface="Nunito Medium"/>
              </a:rPr>
              <a:t>  </a:t>
            </a:r>
            <a:endParaRPr b="0" i="0" sz="1900" u="none" cap="none" strike="noStrike">
              <a:solidFill>
                <a:srgbClr val="000000"/>
              </a:solidFill>
              <a:latin typeface="Nunito Medium"/>
              <a:ea typeface="Nunito Medium"/>
              <a:cs typeface="Nunito Medium"/>
              <a:sym typeface="Nunito Medium"/>
            </a:endParaRPr>
          </a:p>
          <a:p>
            <a:pPr indent="-349250" lvl="0" marL="457200" marR="0" rtl="0" algn="l">
              <a:lnSpc>
                <a:spcPct val="115000"/>
              </a:lnSpc>
              <a:spcBef>
                <a:spcPts val="0"/>
              </a:spcBef>
              <a:spcAft>
                <a:spcPts val="0"/>
              </a:spcAft>
              <a:buClr>
                <a:srgbClr val="000000"/>
              </a:buClr>
              <a:buSzPts val="1900"/>
              <a:buFont typeface="Nunito Medium"/>
              <a:buChar char="●"/>
            </a:pPr>
            <a:r>
              <a:rPr b="0" i="0" lang="nl" sz="1900" u="none" cap="none" strike="noStrike">
                <a:solidFill>
                  <a:srgbClr val="000000"/>
                </a:solidFill>
                <a:latin typeface="Nunito Medium"/>
                <a:ea typeface="Nunito Medium"/>
                <a:cs typeface="Nunito Medium"/>
                <a:sym typeface="Nunito Medium"/>
              </a:rPr>
              <a:t>Wat is iets dat </a:t>
            </a:r>
            <a:r>
              <a:rPr lang="nl" sz="1900">
                <a:latin typeface="Nunito Medium"/>
                <a:ea typeface="Nunito Medium"/>
                <a:cs typeface="Nunito Medium"/>
                <a:sym typeface="Nunito Medium"/>
              </a:rPr>
              <a:t>je</a:t>
            </a:r>
            <a:r>
              <a:rPr b="0" i="0" lang="nl" sz="1900" u="none" cap="none" strike="noStrike">
                <a:solidFill>
                  <a:srgbClr val="000000"/>
                </a:solidFill>
                <a:latin typeface="Nunito Medium"/>
                <a:ea typeface="Nunito Medium"/>
                <a:cs typeface="Nunito Medium"/>
                <a:sym typeface="Nunito Medium"/>
              </a:rPr>
              <a:t> zou veranderen omdat het </a:t>
            </a:r>
            <a:r>
              <a:rPr lang="nl" sz="1900">
                <a:latin typeface="Nunito Medium"/>
                <a:ea typeface="Nunito Medium"/>
                <a:cs typeface="Nunito Medium"/>
                <a:sym typeface="Nunito Medium"/>
              </a:rPr>
              <a:t>jou</a:t>
            </a:r>
            <a:r>
              <a:rPr b="0" i="0" lang="nl" sz="1900" u="none" cap="none" strike="noStrike">
                <a:solidFill>
                  <a:srgbClr val="000000"/>
                </a:solidFill>
                <a:latin typeface="Nunito Medium"/>
                <a:ea typeface="Nunito Medium"/>
                <a:cs typeface="Nunito Medium"/>
                <a:sym typeface="Nunito Medium"/>
              </a:rPr>
              <a:t> </a:t>
            </a:r>
            <a:r>
              <a:rPr lang="nl" sz="1900">
                <a:latin typeface="Nunito Medium"/>
                <a:ea typeface="Nunito Medium"/>
                <a:cs typeface="Nunito Medium"/>
                <a:sym typeface="Nunito Medium"/>
              </a:rPr>
              <a:t>comfort zou geven</a:t>
            </a:r>
            <a:r>
              <a:rPr b="0" i="0" lang="nl" sz="1900" u="none" cap="none" strike="noStrike">
                <a:solidFill>
                  <a:srgbClr val="000000"/>
                </a:solidFill>
                <a:latin typeface="Nunito Medium"/>
                <a:ea typeface="Nunito Medium"/>
                <a:cs typeface="Nunito Medium"/>
                <a:sym typeface="Nunito Medium"/>
              </a:rPr>
              <a:t>, maar waar </a:t>
            </a:r>
            <a:r>
              <a:rPr lang="nl" sz="1900">
                <a:latin typeface="Nunito Medium"/>
                <a:ea typeface="Nunito Medium"/>
                <a:cs typeface="Nunito Medium"/>
                <a:sym typeface="Nunito Medium"/>
              </a:rPr>
              <a:t>je</a:t>
            </a:r>
            <a:r>
              <a:rPr b="0" i="0" lang="nl" sz="1900" u="none" cap="none" strike="noStrike">
                <a:solidFill>
                  <a:srgbClr val="000000"/>
                </a:solidFill>
                <a:latin typeface="Nunito Medium"/>
                <a:ea typeface="Nunito Medium"/>
                <a:cs typeface="Nunito Medium"/>
                <a:sym typeface="Nunito Medium"/>
              </a:rPr>
              <a:t> collega's misschien niet aan denken?</a:t>
            </a:r>
            <a:endParaRPr b="0" i="0" sz="1900" u="none" cap="none" strike="noStrike">
              <a:solidFill>
                <a:srgbClr val="000000"/>
              </a:solidFill>
              <a:latin typeface="Nunito Medium"/>
              <a:ea typeface="Nunito Medium"/>
              <a:cs typeface="Nunito Medium"/>
              <a:sym typeface="Nunito Medium"/>
            </a:endParaRPr>
          </a:p>
        </p:txBody>
      </p:sp>
      <p:grpSp>
        <p:nvGrpSpPr>
          <p:cNvPr id="6053" name="Google Shape;6053;p37"/>
          <p:cNvGrpSpPr/>
          <p:nvPr/>
        </p:nvGrpSpPr>
        <p:grpSpPr>
          <a:xfrm rot="-333264">
            <a:off x="102947" y="3022787"/>
            <a:ext cx="1335392" cy="1765200"/>
            <a:chOff x="164586" y="7085840"/>
            <a:chExt cx="2670529" cy="3530062"/>
          </a:xfrm>
        </p:grpSpPr>
        <p:sp>
          <p:nvSpPr>
            <p:cNvPr id="6054" name="Google Shape;6054;p37"/>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5" name="Google Shape;6055;p37"/>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6" name="Google Shape;6056;p37"/>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7" name="Google Shape;6057;p37"/>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8" name="Google Shape;6058;p37"/>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59" name="Google Shape;6059;p37"/>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0" name="Google Shape;6060;p37"/>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1" name="Google Shape;6061;p37"/>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2" name="Google Shape;6062;p37"/>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3" name="Google Shape;6063;p37"/>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4" name="Google Shape;6064;p37"/>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5" name="Google Shape;6065;p37"/>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6" name="Google Shape;6066;p37"/>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7" name="Google Shape;6067;p37"/>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8" name="Google Shape;6068;p37"/>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69" name="Google Shape;6069;p37"/>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0" name="Google Shape;6070;p37"/>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71" name="Google Shape;6071;p37"/>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6072" name="Google Shape;6072;p37"/>
          <p:cNvPicPr preferRelativeResize="0"/>
          <p:nvPr/>
        </p:nvPicPr>
        <p:blipFill rotWithShape="1">
          <a:blip r:embed="rId3">
            <a:alphaModFix/>
          </a:blip>
          <a:srcRect b="0" l="0" r="0" t="0"/>
          <a:stretch/>
        </p:blipFill>
        <p:spPr>
          <a:xfrm>
            <a:off x="1810525" y="2392750"/>
            <a:ext cx="1272700" cy="127270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6076" name="Shape 6076"/>
        <p:cNvGrpSpPr/>
        <p:nvPr/>
      </p:nvGrpSpPr>
      <p:grpSpPr>
        <a:xfrm>
          <a:off x="0" y="0"/>
          <a:ext cx="0" cy="0"/>
          <a:chOff x="0" y="0"/>
          <a:chExt cx="0" cy="0"/>
        </a:xfrm>
      </p:grpSpPr>
      <p:grpSp>
        <p:nvGrpSpPr>
          <p:cNvPr id="6077" name="Google Shape;6077;p38"/>
          <p:cNvGrpSpPr/>
          <p:nvPr/>
        </p:nvGrpSpPr>
        <p:grpSpPr>
          <a:xfrm>
            <a:off x="6929466" y="-701317"/>
            <a:ext cx="2477307" cy="3261722"/>
            <a:chOff x="7903276" y="-701317"/>
            <a:chExt cx="2477307" cy="3261722"/>
          </a:xfrm>
        </p:grpSpPr>
        <p:sp>
          <p:nvSpPr>
            <p:cNvPr id="6078" name="Google Shape;6078;p38"/>
            <p:cNvSpPr/>
            <p:nvPr/>
          </p:nvSpPr>
          <p:spPr>
            <a:xfrm rot="-482944">
              <a:off x="8103099" y="-57063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079" name="Google Shape;6079;p38"/>
            <p:cNvGrpSpPr/>
            <p:nvPr/>
          </p:nvGrpSpPr>
          <p:grpSpPr>
            <a:xfrm rot="-486348">
              <a:off x="8255029" y="-355036"/>
              <a:ext cx="1712007" cy="2535946"/>
              <a:chOff x="16514858" y="-719861"/>
              <a:chExt cx="3424046" cy="5071798"/>
            </a:xfrm>
          </p:grpSpPr>
          <p:grpSp>
            <p:nvGrpSpPr>
              <p:cNvPr id="6080" name="Google Shape;6080;p38"/>
              <p:cNvGrpSpPr/>
              <p:nvPr/>
            </p:nvGrpSpPr>
            <p:grpSpPr>
              <a:xfrm>
                <a:off x="16514898" y="-719861"/>
                <a:ext cx="3424002" cy="68939"/>
                <a:chOff x="16514898" y="-719861"/>
                <a:chExt cx="3424002" cy="68939"/>
              </a:xfrm>
            </p:grpSpPr>
            <p:grpSp>
              <p:nvGrpSpPr>
                <p:cNvPr id="6081" name="Google Shape;6081;p38"/>
                <p:cNvGrpSpPr/>
                <p:nvPr/>
              </p:nvGrpSpPr>
              <p:grpSpPr>
                <a:xfrm>
                  <a:off x="16514898" y="-719861"/>
                  <a:ext cx="61337" cy="68909"/>
                  <a:chOff x="16514898" y="-719861"/>
                  <a:chExt cx="61337" cy="68909"/>
                </a:xfrm>
              </p:grpSpPr>
              <p:sp>
                <p:nvSpPr>
                  <p:cNvPr id="6082" name="Google Shape;6082;p38"/>
                  <p:cNvSpPr/>
                  <p:nvPr/>
                </p:nvSpPr>
                <p:spPr>
                  <a:xfrm>
                    <a:off x="16554531"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3" name="Google Shape;6083;p38"/>
                  <p:cNvSpPr/>
                  <p:nvPr/>
                </p:nvSpPr>
                <p:spPr>
                  <a:xfrm>
                    <a:off x="16514898"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84" name="Google Shape;6084;p38"/>
                <p:cNvGrpSpPr/>
                <p:nvPr/>
              </p:nvGrpSpPr>
              <p:grpSpPr>
                <a:xfrm>
                  <a:off x="16935261" y="-719841"/>
                  <a:ext cx="61318" cy="68919"/>
                  <a:chOff x="16935261" y="-719841"/>
                  <a:chExt cx="61318" cy="68919"/>
                </a:xfrm>
              </p:grpSpPr>
              <p:sp>
                <p:nvSpPr>
                  <p:cNvPr id="6085" name="Google Shape;6085;p38"/>
                  <p:cNvSpPr/>
                  <p:nvPr/>
                </p:nvSpPr>
                <p:spPr>
                  <a:xfrm>
                    <a:off x="16974864" y="-718220"/>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6" name="Google Shape;6086;p38"/>
                  <p:cNvSpPr/>
                  <p:nvPr/>
                </p:nvSpPr>
                <p:spPr>
                  <a:xfrm>
                    <a:off x="1693526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87" name="Google Shape;6087;p38"/>
                <p:cNvGrpSpPr/>
                <p:nvPr/>
              </p:nvGrpSpPr>
              <p:grpSpPr>
                <a:xfrm>
                  <a:off x="17355600" y="-719841"/>
                  <a:ext cx="61318" cy="68919"/>
                  <a:chOff x="17355600" y="-719841"/>
                  <a:chExt cx="61318" cy="68919"/>
                </a:xfrm>
              </p:grpSpPr>
              <p:sp>
                <p:nvSpPr>
                  <p:cNvPr id="6088" name="Google Shape;6088;p38"/>
                  <p:cNvSpPr/>
                  <p:nvPr/>
                </p:nvSpPr>
                <p:spPr>
                  <a:xfrm>
                    <a:off x="17395198"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89" name="Google Shape;6089;p38"/>
                  <p:cNvSpPr/>
                  <p:nvPr/>
                </p:nvSpPr>
                <p:spPr>
                  <a:xfrm>
                    <a:off x="17355600"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90" name="Google Shape;6090;p38"/>
                <p:cNvGrpSpPr/>
                <p:nvPr/>
              </p:nvGrpSpPr>
              <p:grpSpPr>
                <a:xfrm>
                  <a:off x="17775927" y="-719841"/>
                  <a:ext cx="61318" cy="68919"/>
                  <a:chOff x="17775927" y="-719841"/>
                  <a:chExt cx="61318" cy="68919"/>
                </a:xfrm>
              </p:grpSpPr>
              <p:sp>
                <p:nvSpPr>
                  <p:cNvPr id="6091" name="Google Shape;6091;p38"/>
                  <p:cNvSpPr/>
                  <p:nvPr/>
                </p:nvSpPr>
                <p:spPr>
                  <a:xfrm>
                    <a:off x="17815530"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2" name="Google Shape;6092;p38"/>
                  <p:cNvSpPr/>
                  <p:nvPr/>
                </p:nvSpPr>
                <p:spPr>
                  <a:xfrm>
                    <a:off x="17775927"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93" name="Google Shape;6093;p38"/>
                <p:cNvGrpSpPr/>
                <p:nvPr/>
              </p:nvGrpSpPr>
              <p:grpSpPr>
                <a:xfrm>
                  <a:off x="18196266" y="-719841"/>
                  <a:ext cx="61318" cy="68919"/>
                  <a:chOff x="18196266" y="-719841"/>
                  <a:chExt cx="61318" cy="68919"/>
                </a:xfrm>
              </p:grpSpPr>
              <p:sp>
                <p:nvSpPr>
                  <p:cNvPr id="6094" name="Google Shape;6094;p38"/>
                  <p:cNvSpPr/>
                  <p:nvPr/>
                </p:nvSpPr>
                <p:spPr>
                  <a:xfrm>
                    <a:off x="18235859"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5" name="Google Shape;6095;p38"/>
                  <p:cNvSpPr/>
                  <p:nvPr/>
                </p:nvSpPr>
                <p:spPr>
                  <a:xfrm>
                    <a:off x="18196266"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96" name="Google Shape;6096;p38"/>
                <p:cNvGrpSpPr/>
                <p:nvPr/>
              </p:nvGrpSpPr>
              <p:grpSpPr>
                <a:xfrm>
                  <a:off x="18616594" y="-719841"/>
                  <a:ext cx="61318" cy="68919"/>
                  <a:chOff x="18616594" y="-719841"/>
                  <a:chExt cx="61318" cy="68919"/>
                </a:xfrm>
              </p:grpSpPr>
              <p:sp>
                <p:nvSpPr>
                  <p:cNvPr id="6097" name="Google Shape;6097;p38"/>
                  <p:cNvSpPr/>
                  <p:nvPr/>
                </p:nvSpPr>
                <p:spPr>
                  <a:xfrm>
                    <a:off x="18656195"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098" name="Google Shape;6098;p38"/>
                  <p:cNvSpPr/>
                  <p:nvPr/>
                </p:nvSpPr>
                <p:spPr>
                  <a:xfrm>
                    <a:off x="18616594"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099" name="Google Shape;6099;p38"/>
                <p:cNvGrpSpPr/>
                <p:nvPr/>
              </p:nvGrpSpPr>
              <p:grpSpPr>
                <a:xfrm>
                  <a:off x="19036931" y="-719841"/>
                  <a:ext cx="61318" cy="68919"/>
                  <a:chOff x="19036931" y="-719841"/>
                  <a:chExt cx="61318" cy="68919"/>
                </a:xfrm>
              </p:grpSpPr>
              <p:sp>
                <p:nvSpPr>
                  <p:cNvPr id="6100" name="Google Shape;6100;p38"/>
                  <p:cNvSpPr/>
                  <p:nvPr/>
                </p:nvSpPr>
                <p:spPr>
                  <a:xfrm>
                    <a:off x="19076527"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1" name="Google Shape;6101;p38"/>
                  <p:cNvSpPr/>
                  <p:nvPr/>
                </p:nvSpPr>
                <p:spPr>
                  <a:xfrm>
                    <a:off x="1903693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02" name="Google Shape;6102;p38"/>
                <p:cNvGrpSpPr/>
                <p:nvPr/>
              </p:nvGrpSpPr>
              <p:grpSpPr>
                <a:xfrm>
                  <a:off x="19457259" y="-719841"/>
                  <a:ext cx="61318" cy="68919"/>
                  <a:chOff x="19457259" y="-719841"/>
                  <a:chExt cx="61318" cy="68919"/>
                </a:xfrm>
              </p:grpSpPr>
              <p:sp>
                <p:nvSpPr>
                  <p:cNvPr id="6103" name="Google Shape;6103;p38"/>
                  <p:cNvSpPr/>
                  <p:nvPr/>
                </p:nvSpPr>
                <p:spPr>
                  <a:xfrm>
                    <a:off x="19496863"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4" name="Google Shape;6104;p38"/>
                  <p:cNvSpPr/>
                  <p:nvPr/>
                </p:nvSpPr>
                <p:spPr>
                  <a:xfrm>
                    <a:off x="19457259"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05" name="Google Shape;6105;p38"/>
                <p:cNvGrpSpPr/>
                <p:nvPr/>
              </p:nvGrpSpPr>
              <p:grpSpPr>
                <a:xfrm>
                  <a:off x="19877563" y="-719861"/>
                  <a:ext cx="61337" cy="68909"/>
                  <a:chOff x="19877563" y="-719861"/>
                  <a:chExt cx="61337" cy="68909"/>
                </a:xfrm>
              </p:grpSpPr>
              <p:sp>
                <p:nvSpPr>
                  <p:cNvPr id="6106" name="Google Shape;6106;p38"/>
                  <p:cNvSpPr/>
                  <p:nvPr/>
                </p:nvSpPr>
                <p:spPr>
                  <a:xfrm>
                    <a:off x="19917192"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07" name="Google Shape;6107;p38"/>
                  <p:cNvSpPr/>
                  <p:nvPr/>
                </p:nvSpPr>
                <p:spPr>
                  <a:xfrm>
                    <a:off x="19877563"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108" name="Google Shape;6108;p38"/>
              <p:cNvGrpSpPr/>
              <p:nvPr/>
            </p:nvGrpSpPr>
            <p:grpSpPr>
              <a:xfrm>
                <a:off x="16514858" y="-265070"/>
                <a:ext cx="3424046" cy="68951"/>
                <a:chOff x="16514858" y="-265070"/>
                <a:chExt cx="3424046" cy="68951"/>
              </a:xfrm>
            </p:grpSpPr>
            <p:grpSp>
              <p:nvGrpSpPr>
                <p:cNvPr id="6109" name="Google Shape;6109;p38"/>
                <p:cNvGrpSpPr/>
                <p:nvPr/>
              </p:nvGrpSpPr>
              <p:grpSpPr>
                <a:xfrm>
                  <a:off x="16514858" y="-265070"/>
                  <a:ext cx="61382" cy="68935"/>
                  <a:chOff x="16514858" y="-265070"/>
                  <a:chExt cx="61382" cy="68935"/>
                </a:xfrm>
              </p:grpSpPr>
              <p:sp>
                <p:nvSpPr>
                  <p:cNvPr id="6110" name="Google Shape;6110;p38"/>
                  <p:cNvSpPr/>
                  <p:nvPr/>
                </p:nvSpPr>
                <p:spPr>
                  <a:xfrm>
                    <a:off x="16554531"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11" name="Google Shape;6111;p38"/>
                  <p:cNvSpPr/>
                  <p:nvPr/>
                </p:nvSpPr>
                <p:spPr>
                  <a:xfrm>
                    <a:off x="16514858" y="-26507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12" name="Google Shape;6112;p38"/>
                <p:cNvGrpSpPr/>
                <p:nvPr/>
              </p:nvGrpSpPr>
              <p:grpSpPr>
                <a:xfrm>
                  <a:off x="16935261" y="-265038"/>
                  <a:ext cx="61318" cy="68919"/>
                  <a:chOff x="16935261" y="-265038"/>
                  <a:chExt cx="61318" cy="68919"/>
                </a:xfrm>
              </p:grpSpPr>
              <p:sp>
                <p:nvSpPr>
                  <p:cNvPr id="6113" name="Google Shape;6113;p38"/>
                  <p:cNvSpPr/>
                  <p:nvPr/>
                </p:nvSpPr>
                <p:spPr>
                  <a:xfrm>
                    <a:off x="16974864" y="-263407"/>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14" name="Google Shape;6114;p38"/>
                  <p:cNvSpPr/>
                  <p:nvPr/>
                </p:nvSpPr>
                <p:spPr>
                  <a:xfrm>
                    <a:off x="1693526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15" name="Google Shape;6115;p38"/>
                <p:cNvGrpSpPr/>
                <p:nvPr/>
              </p:nvGrpSpPr>
              <p:grpSpPr>
                <a:xfrm>
                  <a:off x="17355600" y="-265038"/>
                  <a:ext cx="61318" cy="68919"/>
                  <a:chOff x="17355600" y="-265038"/>
                  <a:chExt cx="61318" cy="68919"/>
                </a:xfrm>
              </p:grpSpPr>
              <p:sp>
                <p:nvSpPr>
                  <p:cNvPr id="6116" name="Google Shape;6116;p38"/>
                  <p:cNvSpPr/>
                  <p:nvPr/>
                </p:nvSpPr>
                <p:spPr>
                  <a:xfrm>
                    <a:off x="17395198"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17" name="Google Shape;6117;p38"/>
                  <p:cNvSpPr/>
                  <p:nvPr/>
                </p:nvSpPr>
                <p:spPr>
                  <a:xfrm>
                    <a:off x="17355600"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18" name="Google Shape;6118;p38"/>
                <p:cNvGrpSpPr/>
                <p:nvPr/>
              </p:nvGrpSpPr>
              <p:grpSpPr>
                <a:xfrm>
                  <a:off x="17775927" y="-265038"/>
                  <a:ext cx="61318" cy="68919"/>
                  <a:chOff x="17775927" y="-265038"/>
                  <a:chExt cx="61318" cy="68919"/>
                </a:xfrm>
              </p:grpSpPr>
              <p:sp>
                <p:nvSpPr>
                  <p:cNvPr id="6119" name="Google Shape;6119;p38"/>
                  <p:cNvSpPr/>
                  <p:nvPr/>
                </p:nvSpPr>
                <p:spPr>
                  <a:xfrm>
                    <a:off x="17815530"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0" name="Google Shape;6120;p38"/>
                  <p:cNvSpPr/>
                  <p:nvPr/>
                </p:nvSpPr>
                <p:spPr>
                  <a:xfrm>
                    <a:off x="17775927"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21" name="Google Shape;6121;p38"/>
                <p:cNvGrpSpPr/>
                <p:nvPr/>
              </p:nvGrpSpPr>
              <p:grpSpPr>
                <a:xfrm>
                  <a:off x="18196266" y="-265038"/>
                  <a:ext cx="61318" cy="68919"/>
                  <a:chOff x="18196266" y="-265038"/>
                  <a:chExt cx="61318" cy="68919"/>
                </a:xfrm>
              </p:grpSpPr>
              <p:sp>
                <p:nvSpPr>
                  <p:cNvPr id="6122" name="Google Shape;6122;p38"/>
                  <p:cNvSpPr/>
                  <p:nvPr/>
                </p:nvSpPr>
                <p:spPr>
                  <a:xfrm>
                    <a:off x="18235859"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3" name="Google Shape;6123;p38"/>
                  <p:cNvSpPr/>
                  <p:nvPr/>
                </p:nvSpPr>
                <p:spPr>
                  <a:xfrm>
                    <a:off x="18196266"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24" name="Google Shape;6124;p38"/>
                <p:cNvGrpSpPr/>
                <p:nvPr/>
              </p:nvGrpSpPr>
              <p:grpSpPr>
                <a:xfrm>
                  <a:off x="18616594" y="-265038"/>
                  <a:ext cx="61318" cy="68919"/>
                  <a:chOff x="18616594" y="-265038"/>
                  <a:chExt cx="61318" cy="68919"/>
                </a:xfrm>
              </p:grpSpPr>
              <p:sp>
                <p:nvSpPr>
                  <p:cNvPr id="6125" name="Google Shape;6125;p38"/>
                  <p:cNvSpPr/>
                  <p:nvPr/>
                </p:nvSpPr>
                <p:spPr>
                  <a:xfrm>
                    <a:off x="18656195"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6" name="Google Shape;6126;p38"/>
                  <p:cNvSpPr/>
                  <p:nvPr/>
                </p:nvSpPr>
                <p:spPr>
                  <a:xfrm>
                    <a:off x="18616594"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27" name="Google Shape;6127;p38"/>
                <p:cNvGrpSpPr/>
                <p:nvPr/>
              </p:nvGrpSpPr>
              <p:grpSpPr>
                <a:xfrm>
                  <a:off x="19036931" y="-265038"/>
                  <a:ext cx="61318" cy="68919"/>
                  <a:chOff x="19036931" y="-265038"/>
                  <a:chExt cx="61318" cy="68919"/>
                </a:xfrm>
              </p:grpSpPr>
              <p:sp>
                <p:nvSpPr>
                  <p:cNvPr id="6128" name="Google Shape;6128;p38"/>
                  <p:cNvSpPr/>
                  <p:nvPr/>
                </p:nvSpPr>
                <p:spPr>
                  <a:xfrm>
                    <a:off x="19076527"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29" name="Google Shape;6129;p38"/>
                  <p:cNvSpPr/>
                  <p:nvPr/>
                </p:nvSpPr>
                <p:spPr>
                  <a:xfrm>
                    <a:off x="1903693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30" name="Google Shape;6130;p38"/>
                <p:cNvGrpSpPr/>
                <p:nvPr/>
              </p:nvGrpSpPr>
              <p:grpSpPr>
                <a:xfrm>
                  <a:off x="19457259" y="-265038"/>
                  <a:ext cx="61318" cy="68919"/>
                  <a:chOff x="19457259" y="-265038"/>
                  <a:chExt cx="61318" cy="68919"/>
                </a:xfrm>
              </p:grpSpPr>
              <p:sp>
                <p:nvSpPr>
                  <p:cNvPr id="6131" name="Google Shape;6131;p38"/>
                  <p:cNvSpPr/>
                  <p:nvPr/>
                </p:nvSpPr>
                <p:spPr>
                  <a:xfrm>
                    <a:off x="19496863"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32" name="Google Shape;6132;p38"/>
                  <p:cNvSpPr/>
                  <p:nvPr/>
                </p:nvSpPr>
                <p:spPr>
                  <a:xfrm>
                    <a:off x="19457259"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33" name="Google Shape;6133;p38"/>
                <p:cNvGrpSpPr/>
                <p:nvPr/>
              </p:nvGrpSpPr>
              <p:grpSpPr>
                <a:xfrm>
                  <a:off x="19877523" y="-265070"/>
                  <a:ext cx="61381" cy="68935"/>
                  <a:chOff x="19877523" y="-265070"/>
                  <a:chExt cx="61381" cy="68935"/>
                </a:xfrm>
              </p:grpSpPr>
              <p:sp>
                <p:nvSpPr>
                  <p:cNvPr id="6134" name="Google Shape;6134;p38"/>
                  <p:cNvSpPr/>
                  <p:nvPr/>
                </p:nvSpPr>
                <p:spPr>
                  <a:xfrm>
                    <a:off x="19917192"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35" name="Google Shape;6135;p38"/>
                  <p:cNvSpPr/>
                  <p:nvPr/>
                </p:nvSpPr>
                <p:spPr>
                  <a:xfrm>
                    <a:off x="19877523" y="-26507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136" name="Google Shape;6136;p38"/>
              <p:cNvGrpSpPr/>
              <p:nvPr/>
            </p:nvGrpSpPr>
            <p:grpSpPr>
              <a:xfrm>
                <a:off x="16514858" y="189732"/>
                <a:ext cx="3424046" cy="68952"/>
                <a:chOff x="16514858" y="189732"/>
                <a:chExt cx="3424046" cy="68952"/>
              </a:xfrm>
            </p:grpSpPr>
            <p:grpSp>
              <p:nvGrpSpPr>
                <p:cNvPr id="6137" name="Google Shape;6137;p38"/>
                <p:cNvGrpSpPr/>
                <p:nvPr/>
              </p:nvGrpSpPr>
              <p:grpSpPr>
                <a:xfrm>
                  <a:off x="16514858" y="189732"/>
                  <a:ext cx="61382" cy="68935"/>
                  <a:chOff x="16514858" y="189732"/>
                  <a:chExt cx="61382" cy="68935"/>
                </a:xfrm>
              </p:grpSpPr>
              <p:sp>
                <p:nvSpPr>
                  <p:cNvPr id="6138" name="Google Shape;6138;p38"/>
                  <p:cNvSpPr/>
                  <p:nvPr/>
                </p:nvSpPr>
                <p:spPr>
                  <a:xfrm>
                    <a:off x="16554531"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39" name="Google Shape;6139;p38"/>
                  <p:cNvSpPr/>
                  <p:nvPr/>
                </p:nvSpPr>
                <p:spPr>
                  <a:xfrm>
                    <a:off x="16514858" y="18973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40" name="Google Shape;6140;p38"/>
                <p:cNvGrpSpPr/>
                <p:nvPr/>
              </p:nvGrpSpPr>
              <p:grpSpPr>
                <a:xfrm>
                  <a:off x="16935261" y="189765"/>
                  <a:ext cx="61318" cy="68919"/>
                  <a:chOff x="16935261" y="189765"/>
                  <a:chExt cx="61318" cy="68919"/>
                </a:xfrm>
              </p:grpSpPr>
              <p:sp>
                <p:nvSpPr>
                  <p:cNvPr id="6141" name="Google Shape;6141;p38"/>
                  <p:cNvSpPr/>
                  <p:nvPr/>
                </p:nvSpPr>
                <p:spPr>
                  <a:xfrm>
                    <a:off x="16974864" y="19139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42" name="Google Shape;6142;p38"/>
                  <p:cNvSpPr/>
                  <p:nvPr/>
                </p:nvSpPr>
                <p:spPr>
                  <a:xfrm>
                    <a:off x="1693526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43" name="Google Shape;6143;p38"/>
                <p:cNvGrpSpPr/>
                <p:nvPr/>
              </p:nvGrpSpPr>
              <p:grpSpPr>
                <a:xfrm>
                  <a:off x="17355600" y="189765"/>
                  <a:ext cx="61318" cy="68919"/>
                  <a:chOff x="17355600" y="189765"/>
                  <a:chExt cx="61318" cy="68919"/>
                </a:xfrm>
              </p:grpSpPr>
              <p:sp>
                <p:nvSpPr>
                  <p:cNvPr id="6144" name="Google Shape;6144;p38"/>
                  <p:cNvSpPr/>
                  <p:nvPr/>
                </p:nvSpPr>
                <p:spPr>
                  <a:xfrm>
                    <a:off x="17395198"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45" name="Google Shape;6145;p38"/>
                  <p:cNvSpPr/>
                  <p:nvPr/>
                </p:nvSpPr>
                <p:spPr>
                  <a:xfrm>
                    <a:off x="17355600"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46" name="Google Shape;6146;p38"/>
                <p:cNvGrpSpPr/>
                <p:nvPr/>
              </p:nvGrpSpPr>
              <p:grpSpPr>
                <a:xfrm>
                  <a:off x="17775927" y="189765"/>
                  <a:ext cx="61318" cy="68919"/>
                  <a:chOff x="17775927" y="189765"/>
                  <a:chExt cx="61318" cy="68919"/>
                </a:xfrm>
              </p:grpSpPr>
              <p:sp>
                <p:nvSpPr>
                  <p:cNvPr id="6147" name="Google Shape;6147;p38"/>
                  <p:cNvSpPr/>
                  <p:nvPr/>
                </p:nvSpPr>
                <p:spPr>
                  <a:xfrm>
                    <a:off x="17815530"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48" name="Google Shape;6148;p38"/>
                  <p:cNvSpPr/>
                  <p:nvPr/>
                </p:nvSpPr>
                <p:spPr>
                  <a:xfrm>
                    <a:off x="17775927"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49" name="Google Shape;6149;p38"/>
                <p:cNvGrpSpPr/>
                <p:nvPr/>
              </p:nvGrpSpPr>
              <p:grpSpPr>
                <a:xfrm>
                  <a:off x="18196266" y="189765"/>
                  <a:ext cx="61318" cy="68919"/>
                  <a:chOff x="18196266" y="189765"/>
                  <a:chExt cx="61318" cy="68919"/>
                </a:xfrm>
              </p:grpSpPr>
              <p:sp>
                <p:nvSpPr>
                  <p:cNvPr id="6150" name="Google Shape;6150;p38"/>
                  <p:cNvSpPr/>
                  <p:nvPr/>
                </p:nvSpPr>
                <p:spPr>
                  <a:xfrm>
                    <a:off x="18235859"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51" name="Google Shape;6151;p38"/>
                  <p:cNvSpPr/>
                  <p:nvPr/>
                </p:nvSpPr>
                <p:spPr>
                  <a:xfrm>
                    <a:off x="18196266"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52" name="Google Shape;6152;p38"/>
                <p:cNvGrpSpPr/>
                <p:nvPr/>
              </p:nvGrpSpPr>
              <p:grpSpPr>
                <a:xfrm>
                  <a:off x="18616594" y="189765"/>
                  <a:ext cx="61318" cy="68919"/>
                  <a:chOff x="18616594" y="189765"/>
                  <a:chExt cx="61318" cy="68919"/>
                </a:xfrm>
              </p:grpSpPr>
              <p:sp>
                <p:nvSpPr>
                  <p:cNvPr id="6153" name="Google Shape;6153;p38"/>
                  <p:cNvSpPr/>
                  <p:nvPr/>
                </p:nvSpPr>
                <p:spPr>
                  <a:xfrm>
                    <a:off x="18656195"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54" name="Google Shape;6154;p38"/>
                  <p:cNvSpPr/>
                  <p:nvPr/>
                </p:nvSpPr>
                <p:spPr>
                  <a:xfrm>
                    <a:off x="18616594"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55" name="Google Shape;6155;p38"/>
                <p:cNvGrpSpPr/>
                <p:nvPr/>
              </p:nvGrpSpPr>
              <p:grpSpPr>
                <a:xfrm>
                  <a:off x="19036931" y="189765"/>
                  <a:ext cx="61318" cy="68919"/>
                  <a:chOff x="19036931" y="189765"/>
                  <a:chExt cx="61318" cy="68919"/>
                </a:xfrm>
              </p:grpSpPr>
              <p:sp>
                <p:nvSpPr>
                  <p:cNvPr id="6156" name="Google Shape;6156;p38"/>
                  <p:cNvSpPr/>
                  <p:nvPr/>
                </p:nvSpPr>
                <p:spPr>
                  <a:xfrm>
                    <a:off x="19076527"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57" name="Google Shape;6157;p38"/>
                  <p:cNvSpPr/>
                  <p:nvPr/>
                </p:nvSpPr>
                <p:spPr>
                  <a:xfrm>
                    <a:off x="1903693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58" name="Google Shape;6158;p38"/>
                <p:cNvGrpSpPr/>
                <p:nvPr/>
              </p:nvGrpSpPr>
              <p:grpSpPr>
                <a:xfrm>
                  <a:off x="19457259" y="189765"/>
                  <a:ext cx="61318" cy="68919"/>
                  <a:chOff x="19457259" y="189765"/>
                  <a:chExt cx="61318" cy="68919"/>
                </a:xfrm>
              </p:grpSpPr>
              <p:sp>
                <p:nvSpPr>
                  <p:cNvPr id="6159" name="Google Shape;6159;p38"/>
                  <p:cNvSpPr/>
                  <p:nvPr/>
                </p:nvSpPr>
                <p:spPr>
                  <a:xfrm>
                    <a:off x="19496863"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60" name="Google Shape;6160;p38"/>
                  <p:cNvSpPr/>
                  <p:nvPr/>
                </p:nvSpPr>
                <p:spPr>
                  <a:xfrm>
                    <a:off x="19457259"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61" name="Google Shape;6161;p38"/>
                <p:cNvGrpSpPr/>
                <p:nvPr/>
              </p:nvGrpSpPr>
              <p:grpSpPr>
                <a:xfrm>
                  <a:off x="19877523" y="189732"/>
                  <a:ext cx="61381" cy="68935"/>
                  <a:chOff x="19877523" y="189732"/>
                  <a:chExt cx="61381" cy="68935"/>
                </a:xfrm>
              </p:grpSpPr>
              <p:sp>
                <p:nvSpPr>
                  <p:cNvPr id="6162" name="Google Shape;6162;p38"/>
                  <p:cNvSpPr/>
                  <p:nvPr/>
                </p:nvSpPr>
                <p:spPr>
                  <a:xfrm>
                    <a:off x="19917192"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63" name="Google Shape;6163;p38"/>
                  <p:cNvSpPr/>
                  <p:nvPr/>
                </p:nvSpPr>
                <p:spPr>
                  <a:xfrm>
                    <a:off x="19877523" y="18973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164" name="Google Shape;6164;p38"/>
              <p:cNvGrpSpPr/>
              <p:nvPr/>
            </p:nvGrpSpPr>
            <p:grpSpPr>
              <a:xfrm>
                <a:off x="16514858" y="644547"/>
                <a:ext cx="3424046" cy="68952"/>
                <a:chOff x="16514858" y="644547"/>
                <a:chExt cx="3424046" cy="68952"/>
              </a:xfrm>
            </p:grpSpPr>
            <p:grpSp>
              <p:nvGrpSpPr>
                <p:cNvPr id="6165" name="Google Shape;6165;p38"/>
                <p:cNvGrpSpPr/>
                <p:nvPr/>
              </p:nvGrpSpPr>
              <p:grpSpPr>
                <a:xfrm>
                  <a:off x="16514858" y="644547"/>
                  <a:ext cx="61382" cy="68935"/>
                  <a:chOff x="16514858" y="644547"/>
                  <a:chExt cx="61382" cy="68935"/>
                </a:xfrm>
              </p:grpSpPr>
              <p:sp>
                <p:nvSpPr>
                  <p:cNvPr id="6166" name="Google Shape;6166;p38"/>
                  <p:cNvSpPr/>
                  <p:nvPr/>
                </p:nvSpPr>
                <p:spPr>
                  <a:xfrm>
                    <a:off x="16554531"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67" name="Google Shape;6167;p38"/>
                  <p:cNvSpPr/>
                  <p:nvPr/>
                </p:nvSpPr>
                <p:spPr>
                  <a:xfrm>
                    <a:off x="16514858" y="64454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68" name="Google Shape;6168;p38"/>
                <p:cNvGrpSpPr/>
                <p:nvPr/>
              </p:nvGrpSpPr>
              <p:grpSpPr>
                <a:xfrm>
                  <a:off x="16935261" y="644580"/>
                  <a:ext cx="61318" cy="68919"/>
                  <a:chOff x="16935261" y="644580"/>
                  <a:chExt cx="61318" cy="68919"/>
                </a:xfrm>
              </p:grpSpPr>
              <p:sp>
                <p:nvSpPr>
                  <p:cNvPr id="6169" name="Google Shape;6169;p38"/>
                  <p:cNvSpPr/>
                  <p:nvPr/>
                </p:nvSpPr>
                <p:spPr>
                  <a:xfrm>
                    <a:off x="16974864" y="64620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70" name="Google Shape;6170;p38"/>
                  <p:cNvSpPr/>
                  <p:nvPr/>
                </p:nvSpPr>
                <p:spPr>
                  <a:xfrm>
                    <a:off x="1693526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71" name="Google Shape;6171;p38"/>
                <p:cNvGrpSpPr/>
                <p:nvPr/>
              </p:nvGrpSpPr>
              <p:grpSpPr>
                <a:xfrm>
                  <a:off x="17355600" y="644580"/>
                  <a:ext cx="61318" cy="68919"/>
                  <a:chOff x="17355600" y="644580"/>
                  <a:chExt cx="61318" cy="68919"/>
                </a:xfrm>
              </p:grpSpPr>
              <p:sp>
                <p:nvSpPr>
                  <p:cNvPr id="6172" name="Google Shape;6172;p38"/>
                  <p:cNvSpPr/>
                  <p:nvPr/>
                </p:nvSpPr>
                <p:spPr>
                  <a:xfrm>
                    <a:off x="17395198"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73" name="Google Shape;6173;p38"/>
                  <p:cNvSpPr/>
                  <p:nvPr/>
                </p:nvSpPr>
                <p:spPr>
                  <a:xfrm>
                    <a:off x="17355600"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74" name="Google Shape;6174;p38"/>
                <p:cNvGrpSpPr/>
                <p:nvPr/>
              </p:nvGrpSpPr>
              <p:grpSpPr>
                <a:xfrm>
                  <a:off x="17775927" y="644580"/>
                  <a:ext cx="61318" cy="68919"/>
                  <a:chOff x="17775927" y="644580"/>
                  <a:chExt cx="61318" cy="68919"/>
                </a:xfrm>
              </p:grpSpPr>
              <p:sp>
                <p:nvSpPr>
                  <p:cNvPr id="6175" name="Google Shape;6175;p38"/>
                  <p:cNvSpPr/>
                  <p:nvPr/>
                </p:nvSpPr>
                <p:spPr>
                  <a:xfrm>
                    <a:off x="17815530"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76" name="Google Shape;6176;p38"/>
                  <p:cNvSpPr/>
                  <p:nvPr/>
                </p:nvSpPr>
                <p:spPr>
                  <a:xfrm>
                    <a:off x="17775927"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77" name="Google Shape;6177;p38"/>
                <p:cNvGrpSpPr/>
                <p:nvPr/>
              </p:nvGrpSpPr>
              <p:grpSpPr>
                <a:xfrm>
                  <a:off x="18196266" y="644580"/>
                  <a:ext cx="61318" cy="68919"/>
                  <a:chOff x="18196266" y="644580"/>
                  <a:chExt cx="61318" cy="68919"/>
                </a:xfrm>
              </p:grpSpPr>
              <p:sp>
                <p:nvSpPr>
                  <p:cNvPr id="6178" name="Google Shape;6178;p38"/>
                  <p:cNvSpPr/>
                  <p:nvPr/>
                </p:nvSpPr>
                <p:spPr>
                  <a:xfrm>
                    <a:off x="18235859"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79" name="Google Shape;6179;p38"/>
                  <p:cNvSpPr/>
                  <p:nvPr/>
                </p:nvSpPr>
                <p:spPr>
                  <a:xfrm>
                    <a:off x="18196266"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80" name="Google Shape;6180;p38"/>
                <p:cNvGrpSpPr/>
                <p:nvPr/>
              </p:nvGrpSpPr>
              <p:grpSpPr>
                <a:xfrm>
                  <a:off x="18616594" y="644580"/>
                  <a:ext cx="61318" cy="68919"/>
                  <a:chOff x="18616594" y="644580"/>
                  <a:chExt cx="61318" cy="68919"/>
                </a:xfrm>
              </p:grpSpPr>
              <p:sp>
                <p:nvSpPr>
                  <p:cNvPr id="6181" name="Google Shape;6181;p38"/>
                  <p:cNvSpPr/>
                  <p:nvPr/>
                </p:nvSpPr>
                <p:spPr>
                  <a:xfrm>
                    <a:off x="18656195"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82" name="Google Shape;6182;p38"/>
                  <p:cNvSpPr/>
                  <p:nvPr/>
                </p:nvSpPr>
                <p:spPr>
                  <a:xfrm>
                    <a:off x="18616594"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83" name="Google Shape;6183;p38"/>
                <p:cNvGrpSpPr/>
                <p:nvPr/>
              </p:nvGrpSpPr>
              <p:grpSpPr>
                <a:xfrm>
                  <a:off x="19036931" y="644580"/>
                  <a:ext cx="61318" cy="68919"/>
                  <a:chOff x="19036931" y="644580"/>
                  <a:chExt cx="61318" cy="68919"/>
                </a:xfrm>
              </p:grpSpPr>
              <p:sp>
                <p:nvSpPr>
                  <p:cNvPr id="6184" name="Google Shape;6184;p38"/>
                  <p:cNvSpPr/>
                  <p:nvPr/>
                </p:nvSpPr>
                <p:spPr>
                  <a:xfrm>
                    <a:off x="19076527"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85" name="Google Shape;6185;p38"/>
                  <p:cNvSpPr/>
                  <p:nvPr/>
                </p:nvSpPr>
                <p:spPr>
                  <a:xfrm>
                    <a:off x="1903693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86" name="Google Shape;6186;p38"/>
                <p:cNvGrpSpPr/>
                <p:nvPr/>
              </p:nvGrpSpPr>
              <p:grpSpPr>
                <a:xfrm>
                  <a:off x="19457259" y="644580"/>
                  <a:ext cx="61318" cy="68919"/>
                  <a:chOff x="19457259" y="644580"/>
                  <a:chExt cx="61318" cy="68919"/>
                </a:xfrm>
              </p:grpSpPr>
              <p:sp>
                <p:nvSpPr>
                  <p:cNvPr id="6187" name="Google Shape;6187;p38"/>
                  <p:cNvSpPr/>
                  <p:nvPr/>
                </p:nvSpPr>
                <p:spPr>
                  <a:xfrm>
                    <a:off x="19496863"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88" name="Google Shape;6188;p38"/>
                  <p:cNvSpPr/>
                  <p:nvPr/>
                </p:nvSpPr>
                <p:spPr>
                  <a:xfrm>
                    <a:off x="19457259"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89" name="Google Shape;6189;p38"/>
                <p:cNvGrpSpPr/>
                <p:nvPr/>
              </p:nvGrpSpPr>
              <p:grpSpPr>
                <a:xfrm>
                  <a:off x="19877523" y="644547"/>
                  <a:ext cx="61381" cy="68935"/>
                  <a:chOff x="19877523" y="644547"/>
                  <a:chExt cx="61381" cy="68935"/>
                </a:xfrm>
              </p:grpSpPr>
              <p:sp>
                <p:nvSpPr>
                  <p:cNvPr id="6190" name="Google Shape;6190;p38"/>
                  <p:cNvSpPr/>
                  <p:nvPr/>
                </p:nvSpPr>
                <p:spPr>
                  <a:xfrm>
                    <a:off x="19917192"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91" name="Google Shape;6191;p38"/>
                  <p:cNvSpPr/>
                  <p:nvPr/>
                </p:nvSpPr>
                <p:spPr>
                  <a:xfrm>
                    <a:off x="19877523" y="64454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192" name="Google Shape;6192;p38"/>
              <p:cNvGrpSpPr/>
              <p:nvPr/>
            </p:nvGrpSpPr>
            <p:grpSpPr>
              <a:xfrm>
                <a:off x="16514858" y="1099351"/>
                <a:ext cx="3424046" cy="68951"/>
                <a:chOff x="16514858" y="1099351"/>
                <a:chExt cx="3424046" cy="68951"/>
              </a:xfrm>
            </p:grpSpPr>
            <p:grpSp>
              <p:nvGrpSpPr>
                <p:cNvPr id="6193" name="Google Shape;6193;p38"/>
                <p:cNvGrpSpPr/>
                <p:nvPr/>
              </p:nvGrpSpPr>
              <p:grpSpPr>
                <a:xfrm>
                  <a:off x="16514858" y="1099351"/>
                  <a:ext cx="61382" cy="68935"/>
                  <a:chOff x="16514858" y="1099351"/>
                  <a:chExt cx="61382" cy="68935"/>
                </a:xfrm>
              </p:grpSpPr>
              <p:sp>
                <p:nvSpPr>
                  <p:cNvPr id="6194" name="Google Shape;6194;p38"/>
                  <p:cNvSpPr/>
                  <p:nvPr/>
                </p:nvSpPr>
                <p:spPr>
                  <a:xfrm>
                    <a:off x="16554531"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95" name="Google Shape;6195;p38"/>
                  <p:cNvSpPr/>
                  <p:nvPr/>
                </p:nvSpPr>
                <p:spPr>
                  <a:xfrm>
                    <a:off x="16514858" y="1099351"/>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96" name="Google Shape;6196;p38"/>
                <p:cNvGrpSpPr/>
                <p:nvPr/>
              </p:nvGrpSpPr>
              <p:grpSpPr>
                <a:xfrm>
                  <a:off x="16935261" y="1099383"/>
                  <a:ext cx="61318" cy="68919"/>
                  <a:chOff x="16935261" y="1099383"/>
                  <a:chExt cx="61318" cy="68919"/>
                </a:xfrm>
              </p:grpSpPr>
              <p:sp>
                <p:nvSpPr>
                  <p:cNvPr id="6197" name="Google Shape;6197;p38"/>
                  <p:cNvSpPr/>
                  <p:nvPr/>
                </p:nvSpPr>
                <p:spPr>
                  <a:xfrm>
                    <a:off x="16974864" y="110100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198" name="Google Shape;6198;p38"/>
                  <p:cNvSpPr/>
                  <p:nvPr/>
                </p:nvSpPr>
                <p:spPr>
                  <a:xfrm>
                    <a:off x="1693526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199" name="Google Shape;6199;p38"/>
                <p:cNvGrpSpPr/>
                <p:nvPr/>
              </p:nvGrpSpPr>
              <p:grpSpPr>
                <a:xfrm>
                  <a:off x="17355600" y="1099383"/>
                  <a:ext cx="61318" cy="68919"/>
                  <a:chOff x="17355600" y="1099383"/>
                  <a:chExt cx="61318" cy="68919"/>
                </a:xfrm>
              </p:grpSpPr>
              <p:sp>
                <p:nvSpPr>
                  <p:cNvPr id="6200" name="Google Shape;6200;p38"/>
                  <p:cNvSpPr/>
                  <p:nvPr/>
                </p:nvSpPr>
                <p:spPr>
                  <a:xfrm>
                    <a:off x="17395198"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01" name="Google Shape;6201;p38"/>
                  <p:cNvSpPr/>
                  <p:nvPr/>
                </p:nvSpPr>
                <p:spPr>
                  <a:xfrm>
                    <a:off x="17355600"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02" name="Google Shape;6202;p38"/>
                <p:cNvGrpSpPr/>
                <p:nvPr/>
              </p:nvGrpSpPr>
              <p:grpSpPr>
                <a:xfrm>
                  <a:off x="17775927" y="1099383"/>
                  <a:ext cx="61318" cy="68919"/>
                  <a:chOff x="17775927" y="1099383"/>
                  <a:chExt cx="61318" cy="68919"/>
                </a:xfrm>
              </p:grpSpPr>
              <p:sp>
                <p:nvSpPr>
                  <p:cNvPr id="6203" name="Google Shape;6203;p38"/>
                  <p:cNvSpPr/>
                  <p:nvPr/>
                </p:nvSpPr>
                <p:spPr>
                  <a:xfrm>
                    <a:off x="17815530"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04" name="Google Shape;6204;p38"/>
                  <p:cNvSpPr/>
                  <p:nvPr/>
                </p:nvSpPr>
                <p:spPr>
                  <a:xfrm>
                    <a:off x="17775927"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05" name="Google Shape;6205;p38"/>
                <p:cNvGrpSpPr/>
                <p:nvPr/>
              </p:nvGrpSpPr>
              <p:grpSpPr>
                <a:xfrm>
                  <a:off x="18196266" y="1099383"/>
                  <a:ext cx="61318" cy="68919"/>
                  <a:chOff x="18196266" y="1099383"/>
                  <a:chExt cx="61318" cy="68919"/>
                </a:xfrm>
              </p:grpSpPr>
              <p:sp>
                <p:nvSpPr>
                  <p:cNvPr id="6206" name="Google Shape;6206;p38"/>
                  <p:cNvSpPr/>
                  <p:nvPr/>
                </p:nvSpPr>
                <p:spPr>
                  <a:xfrm>
                    <a:off x="18235859"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07" name="Google Shape;6207;p38"/>
                  <p:cNvSpPr/>
                  <p:nvPr/>
                </p:nvSpPr>
                <p:spPr>
                  <a:xfrm>
                    <a:off x="18196266"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08" name="Google Shape;6208;p38"/>
                <p:cNvGrpSpPr/>
                <p:nvPr/>
              </p:nvGrpSpPr>
              <p:grpSpPr>
                <a:xfrm>
                  <a:off x="18616594" y="1099383"/>
                  <a:ext cx="61318" cy="68919"/>
                  <a:chOff x="18616594" y="1099383"/>
                  <a:chExt cx="61318" cy="68919"/>
                </a:xfrm>
              </p:grpSpPr>
              <p:sp>
                <p:nvSpPr>
                  <p:cNvPr id="6209" name="Google Shape;6209;p38"/>
                  <p:cNvSpPr/>
                  <p:nvPr/>
                </p:nvSpPr>
                <p:spPr>
                  <a:xfrm>
                    <a:off x="18656195"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0" name="Google Shape;6210;p38"/>
                  <p:cNvSpPr/>
                  <p:nvPr/>
                </p:nvSpPr>
                <p:spPr>
                  <a:xfrm>
                    <a:off x="18616594"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11" name="Google Shape;6211;p38"/>
                <p:cNvGrpSpPr/>
                <p:nvPr/>
              </p:nvGrpSpPr>
              <p:grpSpPr>
                <a:xfrm>
                  <a:off x="19036931" y="1099383"/>
                  <a:ext cx="61318" cy="68919"/>
                  <a:chOff x="19036931" y="1099383"/>
                  <a:chExt cx="61318" cy="68919"/>
                </a:xfrm>
              </p:grpSpPr>
              <p:sp>
                <p:nvSpPr>
                  <p:cNvPr id="6212" name="Google Shape;6212;p38"/>
                  <p:cNvSpPr/>
                  <p:nvPr/>
                </p:nvSpPr>
                <p:spPr>
                  <a:xfrm>
                    <a:off x="19076527"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3" name="Google Shape;6213;p38"/>
                  <p:cNvSpPr/>
                  <p:nvPr/>
                </p:nvSpPr>
                <p:spPr>
                  <a:xfrm>
                    <a:off x="1903693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14" name="Google Shape;6214;p38"/>
                <p:cNvGrpSpPr/>
                <p:nvPr/>
              </p:nvGrpSpPr>
              <p:grpSpPr>
                <a:xfrm>
                  <a:off x="19457259" y="1099383"/>
                  <a:ext cx="61318" cy="68919"/>
                  <a:chOff x="19457259" y="1099383"/>
                  <a:chExt cx="61318" cy="68919"/>
                </a:xfrm>
              </p:grpSpPr>
              <p:sp>
                <p:nvSpPr>
                  <p:cNvPr id="6215" name="Google Shape;6215;p38"/>
                  <p:cNvSpPr/>
                  <p:nvPr/>
                </p:nvSpPr>
                <p:spPr>
                  <a:xfrm>
                    <a:off x="19496863"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6" name="Google Shape;6216;p38"/>
                  <p:cNvSpPr/>
                  <p:nvPr/>
                </p:nvSpPr>
                <p:spPr>
                  <a:xfrm>
                    <a:off x="19457259"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17" name="Google Shape;6217;p38"/>
                <p:cNvGrpSpPr/>
                <p:nvPr/>
              </p:nvGrpSpPr>
              <p:grpSpPr>
                <a:xfrm>
                  <a:off x="19877523" y="1099351"/>
                  <a:ext cx="61381" cy="68935"/>
                  <a:chOff x="19877523" y="1099351"/>
                  <a:chExt cx="61381" cy="68935"/>
                </a:xfrm>
              </p:grpSpPr>
              <p:sp>
                <p:nvSpPr>
                  <p:cNvPr id="6218" name="Google Shape;6218;p38"/>
                  <p:cNvSpPr/>
                  <p:nvPr/>
                </p:nvSpPr>
                <p:spPr>
                  <a:xfrm>
                    <a:off x="19917192"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19" name="Google Shape;6219;p38"/>
                  <p:cNvSpPr/>
                  <p:nvPr/>
                </p:nvSpPr>
                <p:spPr>
                  <a:xfrm>
                    <a:off x="19877523" y="1099351"/>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220" name="Google Shape;6220;p38"/>
              <p:cNvGrpSpPr/>
              <p:nvPr/>
            </p:nvGrpSpPr>
            <p:grpSpPr>
              <a:xfrm>
                <a:off x="16514858" y="1554154"/>
                <a:ext cx="3424046" cy="68951"/>
                <a:chOff x="16514858" y="1554154"/>
                <a:chExt cx="3424046" cy="68951"/>
              </a:xfrm>
            </p:grpSpPr>
            <p:grpSp>
              <p:nvGrpSpPr>
                <p:cNvPr id="6221" name="Google Shape;6221;p38"/>
                <p:cNvGrpSpPr/>
                <p:nvPr/>
              </p:nvGrpSpPr>
              <p:grpSpPr>
                <a:xfrm>
                  <a:off x="16514858" y="1554154"/>
                  <a:ext cx="61382" cy="68935"/>
                  <a:chOff x="16514858" y="1554154"/>
                  <a:chExt cx="61382" cy="68935"/>
                </a:xfrm>
              </p:grpSpPr>
              <p:sp>
                <p:nvSpPr>
                  <p:cNvPr id="6222" name="Google Shape;6222;p38"/>
                  <p:cNvSpPr/>
                  <p:nvPr/>
                </p:nvSpPr>
                <p:spPr>
                  <a:xfrm>
                    <a:off x="16554531"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23" name="Google Shape;6223;p38"/>
                  <p:cNvSpPr/>
                  <p:nvPr/>
                </p:nvSpPr>
                <p:spPr>
                  <a:xfrm>
                    <a:off x="16514858" y="155415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24" name="Google Shape;6224;p38"/>
                <p:cNvGrpSpPr/>
                <p:nvPr/>
              </p:nvGrpSpPr>
              <p:grpSpPr>
                <a:xfrm>
                  <a:off x="16935261" y="1554186"/>
                  <a:ext cx="61318" cy="68919"/>
                  <a:chOff x="16935261" y="1554186"/>
                  <a:chExt cx="61318" cy="68919"/>
                </a:xfrm>
              </p:grpSpPr>
              <p:sp>
                <p:nvSpPr>
                  <p:cNvPr id="6225" name="Google Shape;6225;p38"/>
                  <p:cNvSpPr/>
                  <p:nvPr/>
                </p:nvSpPr>
                <p:spPr>
                  <a:xfrm>
                    <a:off x="16974864" y="1555808"/>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26" name="Google Shape;6226;p38"/>
                  <p:cNvSpPr/>
                  <p:nvPr/>
                </p:nvSpPr>
                <p:spPr>
                  <a:xfrm>
                    <a:off x="1693526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27" name="Google Shape;6227;p38"/>
                <p:cNvGrpSpPr/>
                <p:nvPr/>
              </p:nvGrpSpPr>
              <p:grpSpPr>
                <a:xfrm>
                  <a:off x="17355600" y="1554186"/>
                  <a:ext cx="61318" cy="68919"/>
                  <a:chOff x="17355600" y="1554186"/>
                  <a:chExt cx="61318" cy="68919"/>
                </a:xfrm>
              </p:grpSpPr>
              <p:sp>
                <p:nvSpPr>
                  <p:cNvPr id="6228" name="Google Shape;6228;p38"/>
                  <p:cNvSpPr/>
                  <p:nvPr/>
                </p:nvSpPr>
                <p:spPr>
                  <a:xfrm>
                    <a:off x="17395198"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29" name="Google Shape;6229;p38"/>
                  <p:cNvSpPr/>
                  <p:nvPr/>
                </p:nvSpPr>
                <p:spPr>
                  <a:xfrm>
                    <a:off x="17355600"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30" name="Google Shape;6230;p38"/>
                <p:cNvGrpSpPr/>
                <p:nvPr/>
              </p:nvGrpSpPr>
              <p:grpSpPr>
                <a:xfrm>
                  <a:off x="17775927" y="1554186"/>
                  <a:ext cx="61318" cy="68919"/>
                  <a:chOff x="17775927" y="1554186"/>
                  <a:chExt cx="61318" cy="68919"/>
                </a:xfrm>
              </p:grpSpPr>
              <p:sp>
                <p:nvSpPr>
                  <p:cNvPr id="6231" name="Google Shape;6231;p38"/>
                  <p:cNvSpPr/>
                  <p:nvPr/>
                </p:nvSpPr>
                <p:spPr>
                  <a:xfrm>
                    <a:off x="17815530"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32" name="Google Shape;6232;p38"/>
                  <p:cNvSpPr/>
                  <p:nvPr/>
                </p:nvSpPr>
                <p:spPr>
                  <a:xfrm>
                    <a:off x="17775927"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33" name="Google Shape;6233;p38"/>
                <p:cNvGrpSpPr/>
                <p:nvPr/>
              </p:nvGrpSpPr>
              <p:grpSpPr>
                <a:xfrm>
                  <a:off x="18196266" y="1554186"/>
                  <a:ext cx="61318" cy="68919"/>
                  <a:chOff x="18196266" y="1554186"/>
                  <a:chExt cx="61318" cy="68919"/>
                </a:xfrm>
              </p:grpSpPr>
              <p:sp>
                <p:nvSpPr>
                  <p:cNvPr id="6234" name="Google Shape;6234;p38"/>
                  <p:cNvSpPr/>
                  <p:nvPr/>
                </p:nvSpPr>
                <p:spPr>
                  <a:xfrm>
                    <a:off x="18235859"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35" name="Google Shape;6235;p38"/>
                  <p:cNvSpPr/>
                  <p:nvPr/>
                </p:nvSpPr>
                <p:spPr>
                  <a:xfrm>
                    <a:off x="18196266"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36" name="Google Shape;6236;p38"/>
                <p:cNvGrpSpPr/>
                <p:nvPr/>
              </p:nvGrpSpPr>
              <p:grpSpPr>
                <a:xfrm>
                  <a:off x="18616594" y="1554186"/>
                  <a:ext cx="61318" cy="68919"/>
                  <a:chOff x="18616594" y="1554186"/>
                  <a:chExt cx="61318" cy="68919"/>
                </a:xfrm>
              </p:grpSpPr>
              <p:sp>
                <p:nvSpPr>
                  <p:cNvPr id="6237" name="Google Shape;6237;p38"/>
                  <p:cNvSpPr/>
                  <p:nvPr/>
                </p:nvSpPr>
                <p:spPr>
                  <a:xfrm>
                    <a:off x="18656195"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38" name="Google Shape;6238;p38"/>
                  <p:cNvSpPr/>
                  <p:nvPr/>
                </p:nvSpPr>
                <p:spPr>
                  <a:xfrm>
                    <a:off x="18616594"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39" name="Google Shape;6239;p38"/>
                <p:cNvGrpSpPr/>
                <p:nvPr/>
              </p:nvGrpSpPr>
              <p:grpSpPr>
                <a:xfrm>
                  <a:off x="19036931" y="1554186"/>
                  <a:ext cx="61318" cy="68919"/>
                  <a:chOff x="19036931" y="1554186"/>
                  <a:chExt cx="61318" cy="68919"/>
                </a:xfrm>
              </p:grpSpPr>
              <p:sp>
                <p:nvSpPr>
                  <p:cNvPr id="6240" name="Google Shape;6240;p38"/>
                  <p:cNvSpPr/>
                  <p:nvPr/>
                </p:nvSpPr>
                <p:spPr>
                  <a:xfrm>
                    <a:off x="19076527"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41" name="Google Shape;6241;p38"/>
                  <p:cNvSpPr/>
                  <p:nvPr/>
                </p:nvSpPr>
                <p:spPr>
                  <a:xfrm>
                    <a:off x="1903693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42" name="Google Shape;6242;p38"/>
                <p:cNvGrpSpPr/>
                <p:nvPr/>
              </p:nvGrpSpPr>
              <p:grpSpPr>
                <a:xfrm>
                  <a:off x="19457259" y="1554186"/>
                  <a:ext cx="61318" cy="68919"/>
                  <a:chOff x="19457259" y="1554186"/>
                  <a:chExt cx="61318" cy="68919"/>
                </a:xfrm>
              </p:grpSpPr>
              <p:sp>
                <p:nvSpPr>
                  <p:cNvPr id="6243" name="Google Shape;6243;p38"/>
                  <p:cNvSpPr/>
                  <p:nvPr/>
                </p:nvSpPr>
                <p:spPr>
                  <a:xfrm>
                    <a:off x="19496863"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44" name="Google Shape;6244;p38"/>
                  <p:cNvSpPr/>
                  <p:nvPr/>
                </p:nvSpPr>
                <p:spPr>
                  <a:xfrm>
                    <a:off x="19457259"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45" name="Google Shape;6245;p38"/>
                <p:cNvGrpSpPr/>
                <p:nvPr/>
              </p:nvGrpSpPr>
              <p:grpSpPr>
                <a:xfrm>
                  <a:off x="19877523" y="1554154"/>
                  <a:ext cx="61381" cy="68935"/>
                  <a:chOff x="19877523" y="1554154"/>
                  <a:chExt cx="61381" cy="68935"/>
                </a:xfrm>
              </p:grpSpPr>
              <p:sp>
                <p:nvSpPr>
                  <p:cNvPr id="6246" name="Google Shape;6246;p38"/>
                  <p:cNvSpPr/>
                  <p:nvPr/>
                </p:nvSpPr>
                <p:spPr>
                  <a:xfrm>
                    <a:off x="19917192"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47" name="Google Shape;6247;p38"/>
                  <p:cNvSpPr/>
                  <p:nvPr/>
                </p:nvSpPr>
                <p:spPr>
                  <a:xfrm>
                    <a:off x="19877523" y="155415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248" name="Google Shape;6248;p38"/>
              <p:cNvGrpSpPr/>
              <p:nvPr/>
            </p:nvGrpSpPr>
            <p:grpSpPr>
              <a:xfrm>
                <a:off x="16514858" y="2008957"/>
                <a:ext cx="3424046" cy="68951"/>
                <a:chOff x="16514858" y="2008957"/>
                <a:chExt cx="3424046" cy="68951"/>
              </a:xfrm>
            </p:grpSpPr>
            <p:grpSp>
              <p:nvGrpSpPr>
                <p:cNvPr id="6249" name="Google Shape;6249;p38"/>
                <p:cNvGrpSpPr/>
                <p:nvPr/>
              </p:nvGrpSpPr>
              <p:grpSpPr>
                <a:xfrm>
                  <a:off x="16514858" y="2008957"/>
                  <a:ext cx="61382" cy="68935"/>
                  <a:chOff x="16514858" y="2008957"/>
                  <a:chExt cx="61382" cy="68935"/>
                </a:xfrm>
              </p:grpSpPr>
              <p:sp>
                <p:nvSpPr>
                  <p:cNvPr id="6250" name="Google Shape;6250;p38"/>
                  <p:cNvSpPr/>
                  <p:nvPr/>
                </p:nvSpPr>
                <p:spPr>
                  <a:xfrm>
                    <a:off x="16554531"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51" name="Google Shape;6251;p38"/>
                  <p:cNvSpPr/>
                  <p:nvPr/>
                </p:nvSpPr>
                <p:spPr>
                  <a:xfrm>
                    <a:off x="16514858" y="2008957"/>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52" name="Google Shape;6252;p38"/>
                <p:cNvGrpSpPr/>
                <p:nvPr/>
              </p:nvGrpSpPr>
              <p:grpSpPr>
                <a:xfrm>
                  <a:off x="16935261" y="2008989"/>
                  <a:ext cx="61318" cy="68919"/>
                  <a:chOff x="16935261" y="2008989"/>
                  <a:chExt cx="61318" cy="68919"/>
                </a:xfrm>
              </p:grpSpPr>
              <p:sp>
                <p:nvSpPr>
                  <p:cNvPr id="6253" name="Google Shape;6253;p38"/>
                  <p:cNvSpPr/>
                  <p:nvPr/>
                </p:nvSpPr>
                <p:spPr>
                  <a:xfrm>
                    <a:off x="16974864" y="2010620"/>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54" name="Google Shape;6254;p38"/>
                  <p:cNvSpPr/>
                  <p:nvPr/>
                </p:nvSpPr>
                <p:spPr>
                  <a:xfrm>
                    <a:off x="1693526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55" name="Google Shape;6255;p38"/>
                <p:cNvGrpSpPr/>
                <p:nvPr/>
              </p:nvGrpSpPr>
              <p:grpSpPr>
                <a:xfrm>
                  <a:off x="17355600" y="2008989"/>
                  <a:ext cx="61318" cy="68919"/>
                  <a:chOff x="17355600" y="2008989"/>
                  <a:chExt cx="61318" cy="68919"/>
                </a:xfrm>
              </p:grpSpPr>
              <p:sp>
                <p:nvSpPr>
                  <p:cNvPr id="6256" name="Google Shape;6256;p38"/>
                  <p:cNvSpPr/>
                  <p:nvPr/>
                </p:nvSpPr>
                <p:spPr>
                  <a:xfrm>
                    <a:off x="17395198"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57" name="Google Shape;6257;p38"/>
                  <p:cNvSpPr/>
                  <p:nvPr/>
                </p:nvSpPr>
                <p:spPr>
                  <a:xfrm>
                    <a:off x="17355600"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58" name="Google Shape;6258;p38"/>
                <p:cNvGrpSpPr/>
                <p:nvPr/>
              </p:nvGrpSpPr>
              <p:grpSpPr>
                <a:xfrm>
                  <a:off x="17775927" y="2008989"/>
                  <a:ext cx="61318" cy="68919"/>
                  <a:chOff x="17775927" y="2008989"/>
                  <a:chExt cx="61318" cy="68919"/>
                </a:xfrm>
              </p:grpSpPr>
              <p:sp>
                <p:nvSpPr>
                  <p:cNvPr id="6259" name="Google Shape;6259;p38"/>
                  <p:cNvSpPr/>
                  <p:nvPr/>
                </p:nvSpPr>
                <p:spPr>
                  <a:xfrm>
                    <a:off x="17815530"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60" name="Google Shape;6260;p38"/>
                  <p:cNvSpPr/>
                  <p:nvPr/>
                </p:nvSpPr>
                <p:spPr>
                  <a:xfrm>
                    <a:off x="17775927"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61" name="Google Shape;6261;p38"/>
                <p:cNvGrpSpPr/>
                <p:nvPr/>
              </p:nvGrpSpPr>
              <p:grpSpPr>
                <a:xfrm>
                  <a:off x="18196266" y="2008989"/>
                  <a:ext cx="61318" cy="68919"/>
                  <a:chOff x="18196266" y="2008989"/>
                  <a:chExt cx="61318" cy="68919"/>
                </a:xfrm>
              </p:grpSpPr>
              <p:sp>
                <p:nvSpPr>
                  <p:cNvPr id="6262" name="Google Shape;6262;p38"/>
                  <p:cNvSpPr/>
                  <p:nvPr/>
                </p:nvSpPr>
                <p:spPr>
                  <a:xfrm>
                    <a:off x="18235859"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63" name="Google Shape;6263;p38"/>
                  <p:cNvSpPr/>
                  <p:nvPr/>
                </p:nvSpPr>
                <p:spPr>
                  <a:xfrm>
                    <a:off x="18196266"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64" name="Google Shape;6264;p38"/>
                <p:cNvGrpSpPr/>
                <p:nvPr/>
              </p:nvGrpSpPr>
              <p:grpSpPr>
                <a:xfrm>
                  <a:off x="18616594" y="2008989"/>
                  <a:ext cx="61318" cy="68919"/>
                  <a:chOff x="18616594" y="2008989"/>
                  <a:chExt cx="61318" cy="68919"/>
                </a:xfrm>
              </p:grpSpPr>
              <p:sp>
                <p:nvSpPr>
                  <p:cNvPr id="6265" name="Google Shape;6265;p38"/>
                  <p:cNvSpPr/>
                  <p:nvPr/>
                </p:nvSpPr>
                <p:spPr>
                  <a:xfrm>
                    <a:off x="18656195"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66" name="Google Shape;6266;p38"/>
                  <p:cNvSpPr/>
                  <p:nvPr/>
                </p:nvSpPr>
                <p:spPr>
                  <a:xfrm>
                    <a:off x="18616594"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67" name="Google Shape;6267;p38"/>
                <p:cNvGrpSpPr/>
                <p:nvPr/>
              </p:nvGrpSpPr>
              <p:grpSpPr>
                <a:xfrm>
                  <a:off x="19036931" y="2008989"/>
                  <a:ext cx="61318" cy="68919"/>
                  <a:chOff x="19036931" y="2008989"/>
                  <a:chExt cx="61318" cy="68919"/>
                </a:xfrm>
              </p:grpSpPr>
              <p:sp>
                <p:nvSpPr>
                  <p:cNvPr id="6268" name="Google Shape;6268;p38"/>
                  <p:cNvSpPr/>
                  <p:nvPr/>
                </p:nvSpPr>
                <p:spPr>
                  <a:xfrm>
                    <a:off x="19076527"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69" name="Google Shape;6269;p38"/>
                  <p:cNvSpPr/>
                  <p:nvPr/>
                </p:nvSpPr>
                <p:spPr>
                  <a:xfrm>
                    <a:off x="1903693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70" name="Google Shape;6270;p38"/>
                <p:cNvGrpSpPr/>
                <p:nvPr/>
              </p:nvGrpSpPr>
              <p:grpSpPr>
                <a:xfrm>
                  <a:off x="19457259" y="2008989"/>
                  <a:ext cx="61318" cy="68919"/>
                  <a:chOff x="19457259" y="2008989"/>
                  <a:chExt cx="61318" cy="68919"/>
                </a:xfrm>
              </p:grpSpPr>
              <p:sp>
                <p:nvSpPr>
                  <p:cNvPr id="6271" name="Google Shape;6271;p38"/>
                  <p:cNvSpPr/>
                  <p:nvPr/>
                </p:nvSpPr>
                <p:spPr>
                  <a:xfrm>
                    <a:off x="19496863"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72" name="Google Shape;6272;p38"/>
                  <p:cNvSpPr/>
                  <p:nvPr/>
                </p:nvSpPr>
                <p:spPr>
                  <a:xfrm>
                    <a:off x="19457259"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73" name="Google Shape;6273;p38"/>
                <p:cNvGrpSpPr/>
                <p:nvPr/>
              </p:nvGrpSpPr>
              <p:grpSpPr>
                <a:xfrm>
                  <a:off x="19877523" y="2008957"/>
                  <a:ext cx="61381" cy="68935"/>
                  <a:chOff x="19877523" y="2008957"/>
                  <a:chExt cx="61381" cy="68935"/>
                </a:xfrm>
              </p:grpSpPr>
              <p:sp>
                <p:nvSpPr>
                  <p:cNvPr id="6274" name="Google Shape;6274;p38"/>
                  <p:cNvSpPr/>
                  <p:nvPr/>
                </p:nvSpPr>
                <p:spPr>
                  <a:xfrm>
                    <a:off x="19917192"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75" name="Google Shape;6275;p38"/>
                  <p:cNvSpPr/>
                  <p:nvPr/>
                </p:nvSpPr>
                <p:spPr>
                  <a:xfrm>
                    <a:off x="19877523" y="2008957"/>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276" name="Google Shape;6276;p38"/>
              <p:cNvGrpSpPr/>
              <p:nvPr/>
            </p:nvGrpSpPr>
            <p:grpSpPr>
              <a:xfrm>
                <a:off x="16514858" y="2463760"/>
                <a:ext cx="3424046" cy="68952"/>
                <a:chOff x="16514858" y="2463760"/>
                <a:chExt cx="3424046" cy="68952"/>
              </a:xfrm>
            </p:grpSpPr>
            <p:grpSp>
              <p:nvGrpSpPr>
                <p:cNvPr id="6277" name="Google Shape;6277;p38"/>
                <p:cNvGrpSpPr/>
                <p:nvPr/>
              </p:nvGrpSpPr>
              <p:grpSpPr>
                <a:xfrm>
                  <a:off x="16514858" y="2463760"/>
                  <a:ext cx="61382" cy="68935"/>
                  <a:chOff x="16514858" y="2463760"/>
                  <a:chExt cx="61382" cy="68935"/>
                </a:xfrm>
              </p:grpSpPr>
              <p:sp>
                <p:nvSpPr>
                  <p:cNvPr id="6278" name="Google Shape;6278;p38"/>
                  <p:cNvSpPr/>
                  <p:nvPr/>
                </p:nvSpPr>
                <p:spPr>
                  <a:xfrm>
                    <a:off x="16554531"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79" name="Google Shape;6279;p38"/>
                  <p:cNvSpPr/>
                  <p:nvPr/>
                </p:nvSpPr>
                <p:spPr>
                  <a:xfrm>
                    <a:off x="16514858" y="2463760"/>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80" name="Google Shape;6280;p38"/>
                <p:cNvGrpSpPr/>
                <p:nvPr/>
              </p:nvGrpSpPr>
              <p:grpSpPr>
                <a:xfrm>
                  <a:off x="16935261" y="2463793"/>
                  <a:ext cx="61318" cy="68919"/>
                  <a:chOff x="16935261" y="2463793"/>
                  <a:chExt cx="61318" cy="68919"/>
                </a:xfrm>
              </p:grpSpPr>
              <p:sp>
                <p:nvSpPr>
                  <p:cNvPr id="6281" name="Google Shape;6281;p38"/>
                  <p:cNvSpPr/>
                  <p:nvPr/>
                </p:nvSpPr>
                <p:spPr>
                  <a:xfrm>
                    <a:off x="16974864" y="246542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82" name="Google Shape;6282;p38"/>
                  <p:cNvSpPr/>
                  <p:nvPr/>
                </p:nvSpPr>
                <p:spPr>
                  <a:xfrm>
                    <a:off x="1693526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83" name="Google Shape;6283;p38"/>
                <p:cNvGrpSpPr/>
                <p:nvPr/>
              </p:nvGrpSpPr>
              <p:grpSpPr>
                <a:xfrm>
                  <a:off x="17355600" y="2463793"/>
                  <a:ext cx="61318" cy="68919"/>
                  <a:chOff x="17355600" y="2463793"/>
                  <a:chExt cx="61318" cy="68919"/>
                </a:xfrm>
              </p:grpSpPr>
              <p:sp>
                <p:nvSpPr>
                  <p:cNvPr id="6284" name="Google Shape;6284;p38"/>
                  <p:cNvSpPr/>
                  <p:nvPr/>
                </p:nvSpPr>
                <p:spPr>
                  <a:xfrm>
                    <a:off x="17395198"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85" name="Google Shape;6285;p38"/>
                  <p:cNvSpPr/>
                  <p:nvPr/>
                </p:nvSpPr>
                <p:spPr>
                  <a:xfrm>
                    <a:off x="17355600"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86" name="Google Shape;6286;p38"/>
                <p:cNvGrpSpPr/>
                <p:nvPr/>
              </p:nvGrpSpPr>
              <p:grpSpPr>
                <a:xfrm>
                  <a:off x="17775927" y="2463793"/>
                  <a:ext cx="61318" cy="68919"/>
                  <a:chOff x="17775927" y="2463793"/>
                  <a:chExt cx="61318" cy="68919"/>
                </a:xfrm>
              </p:grpSpPr>
              <p:sp>
                <p:nvSpPr>
                  <p:cNvPr id="6287" name="Google Shape;6287;p38"/>
                  <p:cNvSpPr/>
                  <p:nvPr/>
                </p:nvSpPr>
                <p:spPr>
                  <a:xfrm>
                    <a:off x="17815530"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88" name="Google Shape;6288;p38"/>
                  <p:cNvSpPr/>
                  <p:nvPr/>
                </p:nvSpPr>
                <p:spPr>
                  <a:xfrm>
                    <a:off x="17775927"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89" name="Google Shape;6289;p38"/>
                <p:cNvGrpSpPr/>
                <p:nvPr/>
              </p:nvGrpSpPr>
              <p:grpSpPr>
                <a:xfrm>
                  <a:off x="18196266" y="2463793"/>
                  <a:ext cx="61318" cy="68919"/>
                  <a:chOff x="18196266" y="2463793"/>
                  <a:chExt cx="61318" cy="68919"/>
                </a:xfrm>
              </p:grpSpPr>
              <p:sp>
                <p:nvSpPr>
                  <p:cNvPr id="6290" name="Google Shape;6290;p38"/>
                  <p:cNvSpPr/>
                  <p:nvPr/>
                </p:nvSpPr>
                <p:spPr>
                  <a:xfrm>
                    <a:off x="18235859"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91" name="Google Shape;6291;p38"/>
                  <p:cNvSpPr/>
                  <p:nvPr/>
                </p:nvSpPr>
                <p:spPr>
                  <a:xfrm>
                    <a:off x="18196266"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92" name="Google Shape;6292;p38"/>
                <p:cNvGrpSpPr/>
                <p:nvPr/>
              </p:nvGrpSpPr>
              <p:grpSpPr>
                <a:xfrm>
                  <a:off x="18616594" y="2463793"/>
                  <a:ext cx="61318" cy="68919"/>
                  <a:chOff x="18616594" y="2463793"/>
                  <a:chExt cx="61318" cy="68919"/>
                </a:xfrm>
              </p:grpSpPr>
              <p:sp>
                <p:nvSpPr>
                  <p:cNvPr id="6293" name="Google Shape;6293;p38"/>
                  <p:cNvSpPr/>
                  <p:nvPr/>
                </p:nvSpPr>
                <p:spPr>
                  <a:xfrm>
                    <a:off x="18656195"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94" name="Google Shape;6294;p38"/>
                  <p:cNvSpPr/>
                  <p:nvPr/>
                </p:nvSpPr>
                <p:spPr>
                  <a:xfrm>
                    <a:off x="18616594"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95" name="Google Shape;6295;p38"/>
                <p:cNvGrpSpPr/>
                <p:nvPr/>
              </p:nvGrpSpPr>
              <p:grpSpPr>
                <a:xfrm>
                  <a:off x="19036931" y="2463793"/>
                  <a:ext cx="61318" cy="68919"/>
                  <a:chOff x="19036931" y="2463793"/>
                  <a:chExt cx="61318" cy="68919"/>
                </a:xfrm>
              </p:grpSpPr>
              <p:sp>
                <p:nvSpPr>
                  <p:cNvPr id="6296" name="Google Shape;6296;p38"/>
                  <p:cNvSpPr/>
                  <p:nvPr/>
                </p:nvSpPr>
                <p:spPr>
                  <a:xfrm>
                    <a:off x="19076527"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297" name="Google Shape;6297;p38"/>
                  <p:cNvSpPr/>
                  <p:nvPr/>
                </p:nvSpPr>
                <p:spPr>
                  <a:xfrm>
                    <a:off x="1903693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298" name="Google Shape;6298;p38"/>
                <p:cNvGrpSpPr/>
                <p:nvPr/>
              </p:nvGrpSpPr>
              <p:grpSpPr>
                <a:xfrm>
                  <a:off x="19457259" y="2463793"/>
                  <a:ext cx="61318" cy="68919"/>
                  <a:chOff x="19457259" y="2463793"/>
                  <a:chExt cx="61318" cy="68919"/>
                </a:xfrm>
              </p:grpSpPr>
              <p:sp>
                <p:nvSpPr>
                  <p:cNvPr id="6299" name="Google Shape;6299;p38"/>
                  <p:cNvSpPr/>
                  <p:nvPr/>
                </p:nvSpPr>
                <p:spPr>
                  <a:xfrm>
                    <a:off x="19496863"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00" name="Google Shape;6300;p38"/>
                  <p:cNvSpPr/>
                  <p:nvPr/>
                </p:nvSpPr>
                <p:spPr>
                  <a:xfrm>
                    <a:off x="19457259"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01" name="Google Shape;6301;p38"/>
                <p:cNvGrpSpPr/>
                <p:nvPr/>
              </p:nvGrpSpPr>
              <p:grpSpPr>
                <a:xfrm>
                  <a:off x="19877523" y="2463760"/>
                  <a:ext cx="61381" cy="68935"/>
                  <a:chOff x="19877523" y="2463760"/>
                  <a:chExt cx="61381" cy="68935"/>
                </a:xfrm>
              </p:grpSpPr>
              <p:sp>
                <p:nvSpPr>
                  <p:cNvPr id="6302" name="Google Shape;6302;p38"/>
                  <p:cNvSpPr/>
                  <p:nvPr/>
                </p:nvSpPr>
                <p:spPr>
                  <a:xfrm>
                    <a:off x="19917192"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03" name="Google Shape;6303;p38"/>
                  <p:cNvSpPr/>
                  <p:nvPr/>
                </p:nvSpPr>
                <p:spPr>
                  <a:xfrm>
                    <a:off x="19877523" y="2463760"/>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304" name="Google Shape;6304;p38"/>
              <p:cNvGrpSpPr/>
              <p:nvPr/>
            </p:nvGrpSpPr>
            <p:grpSpPr>
              <a:xfrm>
                <a:off x="16514858" y="2918575"/>
                <a:ext cx="3424046" cy="68952"/>
                <a:chOff x="16514858" y="2918575"/>
                <a:chExt cx="3424046" cy="68952"/>
              </a:xfrm>
            </p:grpSpPr>
            <p:grpSp>
              <p:nvGrpSpPr>
                <p:cNvPr id="6305" name="Google Shape;6305;p38"/>
                <p:cNvGrpSpPr/>
                <p:nvPr/>
              </p:nvGrpSpPr>
              <p:grpSpPr>
                <a:xfrm>
                  <a:off x="16514858" y="2918575"/>
                  <a:ext cx="61382" cy="68935"/>
                  <a:chOff x="16514858" y="2918575"/>
                  <a:chExt cx="61382" cy="68935"/>
                </a:xfrm>
              </p:grpSpPr>
              <p:sp>
                <p:nvSpPr>
                  <p:cNvPr id="6306" name="Google Shape;6306;p38"/>
                  <p:cNvSpPr/>
                  <p:nvPr/>
                </p:nvSpPr>
                <p:spPr>
                  <a:xfrm>
                    <a:off x="16554531"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07" name="Google Shape;6307;p38"/>
                  <p:cNvSpPr/>
                  <p:nvPr/>
                </p:nvSpPr>
                <p:spPr>
                  <a:xfrm>
                    <a:off x="16514858" y="29185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08" name="Google Shape;6308;p38"/>
                <p:cNvGrpSpPr/>
                <p:nvPr/>
              </p:nvGrpSpPr>
              <p:grpSpPr>
                <a:xfrm>
                  <a:off x="16935261" y="2918608"/>
                  <a:ext cx="61318" cy="68919"/>
                  <a:chOff x="16935261" y="2918608"/>
                  <a:chExt cx="61318" cy="68919"/>
                </a:xfrm>
              </p:grpSpPr>
              <p:sp>
                <p:nvSpPr>
                  <p:cNvPr id="6309" name="Google Shape;6309;p38"/>
                  <p:cNvSpPr/>
                  <p:nvPr/>
                </p:nvSpPr>
                <p:spPr>
                  <a:xfrm>
                    <a:off x="16974864" y="292022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10" name="Google Shape;6310;p38"/>
                  <p:cNvSpPr/>
                  <p:nvPr/>
                </p:nvSpPr>
                <p:spPr>
                  <a:xfrm>
                    <a:off x="1693526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11" name="Google Shape;6311;p38"/>
                <p:cNvGrpSpPr/>
                <p:nvPr/>
              </p:nvGrpSpPr>
              <p:grpSpPr>
                <a:xfrm>
                  <a:off x="17355600" y="2918608"/>
                  <a:ext cx="61318" cy="68919"/>
                  <a:chOff x="17355600" y="2918608"/>
                  <a:chExt cx="61318" cy="68919"/>
                </a:xfrm>
              </p:grpSpPr>
              <p:sp>
                <p:nvSpPr>
                  <p:cNvPr id="6312" name="Google Shape;6312;p38"/>
                  <p:cNvSpPr/>
                  <p:nvPr/>
                </p:nvSpPr>
                <p:spPr>
                  <a:xfrm>
                    <a:off x="17395198"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13" name="Google Shape;6313;p38"/>
                  <p:cNvSpPr/>
                  <p:nvPr/>
                </p:nvSpPr>
                <p:spPr>
                  <a:xfrm>
                    <a:off x="17355600"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14" name="Google Shape;6314;p38"/>
                <p:cNvGrpSpPr/>
                <p:nvPr/>
              </p:nvGrpSpPr>
              <p:grpSpPr>
                <a:xfrm>
                  <a:off x="17775927" y="2918608"/>
                  <a:ext cx="61318" cy="68919"/>
                  <a:chOff x="17775927" y="2918608"/>
                  <a:chExt cx="61318" cy="68919"/>
                </a:xfrm>
              </p:grpSpPr>
              <p:sp>
                <p:nvSpPr>
                  <p:cNvPr id="6315" name="Google Shape;6315;p38"/>
                  <p:cNvSpPr/>
                  <p:nvPr/>
                </p:nvSpPr>
                <p:spPr>
                  <a:xfrm>
                    <a:off x="17815530"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16" name="Google Shape;6316;p38"/>
                  <p:cNvSpPr/>
                  <p:nvPr/>
                </p:nvSpPr>
                <p:spPr>
                  <a:xfrm>
                    <a:off x="17775927"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17" name="Google Shape;6317;p38"/>
                <p:cNvGrpSpPr/>
                <p:nvPr/>
              </p:nvGrpSpPr>
              <p:grpSpPr>
                <a:xfrm>
                  <a:off x="18196266" y="2918608"/>
                  <a:ext cx="61318" cy="68919"/>
                  <a:chOff x="18196266" y="2918608"/>
                  <a:chExt cx="61318" cy="68919"/>
                </a:xfrm>
              </p:grpSpPr>
              <p:sp>
                <p:nvSpPr>
                  <p:cNvPr id="6318" name="Google Shape;6318;p38"/>
                  <p:cNvSpPr/>
                  <p:nvPr/>
                </p:nvSpPr>
                <p:spPr>
                  <a:xfrm>
                    <a:off x="18235859"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19" name="Google Shape;6319;p38"/>
                  <p:cNvSpPr/>
                  <p:nvPr/>
                </p:nvSpPr>
                <p:spPr>
                  <a:xfrm>
                    <a:off x="18196266"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20" name="Google Shape;6320;p38"/>
                <p:cNvGrpSpPr/>
                <p:nvPr/>
              </p:nvGrpSpPr>
              <p:grpSpPr>
                <a:xfrm>
                  <a:off x="18616594" y="2918608"/>
                  <a:ext cx="61318" cy="68919"/>
                  <a:chOff x="18616594" y="2918608"/>
                  <a:chExt cx="61318" cy="68919"/>
                </a:xfrm>
              </p:grpSpPr>
              <p:sp>
                <p:nvSpPr>
                  <p:cNvPr id="6321" name="Google Shape;6321;p38"/>
                  <p:cNvSpPr/>
                  <p:nvPr/>
                </p:nvSpPr>
                <p:spPr>
                  <a:xfrm>
                    <a:off x="18656195"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22" name="Google Shape;6322;p38"/>
                  <p:cNvSpPr/>
                  <p:nvPr/>
                </p:nvSpPr>
                <p:spPr>
                  <a:xfrm>
                    <a:off x="18616594"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23" name="Google Shape;6323;p38"/>
                <p:cNvGrpSpPr/>
                <p:nvPr/>
              </p:nvGrpSpPr>
              <p:grpSpPr>
                <a:xfrm>
                  <a:off x="19036931" y="2918608"/>
                  <a:ext cx="61318" cy="68919"/>
                  <a:chOff x="19036931" y="2918608"/>
                  <a:chExt cx="61318" cy="68919"/>
                </a:xfrm>
              </p:grpSpPr>
              <p:sp>
                <p:nvSpPr>
                  <p:cNvPr id="6324" name="Google Shape;6324;p38"/>
                  <p:cNvSpPr/>
                  <p:nvPr/>
                </p:nvSpPr>
                <p:spPr>
                  <a:xfrm>
                    <a:off x="19076527"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25" name="Google Shape;6325;p38"/>
                  <p:cNvSpPr/>
                  <p:nvPr/>
                </p:nvSpPr>
                <p:spPr>
                  <a:xfrm>
                    <a:off x="1903693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26" name="Google Shape;6326;p38"/>
                <p:cNvGrpSpPr/>
                <p:nvPr/>
              </p:nvGrpSpPr>
              <p:grpSpPr>
                <a:xfrm>
                  <a:off x="19457259" y="2918608"/>
                  <a:ext cx="61318" cy="68919"/>
                  <a:chOff x="19457259" y="2918608"/>
                  <a:chExt cx="61318" cy="68919"/>
                </a:xfrm>
              </p:grpSpPr>
              <p:sp>
                <p:nvSpPr>
                  <p:cNvPr id="6327" name="Google Shape;6327;p38"/>
                  <p:cNvSpPr/>
                  <p:nvPr/>
                </p:nvSpPr>
                <p:spPr>
                  <a:xfrm>
                    <a:off x="19496863"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28" name="Google Shape;6328;p38"/>
                  <p:cNvSpPr/>
                  <p:nvPr/>
                </p:nvSpPr>
                <p:spPr>
                  <a:xfrm>
                    <a:off x="19457259"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29" name="Google Shape;6329;p38"/>
                <p:cNvGrpSpPr/>
                <p:nvPr/>
              </p:nvGrpSpPr>
              <p:grpSpPr>
                <a:xfrm>
                  <a:off x="19877523" y="2918575"/>
                  <a:ext cx="61381" cy="68935"/>
                  <a:chOff x="19877523" y="2918575"/>
                  <a:chExt cx="61381" cy="68935"/>
                </a:xfrm>
              </p:grpSpPr>
              <p:sp>
                <p:nvSpPr>
                  <p:cNvPr id="6330" name="Google Shape;6330;p38"/>
                  <p:cNvSpPr/>
                  <p:nvPr/>
                </p:nvSpPr>
                <p:spPr>
                  <a:xfrm>
                    <a:off x="19917192"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31" name="Google Shape;6331;p38"/>
                  <p:cNvSpPr/>
                  <p:nvPr/>
                </p:nvSpPr>
                <p:spPr>
                  <a:xfrm>
                    <a:off x="19877523" y="29185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332" name="Google Shape;6332;p38"/>
              <p:cNvGrpSpPr/>
              <p:nvPr/>
            </p:nvGrpSpPr>
            <p:grpSpPr>
              <a:xfrm>
                <a:off x="16514858" y="3373379"/>
                <a:ext cx="3424046" cy="68951"/>
                <a:chOff x="16514858" y="3373379"/>
                <a:chExt cx="3424046" cy="68951"/>
              </a:xfrm>
            </p:grpSpPr>
            <p:grpSp>
              <p:nvGrpSpPr>
                <p:cNvPr id="6333" name="Google Shape;6333;p38"/>
                <p:cNvGrpSpPr/>
                <p:nvPr/>
              </p:nvGrpSpPr>
              <p:grpSpPr>
                <a:xfrm>
                  <a:off x="16514858" y="3373379"/>
                  <a:ext cx="61382" cy="68935"/>
                  <a:chOff x="16514858" y="3373379"/>
                  <a:chExt cx="61382" cy="68935"/>
                </a:xfrm>
              </p:grpSpPr>
              <p:sp>
                <p:nvSpPr>
                  <p:cNvPr id="6334" name="Google Shape;6334;p38"/>
                  <p:cNvSpPr/>
                  <p:nvPr/>
                </p:nvSpPr>
                <p:spPr>
                  <a:xfrm>
                    <a:off x="16554531"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35" name="Google Shape;6335;p38"/>
                  <p:cNvSpPr/>
                  <p:nvPr/>
                </p:nvSpPr>
                <p:spPr>
                  <a:xfrm>
                    <a:off x="16514858" y="3373379"/>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36" name="Google Shape;6336;p38"/>
                <p:cNvGrpSpPr/>
                <p:nvPr/>
              </p:nvGrpSpPr>
              <p:grpSpPr>
                <a:xfrm>
                  <a:off x="16935261" y="3373411"/>
                  <a:ext cx="61318" cy="68919"/>
                  <a:chOff x="16935261" y="3373411"/>
                  <a:chExt cx="61318" cy="68919"/>
                </a:xfrm>
              </p:grpSpPr>
              <p:sp>
                <p:nvSpPr>
                  <p:cNvPr id="6337" name="Google Shape;6337;p38"/>
                  <p:cNvSpPr/>
                  <p:nvPr/>
                </p:nvSpPr>
                <p:spPr>
                  <a:xfrm>
                    <a:off x="16974864" y="3375033"/>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38" name="Google Shape;6338;p38"/>
                  <p:cNvSpPr/>
                  <p:nvPr/>
                </p:nvSpPr>
                <p:spPr>
                  <a:xfrm>
                    <a:off x="1693526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39" name="Google Shape;6339;p38"/>
                <p:cNvGrpSpPr/>
                <p:nvPr/>
              </p:nvGrpSpPr>
              <p:grpSpPr>
                <a:xfrm>
                  <a:off x="17355600" y="3373411"/>
                  <a:ext cx="61318" cy="68919"/>
                  <a:chOff x="17355600" y="3373411"/>
                  <a:chExt cx="61318" cy="68919"/>
                </a:xfrm>
              </p:grpSpPr>
              <p:sp>
                <p:nvSpPr>
                  <p:cNvPr id="6340" name="Google Shape;6340;p38"/>
                  <p:cNvSpPr/>
                  <p:nvPr/>
                </p:nvSpPr>
                <p:spPr>
                  <a:xfrm>
                    <a:off x="17395198"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41" name="Google Shape;6341;p38"/>
                  <p:cNvSpPr/>
                  <p:nvPr/>
                </p:nvSpPr>
                <p:spPr>
                  <a:xfrm>
                    <a:off x="17355600"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42" name="Google Shape;6342;p38"/>
                <p:cNvGrpSpPr/>
                <p:nvPr/>
              </p:nvGrpSpPr>
              <p:grpSpPr>
                <a:xfrm>
                  <a:off x="17775927" y="3373411"/>
                  <a:ext cx="61318" cy="68919"/>
                  <a:chOff x="17775927" y="3373411"/>
                  <a:chExt cx="61318" cy="68919"/>
                </a:xfrm>
              </p:grpSpPr>
              <p:sp>
                <p:nvSpPr>
                  <p:cNvPr id="6343" name="Google Shape;6343;p38"/>
                  <p:cNvSpPr/>
                  <p:nvPr/>
                </p:nvSpPr>
                <p:spPr>
                  <a:xfrm>
                    <a:off x="17815530"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44" name="Google Shape;6344;p38"/>
                  <p:cNvSpPr/>
                  <p:nvPr/>
                </p:nvSpPr>
                <p:spPr>
                  <a:xfrm>
                    <a:off x="17775927"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45" name="Google Shape;6345;p38"/>
                <p:cNvGrpSpPr/>
                <p:nvPr/>
              </p:nvGrpSpPr>
              <p:grpSpPr>
                <a:xfrm>
                  <a:off x="18196266" y="3373411"/>
                  <a:ext cx="61318" cy="68919"/>
                  <a:chOff x="18196266" y="3373411"/>
                  <a:chExt cx="61318" cy="68919"/>
                </a:xfrm>
              </p:grpSpPr>
              <p:sp>
                <p:nvSpPr>
                  <p:cNvPr id="6346" name="Google Shape;6346;p38"/>
                  <p:cNvSpPr/>
                  <p:nvPr/>
                </p:nvSpPr>
                <p:spPr>
                  <a:xfrm>
                    <a:off x="18235859"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47" name="Google Shape;6347;p38"/>
                  <p:cNvSpPr/>
                  <p:nvPr/>
                </p:nvSpPr>
                <p:spPr>
                  <a:xfrm>
                    <a:off x="18196266"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48" name="Google Shape;6348;p38"/>
                <p:cNvGrpSpPr/>
                <p:nvPr/>
              </p:nvGrpSpPr>
              <p:grpSpPr>
                <a:xfrm>
                  <a:off x="18616594" y="3373411"/>
                  <a:ext cx="61318" cy="68919"/>
                  <a:chOff x="18616594" y="3373411"/>
                  <a:chExt cx="61318" cy="68919"/>
                </a:xfrm>
              </p:grpSpPr>
              <p:sp>
                <p:nvSpPr>
                  <p:cNvPr id="6349" name="Google Shape;6349;p38"/>
                  <p:cNvSpPr/>
                  <p:nvPr/>
                </p:nvSpPr>
                <p:spPr>
                  <a:xfrm>
                    <a:off x="18656195"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0" name="Google Shape;6350;p38"/>
                  <p:cNvSpPr/>
                  <p:nvPr/>
                </p:nvSpPr>
                <p:spPr>
                  <a:xfrm>
                    <a:off x="18616594"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51" name="Google Shape;6351;p38"/>
                <p:cNvGrpSpPr/>
                <p:nvPr/>
              </p:nvGrpSpPr>
              <p:grpSpPr>
                <a:xfrm>
                  <a:off x="19036931" y="3373411"/>
                  <a:ext cx="61318" cy="68919"/>
                  <a:chOff x="19036931" y="3373411"/>
                  <a:chExt cx="61318" cy="68919"/>
                </a:xfrm>
              </p:grpSpPr>
              <p:sp>
                <p:nvSpPr>
                  <p:cNvPr id="6352" name="Google Shape;6352;p38"/>
                  <p:cNvSpPr/>
                  <p:nvPr/>
                </p:nvSpPr>
                <p:spPr>
                  <a:xfrm>
                    <a:off x="19076527"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3" name="Google Shape;6353;p38"/>
                  <p:cNvSpPr/>
                  <p:nvPr/>
                </p:nvSpPr>
                <p:spPr>
                  <a:xfrm>
                    <a:off x="1903693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54" name="Google Shape;6354;p38"/>
                <p:cNvGrpSpPr/>
                <p:nvPr/>
              </p:nvGrpSpPr>
              <p:grpSpPr>
                <a:xfrm>
                  <a:off x="19457259" y="3373411"/>
                  <a:ext cx="61318" cy="68919"/>
                  <a:chOff x="19457259" y="3373411"/>
                  <a:chExt cx="61318" cy="68919"/>
                </a:xfrm>
              </p:grpSpPr>
              <p:sp>
                <p:nvSpPr>
                  <p:cNvPr id="6355" name="Google Shape;6355;p38"/>
                  <p:cNvSpPr/>
                  <p:nvPr/>
                </p:nvSpPr>
                <p:spPr>
                  <a:xfrm>
                    <a:off x="19496863"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6" name="Google Shape;6356;p38"/>
                  <p:cNvSpPr/>
                  <p:nvPr/>
                </p:nvSpPr>
                <p:spPr>
                  <a:xfrm>
                    <a:off x="19457259"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57" name="Google Shape;6357;p38"/>
                <p:cNvGrpSpPr/>
                <p:nvPr/>
              </p:nvGrpSpPr>
              <p:grpSpPr>
                <a:xfrm>
                  <a:off x="19877523" y="3373379"/>
                  <a:ext cx="61381" cy="68935"/>
                  <a:chOff x="19877523" y="3373379"/>
                  <a:chExt cx="61381" cy="68935"/>
                </a:xfrm>
              </p:grpSpPr>
              <p:sp>
                <p:nvSpPr>
                  <p:cNvPr id="6358" name="Google Shape;6358;p38"/>
                  <p:cNvSpPr/>
                  <p:nvPr/>
                </p:nvSpPr>
                <p:spPr>
                  <a:xfrm>
                    <a:off x="19917192"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59" name="Google Shape;6359;p38"/>
                  <p:cNvSpPr/>
                  <p:nvPr/>
                </p:nvSpPr>
                <p:spPr>
                  <a:xfrm>
                    <a:off x="19877523" y="3373379"/>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360" name="Google Shape;6360;p38"/>
              <p:cNvGrpSpPr/>
              <p:nvPr/>
            </p:nvGrpSpPr>
            <p:grpSpPr>
              <a:xfrm>
                <a:off x="16935261" y="3828182"/>
                <a:ext cx="3003643" cy="68951"/>
                <a:chOff x="16935261" y="3828182"/>
                <a:chExt cx="3003643" cy="68951"/>
              </a:xfrm>
            </p:grpSpPr>
            <p:grpSp>
              <p:nvGrpSpPr>
                <p:cNvPr id="6361" name="Google Shape;6361;p38"/>
                <p:cNvGrpSpPr/>
                <p:nvPr/>
              </p:nvGrpSpPr>
              <p:grpSpPr>
                <a:xfrm>
                  <a:off x="16935261" y="3828214"/>
                  <a:ext cx="61318" cy="68919"/>
                  <a:chOff x="16935261" y="3828214"/>
                  <a:chExt cx="61318" cy="68919"/>
                </a:xfrm>
              </p:grpSpPr>
              <p:sp>
                <p:nvSpPr>
                  <p:cNvPr id="6362" name="Google Shape;6362;p38"/>
                  <p:cNvSpPr/>
                  <p:nvPr/>
                </p:nvSpPr>
                <p:spPr>
                  <a:xfrm>
                    <a:off x="16974864" y="3829836"/>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63" name="Google Shape;6363;p38"/>
                  <p:cNvSpPr/>
                  <p:nvPr/>
                </p:nvSpPr>
                <p:spPr>
                  <a:xfrm>
                    <a:off x="1693526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64" name="Google Shape;6364;p38"/>
                <p:cNvGrpSpPr/>
                <p:nvPr/>
              </p:nvGrpSpPr>
              <p:grpSpPr>
                <a:xfrm>
                  <a:off x="17355600" y="3828214"/>
                  <a:ext cx="61318" cy="68919"/>
                  <a:chOff x="17355600" y="3828214"/>
                  <a:chExt cx="61318" cy="68919"/>
                </a:xfrm>
              </p:grpSpPr>
              <p:sp>
                <p:nvSpPr>
                  <p:cNvPr id="6365" name="Google Shape;6365;p38"/>
                  <p:cNvSpPr/>
                  <p:nvPr/>
                </p:nvSpPr>
                <p:spPr>
                  <a:xfrm>
                    <a:off x="17395198" y="3829836"/>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66" name="Google Shape;6366;p38"/>
                  <p:cNvSpPr/>
                  <p:nvPr/>
                </p:nvSpPr>
                <p:spPr>
                  <a:xfrm>
                    <a:off x="17355600"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67" name="Google Shape;6367;p38"/>
                <p:cNvGrpSpPr/>
                <p:nvPr/>
              </p:nvGrpSpPr>
              <p:grpSpPr>
                <a:xfrm>
                  <a:off x="17775927" y="3828214"/>
                  <a:ext cx="61318" cy="68919"/>
                  <a:chOff x="17775927" y="3828214"/>
                  <a:chExt cx="61318" cy="68919"/>
                </a:xfrm>
              </p:grpSpPr>
              <p:sp>
                <p:nvSpPr>
                  <p:cNvPr id="6368" name="Google Shape;6368;p38"/>
                  <p:cNvSpPr/>
                  <p:nvPr/>
                </p:nvSpPr>
                <p:spPr>
                  <a:xfrm>
                    <a:off x="17815530"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69" name="Google Shape;6369;p38"/>
                  <p:cNvSpPr/>
                  <p:nvPr/>
                </p:nvSpPr>
                <p:spPr>
                  <a:xfrm>
                    <a:off x="17775927"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70" name="Google Shape;6370;p38"/>
                <p:cNvGrpSpPr/>
                <p:nvPr/>
              </p:nvGrpSpPr>
              <p:grpSpPr>
                <a:xfrm>
                  <a:off x="18196266" y="3828214"/>
                  <a:ext cx="61318" cy="68919"/>
                  <a:chOff x="18196266" y="3828214"/>
                  <a:chExt cx="61318" cy="68919"/>
                </a:xfrm>
              </p:grpSpPr>
              <p:sp>
                <p:nvSpPr>
                  <p:cNvPr id="6371" name="Google Shape;6371;p38"/>
                  <p:cNvSpPr/>
                  <p:nvPr/>
                </p:nvSpPr>
                <p:spPr>
                  <a:xfrm>
                    <a:off x="18235859"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72" name="Google Shape;6372;p38"/>
                  <p:cNvSpPr/>
                  <p:nvPr/>
                </p:nvSpPr>
                <p:spPr>
                  <a:xfrm>
                    <a:off x="18196266"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73" name="Google Shape;6373;p38"/>
                <p:cNvGrpSpPr/>
                <p:nvPr/>
              </p:nvGrpSpPr>
              <p:grpSpPr>
                <a:xfrm>
                  <a:off x="18616594" y="3828214"/>
                  <a:ext cx="61318" cy="68919"/>
                  <a:chOff x="18616594" y="3828214"/>
                  <a:chExt cx="61318" cy="68919"/>
                </a:xfrm>
              </p:grpSpPr>
              <p:sp>
                <p:nvSpPr>
                  <p:cNvPr id="6374" name="Google Shape;6374;p38"/>
                  <p:cNvSpPr/>
                  <p:nvPr/>
                </p:nvSpPr>
                <p:spPr>
                  <a:xfrm>
                    <a:off x="18656195"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75" name="Google Shape;6375;p38"/>
                  <p:cNvSpPr/>
                  <p:nvPr/>
                </p:nvSpPr>
                <p:spPr>
                  <a:xfrm>
                    <a:off x="18616594"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76" name="Google Shape;6376;p38"/>
                <p:cNvGrpSpPr/>
                <p:nvPr/>
              </p:nvGrpSpPr>
              <p:grpSpPr>
                <a:xfrm>
                  <a:off x="19036931" y="3828214"/>
                  <a:ext cx="61318" cy="68919"/>
                  <a:chOff x="19036931" y="3828214"/>
                  <a:chExt cx="61318" cy="68919"/>
                </a:xfrm>
              </p:grpSpPr>
              <p:sp>
                <p:nvSpPr>
                  <p:cNvPr id="6377" name="Google Shape;6377;p38"/>
                  <p:cNvSpPr/>
                  <p:nvPr/>
                </p:nvSpPr>
                <p:spPr>
                  <a:xfrm>
                    <a:off x="19076527"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78" name="Google Shape;6378;p38"/>
                  <p:cNvSpPr/>
                  <p:nvPr/>
                </p:nvSpPr>
                <p:spPr>
                  <a:xfrm>
                    <a:off x="1903693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79" name="Google Shape;6379;p38"/>
                <p:cNvGrpSpPr/>
                <p:nvPr/>
              </p:nvGrpSpPr>
              <p:grpSpPr>
                <a:xfrm>
                  <a:off x="19457259" y="3828214"/>
                  <a:ext cx="61318" cy="68919"/>
                  <a:chOff x="19457259" y="3828214"/>
                  <a:chExt cx="61318" cy="68919"/>
                </a:xfrm>
              </p:grpSpPr>
              <p:sp>
                <p:nvSpPr>
                  <p:cNvPr id="6380" name="Google Shape;6380;p38"/>
                  <p:cNvSpPr/>
                  <p:nvPr/>
                </p:nvSpPr>
                <p:spPr>
                  <a:xfrm>
                    <a:off x="19496863"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81" name="Google Shape;6381;p38"/>
                  <p:cNvSpPr/>
                  <p:nvPr/>
                </p:nvSpPr>
                <p:spPr>
                  <a:xfrm>
                    <a:off x="19457259"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82" name="Google Shape;6382;p38"/>
                <p:cNvGrpSpPr/>
                <p:nvPr/>
              </p:nvGrpSpPr>
              <p:grpSpPr>
                <a:xfrm>
                  <a:off x="19877523" y="3828182"/>
                  <a:ext cx="61381" cy="68935"/>
                  <a:chOff x="19877523" y="3828182"/>
                  <a:chExt cx="61381" cy="68935"/>
                </a:xfrm>
              </p:grpSpPr>
              <p:sp>
                <p:nvSpPr>
                  <p:cNvPr id="6383" name="Google Shape;6383;p38"/>
                  <p:cNvSpPr/>
                  <p:nvPr/>
                </p:nvSpPr>
                <p:spPr>
                  <a:xfrm>
                    <a:off x="19917192"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84" name="Google Shape;6384;p38"/>
                  <p:cNvSpPr/>
                  <p:nvPr/>
                </p:nvSpPr>
                <p:spPr>
                  <a:xfrm>
                    <a:off x="19877523" y="382818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385" name="Google Shape;6385;p38"/>
              <p:cNvGrpSpPr/>
              <p:nvPr/>
            </p:nvGrpSpPr>
            <p:grpSpPr>
              <a:xfrm>
                <a:off x="17355600" y="4282997"/>
                <a:ext cx="2583300" cy="68940"/>
                <a:chOff x="17355600" y="4282997"/>
                <a:chExt cx="2583300" cy="68940"/>
              </a:xfrm>
            </p:grpSpPr>
            <p:grpSp>
              <p:nvGrpSpPr>
                <p:cNvPr id="6386" name="Google Shape;6386;p38"/>
                <p:cNvGrpSpPr/>
                <p:nvPr/>
              </p:nvGrpSpPr>
              <p:grpSpPr>
                <a:xfrm>
                  <a:off x="17355600" y="4283018"/>
                  <a:ext cx="61318" cy="68919"/>
                  <a:chOff x="17355600" y="4283018"/>
                  <a:chExt cx="61318" cy="68919"/>
                </a:xfrm>
              </p:grpSpPr>
              <p:sp>
                <p:nvSpPr>
                  <p:cNvPr id="6387" name="Google Shape;6387;p38"/>
                  <p:cNvSpPr/>
                  <p:nvPr/>
                </p:nvSpPr>
                <p:spPr>
                  <a:xfrm>
                    <a:off x="17395198" y="428464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88" name="Google Shape;6388;p38"/>
                  <p:cNvSpPr/>
                  <p:nvPr/>
                </p:nvSpPr>
                <p:spPr>
                  <a:xfrm>
                    <a:off x="17355600"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89" name="Google Shape;6389;p38"/>
                <p:cNvGrpSpPr/>
                <p:nvPr/>
              </p:nvGrpSpPr>
              <p:grpSpPr>
                <a:xfrm>
                  <a:off x="17775927" y="4283018"/>
                  <a:ext cx="61318" cy="68919"/>
                  <a:chOff x="17775927" y="4283018"/>
                  <a:chExt cx="61318" cy="68919"/>
                </a:xfrm>
              </p:grpSpPr>
              <p:sp>
                <p:nvSpPr>
                  <p:cNvPr id="6390" name="Google Shape;6390;p38"/>
                  <p:cNvSpPr/>
                  <p:nvPr/>
                </p:nvSpPr>
                <p:spPr>
                  <a:xfrm>
                    <a:off x="17815530"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91" name="Google Shape;6391;p38"/>
                  <p:cNvSpPr/>
                  <p:nvPr/>
                </p:nvSpPr>
                <p:spPr>
                  <a:xfrm>
                    <a:off x="17775927"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92" name="Google Shape;6392;p38"/>
                <p:cNvGrpSpPr/>
                <p:nvPr/>
              </p:nvGrpSpPr>
              <p:grpSpPr>
                <a:xfrm>
                  <a:off x="18196266" y="4283018"/>
                  <a:ext cx="61318" cy="68919"/>
                  <a:chOff x="18196266" y="4283018"/>
                  <a:chExt cx="61318" cy="68919"/>
                </a:xfrm>
              </p:grpSpPr>
              <p:sp>
                <p:nvSpPr>
                  <p:cNvPr id="6393" name="Google Shape;6393;p38"/>
                  <p:cNvSpPr/>
                  <p:nvPr/>
                </p:nvSpPr>
                <p:spPr>
                  <a:xfrm>
                    <a:off x="18235859"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94" name="Google Shape;6394;p38"/>
                  <p:cNvSpPr/>
                  <p:nvPr/>
                </p:nvSpPr>
                <p:spPr>
                  <a:xfrm>
                    <a:off x="18196266"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95" name="Google Shape;6395;p38"/>
                <p:cNvGrpSpPr/>
                <p:nvPr/>
              </p:nvGrpSpPr>
              <p:grpSpPr>
                <a:xfrm>
                  <a:off x="18616594" y="4283018"/>
                  <a:ext cx="61318" cy="68919"/>
                  <a:chOff x="18616594" y="4283018"/>
                  <a:chExt cx="61318" cy="68919"/>
                </a:xfrm>
              </p:grpSpPr>
              <p:sp>
                <p:nvSpPr>
                  <p:cNvPr id="6396" name="Google Shape;6396;p38"/>
                  <p:cNvSpPr/>
                  <p:nvPr/>
                </p:nvSpPr>
                <p:spPr>
                  <a:xfrm>
                    <a:off x="18656195"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397" name="Google Shape;6397;p38"/>
                  <p:cNvSpPr/>
                  <p:nvPr/>
                </p:nvSpPr>
                <p:spPr>
                  <a:xfrm>
                    <a:off x="18616594"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398" name="Google Shape;6398;p38"/>
                <p:cNvGrpSpPr/>
                <p:nvPr/>
              </p:nvGrpSpPr>
              <p:grpSpPr>
                <a:xfrm>
                  <a:off x="19036931" y="4283018"/>
                  <a:ext cx="61318" cy="68919"/>
                  <a:chOff x="19036931" y="4283018"/>
                  <a:chExt cx="61318" cy="68919"/>
                </a:xfrm>
              </p:grpSpPr>
              <p:sp>
                <p:nvSpPr>
                  <p:cNvPr id="6399" name="Google Shape;6399;p38"/>
                  <p:cNvSpPr/>
                  <p:nvPr/>
                </p:nvSpPr>
                <p:spPr>
                  <a:xfrm>
                    <a:off x="19076527"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00" name="Google Shape;6400;p38"/>
                  <p:cNvSpPr/>
                  <p:nvPr/>
                </p:nvSpPr>
                <p:spPr>
                  <a:xfrm>
                    <a:off x="19036931"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01" name="Google Shape;6401;p38"/>
                <p:cNvGrpSpPr/>
                <p:nvPr/>
              </p:nvGrpSpPr>
              <p:grpSpPr>
                <a:xfrm>
                  <a:off x="19457259" y="4283018"/>
                  <a:ext cx="61318" cy="68919"/>
                  <a:chOff x="19457259" y="4283018"/>
                  <a:chExt cx="61318" cy="68919"/>
                </a:xfrm>
              </p:grpSpPr>
              <p:sp>
                <p:nvSpPr>
                  <p:cNvPr id="6402" name="Google Shape;6402;p38"/>
                  <p:cNvSpPr/>
                  <p:nvPr/>
                </p:nvSpPr>
                <p:spPr>
                  <a:xfrm>
                    <a:off x="19496863"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03" name="Google Shape;6403;p38"/>
                  <p:cNvSpPr/>
                  <p:nvPr/>
                </p:nvSpPr>
                <p:spPr>
                  <a:xfrm>
                    <a:off x="19457259"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04" name="Google Shape;6404;p38"/>
                <p:cNvGrpSpPr/>
                <p:nvPr/>
              </p:nvGrpSpPr>
              <p:grpSpPr>
                <a:xfrm>
                  <a:off x="19877563" y="4282997"/>
                  <a:ext cx="61337" cy="68909"/>
                  <a:chOff x="19877563" y="4282997"/>
                  <a:chExt cx="61337" cy="68909"/>
                </a:xfrm>
              </p:grpSpPr>
              <p:sp>
                <p:nvSpPr>
                  <p:cNvPr id="6405" name="Google Shape;6405;p38"/>
                  <p:cNvSpPr/>
                  <p:nvPr/>
                </p:nvSpPr>
                <p:spPr>
                  <a:xfrm>
                    <a:off x="19917192"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06" name="Google Shape;6406;p38"/>
                  <p:cNvSpPr/>
                  <p:nvPr/>
                </p:nvSpPr>
                <p:spPr>
                  <a:xfrm>
                    <a:off x="19877563" y="4282997"/>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6407" name="Google Shape;6407;p38"/>
            <p:cNvSpPr/>
            <p:nvPr/>
          </p:nvSpPr>
          <p:spPr>
            <a:xfrm rot="-482944">
              <a:off x="8281079" y="1861980"/>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408" name="Google Shape;6408;p38"/>
          <p:cNvSpPr txBox="1"/>
          <p:nvPr/>
        </p:nvSpPr>
        <p:spPr>
          <a:xfrm>
            <a:off x="1932900" y="590500"/>
            <a:ext cx="5278200" cy="18471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Gelijkheid</a:t>
            </a:r>
            <a:endParaRPr b="0" i="0" sz="4000" u="none" cap="none" strike="noStrike">
              <a:solidFill>
                <a:schemeClr val="dk1"/>
              </a:solidFill>
              <a:latin typeface="Mali Medium"/>
              <a:ea typeface="Mali Medium"/>
              <a:cs typeface="Mali Medium"/>
              <a:sym typeface="Mali Medium"/>
            </a:endParaRPr>
          </a:p>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versus</a:t>
            </a:r>
            <a:endParaRPr b="0" i="0" sz="4000" u="none" cap="none" strike="noStrike">
              <a:solidFill>
                <a:schemeClr val="dk1"/>
              </a:solidFill>
              <a:latin typeface="Mali Medium"/>
              <a:ea typeface="Mali Medium"/>
              <a:cs typeface="Mali Medium"/>
              <a:sym typeface="Mali Medium"/>
            </a:endParaRPr>
          </a:p>
          <a:p>
            <a:pPr indent="0" lvl="0" marL="0" marR="0" rtl="0" algn="ctr">
              <a:lnSpc>
                <a:spcPct val="100000"/>
              </a:lnSpc>
              <a:spcBef>
                <a:spcPts val="0"/>
              </a:spcBef>
              <a:spcAft>
                <a:spcPts val="0"/>
              </a:spcAft>
              <a:buClr>
                <a:srgbClr val="000000"/>
              </a:buClr>
              <a:buSzPts val="4000"/>
              <a:buFont typeface="Arial"/>
              <a:buNone/>
            </a:pPr>
            <a:r>
              <a:rPr lang="nl" sz="4000">
                <a:solidFill>
                  <a:schemeClr val="dk1"/>
                </a:solidFill>
                <a:latin typeface="Mali Medium"/>
                <a:ea typeface="Mali Medium"/>
                <a:cs typeface="Mali Medium"/>
                <a:sym typeface="Mali Medium"/>
              </a:rPr>
              <a:t>Rechtvaardigheid</a:t>
            </a:r>
            <a:endParaRPr b="0" i="0" sz="4000" u="none" cap="none" strike="noStrike">
              <a:solidFill>
                <a:schemeClr val="dk1"/>
              </a:solidFill>
              <a:latin typeface="Mali Medium"/>
              <a:ea typeface="Mali Medium"/>
              <a:cs typeface="Mali Medium"/>
              <a:sym typeface="Mali Medium"/>
            </a:endParaRPr>
          </a:p>
        </p:txBody>
      </p:sp>
      <p:grpSp>
        <p:nvGrpSpPr>
          <p:cNvPr id="6409" name="Google Shape;6409;p38"/>
          <p:cNvGrpSpPr/>
          <p:nvPr/>
        </p:nvGrpSpPr>
        <p:grpSpPr>
          <a:xfrm>
            <a:off x="6815132" y="222382"/>
            <a:ext cx="1333217" cy="435132"/>
            <a:chOff x="14857413" y="876216"/>
            <a:chExt cx="2666433" cy="870263"/>
          </a:xfrm>
        </p:grpSpPr>
        <p:sp>
          <p:nvSpPr>
            <p:cNvPr id="6410" name="Google Shape;6410;p38"/>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1" name="Google Shape;6411;p38"/>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12" name="Google Shape;6412;p38"/>
          <p:cNvGrpSpPr/>
          <p:nvPr/>
        </p:nvGrpSpPr>
        <p:grpSpPr>
          <a:xfrm>
            <a:off x="6911607" y="3437050"/>
            <a:ext cx="1468048" cy="2277954"/>
            <a:chOff x="16070406" y="6554499"/>
            <a:chExt cx="2936096" cy="4555909"/>
          </a:xfrm>
        </p:grpSpPr>
        <p:sp>
          <p:nvSpPr>
            <p:cNvPr id="6413" name="Google Shape;6413;p38"/>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4" name="Google Shape;6414;p38"/>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5" name="Google Shape;6415;p38"/>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6" name="Google Shape;6416;p38"/>
            <p:cNvSpPr/>
            <p:nvPr/>
          </p:nvSpPr>
          <p:spPr>
            <a:xfrm>
              <a:off x="16513127" y="9329502"/>
              <a:ext cx="693546" cy="1532607"/>
            </a:xfrm>
            <a:custGeom>
              <a:rect b="b" l="l" r="r" t="t"/>
              <a:pathLst>
                <a:path extrusionOk="0" h="1532607" w="693546">
                  <a:moveTo>
                    <a:pt x="5919" y="1531589"/>
                  </a:moveTo>
                  <a:cubicBezTo>
                    <a:pt x="-2550" y="1527324"/>
                    <a:pt x="-565" y="1517620"/>
                    <a:pt x="3442" y="1510777"/>
                  </a:cubicBezTo>
                  <a:cubicBezTo>
                    <a:pt x="29241" y="1453272"/>
                    <a:pt x="55140" y="1395895"/>
                    <a:pt x="81295" y="1338536"/>
                  </a:cubicBezTo>
                  <a:cubicBezTo>
                    <a:pt x="149112" y="1191955"/>
                    <a:pt x="216784" y="1045245"/>
                    <a:pt x="282571" y="897715"/>
                  </a:cubicBezTo>
                  <a:cubicBezTo>
                    <a:pt x="409836" y="619340"/>
                    <a:pt x="516640" y="331789"/>
                    <a:pt x="650571" y="56530"/>
                  </a:cubicBezTo>
                  <a:cubicBezTo>
                    <a:pt x="659441" y="39218"/>
                    <a:pt x="669040" y="22288"/>
                    <a:pt x="677618" y="4875"/>
                  </a:cubicBezTo>
                  <a:cubicBezTo>
                    <a:pt x="679658" y="757"/>
                    <a:pt x="684457" y="-1184"/>
                    <a:pt x="688674" y="757"/>
                  </a:cubicBezTo>
                  <a:cubicBezTo>
                    <a:pt x="692790" y="2652"/>
                    <a:pt x="694730" y="7691"/>
                    <a:pt x="692790" y="11818"/>
                  </a:cubicBezTo>
                  <a:cubicBezTo>
                    <a:pt x="602224" y="194055"/>
                    <a:pt x="527786" y="383727"/>
                    <a:pt x="448221" y="570893"/>
                  </a:cubicBezTo>
                  <a:cubicBezTo>
                    <a:pt x="371415" y="754368"/>
                    <a:pt x="290393" y="936158"/>
                    <a:pt x="207723" y="1117064"/>
                  </a:cubicBezTo>
                  <a:cubicBezTo>
                    <a:pt x="152882" y="1237432"/>
                    <a:pt x="96385" y="1357179"/>
                    <a:pt x="42610" y="1478038"/>
                  </a:cubicBezTo>
                  <a:cubicBezTo>
                    <a:pt x="36499" y="1491497"/>
                    <a:pt x="30434" y="1504891"/>
                    <a:pt x="24141" y="1518249"/>
                  </a:cubicBezTo>
                  <a:cubicBezTo>
                    <a:pt x="21409" y="1525967"/>
                    <a:pt x="15417" y="1535826"/>
                    <a:pt x="5919" y="15315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7" name="Google Shape;6417;p38"/>
            <p:cNvSpPr/>
            <p:nvPr/>
          </p:nvSpPr>
          <p:spPr>
            <a:xfrm>
              <a:off x="16252330" y="9291160"/>
              <a:ext cx="737744" cy="1409814"/>
            </a:xfrm>
            <a:custGeom>
              <a:rect b="b" l="l" r="r" t="t"/>
              <a:pathLst>
                <a:path extrusionOk="0" h="1409814" w="737744">
                  <a:moveTo>
                    <a:pt x="6211" y="1408852"/>
                  </a:moveTo>
                  <a:cubicBezTo>
                    <a:pt x="-7540" y="1401171"/>
                    <a:pt x="5255" y="1386145"/>
                    <a:pt x="9262" y="1376113"/>
                  </a:cubicBezTo>
                  <a:cubicBezTo>
                    <a:pt x="32511" y="1328121"/>
                    <a:pt x="56607" y="1280494"/>
                    <a:pt x="81496" y="1233358"/>
                  </a:cubicBezTo>
                  <a:cubicBezTo>
                    <a:pt x="150852" y="1101037"/>
                    <a:pt x="222349" y="969854"/>
                    <a:pt x="290676" y="836967"/>
                  </a:cubicBezTo>
                  <a:cubicBezTo>
                    <a:pt x="435800" y="563248"/>
                    <a:pt x="561099" y="278376"/>
                    <a:pt x="718353" y="11354"/>
                  </a:cubicBezTo>
                  <a:cubicBezTo>
                    <a:pt x="721058" y="4738"/>
                    <a:pt x="726741" y="-4182"/>
                    <a:pt x="734691" y="2187"/>
                  </a:cubicBezTo>
                  <a:cubicBezTo>
                    <a:pt x="742349" y="9285"/>
                    <a:pt x="733571" y="19928"/>
                    <a:pt x="730420" y="27263"/>
                  </a:cubicBezTo>
                  <a:cubicBezTo>
                    <a:pt x="538961" y="376009"/>
                    <a:pt x="374157" y="738878"/>
                    <a:pt x="183627" y="1088198"/>
                  </a:cubicBezTo>
                  <a:cubicBezTo>
                    <a:pt x="134570" y="1180555"/>
                    <a:pt x="84519" y="1272548"/>
                    <a:pt x="38686" y="1366555"/>
                  </a:cubicBezTo>
                  <a:cubicBezTo>
                    <a:pt x="32356" y="1379138"/>
                    <a:pt x="26410" y="1392068"/>
                    <a:pt x="20117" y="1404679"/>
                  </a:cubicBezTo>
                  <a:cubicBezTo>
                    <a:pt x="17458" y="1409435"/>
                    <a:pt x="11029" y="1411039"/>
                    <a:pt x="6211" y="140885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8" name="Google Shape;6418;p38"/>
            <p:cNvSpPr/>
            <p:nvPr/>
          </p:nvSpPr>
          <p:spPr>
            <a:xfrm>
              <a:off x="16318184" y="9593539"/>
              <a:ext cx="669390" cy="1311704"/>
            </a:xfrm>
            <a:custGeom>
              <a:rect b="b" l="l" r="r" t="t"/>
              <a:pathLst>
                <a:path extrusionOk="0" h="1311704" w="669390">
                  <a:moveTo>
                    <a:pt x="7563" y="1311225"/>
                  </a:moveTo>
                  <a:cubicBezTo>
                    <a:pt x="2035" y="1309530"/>
                    <a:pt x="-1307" y="1303370"/>
                    <a:pt x="487" y="1297785"/>
                  </a:cubicBezTo>
                  <a:cubicBezTo>
                    <a:pt x="7627" y="1277565"/>
                    <a:pt x="16178" y="1257902"/>
                    <a:pt x="24920" y="1238366"/>
                  </a:cubicBezTo>
                  <a:cubicBezTo>
                    <a:pt x="61101" y="1161982"/>
                    <a:pt x="100934" y="1087147"/>
                    <a:pt x="140493" y="1012721"/>
                  </a:cubicBezTo>
                  <a:cubicBezTo>
                    <a:pt x="140457" y="1012776"/>
                    <a:pt x="140420" y="1012840"/>
                    <a:pt x="140384" y="1012904"/>
                  </a:cubicBezTo>
                  <a:cubicBezTo>
                    <a:pt x="140329" y="1012994"/>
                    <a:pt x="140284" y="1013086"/>
                    <a:pt x="140229" y="1013177"/>
                  </a:cubicBezTo>
                  <a:cubicBezTo>
                    <a:pt x="309968" y="703758"/>
                    <a:pt x="463871" y="386065"/>
                    <a:pt x="619450" y="69338"/>
                  </a:cubicBezTo>
                  <a:cubicBezTo>
                    <a:pt x="630596" y="47223"/>
                    <a:pt x="642335" y="25391"/>
                    <a:pt x="654401" y="3760"/>
                  </a:cubicBezTo>
                  <a:cubicBezTo>
                    <a:pt x="656341" y="270"/>
                    <a:pt x="661095" y="-896"/>
                    <a:pt x="664628" y="708"/>
                  </a:cubicBezTo>
                  <a:cubicBezTo>
                    <a:pt x="668407" y="2457"/>
                    <a:pt x="670684" y="7550"/>
                    <a:pt x="668598" y="11423"/>
                  </a:cubicBezTo>
                  <a:cubicBezTo>
                    <a:pt x="589188" y="167937"/>
                    <a:pt x="517318" y="328223"/>
                    <a:pt x="439347" y="485466"/>
                  </a:cubicBezTo>
                  <a:cubicBezTo>
                    <a:pt x="350611" y="666937"/>
                    <a:pt x="254918" y="844927"/>
                    <a:pt x="159918" y="1023145"/>
                  </a:cubicBezTo>
                  <a:cubicBezTo>
                    <a:pt x="120905" y="1096887"/>
                    <a:pt x="81700" y="1170620"/>
                    <a:pt x="45893" y="1245984"/>
                  </a:cubicBezTo>
                  <a:cubicBezTo>
                    <a:pt x="36467" y="1265383"/>
                    <a:pt x="29519" y="1285885"/>
                    <a:pt x="20494" y="1305448"/>
                  </a:cubicBezTo>
                  <a:cubicBezTo>
                    <a:pt x="18236" y="1310295"/>
                    <a:pt x="12590" y="1312828"/>
                    <a:pt x="7563" y="1311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19" name="Google Shape;6419;p38"/>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0" name="Google Shape;6420;p38"/>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1" name="Google Shape;6421;p38"/>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2" name="Google Shape;6422;p3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3" name="Google Shape;6423;p38"/>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4" name="Google Shape;6424;p38"/>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5" name="Google Shape;6425;p38"/>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6" name="Google Shape;6426;p38"/>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7" name="Google Shape;6427;p38"/>
            <p:cNvSpPr/>
            <p:nvPr/>
          </p:nvSpPr>
          <p:spPr>
            <a:xfrm>
              <a:off x="17114600" y="6718750"/>
              <a:ext cx="143296" cy="97916"/>
            </a:xfrm>
            <a:custGeom>
              <a:rect b="b" l="l" r="r" t="t"/>
              <a:pathLst>
                <a:path extrusionOk="0" h="97916" w="143296">
                  <a:moveTo>
                    <a:pt x="19584" y="97748"/>
                  </a:moveTo>
                  <a:cubicBezTo>
                    <a:pt x="5141" y="96637"/>
                    <a:pt x="-3884" y="79753"/>
                    <a:pt x="1644" y="66896"/>
                  </a:cubicBezTo>
                  <a:cubicBezTo>
                    <a:pt x="6106" y="56463"/>
                    <a:pt x="14876" y="51087"/>
                    <a:pt x="24237" y="45601"/>
                  </a:cubicBezTo>
                  <a:cubicBezTo>
                    <a:pt x="46184" y="32827"/>
                    <a:pt x="68687" y="21072"/>
                    <a:pt x="91472" y="9801"/>
                  </a:cubicBezTo>
                  <a:cubicBezTo>
                    <a:pt x="103147" y="4917"/>
                    <a:pt x="116251" y="-3484"/>
                    <a:pt x="129137" y="1555"/>
                  </a:cubicBezTo>
                  <a:cubicBezTo>
                    <a:pt x="129128" y="1573"/>
                    <a:pt x="129110" y="1591"/>
                    <a:pt x="129101" y="1610"/>
                  </a:cubicBezTo>
                  <a:cubicBezTo>
                    <a:pt x="158361" y="18877"/>
                    <a:pt x="136951" y="43050"/>
                    <a:pt x="113674" y="52481"/>
                  </a:cubicBezTo>
                  <a:cubicBezTo>
                    <a:pt x="91800" y="64053"/>
                    <a:pt x="70099" y="76062"/>
                    <a:pt x="48807" y="88618"/>
                  </a:cubicBezTo>
                  <a:cubicBezTo>
                    <a:pt x="39928" y="94240"/>
                    <a:pt x="30157" y="98869"/>
                    <a:pt x="19584" y="9774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8" name="Google Shape;6428;p38"/>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29" name="Google Shape;6429;p38"/>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30" name="Google Shape;6430;p38"/>
          <p:cNvGrpSpPr/>
          <p:nvPr/>
        </p:nvGrpSpPr>
        <p:grpSpPr>
          <a:xfrm>
            <a:off x="-1131309" y="-37828"/>
            <a:ext cx="3516252" cy="4425687"/>
            <a:chOff x="-1959909" y="153297"/>
            <a:chExt cx="3516252" cy="4425687"/>
          </a:xfrm>
        </p:grpSpPr>
        <p:sp>
          <p:nvSpPr>
            <p:cNvPr id="6431" name="Google Shape;6431;p38"/>
            <p:cNvSpPr/>
            <p:nvPr/>
          </p:nvSpPr>
          <p:spPr>
            <a:xfrm rot="904748">
              <a:off x="-1514193" y="528555"/>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2" name="Google Shape;6432;p38"/>
            <p:cNvSpPr/>
            <p:nvPr/>
          </p:nvSpPr>
          <p:spPr>
            <a:xfrm rot="904748">
              <a:off x="-1503763" y="677935"/>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3" name="Google Shape;6433;p38"/>
            <p:cNvSpPr/>
            <p:nvPr/>
          </p:nvSpPr>
          <p:spPr>
            <a:xfrm rot="904748">
              <a:off x="-1543658" y="567616"/>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4" name="Google Shape;6434;p38"/>
            <p:cNvSpPr/>
            <p:nvPr/>
          </p:nvSpPr>
          <p:spPr>
            <a:xfrm rot="904748">
              <a:off x="-970292" y="955075"/>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5" name="Google Shape;6435;p38"/>
            <p:cNvSpPr/>
            <p:nvPr/>
          </p:nvSpPr>
          <p:spPr>
            <a:xfrm rot="904748">
              <a:off x="-1142104" y="1517228"/>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6" name="Google Shape;6436;p38"/>
            <p:cNvSpPr/>
            <p:nvPr/>
          </p:nvSpPr>
          <p:spPr>
            <a:xfrm rot="904748">
              <a:off x="-1322493" y="2180605"/>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7" name="Google Shape;6437;p38"/>
            <p:cNvSpPr/>
            <p:nvPr/>
          </p:nvSpPr>
          <p:spPr>
            <a:xfrm rot="904748">
              <a:off x="-1496666" y="2752741"/>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8" name="Google Shape;6438;p38"/>
            <p:cNvSpPr/>
            <p:nvPr/>
          </p:nvSpPr>
          <p:spPr>
            <a:xfrm rot="904748">
              <a:off x="-491794" y="1417434"/>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39" name="Google Shape;6439;p38"/>
            <p:cNvSpPr/>
            <p:nvPr/>
          </p:nvSpPr>
          <p:spPr>
            <a:xfrm rot="904748">
              <a:off x="-645531" y="2028218"/>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440" name="Google Shape;6440;p38"/>
            <p:cNvGrpSpPr/>
            <p:nvPr/>
          </p:nvGrpSpPr>
          <p:grpSpPr>
            <a:xfrm rot="912051">
              <a:off x="-834459" y="2642090"/>
              <a:ext cx="1422081" cy="309306"/>
              <a:chOff x="-1447522" y="5206067"/>
              <a:chExt cx="2844200" cy="618653"/>
            </a:xfrm>
          </p:grpSpPr>
          <p:sp>
            <p:nvSpPr>
              <p:cNvPr id="6441" name="Google Shape;6441;p38"/>
              <p:cNvSpPr/>
              <p:nvPr/>
            </p:nvSpPr>
            <p:spPr>
              <a:xfrm>
                <a:off x="1026706" y="5572668"/>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2" name="Google Shape;6442;p38"/>
              <p:cNvSpPr/>
              <p:nvPr/>
            </p:nvSpPr>
            <p:spPr>
              <a:xfrm>
                <a:off x="-832612" y="5413289"/>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3" name="Google Shape;6443;p38"/>
              <p:cNvSpPr/>
              <p:nvPr/>
            </p:nvSpPr>
            <p:spPr>
              <a:xfrm>
                <a:off x="-1447522" y="5206067"/>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44" name="Google Shape;6444;p38"/>
            <p:cNvGrpSpPr/>
            <p:nvPr/>
          </p:nvGrpSpPr>
          <p:grpSpPr>
            <a:xfrm rot="912051">
              <a:off x="-948458" y="3180226"/>
              <a:ext cx="1320262" cy="292758"/>
              <a:chOff x="-1386332" y="6331816"/>
              <a:chExt cx="2640558" cy="585554"/>
            </a:xfrm>
          </p:grpSpPr>
          <p:sp>
            <p:nvSpPr>
              <p:cNvPr id="6445" name="Google Shape;6445;p38"/>
              <p:cNvSpPr/>
              <p:nvPr/>
            </p:nvSpPr>
            <p:spPr>
              <a:xfrm>
                <a:off x="-1386332" y="6331816"/>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6" name="Google Shape;6446;p38"/>
              <p:cNvSpPr/>
              <p:nvPr/>
            </p:nvSpPr>
            <p:spPr>
              <a:xfrm>
                <a:off x="-210449" y="6733719"/>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47" name="Google Shape;6447;p38"/>
              <p:cNvSpPr/>
              <p:nvPr/>
            </p:nvSpPr>
            <p:spPr>
              <a:xfrm>
                <a:off x="257051" y="6712604"/>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48" name="Google Shape;6448;p38"/>
            <p:cNvGrpSpPr/>
            <p:nvPr/>
          </p:nvGrpSpPr>
          <p:grpSpPr>
            <a:xfrm rot="912051">
              <a:off x="-961764" y="712605"/>
              <a:ext cx="2241992" cy="148446"/>
              <a:chOff x="-2775165" y="1339264"/>
              <a:chExt cx="4484043" cy="296911"/>
            </a:xfrm>
          </p:grpSpPr>
          <p:sp>
            <p:nvSpPr>
              <p:cNvPr id="6449" name="Google Shape;6449;p38"/>
              <p:cNvSpPr/>
              <p:nvPr/>
            </p:nvSpPr>
            <p:spPr>
              <a:xfrm>
                <a:off x="1540513" y="146773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0" name="Google Shape;6450;p38"/>
              <p:cNvSpPr/>
              <p:nvPr/>
            </p:nvSpPr>
            <p:spPr>
              <a:xfrm>
                <a:off x="1180885" y="145703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1" name="Google Shape;6451;p38"/>
              <p:cNvSpPr/>
              <p:nvPr/>
            </p:nvSpPr>
            <p:spPr>
              <a:xfrm>
                <a:off x="821241" y="144632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2" name="Google Shape;6452;p38"/>
              <p:cNvSpPr/>
              <p:nvPr/>
            </p:nvSpPr>
            <p:spPr>
              <a:xfrm>
                <a:off x="461597" y="143562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3" name="Google Shape;6453;p38"/>
              <p:cNvSpPr/>
              <p:nvPr/>
            </p:nvSpPr>
            <p:spPr>
              <a:xfrm>
                <a:off x="101954" y="142491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4" name="Google Shape;6454;p38"/>
              <p:cNvSpPr/>
              <p:nvPr/>
            </p:nvSpPr>
            <p:spPr>
              <a:xfrm>
                <a:off x="-257674" y="141420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5" name="Google Shape;6455;p38"/>
              <p:cNvSpPr/>
              <p:nvPr/>
            </p:nvSpPr>
            <p:spPr>
              <a:xfrm>
                <a:off x="-617318" y="140350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6" name="Google Shape;6456;p38"/>
              <p:cNvSpPr/>
              <p:nvPr/>
            </p:nvSpPr>
            <p:spPr>
              <a:xfrm>
                <a:off x="-976961" y="139279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7" name="Google Shape;6457;p38"/>
              <p:cNvSpPr/>
              <p:nvPr/>
            </p:nvSpPr>
            <p:spPr>
              <a:xfrm>
                <a:off x="-1336605" y="138208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8" name="Google Shape;6458;p38"/>
              <p:cNvSpPr/>
              <p:nvPr/>
            </p:nvSpPr>
            <p:spPr>
              <a:xfrm>
                <a:off x="-1696249" y="1371383"/>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59" name="Google Shape;6459;p38"/>
              <p:cNvSpPr/>
              <p:nvPr/>
            </p:nvSpPr>
            <p:spPr>
              <a:xfrm>
                <a:off x="-2055878" y="136067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0" name="Google Shape;6460;p38"/>
              <p:cNvSpPr/>
              <p:nvPr/>
            </p:nvSpPr>
            <p:spPr>
              <a:xfrm>
                <a:off x="-2415521" y="134997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1" name="Google Shape;6461;p38"/>
              <p:cNvSpPr/>
              <p:nvPr/>
            </p:nvSpPr>
            <p:spPr>
              <a:xfrm>
                <a:off x="-2775165" y="133926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462" name="Google Shape;6462;p38"/>
            <p:cNvGrpSpPr/>
            <p:nvPr/>
          </p:nvGrpSpPr>
          <p:grpSpPr>
            <a:xfrm rot="912051">
              <a:off x="-1026367" y="462124"/>
              <a:ext cx="2404672" cy="367521"/>
              <a:chOff x="-2979402" y="839355"/>
              <a:chExt cx="4809406" cy="735091"/>
            </a:xfrm>
          </p:grpSpPr>
          <p:sp>
            <p:nvSpPr>
              <p:cNvPr id="6463" name="Google Shape;6463;p38"/>
              <p:cNvSpPr/>
              <p:nvPr/>
            </p:nvSpPr>
            <p:spPr>
              <a:xfrm>
                <a:off x="1337778" y="9627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4" name="Google Shape;6464;p38"/>
              <p:cNvSpPr/>
              <p:nvPr/>
            </p:nvSpPr>
            <p:spPr>
              <a:xfrm>
                <a:off x="978010" y="952476"/>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5" name="Google Shape;6465;p38"/>
              <p:cNvSpPr/>
              <p:nvPr/>
            </p:nvSpPr>
            <p:spPr>
              <a:xfrm>
                <a:off x="618242" y="942190"/>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6" name="Google Shape;6466;p38"/>
              <p:cNvSpPr/>
              <p:nvPr/>
            </p:nvSpPr>
            <p:spPr>
              <a:xfrm>
                <a:off x="258473" y="931904"/>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7" name="Google Shape;6467;p38"/>
              <p:cNvSpPr/>
              <p:nvPr/>
            </p:nvSpPr>
            <p:spPr>
              <a:xfrm>
                <a:off x="-101279" y="9216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8" name="Google Shape;6468;p38"/>
              <p:cNvSpPr/>
              <p:nvPr/>
            </p:nvSpPr>
            <p:spPr>
              <a:xfrm>
                <a:off x="-461047" y="911332"/>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69" name="Google Shape;6469;p38"/>
              <p:cNvSpPr/>
              <p:nvPr/>
            </p:nvSpPr>
            <p:spPr>
              <a:xfrm>
                <a:off x="-820815" y="901061"/>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0" name="Google Shape;6470;p38"/>
              <p:cNvSpPr/>
              <p:nvPr/>
            </p:nvSpPr>
            <p:spPr>
              <a:xfrm>
                <a:off x="-1180583" y="890775"/>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1" name="Google Shape;6471;p38"/>
              <p:cNvSpPr/>
              <p:nvPr/>
            </p:nvSpPr>
            <p:spPr>
              <a:xfrm>
                <a:off x="-1540341" y="880489"/>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2" name="Google Shape;6472;p38"/>
              <p:cNvSpPr/>
              <p:nvPr/>
            </p:nvSpPr>
            <p:spPr>
              <a:xfrm>
                <a:off x="-1900104" y="870206"/>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3" name="Google Shape;6473;p38"/>
              <p:cNvSpPr/>
              <p:nvPr/>
            </p:nvSpPr>
            <p:spPr>
              <a:xfrm>
                <a:off x="-2259873" y="85991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4" name="Google Shape;6474;p38"/>
              <p:cNvSpPr/>
              <p:nvPr/>
            </p:nvSpPr>
            <p:spPr>
              <a:xfrm>
                <a:off x="-2619625" y="849640"/>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5" name="Google Shape;6475;p38"/>
              <p:cNvSpPr/>
              <p:nvPr/>
            </p:nvSpPr>
            <p:spPr>
              <a:xfrm>
                <a:off x="-2979402" y="839355"/>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476" name="Google Shape;6476;p38"/>
          <p:cNvGrpSpPr/>
          <p:nvPr/>
        </p:nvGrpSpPr>
        <p:grpSpPr>
          <a:xfrm rot="-409338">
            <a:off x="1090125" y="1341082"/>
            <a:ext cx="984885" cy="3455590"/>
            <a:chOff x="237346" y="4814658"/>
            <a:chExt cx="1969610" cy="6910455"/>
          </a:xfrm>
        </p:grpSpPr>
        <p:sp>
          <p:nvSpPr>
            <p:cNvPr id="6477" name="Google Shape;6477;p38"/>
            <p:cNvSpPr/>
            <p:nvPr/>
          </p:nvSpPr>
          <p:spPr>
            <a:xfrm>
              <a:off x="307542" y="5202239"/>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8" name="Google Shape;6478;p38"/>
            <p:cNvSpPr/>
            <p:nvPr/>
          </p:nvSpPr>
          <p:spPr>
            <a:xfrm>
              <a:off x="812878" y="4893392"/>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79" name="Google Shape;6479;p38"/>
            <p:cNvSpPr/>
            <p:nvPr/>
          </p:nvSpPr>
          <p:spPr>
            <a:xfrm>
              <a:off x="237742" y="503653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0" name="Google Shape;6480;p38"/>
            <p:cNvSpPr/>
            <p:nvPr/>
          </p:nvSpPr>
          <p:spPr>
            <a:xfrm>
              <a:off x="1664458" y="10790045"/>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1" name="Google Shape;6481;p38"/>
            <p:cNvSpPr/>
            <p:nvPr/>
          </p:nvSpPr>
          <p:spPr>
            <a:xfrm>
              <a:off x="469518" y="5909679"/>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2" name="Google Shape;6482;p38"/>
            <p:cNvSpPr/>
            <p:nvPr/>
          </p:nvSpPr>
          <p:spPr>
            <a:xfrm>
              <a:off x="310080" y="5222015"/>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3" name="Google Shape;6483;p38"/>
            <p:cNvSpPr/>
            <p:nvPr/>
          </p:nvSpPr>
          <p:spPr>
            <a:xfrm>
              <a:off x="1933272" y="11342191"/>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4" name="Google Shape;6484;p38"/>
            <p:cNvSpPr/>
            <p:nvPr/>
          </p:nvSpPr>
          <p:spPr>
            <a:xfrm>
              <a:off x="889450" y="5984678"/>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5" name="Google Shape;6485;p38"/>
            <p:cNvSpPr/>
            <p:nvPr/>
          </p:nvSpPr>
          <p:spPr>
            <a:xfrm>
              <a:off x="654547" y="6054060"/>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6" name="Google Shape;6486;p38"/>
            <p:cNvSpPr/>
            <p:nvPr/>
          </p:nvSpPr>
          <p:spPr>
            <a:xfrm>
              <a:off x="462703" y="5827884"/>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487" name="Google Shape;6487;p38"/>
            <p:cNvSpPr/>
            <p:nvPr/>
          </p:nvSpPr>
          <p:spPr>
            <a:xfrm>
              <a:off x="237346" y="4814658"/>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6488" name="Google Shape;6488;p38"/>
          <p:cNvPicPr preferRelativeResize="0"/>
          <p:nvPr/>
        </p:nvPicPr>
        <p:blipFill rotWithShape="1">
          <a:blip r:embed="rId3">
            <a:alphaModFix/>
          </a:blip>
          <a:srcRect b="0" l="0" r="0" t="0"/>
          <a:stretch/>
        </p:blipFill>
        <p:spPr>
          <a:xfrm>
            <a:off x="2384950" y="2554128"/>
            <a:ext cx="1611369" cy="1611369"/>
          </a:xfrm>
          <a:prstGeom prst="rect">
            <a:avLst/>
          </a:prstGeom>
          <a:noFill/>
          <a:ln>
            <a:noFill/>
          </a:ln>
        </p:spPr>
      </p:pic>
      <p:pic>
        <p:nvPicPr>
          <p:cNvPr id="6489" name="Google Shape;6489;p38"/>
          <p:cNvPicPr preferRelativeResize="0"/>
          <p:nvPr/>
        </p:nvPicPr>
        <p:blipFill rotWithShape="1">
          <a:blip r:embed="rId4">
            <a:alphaModFix/>
          </a:blip>
          <a:srcRect b="0" l="0" r="0" t="0"/>
          <a:stretch/>
        </p:blipFill>
        <p:spPr>
          <a:xfrm>
            <a:off x="5203755" y="2554128"/>
            <a:ext cx="1611369" cy="1611369"/>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6493" name="Shape 6493"/>
        <p:cNvGrpSpPr/>
        <p:nvPr/>
      </p:nvGrpSpPr>
      <p:grpSpPr>
        <a:xfrm>
          <a:off x="0" y="0"/>
          <a:ext cx="0" cy="0"/>
          <a:chOff x="0" y="0"/>
          <a:chExt cx="0" cy="0"/>
        </a:xfrm>
      </p:grpSpPr>
      <p:grpSp>
        <p:nvGrpSpPr>
          <p:cNvPr id="6494" name="Google Shape;6494;p39"/>
          <p:cNvGrpSpPr/>
          <p:nvPr/>
        </p:nvGrpSpPr>
        <p:grpSpPr>
          <a:xfrm>
            <a:off x="4064530" y="2586313"/>
            <a:ext cx="2324019" cy="2354493"/>
            <a:chOff x="4704572" y="1960678"/>
            <a:chExt cx="1674727" cy="1696687"/>
          </a:xfrm>
        </p:grpSpPr>
        <p:sp>
          <p:nvSpPr>
            <p:cNvPr id="6495" name="Google Shape;6495;p39"/>
            <p:cNvSpPr/>
            <p:nvPr/>
          </p:nvSpPr>
          <p:spPr>
            <a:xfrm rot="-85926">
              <a:off x="4725015" y="1980836"/>
              <a:ext cx="1633841" cy="1656371"/>
            </a:xfrm>
            <a:custGeom>
              <a:rect b="b" l="l" r="r" t="t"/>
              <a:pathLst>
                <a:path extrusionOk="0" h="3311708" w="3266662">
                  <a:moveTo>
                    <a:pt x="1" y="54024"/>
                  </a:moveTo>
                  <a:cubicBezTo>
                    <a:pt x="-165" y="23841"/>
                    <a:pt x="24540" y="-553"/>
                    <a:pt x="54700" y="10"/>
                  </a:cubicBezTo>
                  <a:cubicBezTo>
                    <a:pt x="3319322" y="61031"/>
                    <a:pt x="3263729" y="3758"/>
                    <a:pt x="3264252" y="97500"/>
                  </a:cubicBezTo>
                  <a:cubicBezTo>
                    <a:pt x="3265007" y="233975"/>
                    <a:pt x="3266662" y="3257271"/>
                    <a:pt x="3266662" y="3256828"/>
                  </a:cubicBezTo>
                  <a:cubicBezTo>
                    <a:pt x="3266827" y="3286732"/>
                    <a:pt x="3242559" y="3311014"/>
                    <a:pt x="3212671" y="3310848"/>
                  </a:cubicBezTo>
                  <a:cubicBezTo>
                    <a:pt x="-50237" y="3292846"/>
                    <a:pt x="2933" y="3349748"/>
                    <a:pt x="2410" y="3255026"/>
                  </a:cubicBezTo>
                  <a:cubicBezTo>
                    <a:pt x="1649" y="3116643"/>
                    <a:pt x="1" y="53586"/>
                    <a:pt x="1" y="54024"/>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6496" name="Google Shape;6496;p39"/>
            <p:cNvSpPr/>
            <p:nvPr/>
          </p:nvSpPr>
          <p:spPr>
            <a:xfrm rot="-85926">
              <a:off x="4838155" y="2114114"/>
              <a:ext cx="1415163" cy="1424648"/>
            </a:xfrm>
            <a:custGeom>
              <a:rect b="b" l="l" r="r" t="t"/>
              <a:pathLst>
                <a:path extrusionOk="0" h="2848406" w="2829441">
                  <a:moveTo>
                    <a:pt x="818017" y="338359"/>
                  </a:moveTo>
                  <a:cubicBezTo>
                    <a:pt x="818672" y="357103"/>
                    <a:pt x="794431" y="371582"/>
                    <a:pt x="776762" y="355136"/>
                  </a:cubicBezTo>
                  <a:cubicBezTo>
                    <a:pt x="762457" y="341817"/>
                    <a:pt x="771407" y="313932"/>
                    <a:pt x="794080" y="314084"/>
                  </a:cubicBezTo>
                  <a:cubicBezTo>
                    <a:pt x="805923" y="314164"/>
                    <a:pt x="817494" y="323125"/>
                    <a:pt x="818017" y="338359"/>
                  </a:cubicBezTo>
                  <a:close/>
                  <a:moveTo>
                    <a:pt x="796112" y="4982"/>
                  </a:moveTo>
                  <a:cubicBezTo>
                    <a:pt x="773486" y="4830"/>
                    <a:pt x="764463" y="32695"/>
                    <a:pt x="778795" y="46034"/>
                  </a:cubicBezTo>
                  <a:cubicBezTo>
                    <a:pt x="796476" y="62487"/>
                    <a:pt x="820691" y="47981"/>
                    <a:pt x="820056" y="29250"/>
                  </a:cubicBezTo>
                  <a:cubicBezTo>
                    <a:pt x="819526" y="14023"/>
                    <a:pt x="807961" y="5055"/>
                    <a:pt x="796112" y="4982"/>
                  </a:cubicBezTo>
                  <a:close/>
                  <a:moveTo>
                    <a:pt x="792034" y="623186"/>
                  </a:moveTo>
                  <a:cubicBezTo>
                    <a:pt x="769428" y="623041"/>
                    <a:pt x="760372" y="650885"/>
                    <a:pt x="774724" y="664245"/>
                  </a:cubicBezTo>
                  <a:cubicBezTo>
                    <a:pt x="792398" y="680698"/>
                    <a:pt x="816633" y="666179"/>
                    <a:pt x="815978" y="647468"/>
                  </a:cubicBezTo>
                  <a:cubicBezTo>
                    <a:pt x="815455" y="632254"/>
                    <a:pt x="803910" y="623266"/>
                    <a:pt x="792034" y="623186"/>
                  </a:cubicBezTo>
                  <a:close/>
                  <a:moveTo>
                    <a:pt x="789995" y="932288"/>
                  </a:moveTo>
                  <a:cubicBezTo>
                    <a:pt x="767376" y="932136"/>
                    <a:pt x="758340" y="959994"/>
                    <a:pt x="772678" y="973340"/>
                  </a:cubicBezTo>
                  <a:cubicBezTo>
                    <a:pt x="790353" y="989793"/>
                    <a:pt x="814588" y="975294"/>
                    <a:pt x="813932" y="956563"/>
                  </a:cubicBezTo>
                  <a:cubicBezTo>
                    <a:pt x="813416" y="941329"/>
                    <a:pt x="801845" y="932368"/>
                    <a:pt x="789995" y="932288"/>
                  </a:cubicBezTo>
                  <a:close/>
                  <a:moveTo>
                    <a:pt x="1028936" y="2788570"/>
                  </a:moveTo>
                  <a:cubicBezTo>
                    <a:pt x="1006356" y="2788417"/>
                    <a:pt x="997254" y="2816256"/>
                    <a:pt x="1011618" y="2829622"/>
                  </a:cubicBezTo>
                  <a:cubicBezTo>
                    <a:pt x="1029300" y="2846074"/>
                    <a:pt x="1053515" y="2831569"/>
                    <a:pt x="1052879" y="2812838"/>
                  </a:cubicBezTo>
                  <a:cubicBezTo>
                    <a:pt x="1052350" y="2797611"/>
                    <a:pt x="1040785" y="2788649"/>
                    <a:pt x="1028936" y="2788570"/>
                  </a:cubicBezTo>
                  <a:close/>
                  <a:moveTo>
                    <a:pt x="1033014" y="2170366"/>
                  </a:moveTo>
                  <a:cubicBezTo>
                    <a:pt x="1010400" y="2170213"/>
                    <a:pt x="1001351" y="2198065"/>
                    <a:pt x="1015703" y="2211418"/>
                  </a:cubicBezTo>
                  <a:cubicBezTo>
                    <a:pt x="1033371" y="2227864"/>
                    <a:pt x="1057599" y="2213385"/>
                    <a:pt x="1056957" y="2194641"/>
                  </a:cubicBezTo>
                  <a:cubicBezTo>
                    <a:pt x="1056434" y="2179407"/>
                    <a:pt x="1044863" y="2170445"/>
                    <a:pt x="1033014" y="2170366"/>
                  </a:cubicBezTo>
                  <a:close/>
                  <a:moveTo>
                    <a:pt x="1030975" y="2479468"/>
                  </a:moveTo>
                  <a:cubicBezTo>
                    <a:pt x="1008368" y="2479315"/>
                    <a:pt x="999312" y="2507167"/>
                    <a:pt x="1013664" y="2520520"/>
                  </a:cubicBezTo>
                  <a:cubicBezTo>
                    <a:pt x="1031332" y="2536966"/>
                    <a:pt x="1055560" y="2522487"/>
                    <a:pt x="1054918" y="2503736"/>
                  </a:cubicBezTo>
                  <a:cubicBezTo>
                    <a:pt x="1054395" y="2488509"/>
                    <a:pt x="1042824" y="2479547"/>
                    <a:pt x="1030975" y="2479468"/>
                  </a:cubicBezTo>
                  <a:close/>
                  <a:moveTo>
                    <a:pt x="783879" y="1859601"/>
                  </a:moveTo>
                  <a:cubicBezTo>
                    <a:pt x="761266" y="1859449"/>
                    <a:pt x="752216" y="1887300"/>
                    <a:pt x="766568" y="1900653"/>
                  </a:cubicBezTo>
                  <a:cubicBezTo>
                    <a:pt x="784144" y="1917013"/>
                    <a:pt x="808471" y="1902720"/>
                    <a:pt x="807829" y="1883876"/>
                  </a:cubicBezTo>
                  <a:cubicBezTo>
                    <a:pt x="807293" y="1868635"/>
                    <a:pt x="795728" y="1859681"/>
                    <a:pt x="783879" y="1859601"/>
                  </a:cubicBezTo>
                  <a:close/>
                  <a:moveTo>
                    <a:pt x="777756" y="2786914"/>
                  </a:moveTo>
                  <a:cubicBezTo>
                    <a:pt x="755149" y="2786762"/>
                    <a:pt x="746093" y="2814620"/>
                    <a:pt x="760445" y="2827966"/>
                  </a:cubicBezTo>
                  <a:cubicBezTo>
                    <a:pt x="778113" y="2844412"/>
                    <a:pt x="802341" y="2829933"/>
                    <a:pt x="801699" y="2811182"/>
                  </a:cubicBezTo>
                  <a:cubicBezTo>
                    <a:pt x="801176" y="2795955"/>
                    <a:pt x="789605" y="2786993"/>
                    <a:pt x="777756" y="2786914"/>
                  </a:cubicBezTo>
                  <a:close/>
                  <a:moveTo>
                    <a:pt x="779794" y="2477805"/>
                  </a:moveTo>
                  <a:cubicBezTo>
                    <a:pt x="757181" y="2477653"/>
                    <a:pt x="748132" y="2505505"/>
                    <a:pt x="762484" y="2518857"/>
                  </a:cubicBezTo>
                  <a:cubicBezTo>
                    <a:pt x="780152" y="2535303"/>
                    <a:pt x="804380" y="2520824"/>
                    <a:pt x="803738" y="2502080"/>
                  </a:cubicBezTo>
                  <a:cubicBezTo>
                    <a:pt x="803215" y="2486853"/>
                    <a:pt x="791644" y="2477885"/>
                    <a:pt x="779794" y="2477805"/>
                  </a:cubicBezTo>
                  <a:close/>
                  <a:moveTo>
                    <a:pt x="542900" y="312422"/>
                  </a:moveTo>
                  <a:cubicBezTo>
                    <a:pt x="520313" y="312269"/>
                    <a:pt x="511224" y="340108"/>
                    <a:pt x="525582" y="353474"/>
                  </a:cubicBezTo>
                  <a:cubicBezTo>
                    <a:pt x="543264" y="369926"/>
                    <a:pt x="567479" y="355421"/>
                    <a:pt x="566843" y="336690"/>
                  </a:cubicBezTo>
                  <a:cubicBezTo>
                    <a:pt x="566314" y="321463"/>
                    <a:pt x="554742" y="312501"/>
                    <a:pt x="542900" y="312422"/>
                  </a:cubicBezTo>
                  <a:close/>
                  <a:moveTo>
                    <a:pt x="1035052" y="1861264"/>
                  </a:moveTo>
                  <a:cubicBezTo>
                    <a:pt x="1012439" y="1861111"/>
                    <a:pt x="1003397" y="1888969"/>
                    <a:pt x="1017742" y="1902316"/>
                  </a:cubicBezTo>
                  <a:cubicBezTo>
                    <a:pt x="1035430" y="1918775"/>
                    <a:pt x="1059652" y="1904223"/>
                    <a:pt x="1058996" y="1885532"/>
                  </a:cubicBezTo>
                  <a:cubicBezTo>
                    <a:pt x="1058473" y="1870305"/>
                    <a:pt x="1046902" y="1861336"/>
                    <a:pt x="1035052" y="1861264"/>
                  </a:cubicBezTo>
                  <a:close/>
                  <a:moveTo>
                    <a:pt x="785918" y="1550499"/>
                  </a:moveTo>
                  <a:cubicBezTo>
                    <a:pt x="763318" y="1550347"/>
                    <a:pt x="754249" y="1578198"/>
                    <a:pt x="768607" y="1591551"/>
                  </a:cubicBezTo>
                  <a:cubicBezTo>
                    <a:pt x="786288" y="1608017"/>
                    <a:pt x="810503" y="1593472"/>
                    <a:pt x="809861" y="1574767"/>
                  </a:cubicBezTo>
                  <a:cubicBezTo>
                    <a:pt x="809338" y="1559540"/>
                    <a:pt x="797767" y="1550579"/>
                    <a:pt x="785918" y="1550499"/>
                  </a:cubicBezTo>
                  <a:close/>
                  <a:moveTo>
                    <a:pt x="781840" y="2168703"/>
                  </a:moveTo>
                  <a:cubicBezTo>
                    <a:pt x="759227" y="2168551"/>
                    <a:pt x="750178" y="2196402"/>
                    <a:pt x="764529" y="2209755"/>
                  </a:cubicBezTo>
                  <a:cubicBezTo>
                    <a:pt x="782217" y="2226214"/>
                    <a:pt x="806439" y="2211663"/>
                    <a:pt x="805784" y="2192972"/>
                  </a:cubicBezTo>
                  <a:cubicBezTo>
                    <a:pt x="805254" y="2177744"/>
                    <a:pt x="793683" y="2168783"/>
                    <a:pt x="781840" y="2168703"/>
                  </a:cubicBezTo>
                  <a:close/>
                  <a:moveTo>
                    <a:pt x="787957" y="1241397"/>
                  </a:moveTo>
                  <a:cubicBezTo>
                    <a:pt x="765350" y="1241245"/>
                    <a:pt x="756294" y="1269103"/>
                    <a:pt x="770646" y="1282449"/>
                  </a:cubicBezTo>
                  <a:cubicBezTo>
                    <a:pt x="788314" y="1298895"/>
                    <a:pt x="812542" y="1284416"/>
                    <a:pt x="811900" y="1265665"/>
                  </a:cubicBezTo>
                  <a:cubicBezTo>
                    <a:pt x="811377" y="1250431"/>
                    <a:pt x="799806" y="1241470"/>
                    <a:pt x="787957" y="1241397"/>
                  </a:cubicBezTo>
                  <a:close/>
                  <a:moveTo>
                    <a:pt x="544938" y="3320"/>
                  </a:moveTo>
                  <a:cubicBezTo>
                    <a:pt x="522332" y="3167"/>
                    <a:pt x="513269" y="31019"/>
                    <a:pt x="527628" y="44372"/>
                  </a:cubicBezTo>
                  <a:cubicBezTo>
                    <a:pt x="545183" y="60712"/>
                    <a:pt x="569531" y="46458"/>
                    <a:pt x="568882" y="27595"/>
                  </a:cubicBezTo>
                  <a:cubicBezTo>
                    <a:pt x="568353" y="12361"/>
                    <a:pt x="556781" y="3399"/>
                    <a:pt x="544938" y="3320"/>
                  </a:cubicBezTo>
                  <a:close/>
                  <a:moveTo>
                    <a:pt x="1286233" y="1862920"/>
                  </a:moveTo>
                  <a:cubicBezTo>
                    <a:pt x="1263620" y="1862767"/>
                    <a:pt x="1254570" y="1890619"/>
                    <a:pt x="1268915" y="1903972"/>
                  </a:cubicBezTo>
                  <a:cubicBezTo>
                    <a:pt x="1286584" y="1920418"/>
                    <a:pt x="1310825" y="1905932"/>
                    <a:pt x="1310170" y="1887194"/>
                  </a:cubicBezTo>
                  <a:cubicBezTo>
                    <a:pt x="1309653" y="1871960"/>
                    <a:pt x="1298082" y="1862999"/>
                    <a:pt x="1286233" y="1862920"/>
                  </a:cubicBezTo>
                  <a:close/>
                  <a:moveTo>
                    <a:pt x="1282155" y="2481124"/>
                  </a:moveTo>
                  <a:cubicBezTo>
                    <a:pt x="1259575" y="2480971"/>
                    <a:pt x="1250473" y="2508810"/>
                    <a:pt x="1264838" y="2522176"/>
                  </a:cubicBezTo>
                  <a:cubicBezTo>
                    <a:pt x="1282519" y="2538628"/>
                    <a:pt x="1306734" y="2524123"/>
                    <a:pt x="1306099" y="2505398"/>
                  </a:cubicBezTo>
                  <a:cubicBezTo>
                    <a:pt x="1305569" y="2490165"/>
                    <a:pt x="1294004" y="2481203"/>
                    <a:pt x="1282155" y="2481124"/>
                  </a:cubicBezTo>
                  <a:close/>
                  <a:moveTo>
                    <a:pt x="1288272" y="1553818"/>
                  </a:moveTo>
                  <a:cubicBezTo>
                    <a:pt x="1265659" y="1553665"/>
                    <a:pt x="1256616" y="1581523"/>
                    <a:pt x="1270961" y="1594870"/>
                  </a:cubicBezTo>
                  <a:cubicBezTo>
                    <a:pt x="1288649" y="1611329"/>
                    <a:pt x="1312871" y="1596777"/>
                    <a:pt x="1312215" y="1578092"/>
                  </a:cubicBezTo>
                  <a:cubicBezTo>
                    <a:pt x="1311692" y="1562858"/>
                    <a:pt x="1300121" y="1553897"/>
                    <a:pt x="1288272" y="1553818"/>
                  </a:cubicBezTo>
                  <a:close/>
                  <a:moveTo>
                    <a:pt x="1284194" y="2172022"/>
                  </a:moveTo>
                  <a:cubicBezTo>
                    <a:pt x="1261587" y="2171869"/>
                    <a:pt x="1252532" y="2199721"/>
                    <a:pt x="1266883" y="2213074"/>
                  </a:cubicBezTo>
                  <a:cubicBezTo>
                    <a:pt x="1284551" y="2229520"/>
                    <a:pt x="1308780" y="2215041"/>
                    <a:pt x="1308138" y="2196290"/>
                  </a:cubicBezTo>
                  <a:cubicBezTo>
                    <a:pt x="1307615" y="2181063"/>
                    <a:pt x="1296043" y="2172101"/>
                    <a:pt x="1284194" y="2172022"/>
                  </a:cubicBezTo>
                  <a:close/>
                  <a:moveTo>
                    <a:pt x="1296427" y="317403"/>
                  </a:moveTo>
                  <a:cubicBezTo>
                    <a:pt x="1273774" y="317250"/>
                    <a:pt x="1264798" y="345128"/>
                    <a:pt x="1279117" y="358455"/>
                  </a:cubicBezTo>
                  <a:cubicBezTo>
                    <a:pt x="1296791" y="374907"/>
                    <a:pt x="1321026" y="360389"/>
                    <a:pt x="1320371" y="341671"/>
                  </a:cubicBezTo>
                  <a:cubicBezTo>
                    <a:pt x="1319848" y="326444"/>
                    <a:pt x="1308277" y="317482"/>
                    <a:pt x="1296427" y="317403"/>
                  </a:cubicBezTo>
                  <a:close/>
                  <a:moveTo>
                    <a:pt x="1292349" y="935607"/>
                  </a:moveTo>
                  <a:cubicBezTo>
                    <a:pt x="1269723" y="935454"/>
                    <a:pt x="1260694" y="963319"/>
                    <a:pt x="1275039" y="976659"/>
                  </a:cubicBezTo>
                  <a:cubicBezTo>
                    <a:pt x="1292707" y="993105"/>
                    <a:pt x="1316935" y="978626"/>
                    <a:pt x="1316293" y="959882"/>
                  </a:cubicBezTo>
                  <a:cubicBezTo>
                    <a:pt x="1315770" y="944648"/>
                    <a:pt x="1304199" y="935686"/>
                    <a:pt x="1292349" y="935607"/>
                  </a:cubicBezTo>
                  <a:close/>
                  <a:moveTo>
                    <a:pt x="1290310" y="1244715"/>
                  </a:moveTo>
                  <a:cubicBezTo>
                    <a:pt x="1267737" y="1244563"/>
                    <a:pt x="1258622" y="1272388"/>
                    <a:pt x="1272993" y="1285767"/>
                  </a:cubicBezTo>
                  <a:cubicBezTo>
                    <a:pt x="1290569" y="1302127"/>
                    <a:pt x="1314896" y="1287834"/>
                    <a:pt x="1314254" y="1268984"/>
                  </a:cubicBezTo>
                  <a:cubicBezTo>
                    <a:pt x="1313725" y="1253723"/>
                    <a:pt x="1302061" y="1244788"/>
                    <a:pt x="1290310" y="1244715"/>
                  </a:cubicBezTo>
                  <a:close/>
                  <a:moveTo>
                    <a:pt x="1047292" y="6638"/>
                  </a:moveTo>
                  <a:cubicBezTo>
                    <a:pt x="1024686" y="6486"/>
                    <a:pt x="1015630" y="34337"/>
                    <a:pt x="1029975" y="47690"/>
                  </a:cubicBezTo>
                  <a:cubicBezTo>
                    <a:pt x="1047637" y="64129"/>
                    <a:pt x="1071885" y="49664"/>
                    <a:pt x="1071229" y="30913"/>
                  </a:cubicBezTo>
                  <a:cubicBezTo>
                    <a:pt x="1070713" y="15679"/>
                    <a:pt x="1059142" y="6718"/>
                    <a:pt x="1047292" y="6638"/>
                  </a:cubicBezTo>
                  <a:close/>
                  <a:moveTo>
                    <a:pt x="1041176" y="933951"/>
                  </a:moveTo>
                  <a:cubicBezTo>
                    <a:pt x="1018569" y="933798"/>
                    <a:pt x="1009513" y="961657"/>
                    <a:pt x="1023865" y="975003"/>
                  </a:cubicBezTo>
                  <a:cubicBezTo>
                    <a:pt x="1041533" y="991449"/>
                    <a:pt x="1065761" y="976970"/>
                    <a:pt x="1065119" y="958219"/>
                  </a:cubicBezTo>
                  <a:cubicBezTo>
                    <a:pt x="1064590" y="942992"/>
                    <a:pt x="1053019" y="934030"/>
                    <a:pt x="1041176" y="933951"/>
                  </a:cubicBezTo>
                  <a:close/>
                  <a:moveTo>
                    <a:pt x="1280116" y="2790232"/>
                  </a:moveTo>
                  <a:cubicBezTo>
                    <a:pt x="1257503" y="2790080"/>
                    <a:pt x="1248454" y="2817931"/>
                    <a:pt x="1262799" y="2831284"/>
                  </a:cubicBezTo>
                  <a:cubicBezTo>
                    <a:pt x="1280467" y="2847730"/>
                    <a:pt x="1304708" y="2833252"/>
                    <a:pt x="1304053" y="2814500"/>
                  </a:cubicBezTo>
                  <a:cubicBezTo>
                    <a:pt x="1303530" y="2799273"/>
                    <a:pt x="1291959" y="2790312"/>
                    <a:pt x="1280116" y="2790232"/>
                  </a:cubicBezTo>
                  <a:close/>
                  <a:moveTo>
                    <a:pt x="1043215" y="624842"/>
                  </a:moveTo>
                  <a:cubicBezTo>
                    <a:pt x="1020608" y="624696"/>
                    <a:pt x="1011552" y="652541"/>
                    <a:pt x="1025904" y="665901"/>
                  </a:cubicBezTo>
                  <a:cubicBezTo>
                    <a:pt x="1043579" y="682353"/>
                    <a:pt x="1067814" y="667835"/>
                    <a:pt x="1067158" y="649124"/>
                  </a:cubicBezTo>
                  <a:cubicBezTo>
                    <a:pt x="1066629" y="633890"/>
                    <a:pt x="1055057" y="624922"/>
                    <a:pt x="1043215" y="624842"/>
                  </a:cubicBezTo>
                  <a:close/>
                  <a:moveTo>
                    <a:pt x="1039137" y="1243053"/>
                  </a:moveTo>
                  <a:cubicBezTo>
                    <a:pt x="1016537" y="1242901"/>
                    <a:pt x="1007468" y="1270752"/>
                    <a:pt x="1021819" y="1284105"/>
                  </a:cubicBezTo>
                  <a:cubicBezTo>
                    <a:pt x="1039488" y="1300551"/>
                    <a:pt x="1063716" y="1286072"/>
                    <a:pt x="1063074" y="1267321"/>
                  </a:cubicBezTo>
                  <a:cubicBezTo>
                    <a:pt x="1062551" y="1252094"/>
                    <a:pt x="1050980" y="1243132"/>
                    <a:pt x="1039137" y="1243053"/>
                  </a:cubicBezTo>
                  <a:close/>
                  <a:moveTo>
                    <a:pt x="1037091" y="1552155"/>
                  </a:moveTo>
                  <a:cubicBezTo>
                    <a:pt x="1014511" y="1552003"/>
                    <a:pt x="1005409" y="1579834"/>
                    <a:pt x="1019774" y="1593207"/>
                  </a:cubicBezTo>
                  <a:cubicBezTo>
                    <a:pt x="1037349" y="1609567"/>
                    <a:pt x="1061677" y="1595273"/>
                    <a:pt x="1061035" y="1576423"/>
                  </a:cubicBezTo>
                  <a:cubicBezTo>
                    <a:pt x="1060512" y="1561196"/>
                    <a:pt x="1048941" y="1552234"/>
                    <a:pt x="1037091" y="1552155"/>
                  </a:cubicBezTo>
                  <a:close/>
                  <a:moveTo>
                    <a:pt x="1045253" y="315740"/>
                  </a:moveTo>
                  <a:cubicBezTo>
                    <a:pt x="1022587" y="315588"/>
                    <a:pt x="1013631" y="343479"/>
                    <a:pt x="1027943" y="356792"/>
                  </a:cubicBezTo>
                  <a:cubicBezTo>
                    <a:pt x="1045618" y="373245"/>
                    <a:pt x="1069853" y="358726"/>
                    <a:pt x="1069197" y="340008"/>
                  </a:cubicBezTo>
                  <a:cubicBezTo>
                    <a:pt x="1068674" y="324808"/>
                    <a:pt x="1057129" y="315820"/>
                    <a:pt x="1045253" y="315740"/>
                  </a:cubicBezTo>
                  <a:close/>
                  <a:moveTo>
                    <a:pt x="1294388" y="626505"/>
                  </a:moveTo>
                  <a:cubicBezTo>
                    <a:pt x="1271795" y="626359"/>
                    <a:pt x="1262713" y="654197"/>
                    <a:pt x="1277078" y="667557"/>
                  </a:cubicBezTo>
                  <a:cubicBezTo>
                    <a:pt x="1294752" y="684009"/>
                    <a:pt x="1318987" y="669497"/>
                    <a:pt x="1318332" y="650773"/>
                  </a:cubicBezTo>
                  <a:cubicBezTo>
                    <a:pt x="1317809" y="635546"/>
                    <a:pt x="1306238" y="626584"/>
                    <a:pt x="1294388" y="626505"/>
                  </a:cubicBezTo>
                  <a:close/>
                  <a:moveTo>
                    <a:pt x="38500" y="618212"/>
                  </a:moveTo>
                  <a:cubicBezTo>
                    <a:pt x="15887" y="618060"/>
                    <a:pt x="6838" y="645918"/>
                    <a:pt x="21189" y="659264"/>
                  </a:cubicBezTo>
                  <a:cubicBezTo>
                    <a:pt x="38858" y="675710"/>
                    <a:pt x="63086" y="661231"/>
                    <a:pt x="62444" y="642487"/>
                  </a:cubicBezTo>
                  <a:cubicBezTo>
                    <a:pt x="61914" y="627253"/>
                    <a:pt x="50349" y="618285"/>
                    <a:pt x="38500" y="618212"/>
                  </a:cubicBezTo>
                  <a:close/>
                  <a:moveTo>
                    <a:pt x="279479" y="2165385"/>
                  </a:moveTo>
                  <a:cubicBezTo>
                    <a:pt x="256906" y="2165232"/>
                    <a:pt x="247790" y="2193058"/>
                    <a:pt x="262162" y="2206437"/>
                  </a:cubicBezTo>
                  <a:cubicBezTo>
                    <a:pt x="279738" y="2222797"/>
                    <a:pt x="304065" y="2208503"/>
                    <a:pt x="303423" y="2189653"/>
                  </a:cubicBezTo>
                  <a:cubicBezTo>
                    <a:pt x="302893" y="2174426"/>
                    <a:pt x="291329" y="2165464"/>
                    <a:pt x="279479" y="2165385"/>
                  </a:cubicBezTo>
                  <a:close/>
                  <a:moveTo>
                    <a:pt x="40539" y="309103"/>
                  </a:moveTo>
                  <a:cubicBezTo>
                    <a:pt x="17886" y="308951"/>
                    <a:pt x="8910" y="336829"/>
                    <a:pt x="23228" y="350155"/>
                  </a:cubicBezTo>
                  <a:cubicBezTo>
                    <a:pt x="40896" y="366601"/>
                    <a:pt x="65125" y="352123"/>
                    <a:pt x="64483" y="333372"/>
                  </a:cubicBezTo>
                  <a:cubicBezTo>
                    <a:pt x="63960" y="318144"/>
                    <a:pt x="52388" y="309183"/>
                    <a:pt x="40539" y="309103"/>
                  </a:cubicBezTo>
                  <a:close/>
                  <a:moveTo>
                    <a:pt x="36461" y="927314"/>
                  </a:moveTo>
                  <a:cubicBezTo>
                    <a:pt x="13947" y="927168"/>
                    <a:pt x="4733" y="954954"/>
                    <a:pt x="19144" y="968366"/>
                  </a:cubicBezTo>
                  <a:cubicBezTo>
                    <a:pt x="36812" y="984812"/>
                    <a:pt x="61047" y="970333"/>
                    <a:pt x="60405" y="951589"/>
                  </a:cubicBezTo>
                  <a:cubicBezTo>
                    <a:pt x="59875" y="936322"/>
                    <a:pt x="48211" y="927394"/>
                    <a:pt x="36461" y="927314"/>
                  </a:cubicBezTo>
                  <a:close/>
                  <a:moveTo>
                    <a:pt x="277440" y="2474487"/>
                  </a:moveTo>
                  <a:cubicBezTo>
                    <a:pt x="254788" y="2474335"/>
                    <a:pt x="245811" y="2502213"/>
                    <a:pt x="260130" y="2515539"/>
                  </a:cubicBezTo>
                  <a:cubicBezTo>
                    <a:pt x="277818" y="2531998"/>
                    <a:pt x="302039" y="2517446"/>
                    <a:pt x="301384" y="2498755"/>
                  </a:cubicBezTo>
                  <a:cubicBezTo>
                    <a:pt x="300861" y="2483528"/>
                    <a:pt x="289290" y="2474566"/>
                    <a:pt x="277440" y="2474487"/>
                  </a:cubicBezTo>
                  <a:close/>
                  <a:moveTo>
                    <a:pt x="275402" y="2783596"/>
                  </a:moveTo>
                  <a:cubicBezTo>
                    <a:pt x="252735" y="2783443"/>
                    <a:pt x="243779" y="2811334"/>
                    <a:pt x="258091" y="2824648"/>
                  </a:cubicBezTo>
                  <a:cubicBezTo>
                    <a:pt x="275766" y="2841100"/>
                    <a:pt x="300001" y="2826601"/>
                    <a:pt x="299345" y="2807864"/>
                  </a:cubicBezTo>
                  <a:cubicBezTo>
                    <a:pt x="298822" y="2792637"/>
                    <a:pt x="287251" y="2783675"/>
                    <a:pt x="275402" y="2783596"/>
                  </a:cubicBezTo>
                  <a:close/>
                  <a:moveTo>
                    <a:pt x="25492" y="6949"/>
                  </a:moveTo>
                  <a:cubicBezTo>
                    <a:pt x="10889" y="20342"/>
                    <a:pt x="19779" y="48081"/>
                    <a:pt x="42260" y="48227"/>
                  </a:cubicBezTo>
                  <a:cubicBezTo>
                    <a:pt x="64920" y="48379"/>
                    <a:pt x="73883" y="20494"/>
                    <a:pt x="59571" y="7175"/>
                  </a:cubicBezTo>
                  <a:cubicBezTo>
                    <a:pt x="48655" y="-2986"/>
                    <a:pt x="34263" y="-1707"/>
                    <a:pt x="25492" y="6949"/>
                  </a:cubicBezTo>
                  <a:close/>
                  <a:moveTo>
                    <a:pt x="34422" y="1236416"/>
                  </a:moveTo>
                  <a:cubicBezTo>
                    <a:pt x="11809" y="1236264"/>
                    <a:pt x="2760" y="1264115"/>
                    <a:pt x="17112" y="1277468"/>
                  </a:cubicBezTo>
                  <a:cubicBezTo>
                    <a:pt x="34786" y="1293921"/>
                    <a:pt x="59021" y="1279402"/>
                    <a:pt x="58366" y="1260684"/>
                  </a:cubicBezTo>
                  <a:cubicBezTo>
                    <a:pt x="57843" y="1245484"/>
                    <a:pt x="46298" y="1236496"/>
                    <a:pt x="34422" y="1236416"/>
                  </a:cubicBezTo>
                  <a:close/>
                  <a:moveTo>
                    <a:pt x="26260" y="2472831"/>
                  </a:moveTo>
                  <a:cubicBezTo>
                    <a:pt x="3680" y="2472679"/>
                    <a:pt x="-5422" y="2500510"/>
                    <a:pt x="8949" y="2513883"/>
                  </a:cubicBezTo>
                  <a:cubicBezTo>
                    <a:pt x="26525" y="2530243"/>
                    <a:pt x="50853" y="2515950"/>
                    <a:pt x="50210" y="2497106"/>
                  </a:cubicBezTo>
                  <a:cubicBezTo>
                    <a:pt x="49681" y="2481866"/>
                    <a:pt x="38116" y="2472911"/>
                    <a:pt x="26260" y="2472831"/>
                  </a:cubicBezTo>
                  <a:close/>
                  <a:moveTo>
                    <a:pt x="32383" y="1545518"/>
                  </a:moveTo>
                  <a:cubicBezTo>
                    <a:pt x="9764" y="1545366"/>
                    <a:pt x="728" y="1573224"/>
                    <a:pt x="15066" y="1586570"/>
                  </a:cubicBezTo>
                  <a:cubicBezTo>
                    <a:pt x="32754" y="1603030"/>
                    <a:pt x="56976" y="1588478"/>
                    <a:pt x="56320" y="1569793"/>
                  </a:cubicBezTo>
                  <a:cubicBezTo>
                    <a:pt x="55804" y="1554559"/>
                    <a:pt x="44226" y="1545598"/>
                    <a:pt x="32383" y="1545518"/>
                  </a:cubicBezTo>
                  <a:close/>
                  <a:moveTo>
                    <a:pt x="2805217" y="66487"/>
                  </a:moveTo>
                  <a:cubicBezTo>
                    <a:pt x="2827850" y="66633"/>
                    <a:pt x="2836859" y="38768"/>
                    <a:pt x="2822534" y="25435"/>
                  </a:cubicBezTo>
                  <a:cubicBezTo>
                    <a:pt x="2804945" y="9069"/>
                    <a:pt x="2780690" y="23322"/>
                    <a:pt x="2781273" y="42219"/>
                  </a:cubicBezTo>
                  <a:cubicBezTo>
                    <a:pt x="2781856" y="57506"/>
                    <a:pt x="2793447" y="66408"/>
                    <a:pt x="2805217" y="66487"/>
                  </a:cubicBezTo>
                  <a:close/>
                  <a:moveTo>
                    <a:pt x="24221" y="2781933"/>
                  </a:moveTo>
                  <a:cubicBezTo>
                    <a:pt x="1568" y="2781781"/>
                    <a:pt x="-7408" y="2809659"/>
                    <a:pt x="6911" y="2822985"/>
                  </a:cubicBezTo>
                  <a:cubicBezTo>
                    <a:pt x="24486" y="2839345"/>
                    <a:pt x="48754" y="2825098"/>
                    <a:pt x="48165" y="2806201"/>
                  </a:cubicBezTo>
                  <a:cubicBezTo>
                    <a:pt x="47582" y="2790915"/>
                    <a:pt x="35991" y="2782013"/>
                    <a:pt x="24221" y="2781933"/>
                  </a:cubicBezTo>
                  <a:close/>
                  <a:moveTo>
                    <a:pt x="540861" y="621530"/>
                  </a:moveTo>
                  <a:cubicBezTo>
                    <a:pt x="518248" y="621378"/>
                    <a:pt x="509198" y="649230"/>
                    <a:pt x="523543" y="662582"/>
                  </a:cubicBezTo>
                  <a:cubicBezTo>
                    <a:pt x="541212" y="679028"/>
                    <a:pt x="565453" y="664550"/>
                    <a:pt x="564798" y="645799"/>
                  </a:cubicBezTo>
                  <a:cubicBezTo>
                    <a:pt x="564275" y="630571"/>
                    <a:pt x="552703" y="621603"/>
                    <a:pt x="540861" y="621530"/>
                  </a:cubicBezTo>
                  <a:close/>
                  <a:moveTo>
                    <a:pt x="30345" y="1854627"/>
                  </a:moveTo>
                  <a:cubicBezTo>
                    <a:pt x="7738" y="1854475"/>
                    <a:pt x="-1324" y="1882326"/>
                    <a:pt x="13034" y="1895679"/>
                  </a:cubicBezTo>
                  <a:cubicBezTo>
                    <a:pt x="30702" y="1912125"/>
                    <a:pt x="54930" y="1897646"/>
                    <a:pt x="54288" y="1878895"/>
                  </a:cubicBezTo>
                  <a:cubicBezTo>
                    <a:pt x="53759" y="1863668"/>
                    <a:pt x="42187" y="1854700"/>
                    <a:pt x="30345" y="1854627"/>
                  </a:cubicBezTo>
                  <a:close/>
                  <a:moveTo>
                    <a:pt x="28306" y="2163729"/>
                  </a:moveTo>
                  <a:cubicBezTo>
                    <a:pt x="5679" y="2163577"/>
                    <a:pt x="-3350" y="2191441"/>
                    <a:pt x="10995" y="2204781"/>
                  </a:cubicBezTo>
                  <a:cubicBezTo>
                    <a:pt x="28663" y="2221227"/>
                    <a:pt x="52891" y="2206748"/>
                    <a:pt x="52249" y="2188004"/>
                  </a:cubicBezTo>
                  <a:cubicBezTo>
                    <a:pt x="51720" y="2172770"/>
                    <a:pt x="40148" y="2163808"/>
                    <a:pt x="28306" y="2163729"/>
                  </a:cubicBezTo>
                  <a:close/>
                  <a:moveTo>
                    <a:pt x="526582" y="2785252"/>
                  </a:moveTo>
                  <a:cubicBezTo>
                    <a:pt x="503969" y="2785099"/>
                    <a:pt x="494926" y="2812957"/>
                    <a:pt x="509271" y="2826303"/>
                  </a:cubicBezTo>
                  <a:cubicBezTo>
                    <a:pt x="526939" y="2842749"/>
                    <a:pt x="551168" y="2828271"/>
                    <a:pt x="550526" y="2809526"/>
                  </a:cubicBezTo>
                  <a:cubicBezTo>
                    <a:pt x="549996" y="2794292"/>
                    <a:pt x="538425" y="2785331"/>
                    <a:pt x="526582" y="2785252"/>
                  </a:cubicBezTo>
                  <a:close/>
                  <a:moveTo>
                    <a:pt x="532698" y="1857939"/>
                  </a:moveTo>
                  <a:cubicBezTo>
                    <a:pt x="510125" y="1857793"/>
                    <a:pt x="501010" y="1885611"/>
                    <a:pt x="515381" y="1898991"/>
                  </a:cubicBezTo>
                  <a:cubicBezTo>
                    <a:pt x="533049" y="1915437"/>
                    <a:pt x="557284" y="1900958"/>
                    <a:pt x="556642" y="1882207"/>
                  </a:cubicBezTo>
                  <a:cubicBezTo>
                    <a:pt x="556113" y="1866986"/>
                    <a:pt x="544548" y="1858018"/>
                    <a:pt x="532698" y="1857939"/>
                  </a:cubicBezTo>
                  <a:close/>
                  <a:moveTo>
                    <a:pt x="528621" y="2476149"/>
                  </a:moveTo>
                  <a:cubicBezTo>
                    <a:pt x="506008" y="2475997"/>
                    <a:pt x="496958" y="2503849"/>
                    <a:pt x="511303" y="2517201"/>
                  </a:cubicBezTo>
                  <a:cubicBezTo>
                    <a:pt x="528978" y="2533654"/>
                    <a:pt x="553213" y="2519155"/>
                    <a:pt x="552558" y="2500418"/>
                  </a:cubicBezTo>
                  <a:cubicBezTo>
                    <a:pt x="552041" y="2485190"/>
                    <a:pt x="540463" y="2476229"/>
                    <a:pt x="528621" y="2476149"/>
                  </a:cubicBezTo>
                  <a:close/>
                  <a:moveTo>
                    <a:pt x="530660" y="2167047"/>
                  </a:moveTo>
                  <a:cubicBezTo>
                    <a:pt x="507994" y="2166895"/>
                    <a:pt x="499037" y="2194786"/>
                    <a:pt x="513349" y="2208099"/>
                  </a:cubicBezTo>
                  <a:cubicBezTo>
                    <a:pt x="531037" y="2224559"/>
                    <a:pt x="555259" y="2210007"/>
                    <a:pt x="554603" y="2191322"/>
                  </a:cubicBezTo>
                  <a:cubicBezTo>
                    <a:pt x="554080" y="2176115"/>
                    <a:pt x="542535" y="2167127"/>
                    <a:pt x="530660" y="2167047"/>
                  </a:cubicBezTo>
                  <a:close/>
                  <a:moveTo>
                    <a:pt x="538815" y="930633"/>
                  </a:moveTo>
                  <a:cubicBezTo>
                    <a:pt x="516202" y="930480"/>
                    <a:pt x="507153" y="958332"/>
                    <a:pt x="521504" y="971684"/>
                  </a:cubicBezTo>
                  <a:cubicBezTo>
                    <a:pt x="539192" y="988144"/>
                    <a:pt x="563414" y="973592"/>
                    <a:pt x="562759" y="954901"/>
                  </a:cubicBezTo>
                  <a:cubicBezTo>
                    <a:pt x="562236" y="939700"/>
                    <a:pt x="550691" y="930712"/>
                    <a:pt x="538815" y="930633"/>
                  </a:cubicBezTo>
                  <a:close/>
                  <a:moveTo>
                    <a:pt x="536776" y="1239735"/>
                  </a:moveTo>
                  <a:cubicBezTo>
                    <a:pt x="514170" y="1239582"/>
                    <a:pt x="505114" y="1267434"/>
                    <a:pt x="519466" y="1280787"/>
                  </a:cubicBezTo>
                  <a:cubicBezTo>
                    <a:pt x="537140" y="1297239"/>
                    <a:pt x="561375" y="1282740"/>
                    <a:pt x="560720" y="1264009"/>
                  </a:cubicBezTo>
                  <a:cubicBezTo>
                    <a:pt x="560197" y="1248776"/>
                    <a:pt x="548626" y="1239814"/>
                    <a:pt x="536776" y="1239735"/>
                  </a:cubicBezTo>
                  <a:close/>
                  <a:moveTo>
                    <a:pt x="534737" y="1548837"/>
                  </a:moveTo>
                  <a:cubicBezTo>
                    <a:pt x="512131" y="1548684"/>
                    <a:pt x="503075" y="1576542"/>
                    <a:pt x="517427" y="1589889"/>
                  </a:cubicBezTo>
                  <a:cubicBezTo>
                    <a:pt x="535095" y="1606335"/>
                    <a:pt x="559323" y="1591856"/>
                    <a:pt x="558681" y="1573112"/>
                  </a:cubicBezTo>
                  <a:cubicBezTo>
                    <a:pt x="558158" y="1557878"/>
                    <a:pt x="546587" y="1548916"/>
                    <a:pt x="534737" y="1548837"/>
                  </a:cubicBezTo>
                  <a:close/>
                  <a:moveTo>
                    <a:pt x="281518" y="1856283"/>
                  </a:moveTo>
                  <a:cubicBezTo>
                    <a:pt x="258912" y="1856130"/>
                    <a:pt x="249856" y="1883989"/>
                    <a:pt x="264201" y="1897335"/>
                  </a:cubicBezTo>
                  <a:cubicBezTo>
                    <a:pt x="281869" y="1913781"/>
                    <a:pt x="306097" y="1899302"/>
                    <a:pt x="305455" y="1880558"/>
                  </a:cubicBezTo>
                  <a:cubicBezTo>
                    <a:pt x="304939" y="1865324"/>
                    <a:pt x="293368" y="1856362"/>
                    <a:pt x="281518" y="1856283"/>
                  </a:cubicBezTo>
                  <a:close/>
                  <a:moveTo>
                    <a:pt x="285596" y="1238079"/>
                  </a:moveTo>
                  <a:cubicBezTo>
                    <a:pt x="262930" y="1237926"/>
                    <a:pt x="253973" y="1265818"/>
                    <a:pt x="268285" y="1279131"/>
                  </a:cubicBezTo>
                  <a:cubicBezTo>
                    <a:pt x="285973" y="1295590"/>
                    <a:pt x="310195" y="1281038"/>
                    <a:pt x="309540" y="1262347"/>
                  </a:cubicBezTo>
                  <a:cubicBezTo>
                    <a:pt x="309017" y="1247120"/>
                    <a:pt x="297445" y="1238152"/>
                    <a:pt x="285596" y="1238079"/>
                  </a:cubicBezTo>
                  <a:close/>
                  <a:moveTo>
                    <a:pt x="283557" y="1547181"/>
                  </a:moveTo>
                  <a:cubicBezTo>
                    <a:pt x="260951" y="1547028"/>
                    <a:pt x="251895" y="1574880"/>
                    <a:pt x="266246" y="1588233"/>
                  </a:cubicBezTo>
                  <a:cubicBezTo>
                    <a:pt x="283921" y="1604685"/>
                    <a:pt x="308156" y="1590187"/>
                    <a:pt x="307501" y="1571449"/>
                  </a:cubicBezTo>
                  <a:cubicBezTo>
                    <a:pt x="306978" y="1556222"/>
                    <a:pt x="295406" y="1547260"/>
                    <a:pt x="283557" y="1547181"/>
                  </a:cubicBezTo>
                  <a:close/>
                  <a:moveTo>
                    <a:pt x="287642" y="928970"/>
                  </a:moveTo>
                  <a:cubicBezTo>
                    <a:pt x="264975" y="928818"/>
                    <a:pt x="256019" y="956709"/>
                    <a:pt x="270331" y="970022"/>
                  </a:cubicBezTo>
                  <a:cubicBezTo>
                    <a:pt x="288019" y="986481"/>
                    <a:pt x="312241" y="971930"/>
                    <a:pt x="311585" y="953238"/>
                  </a:cubicBezTo>
                  <a:cubicBezTo>
                    <a:pt x="311056" y="938037"/>
                    <a:pt x="299511" y="929050"/>
                    <a:pt x="287642" y="928970"/>
                  </a:cubicBezTo>
                  <a:close/>
                  <a:moveTo>
                    <a:pt x="289680" y="619868"/>
                  </a:moveTo>
                  <a:cubicBezTo>
                    <a:pt x="267074" y="619716"/>
                    <a:pt x="258018" y="647567"/>
                    <a:pt x="272363" y="660920"/>
                  </a:cubicBezTo>
                  <a:cubicBezTo>
                    <a:pt x="290044" y="677373"/>
                    <a:pt x="314260" y="662867"/>
                    <a:pt x="313624" y="644136"/>
                  </a:cubicBezTo>
                  <a:cubicBezTo>
                    <a:pt x="313094" y="628909"/>
                    <a:pt x="301523" y="619947"/>
                    <a:pt x="289680" y="619868"/>
                  </a:cubicBezTo>
                  <a:close/>
                  <a:moveTo>
                    <a:pt x="293758" y="1664"/>
                  </a:moveTo>
                  <a:cubicBezTo>
                    <a:pt x="271145" y="1512"/>
                    <a:pt x="262096" y="29363"/>
                    <a:pt x="276447" y="42716"/>
                  </a:cubicBezTo>
                  <a:cubicBezTo>
                    <a:pt x="294116" y="59162"/>
                    <a:pt x="318344" y="44683"/>
                    <a:pt x="317702" y="25932"/>
                  </a:cubicBezTo>
                  <a:cubicBezTo>
                    <a:pt x="317179" y="10705"/>
                    <a:pt x="305608" y="1737"/>
                    <a:pt x="293758" y="1664"/>
                  </a:cubicBezTo>
                  <a:close/>
                  <a:moveTo>
                    <a:pt x="291719" y="310766"/>
                  </a:moveTo>
                  <a:cubicBezTo>
                    <a:pt x="269113" y="310614"/>
                    <a:pt x="260050" y="338465"/>
                    <a:pt x="274409" y="351818"/>
                  </a:cubicBezTo>
                  <a:cubicBezTo>
                    <a:pt x="292077" y="368264"/>
                    <a:pt x="316305" y="353785"/>
                    <a:pt x="315663" y="335041"/>
                  </a:cubicBezTo>
                  <a:cubicBezTo>
                    <a:pt x="315140" y="319807"/>
                    <a:pt x="303569" y="310845"/>
                    <a:pt x="291719" y="310766"/>
                  </a:cubicBezTo>
                  <a:close/>
                  <a:moveTo>
                    <a:pt x="2544166" y="1562110"/>
                  </a:moveTo>
                  <a:cubicBezTo>
                    <a:pt x="2521653" y="1561964"/>
                    <a:pt x="2512438" y="1589750"/>
                    <a:pt x="2526849" y="1603162"/>
                  </a:cubicBezTo>
                  <a:cubicBezTo>
                    <a:pt x="2544517" y="1619608"/>
                    <a:pt x="2568759" y="1605129"/>
                    <a:pt x="2568104" y="1586378"/>
                  </a:cubicBezTo>
                  <a:cubicBezTo>
                    <a:pt x="2567581" y="1571151"/>
                    <a:pt x="2556009" y="1562189"/>
                    <a:pt x="2544166" y="1562110"/>
                  </a:cubicBezTo>
                  <a:close/>
                  <a:moveTo>
                    <a:pt x="2301142" y="324039"/>
                  </a:moveTo>
                  <a:cubicBezTo>
                    <a:pt x="2278515" y="323894"/>
                    <a:pt x="2269493" y="351745"/>
                    <a:pt x="2283831" y="365091"/>
                  </a:cubicBezTo>
                  <a:cubicBezTo>
                    <a:pt x="2301407" y="381451"/>
                    <a:pt x="2325734" y="367158"/>
                    <a:pt x="2325092" y="348314"/>
                  </a:cubicBezTo>
                  <a:cubicBezTo>
                    <a:pt x="2324556" y="333074"/>
                    <a:pt x="2312991" y="324119"/>
                    <a:pt x="2301142" y="324039"/>
                  </a:cubicBezTo>
                  <a:close/>
                  <a:moveTo>
                    <a:pt x="2303181" y="14937"/>
                  </a:moveTo>
                  <a:cubicBezTo>
                    <a:pt x="2280561" y="14785"/>
                    <a:pt x="2271525" y="42650"/>
                    <a:pt x="2285870" y="55989"/>
                  </a:cubicBezTo>
                  <a:cubicBezTo>
                    <a:pt x="2303538" y="72435"/>
                    <a:pt x="2327766" y="57956"/>
                    <a:pt x="2327124" y="39212"/>
                  </a:cubicBezTo>
                  <a:cubicBezTo>
                    <a:pt x="2326601" y="23978"/>
                    <a:pt x="2315030" y="15010"/>
                    <a:pt x="2303181" y="14937"/>
                  </a:cubicBezTo>
                  <a:close/>
                  <a:moveTo>
                    <a:pt x="2299103" y="633141"/>
                  </a:moveTo>
                  <a:cubicBezTo>
                    <a:pt x="2276490" y="632989"/>
                    <a:pt x="2267440" y="660840"/>
                    <a:pt x="2281792" y="674193"/>
                  </a:cubicBezTo>
                  <a:cubicBezTo>
                    <a:pt x="2299460" y="690639"/>
                    <a:pt x="2323702" y="676147"/>
                    <a:pt x="2323046" y="657410"/>
                  </a:cubicBezTo>
                  <a:cubicBezTo>
                    <a:pt x="2322524" y="642182"/>
                    <a:pt x="2310952" y="633221"/>
                    <a:pt x="2299103" y="633141"/>
                  </a:cubicBezTo>
                  <a:close/>
                  <a:moveTo>
                    <a:pt x="2297064" y="942243"/>
                  </a:moveTo>
                  <a:cubicBezTo>
                    <a:pt x="2274398" y="942091"/>
                    <a:pt x="2265441" y="969982"/>
                    <a:pt x="2279753" y="983295"/>
                  </a:cubicBezTo>
                  <a:cubicBezTo>
                    <a:pt x="2297428" y="999748"/>
                    <a:pt x="2321663" y="985249"/>
                    <a:pt x="2321008" y="966518"/>
                  </a:cubicBezTo>
                  <a:cubicBezTo>
                    <a:pt x="2320485" y="951284"/>
                    <a:pt x="2308913" y="942323"/>
                    <a:pt x="2297064" y="942243"/>
                  </a:cubicBezTo>
                  <a:close/>
                  <a:moveTo>
                    <a:pt x="2540082" y="2180321"/>
                  </a:moveTo>
                  <a:cubicBezTo>
                    <a:pt x="2517469" y="2180168"/>
                    <a:pt x="2508426" y="2208026"/>
                    <a:pt x="2522771" y="2221373"/>
                  </a:cubicBezTo>
                  <a:cubicBezTo>
                    <a:pt x="2540446" y="2237825"/>
                    <a:pt x="2564681" y="2223327"/>
                    <a:pt x="2564026" y="2204589"/>
                  </a:cubicBezTo>
                  <a:cubicBezTo>
                    <a:pt x="2563503" y="2189362"/>
                    <a:pt x="2551932" y="2180400"/>
                    <a:pt x="2540082" y="2180321"/>
                  </a:cubicBezTo>
                  <a:close/>
                  <a:moveTo>
                    <a:pt x="2536004" y="2798525"/>
                  </a:moveTo>
                  <a:cubicBezTo>
                    <a:pt x="2513404" y="2798372"/>
                    <a:pt x="2504335" y="2826224"/>
                    <a:pt x="2518694" y="2839577"/>
                  </a:cubicBezTo>
                  <a:cubicBezTo>
                    <a:pt x="2536382" y="2856049"/>
                    <a:pt x="2560590" y="2841484"/>
                    <a:pt x="2559948" y="2822800"/>
                  </a:cubicBezTo>
                  <a:cubicBezTo>
                    <a:pt x="2559425" y="2807566"/>
                    <a:pt x="2547854" y="2798604"/>
                    <a:pt x="2536004" y="2798525"/>
                  </a:cubicBezTo>
                  <a:close/>
                  <a:moveTo>
                    <a:pt x="2538043" y="2489423"/>
                  </a:moveTo>
                  <a:cubicBezTo>
                    <a:pt x="2515430" y="2489270"/>
                    <a:pt x="2506381" y="2517128"/>
                    <a:pt x="2520732" y="2530475"/>
                  </a:cubicBezTo>
                  <a:cubicBezTo>
                    <a:pt x="2538401" y="2546921"/>
                    <a:pt x="2562629" y="2532442"/>
                    <a:pt x="2561987" y="2513691"/>
                  </a:cubicBezTo>
                  <a:cubicBezTo>
                    <a:pt x="2561464" y="2498464"/>
                    <a:pt x="2549893" y="2489502"/>
                    <a:pt x="2538043" y="2489423"/>
                  </a:cubicBezTo>
                  <a:close/>
                  <a:moveTo>
                    <a:pt x="2288902" y="2178658"/>
                  </a:moveTo>
                  <a:cubicBezTo>
                    <a:pt x="2266249" y="2178506"/>
                    <a:pt x="2257272" y="2206384"/>
                    <a:pt x="2271591" y="2219710"/>
                  </a:cubicBezTo>
                  <a:cubicBezTo>
                    <a:pt x="2289279" y="2236170"/>
                    <a:pt x="2313501" y="2221618"/>
                    <a:pt x="2312846" y="2202926"/>
                  </a:cubicBezTo>
                  <a:cubicBezTo>
                    <a:pt x="2312322" y="2187726"/>
                    <a:pt x="2300778" y="2178738"/>
                    <a:pt x="2288902" y="2178658"/>
                  </a:cubicBezTo>
                  <a:close/>
                  <a:moveTo>
                    <a:pt x="2542121" y="1871219"/>
                  </a:moveTo>
                  <a:cubicBezTo>
                    <a:pt x="2519515" y="1871066"/>
                    <a:pt x="2510459" y="1898918"/>
                    <a:pt x="2524810" y="1912271"/>
                  </a:cubicBezTo>
                  <a:cubicBezTo>
                    <a:pt x="2542498" y="1928730"/>
                    <a:pt x="2566720" y="1914178"/>
                    <a:pt x="2566065" y="1895487"/>
                  </a:cubicBezTo>
                  <a:cubicBezTo>
                    <a:pt x="2565542" y="1880279"/>
                    <a:pt x="2553997" y="1871291"/>
                    <a:pt x="2542121" y="1871219"/>
                  </a:cubicBezTo>
                  <a:close/>
                  <a:moveTo>
                    <a:pt x="2286863" y="2487760"/>
                  </a:moveTo>
                  <a:cubicBezTo>
                    <a:pt x="2264250" y="2487608"/>
                    <a:pt x="2255201" y="2515466"/>
                    <a:pt x="2269552" y="2528812"/>
                  </a:cubicBezTo>
                  <a:cubicBezTo>
                    <a:pt x="2287227" y="2545265"/>
                    <a:pt x="2311462" y="2530766"/>
                    <a:pt x="2310807" y="2512035"/>
                  </a:cubicBezTo>
                  <a:cubicBezTo>
                    <a:pt x="2310284" y="2496808"/>
                    <a:pt x="2298712" y="2487840"/>
                    <a:pt x="2286863" y="2487760"/>
                  </a:cubicBezTo>
                  <a:close/>
                  <a:moveTo>
                    <a:pt x="2284824" y="2796869"/>
                  </a:moveTo>
                  <a:cubicBezTo>
                    <a:pt x="2262211" y="2796717"/>
                    <a:pt x="2253162" y="2824575"/>
                    <a:pt x="2267513" y="2837921"/>
                  </a:cubicBezTo>
                  <a:cubicBezTo>
                    <a:pt x="2285181" y="2854367"/>
                    <a:pt x="2309410" y="2839888"/>
                    <a:pt x="2308768" y="2821137"/>
                  </a:cubicBezTo>
                  <a:cubicBezTo>
                    <a:pt x="2308245" y="2805910"/>
                    <a:pt x="2296673" y="2796948"/>
                    <a:pt x="2284824" y="2796869"/>
                  </a:cubicBezTo>
                  <a:close/>
                  <a:moveTo>
                    <a:pt x="2295025" y="1251352"/>
                  </a:moveTo>
                  <a:cubicBezTo>
                    <a:pt x="2272419" y="1251200"/>
                    <a:pt x="2263363" y="1279051"/>
                    <a:pt x="2277714" y="1292404"/>
                  </a:cubicBezTo>
                  <a:cubicBezTo>
                    <a:pt x="2295383" y="1308850"/>
                    <a:pt x="2319611" y="1294371"/>
                    <a:pt x="2318969" y="1275620"/>
                  </a:cubicBezTo>
                  <a:cubicBezTo>
                    <a:pt x="2318446" y="1260393"/>
                    <a:pt x="2306868" y="1251425"/>
                    <a:pt x="2295025" y="1251352"/>
                  </a:cubicBezTo>
                  <a:close/>
                  <a:moveTo>
                    <a:pt x="2290947" y="1869556"/>
                  </a:moveTo>
                  <a:cubicBezTo>
                    <a:pt x="2268334" y="1869404"/>
                    <a:pt x="2259278" y="1897255"/>
                    <a:pt x="2273630" y="1910608"/>
                  </a:cubicBezTo>
                  <a:cubicBezTo>
                    <a:pt x="2291298" y="1927054"/>
                    <a:pt x="2315540" y="1912575"/>
                    <a:pt x="2314884" y="1893831"/>
                  </a:cubicBezTo>
                  <a:cubicBezTo>
                    <a:pt x="2314361" y="1878597"/>
                    <a:pt x="2302790" y="1869636"/>
                    <a:pt x="2290947" y="1869556"/>
                  </a:cubicBezTo>
                  <a:close/>
                  <a:moveTo>
                    <a:pt x="2292986" y="1560454"/>
                  </a:moveTo>
                  <a:cubicBezTo>
                    <a:pt x="2270406" y="1560308"/>
                    <a:pt x="2261304" y="1588140"/>
                    <a:pt x="2275669" y="1601506"/>
                  </a:cubicBezTo>
                  <a:cubicBezTo>
                    <a:pt x="2293350" y="1617959"/>
                    <a:pt x="2317565" y="1603453"/>
                    <a:pt x="2316930" y="1584729"/>
                  </a:cubicBezTo>
                  <a:cubicBezTo>
                    <a:pt x="2316400" y="1569462"/>
                    <a:pt x="2304730" y="1560527"/>
                    <a:pt x="2292986" y="1560454"/>
                  </a:cubicBezTo>
                  <a:close/>
                  <a:moveTo>
                    <a:pt x="2554361" y="16593"/>
                  </a:moveTo>
                  <a:cubicBezTo>
                    <a:pt x="2531788" y="16441"/>
                    <a:pt x="2522672" y="44266"/>
                    <a:pt x="2537044" y="57645"/>
                  </a:cubicBezTo>
                  <a:cubicBezTo>
                    <a:pt x="2554712" y="74091"/>
                    <a:pt x="2578947" y="59612"/>
                    <a:pt x="2578304" y="40861"/>
                  </a:cubicBezTo>
                  <a:cubicBezTo>
                    <a:pt x="2577775" y="25634"/>
                    <a:pt x="2566210" y="16673"/>
                    <a:pt x="2554361" y="16593"/>
                  </a:cubicBezTo>
                  <a:close/>
                  <a:moveTo>
                    <a:pt x="2795340" y="1563772"/>
                  </a:moveTo>
                  <a:cubicBezTo>
                    <a:pt x="2772674" y="1563620"/>
                    <a:pt x="2763717" y="1591511"/>
                    <a:pt x="2778029" y="1604824"/>
                  </a:cubicBezTo>
                  <a:cubicBezTo>
                    <a:pt x="2795717" y="1621284"/>
                    <a:pt x="2819939" y="1606732"/>
                    <a:pt x="2819284" y="1588047"/>
                  </a:cubicBezTo>
                  <a:cubicBezTo>
                    <a:pt x="2818761" y="1572840"/>
                    <a:pt x="2807216" y="1563852"/>
                    <a:pt x="2795340" y="1563772"/>
                  </a:cubicBezTo>
                  <a:close/>
                  <a:moveTo>
                    <a:pt x="2797379" y="1254670"/>
                  </a:moveTo>
                  <a:cubicBezTo>
                    <a:pt x="2774766" y="1254518"/>
                    <a:pt x="2765717" y="1282370"/>
                    <a:pt x="2780062" y="1295722"/>
                  </a:cubicBezTo>
                  <a:cubicBezTo>
                    <a:pt x="2797743" y="1312175"/>
                    <a:pt x="2821958" y="1297670"/>
                    <a:pt x="2821323" y="1278939"/>
                  </a:cubicBezTo>
                  <a:cubicBezTo>
                    <a:pt x="2820793" y="1263711"/>
                    <a:pt x="2809228" y="1254743"/>
                    <a:pt x="2797379" y="1254670"/>
                  </a:cubicBezTo>
                  <a:close/>
                  <a:moveTo>
                    <a:pt x="2793301" y="1872875"/>
                  </a:moveTo>
                  <a:cubicBezTo>
                    <a:pt x="2770688" y="1872722"/>
                    <a:pt x="2761639" y="1900574"/>
                    <a:pt x="2775991" y="1913926"/>
                  </a:cubicBezTo>
                  <a:cubicBezTo>
                    <a:pt x="2793678" y="1930386"/>
                    <a:pt x="2817900" y="1915834"/>
                    <a:pt x="2817245" y="1897143"/>
                  </a:cubicBezTo>
                  <a:cubicBezTo>
                    <a:pt x="2816722" y="1881915"/>
                    <a:pt x="2805151" y="1872954"/>
                    <a:pt x="2793301" y="1872875"/>
                  </a:cubicBezTo>
                  <a:close/>
                  <a:moveTo>
                    <a:pt x="2791262" y="2181977"/>
                  </a:moveTo>
                  <a:cubicBezTo>
                    <a:pt x="2768656" y="2181824"/>
                    <a:pt x="2759600" y="2209676"/>
                    <a:pt x="2773952" y="2223029"/>
                  </a:cubicBezTo>
                  <a:cubicBezTo>
                    <a:pt x="2791620" y="2239475"/>
                    <a:pt x="2815848" y="2224996"/>
                    <a:pt x="2815206" y="2206252"/>
                  </a:cubicBezTo>
                  <a:cubicBezTo>
                    <a:pt x="2814683" y="2191018"/>
                    <a:pt x="2803105" y="2182056"/>
                    <a:pt x="2791262" y="2181977"/>
                  </a:cubicBezTo>
                  <a:close/>
                  <a:moveTo>
                    <a:pt x="2803496" y="327358"/>
                  </a:moveTo>
                  <a:cubicBezTo>
                    <a:pt x="2780883" y="327205"/>
                    <a:pt x="2771833" y="355057"/>
                    <a:pt x="2786185" y="368410"/>
                  </a:cubicBezTo>
                  <a:cubicBezTo>
                    <a:pt x="2803860" y="384862"/>
                    <a:pt x="2828095" y="370363"/>
                    <a:pt x="2827439" y="351626"/>
                  </a:cubicBezTo>
                  <a:cubicBezTo>
                    <a:pt x="2826916" y="336399"/>
                    <a:pt x="2815345" y="327437"/>
                    <a:pt x="2803496" y="327358"/>
                  </a:cubicBezTo>
                  <a:close/>
                  <a:moveTo>
                    <a:pt x="2799418" y="945562"/>
                  </a:moveTo>
                  <a:cubicBezTo>
                    <a:pt x="2776811" y="945409"/>
                    <a:pt x="2767756" y="973267"/>
                    <a:pt x="2782107" y="986614"/>
                  </a:cubicBezTo>
                  <a:cubicBezTo>
                    <a:pt x="2799775" y="1003060"/>
                    <a:pt x="2824004" y="988581"/>
                    <a:pt x="2823362" y="969837"/>
                  </a:cubicBezTo>
                  <a:cubicBezTo>
                    <a:pt x="2822839" y="954603"/>
                    <a:pt x="2811267" y="945641"/>
                    <a:pt x="2799418" y="945562"/>
                  </a:cubicBezTo>
                  <a:close/>
                  <a:moveTo>
                    <a:pt x="2801457" y="636460"/>
                  </a:moveTo>
                  <a:cubicBezTo>
                    <a:pt x="2778804" y="636307"/>
                    <a:pt x="2769828" y="664185"/>
                    <a:pt x="2784139" y="677512"/>
                  </a:cubicBezTo>
                  <a:cubicBezTo>
                    <a:pt x="2801808" y="693958"/>
                    <a:pt x="2826036" y="679479"/>
                    <a:pt x="2825394" y="660728"/>
                  </a:cubicBezTo>
                  <a:cubicBezTo>
                    <a:pt x="2824878" y="645501"/>
                    <a:pt x="2813306" y="636539"/>
                    <a:pt x="2801457" y="636460"/>
                  </a:cubicBezTo>
                  <a:close/>
                  <a:moveTo>
                    <a:pt x="2550283" y="634804"/>
                  </a:moveTo>
                  <a:cubicBezTo>
                    <a:pt x="2527630" y="634651"/>
                    <a:pt x="2518654" y="662529"/>
                    <a:pt x="2532972" y="675856"/>
                  </a:cubicBezTo>
                  <a:cubicBezTo>
                    <a:pt x="2550660" y="692322"/>
                    <a:pt x="2574882" y="677777"/>
                    <a:pt x="2574227" y="659072"/>
                  </a:cubicBezTo>
                  <a:cubicBezTo>
                    <a:pt x="2573697" y="643845"/>
                    <a:pt x="2562126" y="634877"/>
                    <a:pt x="2550283" y="634804"/>
                  </a:cubicBezTo>
                  <a:close/>
                  <a:moveTo>
                    <a:pt x="2789223" y="2491079"/>
                  </a:moveTo>
                  <a:cubicBezTo>
                    <a:pt x="2766604" y="2490926"/>
                    <a:pt x="2757568" y="2518791"/>
                    <a:pt x="2771913" y="2532131"/>
                  </a:cubicBezTo>
                  <a:cubicBezTo>
                    <a:pt x="2789581" y="2548577"/>
                    <a:pt x="2813809" y="2534098"/>
                    <a:pt x="2813167" y="2515354"/>
                  </a:cubicBezTo>
                  <a:cubicBezTo>
                    <a:pt x="2812644" y="2500120"/>
                    <a:pt x="2801066" y="2491158"/>
                    <a:pt x="2789223" y="2491079"/>
                  </a:cubicBezTo>
                  <a:close/>
                  <a:moveTo>
                    <a:pt x="2548244" y="943906"/>
                  </a:moveTo>
                  <a:cubicBezTo>
                    <a:pt x="2525631" y="943754"/>
                    <a:pt x="2516588" y="971612"/>
                    <a:pt x="2530933" y="984958"/>
                  </a:cubicBezTo>
                  <a:cubicBezTo>
                    <a:pt x="2548602" y="1001404"/>
                    <a:pt x="2572830" y="986925"/>
                    <a:pt x="2572188" y="968174"/>
                  </a:cubicBezTo>
                  <a:cubicBezTo>
                    <a:pt x="2571658" y="952947"/>
                    <a:pt x="2560087" y="943985"/>
                    <a:pt x="2548244" y="943906"/>
                  </a:cubicBezTo>
                  <a:close/>
                  <a:moveTo>
                    <a:pt x="2552322" y="325695"/>
                  </a:moveTo>
                  <a:cubicBezTo>
                    <a:pt x="2529709" y="325549"/>
                    <a:pt x="2520660" y="353394"/>
                    <a:pt x="2535005" y="366747"/>
                  </a:cubicBezTo>
                  <a:cubicBezTo>
                    <a:pt x="2552693" y="383206"/>
                    <a:pt x="2576914" y="368655"/>
                    <a:pt x="2576259" y="349963"/>
                  </a:cubicBezTo>
                  <a:cubicBezTo>
                    <a:pt x="2575743" y="334763"/>
                    <a:pt x="2564191" y="325775"/>
                    <a:pt x="2552322" y="325695"/>
                  </a:cubicBezTo>
                  <a:close/>
                  <a:moveTo>
                    <a:pt x="2546205" y="1253008"/>
                  </a:moveTo>
                  <a:cubicBezTo>
                    <a:pt x="2523605" y="1252856"/>
                    <a:pt x="2514536" y="1280707"/>
                    <a:pt x="2528888" y="1294060"/>
                  </a:cubicBezTo>
                  <a:cubicBezTo>
                    <a:pt x="2546569" y="1310513"/>
                    <a:pt x="2570785" y="1296007"/>
                    <a:pt x="2570149" y="1277283"/>
                  </a:cubicBezTo>
                  <a:cubicBezTo>
                    <a:pt x="2569613" y="1262022"/>
                    <a:pt x="2557949" y="1253087"/>
                    <a:pt x="2546205" y="1253008"/>
                  </a:cubicBezTo>
                  <a:close/>
                  <a:moveTo>
                    <a:pt x="2787178" y="2800187"/>
                  </a:moveTo>
                  <a:cubicBezTo>
                    <a:pt x="2764558" y="2800035"/>
                    <a:pt x="2755522" y="2827893"/>
                    <a:pt x="2769867" y="2841239"/>
                  </a:cubicBezTo>
                  <a:cubicBezTo>
                    <a:pt x="2787443" y="2857599"/>
                    <a:pt x="2811704" y="2843365"/>
                    <a:pt x="2811128" y="2824456"/>
                  </a:cubicBezTo>
                  <a:cubicBezTo>
                    <a:pt x="2810539" y="2809162"/>
                    <a:pt x="2798954" y="2800260"/>
                    <a:pt x="2787178" y="2800187"/>
                  </a:cubicBezTo>
                  <a:close/>
                  <a:moveTo>
                    <a:pt x="2052007" y="13275"/>
                  </a:moveTo>
                  <a:cubicBezTo>
                    <a:pt x="2029400" y="13122"/>
                    <a:pt x="2020338" y="40981"/>
                    <a:pt x="2034696" y="54327"/>
                  </a:cubicBezTo>
                  <a:cubicBezTo>
                    <a:pt x="2052364" y="70773"/>
                    <a:pt x="2076593" y="56294"/>
                    <a:pt x="2075951" y="37543"/>
                  </a:cubicBezTo>
                  <a:cubicBezTo>
                    <a:pt x="2075421" y="22316"/>
                    <a:pt x="2063850" y="13354"/>
                    <a:pt x="2052007" y="13275"/>
                  </a:cubicBezTo>
                  <a:close/>
                  <a:moveTo>
                    <a:pt x="1792664" y="1248034"/>
                  </a:moveTo>
                  <a:cubicBezTo>
                    <a:pt x="1770051" y="1247881"/>
                    <a:pt x="1761002" y="1275733"/>
                    <a:pt x="1775354" y="1289086"/>
                  </a:cubicBezTo>
                  <a:cubicBezTo>
                    <a:pt x="1793022" y="1305532"/>
                    <a:pt x="1817263" y="1291046"/>
                    <a:pt x="1816608" y="1272302"/>
                  </a:cubicBezTo>
                  <a:cubicBezTo>
                    <a:pt x="1816085" y="1257068"/>
                    <a:pt x="1804514" y="1248107"/>
                    <a:pt x="1792664" y="1248034"/>
                  </a:cubicBezTo>
                  <a:close/>
                  <a:moveTo>
                    <a:pt x="1549646" y="9956"/>
                  </a:moveTo>
                  <a:cubicBezTo>
                    <a:pt x="1526993" y="9804"/>
                    <a:pt x="1518017" y="37682"/>
                    <a:pt x="1532336" y="51008"/>
                  </a:cubicBezTo>
                  <a:cubicBezTo>
                    <a:pt x="1550024" y="67468"/>
                    <a:pt x="1574245" y="52916"/>
                    <a:pt x="1573590" y="34231"/>
                  </a:cubicBezTo>
                  <a:cubicBezTo>
                    <a:pt x="1573067" y="18997"/>
                    <a:pt x="1561496" y="10036"/>
                    <a:pt x="1549646" y="9956"/>
                  </a:cubicBezTo>
                  <a:close/>
                  <a:moveTo>
                    <a:pt x="2049968" y="322377"/>
                  </a:moveTo>
                  <a:cubicBezTo>
                    <a:pt x="2027342" y="322231"/>
                    <a:pt x="2018319" y="350089"/>
                    <a:pt x="2032657" y="363435"/>
                  </a:cubicBezTo>
                  <a:cubicBezTo>
                    <a:pt x="2050319" y="379881"/>
                    <a:pt x="2074554" y="365409"/>
                    <a:pt x="2073912" y="346652"/>
                  </a:cubicBezTo>
                  <a:cubicBezTo>
                    <a:pt x="2073382" y="331418"/>
                    <a:pt x="2061811" y="322456"/>
                    <a:pt x="2049968" y="322377"/>
                  </a:cubicBezTo>
                  <a:close/>
                  <a:moveTo>
                    <a:pt x="1788587" y="1866238"/>
                  </a:moveTo>
                  <a:cubicBezTo>
                    <a:pt x="1765980" y="1866086"/>
                    <a:pt x="1756918" y="1893937"/>
                    <a:pt x="1771276" y="1907290"/>
                  </a:cubicBezTo>
                  <a:cubicBezTo>
                    <a:pt x="1788944" y="1923736"/>
                    <a:pt x="1813173" y="1909257"/>
                    <a:pt x="1812530" y="1890506"/>
                  </a:cubicBezTo>
                  <a:cubicBezTo>
                    <a:pt x="1812007" y="1875279"/>
                    <a:pt x="1800436" y="1866317"/>
                    <a:pt x="1788587" y="1866238"/>
                  </a:cubicBezTo>
                  <a:close/>
                  <a:moveTo>
                    <a:pt x="1786548" y="2175340"/>
                  </a:moveTo>
                  <a:cubicBezTo>
                    <a:pt x="1763941" y="2175188"/>
                    <a:pt x="1754885" y="2203039"/>
                    <a:pt x="1769231" y="2216392"/>
                  </a:cubicBezTo>
                  <a:cubicBezTo>
                    <a:pt x="1786912" y="2232844"/>
                    <a:pt x="1811127" y="2218339"/>
                    <a:pt x="1810491" y="2199608"/>
                  </a:cubicBezTo>
                  <a:cubicBezTo>
                    <a:pt x="1809962" y="2184354"/>
                    <a:pt x="1798298" y="2175419"/>
                    <a:pt x="1786548" y="2175340"/>
                  </a:cubicBezTo>
                  <a:close/>
                  <a:moveTo>
                    <a:pt x="1782470" y="2793551"/>
                  </a:moveTo>
                  <a:cubicBezTo>
                    <a:pt x="1759857" y="2793398"/>
                    <a:pt x="1750808" y="2821250"/>
                    <a:pt x="1765159" y="2834603"/>
                  </a:cubicBezTo>
                  <a:cubicBezTo>
                    <a:pt x="1782834" y="2851055"/>
                    <a:pt x="1807069" y="2836537"/>
                    <a:pt x="1806414" y="2817819"/>
                  </a:cubicBezTo>
                  <a:cubicBezTo>
                    <a:pt x="1805891" y="2802592"/>
                    <a:pt x="1794319" y="2793630"/>
                    <a:pt x="1782470" y="2793551"/>
                  </a:cubicBezTo>
                  <a:close/>
                  <a:moveTo>
                    <a:pt x="1543530" y="937269"/>
                  </a:moveTo>
                  <a:cubicBezTo>
                    <a:pt x="1520956" y="937117"/>
                    <a:pt x="1511841" y="964942"/>
                    <a:pt x="1526212" y="978321"/>
                  </a:cubicBezTo>
                  <a:cubicBezTo>
                    <a:pt x="1543880" y="994767"/>
                    <a:pt x="1568109" y="980288"/>
                    <a:pt x="1567473" y="961537"/>
                  </a:cubicBezTo>
                  <a:cubicBezTo>
                    <a:pt x="1566944" y="946310"/>
                    <a:pt x="1555379" y="937349"/>
                    <a:pt x="1543530" y="937269"/>
                  </a:cubicBezTo>
                  <a:close/>
                  <a:moveTo>
                    <a:pt x="1784509" y="2484442"/>
                  </a:moveTo>
                  <a:cubicBezTo>
                    <a:pt x="1761896" y="2484290"/>
                    <a:pt x="1752847" y="2512141"/>
                    <a:pt x="1767198" y="2525494"/>
                  </a:cubicBezTo>
                  <a:cubicBezTo>
                    <a:pt x="1784873" y="2541947"/>
                    <a:pt x="1809108" y="2527428"/>
                    <a:pt x="1808453" y="2508710"/>
                  </a:cubicBezTo>
                  <a:cubicBezTo>
                    <a:pt x="1807930" y="2493509"/>
                    <a:pt x="1796385" y="2484522"/>
                    <a:pt x="1784509" y="2484442"/>
                  </a:cubicBezTo>
                  <a:close/>
                  <a:moveTo>
                    <a:pt x="1545569" y="628167"/>
                  </a:moveTo>
                  <a:cubicBezTo>
                    <a:pt x="1522956" y="628015"/>
                    <a:pt x="1513906" y="655873"/>
                    <a:pt x="1528258" y="669219"/>
                  </a:cubicBezTo>
                  <a:cubicBezTo>
                    <a:pt x="1545926" y="685665"/>
                    <a:pt x="1570154" y="671186"/>
                    <a:pt x="1569512" y="652442"/>
                  </a:cubicBezTo>
                  <a:cubicBezTo>
                    <a:pt x="1568989" y="637208"/>
                    <a:pt x="1557418" y="628240"/>
                    <a:pt x="1545569" y="628167"/>
                  </a:cubicBezTo>
                  <a:close/>
                  <a:moveTo>
                    <a:pt x="1533335" y="2482786"/>
                  </a:moveTo>
                  <a:cubicBezTo>
                    <a:pt x="1510729" y="2482634"/>
                    <a:pt x="1501666" y="2510485"/>
                    <a:pt x="1516018" y="2523838"/>
                  </a:cubicBezTo>
                  <a:cubicBezTo>
                    <a:pt x="1533686" y="2540284"/>
                    <a:pt x="1557928" y="2525805"/>
                    <a:pt x="1557272" y="2507054"/>
                  </a:cubicBezTo>
                  <a:cubicBezTo>
                    <a:pt x="1556749" y="2491827"/>
                    <a:pt x="1545178" y="2482866"/>
                    <a:pt x="1533335" y="2482786"/>
                  </a:cubicBezTo>
                  <a:close/>
                  <a:moveTo>
                    <a:pt x="1541491" y="1246371"/>
                  </a:moveTo>
                  <a:cubicBezTo>
                    <a:pt x="1518878" y="1246219"/>
                    <a:pt x="1509829" y="1274070"/>
                    <a:pt x="1524180" y="1287423"/>
                  </a:cubicBezTo>
                  <a:cubicBezTo>
                    <a:pt x="1541855" y="1303876"/>
                    <a:pt x="1566090" y="1289357"/>
                    <a:pt x="1565434" y="1270646"/>
                  </a:cubicBezTo>
                  <a:cubicBezTo>
                    <a:pt x="1564911" y="1255439"/>
                    <a:pt x="1553367" y="1246451"/>
                    <a:pt x="1541491" y="1246371"/>
                  </a:cubicBezTo>
                  <a:close/>
                  <a:moveTo>
                    <a:pt x="1531290" y="2791888"/>
                  </a:moveTo>
                  <a:cubicBezTo>
                    <a:pt x="1508677" y="2791736"/>
                    <a:pt x="1499627" y="2819587"/>
                    <a:pt x="1513979" y="2832940"/>
                  </a:cubicBezTo>
                  <a:cubicBezTo>
                    <a:pt x="1531654" y="2849393"/>
                    <a:pt x="1555889" y="2834874"/>
                    <a:pt x="1555233" y="2816163"/>
                  </a:cubicBezTo>
                  <a:cubicBezTo>
                    <a:pt x="1554710" y="2800956"/>
                    <a:pt x="1543166" y="2791968"/>
                    <a:pt x="1531290" y="2791888"/>
                  </a:cubicBezTo>
                  <a:close/>
                  <a:moveTo>
                    <a:pt x="1535374" y="2173684"/>
                  </a:moveTo>
                  <a:cubicBezTo>
                    <a:pt x="1512768" y="2173532"/>
                    <a:pt x="1503705" y="2201383"/>
                    <a:pt x="1518063" y="2214736"/>
                  </a:cubicBezTo>
                  <a:cubicBezTo>
                    <a:pt x="1535732" y="2231182"/>
                    <a:pt x="1559960" y="2216703"/>
                    <a:pt x="1559318" y="2197959"/>
                  </a:cubicBezTo>
                  <a:cubicBezTo>
                    <a:pt x="1558782" y="2182692"/>
                    <a:pt x="1547118" y="2173757"/>
                    <a:pt x="1535374" y="2173684"/>
                  </a:cubicBezTo>
                  <a:close/>
                  <a:moveTo>
                    <a:pt x="1539452" y="1555473"/>
                  </a:moveTo>
                  <a:cubicBezTo>
                    <a:pt x="1516839" y="1555321"/>
                    <a:pt x="1507790" y="1583172"/>
                    <a:pt x="1522141" y="1596525"/>
                  </a:cubicBezTo>
                  <a:cubicBezTo>
                    <a:pt x="1539809" y="1612971"/>
                    <a:pt x="1564051" y="1598486"/>
                    <a:pt x="1563396" y="1579748"/>
                  </a:cubicBezTo>
                  <a:cubicBezTo>
                    <a:pt x="1562866" y="1564514"/>
                    <a:pt x="1551295" y="1555553"/>
                    <a:pt x="1539452" y="1555473"/>
                  </a:cubicBezTo>
                  <a:close/>
                  <a:moveTo>
                    <a:pt x="1537413" y="1864582"/>
                  </a:moveTo>
                  <a:cubicBezTo>
                    <a:pt x="1514760" y="1864430"/>
                    <a:pt x="1505784" y="1892308"/>
                    <a:pt x="1520102" y="1905634"/>
                  </a:cubicBezTo>
                  <a:cubicBezTo>
                    <a:pt x="1537770" y="1922080"/>
                    <a:pt x="1561999" y="1907601"/>
                    <a:pt x="1561357" y="1888850"/>
                  </a:cubicBezTo>
                  <a:cubicBezTo>
                    <a:pt x="1560827" y="1873616"/>
                    <a:pt x="1549256" y="1864655"/>
                    <a:pt x="1537413" y="1864582"/>
                  </a:cubicBezTo>
                  <a:close/>
                  <a:moveTo>
                    <a:pt x="1547608" y="319058"/>
                  </a:moveTo>
                  <a:cubicBezTo>
                    <a:pt x="1525001" y="318906"/>
                    <a:pt x="1515945" y="346758"/>
                    <a:pt x="1530290" y="360110"/>
                  </a:cubicBezTo>
                  <a:cubicBezTo>
                    <a:pt x="1547965" y="376556"/>
                    <a:pt x="1572200" y="362064"/>
                    <a:pt x="1571545" y="343333"/>
                  </a:cubicBezTo>
                  <a:cubicBezTo>
                    <a:pt x="1571028" y="328099"/>
                    <a:pt x="1559457" y="319138"/>
                    <a:pt x="1547608" y="319058"/>
                  </a:cubicBezTo>
                  <a:close/>
                  <a:moveTo>
                    <a:pt x="2041806" y="1558792"/>
                  </a:moveTo>
                  <a:cubicBezTo>
                    <a:pt x="2019199" y="1558639"/>
                    <a:pt x="2010137" y="1586491"/>
                    <a:pt x="2024495" y="1599844"/>
                  </a:cubicBezTo>
                  <a:cubicBezTo>
                    <a:pt x="2042163" y="1616290"/>
                    <a:pt x="2066392" y="1601811"/>
                    <a:pt x="2065750" y="1583060"/>
                  </a:cubicBezTo>
                  <a:cubicBezTo>
                    <a:pt x="2065227" y="1567833"/>
                    <a:pt x="2053655" y="1558871"/>
                    <a:pt x="2041806" y="1558792"/>
                  </a:cubicBezTo>
                  <a:close/>
                  <a:moveTo>
                    <a:pt x="2039767" y="1867894"/>
                  </a:moveTo>
                  <a:cubicBezTo>
                    <a:pt x="2017160" y="1867741"/>
                    <a:pt x="2008105" y="1895593"/>
                    <a:pt x="2022450" y="1908946"/>
                  </a:cubicBezTo>
                  <a:cubicBezTo>
                    <a:pt x="2040131" y="1925398"/>
                    <a:pt x="2064346" y="1910893"/>
                    <a:pt x="2063711" y="1892169"/>
                  </a:cubicBezTo>
                  <a:cubicBezTo>
                    <a:pt x="2063181" y="1876908"/>
                    <a:pt x="2051517" y="1867973"/>
                    <a:pt x="2039767" y="1867894"/>
                  </a:cubicBezTo>
                  <a:close/>
                  <a:moveTo>
                    <a:pt x="2035689" y="2486104"/>
                  </a:moveTo>
                  <a:cubicBezTo>
                    <a:pt x="2013036" y="2485952"/>
                    <a:pt x="2004060" y="2513830"/>
                    <a:pt x="2018379" y="2527156"/>
                  </a:cubicBezTo>
                  <a:cubicBezTo>
                    <a:pt x="2036067" y="2543616"/>
                    <a:pt x="2060288" y="2529064"/>
                    <a:pt x="2059633" y="2510373"/>
                  </a:cubicBezTo>
                  <a:cubicBezTo>
                    <a:pt x="2059103" y="2495145"/>
                    <a:pt x="2047532" y="2486184"/>
                    <a:pt x="2035689" y="2486104"/>
                  </a:cubicBezTo>
                  <a:close/>
                  <a:moveTo>
                    <a:pt x="2037728" y="2177002"/>
                  </a:moveTo>
                  <a:cubicBezTo>
                    <a:pt x="2015115" y="2176850"/>
                    <a:pt x="2006066" y="2204702"/>
                    <a:pt x="2020411" y="2218054"/>
                  </a:cubicBezTo>
                  <a:cubicBezTo>
                    <a:pt x="2038085" y="2234507"/>
                    <a:pt x="2062321" y="2219988"/>
                    <a:pt x="2061665" y="2201277"/>
                  </a:cubicBezTo>
                  <a:cubicBezTo>
                    <a:pt x="2061142" y="2186043"/>
                    <a:pt x="2049577" y="2177082"/>
                    <a:pt x="2037728" y="2177002"/>
                  </a:cubicBezTo>
                  <a:close/>
                  <a:moveTo>
                    <a:pt x="2047922" y="631485"/>
                  </a:moveTo>
                  <a:cubicBezTo>
                    <a:pt x="2025343" y="631333"/>
                    <a:pt x="2016240" y="659165"/>
                    <a:pt x="2030612" y="672537"/>
                  </a:cubicBezTo>
                  <a:cubicBezTo>
                    <a:pt x="2048187" y="688897"/>
                    <a:pt x="2072515" y="674604"/>
                    <a:pt x="2071873" y="655760"/>
                  </a:cubicBezTo>
                  <a:cubicBezTo>
                    <a:pt x="2071343" y="640520"/>
                    <a:pt x="2059772" y="631558"/>
                    <a:pt x="2047922" y="631485"/>
                  </a:cubicBezTo>
                  <a:close/>
                  <a:moveTo>
                    <a:pt x="1790626" y="1557136"/>
                  </a:moveTo>
                  <a:cubicBezTo>
                    <a:pt x="1767973" y="1556983"/>
                    <a:pt x="1758996" y="1584861"/>
                    <a:pt x="1773315" y="1598188"/>
                  </a:cubicBezTo>
                  <a:cubicBezTo>
                    <a:pt x="1790983" y="1614634"/>
                    <a:pt x="1815211" y="1600155"/>
                    <a:pt x="1814569" y="1581404"/>
                  </a:cubicBezTo>
                  <a:cubicBezTo>
                    <a:pt x="1814046" y="1566177"/>
                    <a:pt x="1802475" y="1557215"/>
                    <a:pt x="1790626" y="1557136"/>
                  </a:cubicBezTo>
                  <a:close/>
                  <a:moveTo>
                    <a:pt x="2043845" y="1249690"/>
                  </a:moveTo>
                  <a:cubicBezTo>
                    <a:pt x="2021179" y="1249537"/>
                    <a:pt x="2012222" y="1277428"/>
                    <a:pt x="2026527" y="1290742"/>
                  </a:cubicBezTo>
                  <a:cubicBezTo>
                    <a:pt x="2044196" y="1307188"/>
                    <a:pt x="2068424" y="1292709"/>
                    <a:pt x="2067782" y="1273964"/>
                  </a:cubicBezTo>
                  <a:cubicBezTo>
                    <a:pt x="2067265" y="1258731"/>
                    <a:pt x="2055694" y="1249769"/>
                    <a:pt x="2043845" y="1249690"/>
                  </a:cubicBezTo>
                  <a:close/>
                  <a:moveTo>
                    <a:pt x="2045884" y="940588"/>
                  </a:moveTo>
                  <a:cubicBezTo>
                    <a:pt x="2023231" y="940435"/>
                    <a:pt x="2014254" y="968313"/>
                    <a:pt x="2028573" y="981640"/>
                  </a:cubicBezTo>
                  <a:cubicBezTo>
                    <a:pt x="2046261" y="998099"/>
                    <a:pt x="2070483" y="983547"/>
                    <a:pt x="2069827" y="964856"/>
                  </a:cubicBezTo>
                  <a:cubicBezTo>
                    <a:pt x="2069304" y="949628"/>
                    <a:pt x="2057733" y="940667"/>
                    <a:pt x="2045884" y="940588"/>
                  </a:cubicBezTo>
                  <a:close/>
                  <a:moveTo>
                    <a:pt x="1794710" y="938925"/>
                  </a:moveTo>
                  <a:cubicBezTo>
                    <a:pt x="1772097" y="938773"/>
                    <a:pt x="1763048" y="966624"/>
                    <a:pt x="1777393" y="979977"/>
                  </a:cubicBezTo>
                  <a:cubicBezTo>
                    <a:pt x="1794968" y="996337"/>
                    <a:pt x="1819296" y="982043"/>
                    <a:pt x="1818654" y="963200"/>
                  </a:cubicBezTo>
                  <a:cubicBezTo>
                    <a:pt x="1818124" y="947966"/>
                    <a:pt x="1806559" y="939004"/>
                    <a:pt x="1794710" y="938925"/>
                  </a:cubicBezTo>
                  <a:close/>
                  <a:moveTo>
                    <a:pt x="2033650" y="2795206"/>
                  </a:moveTo>
                  <a:cubicBezTo>
                    <a:pt x="2011044" y="2795054"/>
                    <a:pt x="2001988" y="2822906"/>
                    <a:pt x="2016340" y="2836258"/>
                  </a:cubicBezTo>
                  <a:cubicBezTo>
                    <a:pt x="2034014" y="2852711"/>
                    <a:pt x="2058249" y="2838212"/>
                    <a:pt x="2057594" y="2819481"/>
                  </a:cubicBezTo>
                  <a:cubicBezTo>
                    <a:pt x="2057064" y="2804247"/>
                    <a:pt x="2045493" y="2795286"/>
                    <a:pt x="2033650" y="2795206"/>
                  </a:cubicBezTo>
                  <a:close/>
                  <a:moveTo>
                    <a:pt x="1796749" y="629823"/>
                  </a:moveTo>
                  <a:cubicBezTo>
                    <a:pt x="1774169" y="629671"/>
                    <a:pt x="1765060" y="657502"/>
                    <a:pt x="1779432" y="670875"/>
                  </a:cubicBezTo>
                  <a:cubicBezTo>
                    <a:pt x="1797113" y="687341"/>
                    <a:pt x="1821328" y="672796"/>
                    <a:pt x="1820686" y="654091"/>
                  </a:cubicBezTo>
                  <a:cubicBezTo>
                    <a:pt x="1820163" y="638831"/>
                    <a:pt x="1808572" y="629902"/>
                    <a:pt x="1796749" y="629823"/>
                  </a:cubicBezTo>
                  <a:close/>
                  <a:moveTo>
                    <a:pt x="1298473" y="8301"/>
                  </a:moveTo>
                  <a:cubicBezTo>
                    <a:pt x="1275820" y="8148"/>
                    <a:pt x="1266843" y="36026"/>
                    <a:pt x="1281162" y="49353"/>
                  </a:cubicBezTo>
                  <a:cubicBezTo>
                    <a:pt x="1298850" y="65812"/>
                    <a:pt x="1323072" y="51260"/>
                    <a:pt x="1322416" y="32569"/>
                  </a:cubicBezTo>
                  <a:cubicBezTo>
                    <a:pt x="1321887" y="17361"/>
                    <a:pt x="1310342" y="8373"/>
                    <a:pt x="1298473" y="8301"/>
                  </a:cubicBezTo>
                  <a:close/>
                  <a:moveTo>
                    <a:pt x="1800827" y="11619"/>
                  </a:moveTo>
                  <a:cubicBezTo>
                    <a:pt x="1778174" y="11467"/>
                    <a:pt x="1769197" y="39345"/>
                    <a:pt x="1783516" y="52671"/>
                  </a:cubicBezTo>
                  <a:cubicBezTo>
                    <a:pt x="1801191" y="69123"/>
                    <a:pt x="1825426" y="54625"/>
                    <a:pt x="1824770" y="35887"/>
                  </a:cubicBezTo>
                  <a:cubicBezTo>
                    <a:pt x="1824247" y="20660"/>
                    <a:pt x="1812676" y="11692"/>
                    <a:pt x="1800827" y="11619"/>
                  </a:cubicBezTo>
                  <a:close/>
                  <a:moveTo>
                    <a:pt x="1798788" y="320721"/>
                  </a:moveTo>
                  <a:cubicBezTo>
                    <a:pt x="1776194" y="320575"/>
                    <a:pt x="1767112" y="348413"/>
                    <a:pt x="1781477" y="361780"/>
                  </a:cubicBezTo>
                  <a:cubicBezTo>
                    <a:pt x="1799145" y="378226"/>
                    <a:pt x="1823374" y="363747"/>
                    <a:pt x="1822731" y="344996"/>
                  </a:cubicBezTo>
                  <a:cubicBezTo>
                    <a:pt x="1822208" y="329762"/>
                    <a:pt x="1810631" y="320800"/>
                    <a:pt x="1798788" y="32072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sp>
        <p:nvSpPr>
          <p:cNvPr id="6497" name="Google Shape;6497;p39"/>
          <p:cNvSpPr txBox="1"/>
          <p:nvPr/>
        </p:nvSpPr>
        <p:spPr>
          <a:xfrm>
            <a:off x="491850" y="198550"/>
            <a:ext cx="8160300" cy="615600"/>
          </a:xfrm>
          <a:prstGeom prst="rect">
            <a:avLst/>
          </a:prstGeom>
          <a:noFill/>
          <a:ln>
            <a:noFill/>
          </a:ln>
        </p:spPr>
        <p:txBody>
          <a:bodyPr anchorCtr="0" anchor="t" bIns="0" lIns="0" spcFirstLastPara="1" rIns="0" wrap="square" tIns="0">
            <a:spAutoFit/>
          </a:bodyPr>
          <a:lstStyle/>
          <a:p>
            <a:pPr indent="0" lvl="0" marL="0" rtl="0" algn="l">
              <a:spcBef>
                <a:spcPts val="0"/>
              </a:spcBef>
              <a:spcAft>
                <a:spcPts val="0"/>
              </a:spcAft>
              <a:buNone/>
            </a:pPr>
            <a:r>
              <a:rPr lang="nl" sz="4000">
                <a:solidFill>
                  <a:srgbClr val="191918"/>
                </a:solidFill>
                <a:latin typeface="Mali Medium"/>
                <a:ea typeface="Mali Medium"/>
                <a:cs typeface="Mali Medium"/>
                <a:sym typeface="Mali Medium"/>
              </a:rPr>
              <a:t>Bekijk de afbeelding!</a:t>
            </a:r>
            <a:endParaRPr b="0" i="0" sz="700" u="none" cap="none" strike="noStrike">
              <a:solidFill>
                <a:srgbClr val="191918"/>
              </a:solidFill>
              <a:latin typeface="Mali Medium"/>
              <a:ea typeface="Mali Medium"/>
              <a:cs typeface="Mali Medium"/>
              <a:sym typeface="Mali Medium"/>
            </a:endParaRPr>
          </a:p>
        </p:txBody>
      </p:sp>
      <p:sp>
        <p:nvSpPr>
          <p:cNvPr id="6498" name="Google Shape;6498;p39"/>
          <p:cNvSpPr txBox="1"/>
          <p:nvPr/>
        </p:nvSpPr>
        <p:spPr>
          <a:xfrm>
            <a:off x="6576075" y="814150"/>
            <a:ext cx="2324100" cy="23682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700"/>
              <a:buFont typeface="Arial"/>
              <a:buNone/>
            </a:pPr>
            <a:r>
              <a:rPr b="0" i="0" lang="nl" sz="1700" u="none" cap="none" strike="noStrike">
                <a:solidFill>
                  <a:srgbClr val="000000"/>
                </a:solidFill>
                <a:latin typeface="Nunito Medium"/>
                <a:ea typeface="Nunito Medium"/>
                <a:cs typeface="Nunito Medium"/>
                <a:sym typeface="Nunito Medium"/>
              </a:rPr>
              <a:t>Denk erover na of praat er met je vrienden over</a:t>
            </a:r>
            <a:endParaRPr b="0" i="0" sz="1700" u="none" cap="none" strike="noStrike">
              <a:solidFill>
                <a:srgbClr val="000000"/>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700"/>
              <a:buFont typeface="Arial"/>
              <a:buNone/>
            </a:pPr>
            <a:r>
              <a:rPr b="0" i="0" lang="nl" sz="1700" u="none" cap="none" strike="noStrike">
                <a:solidFill>
                  <a:srgbClr val="000000"/>
                </a:solidFill>
                <a:latin typeface="Nunito Medium"/>
                <a:ea typeface="Nunito Medium"/>
                <a:cs typeface="Nunito Medium"/>
                <a:sym typeface="Nunito Medium"/>
              </a:rPr>
              <a:t>de overeenkomsten en verschillen tussen de</a:t>
            </a:r>
            <a:r>
              <a:rPr lang="nl" sz="1700">
                <a:latin typeface="Nunito Medium"/>
                <a:ea typeface="Nunito Medium"/>
                <a:cs typeface="Nunito Medium"/>
                <a:sym typeface="Nunito Medium"/>
              </a:rPr>
              <a:t> </a:t>
            </a:r>
            <a:r>
              <a:rPr b="0" i="0" lang="nl" sz="1700" u="none" cap="none" strike="noStrike">
                <a:solidFill>
                  <a:srgbClr val="000000"/>
                </a:solidFill>
                <a:latin typeface="Nunito Medium"/>
                <a:ea typeface="Nunito Medium"/>
                <a:cs typeface="Nunito Medium"/>
                <a:sym typeface="Nunito Medium"/>
              </a:rPr>
              <a:t>twee afbeeldingen. Waarom is dit plaatje een perfecte illustratie van de twee principes?</a:t>
            </a:r>
            <a:endParaRPr b="0" i="0" sz="1700" u="none" cap="none" strike="noStrike">
              <a:solidFill>
                <a:srgbClr val="000000"/>
              </a:solidFill>
              <a:latin typeface="Nunito Medium"/>
              <a:ea typeface="Nunito Medium"/>
              <a:cs typeface="Nunito Medium"/>
              <a:sym typeface="Nunito Medium"/>
            </a:endParaRPr>
          </a:p>
        </p:txBody>
      </p:sp>
      <p:pic>
        <p:nvPicPr>
          <p:cNvPr id="6499" name="Google Shape;6499;p39"/>
          <p:cNvPicPr preferRelativeResize="0"/>
          <p:nvPr/>
        </p:nvPicPr>
        <p:blipFill rotWithShape="1">
          <a:blip r:embed="rId3">
            <a:alphaModFix/>
          </a:blip>
          <a:srcRect b="0" l="0" r="0" t="0"/>
          <a:stretch/>
        </p:blipFill>
        <p:spPr>
          <a:xfrm rot="-60963">
            <a:off x="786539" y="1689183"/>
            <a:ext cx="5288272" cy="2911809"/>
          </a:xfrm>
          <a:prstGeom prst="rect">
            <a:avLst/>
          </a:prstGeom>
          <a:noFill/>
          <a:ln>
            <a:noFill/>
          </a:ln>
        </p:spPr>
      </p:pic>
      <p:grpSp>
        <p:nvGrpSpPr>
          <p:cNvPr id="6500" name="Google Shape;6500;p39"/>
          <p:cNvGrpSpPr/>
          <p:nvPr/>
        </p:nvGrpSpPr>
        <p:grpSpPr>
          <a:xfrm rot="-854346">
            <a:off x="238544" y="3457371"/>
            <a:ext cx="971187" cy="316973"/>
            <a:chOff x="5250385" y="2757522"/>
            <a:chExt cx="1942129" cy="633867"/>
          </a:xfrm>
        </p:grpSpPr>
        <p:sp>
          <p:nvSpPr>
            <p:cNvPr id="6501" name="Google Shape;6501;p39"/>
            <p:cNvSpPr/>
            <p:nvPr/>
          </p:nvSpPr>
          <p:spPr>
            <a:xfrm>
              <a:off x="5250385" y="2757522"/>
              <a:ext cx="1942129" cy="633867"/>
            </a:xfrm>
            <a:custGeom>
              <a:rect b="b" l="l" r="r" t="t"/>
              <a:pathLst>
                <a:path extrusionOk="0" h="633867" w="1942129">
                  <a:moveTo>
                    <a:pt x="1941251" y="609865"/>
                  </a:moveTo>
                  <a:cubicBezTo>
                    <a:pt x="1923253" y="573595"/>
                    <a:pt x="1892850" y="540268"/>
                    <a:pt x="1860756" y="437736"/>
                  </a:cubicBezTo>
                  <a:cubicBezTo>
                    <a:pt x="1814634" y="285157"/>
                    <a:pt x="1811614" y="337288"/>
                    <a:pt x="1863514" y="233395"/>
                  </a:cubicBezTo>
                  <a:cubicBezTo>
                    <a:pt x="1945278" y="68216"/>
                    <a:pt x="1935717" y="69091"/>
                    <a:pt x="1898505" y="62765"/>
                  </a:cubicBezTo>
                  <a:cubicBezTo>
                    <a:pt x="1787942" y="44181"/>
                    <a:pt x="1647732" y="43286"/>
                    <a:pt x="1539463" y="34496"/>
                  </a:cubicBezTo>
                  <a:cubicBezTo>
                    <a:pt x="693169" y="-39845"/>
                    <a:pt x="480431" y="29532"/>
                    <a:pt x="13154" y="26789"/>
                  </a:cubicBezTo>
                  <a:cubicBezTo>
                    <a:pt x="-14248" y="27284"/>
                    <a:pt x="3173" y="60262"/>
                    <a:pt x="46801" y="216184"/>
                  </a:cubicBezTo>
                  <a:cubicBezTo>
                    <a:pt x="93570" y="385315"/>
                    <a:pt x="74450" y="278651"/>
                    <a:pt x="16100" y="575667"/>
                  </a:cubicBezTo>
                  <a:cubicBezTo>
                    <a:pt x="13178" y="593804"/>
                    <a:pt x="-2067" y="626641"/>
                    <a:pt x="26497" y="629957"/>
                  </a:cubicBezTo>
                  <a:cubicBezTo>
                    <a:pt x="448679" y="597096"/>
                    <a:pt x="873120" y="641215"/>
                    <a:pt x="1296137" y="632770"/>
                  </a:cubicBezTo>
                  <a:cubicBezTo>
                    <a:pt x="1505259" y="629160"/>
                    <a:pt x="1714617" y="622238"/>
                    <a:pt x="1923719" y="629690"/>
                  </a:cubicBezTo>
                  <a:cubicBezTo>
                    <a:pt x="1934819" y="631856"/>
                    <a:pt x="1945271" y="620676"/>
                    <a:pt x="1941251" y="60986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6502" name="Google Shape;6502;p39"/>
            <p:cNvSpPr/>
            <p:nvPr/>
          </p:nvSpPr>
          <p:spPr>
            <a:xfrm>
              <a:off x="5250385" y="2757522"/>
              <a:ext cx="1942129" cy="633867"/>
            </a:xfrm>
            <a:custGeom>
              <a:rect b="b" l="l" r="r" t="t"/>
              <a:pathLst>
                <a:path extrusionOk="0" h="633867" w="1942129">
                  <a:moveTo>
                    <a:pt x="1941251" y="609865"/>
                  </a:moveTo>
                  <a:cubicBezTo>
                    <a:pt x="1923253" y="573595"/>
                    <a:pt x="1892850" y="540268"/>
                    <a:pt x="1860756" y="437736"/>
                  </a:cubicBezTo>
                  <a:cubicBezTo>
                    <a:pt x="1814634" y="285157"/>
                    <a:pt x="1811614" y="337288"/>
                    <a:pt x="1863514" y="233395"/>
                  </a:cubicBezTo>
                  <a:cubicBezTo>
                    <a:pt x="1945278" y="68216"/>
                    <a:pt x="1935717" y="69091"/>
                    <a:pt x="1898505" y="62765"/>
                  </a:cubicBezTo>
                  <a:cubicBezTo>
                    <a:pt x="1787942" y="44181"/>
                    <a:pt x="1647732" y="43286"/>
                    <a:pt x="1539463" y="34496"/>
                  </a:cubicBezTo>
                  <a:cubicBezTo>
                    <a:pt x="693169" y="-39845"/>
                    <a:pt x="480431" y="29532"/>
                    <a:pt x="13154" y="26789"/>
                  </a:cubicBezTo>
                  <a:cubicBezTo>
                    <a:pt x="-14248" y="27284"/>
                    <a:pt x="3173" y="60262"/>
                    <a:pt x="46801" y="216184"/>
                  </a:cubicBezTo>
                  <a:cubicBezTo>
                    <a:pt x="93570" y="385315"/>
                    <a:pt x="74450" y="278651"/>
                    <a:pt x="16100" y="575667"/>
                  </a:cubicBezTo>
                  <a:cubicBezTo>
                    <a:pt x="13178" y="593804"/>
                    <a:pt x="-2067" y="626641"/>
                    <a:pt x="26497" y="629957"/>
                  </a:cubicBezTo>
                  <a:cubicBezTo>
                    <a:pt x="448679" y="597096"/>
                    <a:pt x="873120" y="641215"/>
                    <a:pt x="1296137" y="632770"/>
                  </a:cubicBezTo>
                  <a:cubicBezTo>
                    <a:pt x="1505259" y="629160"/>
                    <a:pt x="1714617" y="622238"/>
                    <a:pt x="1923719" y="629690"/>
                  </a:cubicBezTo>
                  <a:cubicBezTo>
                    <a:pt x="1934819" y="631856"/>
                    <a:pt x="1945271" y="620676"/>
                    <a:pt x="1941251" y="609865"/>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6503" name="Google Shape;6503;p39"/>
          <p:cNvGrpSpPr/>
          <p:nvPr/>
        </p:nvGrpSpPr>
        <p:grpSpPr>
          <a:xfrm rot="2995468">
            <a:off x="5570456" y="1825673"/>
            <a:ext cx="985791" cy="336044"/>
            <a:chOff x="11289602" y="6344253"/>
            <a:chExt cx="1971572" cy="671999"/>
          </a:xfrm>
        </p:grpSpPr>
        <p:grpSp>
          <p:nvGrpSpPr>
            <p:cNvPr id="6504" name="Google Shape;6504;p39"/>
            <p:cNvGrpSpPr/>
            <p:nvPr/>
          </p:nvGrpSpPr>
          <p:grpSpPr>
            <a:xfrm>
              <a:off x="11289602" y="6344253"/>
              <a:ext cx="1971572" cy="671999"/>
              <a:chOff x="11289602" y="6344253"/>
              <a:chExt cx="1971572" cy="671999"/>
            </a:xfrm>
          </p:grpSpPr>
          <p:sp>
            <p:nvSpPr>
              <p:cNvPr id="6505" name="Google Shape;6505;p39"/>
              <p:cNvSpPr/>
              <p:nvPr/>
            </p:nvSpPr>
            <p:spPr>
              <a:xfrm>
                <a:off x="12438149" y="6359346"/>
                <a:ext cx="366" cy="42"/>
              </a:xfrm>
              <a:custGeom>
                <a:rect b="b" l="l" r="r" t="t"/>
                <a:pathLst>
                  <a:path extrusionOk="0" h="42" w="366">
                    <a:moveTo>
                      <a:pt x="0" y="32"/>
                    </a:moveTo>
                    <a:cubicBezTo>
                      <a:pt x="264" y="51"/>
                      <a:pt x="106" y="47"/>
                      <a:pt x="367" y="0"/>
                    </a:cubicBezTo>
                    <a:cubicBezTo>
                      <a:pt x="256" y="20"/>
                      <a:pt x="114" y="12"/>
                      <a:pt x="0" y="32"/>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6506" name="Google Shape;6506;p39"/>
              <p:cNvSpPr/>
              <p:nvPr/>
            </p:nvSpPr>
            <p:spPr>
              <a:xfrm>
                <a:off x="12412972" y="6360813"/>
                <a:ext cx="51" cy="3"/>
              </a:xfrm>
              <a:custGeom>
                <a:rect b="b" l="l" r="r" t="t"/>
                <a:pathLst>
                  <a:path extrusionOk="0" h="3" w="51">
                    <a:moveTo>
                      <a:pt x="51" y="0"/>
                    </a:moveTo>
                    <a:cubicBezTo>
                      <a:pt x="32" y="0"/>
                      <a:pt x="16" y="0"/>
                      <a:pt x="0" y="4"/>
                    </a:cubicBezTo>
                    <a:cubicBezTo>
                      <a:pt x="8" y="4"/>
                      <a:pt x="39" y="0"/>
                      <a:pt x="51"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6507" name="Google Shape;6507;p39"/>
              <p:cNvSpPr/>
              <p:nvPr/>
            </p:nvSpPr>
            <p:spPr>
              <a:xfrm>
                <a:off x="12465021" y="6357690"/>
                <a:ext cx="7" cy="3"/>
              </a:xfrm>
              <a:custGeom>
                <a:rect b="b" l="l" r="r" t="t"/>
                <a:pathLst>
                  <a:path extrusionOk="0" h="3" w="7">
                    <a:moveTo>
                      <a:pt x="8" y="0"/>
                    </a:moveTo>
                    <a:lnTo>
                      <a:pt x="0" y="4"/>
                    </a:lnTo>
                    <a:lnTo>
                      <a:pt x="8"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6508" name="Google Shape;6508;p39"/>
              <p:cNvSpPr/>
              <p:nvPr/>
            </p:nvSpPr>
            <p:spPr>
              <a:xfrm>
                <a:off x="11289602" y="6344253"/>
                <a:ext cx="1971572" cy="671999"/>
              </a:xfrm>
              <a:custGeom>
                <a:rect b="b" l="l" r="r" t="t"/>
                <a:pathLst>
                  <a:path extrusionOk="0" h="671999" w="1971572">
                    <a:moveTo>
                      <a:pt x="1949771" y="10641"/>
                    </a:moveTo>
                    <a:cubicBezTo>
                      <a:pt x="1662820" y="-7490"/>
                      <a:pt x="1232528" y="-3606"/>
                      <a:pt x="944780" y="31252"/>
                    </a:cubicBezTo>
                    <a:cubicBezTo>
                      <a:pt x="938164" y="31662"/>
                      <a:pt x="29343" y="67083"/>
                      <a:pt x="13085" y="68562"/>
                    </a:cubicBezTo>
                    <a:cubicBezTo>
                      <a:pt x="-16216" y="69575"/>
                      <a:pt x="5262" y="98269"/>
                      <a:pt x="61831" y="180070"/>
                    </a:cubicBezTo>
                    <a:cubicBezTo>
                      <a:pt x="13618" y="288538"/>
                      <a:pt x="-17537" y="246339"/>
                      <a:pt x="71338" y="331645"/>
                    </a:cubicBezTo>
                    <a:cubicBezTo>
                      <a:pt x="75572" y="336321"/>
                      <a:pt x="81692" y="339775"/>
                      <a:pt x="84626" y="345430"/>
                    </a:cubicBezTo>
                    <a:cubicBezTo>
                      <a:pt x="86389" y="366096"/>
                      <a:pt x="27841" y="477908"/>
                      <a:pt x="26248" y="488404"/>
                    </a:cubicBezTo>
                    <a:cubicBezTo>
                      <a:pt x="29662" y="508621"/>
                      <a:pt x="59753" y="502718"/>
                      <a:pt x="109208" y="531243"/>
                    </a:cubicBezTo>
                    <a:cubicBezTo>
                      <a:pt x="74185" y="645113"/>
                      <a:pt x="21595" y="667443"/>
                      <a:pt x="86337" y="671863"/>
                    </a:cubicBezTo>
                    <a:cubicBezTo>
                      <a:pt x="104196" y="673082"/>
                      <a:pt x="268310" y="665803"/>
                      <a:pt x="270892" y="663677"/>
                    </a:cubicBezTo>
                    <a:cubicBezTo>
                      <a:pt x="431871" y="651217"/>
                      <a:pt x="425393" y="660184"/>
                      <a:pt x="577926" y="663177"/>
                    </a:cubicBezTo>
                    <a:cubicBezTo>
                      <a:pt x="833927" y="667644"/>
                      <a:pt x="1620490" y="616825"/>
                      <a:pt x="1620782" y="616809"/>
                    </a:cubicBezTo>
                    <a:cubicBezTo>
                      <a:pt x="2053420" y="640712"/>
                      <a:pt x="1985594" y="664781"/>
                      <a:pt x="1917571" y="534949"/>
                    </a:cubicBezTo>
                    <a:cubicBezTo>
                      <a:pt x="1936167" y="514311"/>
                      <a:pt x="1970232" y="491997"/>
                      <a:pt x="1966430" y="461287"/>
                    </a:cubicBezTo>
                    <a:cubicBezTo>
                      <a:pt x="1946667" y="419163"/>
                      <a:pt x="1919799" y="379787"/>
                      <a:pt x="1903987" y="335824"/>
                    </a:cubicBezTo>
                    <a:cubicBezTo>
                      <a:pt x="1914625" y="302528"/>
                      <a:pt x="1962716" y="248898"/>
                      <a:pt x="1961805" y="227005"/>
                    </a:cubicBezTo>
                    <a:cubicBezTo>
                      <a:pt x="1948229" y="186064"/>
                      <a:pt x="1914176" y="148430"/>
                      <a:pt x="1914345" y="127196"/>
                    </a:cubicBezTo>
                    <a:cubicBezTo>
                      <a:pt x="1947807" y="81874"/>
                      <a:pt x="2002218" y="8535"/>
                      <a:pt x="1949771" y="1064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nvGrpSpPr>
            <p:cNvPr id="6509" name="Google Shape;6509;p39"/>
            <p:cNvGrpSpPr/>
            <p:nvPr/>
          </p:nvGrpSpPr>
          <p:grpSpPr>
            <a:xfrm>
              <a:off x="11289602" y="6344253"/>
              <a:ext cx="1971572" cy="671999"/>
              <a:chOff x="11289602" y="6344253"/>
              <a:chExt cx="1971572" cy="671999"/>
            </a:xfrm>
          </p:grpSpPr>
          <p:sp>
            <p:nvSpPr>
              <p:cNvPr id="6510" name="Google Shape;6510;p39"/>
              <p:cNvSpPr/>
              <p:nvPr/>
            </p:nvSpPr>
            <p:spPr>
              <a:xfrm>
                <a:off x="12438149" y="6359346"/>
                <a:ext cx="366" cy="42"/>
              </a:xfrm>
              <a:custGeom>
                <a:rect b="b" l="l" r="r" t="t"/>
                <a:pathLst>
                  <a:path extrusionOk="0" h="42" w="366">
                    <a:moveTo>
                      <a:pt x="0" y="32"/>
                    </a:moveTo>
                    <a:cubicBezTo>
                      <a:pt x="264" y="51"/>
                      <a:pt x="106" y="47"/>
                      <a:pt x="367" y="0"/>
                    </a:cubicBezTo>
                    <a:cubicBezTo>
                      <a:pt x="256" y="20"/>
                      <a:pt x="114" y="12"/>
                      <a:pt x="0" y="32"/>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6511" name="Google Shape;6511;p39"/>
              <p:cNvSpPr/>
              <p:nvPr/>
            </p:nvSpPr>
            <p:spPr>
              <a:xfrm>
                <a:off x="12412972" y="6360813"/>
                <a:ext cx="51" cy="3"/>
              </a:xfrm>
              <a:custGeom>
                <a:rect b="b" l="l" r="r" t="t"/>
                <a:pathLst>
                  <a:path extrusionOk="0" h="3" w="51">
                    <a:moveTo>
                      <a:pt x="51" y="0"/>
                    </a:moveTo>
                    <a:cubicBezTo>
                      <a:pt x="32" y="0"/>
                      <a:pt x="16" y="0"/>
                      <a:pt x="0" y="4"/>
                    </a:cubicBezTo>
                    <a:cubicBezTo>
                      <a:pt x="8" y="4"/>
                      <a:pt x="39" y="0"/>
                      <a:pt x="51"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6512" name="Google Shape;6512;p39"/>
              <p:cNvSpPr/>
              <p:nvPr/>
            </p:nvSpPr>
            <p:spPr>
              <a:xfrm>
                <a:off x="12465021" y="6357690"/>
                <a:ext cx="7" cy="3"/>
              </a:xfrm>
              <a:custGeom>
                <a:rect b="b" l="l" r="r" t="t"/>
                <a:pathLst>
                  <a:path extrusionOk="0" h="3" w="7">
                    <a:moveTo>
                      <a:pt x="8" y="0"/>
                    </a:moveTo>
                    <a:lnTo>
                      <a:pt x="0" y="4"/>
                    </a:lnTo>
                    <a:lnTo>
                      <a:pt x="8"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sp>
            <p:nvSpPr>
              <p:cNvPr id="6513" name="Google Shape;6513;p39"/>
              <p:cNvSpPr/>
              <p:nvPr/>
            </p:nvSpPr>
            <p:spPr>
              <a:xfrm>
                <a:off x="11289602" y="6344253"/>
                <a:ext cx="1971572" cy="671999"/>
              </a:xfrm>
              <a:custGeom>
                <a:rect b="b" l="l" r="r" t="t"/>
                <a:pathLst>
                  <a:path extrusionOk="0" h="671999" w="1971572">
                    <a:moveTo>
                      <a:pt x="1949771" y="10641"/>
                    </a:moveTo>
                    <a:cubicBezTo>
                      <a:pt x="1662820" y="-7490"/>
                      <a:pt x="1232528" y="-3606"/>
                      <a:pt x="944780" y="31252"/>
                    </a:cubicBezTo>
                    <a:cubicBezTo>
                      <a:pt x="938164" y="31662"/>
                      <a:pt x="29343" y="67083"/>
                      <a:pt x="13085" y="68562"/>
                    </a:cubicBezTo>
                    <a:cubicBezTo>
                      <a:pt x="-16216" y="69575"/>
                      <a:pt x="5262" y="98269"/>
                      <a:pt x="61831" y="180070"/>
                    </a:cubicBezTo>
                    <a:cubicBezTo>
                      <a:pt x="13618" y="288538"/>
                      <a:pt x="-17537" y="246339"/>
                      <a:pt x="71338" y="331645"/>
                    </a:cubicBezTo>
                    <a:cubicBezTo>
                      <a:pt x="75572" y="336321"/>
                      <a:pt x="81692" y="339775"/>
                      <a:pt x="84626" y="345430"/>
                    </a:cubicBezTo>
                    <a:cubicBezTo>
                      <a:pt x="86389" y="366096"/>
                      <a:pt x="27841" y="477908"/>
                      <a:pt x="26248" y="488404"/>
                    </a:cubicBezTo>
                    <a:cubicBezTo>
                      <a:pt x="29662" y="508621"/>
                      <a:pt x="59753" y="502718"/>
                      <a:pt x="109208" y="531243"/>
                    </a:cubicBezTo>
                    <a:cubicBezTo>
                      <a:pt x="74185" y="645113"/>
                      <a:pt x="21595" y="667443"/>
                      <a:pt x="86337" y="671863"/>
                    </a:cubicBezTo>
                    <a:cubicBezTo>
                      <a:pt x="104196" y="673082"/>
                      <a:pt x="268310" y="665803"/>
                      <a:pt x="270892" y="663677"/>
                    </a:cubicBezTo>
                    <a:cubicBezTo>
                      <a:pt x="431871" y="651217"/>
                      <a:pt x="425393" y="660184"/>
                      <a:pt x="577926" y="663177"/>
                    </a:cubicBezTo>
                    <a:cubicBezTo>
                      <a:pt x="833927" y="667644"/>
                      <a:pt x="1620490" y="616825"/>
                      <a:pt x="1620782" y="616809"/>
                    </a:cubicBezTo>
                    <a:cubicBezTo>
                      <a:pt x="2053420" y="640712"/>
                      <a:pt x="1985594" y="664781"/>
                      <a:pt x="1917571" y="534949"/>
                    </a:cubicBezTo>
                    <a:cubicBezTo>
                      <a:pt x="1936167" y="514311"/>
                      <a:pt x="1970232" y="491997"/>
                      <a:pt x="1966430" y="461287"/>
                    </a:cubicBezTo>
                    <a:cubicBezTo>
                      <a:pt x="1946667" y="419163"/>
                      <a:pt x="1919799" y="379787"/>
                      <a:pt x="1903987" y="335824"/>
                    </a:cubicBezTo>
                    <a:cubicBezTo>
                      <a:pt x="1914625" y="302528"/>
                      <a:pt x="1962716" y="248898"/>
                      <a:pt x="1961805" y="227005"/>
                    </a:cubicBezTo>
                    <a:cubicBezTo>
                      <a:pt x="1948229" y="186064"/>
                      <a:pt x="1914176" y="148430"/>
                      <a:pt x="1914345" y="127196"/>
                    </a:cubicBezTo>
                    <a:cubicBezTo>
                      <a:pt x="1947807" y="81874"/>
                      <a:pt x="2002218" y="8535"/>
                      <a:pt x="1949771" y="10641"/>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191918"/>
                  </a:solidFill>
                  <a:latin typeface="Calibri"/>
                  <a:ea typeface="Calibri"/>
                  <a:cs typeface="Calibri"/>
                  <a:sym typeface="Calibri"/>
                </a:endParaRPr>
              </a:p>
            </p:txBody>
          </p:sp>
        </p:grpSp>
      </p:grpSp>
      <p:pic>
        <p:nvPicPr>
          <p:cNvPr id="6514" name="Google Shape;6514;p39"/>
          <p:cNvPicPr preferRelativeResize="0"/>
          <p:nvPr/>
        </p:nvPicPr>
        <p:blipFill rotWithShape="1">
          <a:blip r:embed="rId4">
            <a:alphaModFix/>
          </a:blip>
          <a:srcRect b="0" l="0" r="0" t="0"/>
          <a:stretch/>
        </p:blipFill>
        <p:spPr>
          <a:xfrm>
            <a:off x="7213475" y="3575150"/>
            <a:ext cx="1201550" cy="1201550"/>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6518" name="Shape 6518"/>
        <p:cNvGrpSpPr/>
        <p:nvPr/>
      </p:nvGrpSpPr>
      <p:grpSpPr>
        <a:xfrm>
          <a:off x="0" y="0"/>
          <a:ext cx="0" cy="0"/>
          <a:chOff x="0" y="0"/>
          <a:chExt cx="0" cy="0"/>
        </a:xfrm>
      </p:grpSpPr>
      <p:grpSp>
        <p:nvGrpSpPr>
          <p:cNvPr id="6519" name="Google Shape;6519;p40"/>
          <p:cNvGrpSpPr/>
          <p:nvPr/>
        </p:nvGrpSpPr>
        <p:grpSpPr>
          <a:xfrm>
            <a:off x="4941895" y="2626141"/>
            <a:ext cx="3645945" cy="1924322"/>
            <a:chOff x="14756420" y="2238660"/>
            <a:chExt cx="2502880" cy="853093"/>
          </a:xfrm>
        </p:grpSpPr>
        <p:grpSp>
          <p:nvGrpSpPr>
            <p:cNvPr id="6520" name="Google Shape;6520;p40"/>
            <p:cNvGrpSpPr/>
            <p:nvPr/>
          </p:nvGrpSpPr>
          <p:grpSpPr>
            <a:xfrm>
              <a:off x="14756420" y="2238660"/>
              <a:ext cx="2502880" cy="853093"/>
              <a:chOff x="14756420" y="2238660"/>
              <a:chExt cx="2502880" cy="853093"/>
            </a:xfrm>
          </p:grpSpPr>
          <p:sp>
            <p:nvSpPr>
              <p:cNvPr id="6521" name="Google Shape;6521;p40"/>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2" name="Google Shape;6522;p40"/>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3" name="Google Shape;6523;p40"/>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4" name="Google Shape;6524;p40"/>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25" name="Google Shape;6525;p40"/>
            <p:cNvGrpSpPr/>
            <p:nvPr/>
          </p:nvGrpSpPr>
          <p:grpSpPr>
            <a:xfrm>
              <a:off x="14756420" y="2238660"/>
              <a:ext cx="2502880" cy="853093"/>
              <a:chOff x="14756420" y="2238660"/>
              <a:chExt cx="2502880" cy="853093"/>
            </a:xfrm>
          </p:grpSpPr>
          <p:sp>
            <p:nvSpPr>
              <p:cNvPr id="6526" name="Google Shape;6526;p40"/>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7" name="Google Shape;6527;p40"/>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8" name="Google Shape;6528;p40"/>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29" name="Google Shape;6529;p40"/>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530" name="Google Shape;6530;p40"/>
          <p:cNvGrpSpPr/>
          <p:nvPr/>
        </p:nvGrpSpPr>
        <p:grpSpPr>
          <a:xfrm rot="190483">
            <a:off x="-663160" y="2669039"/>
            <a:ext cx="2566437" cy="3900055"/>
            <a:chOff x="4384527" y="2929295"/>
            <a:chExt cx="5897580" cy="8962186"/>
          </a:xfrm>
        </p:grpSpPr>
        <p:sp>
          <p:nvSpPr>
            <p:cNvPr id="6531" name="Google Shape;6531;p40"/>
            <p:cNvSpPr/>
            <p:nvPr/>
          </p:nvSpPr>
          <p:spPr>
            <a:xfrm>
              <a:off x="4384527" y="2929295"/>
              <a:ext cx="5897580" cy="8962186"/>
            </a:xfrm>
            <a:custGeom>
              <a:rect b="b" l="l" r="r" t="t"/>
              <a:pathLst>
                <a:path extrusionOk="0" h="8962186" w="5897580">
                  <a:moveTo>
                    <a:pt x="5894931" y="8896189"/>
                  </a:moveTo>
                  <a:cubicBezTo>
                    <a:pt x="5896867" y="8929045"/>
                    <a:pt x="6183988" y="8915045"/>
                    <a:pt x="167478" y="8962187"/>
                  </a:cubicBezTo>
                  <a:cubicBezTo>
                    <a:pt x="59938" y="8962187"/>
                    <a:pt x="38835" y="1334916"/>
                    <a:pt x="0" y="169562"/>
                  </a:cubicBezTo>
                  <a:cubicBezTo>
                    <a:pt x="0" y="85855"/>
                    <a:pt x="943298" y="114230"/>
                    <a:pt x="1255950" y="98851"/>
                  </a:cubicBezTo>
                  <a:cubicBezTo>
                    <a:pt x="3370105" y="-5111"/>
                    <a:pt x="4434462" y="-44616"/>
                    <a:pt x="5739591" y="67429"/>
                  </a:cubicBezTo>
                  <a:cubicBezTo>
                    <a:pt x="5831892" y="75352"/>
                    <a:pt x="5647148" y="3392724"/>
                    <a:pt x="5894931" y="88961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32" name="Google Shape;6532;p40"/>
            <p:cNvSpPr/>
            <p:nvPr/>
          </p:nvSpPr>
          <p:spPr>
            <a:xfrm>
              <a:off x="4633798" y="3205969"/>
              <a:ext cx="5391385" cy="8408813"/>
            </a:xfrm>
            <a:custGeom>
              <a:rect b="b" l="l" r="r" t="t"/>
              <a:pathLst>
                <a:path extrusionOk="0" h="8408813" w="5391385">
                  <a:moveTo>
                    <a:pt x="0" y="118484"/>
                  </a:moveTo>
                  <a:cubicBezTo>
                    <a:pt x="210974" y="100040"/>
                    <a:pt x="427740" y="103230"/>
                    <a:pt x="670432" y="103678"/>
                  </a:cubicBezTo>
                  <a:cubicBezTo>
                    <a:pt x="1501743" y="103678"/>
                    <a:pt x="3444117" y="-87144"/>
                    <a:pt x="5272425" y="48973"/>
                  </a:cubicBezTo>
                  <a:cubicBezTo>
                    <a:pt x="5325747" y="3764823"/>
                    <a:pt x="5171644" y="3546378"/>
                    <a:pt x="5391386" y="8367731"/>
                  </a:cubicBezTo>
                  <a:cubicBezTo>
                    <a:pt x="2948694" y="8387466"/>
                    <a:pt x="3123541" y="8384992"/>
                    <a:pt x="133018" y="8408813"/>
                  </a:cubicBezTo>
                  <a:cubicBezTo>
                    <a:pt x="13160" y="4797195"/>
                    <a:pt x="38476" y="1632843"/>
                    <a:pt x="0" y="11848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33" name="Google Shape;6533;p40"/>
            <p:cNvSpPr/>
            <p:nvPr/>
          </p:nvSpPr>
          <p:spPr>
            <a:xfrm>
              <a:off x="4636804" y="3202971"/>
              <a:ext cx="5380754" cy="8411939"/>
            </a:xfrm>
            <a:custGeom>
              <a:rect b="b" l="l" r="r" t="t"/>
              <a:pathLst>
                <a:path extrusionOk="0" h="8411939" w="5380754">
                  <a:moveTo>
                    <a:pt x="5344131" y="8199211"/>
                  </a:moveTo>
                  <a:cubicBezTo>
                    <a:pt x="5387825" y="8199211"/>
                    <a:pt x="5380707" y="8203477"/>
                    <a:pt x="5379756" y="8182542"/>
                  </a:cubicBezTo>
                  <a:cubicBezTo>
                    <a:pt x="5348775" y="8182577"/>
                    <a:pt x="5337622" y="8182542"/>
                    <a:pt x="5303378" y="8182595"/>
                  </a:cubicBezTo>
                  <a:cubicBezTo>
                    <a:pt x="5305009" y="7798601"/>
                    <a:pt x="5271123" y="7856927"/>
                    <a:pt x="5364786" y="7857143"/>
                  </a:cubicBezTo>
                  <a:cubicBezTo>
                    <a:pt x="5363853" y="7836960"/>
                    <a:pt x="5368927" y="7840472"/>
                    <a:pt x="5344131" y="7840472"/>
                  </a:cubicBezTo>
                  <a:cubicBezTo>
                    <a:pt x="5287080" y="7840472"/>
                    <a:pt x="5298626" y="7891414"/>
                    <a:pt x="5293552" y="7567359"/>
                  </a:cubicBezTo>
                  <a:cubicBezTo>
                    <a:pt x="5292602" y="7505860"/>
                    <a:pt x="5279675" y="7516239"/>
                    <a:pt x="5344131" y="7516239"/>
                  </a:cubicBezTo>
                  <a:cubicBezTo>
                    <a:pt x="5352988" y="7516239"/>
                    <a:pt x="5351285" y="7519591"/>
                    <a:pt x="5350586" y="7499605"/>
                  </a:cubicBezTo>
                  <a:cubicBezTo>
                    <a:pt x="5273579" y="7499605"/>
                    <a:pt x="5294323" y="7532245"/>
                    <a:pt x="5291024" y="7322512"/>
                  </a:cubicBezTo>
                  <a:cubicBezTo>
                    <a:pt x="5288120" y="7144003"/>
                    <a:pt x="5271481" y="7173184"/>
                    <a:pt x="5339936" y="7173202"/>
                  </a:cubicBezTo>
                  <a:cubicBezTo>
                    <a:pt x="5339254" y="7150958"/>
                    <a:pt x="5348631" y="7156676"/>
                    <a:pt x="5288317" y="7156479"/>
                  </a:cubicBezTo>
                  <a:cubicBezTo>
                    <a:pt x="5284803" y="6941135"/>
                    <a:pt x="5287313" y="7086556"/>
                    <a:pt x="5284067" y="6831133"/>
                  </a:cubicBezTo>
                  <a:cubicBezTo>
                    <a:pt x="5338160" y="6831007"/>
                    <a:pt x="5330039" y="6836618"/>
                    <a:pt x="5329411" y="6814428"/>
                  </a:cubicBezTo>
                  <a:cubicBezTo>
                    <a:pt x="5275211" y="6814446"/>
                    <a:pt x="5279065" y="6869294"/>
                    <a:pt x="5277541" y="6487702"/>
                  </a:cubicBezTo>
                  <a:cubicBezTo>
                    <a:pt x="5328999" y="6488275"/>
                    <a:pt x="5320536" y="6492147"/>
                    <a:pt x="5319980" y="6471337"/>
                  </a:cubicBezTo>
                  <a:cubicBezTo>
                    <a:pt x="5271087" y="6471176"/>
                    <a:pt x="5277488" y="6472520"/>
                    <a:pt x="5277470" y="6466103"/>
                  </a:cubicBezTo>
                  <a:cubicBezTo>
                    <a:pt x="5277237" y="6389315"/>
                    <a:pt x="5276896" y="6379958"/>
                    <a:pt x="5273202" y="6145669"/>
                  </a:cubicBezTo>
                  <a:cubicBezTo>
                    <a:pt x="5318761" y="6146153"/>
                    <a:pt x="5311266" y="6150061"/>
                    <a:pt x="5310693" y="6129286"/>
                  </a:cubicBezTo>
                  <a:cubicBezTo>
                    <a:pt x="5257801" y="6129071"/>
                    <a:pt x="5273579" y="6170584"/>
                    <a:pt x="5268612" y="5854398"/>
                  </a:cubicBezTo>
                  <a:cubicBezTo>
                    <a:pt x="5267644" y="5792953"/>
                    <a:pt x="5259110" y="5803600"/>
                    <a:pt x="5301585" y="5804066"/>
                  </a:cubicBezTo>
                  <a:cubicBezTo>
                    <a:pt x="5300975" y="5782808"/>
                    <a:pt x="5307806" y="5787809"/>
                    <a:pt x="5267591" y="5786805"/>
                  </a:cubicBezTo>
                  <a:cubicBezTo>
                    <a:pt x="5263395" y="5501969"/>
                    <a:pt x="5264650" y="5572967"/>
                    <a:pt x="5260401" y="5459470"/>
                  </a:cubicBezTo>
                  <a:cubicBezTo>
                    <a:pt x="5297354" y="5459255"/>
                    <a:pt x="5291293" y="5463718"/>
                    <a:pt x="5290612" y="5442693"/>
                  </a:cubicBezTo>
                  <a:cubicBezTo>
                    <a:pt x="5252548" y="5442818"/>
                    <a:pt x="5259486" y="5458430"/>
                    <a:pt x="5258017" y="5365045"/>
                  </a:cubicBezTo>
                  <a:cubicBezTo>
                    <a:pt x="5253390" y="5068701"/>
                    <a:pt x="5245179" y="5117097"/>
                    <a:pt x="5279442" y="5116612"/>
                  </a:cubicBezTo>
                  <a:cubicBezTo>
                    <a:pt x="5278671" y="5095748"/>
                    <a:pt x="5283637" y="5099782"/>
                    <a:pt x="5254610" y="5100337"/>
                  </a:cubicBezTo>
                  <a:cubicBezTo>
                    <a:pt x="5248693" y="4734303"/>
                    <a:pt x="5240338" y="4775906"/>
                    <a:pt x="5267806" y="4775834"/>
                  </a:cubicBezTo>
                  <a:cubicBezTo>
                    <a:pt x="5267268" y="4754881"/>
                    <a:pt x="5271499" y="4759147"/>
                    <a:pt x="5248693" y="4759200"/>
                  </a:cubicBezTo>
                  <a:cubicBezTo>
                    <a:pt x="5242758" y="4391482"/>
                    <a:pt x="5237021" y="4433120"/>
                    <a:pt x="5262212" y="4432905"/>
                  </a:cubicBezTo>
                  <a:cubicBezTo>
                    <a:pt x="5262033" y="4412901"/>
                    <a:pt x="5266712" y="4416182"/>
                    <a:pt x="5243763" y="4416415"/>
                  </a:cubicBezTo>
                  <a:cubicBezTo>
                    <a:pt x="5241306" y="4251044"/>
                    <a:pt x="5244121" y="4234052"/>
                    <a:pt x="5240876" y="4090746"/>
                  </a:cubicBezTo>
                  <a:cubicBezTo>
                    <a:pt x="5265690" y="4090746"/>
                    <a:pt x="5261495" y="4095048"/>
                    <a:pt x="5261602" y="4074095"/>
                  </a:cubicBezTo>
                  <a:cubicBezTo>
                    <a:pt x="5233884" y="4074113"/>
                    <a:pt x="5239764" y="4121433"/>
                    <a:pt x="5233614" y="3774776"/>
                  </a:cubicBezTo>
                  <a:cubicBezTo>
                    <a:pt x="5233041" y="3742834"/>
                    <a:pt x="5232054" y="3747029"/>
                    <a:pt x="5236358" y="3747064"/>
                  </a:cubicBezTo>
                  <a:cubicBezTo>
                    <a:pt x="5270137" y="3747387"/>
                    <a:pt x="5264399" y="3751617"/>
                    <a:pt x="5264668" y="3730663"/>
                  </a:cubicBezTo>
                  <a:cubicBezTo>
                    <a:pt x="5225224" y="3730377"/>
                    <a:pt x="5229885" y="3761601"/>
                    <a:pt x="5230871" y="3529964"/>
                  </a:cubicBezTo>
                  <a:cubicBezTo>
                    <a:pt x="5231338" y="3380600"/>
                    <a:pt x="5218357" y="3405175"/>
                    <a:pt x="5269616" y="3404117"/>
                  </a:cubicBezTo>
                  <a:cubicBezTo>
                    <a:pt x="5269957" y="3383253"/>
                    <a:pt x="5276609" y="3387143"/>
                    <a:pt x="5236232" y="3388308"/>
                  </a:cubicBezTo>
                  <a:cubicBezTo>
                    <a:pt x="5226640" y="3388577"/>
                    <a:pt x="5230549" y="3426810"/>
                    <a:pt x="5222785" y="3062264"/>
                  </a:cubicBezTo>
                  <a:cubicBezTo>
                    <a:pt x="5237792" y="3061995"/>
                    <a:pt x="5255291" y="3061654"/>
                    <a:pt x="5275049" y="3061421"/>
                  </a:cubicBezTo>
                  <a:cubicBezTo>
                    <a:pt x="5275354" y="3040575"/>
                    <a:pt x="5283081" y="3044501"/>
                    <a:pt x="5236304" y="3045379"/>
                  </a:cubicBezTo>
                  <a:cubicBezTo>
                    <a:pt x="5219917" y="3045666"/>
                    <a:pt x="5222463" y="3047171"/>
                    <a:pt x="5222337" y="3040862"/>
                  </a:cubicBezTo>
                  <a:cubicBezTo>
                    <a:pt x="5214412" y="2679345"/>
                    <a:pt x="5211812" y="2720177"/>
                    <a:pt x="5236376" y="2720428"/>
                  </a:cubicBezTo>
                  <a:cubicBezTo>
                    <a:pt x="5287797" y="2721055"/>
                    <a:pt x="5279101" y="2725034"/>
                    <a:pt x="5279263" y="2704188"/>
                  </a:cubicBezTo>
                  <a:cubicBezTo>
                    <a:pt x="5254843" y="2704009"/>
                    <a:pt x="5232198" y="2703722"/>
                    <a:pt x="5217137" y="2703561"/>
                  </a:cubicBezTo>
                  <a:cubicBezTo>
                    <a:pt x="5216528" y="2663249"/>
                    <a:pt x="5212799" y="2378699"/>
                    <a:pt x="5212781" y="2377445"/>
                  </a:cubicBezTo>
                  <a:cubicBezTo>
                    <a:pt x="5243278" y="2377337"/>
                    <a:pt x="5258465" y="2377248"/>
                    <a:pt x="5280069" y="2377194"/>
                  </a:cubicBezTo>
                  <a:cubicBezTo>
                    <a:pt x="5279998" y="2356222"/>
                    <a:pt x="5288927" y="2360470"/>
                    <a:pt x="5236393" y="2360685"/>
                  </a:cubicBezTo>
                  <a:cubicBezTo>
                    <a:pt x="5201467" y="2360829"/>
                    <a:pt x="5215954" y="2406697"/>
                    <a:pt x="5208765" y="2062621"/>
                  </a:cubicBezTo>
                  <a:cubicBezTo>
                    <a:pt x="5208065" y="2028923"/>
                    <a:pt x="5200911" y="2034318"/>
                    <a:pt x="5236304" y="2034982"/>
                  </a:cubicBezTo>
                  <a:cubicBezTo>
                    <a:pt x="5284300" y="2035878"/>
                    <a:pt x="5276358" y="2039839"/>
                    <a:pt x="5275946" y="2018975"/>
                  </a:cubicBezTo>
                  <a:cubicBezTo>
                    <a:pt x="5249177" y="2018652"/>
                    <a:pt x="5233525" y="2018222"/>
                    <a:pt x="5207868" y="2017846"/>
                  </a:cubicBezTo>
                  <a:cubicBezTo>
                    <a:pt x="5202023" y="1711106"/>
                    <a:pt x="5201951" y="1698738"/>
                    <a:pt x="5201844" y="1691335"/>
                  </a:cubicBezTo>
                  <a:cubicBezTo>
                    <a:pt x="5225224" y="1691712"/>
                    <a:pt x="5243637" y="1692232"/>
                    <a:pt x="5266802" y="1692608"/>
                  </a:cubicBezTo>
                  <a:cubicBezTo>
                    <a:pt x="5266031" y="1671547"/>
                    <a:pt x="5272772" y="1676118"/>
                    <a:pt x="5236573" y="1675329"/>
                  </a:cubicBezTo>
                  <a:cubicBezTo>
                    <a:pt x="5188235" y="1674289"/>
                    <a:pt x="5203152" y="1725428"/>
                    <a:pt x="5197021" y="1348926"/>
                  </a:cubicBezTo>
                  <a:cubicBezTo>
                    <a:pt x="5222624" y="1349410"/>
                    <a:pt x="5238348" y="1349984"/>
                    <a:pt x="5260258" y="1350503"/>
                  </a:cubicBezTo>
                  <a:cubicBezTo>
                    <a:pt x="5260132" y="1329496"/>
                    <a:pt x="5264883" y="1333995"/>
                    <a:pt x="5236626" y="1333224"/>
                  </a:cubicBezTo>
                  <a:cubicBezTo>
                    <a:pt x="5180454" y="1331611"/>
                    <a:pt x="5197523" y="1382032"/>
                    <a:pt x="5189903" y="1006302"/>
                  </a:cubicBezTo>
                  <a:cubicBezTo>
                    <a:pt x="5218536" y="1006785"/>
                    <a:pt x="5233166" y="1007431"/>
                    <a:pt x="5261369" y="1008112"/>
                  </a:cubicBezTo>
                  <a:cubicBezTo>
                    <a:pt x="5261620" y="987086"/>
                    <a:pt x="5266354" y="991657"/>
                    <a:pt x="5236626" y="990761"/>
                  </a:cubicBezTo>
                  <a:cubicBezTo>
                    <a:pt x="5180185" y="989148"/>
                    <a:pt x="5189652" y="996981"/>
                    <a:pt x="5189114" y="962369"/>
                  </a:cubicBezTo>
                  <a:cubicBezTo>
                    <a:pt x="5183574" y="605925"/>
                    <a:pt x="5173695" y="664251"/>
                    <a:pt x="5236465" y="664089"/>
                  </a:cubicBezTo>
                  <a:cubicBezTo>
                    <a:pt x="5272503" y="663982"/>
                    <a:pt x="5266443" y="668337"/>
                    <a:pt x="5266766" y="647366"/>
                  </a:cubicBezTo>
                  <a:cubicBezTo>
                    <a:pt x="5237953" y="647420"/>
                    <a:pt x="5220562" y="647509"/>
                    <a:pt x="5185528" y="647545"/>
                  </a:cubicBezTo>
                  <a:cubicBezTo>
                    <a:pt x="5182946" y="518274"/>
                    <a:pt x="5181476" y="511893"/>
                    <a:pt x="5180920" y="322092"/>
                  </a:cubicBezTo>
                  <a:cubicBezTo>
                    <a:pt x="5219540" y="322307"/>
                    <a:pt x="5234045" y="322684"/>
                    <a:pt x="5270316" y="323006"/>
                  </a:cubicBezTo>
                  <a:cubicBezTo>
                    <a:pt x="5270423" y="301963"/>
                    <a:pt x="5277183" y="306480"/>
                    <a:pt x="5236555" y="305960"/>
                  </a:cubicBezTo>
                  <a:cubicBezTo>
                    <a:pt x="5163044" y="305082"/>
                    <a:pt x="5182014" y="352850"/>
                    <a:pt x="5176904" y="45931"/>
                  </a:cubicBezTo>
                  <a:cubicBezTo>
                    <a:pt x="5153650" y="44318"/>
                    <a:pt x="5164461" y="12090"/>
                    <a:pt x="5166164" y="305351"/>
                  </a:cubicBezTo>
                  <a:cubicBezTo>
                    <a:pt x="5136778" y="305243"/>
                    <a:pt x="4922684" y="304365"/>
                    <a:pt x="4880156" y="304508"/>
                  </a:cubicBezTo>
                  <a:cubicBezTo>
                    <a:pt x="4873271" y="-2859"/>
                    <a:pt x="4888439" y="28007"/>
                    <a:pt x="4863087" y="26698"/>
                  </a:cubicBezTo>
                  <a:cubicBezTo>
                    <a:pt x="4866332" y="355772"/>
                    <a:pt x="4883580" y="304114"/>
                    <a:pt x="4805856" y="305207"/>
                  </a:cubicBezTo>
                  <a:cubicBezTo>
                    <a:pt x="4725462" y="306337"/>
                    <a:pt x="4723847" y="305763"/>
                    <a:pt x="4590866" y="306104"/>
                  </a:cubicBezTo>
                  <a:cubicBezTo>
                    <a:pt x="4580288" y="306121"/>
                    <a:pt x="4582887" y="317826"/>
                    <a:pt x="4581489" y="228491"/>
                  </a:cubicBezTo>
                  <a:cubicBezTo>
                    <a:pt x="4577813" y="-14850"/>
                    <a:pt x="4584411" y="13793"/>
                    <a:pt x="4563542" y="13040"/>
                  </a:cubicBezTo>
                  <a:cubicBezTo>
                    <a:pt x="4566177" y="187659"/>
                    <a:pt x="4567020" y="247580"/>
                    <a:pt x="4568131" y="306157"/>
                  </a:cubicBezTo>
                  <a:cubicBezTo>
                    <a:pt x="4501237" y="306283"/>
                    <a:pt x="4485011" y="306229"/>
                    <a:pt x="4283844" y="306086"/>
                  </a:cubicBezTo>
                  <a:cubicBezTo>
                    <a:pt x="4276529" y="-28706"/>
                    <a:pt x="4287932" y="5350"/>
                    <a:pt x="4264588" y="4866"/>
                  </a:cubicBezTo>
                  <a:cubicBezTo>
                    <a:pt x="4269554" y="330445"/>
                    <a:pt x="4269429" y="306068"/>
                    <a:pt x="4268156" y="306068"/>
                  </a:cubicBezTo>
                  <a:cubicBezTo>
                    <a:pt x="4159612" y="306068"/>
                    <a:pt x="4160795" y="304455"/>
                    <a:pt x="4053040" y="304455"/>
                  </a:cubicBezTo>
                  <a:cubicBezTo>
                    <a:pt x="3963070" y="304455"/>
                    <a:pt x="3986844" y="362960"/>
                    <a:pt x="3981358" y="1335"/>
                  </a:cubicBezTo>
                  <a:cubicBezTo>
                    <a:pt x="3961385" y="1210"/>
                    <a:pt x="3965204" y="-37059"/>
                    <a:pt x="3970744" y="305189"/>
                  </a:cubicBezTo>
                  <a:cubicBezTo>
                    <a:pt x="3819654" y="308272"/>
                    <a:pt x="3831756" y="307036"/>
                    <a:pt x="3686672" y="305906"/>
                  </a:cubicBezTo>
                  <a:cubicBezTo>
                    <a:pt x="3679715" y="-35212"/>
                    <a:pt x="3687819" y="1335"/>
                    <a:pt x="3666178" y="1532"/>
                  </a:cubicBezTo>
                  <a:cubicBezTo>
                    <a:pt x="3672077" y="357600"/>
                    <a:pt x="3690042" y="305691"/>
                    <a:pt x="3622879" y="305691"/>
                  </a:cubicBezTo>
                  <a:cubicBezTo>
                    <a:pt x="3345423" y="305691"/>
                    <a:pt x="3388166" y="330122"/>
                    <a:pt x="3386571" y="228455"/>
                  </a:cubicBezTo>
                  <a:cubicBezTo>
                    <a:pt x="3384706" y="108666"/>
                    <a:pt x="3384042" y="112771"/>
                    <a:pt x="3382267" y="6085"/>
                  </a:cubicBezTo>
                  <a:cubicBezTo>
                    <a:pt x="3361254" y="6551"/>
                    <a:pt x="3366759" y="-31502"/>
                    <a:pt x="3373213" y="306498"/>
                  </a:cubicBezTo>
                  <a:cubicBezTo>
                    <a:pt x="3301030" y="306139"/>
                    <a:pt x="3220348" y="302841"/>
                    <a:pt x="3089087" y="305655"/>
                  </a:cubicBezTo>
                  <a:cubicBezTo>
                    <a:pt x="3088226" y="206659"/>
                    <a:pt x="3085268" y="80131"/>
                    <a:pt x="3084174" y="13918"/>
                  </a:cubicBezTo>
                  <a:cubicBezTo>
                    <a:pt x="3060149" y="14653"/>
                    <a:pt x="3071767" y="-18113"/>
                    <a:pt x="3074403" y="305960"/>
                  </a:cubicBezTo>
                  <a:cubicBezTo>
                    <a:pt x="2946334" y="308613"/>
                    <a:pt x="2882326" y="305404"/>
                    <a:pt x="2788466" y="305082"/>
                  </a:cubicBezTo>
                  <a:cubicBezTo>
                    <a:pt x="2785041" y="152420"/>
                    <a:pt x="2786583" y="126788"/>
                    <a:pt x="2785328" y="23705"/>
                  </a:cubicBezTo>
                  <a:cubicBezTo>
                    <a:pt x="2765445" y="24386"/>
                    <a:pt x="2770913" y="9563"/>
                    <a:pt x="2771218" y="106318"/>
                  </a:cubicBezTo>
                  <a:cubicBezTo>
                    <a:pt x="2771433" y="175220"/>
                    <a:pt x="2772437" y="244480"/>
                    <a:pt x="2773782" y="305064"/>
                  </a:cubicBezTo>
                  <a:cubicBezTo>
                    <a:pt x="2760693" y="305046"/>
                    <a:pt x="2556335" y="304938"/>
                    <a:pt x="2547549" y="304921"/>
                  </a:cubicBezTo>
                  <a:cubicBezTo>
                    <a:pt x="2470489" y="304921"/>
                    <a:pt x="2490714" y="352062"/>
                    <a:pt x="2487863" y="34513"/>
                  </a:cubicBezTo>
                  <a:cubicBezTo>
                    <a:pt x="2468033" y="35266"/>
                    <a:pt x="2473537" y="22253"/>
                    <a:pt x="2473358" y="106265"/>
                  </a:cubicBezTo>
                  <a:cubicBezTo>
                    <a:pt x="2473215" y="173499"/>
                    <a:pt x="2474093" y="239694"/>
                    <a:pt x="2475653" y="305154"/>
                  </a:cubicBezTo>
                  <a:cubicBezTo>
                    <a:pt x="2198627" y="307269"/>
                    <a:pt x="2469360" y="305028"/>
                    <a:pt x="2192334" y="306821"/>
                  </a:cubicBezTo>
                  <a:cubicBezTo>
                    <a:pt x="2191742" y="250179"/>
                    <a:pt x="2190756" y="196102"/>
                    <a:pt x="2188317" y="46361"/>
                  </a:cubicBezTo>
                  <a:cubicBezTo>
                    <a:pt x="2167771" y="47204"/>
                    <a:pt x="2173203" y="19923"/>
                    <a:pt x="2176610" y="228724"/>
                  </a:cubicBezTo>
                  <a:cubicBezTo>
                    <a:pt x="2178187" y="328850"/>
                    <a:pt x="2234235" y="307287"/>
                    <a:pt x="1902363" y="307287"/>
                  </a:cubicBezTo>
                  <a:cubicBezTo>
                    <a:pt x="1890260" y="307287"/>
                    <a:pt x="1896571" y="336969"/>
                    <a:pt x="1888862" y="59052"/>
                  </a:cubicBezTo>
                  <a:cubicBezTo>
                    <a:pt x="1864657" y="60091"/>
                    <a:pt x="1877763" y="23544"/>
                    <a:pt x="1879700" y="307233"/>
                  </a:cubicBezTo>
                  <a:cubicBezTo>
                    <a:pt x="1788278" y="306767"/>
                    <a:pt x="1728556" y="301479"/>
                    <a:pt x="1593799" y="305118"/>
                  </a:cubicBezTo>
                  <a:cubicBezTo>
                    <a:pt x="1592669" y="252241"/>
                    <a:pt x="1592633" y="233098"/>
                    <a:pt x="1589657" y="72441"/>
                  </a:cubicBezTo>
                  <a:cubicBezTo>
                    <a:pt x="1570347" y="73338"/>
                    <a:pt x="1573431" y="36826"/>
                    <a:pt x="1579097" y="305530"/>
                  </a:cubicBezTo>
                  <a:cubicBezTo>
                    <a:pt x="1509065" y="307555"/>
                    <a:pt x="1435913" y="307287"/>
                    <a:pt x="1364895" y="306408"/>
                  </a:cubicBezTo>
                  <a:cubicBezTo>
                    <a:pt x="1274621" y="305387"/>
                    <a:pt x="1293751" y="348154"/>
                    <a:pt x="1292622" y="86333"/>
                  </a:cubicBezTo>
                  <a:cubicBezTo>
                    <a:pt x="1274997" y="87175"/>
                    <a:pt x="1274997" y="52958"/>
                    <a:pt x="1280555" y="305799"/>
                  </a:cubicBezTo>
                  <a:cubicBezTo>
                    <a:pt x="1264867" y="305763"/>
                    <a:pt x="1273975" y="305781"/>
                    <a:pt x="1042310" y="305727"/>
                  </a:cubicBezTo>
                  <a:cubicBezTo>
                    <a:pt x="980418" y="305727"/>
                    <a:pt x="995820" y="342203"/>
                    <a:pt x="992395" y="100672"/>
                  </a:cubicBezTo>
                  <a:cubicBezTo>
                    <a:pt x="971041" y="101622"/>
                    <a:pt x="976743" y="70326"/>
                    <a:pt x="980831" y="305566"/>
                  </a:cubicBezTo>
                  <a:cubicBezTo>
                    <a:pt x="904452" y="305118"/>
                    <a:pt x="893604" y="304078"/>
                    <a:pt x="697278" y="305082"/>
                  </a:cubicBezTo>
                  <a:cubicBezTo>
                    <a:pt x="695844" y="255306"/>
                    <a:pt x="694661" y="182873"/>
                    <a:pt x="694732" y="106498"/>
                  </a:cubicBezTo>
                  <a:cubicBezTo>
                    <a:pt x="676140" y="106534"/>
                    <a:pt x="678739" y="88125"/>
                    <a:pt x="680945" y="228742"/>
                  </a:cubicBezTo>
                  <a:cubicBezTo>
                    <a:pt x="682433" y="324781"/>
                    <a:pt x="697314" y="305261"/>
                    <a:pt x="612311" y="305261"/>
                  </a:cubicBezTo>
                  <a:cubicBezTo>
                    <a:pt x="505793" y="305261"/>
                    <a:pt x="505022" y="306874"/>
                    <a:pt x="399508" y="306892"/>
                  </a:cubicBezTo>
                  <a:cubicBezTo>
                    <a:pt x="397805" y="219583"/>
                    <a:pt x="398002" y="199220"/>
                    <a:pt x="395689" y="106444"/>
                  </a:cubicBezTo>
                  <a:cubicBezTo>
                    <a:pt x="375375" y="106534"/>
                    <a:pt x="380449" y="80651"/>
                    <a:pt x="384806" y="306874"/>
                  </a:cubicBezTo>
                  <a:cubicBezTo>
                    <a:pt x="383515" y="306874"/>
                    <a:pt x="100859" y="304849"/>
                    <a:pt x="99568" y="304831"/>
                  </a:cubicBezTo>
                  <a:cubicBezTo>
                    <a:pt x="98134" y="255664"/>
                    <a:pt x="97291" y="192409"/>
                    <a:pt x="96233" y="114474"/>
                  </a:cubicBezTo>
                  <a:cubicBezTo>
                    <a:pt x="76690" y="115603"/>
                    <a:pt x="81191" y="98951"/>
                    <a:pt x="83235" y="228724"/>
                  </a:cubicBezTo>
                  <a:cubicBezTo>
                    <a:pt x="84597" y="316016"/>
                    <a:pt x="88560" y="304687"/>
                    <a:pt x="75041" y="304472"/>
                  </a:cubicBezTo>
                  <a:cubicBezTo>
                    <a:pt x="-12992" y="303164"/>
                    <a:pt x="562" y="298557"/>
                    <a:pt x="993" y="320425"/>
                  </a:cubicBezTo>
                  <a:cubicBezTo>
                    <a:pt x="38985" y="320569"/>
                    <a:pt x="59926" y="320945"/>
                    <a:pt x="85386" y="321303"/>
                  </a:cubicBezTo>
                  <a:cubicBezTo>
                    <a:pt x="91608" y="512324"/>
                    <a:pt x="90030" y="521196"/>
                    <a:pt x="91321" y="648764"/>
                  </a:cubicBezTo>
                  <a:cubicBezTo>
                    <a:pt x="65144" y="649015"/>
                    <a:pt x="44095" y="649284"/>
                    <a:pt x="6282" y="649409"/>
                  </a:cubicBezTo>
                  <a:cubicBezTo>
                    <a:pt x="6551" y="671187"/>
                    <a:pt x="-6215" y="666437"/>
                    <a:pt x="75005" y="665577"/>
                  </a:cubicBezTo>
                  <a:cubicBezTo>
                    <a:pt x="99012" y="665344"/>
                    <a:pt x="89994" y="620175"/>
                    <a:pt x="95426" y="962566"/>
                  </a:cubicBezTo>
                  <a:cubicBezTo>
                    <a:pt x="96000" y="999024"/>
                    <a:pt x="111993" y="989919"/>
                    <a:pt x="9509" y="989865"/>
                  </a:cubicBezTo>
                  <a:cubicBezTo>
                    <a:pt x="9653" y="1012055"/>
                    <a:pt x="-6054" y="1006499"/>
                    <a:pt x="96162" y="1006552"/>
                  </a:cubicBezTo>
                  <a:cubicBezTo>
                    <a:pt x="97614" y="1087947"/>
                    <a:pt x="101110" y="1203506"/>
                    <a:pt x="101307" y="1332973"/>
                  </a:cubicBezTo>
                  <a:cubicBezTo>
                    <a:pt x="71383" y="1333099"/>
                    <a:pt x="48219" y="1333296"/>
                    <a:pt x="11230" y="1333385"/>
                  </a:cubicBezTo>
                  <a:cubicBezTo>
                    <a:pt x="11302" y="1355110"/>
                    <a:pt x="-711" y="1350199"/>
                    <a:pt x="74969" y="1349786"/>
                  </a:cubicBezTo>
                  <a:cubicBezTo>
                    <a:pt x="111957" y="1349589"/>
                    <a:pt x="100303" y="1299078"/>
                    <a:pt x="106345" y="1675293"/>
                  </a:cubicBezTo>
                  <a:cubicBezTo>
                    <a:pt x="73929" y="1675454"/>
                    <a:pt x="50298" y="1675705"/>
                    <a:pt x="12270" y="1675831"/>
                  </a:cubicBezTo>
                  <a:cubicBezTo>
                    <a:pt x="12324" y="1697932"/>
                    <a:pt x="975" y="1692662"/>
                    <a:pt x="74969" y="1692178"/>
                  </a:cubicBezTo>
                  <a:cubicBezTo>
                    <a:pt x="119667" y="1691873"/>
                    <a:pt x="106561" y="1653587"/>
                    <a:pt x="111061" y="1940610"/>
                  </a:cubicBezTo>
                  <a:cubicBezTo>
                    <a:pt x="112495" y="2032096"/>
                    <a:pt x="122554" y="2016448"/>
                    <a:pt x="74808" y="2017344"/>
                  </a:cubicBezTo>
                  <a:cubicBezTo>
                    <a:pt x="2158" y="2018706"/>
                    <a:pt x="13364" y="2012469"/>
                    <a:pt x="13471" y="2034874"/>
                  </a:cubicBezTo>
                  <a:cubicBezTo>
                    <a:pt x="57560" y="2034551"/>
                    <a:pt x="75973" y="2033870"/>
                    <a:pt x="113033" y="2033386"/>
                  </a:cubicBezTo>
                  <a:cubicBezTo>
                    <a:pt x="117282" y="2182696"/>
                    <a:pt x="115776" y="2114315"/>
                    <a:pt x="119165" y="2359700"/>
                  </a:cubicBezTo>
                  <a:cubicBezTo>
                    <a:pt x="83575" y="2360220"/>
                    <a:pt x="59729" y="2361277"/>
                    <a:pt x="15731" y="2361743"/>
                  </a:cubicBezTo>
                  <a:cubicBezTo>
                    <a:pt x="15910" y="2382213"/>
                    <a:pt x="3879" y="2379094"/>
                    <a:pt x="75077" y="2377284"/>
                  </a:cubicBezTo>
                  <a:cubicBezTo>
                    <a:pt x="135481" y="2375814"/>
                    <a:pt x="119201" y="2326091"/>
                    <a:pt x="124508" y="2702360"/>
                  </a:cubicBezTo>
                  <a:cubicBezTo>
                    <a:pt x="80420" y="2702145"/>
                    <a:pt x="67331" y="2701787"/>
                    <a:pt x="20069" y="2701607"/>
                  </a:cubicBezTo>
                  <a:cubicBezTo>
                    <a:pt x="20410" y="2723636"/>
                    <a:pt x="10172" y="2718044"/>
                    <a:pt x="74844" y="2718671"/>
                  </a:cubicBezTo>
                  <a:cubicBezTo>
                    <a:pt x="137453" y="2719245"/>
                    <a:pt x="124777" y="2703400"/>
                    <a:pt x="125458" y="2796445"/>
                  </a:cubicBezTo>
                  <a:cubicBezTo>
                    <a:pt x="127645" y="3095603"/>
                    <a:pt x="152513" y="3045612"/>
                    <a:pt x="74915" y="3045809"/>
                  </a:cubicBezTo>
                  <a:cubicBezTo>
                    <a:pt x="18474" y="3045899"/>
                    <a:pt x="27026" y="3040360"/>
                    <a:pt x="27582" y="3062532"/>
                  </a:cubicBezTo>
                  <a:cubicBezTo>
                    <a:pt x="56197" y="3062497"/>
                    <a:pt x="82266" y="3062425"/>
                    <a:pt x="129654" y="3062371"/>
                  </a:cubicBezTo>
                  <a:cubicBezTo>
                    <a:pt x="138152" y="3453696"/>
                    <a:pt x="145951" y="3389150"/>
                    <a:pt x="74987" y="3388487"/>
                  </a:cubicBezTo>
                  <a:cubicBezTo>
                    <a:pt x="28622" y="3388057"/>
                    <a:pt x="36242" y="3383917"/>
                    <a:pt x="36851" y="3404816"/>
                  </a:cubicBezTo>
                  <a:cubicBezTo>
                    <a:pt x="73069" y="3405049"/>
                    <a:pt x="92468" y="3405390"/>
                    <a:pt x="133293" y="3405551"/>
                  </a:cubicBezTo>
                  <a:cubicBezTo>
                    <a:pt x="133311" y="3406232"/>
                    <a:pt x="137202" y="3565849"/>
                    <a:pt x="140483" y="3731918"/>
                  </a:cubicBezTo>
                  <a:cubicBezTo>
                    <a:pt x="97058" y="3731578"/>
                    <a:pt x="78394" y="3730789"/>
                    <a:pt x="44597" y="3730215"/>
                  </a:cubicBezTo>
                  <a:cubicBezTo>
                    <a:pt x="44973" y="3751277"/>
                    <a:pt x="38806" y="3746706"/>
                    <a:pt x="74772" y="3747512"/>
                  </a:cubicBezTo>
                  <a:cubicBezTo>
                    <a:pt x="159094" y="3749448"/>
                    <a:pt x="140429" y="3688613"/>
                    <a:pt x="146525" y="4074704"/>
                  </a:cubicBezTo>
                  <a:cubicBezTo>
                    <a:pt x="104965" y="4074615"/>
                    <a:pt x="88918" y="4074399"/>
                    <a:pt x="49492" y="4074184"/>
                  </a:cubicBezTo>
                  <a:cubicBezTo>
                    <a:pt x="49725" y="4095192"/>
                    <a:pt x="44615" y="4090818"/>
                    <a:pt x="74862" y="4091015"/>
                  </a:cubicBezTo>
                  <a:cubicBezTo>
                    <a:pt x="174567" y="4091697"/>
                    <a:pt x="142724" y="4041257"/>
                    <a:pt x="148282" y="4386517"/>
                  </a:cubicBezTo>
                  <a:cubicBezTo>
                    <a:pt x="148856" y="4423907"/>
                    <a:pt x="166713" y="4414550"/>
                    <a:pt x="52271" y="4414587"/>
                  </a:cubicBezTo>
                  <a:cubicBezTo>
                    <a:pt x="52396" y="4436777"/>
                    <a:pt x="34861" y="4431220"/>
                    <a:pt x="148981" y="4431202"/>
                  </a:cubicBezTo>
                  <a:cubicBezTo>
                    <a:pt x="149017" y="4432941"/>
                    <a:pt x="152854" y="4672805"/>
                    <a:pt x="154916" y="4760043"/>
                  </a:cubicBezTo>
                  <a:cubicBezTo>
                    <a:pt x="106865" y="4759792"/>
                    <a:pt x="82087" y="4758878"/>
                    <a:pt x="53615" y="4758268"/>
                  </a:cubicBezTo>
                  <a:cubicBezTo>
                    <a:pt x="53669" y="4778290"/>
                    <a:pt x="33248" y="4776085"/>
                    <a:pt x="155310" y="4776695"/>
                  </a:cubicBezTo>
                  <a:cubicBezTo>
                    <a:pt x="155346" y="4778290"/>
                    <a:pt x="161711" y="5100140"/>
                    <a:pt x="161729" y="5101448"/>
                  </a:cubicBezTo>
                  <a:cubicBezTo>
                    <a:pt x="108945" y="5101538"/>
                    <a:pt x="85476" y="5101932"/>
                    <a:pt x="54368" y="5102219"/>
                  </a:cubicBezTo>
                  <a:cubicBezTo>
                    <a:pt x="54404" y="5123155"/>
                    <a:pt x="50209" y="5118925"/>
                    <a:pt x="75005" y="5118656"/>
                  </a:cubicBezTo>
                  <a:cubicBezTo>
                    <a:pt x="171537" y="5117616"/>
                    <a:pt x="161998" y="5117348"/>
                    <a:pt x="162052" y="5120502"/>
                  </a:cubicBezTo>
                  <a:cubicBezTo>
                    <a:pt x="163809" y="5232422"/>
                    <a:pt x="167162" y="5346206"/>
                    <a:pt x="167556" y="5442675"/>
                  </a:cubicBezTo>
                  <a:cubicBezTo>
                    <a:pt x="33194" y="5442800"/>
                    <a:pt x="55229" y="5439341"/>
                    <a:pt x="55301" y="5460079"/>
                  </a:cubicBezTo>
                  <a:cubicBezTo>
                    <a:pt x="87394" y="5459793"/>
                    <a:pt x="110631" y="5459380"/>
                    <a:pt x="167610" y="5459308"/>
                  </a:cubicBezTo>
                  <a:cubicBezTo>
                    <a:pt x="167879" y="5663951"/>
                    <a:pt x="170443" y="5689279"/>
                    <a:pt x="172684" y="5784116"/>
                  </a:cubicBezTo>
                  <a:cubicBezTo>
                    <a:pt x="115292" y="5784170"/>
                    <a:pt x="91643" y="5784690"/>
                    <a:pt x="57165" y="5785156"/>
                  </a:cubicBezTo>
                  <a:cubicBezTo>
                    <a:pt x="57327" y="5805160"/>
                    <a:pt x="52791" y="5801879"/>
                    <a:pt x="75023" y="5801557"/>
                  </a:cubicBezTo>
                  <a:cubicBezTo>
                    <a:pt x="203128" y="5799657"/>
                    <a:pt x="170192" y="5740758"/>
                    <a:pt x="175786" y="6099406"/>
                  </a:cubicBezTo>
                  <a:cubicBezTo>
                    <a:pt x="176395" y="6138589"/>
                    <a:pt x="195562" y="6128802"/>
                    <a:pt x="74897" y="6129143"/>
                  </a:cubicBezTo>
                  <a:cubicBezTo>
                    <a:pt x="57847" y="6129178"/>
                    <a:pt x="60769" y="6124895"/>
                    <a:pt x="61074" y="6145848"/>
                  </a:cubicBezTo>
                  <a:cubicBezTo>
                    <a:pt x="91123" y="6145794"/>
                    <a:pt x="112280" y="6145669"/>
                    <a:pt x="176485" y="6145669"/>
                  </a:cubicBezTo>
                  <a:cubicBezTo>
                    <a:pt x="177399" y="6211738"/>
                    <a:pt x="178368" y="6336868"/>
                    <a:pt x="181380" y="6469347"/>
                  </a:cubicBezTo>
                  <a:cubicBezTo>
                    <a:pt x="125100" y="6469365"/>
                    <a:pt x="102849" y="6469903"/>
                    <a:pt x="67188" y="6470620"/>
                  </a:cubicBezTo>
                  <a:cubicBezTo>
                    <a:pt x="67744" y="6494101"/>
                    <a:pt x="49581" y="6485999"/>
                    <a:pt x="181720" y="6485981"/>
                  </a:cubicBezTo>
                  <a:cubicBezTo>
                    <a:pt x="181756" y="6487326"/>
                    <a:pt x="188103" y="6812796"/>
                    <a:pt x="188139" y="6814284"/>
                  </a:cubicBezTo>
                  <a:cubicBezTo>
                    <a:pt x="140465" y="6814338"/>
                    <a:pt x="113786" y="6813907"/>
                    <a:pt x="76941" y="6813065"/>
                  </a:cubicBezTo>
                  <a:cubicBezTo>
                    <a:pt x="77623" y="6833768"/>
                    <a:pt x="59263" y="6830936"/>
                    <a:pt x="182455" y="6830936"/>
                  </a:cubicBezTo>
                  <a:cubicBezTo>
                    <a:pt x="189502" y="6830936"/>
                    <a:pt x="188408" y="6830201"/>
                    <a:pt x="188444" y="6833248"/>
                  </a:cubicBezTo>
                  <a:cubicBezTo>
                    <a:pt x="194038" y="7196181"/>
                    <a:pt x="197373" y="7157142"/>
                    <a:pt x="182455" y="7157142"/>
                  </a:cubicBezTo>
                  <a:cubicBezTo>
                    <a:pt x="72190" y="7157142"/>
                    <a:pt x="88201" y="7152409"/>
                    <a:pt x="88918" y="7173901"/>
                  </a:cubicBezTo>
                  <a:cubicBezTo>
                    <a:pt x="116691" y="7173829"/>
                    <a:pt x="141702" y="7173793"/>
                    <a:pt x="193715" y="7173793"/>
                  </a:cubicBezTo>
                  <a:cubicBezTo>
                    <a:pt x="198968" y="7401899"/>
                    <a:pt x="197498" y="7403925"/>
                    <a:pt x="198377" y="7497114"/>
                  </a:cubicBezTo>
                  <a:cubicBezTo>
                    <a:pt x="155795" y="7496988"/>
                    <a:pt x="124920" y="7497292"/>
                    <a:pt x="99676" y="7497740"/>
                  </a:cubicBezTo>
                  <a:cubicBezTo>
                    <a:pt x="100411" y="7519644"/>
                    <a:pt x="85852" y="7513729"/>
                    <a:pt x="182473" y="7513729"/>
                  </a:cubicBezTo>
                  <a:cubicBezTo>
                    <a:pt x="204562" y="7513729"/>
                    <a:pt x="198144" y="7476178"/>
                    <a:pt x="203397" y="7812242"/>
                  </a:cubicBezTo>
                  <a:cubicBezTo>
                    <a:pt x="203971" y="7847803"/>
                    <a:pt x="209421" y="7841727"/>
                    <a:pt x="182473" y="7841727"/>
                  </a:cubicBezTo>
                  <a:cubicBezTo>
                    <a:pt x="96879" y="7841727"/>
                    <a:pt x="110882" y="7835239"/>
                    <a:pt x="111635" y="7857913"/>
                  </a:cubicBezTo>
                  <a:cubicBezTo>
                    <a:pt x="141935" y="7858361"/>
                    <a:pt x="173562" y="7858433"/>
                    <a:pt x="204168" y="7858343"/>
                  </a:cubicBezTo>
                  <a:cubicBezTo>
                    <a:pt x="210353" y="8235436"/>
                    <a:pt x="219157" y="8185105"/>
                    <a:pt x="182473" y="8185105"/>
                  </a:cubicBezTo>
                  <a:cubicBezTo>
                    <a:pt x="111222" y="8185105"/>
                    <a:pt x="122320" y="8179692"/>
                    <a:pt x="123038" y="8201774"/>
                  </a:cubicBezTo>
                  <a:cubicBezTo>
                    <a:pt x="153213" y="8201721"/>
                    <a:pt x="179658" y="8201738"/>
                    <a:pt x="208596" y="8201738"/>
                  </a:cubicBezTo>
                  <a:cubicBezTo>
                    <a:pt x="208830" y="8260208"/>
                    <a:pt x="210049" y="8331421"/>
                    <a:pt x="211447" y="8411077"/>
                  </a:cubicBezTo>
                  <a:cubicBezTo>
                    <a:pt x="234199" y="8410898"/>
                    <a:pt x="224249" y="8438017"/>
                    <a:pt x="223281" y="8201738"/>
                  </a:cubicBezTo>
                  <a:lnTo>
                    <a:pt x="507102" y="8201756"/>
                  </a:lnTo>
                  <a:cubicBezTo>
                    <a:pt x="508321" y="8288475"/>
                    <a:pt x="509092" y="8347571"/>
                    <a:pt x="511226" y="8408693"/>
                  </a:cubicBezTo>
                  <a:cubicBezTo>
                    <a:pt x="532741" y="8408514"/>
                    <a:pt x="525049" y="8436727"/>
                    <a:pt x="521804" y="8201756"/>
                  </a:cubicBezTo>
                  <a:cubicBezTo>
                    <a:pt x="763545" y="8201774"/>
                    <a:pt x="697906" y="8199624"/>
                    <a:pt x="806809" y="8199229"/>
                  </a:cubicBezTo>
                  <a:cubicBezTo>
                    <a:pt x="808709" y="8278114"/>
                    <a:pt x="808906" y="8321169"/>
                    <a:pt x="810699" y="8406327"/>
                  </a:cubicBezTo>
                  <a:cubicBezTo>
                    <a:pt x="830368" y="8406166"/>
                    <a:pt x="825401" y="8422638"/>
                    <a:pt x="823501" y="8301864"/>
                  </a:cubicBezTo>
                  <a:cubicBezTo>
                    <a:pt x="821690" y="8187094"/>
                    <a:pt x="819216" y="8199193"/>
                    <a:pt x="827338" y="8199193"/>
                  </a:cubicBezTo>
                  <a:cubicBezTo>
                    <a:pt x="931830" y="8199193"/>
                    <a:pt x="933928" y="8200968"/>
                    <a:pt x="1042275" y="8200968"/>
                  </a:cubicBezTo>
                  <a:cubicBezTo>
                    <a:pt x="1122598" y="8200986"/>
                    <a:pt x="1104418" y="8180624"/>
                    <a:pt x="1106318" y="8302187"/>
                  </a:cubicBezTo>
                  <a:cubicBezTo>
                    <a:pt x="1108147" y="8419466"/>
                    <a:pt x="1104615" y="8404051"/>
                    <a:pt x="1123441" y="8403889"/>
                  </a:cubicBezTo>
                  <a:cubicBezTo>
                    <a:pt x="1121271" y="8340402"/>
                    <a:pt x="1120124" y="8259473"/>
                    <a:pt x="1120106" y="8200986"/>
                  </a:cubicBezTo>
                  <a:cubicBezTo>
                    <a:pt x="1239802" y="8201022"/>
                    <a:pt x="1296297" y="8201183"/>
                    <a:pt x="1364877" y="8200627"/>
                  </a:cubicBezTo>
                  <a:cubicBezTo>
                    <a:pt x="1413483" y="8200233"/>
                    <a:pt x="1403048" y="8180068"/>
                    <a:pt x="1404949" y="8302169"/>
                  </a:cubicBezTo>
                  <a:cubicBezTo>
                    <a:pt x="1406742" y="8416777"/>
                    <a:pt x="1401793" y="8401702"/>
                    <a:pt x="1421301" y="8401559"/>
                  </a:cubicBezTo>
                  <a:cubicBezTo>
                    <a:pt x="1420046" y="8330740"/>
                    <a:pt x="1418934" y="8259168"/>
                    <a:pt x="1418127" y="8200287"/>
                  </a:cubicBezTo>
                  <a:cubicBezTo>
                    <a:pt x="1503829" y="8199964"/>
                    <a:pt x="1572606" y="8200501"/>
                    <a:pt x="1703437" y="8200448"/>
                  </a:cubicBezTo>
                  <a:cubicBezTo>
                    <a:pt x="1703706" y="8262807"/>
                    <a:pt x="1705050" y="8343825"/>
                    <a:pt x="1706395" y="8399355"/>
                  </a:cubicBezTo>
                  <a:cubicBezTo>
                    <a:pt x="1729273" y="8399193"/>
                    <a:pt x="1719035" y="8425130"/>
                    <a:pt x="1718139" y="8200412"/>
                  </a:cubicBezTo>
                  <a:cubicBezTo>
                    <a:pt x="1719465" y="8200412"/>
                    <a:pt x="1999898" y="8199176"/>
                    <a:pt x="2001332" y="8199157"/>
                  </a:cubicBezTo>
                  <a:cubicBezTo>
                    <a:pt x="2003179" y="8297294"/>
                    <a:pt x="2003305" y="8327998"/>
                    <a:pt x="2004882" y="8397024"/>
                  </a:cubicBezTo>
                  <a:cubicBezTo>
                    <a:pt x="2025340" y="8396881"/>
                    <a:pt x="2020194" y="8425453"/>
                    <a:pt x="2016052" y="8199068"/>
                  </a:cubicBezTo>
                  <a:cubicBezTo>
                    <a:pt x="2216341" y="8197706"/>
                    <a:pt x="2199954" y="8200323"/>
                    <a:pt x="2301774" y="8200806"/>
                  </a:cubicBezTo>
                  <a:cubicBezTo>
                    <a:pt x="2303782" y="8262072"/>
                    <a:pt x="2304894" y="8337157"/>
                    <a:pt x="2305181" y="8394712"/>
                  </a:cubicBezTo>
                  <a:cubicBezTo>
                    <a:pt x="2324275" y="8394569"/>
                    <a:pt x="2320546" y="8410002"/>
                    <a:pt x="2318861" y="8301864"/>
                  </a:cubicBezTo>
                  <a:cubicBezTo>
                    <a:pt x="2317032" y="8185517"/>
                    <a:pt x="2310434" y="8200896"/>
                    <a:pt x="2332487" y="8200896"/>
                  </a:cubicBezTo>
                  <a:cubicBezTo>
                    <a:pt x="2525747" y="8201057"/>
                    <a:pt x="2558648" y="8201147"/>
                    <a:pt x="2600405" y="8200968"/>
                  </a:cubicBezTo>
                  <a:cubicBezTo>
                    <a:pt x="2601696" y="8282183"/>
                    <a:pt x="2602664" y="8336745"/>
                    <a:pt x="2603184" y="8392436"/>
                  </a:cubicBezTo>
                  <a:cubicBezTo>
                    <a:pt x="2622279" y="8392292"/>
                    <a:pt x="2618352" y="8407546"/>
                    <a:pt x="2616703" y="8301864"/>
                  </a:cubicBezTo>
                  <a:cubicBezTo>
                    <a:pt x="2614820" y="8183384"/>
                    <a:pt x="2601732" y="8201075"/>
                    <a:pt x="2655179" y="8200574"/>
                  </a:cubicBezTo>
                  <a:cubicBezTo>
                    <a:pt x="2757861" y="8199605"/>
                    <a:pt x="2816597" y="8200035"/>
                    <a:pt x="2870134" y="8200824"/>
                  </a:cubicBezTo>
                  <a:cubicBezTo>
                    <a:pt x="2907570" y="8201380"/>
                    <a:pt x="2897709" y="8182237"/>
                    <a:pt x="2899592" y="8302187"/>
                  </a:cubicBezTo>
                  <a:cubicBezTo>
                    <a:pt x="2901206" y="8405251"/>
                    <a:pt x="2897225" y="8390177"/>
                    <a:pt x="2916051" y="8390034"/>
                  </a:cubicBezTo>
                  <a:cubicBezTo>
                    <a:pt x="2914724" y="8339129"/>
                    <a:pt x="2913397" y="8262412"/>
                    <a:pt x="2913433" y="8201362"/>
                  </a:cubicBezTo>
                  <a:cubicBezTo>
                    <a:pt x="3079298" y="8202850"/>
                    <a:pt x="3066819" y="8198763"/>
                    <a:pt x="3196681" y="8198763"/>
                  </a:cubicBezTo>
                  <a:cubicBezTo>
                    <a:pt x="3196932" y="8258900"/>
                    <a:pt x="3198187" y="8336422"/>
                    <a:pt x="3199388" y="8387865"/>
                  </a:cubicBezTo>
                  <a:cubicBezTo>
                    <a:pt x="3221872" y="8387686"/>
                    <a:pt x="3212262" y="8413909"/>
                    <a:pt x="3211383" y="8198781"/>
                  </a:cubicBezTo>
                  <a:cubicBezTo>
                    <a:pt x="3239281" y="8198817"/>
                    <a:pt x="3122705" y="8198315"/>
                    <a:pt x="3497033" y="8200125"/>
                  </a:cubicBezTo>
                  <a:cubicBezTo>
                    <a:pt x="3498109" y="8253056"/>
                    <a:pt x="3499454" y="8331583"/>
                    <a:pt x="3499848" y="8385571"/>
                  </a:cubicBezTo>
                  <a:cubicBezTo>
                    <a:pt x="3519050" y="8385428"/>
                    <a:pt x="3515052" y="8399946"/>
                    <a:pt x="3513528" y="8301882"/>
                  </a:cubicBezTo>
                  <a:cubicBezTo>
                    <a:pt x="3511771" y="8188922"/>
                    <a:pt x="3510068" y="8200197"/>
                    <a:pt x="3515375" y="8200215"/>
                  </a:cubicBezTo>
                  <a:cubicBezTo>
                    <a:pt x="3853110" y="8202025"/>
                    <a:pt x="3795144" y="8168829"/>
                    <a:pt x="3797278" y="8302169"/>
                  </a:cubicBezTo>
                  <a:cubicBezTo>
                    <a:pt x="3798748" y="8396827"/>
                    <a:pt x="3794140" y="8383312"/>
                    <a:pt x="3813378" y="8383169"/>
                  </a:cubicBezTo>
                  <a:cubicBezTo>
                    <a:pt x="3811854" y="8304553"/>
                    <a:pt x="3811729" y="8275730"/>
                    <a:pt x="3810079" y="8199247"/>
                  </a:cubicBezTo>
                  <a:cubicBezTo>
                    <a:pt x="3945446" y="8198906"/>
                    <a:pt x="3938794" y="8201326"/>
                    <a:pt x="4094080" y="8200968"/>
                  </a:cubicBezTo>
                  <a:cubicBezTo>
                    <a:pt x="4095837" y="8280373"/>
                    <a:pt x="4095873" y="8308711"/>
                    <a:pt x="4097361" y="8380982"/>
                  </a:cubicBezTo>
                  <a:cubicBezTo>
                    <a:pt x="4116742" y="8380839"/>
                    <a:pt x="4112135" y="8394103"/>
                    <a:pt x="4110646" y="8301882"/>
                  </a:cubicBezTo>
                  <a:cubicBezTo>
                    <a:pt x="4108764" y="8180659"/>
                    <a:pt x="4095048" y="8201093"/>
                    <a:pt x="4160616" y="8200663"/>
                  </a:cubicBezTo>
                  <a:cubicBezTo>
                    <a:pt x="4224229" y="8200233"/>
                    <a:pt x="4276224" y="8200053"/>
                    <a:pt x="4375678" y="8200591"/>
                  </a:cubicBezTo>
                  <a:cubicBezTo>
                    <a:pt x="4399685" y="8200717"/>
                    <a:pt x="4392980" y="8182613"/>
                    <a:pt x="4394880" y="8302187"/>
                  </a:cubicBezTo>
                  <a:cubicBezTo>
                    <a:pt x="4396369" y="8393995"/>
                    <a:pt x="4391223" y="8378742"/>
                    <a:pt x="4410802" y="8378598"/>
                  </a:cubicBezTo>
                  <a:cubicBezTo>
                    <a:pt x="4409779" y="8315827"/>
                    <a:pt x="4408830" y="8261283"/>
                    <a:pt x="4408202" y="8200753"/>
                  </a:cubicBezTo>
                  <a:cubicBezTo>
                    <a:pt x="4615267" y="8201559"/>
                    <a:pt x="4558826" y="8199121"/>
                    <a:pt x="4691611" y="8199014"/>
                  </a:cubicBezTo>
                  <a:cubicBezTo>
                    <a:pt x="4694264" y="8403979"/>
                    <a:pt x="4688706" y="8376447"/>
                    <a:pt x="4709146" y="8376286"/>
                  </a:cubicBezTo>
                  <a:cubicBezTo>
                    <a:pt x="4708016" y="8323804"/>
                    <a:pt x="4707012" y="8252124"/>
                    <a:pt x="4706331" y="8199014"/>
                  </a:cubicBezTo>
                  <a:cubicBezTo>
                    <a:pt x="4800352" y="8199050"/>
                    <a:pt x="4782118" y="8199820"/>
                    <a:pt x="4990636" y="8199749"/>
                  </a:cubicBezTo>
                  <a:cubicBezTo>
                    <a:pt x="4993684" y="8400896"/>
                    <a:pt x="4987229" y="8374027"/>
                    <a:pt x="5008099" y="8373849"/>
                  </a:cubicBezTo>
                  <a:cubicBezTo>
                    <a:pt x="5007078" y="8320057"/>
                    <a:pt x="5006432" y="8273992"/>
                    <a:pt x="5005320" y="8199731"/>
                  </a:cubicBezTo>
                  <a:cubicBezTo>
                    <a:pt x="5146245" y="8199677"/>
                    <a:pt x="5178536" y="8199749"/>
                    <a:pt x="5236465" y="8199444"/>
                  </a:cubicBezTo>
                  <a:cubicBezTo>
                    <a:pt x="5303127" y="8199086"/>
                    <a:pt x="5287510" y="8178634"/>
                    <a:pt x="5289428" y="8302223"/>
                  </a:cubicBezTo>
                  <a:cubicBezTo>
                    <a:pt x="5290702" y="8384173"/>
                    <a:pt x="5286058" y="8371500"/>
                    <a:pt x="5305386" y="8371339"/>
                  </a:cubicBezTo>
                  <a:cubicBezTo>
                    <a:pt x="5301064" y="8172128"/>
                    <a:pt x="5291275" y="8199211"/>
                    <a:pt x="5344131" y="8199211"/>
                  </a:cubicBezTo>
                  <a:close/>
                  <a:moveTo>
                    <a:pt x="5269437" y="6833320"/>
                  </a:moveTo>
                  <a:cubicBezTo>
                    <a:pt x="5275157" y="7207689"/>
                    <a:pt x="5285932" y="7156550"/>
                    <a:pt x="5236483" y="7156210"/>
                  </a:cubicBezTo>
                  <a:cubicBezTo>
                    <a:pt x="4937583" y="7154184"/>
                    <a:pt x="4988592" y="7176052"/>
                    <a:pt x="4987068" y="7077808"/>
                  </a:cubicBezTo>
                  <a:cubicBezTo>
                    <a:pt x="4982425" y="6780568"/>
                    <a:pt x="4969300" y="6829484"/>
                    <a:pt x="5020991" y="6830470"/>
                  </a:cubicBezTo>
                  <a:cubicBezTo>
                    <a:pt x="5204569" y="6833929"/>
                    <a:pt x="5269348" y="6828265"/>
                    <a:pt x="5269437" y="6833320"/>
                  </a:cubicBezTo>
                  <a:close/>
                  <a:moveTo>
                    <a:pt x="5269115" y="6814517"/>
                  </a:moveTo>
                  <a:cubicBezTo>
                    <a:pt x="5024379" y="6815109"/>
                    <a:pt x="5114564" y="6814894"/>
                    <a:pt x="4983518" y="6813209"/>
                  </a:cubicBezTo>
                  <a:cubicBezTo>
                    <a:pt x="4982192" y="6719213"/>
                    <a:pt x="4983160" y="6600823"/>
                    <a:pt x="4978910" y="6486053"/>
                  </a:cubicBezTo>
                  <a:cubicBezTo>
                    <a:pt x="5227626" y="6486178"/>
                    <a:pt x="5154958" y="6485981"/>
                    <a:pt x="5262839" y="6487541"/>
                  </a:cubicBezTo>
                  <a:cubicBezTo>
                    <a:pt x="5263539" y="6644630"/>
                    <a:pt x="5267304" y="6710538"/>
                    <a:pt x="5269115" y="6814517"/>
                  </a:cubicBezTo>
                  <a:close/>
                  <a:moveTo>
                    <a:pt x="5262786" y="6470853"/>
                  </a:moveTo>
                  <a:cubicBezTo>
                    <a:pt x="4966467" y="6466408"/>
                    <a:pt x="4978444" y="6473703"/>
                    <a:pt x="4978157" y="6465780"/>
                  </a:cubicBezTo>
                  <a:cubicBezTo>
                    <a:pt x="4974858" y="6381984"/>
                    <a:pt x="4973962" y="6307992"/>
                    <a:pt x="4973585" y="6221543"/>
                  </a:cubicBezTo>
                  <a:cubicBezTo>
                    <a:pt x="4973191" y="6129053"/>
                    <a:pt x="4960246" y="6144611"/>
                    <a:pt x="5021098" y="6144450"/>
                  </a:cubicBezTo>
                  <a:cubicBezTo>
                    <a:pt x="5107374" y="6144217"/>
                    <a:pt x="5168029" y="6144074"/>
                    <a:pt x="5236340" y="6145167"/>
                  </a:cubicBezTo>
                  <a:cubicBezTo>
                    <a:pt x="5265583" y="6145651"/>
                    <a:pt x="5261279" y="6099783"/>
                    <a:pt x="5262786" y="6470853"/>
                  </a:cubicBezTo>
                  <a:close/>
                  <a:moveTo>
                    <a:pt x="2295875" y="6833033"/>
                  </a:moveTo>
                  <a:cubicBezTo>
                    <a:pt x="2295786" y="6828014"/>
                    <a:pt x="2262904" y="6826885"/>
                    <a:pt x="2579518" y="6828713"/>
                  </a:cubicBezTo>
                  <a:cubicBezTo>
                    <a:pt x="2581687" y="6954238"/>
                    <a:pt x="2579751" y="7009839"/>
                    <a:pt x="2583480" y="7156120"/>
                  </a:cubicBezTo>
                  <a:cubicBezTo>
                    <a:pt x="2423837" y="7156263"/>
                    <a:pt x="2387208" y="7158414"/>
                    <a:pt x="2298350" y="7157608"/>
                  </a:cubicBezTo>
                  <a:cubicBezTo>
                    <a:pt x="2294352" y="6933481"/>
                    <a:pt x="2298009" y="6969903"/>
                    <a:pt x="2295875" y="6833033"/>
                  </a:cubicBezTo>
                  <a:close/>
                  <a:moveTo>
                    <a:pt x="496667" y="6488365"/>
                  </a:moveTo>
                  <a:cubicBezTo>
                    <a:pt x="787319" y="6488365"/>
                    <a:pt x="655844" y="6487541"/>
                    <a:pt x="779968" y="6486644"/>
                  </a:cubicBezTo>
                  <a:cubicBezTo>
                    <a:pt x="780219" y="6556657"/>
                    <a:pt x="781295" y="6589082"/>
                    <a:pt x="782694" y="6711004"/>
                  </a:cubicBezTo>
                  <a:cubicBezTo>
                    <a:pt x="784253" y="6846906"/>
                    <a:pt x="841735" y="6810466"/>
                    <a:pt x="504843" y="6812294"/>
                  </a:cubicBezTo>
                  <a:cubicBezTo>
                    <a:pt x="492256" y="6812366"/>
                    <a:pt x="506080" y="6801181"/>
                    <a:pt x="496667" y="6488365"/>
                  </a:cubicBezTo>
                  <a:close/>
                  <a:moveTo>
                    <a:pt x="481176" y="5459524"/>
                  </a:moveTo>
                  <a:cubicBezTo>
                    <a:pt x="604082" y="5461352"/>
                    <a:pt x="569675" y="5461011"/>
                    <a:pt x="763115" y="5460402"/>
                  </a:cubicBezTo>
                  <a:cubicBezTo>
                    <a:pt x="770125" y="5798492"/>
                    <a:pt x="761017" y="5402632"/>
                    <a:pt x="770125" y="5784618"/>
                  </a:cubicBezTo>
                  <a:cubicBezTo>
                    <a:pt x="668107" y="5785962"/>
                    <a:pt x="730609" y="5787773"/>
                    <a:pt x="484547" y="5786590"/>
                  </a:cubicBezTo>
                  <a:cubicBezTo>
                    <a:pt x="483901" y="5662732"/>
                    <a:pt x="486573" y="5755778"/>
                    <a:pt x="481176" y="5459524"/>
                  </a:cubicBezTo>
                  <a:close/>
                  <a:moveTo>
                    <a:pt x="461041" y="4141670"/>
                  </a:moveTo>
                  <a:cubicBezTo>
                    <a:pt x="459966" y="4072267"/>
                    <a:pt x="414102" y="4091965"/>
                    <a:pt x="719869" y="4089904"/>
                  </a:cubicBezTo>
                  <a:cubicBezTo>
                    <a:pt x="753756" y="4089689"/>
                    <a:pt x="740757" y="4045236"/>
                    <a:pt x="746100" y="4386642"/>
                  </a:cubicBezTo>
                  <a:cubicBezTo>
                    <a:pt x="746674" y="4422168"/>
                    <a:pt x="785831" y="4417831"/>
                    <a:pt x="504914" y="4414820"/>
                  </a:cubicBezTo>
                  <a:cubicBezTo>
                    <a:pt x="445335" y="4414156"/>
                    <a:pt x="465990" y="4457999"/>
                    <a:pt x="461041" y="4141670"/>
                  </a:cubicBezTo>
                  <a:close/>
                  <a:moveTo>
                    <a:pt x="433197" y="2429551"/>
                  </a:moveTo>
                  <a:cubicBezTo>
                    <a:pt x="432175" y="2364163"/>
                    <a:pt x="379804" y="2375348"/>
                    <a:pt x="716301" y="2378036"/>
                  </a:cubicBezTo>
                  <a:cubicBezTo>
                    <a:pt x="722182" y="2727669"/>
                    <a:pt x="721590" y="2703919"/>
                    <a:pt x="719977" y="2703883"/>
                  </a:cubicBezTo>
                  <a:cubicBezTo>
                    <a:pt x="395528" y="2697341"/>
                    <a:pt x="435797" y="2723744"/>
                    <a:pt x="435008" y="2674111"/>
                  </a:cubicBezTo>
                  <a:cubicBezTo>
                    <a:pt x="433125" y="2549806"/>
                    <a:pt x="435134" y="2550505"/>
                    <a:pt x="433197" y="2429551"/>
                  </a:cubicBezTo>
                  <a:close/>
                  <a:moveTo>
                    <a:pt x="706422" y="1692142"/>
                  </a:moveTo>
                  <a:cubicBezTo>
                    <a:pt x="706799" y="1715533"/>
                    <a:pt x="710940" y="2017147"/>
                    <a:pt x="710940" y="2018419"/>
                  </a:cubicBezTo>
                  <a:cubicBezTo>
                    <a:pt x="371413" y="2012271"/>
                    <a:pt x="427908" y="2045593"/>
                    <a:pt x="426276" y="1940413"/>
                  </a:cubicBezTo>
                  <a:cubicBezTo>
                    <a:pt x="424358" y="1817810"/>
                    <a:pt x="422457" y="1818132"/>
                    <a:pt x="420539" y="1696032"/>
                  </a:cubicBezTo>
                  <a:cubicBezTo>
                    <a:pt x="420378" y="1686119"/>
                    <a:pt x="405658" y="1694293"/>
                    <a:pt x="706422" y="1692142"/>
                  </a:cubicBezTo>
                  <a:close/>
                  <a:moveTo>
                    <a:pt x="420198" y="1674648"/>
                  </a:moveTo>
                  <a:cubicBezTo>
                    <a:pt x="417670" y="1516196"/>
                    <a:pt x="415483" y="1434533"/>
                    <a:pt x="415608" y="1350701"/>
                  </a:cubicBezTo>
                  <a:cubicBezTo>
                    <a:pt x="522503" y="1350790"/>
                    <a:pt x="516891" y="1351704"/>
                    <a:pt x="699681" y="1351364"/>
                  </a:cubicBezTo>
                  <a:cubicBezTo>
                    <a:pt x="699950" y="1512576"/>
                    <a:pt x="704038" y="1557369"/>
                    <a:pt x="706153" y="1675472"/>
                  </a:cubicBezTo>
                  <a:cubicBezTo>
                    <a:pt x="552804" y="1676619"/>
                    <a:pt x="516551" y="1674827"/>
                    <a:pt x="420198" y="1674648"/>
                  </a:cubicBezTo>
                  <a:close/>
                  <a:moveTo>
                    <a:pt x="711120" y="2035071"/>
                  </a:moveTo>
                  <a:cubicBezTo>
                    <a:pt x="712877" y="2203560"/>
                    <a:pt x="713953" y="2242134"/>
                    <a:pt x="716014" y="2361402"/>
                  </a:cubicBezTo>
                  <a:cubicBezTo>
                    <a:pt x="645212" y="2360847"/>
                    <a:pt x="575000" y="2360918"/>
                    <a:pt x="504825" y="2361295"/>
                  </a:cubicBezTo>
                  <a:cubicBezTo>
                    <a:pt x="412776" y="2361797"/>
                    <a:pt x="432014" y="2418581"/>
                    <a:pt x="427926" y="2062729"/>
                  </a:cubicBezTo>
                  <a:cubicBezTo>
                    <a:pt x="427496" y="2024908"/>
                    <a:pt x="382081" y="2029335"/>
                    <a:pt x="711120" y="2035071"/>
                  </a:cubicBezTo>
                  <a:close/>
                  <a:moveTo>
                    <a:pt x="3098428" y="1940717"/>
                  </a:moveTo>
                  <a:cubicBezTo>
                    <a:pt x="3100024" y="2042671"/>
                    <a:pt x="3147591" y="2013974"/>
                    <a:pt x="2870152" y="2017308"/>
                  </a:cubicBezTo>
                  <a:cubicBezTo>
                    <a:pt x="2803598" y="2018115"/>
                    <a:pt x="2817995" y="2033082"/>
                    <a:pt x="2816543" y="1940395"/>
                  </a:cubicBezTo>
                  <a:cubicBezTo>
                    <a:pt x="2814625" y="1818007"/>
                    <a:pt x="2812455" y="1817917"/>
                    <a:pt x="2810555" y="1696014"/>
                  </a:cubicBezTo>
                  <a:cubicBezTo>
                    <a:pt x="2810412" y="1686908"/>
                    <a:pt x="2792966" y="1695619"/>
                    <a:pt x="3085340" y="1692465"/>
                  </a:cubicBezTo>
                  <a:cubicBezTo>
                    <a:pt x="3105923" y="1692250"/>
                    <a:pt x="3094107" y="1664664"/>
                    <a:pt x="3098428" y="1940717"/>
                  </a:cubicBezTo>
                  <a:close/>
                  <a:moveTo>
                    <a:pt x="3398440" y="2017451"/>
                  </a:moveTo>
                  <a:cubicBezTo>
                    <a:pt x="3310837" y="2017416"/>
                    <a:pt x="3419345" y="2017326"/>
                    <a:pt x="3114618" y="2016842"/>
                  </a:cubicBezTo>
                  <a:cubicBezTo>
                    <a:pt x="3110315" y="1846345"/>
                    <a:pt x="3113991" y="1832669"/>
                    <a:pt x="3111768" y="1692196"/>
                  </a:cubicBezTo>
                  <a:cubicBezTo>
                    <a:pt x="3281343" y="1690600"/>
                    <a:pt x="3395947" y="1694651"/>
                    <a:pt x="3395966" y="1696229"/>
                  </a:cubicBezTo>
                  <a:cubicBezTo>
                    <a:pt x="3398081" y="1831002"/>
                    <a:pt x="3393796" y="1851777"/>
                    <a:pt x="3398440" y="2017451"/>
                  </a:cubicBezTo>
                  <a:close/>
                  <a:moveTo>
                    <a:pt x="4588446" y="1675759"/>
                  </a:moveTo>
                  <a:cubicBezTo>
                    <a:pt x="4246246" y="1675885"/>
                    <a:pt x="4305556" y="1694956"/>
                    <a:pt x="4304535" y="1573805"/>
                  </a:cubicBezTo>
                  <a:cubicBezTo>
                    <a:pt x="4303996" y="1500620"/>
                    <a:pt x="4302706" y="1418257"/>
                    <a:pt x="4301217" y="1350145"/>
                  </a:cubicBezTo>
                  <a:cubicBezTo>
                    <a:pt x="4378744" y="1349750"/>
                    <a:pt x="4465325" y="1345897"/>
                    <a:pt x="4584823" y="1349446"/>
                  </a:cubicBezTo>
                  <a:cubicBezTo>
                    <a:pt x="4589898" y="1481943"/>
                    <a:pt x="4587280" y="1585348"/>
                    <a:pt x="4588446" y="1675759"/>
                  </a:cubicBezTo>
                  <a:close/>
                  <a:moveTo>
                    <a:pt x="4596908" y="2185277"/>
                  </a:moveTo>
                  <a:cubicBezTo>
                    <a:pt x="4599992" y="2385170"/>
                    <a:pt x="4603291" y="2360668"/>
                    <a:pt x="4590722" y="2360954"/>
                  </a:cubicBezTo>
                  <a:cubicBezTo>
                    <a:pt x="4515760" y="2362568"/>
                    <a:pt x="4451537" y="2362585"/>
                    <a:pt x="4375822" y="2360954"/>
                  </a:cubicBezTo>
                  <a:cubicBezTo>
                    <a:pt x="4293239" y="2359180"/>
                    <a:pt x="4321603" y="2412559"/>
                    <a:pt x="4311366" y="2062567"/>
                  </a:cubicBezTo>
                  <a:cubicBezTo>
                    <a:pt x="4310451" y="2031271"/>
                    <a:pt x="4264678" y="2030787"/>
                    <a:pt x="4590776" y="2034749"/>
                  </a:cubicBezTo>
                  <a:cubicBezTo>
                    <a:pt x="4599777" y="2034856"/>
                    <a:pt x="4594272" y="2016842"/>
                    <a:pt x="4596908" y="2185277"/>
                  </a:cubicBezTo>
                  <a:close/>
                  <a:moveTo>
                    <a:pt x="4913504" y="5785479"/>
                  </a:moveTo>
                  <a:cubicBezTo>
                    <a:pt x="4620539" y="5785479"/>
                    <a:pt x="4667442" y="5798850"/>
                    <a:pt x="4666887" y="5732189"/>
                  </a:cubicBezTo>
                  <a:cubicBezTo>
                    <a:pt x="4664268" y="5418136"/>
                    <a:pt x="4651413" y="5461442"/>
                    <a:pt x="4698406" y="5461442"/>
                  </a:cubicBezTo>
                  <a:cubicBezTo>
                    <a:pt x="4983734" y="5461442"/>
                    <a:pt x="4948054" y="5444252"/>
                    <a:pt x="4948341" y="5487593"/>
                  </a:cubicBezTo>
                  <a:cubicBezTo>
                    <a:pt x="4950116" y="5830379"/>
                    <a:pt x="4971183" y="5785479"/>
                    <a:pt x="4913504" y="5785479"/>
                  </a:cubicBezTo>
                  <a:close/>
                  <a:moveTo>
                    <a:pt x="4952626" y="5802059"/>
                  </a:moveTo>
                  <a:cubicBezTo>
                    <a:pt x="4955315" y="5974706"/>
                    <a:pt x="4956947" y="6042658"/>
                    <a:pt x="4958094" y="6127924"/>
                  </a:cubicBezTo>
                  <a:cubicBezTo>
                    <a:pt x="4778712" y="6128121"/>
                    <a:pt x="4790133" y="6129340"/>
                    <a:pt x="4673789" y="6129071"/>
                  </a:cubicBezTo>
                  <a:cubicBezTo>
                    <a:pt x="4669881" y="5910895"/>
                    <a:pt x="4669396" y="5943822"/>
                    <a:pt x="4667586" y="5801897"/>
                  </a:cubicBezTo>
                  <a:cubicBezTo>
                    <a:pt x="4755923" y="5801700"/>
                    <a:pt x="4869829" y="5802345"/>
                    <a:pt x="4952626" y="5802059"/>
                  </a:cubicBezTo>
                  <a:close/>
                  <a:moveTo>
                    <a:pt x="4913504" y="5442442"/>
                  </a:moveTo>
                  <a:cubicBezTo>
                    <a:pt x="4612865" y="5442442"/>
                    <a:pt x="4664645" y="5470798"/>
                    <a:pt x="4662996" y="5365027"/>
                  </a:cubicBezTo>
                  <a:cubicBezTo>
                    <a:pt x="4658352" y="5068378"/>
                    <a:pt x="4643596" y="5118046"/>
                    <a:pt x="4698406" y="5118046"/>
                  </a:cubicBezTo>
                  <a:cubicBezTo>
                    <a:pt x="4962559" y="5118046"/>
                    <a:pt x="4942371" y="5113816"/>
                    <a:pt x="4942460" y="5120609"/>
                  </a:cubicBezTo>
                  <a:cubicBezTo>
                    <a:pt x="4948233" y="5492702"/>
                    <a:pt x="4961824" y="5442442"/>
                    <a:pt x="4913504" y="5442442"/>
                  </a:cubicBezTo>
                  <a:close/>
                  <a:moveTo>
                    <a:pt x="4656667" y="4997917"/>
                  </a:moveTo>
                  <a:cubicBezTo>
                    <a:pt x="4654874" y="4912077"/>
                    <a:pt x="4653673" y="4832081"/>
                    <a:pt x="4653117" y="4774616"/>
                  </a:cubicBezTo>
                  <a:cubicBezTo>
                    <a:pt x="4713520" y="4774579"/>
                    <a:pt x="4666259" y="4774579"/>
                    <a:pt x="4913504" y="4774669"/>
                  </a:cubicBezTo>
                  <a:cubicBezTo>
                    <a:pt x="4945616" y="4774669"/>
                    <a:pt x="4935862" y="4724248"/>
                    <a:pt x="4942155" y="5100319"/>
                  </a:cubicBezTo>
                  <a:cubicBezTo>
                    <a:pt x="4602090" y="5099279"/>
                    <a:pt x="4659535" y="5134788"/>
                    <a:pt x="4656667" y="4997917"/>
                  </a:cubicBezTo>
                  <a:close/>
                  <a:moveTo>
                    <a:pt x="4913504" y="4758017"/>
                  </a:moveTo>
                  <a:cubicBezTo>
                    <a:pt x="4664376" y="4757928"/>
                    <a:pt x="4712893" y="4757946"/>
                    <a:pt x="4652955" y="4757964"/>
                  </a:cubicBezTo>
                  <a:cubicBezTo>
                    <a:pt x="4651592" y="4594224"/>
                    <a:pt x="4648437" y="4496268"/>
                    <a:pt x="4647236" y="4433389"/>
                  </a:cubicBezTo>
                  <a:cubicBezTo>
                    <a:pt x="4857672" y="4432744"/>
                    <a:pt x="4812831" y="4430503"/>
                    <a:pt x="4930878" y="4430862"/>
                  </a:cubicBezTo>
                  <a:cubicBezTo>
                    <a:pt x="4938336" y="4796967"/>
                    <a:pt x="4947516" y="4758017"/>
                    <a:pt x="4913504" y="4758017"/>
                  </a:cubicBezTo>
                  <a:close/>
                  <a:moveTo>
                    <a:pt x="3768124" y="5460510"/>
                  </a:moveTo>
                  <a:cubicBezTo>
                    <a:pt x="4091391" y="5462875"/>
                    <a:pt x="4049848" y="5443625"/>
                    <a:pt x="4051085" y="5487360"/>
                  </a:cubicBezTo>
                  <a:cubicBezTo>
                    <a:pt x="4054510" y="5609138"/>
                    <a:pt x="4056536" y="5785712"/>
                    <a:pt x="4053004" y="5785712"/>
                  </a:cubicBezTo>
                  <a:cubicBezTo>
                    <a:pt x="3946145" y="5785712"/>
                    <a:pt x="3943366" y="5787235"/>
                    <a:pt x="3837888" y="5787235"/>
                  </a:cubicBezTo>
                  <a:cubicBezTo>
                    <a:pt x="3745121" y="5787253"/>
                    <a:pt x="3776229" y="5846081"/>
                    <a:pt x="3768124" y="5460510"/>
                  </a:cubicBezTo>
                  <a:close/>
                  <a:moveTo>
                    <a:pt x="2572615" y="5458986"/>
                  </a:moveTo>
                  <a:cubicBezTo>
                    <a:pt x="2901475" y="5460366"/>
                    <a:pt x="2855199" y="5452587"/>
                    <a:pt x="2856328" y="5487844"/>
                  </a:cubicBezTo>
                  <a:cubicBezTo>
                    <a:pt x="2858211" y="5547694"/>
                    <a:pt x="2859789" y="5611702"/>
                    <a:pt x="2860542" y="5732297"/>
                  </a:cubicBezTo>
                  <a:cubicBezTo>
                    <a:pt x="2861026" y="5808978"/>
                    <a:pt x="2905060" y="5786518"/>
                    <a:pt x="2576703" y="5784654"/>
                  </a:cubicBezTo>
                  <a:cubicBezTo>
                    <a:pt x="2576165" y="5689171"/>
                    <a:pt x="2578209" y="5702058"/>
                    <a:pt x="2572615" y="5458986"/>
                  </a:cubicBezTo>
                  <a:close/>
                  <a:moveTo>
                    <a:pt x="774930" y="5120269"/>
                  </a:moveTo>
                  <a:cubicBezTo>
                    <a:pt x="774894" y="5118315"/>
                    <a:pt x="752411" y="5116290"/>
                    <a:pt x="1042310" y="5116290"/>
                  </a:cubicBezTo>
                  <a:cubicBezTo>
                    <a:pt x="1061620" y="5116290"/>
                    <a:pt x="1056510" y="5078093"/>
                    <a:pt x="1061011" y="5365331"/>
                  </a:cubicBezTo>
                  <a:cubicBezTo>
                    <a:pt x="1062588" y="5467536"/>
                    <a:pt x="1111392" y="5443661"/>
                    <a:pt x="827374" y="5443661"/>
                  </a:cubicBezTo>
                  <a:cubicBezTo>
                    <a:pt x="754365" y="5443661"/>
                    <a:pt x="780757" y="5492881"/>
                    <a:pt x="774930" y="5120269"/>
                  </a:cubicBezTo>
                  <a:close/>
                  <a:moveTo>
                    <a:pt x="1021494" y="2719693"/>
                  </a:moveTo>
                  <a:cubicBezTo>
                    <a:pt x="1022247" y="2808634"/>
                    <a:pt x="1023969" y="3041740"/>
                    <a:pt x="1024022" y="3045791"/>
                  </a:cubicBezTo>
                  <a:cubicBezTo>
                    <a:pt x="791712" y="3045988"/>
                    <a:pt x="779466" y="3045935"/>
                    <a:pt x="740183" y="3046472"/>
                  </a:cubicBezTo>
                  <a:cubicBezTo>
                    <a:pt x="735360" y="2799044"/>
                    <a:pt x="737566" y="2838209"/>
                    <a:pt x="736185" y="2720858"/>
                  </a:cubicBezTo>
                  <a:cubicBezTo>
                    <a:pt x="858911" y="2723134"/>
                    <a:pt x="942229" y="2719908"/>
                    <a:pt x="1021494" y="2719693"/>
                  </a:cubicBezTo>
                  <a:close/>
                  <a:moveTo>
                    <a:pt x="735988" y="2704206"/>
                  </a:moveTo>
                  <a:cubicBezTo>
                    <a:pt x="730770" y="2310784"/>
                    <a:pt x="703123" y="2378520"/>
                    <a:pt x="827391" y="2378520"/>
                  </a:cubicBezTo>
                  <a:cubicBezTo>
                    <a:pt x="928531" y="2378520"/>
                    <a:pt x="932009" y="2377445"/>
                    <a:pt x="1014538" y="2377230"/>
                  </a:cubicBezTo>
                  <a:cubicBezTo>
                    <a:pt x="1020759" y="2679166"/>
                    <a:pt x="1020293" y="2613329"/>
                    <a:pt x="1021315" y="2703077"/>
                  </a:cubicBezTo>
                  <a:cubicBezTo>
                    <a:pt x="934179" y="2703274"/>
                    <a:pt x="857728" y="2706483"/>
                    <a:pt x="735988" y="2704206"/>
                  </a:cubicBezTo>
                  <a:close/>
                  <a:moveTo>
                    <a:pt x="1024255" y="3062425"/>
                  </a:moveTo>
                  <a:cubicBezTo>
                    <a:pt x="1027770" y="3311269"/>
                    <a:pt x="1028200" y="3251330"/>
                    <a:pt x="1030585" y="3386856"/>
                  </a:cubicBezTo>
                  <a:cubicBezTo>
                    <a:pt x="1029312" y="3386856"/>
                    <a:pt x="765804" y="3388236"/>
                    <a:pt x="747104" y="3388505"/>
                  </a:cubicBezTo>
                  <a:cubicBezTo>
                    <a:pt x="745562" y="3296840"/>
                    <a:pt x="747534" y="3427867"/>
                    <a:pt x="740524" y="3063106"/>
                  </a:cubicBezTo>
                  <a:cubicBezTo>
                    <a:pt x="786208" y="3062515"/>
                    <a:pt x="794652" y="3062622"/>
                    <a:pt x="1024255" y="3062425"/>
                  </a:cubicBezTo>
                  <a:close/>
                  <a:moveTo>
                    <a:pt x="1615565" y="2674398"/>
                  </a:moveTo>
                  <a:cubicBezTo>
                    <a:pt x="1616067" y="2706805"/>
                    <a:pt x="1656695" y="2711214"/>
                    <a:pt x="1365020" y="2703238"/>
                  </a:cubicBezTo>
                  <a:cubicBezTo>
                    <a:pt x="1323263" y="2702037"/>
                    <a:pt x="1333429" y="2749125"/>
                    <a:pt x="1328427" y="2429587"/>
                  </a:cubicBezTo>
                  <a:cubicBezTo>
                    <a:pt x="1327351" y="2360345"/>
                    <a:pt x="1282850" y="2379040"/>
                    <a:pt x="1579868" y="2377857"/>
                  </a:cubicBezTo>
                  <a:cubicBezTo>
                    <a:pt x="1629855" y="2377714"/>
                    <a:pt x="1610258" y="2334821"/>
                    <a:pt x="1615565" y="2674398"/>
                  </a:cubicBezTo>
                  <a:close/>
                  <a:moveTo>
                    <a:pt x="2220608" y="3046436"/>
                  </a:moveTo>
                  <a:cubicBezTo>
                    <a:pt x="1937719" y="3041113"/>
                    <a:pt x="1937056" y="3055273"/>
                    <a:pt x="1936536" y="3040987"/>
                  </a:cubicBezTo>
                  <a:cubicBezTo>
                    <a:pt x="1933470" y="2958446"/>
                    <a:pt x="1932448" y="2879489"/>
                    <a:pt x="1932000" y="2796463"/>
                  </a:cubicBezTo>
                  <a:cubicBezTo>
                    <a:pt x="1931498" y="2697646"/>
                    <a:pt x="1875164" y="2718815"/>
                    <a:pt x="2216233" y="2718528"/>
                  </a:cubicBezTo>
                  <a:cubicBezTo>
                    <a:pt x="2217040" y="2809297"/>
                    <a:pt x="2213974" y="2887626"/>
                    <a:pt x="2220608" y="3046436"/>
                  </a:cubicBezTo>
                  <a:close/>
                  <a:moveTo>
                    <a:pt x="2518253" y="3047512"/>
                  </a:moveTo>
                  <a:cubicBezTo>
                    <a:pt x="2323379" y="3047583"/>
                    <a:pt x="2296431" y="3047852"/>
                    <a:pt x="2235328" y="3046723"/>
                  </a:cubicBezTo>
                  <a:cubicBezTo>
                    <a:pt x="2228658" y="2887483"/>
                    <a:pt x="2231689" y="2804601"/>
                    <a:pt x="2230917" y="2718528"/>
                  </a:cubicBezTo>
                  <a:cubicBezTo>
                    <a:pt x="2574372" y="2718241"/>
                    <a:pt x="2515958" y="2702055"/>
                    <a:pt x="2515456" y="2796445"/>
                  </a:cubicBezTo>
                  <a:cubicBezTo>
                    <a:pt x="2515133" y="2858463"/>
                    <a:pt x="2515312" y="2877804"/>
                    <a:pt x="2518253" y="3047512"/>
                  </a:cubicBezTo>
                  <a:close/>
                  <a:moveTo>
                    <a:pt x="4590812" y="4417042"/>
                  </a:moveTo>
                  <a:cubicBezTo>
                    <a:pt x="4309053" y="4418942"/>
                    <a:pt x="4347457" y="4425197"/>
                    <a:pt x="4346848" y="4386319"/>
                  </a:cubicBezTo>
                  <a:cubicBezTo>
                    <a:pt x="4341487" y="4044179"/>
                    <a:pt x="4331823" y="4090908"/>
                    <a:pt x="4375857" y="4089689"/>
                  </a:cubicBezTo>
                  <a:cubicBezTo>
                    <a:pt x="4442106" y="4087968"/>
                    <a:pt x="4505325" y="4087556"/>
                    <a:pt x="4590687" y="4089510"/>
                  </a:cubicBezTo>
                  <a:cubicBezTo>
                    <a:pt x="4636603" y="4090567"/>
                    <a:pt x="4627495" y="4079759"/>
                    <a:pt x="4628464" y="4141938"/>
                  </a:cubicBezTo>
                  <a:cubicBezTo>
                    <a:pt x="4633502" y="4464434"/>
                    <a:pt x="4645586" y="4416683"/>
                    <a:pt x="4590812" y="4417042"/>
                  </a:cubicBezTo>
                  <a:close/>
                  <a:moveTo>
                    <a:pt x="4632552" y="4433461"/>
                  </a:moveTo>
                  <a:cubicBezTo>
                    <a:pt x="4634398" y="4533192"/>
                    <a:pt x="4636263" y="4555938"/>
                    <a:pt x="4638271" y="4758000"/>
                  </a:cubicBezTo>
                  <a:cubicBezTo>
                    <a:pt x="4321549" y="4758161"/>
                    <a:pt x="4353822" y="4761190"/>
                    <a:pt x="4353733" y="4753375"/>
                  </a:cubicBezTo>
                  <a:cubicBezTo>
                    <a:pt x="4349896" y="4385818"/>
                    <a:pt x="4333454" y="4433335"/>
                    <a:pt x="4375624" y="4433676"/>
                  </a:cubicBezTo>
                  <a:cubicBezTo>
                    <a:pt x="4492703" y="4434590"/>
                    <a:pt x="4589377" y="4433640"/>
                    <a:pt x="4632552" y="4433461"/>
                  </a:cubicBezTo>
                  <a:close/>
                  <a:moveTo>
                    <a:pt x="3751540" y="4432636"/>
                  </a:moveTo>
                  <a:cubicBezTo>
                    <a:pt x="4089526" y="4432350"/>
                    <a:pt x="4034626" y="4412651"/>
                    <a:pt x="4037136" y="4509012"/>
                  </a:cubicBezTo>
                  <a:cubicBezTo>
                    <a:pt x="4039324" y="4595766"/>
                    <a:pt x="4040776" y="4672177"/>
                    <a:pt x="4040166" y="4753644"/>
                  </a:cubicBezTo>
                  <a:cubicBezTo>
                    <a:pt x="4040095" y="4762032"/>
                    <a:pt x="4070933" y="4759487"/>
                    <a:pt x="3754714" y="4759666"/>
                  </a:cubicBezTo>
                  <a:cubicBezTo>
                    <a:pt x="3749460" y="4417132"/>
                    <a:pt x="3753082" y="4580530"/>
                    <a:pt x="3751540" y="4432636"/>
                  </a:cubicBezTo>
                  <a:close/>
                  <a:moveTo>
                    <a:pt x="2855055" y="4432528"/>
                  </a:moveTo>
                  <a:cubicBezTo>
                    <a:pt x="3006218" y="4434662"/>
                    <a:pt x="3067339" y="4432887"/>
                    <a:pt x="3139450" y="4432493"/>
                  </a:cubicBezTo>
                  <a:cubicBezTo>
                    <a:pt x="3143915" y="4739716"/>
                    <a:pt x="3144058" y="4757784"/>
                    <a:pt x="3144076" y="4759971"/>
                  </a:cubicBezTo>
                  <a:cubicBezTo>
                    <a:pt x="2826082" y="4759917"/>
                    <a:pt x="2858767" y="4763251"/>
                    <a:pt x="2858516" y="4753249"/>
                  </a:cubicBezTo>
                  <a:cubicBezTo>
                    <a:pt x="2853585" y="4547980"/>
                    <a:pt x="2855970" y="4527116"/>
                    <a:pt x="2855055" y="4432528"/>
                  </a:cubicBezTo>
                  <a:close/>
                  <a:moveTo>
                    <a:pt x="1366831" y="4775888"/>
                  </a:moveTo>
                  <a:cubicBezTo>
                    <a:pt x="1548402" y="4777842"/>
                    <a:pt x="1557564" y="4774831"/>
                    <a:pt x="1648662" y="4774185"/>
                  </a:cubicBezTo>
                  <a:cubicBezTo>
                    <a:pt x="1654364" y="5080835"/>
                    <a:pt x="1654238" y="4985693"/>
                    <a:pt x="1656318" y="5102076"/>
                  </a:cubicBezTo>
                  <a:cubicBezTo>
                    <a:pt x="1524591" y="5101735"/>
                    <a:pt x="1642333" y="5100911"/>
                    <a:pt x="1369539" y="5101108"/>
                  </a:cubicBezTo>
                  <a:cubicBezTo>
                    <a:pt x="1367853" y="4969650"/>
                    <a:pt x="1371995" y="4990784"/>
                    <a:pt x="1366831" y="4775888"/>
                  </a:cubicBezTo>
                  <a:close/>
                  <a:moveTo>
                    <a:pt x="1630912" y="3652800"/>
                  </a:moveTo>
                  <a:cubicBezTo>
                    <a:pt x="1632400" y="3747710"/>
                    <a:pt x="1646475" y="3731614"/>
                    <a:pt x="1579760" y="3732133"/>
                  </a:cubicBezTo>
                  <a:cubicBezTo>
                    <a:pt x="1484358" y="3732904"/>
                    <a:pt x="1422807" y="3732653"/>
                    <a:pt x="1364895" y="3732026"/>
                  </a:cubicBezTo>
                  <a:cubicBezTo>
                    <a:pt x="1343165" y="3731793"/>
                    <a:pt x="1351269" y="3770868"/>
                    <a:pt x="1345406" y="3407810"/>
                  </a:cubicBezTo>
                  <a:cubicBezTo>
                    <a:pt x="1345388" y="3406537"/>
                    <a:pt x="1322169" y="3399081"/>
                    <a:pt x="1579670" y="3405318"/>
                  </a:cubicBezTo>
                  <a:cubicBezTo>
                    <a:pt x="1650724" y="3407021"/>
                    <a:pt x="1626287" y="3356367"/>
                    <a:pt x="1630912" y="3652800"/>
                  </a:cubicBezTo>
                  <a:close/>
                  <a:moveTo>
                    <a:pt x="1364769" y="3748660"/>
                  </a:moveTo>
                  <a:cubicBezTo>
                    <a:pt x="1674427" y="3751994"/>
                    <a:pt x="1632598" y="3735450"/>
                    <a:pt x="1633889" y="3774883"/>
                  </a:cubicBezTo>
                  <a:cubicBezTo>
                    <a:pt x="1636435" y="3851062"/>
                    <a:pt x="1636309" y="3861332"/>
                    <a:pt x="1639716" y="4074650"/>
                  </a:cubicBezTo>
                  <a:cubicBezTo>
                    <a:pt x="1394658" y="4074256"/>
                    <a:pt x="1411888" y="4074059"/>
                    <a:pt x="1355106" y="4073198"/>
                  </a:cubicBezTo>
                  <a:cubicBezTo>
                    <a:pt x="1350946" y="3707936"/>
                    <a:pt x="1343774" y="3748445"/>
                    <a:pt x="1364769" y="3748660"/>
                  </a:cubicBezTo>
                  <a:close/>
                  <a:moveTo>
                    <a:pt x="1364734" y="4090047"/>
                  </a:moveTo>
                  <a:cubicBezTo>
                    <a:pt x="1688358" y="4095263"/>
                    <a:pt x="1639608" y="4069058"/>
                    <a:pt x="1640774" y="4141957"/>
                  </a:cubicBezTo>
                  <a:cubicBezTo>
                    <a:pt x="1645919" y="4470689"/>
                    <a:pt x="1659832" y="4414909"/>
                    <a:pt x="1579832" y="4414802"/>
                  </a:cubicBezTo>
                  <a:cubicBezTo>
                    <a:pt x="1314872" y="4414066"/>
                    <a:pt x="1359158" y="4429912"/>
                    <a:pt x="1358458" y="4386337"/>
                  </a:cubicBezTo>
                  <a:cubicBezTo>
                    <a:pt x="1353241" y="4053105"/>
                    <a:pt x="1352829" y="4089850"/>
                    <a:pt x="1364734" y="4090047"/>
                  </a:cubicBezTo>
                  <a:close/>
                  <a:moveTo>
                    <a:pt x="1365003" y="4432708"/>
                  </a:moveTo>
                  <a:cubicBezTo>
                    <a:pt x="1429978" y="4431041"/>
                    <a:pt x="1449862" y="4431274"/>
                    <a:pt x="1579832" y="4431435"/>
                  </a:cubicBezTo>
                  <a:cubicBezTo>
                    <a:pt x="1664566" y="4431668"/>
                    <a:pt x="1641060" y="4369740"/>
                    <a:pt x="1648268" y="4753626"/>
                  </a:cubicBezTo>
                  <a:cubicBezTo>
                    <a:pt x="1648286" y="4754952"/>
                    <a:pt x="1680971" y="4762624"/>
                    <a:pt x="1366419" y="4759218"/>
                  </a:cubicBezTo>
                  <a:cubicBezTo>
                    <a:pt x="1366401" y="4757964"/>
                    <a:pt x="1357705" y="4432887"/>
                    <a:pt x="1365003" y="4432708"/>
                  </a:cubicBezTo>
                  <a:close/>
                  <a:moveTo>
                    <a:pt x="1902363" y="3730574"/>
                  </a:moveTo>
                  <a:cubicBezTo>
                    <a:pt x="1595520" y="3730574"/>
                    <a:pt x="1647282" y="3755829"/>
                    <a:pt x="1645596" y="3652495"/>
                  </a:cubicBezTo>
                  <a:cubicBezTo>
                    <a:pt x="1643732" y="3533316"/>
                    <a:pt x="1646260" y="3529498"/>
                    <a:pt x="1644359" y="3407792"/>
                  </a:cubicBezTo>
                  <a:cubicBezTo>
                    <a:pt x="1644341" y="3406519"/>
                    <a:pt x="1928898" y="3402916"/>
                    <a:pt x="1928970" y="3408043"/>
                  </a:cubicBezTo>
                  <a:cubicBezTo>
                    <a:pt x="1934833" y="3782196"/>
                    <a:pt x="1941986" y="3730574"/>
                    <a:pt x="1902363" y="3730574"/>
                  </a:cubicBezTo>
                  <a:close/>
                  <a:moveTo>
                    <a:pt x="1932789" y="3747262"/>
                  </a:moveTo>
                  <a:cubicBezTo>
                    <a:pt x="1938723" y="4123476"/>
                    <a:pt x="1949893" y="4072679"/>
                    <a:pt x="1902363" y="4072679"/>
                  </a:cubicBezTo>
                  <a:cubicBezTo>
                    <a:pt x="1794625" y="4072679"/>
                    <a:pt x="1794912" y="4074704"/>
                    <a:pt x="1687372" y="4074704"/>
                  </a:cubicBezTo>
                  <a:cubicBezTo>
                    <a:pt x="1637313" y="4074704"/>
                    <a:pt x="1659312" y="4124247"/>
                    <a:pt x="1647766" y="3748409"/>
                  </a:cubicBezTo>
                  <a:cubicBezTo>
                    <a:pt x="1879736" y="3747728"/>
                    <a:pt x="1810152" y="3746975"/>
                    <a:pt x="1932789" y="3747262"/>
                  </a:cubicBezTo>
                  <a:close/>
                  <a:moveTo>
                    <a:pt x="1687372" y="4091338"/>
                  </a:moveTo>
                  <a:cubicBezTo>
                    <a:pt x="1795091" y="4091338"/>
                    <a:pt x="1794822" y="4089312"/>
                    <a:pt x="1902363" y="4089312"/>
                  </a:cubicBezTo>
                  <a:cubicBezTo>
                    <a:pt x="1948441" y="4089312"/>
                    <a:pt x="1936267" y="4037422"/>
                    <a:pt x="1942721" y="4417436"/>
                  </a:cubicBezTo>
                  <a:cubicBezTo>
                    <a:pt x="1821160" y="4418637"/>
                    <a:pt x="1819063" y="4414998"/>
                    <a:pt x="1659008" y="4414909"/>
                  </a:cubicBezTo>
                  <a:cubicBezTo>
                    <a:pt x="1653970" y="4039662"/>
                    <a:pt x="1644646" y="4091338"/>
                    <a:pt x="1687372" y="4091338"/>
                  </a:cubicBezTo>
                  <a:close/>
                  <a:moveTo>
                    <a:pt x="1687372" y="4431561"/>
                  </a:moveTo>
                  <a:cubicBezTo>
                    <a:pt x="1794159" y="4431561"/>
                    <a:pt x="1793155" y="4434267"/>
                    <a:pt x="1902363" y="4434267"/>
                  </a:cubicBezTo>
                  <a:cubicBezTo>
                    <a:pt x="1955469" y="4434267"/>
                    <a:pt x="1944353" y="4382609"/>
                    <a:pt x="1948602" y="4753536"/>
                  </a:cubicBezTo>
                  <a:cubicBezTo>
                    <a:pt x="1948674" y="4759684"/>
                    <a:pt x="1663078" y="4759469"/>
                    <a:pt x="1662970" y="4753286"/>
                  </a:cubicBezTo>
                  <a:cubicBezTo>
                    <a:pt x="1655924" y="4380135"/>
                    <a:pt x="1651280" y="4431561"/>
                    <a:pt x="1687372" y="4431561"/>
                  </a:cubicBezTo>
                  <a:close/>
                  <a:moveTo>
                    <a:pt x="1943582" y="3404099"/>
                  </a:moveTo>
                  <a:cubicBezTo>
                    <a:pt x="2000490" y="3404583"/>
                    <a:pt x="2100589" y="3408849"/>
                    <a:pt x="2225377" y="3405121"/>
                  </a:cubicBezTo>
                  <a:cubicBezTo>
                    <a:pt x="2227403" y="3531380"/>
                    <a:pt x="2230846" y="3614030"/>
                    <a:pt x="2231402" y="3731434"/>
                  </a:cubicBezTo>
                  <a:cubicBezTo>
                    <a:pt x="1994627" y="3731954"/>
                    <a:pt x="2054690" y="3730986"/>
                    <a:pt x="1947204" y="3730646"/>
                  </a:cubicBezTo>
                  <a:cubicBezTo>
                    <a:pt x="1944048" y="3530144"/>
                    <a:pt x="1945447" y="3519102"/>
                    <a:pt x="1943582" y="3404099"/>
                  </a:cubicBezTo>
                  <a:close/>
                  <a:moveTo>
                    <a:pt x="1947473" y="3747297"/>
                  </a:moveTo>
                  <a:cubicBezTo>
                    <a:pt x="2051624" y="3747674"/>
                    <a:pt x="2005223" y="3748570"/>
                    <a:pt x="2231473" y="3748086"/>
                  </a:cubicBezTo>
                  <a:cubicBezTo>
                    <a:pt x="2231921" y="3973037"/>
                    <a:pt x="2234970" y="3983164"/>
                    <a:pt x="2237462" y="4073736"/>
                  </a:cubicBezTo>
                  <a:cubicBezTo>
                    <a:pt x="1996025" y="4074292"/>
                    <a:pt x="2051158" y="4073270"/>
                    <a:pt x="1951937" y="4072786"/>
                  </a:cubicBezTo>
                  <a:cubicBezTo>
                    <a:pt x="1950270" y="3936776"/>
                    <a:pt x="1952600" y="4072015"/>
                    <a:pt x="1947473" y="3747297"/>
                  </a:cubicBezTo>
                  <a:close/>
                  <a:moveTo>
                    <a:pt x="2238896" y="4141957"/>
                  </a:moveTo>
                  <a:cubicBezTo>
                    <a:pt x="2243719" y="4457623"/>
                    <a:pt x="2250640" y="4415698"/>
                    <a:pt x="2225055" y="4415321"/>
                  </a:cubicBezTo>
                  <a:cubicBezTo>
                    <a:pt x="1918230" y="4410374"/>
                    <a:pt x="1957657" y="4434769"/>
                    <a:pt x="1956904" y="4386302"/>
                  </a:cubicBezTo>
                  <a:cubicBezTo>
                    <a:pt x="1953282" y="4163950"/>
                    <a:pt x="1952744" y="4134052"/>
                    <a:pt x="1952152" y="4089438"/>
                  </a:cubicBezTo>
                  <a:cubicBezTo>
                    <a:pt x="2288345" y="4091123"/>
                    <a:pt x="2237785" y="4071765"/>
                    <a:pt x="2238896" y="4141957"/>
                  </a:cubicBezTo>
                  <a:close/>
                  <a:moveTo>
                    <a:pt x="2240062" y="3404709"/>
                  </a:moveTo>
                  <a:cubicBezTo>
                    <a:pt x="2355688" y="3401626"/>
                    <a:pt x="2523990" y="3405820"/>
                    <a:pt x="2524026" y="3408132"/>
                  </a:cubicBezTo>
                  <a:cubicBezTo>
                    <a:pt x="2525012" y="3471639"/>
                    <a:pt x="2526536" y="3553642"/>
                    <a:pt x="2529423" y="3732133"/>
                  </a:cubicBezTo>
                  <a:cubicBezTo>
                    <a:pt x="2417813" y="3732026"/>
                    <a:pt x="2438485" y="3731040"/>
                    <a:pt x="2246122" y="3731398"/>
                  </a:cubicBezTo>
                  <a:cubicBezTo>
                    <a:pt x="2245405" y="3593739"/>
                    <a:pt x="2241585" y="3517650"/>
                    <a:pt x="2240062" y="3404709"/>
                  </a:cubicBezTo>
                  <a:close/>
                  <a:moveTo>
                    <a:pt x="2010118" y="4432708"/>
                  </a:moveTo>
                  <a:cubicBezTo>
                    <a:pt x="2083252" y="4430503"/>
                    <a:pt x="2151760" y="4430862"/>
                    <a:pt x="2224857" y="4431955"/>
                  </a:cubicBezTo>
                  <a:cubicBezTo>
                    <a:pt x="2249277" y="4432350"/>
                    <a:pt x="2244293" y="4418422"/>
                    <a:pt x="2243432" y="4508690"/>
                  </a:cubicBezTo>
                  <a:cubicBezTo>
                    <a:pt x="2240384" y="4795873"/>
                    <a:pt x="2261828" y="4758161"/>
                    <a:pt x="2225019" y="4757802"/>
                  </a:cubicBezTo>
                  <a:cubicBezTo>
                    <a:pt x="1940910" y="4755150"/>
                    <a:pt x="1963358" y="4760527"/>
                    <a:pt x="1963268" y="4753321"/>
                  </a:cubicBezTo>
                  <a:cubicBezTo>
                    <a:pt x="1958965" y="4377519"/>
                    <a:pt x="1938616" y="4434769"/>
                    <a:pt x="2010118" y="4432708"/>
                  </a:cubicBezTo>
                  <a:close/>
                  <a:moveTo>
                    <a:pt x="2246193" y="3774901"/>
                  </a:moveTo>
                  <a:cubicBezTo>
                    <a:pt x="2246193" y="3736274"/>
                    <a:pt x="2202858" y="3748498"/>
                    <a:pt x="2529692" y="3748767"/>
                  </a:cubicBezTo>
                  <a:cubicBezTo>
                    <a:pt x="2532955" y="3951151"/>
                    <a:pt x="2532955" y="3953947"/>
                    <a:pt x="2534389" y="4019712"/>
                  </a:cubicBezTo>
                  <a:cubicBezTo>
                    <a:pt x="2535860" y="4086570"/>
                    <a:pt x="2589163" y="4072965"/>
                    <a:pt x="2252146" y="4073700"/>
                  </a:cubicBezTo>
                  <a:cubicBezTo>
                    <a:pt x="2250461" y="4012202"/>
                    <a:pt x="2246193" y="3942010"/>
                    <a:pt x="2246193" y="3774901"/>
                  </a:cubicBezTo>
                  <a:close/>
                  <a:moveTo>
                    <a:pt x="2332469" y="4090263"/>
                  </a:moveTo>
                  <a:cubicBezTo>
                    <a:pt x="2441139" y="4090263"/>
                    <a:pt x="2437356" y="4088649"/>
                    <a:pt x="2535806" y="4088506"/>
                  </a:cubicBezTo>
                  <a:cubicBezTo>
                    <a:pt x="2536541" y="4128065"/>
                    <a:pt x="2536684" y="4140630"/>
                    <a:pt x="2540503" y="4386588"/>
                  </a:cubicBezTo>
                  <a:cubicBezTo>
                    <a:pt x="2541149" y="4427725"/>
                    <a:pt x="2572615" y="4415949"/>
                    <a:pt x="2332469" y="4416146"/>
                  </a:cubicBezTo>
                  <a:cubicBezTo>
                    <a:pt x="2243074" y="4416146"/>
                    <a:pt x="2258313" y="4422957"/>
                    <a:pt x="2257740" y="4386266"/>
                  </a:cubicBezTo>
                  <a:cubicBezTo>
                    <a:pt x="2252218" y="4029947"/>
                    <a:pt x="2230559" y="4090263"/>
                    <a:pt x="2332469" y="4090263"/>
                  </a:cubicBezTo>
                  <a:close/>
                  <a:moveTo>
                    <a:pt x="2538656" y="3405946"/>
                  </a:moveTo>
                  <a:cubicBezTo>
                    <a:pt x="2846091" y="3406447"/>
                    <a:pt x="2822747" y="3403723"/>
                    <a:pt x="2822818" y="3408132"/>
                  </a:cubicBezTo>
                  <a:cubicBezTo>
                    <a:pt x="2828682" y="3782788"/>
                    <a:pt x="2856508" y="3730108"/>
                    <a:pt x="2762648" y="3730108"/>
                  </a:cubicBezTo>
                  <a:cubicBezTo>
                    <a:pt x="2655108" y="3730108"/>
                    <a:pt x="2654946" y="3732133"/>
                    <a:pt x="2547532" y="3732133"/>
                  </a:cubicBezTo>
                  <a:cubicBezTo>
                    <a:pt x="2542888" y="3732133"/>
                    <a:pt x="2544322" y="3768484"/>
                    <a:pt x="2538656" y="3405946"/>
                  </a:cubicBezTo>
                  <a:close/>
                  <a:moveTo>
                    <a:pt x="2258098" y="4508905"/>
                  </a:moveTo>
                  <a:cubicBezTo>
                    <a:pt x="2259156" y="4408958"/>
                    <a:pt x="2198071" y="4432905"/>
                    <a:pt x="2541310" y="4432618"/>
                  </a:cubicBezTo>
                  <a:cubicBezTo>
                    <a:pt x="2542924" y="4517275"/>
                    <a:pt x="2546940" y="4619032"/>
                    <a:pt x="2546384" y="4753393"/>
                  </a:cubicBezTo>
                  <a:cubicBezTo>
                    <a:pt x="2546384" y="4754666"/>
                    <a:pt x="2580020" y="4760240"/>
                    <a:pt x="2261308" y="4758107"/>
                  </a:cubicBezTo>
                  <a:cubicBezTo>
                    <a:pt x="2258869" y="4674705"/>
                    <a:pt x="2257292" y="4592701"/>
                    <a:pt x="2258098" y="4508905"/>
                  </a:cubicBezTo>
                  <a:close/>
                  <a:moveTo>
                    <a:pt x="2544376" y="3748767"/>
                  </a:moveTo>
                  <a:cubicBezTo>
                    <a:pt x="2618155" y="3748767"/>
                    <a:pt x="2646591" y="3746939"/>
                    <a:pt x="2829811" y="3746706"/>
                  </a:cubicBezTo>
                  <a:cubicBezTo>
                    <a:pt x="2829273" y="3959898"/>
                    <a:pt x="2832644" y="3981085"/>
                    <a:pt x="2835046" y="4073844"/>
                  </a:cubicBezTo>
                  <a:cubicBezTo>
                    <a:pt x="2496182" y="4072876"/>
                    <a:pt x="2550580" y="4086642"/>
                    <a:pt x="2549091" y="4019300"/>
                  </a:cubicBezTo>
                  <a:cubicBezTo>
                    <a:pt x="2547352" y="3939554"/>
                    <a:pt x="2547532" y="3944645"/>
                    <a:pt x="2544376" y="3748767"/>
                  </a:cubicBezTo>
                  <a:close/>
                  <a:moveTo>
                    <a:pt x="2835459" y="4090496"/>
                  </a:moveTo>
                  <a:cubicBezTo>
                    <a:pt x="2836570" y="4139124"/>
                    <a:pt x="2840174" y="4414281"/>
                    <a:pt x="2840192" y="4415662"/>
                  </a:cubicBezTo>
                  <a:cubicBezTo>
                    <a:pt x="2514039" y="4411969"/>
                    <a:pt x="2555940" y="4432780"/>
                    <a:pt x="2555205" y="4386302"/>
                  </a:cubicBezTo>
                  <a:cubicBezTo>
                    <a:pt x="2551763" y="4164416"/>
                    <a:pt x="2551279" y="4131094"/>
                    <a:pt x="2550508" y="4088488"/>
                  </a:cubicBezTo>
                  <a:cubicBezTo>
                    <a:pt x="2651540" y="4088524"/>
                    <a:pt x="2591674" y="4089832"/>
                    <a:pt x="2835459" y="4090496"/>
                  </a:cubicBezTo>
                  <a:close/>
                  <a:moveTo>
                    <a:pt x="2840354" y="4432332"/>
                  </a:moveTo>
                  <a:cubicBezTo>
                    <a:pt x="2841232" y="4524785"/>
                    <a:pt x="2838847" y="4553249"/>
                    <a:pt x="2843975" y="4760079"/>
                  </a:cubicBezTo>
                  <a:cubicBezTo>
                    <a:pt x="2715601" y="4760276"/>
                    <a:pt x="2561032" y="4758071"/>
                    <a:pt x="2561050" y="4753482"/>
                  </a:cubicBezTo>
                  <a:cubicBezTo>
                    <a:pt x="2561606" y="4620000"/>
                    <a:pt x="2557715" y="4521613"/>
                    <a:pt x="2555994" y="4432583"/>
                  </a:cubicBezTo>
                  <a:cubicBezTo>
                    <a:pt x="2660146" y="4432565"/>
                    <a:pt x="2750420" y="4431238"/>
                    <a:pt x="2840354" y="4432332"/>
                  </a:cubicBezTo>
                  <a:close/>
                  <a:moveTo>
                    <a:pt x="2560996" y="4773253"/>
                  </a:moveTo>
                  <a:cubicBezTo>
                    <a:pt x="2672624" y="4773629"/>
                    <a:pt x="2620611" y="4777125"/>
                    <a:pt x="2844387" y="4776748"/>
                  </a:cubicBezTo>
                  <a:cubicBezTo>
                    <a:pt x="2844567" y="4784797"/>
                    <a:pt x="2850537" y="5099800"/>
                    <a:pt x="2850573" y="5101932"/>
                  </a:cubicBezTo>
                  <a:cubicBezTo>
                    <a:pt x="2650195" y="5102883"/>
                    <a:pt x="2679958" y="5100301"/>
                    <a:pt x="2567146" y="5100015"/>
                  </a:cubicBezTo>
                  <a:cubicBezTo>
                    <a:pt x="2565317" y="4995928"/>
                    <a:pt x="2560656" y="4908224"/>
                    <a:pt x="2560996" y="4773253"/>
                  </a:cubicBezTo>
                  <a:close/>
                  <a:moveTo>
                    <a:pt x="2850143" y="4090549"/>
                  </a:moveTo>
                  <a:cubicBezTo>
                    <a:pt x="3079674" y="4091338"/>
                    <a:pt x="3042740" y="4090280"/>
                    <a:pt x="3132512" y="4089599"/>
                  </a:cubicBezTo>
                  <a:cubicBezTo>
                    <a:pt x="3134036" y="4238569"/>
                    <a:pt x="3136851" y="4257730"/>
                    <a:pt x="3139200" y="4415841"/>
                  </a:cubicBezTo>
                  <a:cubicBezTo>
                    <a:pt x="3054842" y="4416271"/>
                    <a:pt x="3013228" y="4418028"/>
                    <a:pt x="2854858" y="4415859"/>
                  </a:cubicBezTo>
                  <a:cubicBezTo>
                    <a:pt x="2854840" y="4414443"/>
                    <a:pt x="2851362" y="4144824"/>
                    <a:pt x="2850143" y="4090549"/>
                  </a:cubicBezTo>
                  <a:close/>
                  <a:moveTo>
                    <a:pt x="3142803" y="3774614"/>
                  </a:moveTo>
                  <a:cubicBezTo>
                    <a:pt x="3141459" y="3734249"/>
                    <a:pt x="3101207" y="3747656"/>
                    <a:pt x="3407924" y="3747656"/>
                  </a:cubicBezTo>
                  <a:cubicBezTo>
                    <a:pt x="3438673" y="3747656"/>
                    <a:pt x="3420887" y="3708133"/>
                    <a:pt x="3430318" y="4019784"/>
                  </a:cubicBezTo>
                  <a:cubicBezTo>
                    <a:pt x="3432219" y="4082716"/>
                    <a:pt x="3480681" y="4072750"/>
                    <a:pt x="3192826" y="4072750"/>
                  </a:cubicBezTo>
                  <a:cubicBezTo>
                    <a:pt x="3126272" y="4072750"/>
                    <a:pt x="3154439" y="4123208"/>
                    <a:pt x="3142803" y="3774614"/>
                  </a:cubicBezTo>
                  <a:close/>
                  <a:moveTo>
                    <a:pt x="3192844" y="4089384"/>
                  </a:moveTo>
                  <a:cubicBezTo>
                    <a:pt x="3474944" y="4089384"/>
                    <a:pt x="3432057" y="4072374"/>
                    <a:pt x="3433151" y="4141957"/>
                  </a:cubicBezTo>
                  <a:cubicBezTo>
                    <a:pt x="3438099" y="4457407"/>
                    <a:pt x="3444787" y="4414514"/>
                    <a:pt x="3407942" y="4414514"/>
                  </a:cubicBezTo>
                  <a:cubicBezTo>
                    <a:pt x="3114188" y="4414514"/>
                    <a:pt x="3154099" y="4426900"/>
                    <a:pt x="3153453" y="4386302"/>
                  </a:cubicBezTo>
                  <a:cubicBezTo>
                    <a:pt x="3147985" y="4040182"/>
                    <a:pt x="3129338" y="4089384"/>
                    <a:pt x="3192844" y="4089384"/>
                  </a:cubicBezTo>
                  <a:close/>
                  <a:moveTo>
                    <a:pt x="3192844" y="4432350"/>
                  </a:moveTo>
                  <a:cubicBezTo>
                    <a:pt x="3299613" y="4432350"/>
                    <a:pt x="3305297" y="4431148"/>
                    <a:pt x="3407942" y="4431148"/>
                  </a:cubicBezTo>
                  <a:cubicBezTo>
                    <a:pt x="3447943" y="4431148"/>
                    <a:pt x="3435912" y="4385047"/>
                    <a:pt x="3441398" y="4757211"/>
                  </a:cubicBezTo>
                  <a:cubicBezTo>
                    <a:pt x="3323441" y="4756476"/>
                    <a:pt x="3303916" y="4759989"/>
                    <a:pt x="3158796" y="4759971"/>
                  </a:cubicBezTo>
                  <a:cubicBezTo>
                    <a:pt x="3153668" y="4386660"/>
                    <a:pt x="3138554" y="4432350"/>
                    <a:pt x="3192844" y="4432350"/>
                  </a:cubicBezTo>
                  <a:close/>
                  <a:moveTo>
                    <a:pt x="3435500" y="3407792"/>
                  </a:moveTo>
                  <a:cubicBezTo>
                    <a:pt x="3435446" y="3403902"/>
                    <a:pt x="3721042" y="3403347"/>
                    <a:pt x="3721114" y="3408079"/>
                  </a:cubicBezTo>
                  <a:cubicBezTo>
                    <a:pt x="3723248" y="3544465"/>
                    <a:pt x="3720881" y="3495962"/>
                    <a:pt x="3724754" y="3730287"/>
                  </a:cubicBezTo>
                  <a:cubicBezTo>
                    <a:pt x="3593045" y="3728190"/>
                    <a:pt x="3518405" y="3730628"/>
                    <a:pt x="3441847" y="3730933"/>
                  </a:cubicBezTo>
                  <a:cubicBezTo>
                    <a:pt x="3441721" y="3609674"/>
                    <a:pt x="3437311" y="3523494"/>
                    <a:pt x="3435500" y="3407792"/>
                  </a:cubicBezTo>
                  <a:close/>
                  <a:moveTo>
                    <a:pt x="3441649" y="3774973"/>
                  </a:moveTo>
                  <a:cubicBezTo>
                    <a:pt x="3441882" y="3744035"/>
                    <a:pt x="3399067" y="3741705"/>
                    <a:pt x="3725004" y="3746993"/>
                  </a:cubicBezTo>
                  <a:cubicBezTo>
                    <a:pt x="3730132" y="4048732"/>
                    <a:pt x="3728035" y="3949018"/>
                    <a:pt x="3729505" y="4073611"/>
                  </a:cubicBezTo>
                  <a:cubicBezTo>
                    <a:pt x="3400717" y="4067821"/>
                    <a:pt x="3447261" y="4094457"/>
                    <a:pt x="3444984" y="4019246"/>
                  </a:cubicBezTo>
                  <a:cubicBezTo>
                    <a:pt x="3441811" y="3914012"/>
                    <a:pt x="3441237" y="3841132"/>
                    <a:pt x="3441649" y="3774973"/>
                  </a:cubicBezTo>
                  <a:close/>
                  <a:moveTo>
                    <a:pt x="3729720" y="4090245"/>
                  </a:moveTo>
                  <a:cubicBezTo>
                    <a:pt x="3731907" y="4257389"/>
                    <a:pt x="3734973" y="4279042"/>
                    <a:pt x="3736659" y="4416020"/>
                  </a:cubicBezTo>
                  <a:cubicBezTo>
                    <a:pt x="3623650" y="4416110"/>
                    <a:pt x="3587791" y="4416397"/>
                    <a:pt x="3515482" y="4415321"/>
                  </a:cubicBezTo>
                  <a:cubicBezTo>
                    <a:pt x="3432165" y="4414084"/>
                    <a:pt x="3452855" y="4465008"/>
                    <a:pt x="3447799" y="4141670"/>
                  </a:cubicBezTo>
                  <a:cubicBezTo>
                    <a:pt x="3446759" y="4074525"/>
                    <a:pt x="3393061" y="4084795"/>
                    <a:pt x="3729720" y="4090245"/>
                  </a:cubicBezTo>
                  <a:close/>
                  <a:moveTo>
                    <a:pt x="3736856" y="4432654"/>
                  </a:moveTo>
                  <a:cubicBezTo>
                    <a:pt x="3738756" y="4620340"/>
                    <a:pt x="3734453" y="4396823"/>
                    <a:pt x="3740047" y="4759666"/>
                  </a:cubicBezTo>
                  <a:cubicBezTo>
                    <a:pt x="3432774" y="4759828"/>
                    <a:pt x="3599625" y="4758770"/>
                    <a:pt x="3456100" y="4757336"/>
                  </a:cubicBezTo>
                  <a:cubicBezTo>
                    <a:pt x="3455222" y="4686893"/>
                    <a:pt x="3455670" y="4720860"/>
                    <a:pt x="3451224" y="4431256"/>
                  </a:cubicBezTo>
                  <a:cubicBezTo>
                    <a:pt x="3571798" y="4431901"/>
                    <a:pt x="3460386" y="4432887"/>
                    <a:pt x="3736856" y="4432654"/>
                  </a:cubicBezTo>
                  <a:close/>
                  <a:moveTo>
                    <a:pt x="3739724" y="3747226"/>
                  </a:moveTo>
                  <a:cubicBezTo>
                    <a:pt x="4063385" y="3752352"/>
                    <a:pt x="4023259" y="3729588"/>
                    <a:pt x="4024120" y="3775080"/>
                  </a:cubicBezTo>
                  <a:cubicBezTo>
                    <a:pt x="4025805" y="3864308"/>
                    <a:pt x="4026988" y="3933353"/>
                    <a:pt x="4027795" y="4019640"/>
                  </a:cubicBezTo>
                  <a:cubicBezTo>
                    <a:pt x="4028351" y="4079866"/>
                    <a:pt x="4086245" y="4079185"/>
                    <a:pt x="3744225" y="4073844"/>
                  </a:cubicBezTo>
                  <a:cubicBezTo>
                    <a:pt x="3743077" y="3975564"/>
                    <a:pt x="3744315" y="4010947"/>
                    <a:pt x="3739724" y="3747226"/>
                  </a:cubicBezTo>
                  <a:close/>
                  <a:moveTo>
                    <a:pt x="3740316" y="4776300"/>
                  </a:moveTo>
                  <a:cubicBezTo>
                    <a:pt x="3742073" y="4890227"/>
                    <a:pt x="3742575" y="4928586"/>
                    <a:pt x="3744171" y="4998348"/>
                  </a:cubicBezTo>
                  <a:cubicBezTo>
                    <a:pt x="3747201" y="5136078"/>
                    <a:pt x="3796686" y="5095229"/>
                    <a:pt x="3515267" y="5101269"/>
                  </a:cubicBezTo>
                  <a:cubicBezTo>
                    <a:pt x="3448194" y="5102631"/>
                    <a:pt x="3461372" y="5164345"/>
                    <a:pt x="3456316" y="4773970"/>
                  </a:cubicBezTo>
                  <a:cubicBezTo>
                    <a:pt x="3566975" y="4775099"/>
                    <a:pt x="3461139" y="4776444"/>
                    <a:pt x="3740316" y="4776300"/>
                  </a:cubicBezTo>
                  <a:close/>
                  <a:moveTo>
                    <a:pt x="3745157" y="4141705"/>
                  </a:moveTo>
                  <a:cubicBezTo>
                    <a:pt x="3744135" y="4076246"/>
                    <a:pt x="3689289" y="4090263"/>
                    <a:pt x="4028584" y="4088864"/>
                  </a:cubicBezTo>
                  <a:cubicBezTo>
                    <a:pt x="4030861" y="4257013"/>
                    <a:pt x="4031668" y="4218924"/>
                    <a:pt x="4035146" y="4417293"/>
                  </a:cubicBezTo>
                  <a:cubicBezTo>
                    <a:pt x="3706017" y="4416737"/>
                    <a:pt x="3751576" y="4426918"/>
                    <a:pt x="3750948" y="4386302"/>
                  </a:cubicBezTo>
                  <a:cubicBezTo>
                    <a:pt x="3749030" y="4263968"/>
                    <a:pt x="3747040" y="4260975"/>
                    <a:pt x="3745157" y="4141705"/>
                  </a:cubicBezTo>
                  <a:close/>
                  <a:moveTo>
                    <a:pt x="4053004" y="3730144"/>
                  </a:moveTo>
                  <a:cubicBezTo>
                    <a:pt x="4033084" y="3730144"/>
                    <a:pt x="4038105" y="3741974"/>
                    <a:pt x="4036706" y="3652477"/>
                  </a:cubicBezTo>
                  <a:cubicBezTo>
                    <a:pt x="4032188" y="3368197"/>
                    <a:pt x="4024693" y="3405605"/>
                    <a:pt x="4053004" y="3405605"/>
                  </a:cubicBezTo>
                  <a:cubicBezTo>
                    <a:pt x="4160759" y="3405605"/>
                    <a:pt x="4160132" y="3405031"/>
                    <a:pt x="4268120" y="3405031"/>
                  </a:cubicBezTo>
                  <a:cubicBezTo>
                    <a:pt x="4339765" y="3405031"/>
                    <a:pt x="4317945" y="3356241"/>
                    <a:pt x="4322589" y="3652746"/>
                  </a:cubicBezTo>
                  <a:cubicBezTo>
                    <a:pt x="4324221" y="3757030"/>
                    <a:pt x="4377919" y="3730144"/>
                    <a:pt x="4053004" y="3730144"/>
                  </a:cubicBezTo>
                  <a:close/>
                  <a:moveTo>
                    <a:pt x="4323540" y="3748176"/>
                  </a:moveTo>
                  <a:cubicBezTo>
                    <a:pt x="4323934" y="3921361"/>
                    <a:pt x="4325834" y="3961440"/>
                    <a:pt x="4328058" y="4074113"/>
                  </a:cubicBezTo>
                  <a:cubicBezTo>
                    <a:pt x="4212718" y="4075851"/>
                    <a:pt x="4162193" y="4072087"/>
                    <a:pt x="4043071" y="4072177"/>
                  </a:cubicBezTo>
                  <a:cubicBezTo>
                    <a:pt x="4042139" y="3994941"/>
                    <a:pt x="4042515" y="3970707"/>
                    <a:pt x="4038320" y="3746796"/>
                  </a:cubicBezTo>
                  <a:cubicBezTo>
                    <a:pt x="4164273" y="3746670"/>
                    <a:pt x="4128450" y="3748265"/>
                    <a:pt x="4323540" y="3748176"/>
                  </a:cubicBezTo>
                  <a:close/>
                  <a:moveTo>
                    <a:pt x="4040041" y="4776157"/>
                  </a:moveTo>
                  <a:cubicBezTo>
                    <a:pt x="4039360" y="4918960"/>
                    <a:pt x="4044667" y="4991931"/>
                    <a:pt x="4046639" y="5099082"/>
                  </a:cubicBezTo>
                  <a:cubicBezTo>
                    <a:pt x="3919538" y="5099190"/>
                    <a:pt x="3931533" y="5102560"/>
                    <a:pt x="3760863" y="5101054"/>
                  </a:cubicBezTo>
                  <a:cubicBezTo>
                    <a:pt x="3758837" y="4977466"/>
                    <a:pt x="3758999" y="5036795"/>
                    <a:pt x="3754983" y="4776300"/>
                  </a:cubicBezTo>
                  <a:lnTo>
                    <a:pt x="4040041" y="4776157"/>
                  </a:lnTo>
                  <a:close/>
                  <a:moveTo>
                    <a:pt x="4044039" y="4141705"/>
                  </a:moveTo>
                  <a:cubicBezTo>
                    <a:pt x="4042874" y="4067391"/>
                    <a:pt x="3998499" y="4091159"/>
                    <a:pt x="4268120" y="4091159"/>
                  </a:cubicBezTo>
                  <a:cubicBezTo>
                    <a:pt x="4346830" y="4091159"/>
                    <a:pt x="4326677" y="4036077"/>
                    <a:pt x="4332164" y="4386624"/>
                  </a:cubicBezTo>
                  <a:cubicBezTo>
                    <a:pt x="4332791" y="4426632"/>
                    <a:pt x="4377274" y="4417311"/>
                    <a:pt x="4053004" y="4417311"/>
                  </a:cubicBezTo>
                  <a:cubicBezTo>
                    <a:pt x="4050314" y="4417311"/>
                    <a:pt x="4048844" y="4449199"/>
                    <a:pt x="4044039" y="4141705"/>
                  </a:cubicBezTo>
                  <a:close/>
                  <a:moveTo>
                    <a:pt x="4053004" y="4433945"/>
                  </a:moveTo>
                  <a:cubicBezTo>
                    <a:pt x="4387906" y="4433945"/>
                    <a:pt x="4332020" y="4409890"/>
                    <a:pt x="4334817" y="4509048"/>
                  </a:cubicBezTo>
                  <a:cubicBezTo>
                    <a:pt x="4337220" y="4597451"/>
                    <a:pt x="4338098" y="4664578"/>
                    <a:pt x="4339031" y="4753536"/>
                  </a:cubicBezTo>
                  <a:cubicBezTo>
                    <a:pt x="4339120" y="4761566"/>
                    <a:pt x="4366265" y="4759505"/>
                    <a:pt x="4054850" y="4759505"/>
                  </a:cubicBezTo>
                  <a:cubicBezTo>
                    <a:pt x="4056733" y="4516720"/>
                    <a:pt x="4045258" y="4433945"/>
                    <a:pt x="4053004" y="4433945"/>
                  </a:cubicBezTo>
                  <a:close/>
                  <a:moveTo>
                    <a:pt x="4054743" y="4776157"/>
                  </a:moveTo>
                  <a:cubicBezTo>
                    <a:pt x="4064694" y="4776157"/>
                    <a:pt x="4300267" y="4775924"/>
                    <a:pt x="4339264" y="4775637"/>
                  </a:cubicBezTo>
                  <a:cubicBezTo>
                    <a:pt x="4341146" y="4948715"/>
                    <a:pt x="4343226" y="4988883"/>
                    <a:pt x="4345090" y="5100732"/>
                  </a:cubicBezTo>
                  <a:cubicBezTo>
                    <a:pt x="4178886" y="5102022"/>
                    <a:pt x="4180768" y="5099208"/>
                    <a:pt x="4061323" y="5099101"/>
                  </a:cubicBezTo>
                  <a:cubicBezTo>
                    <a:pt x="4059243" y="4985370"/>
                    <a:pt x="4054062" y="4916594"/>
                    <a:pt x="4054743" y="4776157"/>
                  </a:cubicBezTo>
                  <a:close/>
                  <a:moveTo>
                    <a:pt x="4591009" y="4072858"/>
                  </a:moveTo>
                  <a:cubicBezTo>
                    <a:pt x="4301845" y="4066262"/>
                    <a:pt x="4343388" y="4097701"/>
                    <a:pt x="4341595" y="4019282"/>
                  </a:cubicBezTo>
                  <a:cubicBezTo>
                    <a:pt x="4339712" y="3937511"/>
                    <a:pt x="4338278" y="3856027"/>
                    <a:pt x="4338278" y="3774901"/>
                  </a:cubicBezTo>
                  <a:cubicBezTo>
                    <a:pt x="4338278" y="3734786"/>
                    <a:pt x="4296251" y="3750954"/>
                    <a:pt x="4622099" y="3746652"/>
                  </a:cubicBezTo>
                  <a:cubicBezTo>
                    <a:pt x="4626814" y="4124928"/>
                    <a:pt x="4642108" y="4074023"/>
                    <a:pt x="4591009" y="4072858"/>
                  </a:cubicBezTo>
                  <a:close/>
                  <a:moveTo>
                    <a:pt x="4590759" y="3730502"/>
                  </a:moveTo>
                  <a:cubicBezTo>
                    <a:pt x="4525765" y="3731649"/>
                    <a:pt x="4518611" y="3731434"/>
                    <a:pt x="4338170" y="3731524"/>
                  </a:cubicBezTo>
                  <a:cubicBezTo>
                    <a:pt x="4338027" y="3705462"/>
                    <a:pt x="4334566" y="3439966"/>
                    <a:pt x="4334046" y="3404960"/>
                  </a:cubicBezTo>
                  <a:cubicBezTo>
                    <a:pt x="4335875" y="3404960"/>
                    <a:pt x="4539212" y="3404547"/>
                    <a:pt x="4616756" y="3404189"/>
                  </a:cubicBezTo>
                  <a:cubicBezTo>
                    <a:pt x="4622655" y="3780655"/>
                    <a:pt x="4634076" y="3729749"/>
                    <a:pt x="4590759" y="3730502"/>
                  </a:cubicBezTo>
                  <a:close/>
                  <a:moveTo>
                    <a:pt x="4590812" y="3387681"/>
                  </a:moveTo>
                  <a:cubicBezTo>
                    <a:pt x="4492003" y="3388218"/>
                    <a:pt x="4472120" y="3387770"/>
                    <a:pt x="4375660" y="3388147"/>
                  </a:cubicBezTo>
                  <a:cubicBezTo>
                    <a:pt x="4318286" y="3388380"/>
                    <a:pt x="4334405" y="3440396"/>
                    <a:pt x="4327771" y="3062425"/>
                  </a:cubicBezTo>
                  <a:cubicBezTo>
                    <a:pt x="4414872" y="3062765"/>
                    <a:pt x="4399004" y="3063339"/>
                    <a:pt x="4610265" y="3062891"/>
                  </a:cubicBezTo>
                  <a:cubicBezTo>
                    <a:pt x="4612202" y="3432241"/>
                    <a:pt x="4632354" y="3387448"/>
                    <a:pt x="4590812" y="3387681"/>
                  </a:cubicBezTo>
                  <a:close/>
                  <a:moveTo>
                    <a:pt x="4590848" y="3046275"/>
                  </a:moveTo>
                  <a:cubicBezTo>
                    <a:pt x="4296466" y="3047082"/>
                    <a:pt x="4327484" y="3046867"/>
                    <a:pt x="4327376" y="3040880"/>
                  </a:cubicBezTo>
                  <a:cubicBezTo>
                    <a:pt x="4320617" y="2660417"/>
                    <a:pt x="4304176" y="2717757"/>
                    <a:pt x="4375552" y="2719012"/>
                  </a:cubicBezTo>
                  <a:cubicBezTo>
                    <a:pt x="4645748" y="2723726"/>
                    <a:pt x="4607325" y="2693470"/>
                    <a:pt x="4607737" y="2797019"/>
                  </a:cubicBezTo>
                  <a:cubicBezTo>
                    <a:pt x="4608652" y="3084329"/>
                    <a:pt x="4621131" y="3046185"/>
                    <a:pt x="4590848" y="3046275"/>
                  </a:cubicBezTo>
                  <a:close/>
                  <a:moveTo>
                    <a:pt x="4590902" y="2703848"/>
                  </a:moveTo>
                  <a:cubicBezTo>
                    <a:pt x="4279685" y="2700496"/>
                    <a:pt x="4321442" y="2713204"/>
                    <a:pt x="4320832" y="2674075"/>
                  </a:cubicBezTo>
                  <a:cubicBezTo>
                    <a:pt x="4315364" y="2322686"/>
                    <a:pt x="4297990" y="2375957"/>
                    <a:pt x="4375552" y="2377642"/>
                  </a:cubicBezTo>
                  <a:cubicBezTo>
                    <a:pt x="4645210" y="2383432"/>
                    <a:pt x="4599490" y="2353480"/>
                    <a:pt x="4600656" y="2429873"/>
                  </a:cubicBezTo>
                  <a:cubicBezTo>
                    <a:pt x="4605460" y="2736165"/>
                    <a:pt x="4616684" y="2704099"/>
                    <a:pt x="4590902" y="2703848"/>
                  </a:cubicBezTo>
                  <a:close/>
                  <a:moveTo>
                    <a:pt x="4268138" y="3388380"/>
                  </a:moveTo>
                  <a:cubicBezTo>
                    <a:pt x="4160382" y="3388380"/>
                    <a:pt x="4161010" y="3388953"/>
                    <a:pt x="4053022" y="3388953"/>
                  </a:cubicBezTo>
                  <a:cubicBezTo>
                    <a:pt x="4024299" y="3388953"/>
                    <a:pt x="4033066" y="3423081"/>
                    <a:pt x="4028925" y="3163267"/>
                  </a:cubicBezTo>
                  <a:cubicBezTo>
                    <a:pt x="4027060" y="3044232"/>
                    <a:pt x="4019422" y="3062443"/>
                    <a:pt x="4053022" y="3062443"/>
                  </a:cubicBezTo>
                  <a:cubicBezTo>
                    <a:pt x="4272315" y="3062335"/>
                    <a:pt x="4277963" y="3062299"/>
                    <a:pt x="4313069" y="3062389"/>
                  </a:cubicBezTo>
                  <a:cubicBezTo>
                    <a:pt x="4319882" y="3444770"/>
                    <a:pt x="4336269" y="3388380"/>
                    <a:pt x="4268138" y="3388380"/>
                  </a:cubicBezTo>
                  <a:close/>
                  <a:moveTo>
                    <a:pt x="4268138" y="3045701"/>
                  </a:moveTo>
                  <a:cubicBezTo>
                    <a:pt x="4026343" y="3045827"/>
                    <a:pt x="4052430" y="3045827"/>
                    <a:pt x="4027437" y="3045791"/>
                  </a:cubicBezTo>
                  <a:cubicBezTo>
                    <a:pt x="4026827" y="2988325"/>
                    <a:pt x="4023133" y="2719854"/>
                    <a:pt x="4023115" y="2718564"/>
                  </a:cubicBezTo>
                  <a:cubicBezTo>
                    <a:pt x="4024425" y="2718564"/>
                    <a:pt x="4265144" y="2717954"/>
                    <a:pt x="4306883" y="2718169"/>
                  </a:cubicBezTo>
                  <a:cubicBezTo>
                    <a:pt x="4313463" y="3098184"/>
                    <a:pt x="4331948" y="3045701"/>
                    <a:pt x="4268138" y="3045701"/>
                  </a:cubicBezTo>
                  <a:close/>
                  <a:moveTo>
                    <a:pt x="4023313" y="3730180"/>
                  </a:moveTo>
                  <a:cubicBezTo>
                    <a:pt x="3945930" y="3730359"/>
                    <a:pt x="3855924" y="3732420"/>
                    <a:pt x="3739455" y="3730538"/>
                  </a:cubicBezTo>
                  <a:cubicBezTo>
                    <a:pt x="3735637" y="3506250"/>
                    <a:pt x="3738039" y="3551348"/>
                    <a:pt x="3735798" y="3407792"/>
                  </a:cubicBezTo>
                  <a:cubicBezTo>
                    <a:pt x="3735708" y="3402665"/>
                    <a:pt x="3714408" y="3404763"/>
                    <a:pt x="4018113" y="3405551"/>
                  </a:cubicBezTo>
                  <a:cubicBezTo>
                    <a:pt x="4022757" y="3699099"/>
                    <a:pt x="4022631" y="3692413"/>
                    <a:pt x="4023313" y="3730180"/>
                  </a:cubicBezTo>
                  <a:close/>
                  <a:moveTo>
                    <a:pt x="3735475" y="3388201"/>
                  </a:moveTo>
                  <a:cubicBezTo>
                    <a:pt x="3730043" y="3043622"/>
                    <a:pt x="3729057" y="3061331"/>
                    <a:pt x="3730330" y="3061331"/>
                  </a:cubicBezTo>
                  <a:cubicBezTo>
                    <a:pt x="3842244" y="3061798"/>
                    <a:pt x="3847050" y="3061224"/>
                    <a:pt x="3945392" y="3062013"/>
                  </a:cubicBezTo>
                  <a:cubicBezTo>
                    <a:pt x="4034734" y="3062730"/>
                    <a:pt x="4011695" y="3002934"/>
                    <a:pt x="4017826" y="3388900"/>
                  </a:cubicBezTo>
                  <a:cubicBezTo>
                    <a:pt x="3951416" y="3388702"/>
                    <a:pt x="3879035" y="3387250"/>
                    <a:pt x="3735475" y="3388201"/>
                  </a:cubicBezTo>
                  <a:close/>
                  <a:moveTo>
                    <a:pt x="3729343" y="3040844"/>
                  </a:moveTo>
                  <a:cubicBezTo>
                    <a:pt x="3721293" y="2691121"/>
                    <a:pt x="3726654" y="2719836"/>
                    <a:pt x="3730330" y="2719836"/>
                  </a:cubicBezTo>
                  <a:cubicBezTo>
                    <a:pt x="4064891" y="2721217"/>
                    <a:pt x="4008145" y="2692304"/>
                    <a:pt x="4009453" y="2796606"/>
                  </a:cubicBezTo>
                  <a:cubicBezTo>
                    <a:pt x="4010744" y="2909297"/>
                    <a:pt x="4011659" y="2932652"/>
                    <a:pt x="4012681" y="3041202"/>
                  </a:cubicBezTo>
                  <a:cubicBezTo>
                    <a:pt x="4012734" y="3047906"/>
                    <a:pt x="3729469" y="3046867"/>
                    <a:pt x="3729343" y="3040844"/>
                  </a:cubicBezTo>
                  <a:close/>
                  <a:moveTo>
                    <a:pt x="3945356" y="2702629"/>
                  </a:moveTo>
                  <a:cubicBezTo>
                    <a:pt x="3684861" y="2706483"/>
                    <a:pt x="3725435" y="2713043"/>
                    <a:pt x="3724807" y="2674057"/>
                  </a:cubicBezTo>
                  <a:cubicBezTo>
                    <a:pt x="3719715" y="2340933"/>
                    <a:pt x="3714946" y="2377230"/>
                    <a:pt x="3730330" y="2377319"/>
                  </a:cubicBezTo>
                  <a:cubicBezTo>
                    <a:pt x="4054438" y="2379488"/>
                    <a:pt x="4004039" y="2361062"/>
                    <a:pt x="4005114" y="2429856"/>
                  </a:cubicBezTo>
                  <a:cubicBezTo>
                    <a:pt x="4006943" y="2546705"/>
                    <a:pt x="4005850" y="2552261"/>
                    <a:pt x="4007768" y="2674380"/>
                  </a:cubicBezTo>
                  <a:cubicBezTo>
                    <a:pt x="4008306" y="2709476"/>
                    <a:pt x="4020731" y="2701500"/>
                    <a:pt x="3945356" y="2702629"/>
                  </a:cubicBezTo>
                  <a:close/>
                  <a:moveTo>
                    <a:pt x="3720791" y="3388290"/>
                  </a:moveTo>
                  <a:cubicBezTo>
                    <a:pt x="3663794" y="3388595"/>
                    <a:pt x="3668384" y="3388541"/>
                    <a:pt x="3435213" y="3388649"/>
                  </a:cubicBezTo>
                  <a:cubicBezTo>
                    <a:pt x="3433294" y="3254574"/>
                    <a:pt x="3435607" y="3298883"/>
                    <a:pt x="3431358" y="3063751"/>
                  </a:cubicBezTo>
                  <a:cubicBezTo>
                    <a:pt x="3547074" y="3063267"/>
                    <a:pt x="3495258" y="3060346"/>
                    <a:pt x="3715125" y="3061278"/>
                  </a:cubicBezTo>
                  <a:cubicBezTo>
                    <a:pt x="3716183" y="3107827"/>
                    <a:pt x="3720630" y="3377984"/>
                    <a:pt x="3720791" y="3388290"/>
                  </a:cubicBezTo>
                  <a:close/>
                  <a:moveTo>
                    <a:pt x="3431053" y="3047082"/>
                  </a:moveTo>
                  <a:cubicBezTo>
                    <a:pt x="3425316" y="2716968"/>
                    <a:pt x="3426535" y="2804242"/>
                    <a:pt x="3425047" y="2720589"/>
                  </a:cubicBezTo>
                  <a:cubicBezTo>
                    <a:pt x="3541121" y="2720464"/>
                    <a:pt x="3534039" y="2719030"/>
                    <a:pt x="3710751" y="2719765"/>
                  </a:cubicBezTo>
                  <a:cubicBezTo>
                    <a:pt x="3711629" y="2799116"/>
                    <a:pt x="3710392" y="2863124"/>
                    <a:pt x="3714677" y="3041292"/>
                  </a:cubicBezTo>
                  <a:cubicBezTo>
                    <a:pt x="3714731" y="3044644"/>
                    <a:pt x="3739689" y="3045755"/>
                    <a:pt x="3431053" y="3047082"/>
                  </a:cubicBezTo>
                  <a:close/>
                  <a:moveTo>
                    <a:pt x="3424742" y="2703955"/>
                  </a:moveTo>
                  <a:cubicBezTo>
                    <a:pt x="3422429" y="2566278"/>
                    <a:pt x="3423666" y="2568501"/>
                    <a:pt x="3420690" y="2377212"/>
                  </a:cubicBezTo>
                  <a:cubicBezTo>
                    <a:pt x="3756094" y="2377158"/>
                    <a:pt x="3704798" y="2359341"/>
                    <a:pt x="3705892" y="2429856"/>
                  </a:cubicBezTo>
                  <a:cubicBezTo>
                    <a:pt x="3707577" y="2538388"/>
                    <a:pt x="3708097" y="2548103"/>
                    <a:pt x="3710105" y="2674344"/>
                  </a:cubicBezTo>
                  <a:cubicBezTo>
                    <a:pt x="3710733" y="2713133"/>
                    <a:pt x="3756291" y="2703597"/>
                    <a:pt x="3424742" y="2703955"/>
                  </a:cubicBezTo>
                  <a:close/>
                  <a:moveTo>
                    <a:pt x="3420780" y="3405282"/>
                  </a:moveTo>
                  <a:cubicBezTo>
                    <a:pt x="3422591" y="3525483"/>
                    <a:pt x="3427055" y="3607953"/>
                    <a:pt x="3427145" y="3730986"/>
                  </a:cubicBezTo>
                  <a:cubicBezTo>
                    <a:pt x="3332890" y="3731165"/>
                    <a:pt x="3295579" y="3729875"/>
                    <a:pt x="3141423" y="3729875"/>
                  </a:cubicBezTo>
                  <a:cubicBezTo>
                    <a:pt x="3137765" y="3596034"/>
                    <a:pt x="3139630" y="3525519"/>
                    <a:pt x="3137658" y="3405211"/>
                  </a:cubicBezTo>
                  <a:cubicBezTo>
                    <a:pt x="3174395" y="3405444"/>
                    <a:pt x="3182158" y="3405390"/>
                    <a:pt x="3420780" y="3405282"/>
                  </a:cubicBezTo>
                  <a:close/>
                  <a:moveTo>
                    <a:pt x="3192844" y="3388738"/>
                  </a:moveTo>
                  <a:cubicBezTo>
                    <a:pt x="3122185" y="3388738"/>
                    <a:pt x="3138662" y="3408957"/>
                    <a:pt x="3134932" y="3285386"/>
                  </a:cubicBezTo>
                  <a:cubicBezTo>
                    <a:pt x="3132727" y="3212506"/>
                    <a:pt x="3131131" y="3130627"/>
                    <a:pt x="3131508" y="3063267"/>
                  </a:cubicBezTo>
                  <a:cubicBezTo>
                    <a:pt x="3141351" y="3063321"/>
                    <a:pt x="3380528" y="3063841"/>
                    <a:pt x="3416656" y="3063787"/>
                  </a:cubicBezTo>
                  <a:cubicBezTo>
                    <a:pt x="3420869" y="3297700"/>
                    <a:pt x="3418682" y="3260041"/>
                    <a:pt x="3420529" y="3388649"/>
                  </a:cubicBezTo>
                  <a:lnTo>
                    <a:pt x="3192844" y="3388738"/>
                  </a:lnTo>
                  <a:close/>
                  <a:moveTo>
                    <a:pt x="3132153" y="4019533"/>
                  </a:moveTo>
                  <a:cubicBezTo>
                    <a:pt x="3132225" y="4085351"/>
                    <a:pt x="3183467" y="4075242"/>
                    <a:pt x="2870260" y="4073987"/>
                  </a:cubicBezTo>
                  <a:cubicBezTo>
                    <a:pt x="2849336" y="4073897"/>
                    <a:pt x="2842164" y="4121487"/>
                    <a:pt x="2844387" y="3775224"/>
                  </a:cubicBezTo>
                  <a:cubicBezTo>
                    <a:pt x="2844621" y="3737063"/>
                    <a:pt x="2799349" y="3746527"/>
                    <a:pt x="3127223" y="3746527"/>
                  </a:cubicBezTo>
                  <a:cubicBezTo>
                    <a:pt x="3129697" y="3828638"/>
                    <a:pt x="3132010" y="3889742"/>
                    <a:pt x="3132153" y="4019533"/>
                  </a:cubicBezTo>
                  <a:close/>
                  <a:moveTo>
                    <a:pt x="2844513" y="3730036"/>
                  </a:moveTo>
                  <a:cubicBezTo>
                    <a:pt x="2844280" y="3577321"/>
                    <a:pt x="2838991" y="3525645"/>
                    <a:pt x="2837467" y="3405444"/>
                  </a:cubicBezTo>
                  <a:cubicBezTo>
                    <a:pt x="2971704" y="3403759"/>
                    <a:pt x="2915657" y="3403347"/>
                    <a:pt x="3122956" y="3405103"/>
                  </a:cubicBezTo>
                  <a:cubicBezTo>
                    <a:pt x="3125053" y="3533693"/>
                    <a:pt x="3122938" y="3590800"/>
                    <a:pt x="3126703" y="3729875"/>
                  </a:cubicBezTo>
                  <a:cubicBezTo>
                    <a:pt x="2872124" y="3729893"/>
                    <a:pt x="2948378" y="3729875"/>
                    <a:pt x="2844513" y="3730036"/>
                  </a:cubicBezTo>
                  <a:close/>
                  <a:moveTo>
                    <a:pt x="3085376" y="3388039"/>
                  </a:moveTo>
                  <a:cubicBezTo>
                    <a:pt x="3016455" y="3387107"/>
                    <a:pt x="2940740" y="3387017"/>
                    <a:pt x="2870134" y="3388254"/>
                  </a:cubicBezTo>
                  <a:cubicBezTo>
                    <a:pt x="2815880" y="3389204"/>
                    <a:pt x="2845822" y="3430233"/>
                    <a:pt x="2833684" y="3062443"/>
                  </a:cubicBezTo>
                  <a:cubicBezTo>
                    <a:pt x="3075066" y="3061887"/>
                    <a:pt x="3005106" y="3062192"/>
                    <a:pt x="3116824" y="3063142"/>
                  </a:cubicBezTo>
                  <a:cubicBezTo>
                    <a:pt x="3114816" y="3429928"/>
                    <a:pt x="3147429" y="3388792"/>
                    <a:pt x="3085376" y="3388039"/>
                  </a:cubicBezTo>
                  <a:close/>
                  <a:moveTo>
                    <a:pt x="3116967" y="3040987"/>
                  </a:moveTo>
                  <a:cubicBezTo>
                    <a:pt x="3116895" y="3050075"/>
                    <a:pt x="3145869" y="3044590"/>
                    <a:pt x="2870188" y="3045683"/>
                  </a:cubicBezTo>
                  <a:cubicBezTo>
                    <a:pt x="2819430" y="3045827"/>
                    <a:pt x="2831998" y="3096087"/>
                    <a:pt x="2828000" y="2794276"/>
                  </a:cubicBezTo>
                  <a:cubicBezTo>
                    <a:pt x="2826871" y="2705102"/>
                    <a:pt x="2815790" y="2719603"/>
                    <a:pt x="2870116" y="2720410"/>
                  </a:cubicBezTo>
                  <a:cubicBezTo>
                    <a:pt x="2937297" y="2721485"/>
                    <a:pt x="2962327" y="2721234"/>
                    <a:pt x="3113381" y="2721270"/>
                  </a:cubicBezTo>
                  <a:cubicBezTo>
                    <a:pt x="3117129" y="2958284"/>
                    <a:pt x="3117595" y="2965741"/>
                    <a:pt x="3116967" y="3040987"/>
                  </a:cubicBezTo>
                  <a:close/>
                  <a:moveTo>
                    <a:pt x="2826727" y="2703202"/>
                  </a:moveTo>
                  <a:cubicBezTo>
                    <a:pt x="2824611" y="2565615"/>
                    <a:pt x="2824056" y="2547511"/>
                    <a:pt x="2821438" y="2376674"/>
                  </a:cubicBezTo>
                  <a:cubicBezTo>
                    <a:pt x="2900901" y="2376154"/>
                    <a:pt x="2926217" y="2374559"/>
                    <a:pt x="3106909" y="2376441"/>
                  </a:cubicBezTo>
                  <a:cubicBezTo>
                    <a:pt x="3110746" y="2627131"/>
                    <a:pt x="3109509" y="2477248"/>
                    <a:pt x="3113112" y="2704636"/>
                  </a:cubicBezTo>
                  <a:cubicBezTo>
                    <a:pt x="2820846" y="2704583"/>
                    <a:pt x="2946352" y="2704314"/>
                    <a:pt x="2826727" y="2703202"/>
                  </a:cubicBezTo>
                  <a:close/>
                  <a:moveTo>
                    <a:pt x="2822066" y="3285655"/>
                  </a:moveTo>
                  <a:cubicBezTo>
                    <a:pt x="2821635" y="3418296"/>
                    <a:pt x="2882416" y="3389831"/>
                    <a:pt x="2538406" y="3389294"/>
                  </a:cubicBezTo>
                  <a:cubicBezTo>
                    <a:pt x="2534909" y="3166476"/>
                    <a:pt x="2534085" y="3112362"/>
                    <a:pt x="2533260" y="3064146"/>
                  </a:cubicBezTo>
                  <a:cubicBezTo>
                    <a:pt x="2665632" y="3064110"/>
                    <a:pt x="2604816" y="3062837"/>
                    <a:pt x="2818946" y="3062479"/>
                  </a:cubicBezTo>
                  <a:cubicBezTo>
                    <a:pt x="2820918" y="3121468"/>
                    <a:pt x="2822334" y="3199313"/>
                    <a:pt x="2822066" y="3285655"/>
                  </a:cubicBezTo>
                  <a:close/>
                  <a:moveTo>
                    <a:pt x="2762648" y="3045881"/>
                  </a:moveTo>
                  <a:cubicBezTo>
                    <a:pt x="2507549" y="3045881"/>
                    <a:pt x="2533063" y="3052746"/>
                    <a:pt x="2532848" y="3040933"/>
                  </a:cubicBezTo>
                  <a:cubicBezTo>
                    <a:pt x="2526411" y="2677642"/>
                    <a:pt x="2526249" y="2720840"/>
                    <a:pt x="2547532" y="2720840"/>
                  </a:cubicBezTo>
                  <a:cubicBezTo>
                    <a:pt x="2866154" y="2720840"/>
                    <a:pt x="2812025" y="2696140"/>
                    <a:pt x="2813298" y="2794563"/>
                  </a:cubicBezTo>
                  <a:cubicBezTo>
                    <a:pt x="2814858" y="2912308"/>
                    <a:pt x="2815647" y="2968931"/>
                    <a:pt x="2818211" y="3041435"/>
                  </a:cubicBezTo>
                  <a:cubicBezTo>
                    <a:pt x="2818426" y="3047297"/>
                    <a:pt x="2826781" y="3045881"/>
                    <a:pt x="2762648" y="3045881"/>
                  </a:cubicBezTo>
                  <a:close/>
                  <a:moveTo>
                    <a:pt x="2762648" y="2702951"/>
                  </a:moveTo>
                  <a:cubicBezTo>
                    <a:pt x="2492471" y="2702951"/>
                    <a:pt x="2530176" y="2715893"/>
                    <a:pt x="2529495" y="2674040"/>
                  </a:cubicBezTo>
                  <a:cubicBezTo>
                    <a:pt x="2524152" y="2332741"/>
                    <a:pt x="2510364" y="2376728"/>
                    <a:pt x="2547514" y="2376728"/>
                  </a:cubicBezTo>
                  <a:cubicBezTo>
                    <a:pt x="2739053" y="2376817"/>
                    <a:pt x="2770913" y="2376907"/>
                    <a:pt x="2806754" y="2376746"/>
                  </a:cubicBezTo>
                  <a:cubicBezTo>
                    <a:pt x="2812563" y="2757047"/>
                    <a:pt x="2832608" y="2702951"/>
                    <a:pt x="2762648" y="2702951"/>
                  </a:cubicBezTo>
                  <a:close/>
                  <a:moveTo>
                    <a:pt x="2523721" y="3389258"/>
                  </a:moveTo>
                  <a:cubicBezTo>
                    <a:pt x="2442358" y="3388935"/>
                    <a:pt x="2356082" y="3385064"/>
                    <a:pt x="2239810" y="3388039"/>
                  </a:cubicBezTo>
                  <a:cubicBezTo>
                    <a:pt x="2238412" y="3282267"/>
                    <a:pt x="2241155" y="3196302"/>
                    <a:pt x="2235991" y="3063411"/>
                  </a:cubicBezTo>
                  <a:cubicBezTo>
                    <a:pt x="2298099" y="3064540"/>
                    <a:pt x="2332057" y="3064217"/>
                    <a:pt x="2518540" y="3064146"/>
                  </a:cubicBezTo>
                  <a:cubicBezTo>
                    <a:pt x="2519669" y="3128369"/>
                    <a:pt x="2520207" y="3164612"/>
                    <a:pt x="2523721" y="3389258"/>
                  </a:cubicBezTo>
                  <a:close/>
                  <a:moveTo>
                    <a:pt x="2230756" y="2701876"/>
                  </a:moveTo>
                  <a:cubicBezTo>
                    <a:pt x="2229322" y="2580331"/>
                    <a:pt x="2226525" y="2541435"/>
                    <a:pt x="2224391" y="2377194"/>
                  </a:cubicBezTo>
                  <a:cubicBezTo>
                    <a:pt x="2244275" y="2377194"/>
                    <a:pt x="2427387" y="2376979"/>
                    <a:pt x="2508231" y="2376764"/>
                  </a:cubicBezTo>
                  <a:cubicBezTo>
                    <a:pt x="2510974" y="2569056"/>
                    <a:pt x="2513609" y="2563177"/>
                    <a:pt x="2515241" y="2704063"/>
                  </a:cubicBezTo>
                  <a:cubicBezTo>
                    <a:pt x="2381703" y="2703328"/>
                    <a:pt x="2510274" y="2701643"/>
                    <a:pt x="2230756" y="2701876"/>
                  </a:cubicBezTo>
                  <a:close/>
                  <a:moveTo>
                    <a:pt x="2224750" y="3388451"/>
                  </a:moveTo>
                  <a:cubicBezTo>
                    <a:pt x="2090853" y="3392305"/>
                    <a:pt x="2019244" y="3388075"/>
                    <a:pt x="1943313" y="3387448"/>
                  </a:cubicBezTo>
                  <a:cubicBezTo>
                    <a:pt x="1937235" y="3002342"/>
                    <a:pt x="1914232" y="3064576"/>
                    <a:pt x="2010010" y="3063034"/>
                  </a:cubicBezTo>
                  <a:cubicBezTo>
                    <a:pt x="2080759" y="3061887"/>
                    <a:pt x="2148245" y="3061780"/>
                    <a:pt x="2221272" y="3063160"/>
                  </a:cubicBezTo>
                  <a:cubicBezTo>
                    <a:pt x="2224606" y="3148641"/>
                    <a:pt x="2226023" y="3388398"/>
                    <a:pt x="2224750" y="3388451"/>
                  </a:cubicBezTo>
                  <a:close/>
                  <a:moveTo>
                    <a:pt x="2117443" y="2701966"/>
                  </a:moveTo>
                  <a:cubicBezTo>
                    <a:pt x="2017505" y="2701966"/>
                    <a:pt x="2014457" y="2703131"/>
                    <a:pt x="1931121" y="2703364"/>
                  </a:cubicBezTo>
                  <a:cubicBezTo>
                    <a:pt x="1927966" y="2475455"/>
                    <a:pt x="1927374" y="2435322"/>
                    <a:pt x="1926370" y="2378717"/>
                  </a:cubicBezTo>
                  <a:cubicBezTo>
                    <a:pt x="2255893" y="2377714"/>
                    <a:pt x="2209295" y="2356204"/>
                    <a:pt x="2210460" y="2429873"/>
                  </a:cubicBezTo>
                  <a:cubicBezTo>
                    <a:pt x="2215624" y="2759485"/>
                    <a:pt x="2243145" y="2701858"/>
                    <a:pt x="2117443" y="2701966"/>
                  </a:cubicBezTo>
                  <a:close/>
                  <a:moveTo>
                    <a:pt x="1928647" y="3387358"/>
                  </a:moveTo>
                  <a:cubicBezTo>
                    <a:pt x="1791792" y="3386677"/>
                    <a:pt x="1783312" y="3391032"/>
                    <a:pt x="1644055" y="3389796"/>
                  </a:cubicBezTo>
                  <a:cubicBezTo>
                    <a:pt x="1637295" y="3011358"/>
                    <a:pt x="1614848" y="3061654"/>
                    <a:pt x="1687372" y="3061654"/>
                  </a:cubicBezTo>
                  <a:cubicBezTo>
                    <a:pt x="1793191" y="3061654"/>
                    <a:pt x="1795378" y="3063895"/>
                    <a:pt x="1902363" y="3063895"/>
                  </a:cubicBezTo>
                  <a:cubicBezTo>
                    <a:pt x="1930978" y="3063895"/>
                    <a:pt x="1922838" y="3019532"/>
                    <a:pt x="1928647" y="3387358"/>
                  </a:cubicBezTo>
                  <a:close/>
                  <a:moveTo>
                    <a:pt x="1902363" y="3047261"/>
                  </a:moveTo>
                  <a:cubicBezTo>
                    <a:pt x="1900767" y="3047261"/>
                    <a:pt x="1636937" y="3046418"/>
                    <a:pt x="1636919" y="3041113"/>
                  </a:cubicBezTo>
                  <a:cubicBezTo>
                    <a:pt x="1636148" y="2671154"/>
                    <a:pt x="1604915" y="2721019"/>
                    <a:pt x="1687372" y="2721019"/>
                  </a:cubicBezTo>
                  <a:cubicBezTo>
                    <a:pt x="1962587" y="2721019"/>
                    <a:pt x="1916778" y="2695190"/>
                    <a:pt x="1917298" y="2796552"/>
                  </a:cubicBezTo>
                  <a:cubicBezTo>
                    <a:pt x="1918804" y="3085404"/>
                    <a:pt x="1933237" y="3047261"/>
                    <a:pt x="1902363" y="3047261"/>
                  </a:cubicBezTo>
                  <a:close/>
                  <a:moveTo>
                    <a:pt x="1902363" y="2703417"/>
                  </a:moveTo>
                  <a:cubicBezTo>
                    <a:pt x="1588958" y="2703417"/>
                    <a:pt x="1630930" y="2717255"/>
                    <a:pt x="1630249" y="2674111"/>
                  </a:cubicBezTo>
                  <a:cubicBezTo>
                    <a:pt x="1628331" y="2552010"/>
                    <a:pt x="1630769" y="2551939"/>
                    <a:pt x="1628851" y="2429551"/>
                  </a:cubicBezTo>
                  <a:cubicBezTo>
                    <a:pt x="1627829" y="2364360"/>
                    <a:pt x="1616013" y="2377678"/>
                    <a:pt x="1687372" y="2377678"/>
                  </a:cubicBezTo>
                  <a:cubicBezTo>
                    <a:pt x="1957011" y="2377678"/>
                    <a:pt x="1911488" y="2362191"/>
                    <a:pt x="1912546" y="2429838"/>
                  </a:cubicBezTo>
                  <a:cubicBezTo>
                    <a:pt x="1917549" y="2745630"/>
                    <a:pt x="1920937" y="2703417"/>
                    <a:pt x="1902363" y="2703417"/>
                  </a:cubicBezTo>
                  <a:close/>
                  <a:moveTo>
                    <a:pt x="1629353" y="3389635"/>
                  </a:moveTo>
                  <a:cubicBezTo>
                    <a:pt x="1522888" y="3388272"/>
                    <a:pt x="1596291" y="3386731"/>
                    <a:pt x="1345083" y="3387699"/>
                  </a:cubicBezTo>
                  <a:cubicBezTo>
                    <a:pt x="1338736" y="3013921"/>
                    <a:pt x="1325899" y="3061654"/>
                    <a:pt x="1364913" y="3061331"/>
                  </a:cubicBezTo>
                  <a:cubicBezTo>
                    <a:pt x="1429871" y="3060812"/>
                    <a:pt x="1482995" y="3060615"/>
                    <a:pt x="1579778" y="3061260"/>
                  </a:cubicBezTo>
                  <a:cubicBezTo>
                    <a:pt x="1632723" y="3061672"/>
                    <a:pt x="1622414" y="3006573"/>
                    <a:pt x="1629353" y="3389635"/>
                  </a:cubicBezTo>
                  <a:close/>
                  <a:moveTo>
                    <a:pt x="1335760" y="3748373"/>
                  </a:moveTo>
                  <a:cubicBezTo>
                    <a:pt x="1340493" y="4000228"/>
                    <a:pt x="1339310" y="3976837"/>
                    <a:pt x="1340386" y="4072983"/>
                  </a:cubicBezTo>
                  <a:cubicBezTo>
                    <a:pt x="1294522" y="4072356"/>
                    <a:pt x="1281559" y="4072500"/>
                    <a:pt x="1055919" y="4072446"/>
                  </a:cubicBezTo>
                  <a:cubicBezTo>
                    <a:pt x="1053929" y="3982698"/>
                    <a:pt x="1052028" y="3958375"/>
                    <a:pt x="1050522" y="3746993"/>
                  </a:cubicBezTo>
                  <a:cubicBezTo>
                    <a:pt x="1052512" y="3747011"/>
                    <a:pt x="1334272" y="3748373"/>
                    <a:pt x="1335760" y="3748373"/>
                  </a:cubicBezTo>
                  <a:close/>
                  <a:moveTo>
                    <a:pt x="1050396" y="3730359"/>
                  </a:moveTo>
                  <a:cubicBezTo>
                    <a:pt x="1049984" y="3685369"/>
                    <a:pt x="1049536" y="3661924"/>
                    <a:pt x="1045627" y="3407792"/>
                  </a:cubicBezTo>
                  <a:cubicBezTo>
                    <a:pt x="1045502" y="3399421"/>
                    <a:pt x="1030710" y="3405390"/>
                    <a:pt x="1330668" y="3404404"/>
                  </a:cubicBezTo>
                  <a:cubicBezTo>
                    <a:pt x="1332515" y="3515894"/>
                    <a:pt x="1332604" y="3573754"/>
                    <a:pt x="1335455" y="3731739"/>
                  </a:cubicBezTo>
                  <a:cubicBezTo>
                    <a:pt x="1333985" y="3731721"/>
                    <a:pt x="1051759" y="3730359"/>
                    <a:pt x="1050396" y="3730359"/>
                  </a:cubicBezTo>
                  <a:close/>
                  <a:moveTo>
                    <a:pt x="1257337" y="4089133"/>
                  </a:moveTo>
                  <a:cubicBezTo>
                    <a:pt x="1366383" y="4089133"/>
                    <a:pt x="1338198" y="4029893"/>
                    <a:pt x="1343774" y="4386624"/>
                  </a:cubicBezTo>
                  <a:cubicBezTo>
                    <a:pt x="1344491" y="4432224"/>
                    <a:pt x="1382161" y="4415501"/>
                    <a:pt x="1060670" y="4414335"/>
                  </a:cubicBezTo>
                  <a:cubicBezTo>
                    <a:pt x="1058554" y="4304190"/>
                    <a:pt x="1058913" y="4219856"/>
                    <a:pt x="1056277" y="4089097"/>
                  </a:cubicBezTo>
                  <a:lnTo>
                    <a:pt x="1257337" y="4089133"/>
                  </a:lnTo>
                  <a:close/>
                  <a:moveTo>
                    <a:pt x="1579868" y="3044608"/>
                  </a:moveTo>
                  <a:cubicBezTo>
                    <a:pt x="1514049" y="3044088"/>
                    <a:pt x="1439857" y="3044034"/>
                    <a:pt x="1364769" y="3044644"/>
                  </a:cubicBezTo>
                  <a:cubicBezTo>
                    <a:pt x="1326974" y="3044949"/>
                    <a:pt x="1339041" y="3094438"/>
                    <a:pt x="1333554" y="2719083"/>
                  </a:cubicBezTo>
                  <a:cubicBezTo>
                    <a:pt x="1445218" y="2721485"/>
                    <a:pt x="1378969" y="2721754"/>
                    <a:pt x="1616408" y="2721091"/>
                  </a:cubicBezTo>
                  <a:cubicBezTo>
                    <a:pt x="1623974" y="3095836"/>
                    <a:pt x="1638461" y="3045002"/>
                    <a:pt x="1579868" y="3044608"/>
                  </a:cubicBezTo>
                  <a:close/>
                  <a:moveTo>
                    <a:pt x="1330399" y="3387752"/>
                  </a:moveTo>
                  <a:cubicBezTo>
                    <a:pt x="1157847" y="3388380"/>
                    <a:pt x="1171097" y="3386874"/>
                    <a:pt x="1045287" y="3386856"/>
                  </a:cubicBezTo>
                  <a:cubicBezTo>
                    <a:pt x="1039334" y="3038836"/>
                    <a:pt x="1035945" y="3062425"/>
                    <a:pt x="1042310" y="3062407"/>
                  </a:cubicBezTo>
                  <a:cubicBezTo>
                    <a:pt x="1044426" y="3062407"/>
                    <a:pt x="1322384" y="3061618"/>
                    <a:pt x="1323944" y="3061600"/>
                  </a:cubicBezTo>
                  <a:cubicBezTo>
                    <a:pt x="1326741" y="3234284"/>
                    <a:pt x="1329628" y="3343282"/>
                    <a:pt x="1330399" y="3387752"/>
                  </a:cubicBezTo>
                  <a:close/>
                  <a:moveTo>
                    <a:pt x="1038653" y="3041023"/>
                  </a:moveTo>
                  <a:cubicBezTo>
                    <a:pt x="1037667" y="2968842"/>
                    <a:pt x="1031911" y="2719657"/>
                    <a:pt x="1042328" y="2719657"/>
                  </a:cubicBezTo>
                  <a:cubicBezTo>
                    <a:pt x="1374397" y="2719657"/>
                    <a:pt x="1318637" y="2693362"/>
                    <a:pt x="1319928" y="2796606"/>
                  </a:cubicBezTo>
                  <a:cubicBezTo>
                    <a:pt x="1321040" y="2885637"/>
                    <a:pt x="1321721" y="2922919"/>
                    <a:pt x="1323693" y="3044949"/>
                  </a:cubicBezTo>
                  <a:cubicBezTo>
                    <a:pt x="1003296" y="3046777"/>
                    <a:pt x="1038742" y="3047673"/>
                    <a:pt x="1038653" y="3041023"/>
                  </a:cubicBezTo>
                  <a:close/>
                  <a:moveTo>
                    <a:pt x="1257337" y="2701715"/>
                  </a:moveTo>
                  <a:cubicBezTo>
                    <a:pt x="994618" y="2701715"/>
                    <a:pt x="1036268" y="2716216"/>
                    <a:pt x="1035605" y="2674040"/>
                  </a:cubicBezTo>
                  <a:cubicBezTo>
                    <a:pt x="1030405" y="2341345"/>
                    <a:pt x="1021136" y="2377158"/>
                    <a:pt x="1042310" y="2377158"/>
                  </a:cubicBezTo>
                  <a:cubicBezTo>
                    <a:pt x="1363048" y="2377158"/>
                    <a:pt x="1312667" y="2361062"/>
                    <a:pt x="1313743" y="2429873"/>
                  </a:cubicBezTo>
                  <a:cubicBezTo>
                    <a:pt x="1318817" y="2753140"/>
                    <a:pt x="1335616" y="2701715"/>
                    <a:pt x="1257337" y="2701715"/>
                  </a:cubicBezTo>
                  <a:close/>
                  <a:moveTo>
                    <a:pt x="1030871" y="3403508"/>
                  </a:moveTo>
                  <a:cubicBezTo>
                    <a:pt x="1030889" y="3405085"/>
                    <a:pt x="1035228" y="3678719"/>
                    <a:pt x="1035694" y="3730359"/>
                  </a:cubicBezTo>
                  <a:cubicBezTo>
                    <a:pt x="946675" y="3730323"/>
                    <a:pt x="1052835" y="3730162"/>
                    <a:pt x="752357" y="3729373"/>
                  </a:cubicBezTo>
                  <a:cubicBezTo>
                    <a:pt x="751712" y="3679328"/>
                    <a:pt x="750977" y="3635127"/>
                    <a:pt x="747409" y="3407810"/>
                  </a:cubicBezTo>
                  <a:cubicBezTo>
                    <a:pt x="747373" y="3404494"/>
                    <a:pt x="722774" y="3403777"/>
                    <a:pt x="1030871" y="3403508"/>
                  </a:cubicBezTo>
                  <a:close/>
                  <a:moveTo>
                    <a:pt x="1035838" y="3746993"/>
                  </a:moveTo>
                  <a:cubicBezTo>
                    <a:pt x="1037451" y="3967570"/>
                    <a:pt x="1039262" y="3983935"/>
                    <a:pt x="1041217" y="4072446"/>
                  </a:cubicBezTo>
                  <a:cubicBezTo>
                    <a:pt x="1039675" y="4072446"/>
                    <a:pt x="759350" y="4072983"/>
                    <a:pt x="757234" y="4073001"/>
                  </a:cubicBezTo>
                  <a:cubicBezTo>
                    <a:pt x="752536" y="3768054"/>
                    <a:pt x="754150" y="3874274"/>
                    <a:pt x="752554" y="3746007"/>
                  </a:cubicBezTo>
                  <a:cubicBezTo>
                    <a:pt x="1022875" y="3746634"/>
                    <a:pt x="935810" y="3746957"/>
                    <a:pt x="1035838" y="3746993"/>
                  </a:cubicBezTo>
                  <a:close/>
                  <a:moveTo>
                    <a:pt x="1041575" y="4089097"/>
                  </a:moveTo>
                  <a:cubicBezTo>
                    <a:pt x="1044372" y="4227635"/>
                    <a:pt x="1043565" y="4287359"/>
                    <a:pt x="1045986" y="4414299"/>
                  </a:cubicBezTo>
                  <a:cubicBezTo>
                    <a:pt x="1044193" y="4414299"/>
                    <a:pt x="1013247" y="4414174"/>
                    <a:pt x="761250" y="4414909"/>
                  </a:cubicBezTo>
                  <a:cubicBezTo>
                    <a:pt x="758794" y="4263914"/>
                    <a:pt x="760515" y="4286087"/>
                    <a:pt x="757503" y="4089653"/>
                  </a:cubicBezTo>
                  <a:cubicBezTo>
                    <a:pt x="761035" y="4089653"/>
                    <a:pt x="1024291" y="4089097"/>
                    <a:pt x="1041575" y="4089097"/>
                  </a:cubicBezTo>
                  <a:close/>
                  <a:moveTo>
                    <a:pt x="1042310" y="4430933"/>
                  </a:moveTo>
                  <a:cubicBezTo>
                    <a:pt x="1048353" y="4430933"/>
                    <a:pt x="1045574" y="4422294"/>
                    <a:pt x="1048568" y="4509083"/>
                  </a:cubicBezTo>
                  <a:cubicBezTo>
                    <a:pt x="1058160" y="4787682"/>
                    <a:pt x="1056026" y="4759577"/>
                    <a:pt x="1042310" y="4759577"/>
                  </a:cubicBezTo>
                  <a:cubicBezTo>
                    <a:pt x="1040535" y="4759577"/>
                    <a:pt x="767669" y="4759631"/>
                    <a:pt x="767490" y="4753178"/>
                  </a:cubicBezTo>
                  <a:cubicBezTo>
                    <a:pt x="765248" y="4673916"/>
                    <a:pt x="765428" y="4670636"/>
                    <a:pt x="761537" y="4431579"/>
                  </a:cubicBezTo>
                  <a:cubicBezTo>
                    <a:pt x="763527" y="4431579"/>
                    <a:pt x="1040715" y="4430933"/>
                    <a:pt x="1042310" y="4430933"/>
                  </a:cubicBezTo>
                  <a:close/>
                  <a:moveTo>
                    <a:pt x="827391" y="4774203"/>
                  </a:moveTo>
                  <a:cubicBezTo>
                    <a:pt x="934412" y="4774203"/>
                    <a:pt x="934788" y="4776229"/>
                    <a:pt x="1042328" y="4776229"/>
                  </a:cubicBezTo>
                  <a:cubicBezTo>
                    <a:pt x="1059648" y="4776229"/>
                    <a:pt x="1051060" y="4740326"/>
                    <a:pt x="1056116" y="5099674"/>
                  </a:cubicBezTo>
                  <a:cubicBezTo>
                    <a:pt x="1049124" y="5099656"/>
                    <a:pt x="775952" y="5101198"/>
                    <a:pt x="774625" y="5101215"/>
                  </a:cubicBezTo>
                  <a:cubicBezTo>
                    <a:pt x="768225" y="4716021"/>
                    <a:pt x="747803" y="4774203"/>
                    <a:pt x="827391" y="4774203"/>
                  </a:cubicBezTo>
                  <a:close/>
                  <a:moveTo>
                    <a:pt x="1061011" y="4430969"/>
                  </a:moveTo>
                  <a:cubicBezTo>
                    <a:pt x="1156538" y="4431346"/>
                    <a:pt x="1150801" y="4434052"/>
                    <a:pt x="1257337" y="4434052"/>
                  </a:cubicBezTo>
                  <a:cubicBezTo>
                    <a:pt x="1371905" y="4434052"/>
                    <a:pt x="1341874" y="4366137"/>
                    <a:pt x="1351556" y="4753680"/>
                  </a:cubicBezTo>
                  <a:cubicBezTo>
                    <a:pt x="1351735" y="4760903"/>
                    <a:pt x="1387540" y="4759003"/>
                    <a:pt x="1067609" y="4759559"/>
                  </a:cubicBezTo>
                  <a:cubicBezTo>
                    <a:pt x="1066856" y="4573199"/>
                    <a:pt x="1062588" y="4504352"/>
                    <a:pt x="1061011" y="4430969"/>
                  </a:cubicBezTo>
                  <a:close/>
                  <a:moveTo>
                    <a:pt x="1352111" y="4775727"/>
                  </a:moveTo>
                  <a:cubicBezTo>
                    <a:pt x="1356863" y="4970331"/>
                    <a:pt x="1353331" y="4983470"/>
                    <a:pt x="1354855" y="5101108"/>
                  </a:cubicBezTo>
                  <a:cubicBezTo>
                    <a:pt x="1091204" y="5101287"/>
                    <a:pt x="1193329" y="5100050"/>
                    <a:pt x="1070782" y="5099692"/>
                  </a:cubicBezTo>
                  <a:cubicBezTo>
                    <a:pt x="1070764" y="5098276"/>
                    <a:pt x="1067716" y="4777591"/>
                    <a:pt x="1067698" y="4776193"/>
                  </a:cubicBezTo>
                  <a:cubicBezTo>
                    <a:pt x="1148326" y="4776067"/>
                    <a:pt x="1233061" y="4774508"/>
                    <a:pt x="1352111" y="4775727"/>
                  </a:cubicBezTo>
                  <a:close/>
                  <a:moveTo>
                    <a:pt x="1355106" y="5117742"/>
                  </a:moveTo>
                  <a:cubicBezTo>
                    <a:pt x="1355123" y="5119068"/>
                    <a:pt x="1359409" y="5392935"/>
                    <a:pt x="1360681" y="5443822"/>
                  </a:cubicBezTo>
                  <a:cubicBezTo>
                    <a:pt x="1206722" y="5442818"/>
                    <a:pt x="1143898" y="5444395"/>
                    <a:pt x="1077093" y="5444593"/>
                  </a:cubicBezTo>
                  <a:cubicBezTo>
                    <a:pt x="1077075" y="5443320"/>
                    <a:pt x="1071141" y="5122115"/>
                    <a:pt x="1071051" y="5116344"/>
                  </a:cubicBezTo>
                  <a:cubicBezTo>
                    <a:pt x="1205898" y="5116774"/>
                    <a:pt x="1082472" y="5117939"/>
                    <a:pt x="1355106" y="5117742"/>
                  </a:cubicBezTo>
                  <a:close/>
                  <a:moveTo>
                    <a:pt x="1361094" y="5460492"/>
                  </a:moveTo>
                  <a:cubicBezTo>
                    <a:pt x="1366742" y="5668110"/>
                    <a:pt x="1365254" y="5689978"/>
                    <a:pt x="1366186" y="5786124"/>
                  </a:cubicBezTo>
                  <a:cubicBezTo>
                    <a:pt x="1256638" y="5784887"/>
                    <a:pt x="1122239" y="5786213"/>
                    <a:pt x="1081827" y="5786321"/>
                  </a:cubicBezTo>
                  <a:cubicBezTo>
                    <a:pt x="1080912" y="5694781"/>
                    <a:pt x="1082203" y="5698742"/>
                    <a:pt x="1077398" y="5461227"/>
                  </a:cubicBezTo>
                  <a:cubicBezTo>
                    <a:pt x="1165700" y="5461011"/>
                    <a:pt x="1198493" y="5459434"/>
                    <a:pt x="1361094" y="5460492"/>
                  </a:cubicBezTo>
                  <a:close/>
                  <a:moveTo>
                    <a:pt x="1364769" y="5802811"/>
                  </a:moveTo>
                  <a:cubicBezTo>
                    <a:pt x="1368409" y="5802829"/>
                    <a:pt x="1364536" y="5783901"/>
                    <a:pt x="1371296" y="6127619"/>
                  </a:cubicBezTo>
                  <a:cubicBezTo>
                    <a:pt x="1208282" y="6126705"/>
                    <a:pt x="1162562" y="6127691"/>
                    <a:pt x="1088909" y="6127888"/>
                  </a:cubicBezTo>
                  <a:cubicBezTo>
                    <a:pt x="1086363" y="5958341"/>
                    <a:pt x="1083871" y="5966551"/>
                    <a:pt x="1081988" y="5802991"/>
                  </a:cubicBezTo>
                  <a:cubicBezTo>
                    <a:pt x="1171419" y="5802794"/>
                    <a:pt x="1231088" y="5801539"/>
                    <a:pt x="1364769" y="5802811"/>
                  </a:cubicBezTo>
                  <a:close/>
                  <a:moveTo>
                    <a:pt x="1369808" y="5120341"/>
                  </a:moveTo>
                  <a:cubicBezTo>
                    <a:pt x="1369736" y="5115662"/>
                    <a:pt x="1347127" y="5118029"/>
                    <a:pt x="1656587" y="5118710"/>
                  </a:cubicBezTo>
                  <a:cubicBezTo>
                    <a:pt x="1657017" y="5145292"/>
                    <a:pt x="1660460" y="5435774"/>
                    <a:pt x="1660514" y="5443804"/>
                  </a:cubicBezTo>
                  <a:cubicBezTo>
                    <a:pt x="1575224" y="5443858"/>
                    <a:pt x="1483157" y="5444611"/>
                    <a:pt x="1375330" y="5443912"/>
                  </a:cubicBezTo>
                  <a:cubicBezTo>
                    <a:pt x="1374218" y="5398133"/>
                    <a:pt x="1373967" y="5374993"/>
                    <a:pt x="1369808" y="5120341"/>
                  </a:cubicBezTo>
                  <a:close/>
                  <a:moveTo>
                    <a:pt x="1660621" y="5460456"/>
                  </a:moveTo>
                  <a:cubicBezTo>
                    <a:pt x="1661285" y="5644450"/>
                    <a:pt x="1663257" y="5684349"/>
                    <a:pt x="1665283" y="5786823"/>
                  </a:cubicBezTo>
                  <a:cubicBezTo>
                    <a:pt x="1443031" y="5786644"/>
                    <a:pt x="1429835" y="5786716"/>
                    <a:pt x="1380888" y="5786268"/>
                  </a:cubicBezTo>
                  <a:cubicBezTo>
                    <a:pt x="1380045" y="5695964"/>
                    <a:pt x="1381318" y="5665403"/>
                    <a:pt x="1375796" y="5460581"/>
                  </a:cubicBezTo>
                  <a:cubicBezTo>
                    <a:pt x="1479912" y="5461227"/>
                    <a:pt x="1594767" y="5460510"/>
                    <a:pt x="1660621" y="5460456"/>
                  </a:cubicBezTo>
                  <a:close/>
                  <a:moveTo>
                    <a:pt x="1472328" y="5803313"/>
                  </a:moveTo>
                  <a:cubicBezTo>
                    <a:pt x="1702737" y="5803510"/>
                    <a:pt x="1665391" y="5786428"/>
                    <a:pt x="1666448" y="5854756"/>
                  </a:cubicBezTo>
                  <a:cubicBezTo>
                    <a:pt x="1668134" y="5962518"/>
                    <a:pt x="1667972" y="5978614"/>
                    <a:pt x="1669855" y="6099496"/>
                  </a:cubicBezTo>
                  <a:cubicBezTo>
                    <a:pt x="1670447" y="6137567"/>
                    <a:pt x="1716238" y="6129393"/>
                    <a:pt x="1385962" y="6127691"/>
                  </a:cubicBezTo>
                  <a:cubicBezTo>
                    <a:pt x="1385532" y="6105984"/>
                    <a:pt x="1385818" y="6123765"/>
                    <a:pt x="1381713" y="5854470"/>
                  </a:cubicBezTo>
                  <a:cubicBezTo>
                    <a:pt x="1380727" y="5789153"/>
                    <a:pt x="1362779" y="5803313"/>
                    <a:pt x="1472328" y="5803313"/>
                  </a:cubicBezTo>
                  <a:close/>
                  <a:moveTo>
                    <a:pt x="1663347" y="4774095"/>
                  </a:moveTo>
                  <a:cubicBezTo>
                    <a:pt x="1664620" y="4774095"/>
                    <a:pt x="1889776" y="4773594"/>
                    <a:pt x="1948835" y="4773683"/>
                  </a:cubicBezTo>
                  <a:cubicBezTo>
                    <a:pt x="1953389" y="5159577"/>
                    <a:pt x="1968773" y="5100445"/>
                    <a:pt x="1902363" y="5100445"/>
                  </a:cubicBezTo>
                  <a:cubicBezTo>
                    <a:pt x="1795324" y="5100445"/>
                    <a:pt x="1792976" y="5102112"/>
                    <a:pt x="1687372" y="5102112"/>
                  </a:cubicBezTo>
                  <a:cubicBezTo>
                    <a:pt x="1665982" y="5102112"/>
                    <a:pt x="1670213" y="5145632"/>
                    <a:pt x="1663347" y="4774095"/>
                  </a:cubicBezTo>
                  <a:close/>
                  <a:moveTo>
                    <a:pt x="1687372" y="5118745"/>
                  </a:moveTo>
                  <a:cubicBezTo>
                    <a:pt x="1974474" y="5118745"/>
                    <a:pt x="1952851" y="5113260"/>
                    <a:pt x="1952977" y="5120628"/>
                  </a:cubicBezTo>
                  <a:cubicBezTo>
                    <a:pt x="1958930" y="5499423"/>
                    <a:pt x="1981269" y="5444861"/>
                    <a:pt x="1902363" y="5444916"/>
                  </a:cubicBezTo>
                  <a:cubicBezTo>
                    <a:pt x="1797422" y="5444916"/>
                    <a:pt x="1797494" y="5443804"/>
                    <a:pt x="1687372" y="5443804"/>
                  </a:cubicBezTo>
                  <a:cubicBezTo>
                    <a:pt x="1670895" y="5443804"/>
                    <a:pt x="1675736" y="5455742"/>
                    <a:pt x="1674319" y="5365045"/>
                  </a:cubicBezTo>
                  <a:cubicBezTo>
                    <a:pt x="1669873" y="5080871"/>
                    <a:pt x="1665086" y="5118745"/>
                    <a:pt x="1687372" y="5118745"/>
                  </a:cubicBezTo>
                  <a:close/>
                  <a:moveTo>
                    <a:pt x="1687372" y="5460456"/>
                  </a:moveTo>
                  <a:cubicBezTo>
                    <a:pt x="2002964" y="5460456"/>
                    <a:pt x="1959575" y="5453125"/>
                    <a:pt x="1960436" y="5487773"/>
                  </a:cubicBezTo>
                  <a:cubicBezTo>
                    <a:pt x="1968970" y="5843410"/>
                    <a:pt x="1977881" y="5784977"/>
                    <a:pt x="1902363" y="5784977"/>
                  </a:cubicBezTo>
                  <a:cubicBezTo>
                    <a:pt x="1634803" y="5784977"/>
                    <a:pt x="1680559" y="5809533"/>
                    <a:pt x="1678784" y="5732046"/>
                  </a:cubicBezTo>
                  <a:cubicBezTo>
                    <a:pt x="1671773" y="5427045"/>
                    <a:pt x="1673513" y="5460456"/>
                    <a:pt x="1687372" y="5460456"/>
                  </a:cubicBezTo>
                  <a:close/>
                  <a:moveTo>
                    <a:pt x="1963501" y="4773719"/>
                  </a:moveTo>
                  <a:cubicBezTo>
                    <a:pt x="2252397" y="4774293"/>
                    <a:pt x="2121907" y="4773755"/>
                    <a:pt x="2247072" y="4774687"/>
                  </a:cubicBezTo>
                  <a:cubicBezTo>
                    <a:pt x="2257381" y="5153698"/>
                    <a:pt x="2256556" y="5101395"/>
                    <a:pt x="2225090" y="5100642"/>
                  </a:cubicBezTo>
                  <a:cubicBezTo>
                    <a:pt x="1913048" y="5093078"/>
                    <a:pt x="1967159" y="5136437"/>
                    <a:pt x="1966281" y="4998078"/>
                  </a:cubicBezTo>
                  <a:cubicBezTo>
                    <a:pt x="1965707" y="4904065"/>
                    <a:pt x="1964757" y="4878613"/>
                    <a:pt x="1963501" y="4773719"/>
                  </a:cubicBezTo>
                  <a:close/>
                  <a:moveTo>
                    <a:pt x="2009974" y="5116541"/>
                  </a:moveTo>
                  <a:cubicBezTo>
                    <a:pt x="2277265" y="5114014"/>
                    <a:pt x="2251393" y="5119319"/>
                    <a:pt x="2251429" y="5120628"/>
                  </a:cubicBezTo>
                  <a:cubicBezTo>
                    <a:pt x="2257238" y="5491895"/>
                    <a:pt x="2276440" y="5443786"/>
                    <a:pt x="2224875" y="5444270"/>
                  </a:cubicBezTo>
                  <a:cubicBezTo>
                    <a:pt x="2153373" y="5444844"/>
                    <a:pt x="2163270" y="5444701"/>
                    <a:pt x="1974116" y="5444861"/>
                  </a:cubicBezTo>
                  <a:cubicBezTo>
                    <a:pt x="1965868" y="5064452"/>
                    <a:pt x="1951937" y="5117168"/>
                    <a:pt x="2009974" y="5116541"/>
                  </a:cubicBezTo>
                  <a:close/>
                  <a:moveTo>
                    <a:pt x="2259640" y="5460653"/>
                  </a:moveTo>
                  <a:cubicBezTo>
                    <a:pt x="2264338" y="5710411"/>
                    <a:pt x="2263101" y="5688149"/>
                    <a:pt x="2264266" y="5786984"/>
                  </a:cubicBezTo>
                  <a:cubicBezTo>
                    <a:pt x="1959916" y="5785102"/>
                    <a:pt x="2205404" y="5787145"/>
                    <a:pt x="1979190" y="5785246"/>
                  </a:cubicBezTo>
                  <a:cubicBezTo>
                    <a:pt x="1978365" y="5697721"/>
                    <a:pt x="1979405" y="5672878"/>
                    <a:pt x="1974492" y="5461513"/>
                  </a:cubicBezTo>
                  <a:cubicBezTo>
                    <a:pt x="2248237" y="5461280"/>
                    <a:pt x="2138976" y="5461442"/>
                    <a:pt x="2259640" y="5460653"/>
                  </a:cubicBezTo>
                  <a:close/>
                  <a:moveTo>
                    <a:pt x="2261792" y="4774777"/>
                  </a:moveTo>
                  <a:cubicBezTo>
                    <a:pt x="2430453" y="4775781"/>
                    <a:pt x="2421793" y="4773253"/>
                    <a:pt x="2546330" y="4773217"/>
                  </a:cubicBezTo>
                  <a:cubicBezTo>
                    <a:pt x="2545685" y="5026632"/>
                    <a:pt x="2559473" y="5099978"/>
                    <a:pt x="2547549" y="5099978"/>
                  </a:cubicBezTo>
                  <a:cubicBezTo>
                    <a:pt x="2442250" y="5099978"/>
                    <a:pt x="2378709" y="5103223"/>
                    <a:pt x="2265844" y="5101484"/>
                  </a:cubicBezTo>
                  <a:cubicBezTo>
                    <a:pt x="2264392" y="4999674"/>
                    <a:pt x="2265683" y="4916989"/>
                    <a:pt x="2261792" y="4774777"/>
                  </a:cubicBezTo>
                  <a:close/>
                  <a:moveTo>
                    <a:pt x="2332469" y="5118566"/>
                  </a:moveTo>
                  <a:cubicBezTo>
                    <a:pt x="2570033" y="5118566"/>
                    <a:pt x="2552659" y="5112149"/>
                    <a:pt x="2552785" y="5120592"/>
                  </a:cubicBezTo>
                  <a:cubicBezTo>
                    <a:pt x="2558415" y="5481051"/>
                    <a:pt x="2561015" y="5442281"/>
                    <a:pt x="2547514" y="5442281"/>
                  </a:cubicBezTo>
                  <a:cubicBezTo>
                    <a:pt x="2218493" y="5442281"/>
                    <a:pt x="2274324" y="5469597"/>
                    <a:pt x="2272693" y="5365009"/>
                  </a:cubicBezTo>
                  <a:cubicBezTo>
                    <a:pt x="2268067" y="5067823"/>
                    <a:pt x="2239685" y="5118566"/>
                    <a:pt x="2332469" y="5118566"/>
                  </a:cubicBezTo>
                  <a:close/>
                  <a:moveTo>
                    <a:pt x="2332469" y="5460456"/>
                  </a:moveTo>
                  <a:cubicBezTo>
                    <a:pt x="2596281" y="5460456"/>
                    <a:pt x="2557590" y="5446188"/>
                    <a:pt x="2558594" y="5488454"/>
                  </a:cubicBezTo>
                  <a:cubicBezTo>
                    <a:pt x="2567092" y="5825163"/>
                    <a:pt x="2563560" y="5784565"/>
                    <a:pt x="2547514" y="5784565"/>
                  </a:cubicBezTo>
                  <a:cubicBezTo>
                    <a:pt x="2234360" y="5784565"/>
                    <a:pt x="2279094" y="5811129"/>
                    <a:pt x="2278430" y="5732136"/>
                  </a:cubicBezTo>
                  <a:cubicBezTo>
                    <a:pt x="2275795" y="5411827"/>
                    <a:pt x="2256467" y="5460456"/>
                    <a:pt x="2332469" y="5460456"/>
                  </a:cubicBezTo>
                  <a:close/>
                  <a:moveTo>
                    <a:pt x="2332469" y="5803815"/>
                  </a:moveTo>
                  <a:cubicBezTo>
                    <a:pt x="2601356" y="5803815"/>
                    <a:pt x="2561642" y="5780101"/>
                    <a:pt x="2562807" y="5854756"/>
                  </a:cubicBezTo>
                  <a:cubicBezTo>
                    <a:pt x="2567702" y="6167321"/>
                    <a:pt x="2580737" y="6128587"/>
                    <a:pt x="2547532" y="6128587"/>
                  </a:cubicBezTo>
                  <a:cubicBezTo>
                    <a:pt x="2241460" y="6128587"/>
                    <a:pt x="2283002" y="6137854"/>
                    <a:pt x="2282375" y="6099209"/>
                  </a:cubicBezTo>
                  <a:cubicBezTo>
                    <a:pt x="2276853" y="5746242"/>
                    <a:pt x="2266507" y="5803815"/>
                    <a:pt x="2332469" y="5803815"/>
                  </a:cubicBezTo>
                  <a:close/>
                  <a:moveTo>
                    <a:pt x="2567469" y="5120305"/>
                  </a:moveTo>
                  <a:cubicBezTo>
                    <a:pt x="2567344" y="5111719"/>
                    <a:pt x="2561552" y="5119875"/>
                    <a:pt x="2850842" y="5118584"/>
                  </a:cubicBezTo>
                  <a:cubicBezTo>
                    <a:pt x="2852635" y="5238265"/>
                    <a:pt x="2851990" y="5328694"/>
                    <a:pt x="2855038" y="5444270"/>
                  </a:cubicBezTo>
                  <a:cubicBezTo>
                    <a:pt x="2694803" y="5446063"/>
                    <a:pt x="2664843" y="5442729"/>
                    <a:pt x="2572238" y="5442334"/>
                  </a:cubicBezTo>
                  <a:cubicBezTo>
                    <a:pt x="2570051" y="5340093"/>
                    <a:pt x="2569334" y="5239628"/>
                    <a:pt x="2567469" y="5120305"/>
                  </a:cubicBezTo>
                  <a:close/>
                  <a:moveTo>
                    <a:pt x="2870224" y="4776695"/>
                  </a:moveTo>
                  <a:cubicBezTo>
                    <a:pt x="2966612" y="4776569"/>
                    <a:pt x="2897154" y="4776569"/>
                    <a:pt x="3144309" y="4776605"/>
                  </a:cubicBezTo>
                  <a:cubicBezTo>
                    <a:pt x="3147465" y="5005697"/>
                    <a:pt x="3148505" y="4979007"/>
                    <a:pt x="3150585" y="5101448"/>
                  </a:cubicBezTo>
                  <a:cubicBezTo>
                    <a:pt x="2923115" y="5101592"/>
                    <a:pt x="2914975" y="5101556"/>
                    <a:pt x="2865275" y="5101843"/>
                  </a:cubicBezTo>
                  <a:cubicBezTo>
                    <a:pt x="2859394" y="4739268"/>
                    <a:pt x="2852976" y="4776730"/>
                    <a:pt x="2870224" y="4776695"/>
                  </a:cubicBezTo>
                  <a:close/>
                  <a:moveTo>
                    <a:pt x="2870242" y="5118495"/>
                  </a:moveTo>
                  <a:cubicBezTo>
                    <a:pt x="2932169" y="5118172"/>
                    <a:pt x="2931201" y="5118244"/>
                    <a:pt x="3150836" y="5118082"/>
                  </a:cubicBezTo>
                  <a:cubicBezTo>
                    <a:pt x="3150854" y="5119570"/>
                    <a:pt x="3155121" y="5400158"/>
                    <a:pt x="3155408" y="5441886"/>
                  </a:cubicBezTo>
                  <a:cubicBezTo>
                    <a:pt x="3154045" y="5441886"/>
                    <a:pt x="2871013" y="5444073"/>
                    <a:pt x="2869722" y="5444091"/>
                  </a:cubicBezTo>
                  <a:cubicBezTo>
                    <a:pt x="2869704" y="5442818"/>
                    <a:pt x="2862048" y="5118548"/>
                    <a:pt x="2870242" y="5118495"/>
                  </a:cubicBezTo>
                  <a:close/>
                  <a:moveTo>
                    <a:pt x="2870313" y="5460743"/>
                  </a:moveTo>
                  <a:cubicBezTo>
                    <a:pt x="3201145" y="5456728"/>
                    <a:pt x="3155515" y="5449701"/>
                    <a:pt x="3155605" y="5487558"/>
                  </a:cubicBezTo>
                  <a:cubicBezTo>
                    <a:pt x="3156340" y="5840041"/>
                    <a:pt x="3183879" y="5787289"/>
                    <a:pt x="3085376" y="5786106"/>
                  </a:cubicBezTo>
                  <a:cubicBezTo>
                    <a:pt x="3017244" y="5785192"/>
                    <a:pt x="2942999" y="5785102"/>
                    <a:pt x="2875674" y="5786268"/>
                  </a:cubicBezTo>
                  <a:cubicBezTo>
                    <a:pt x="2875208" y="5741187"/>
                    <a:pt x="2872895" y="5460707"/>
                    <a:pt x="2870313" y="5460743"/>
                  </a:cubicBezTo>
                  <a:close/>
                  <a:moveTo>
                    <a:pt x="3159245" y="5803367"/>
                  </a:moveTo>
                  <a:cubicBezTo>
                    <a:pt x="3161091" y="5935470"/>
                    <a:pt x="3161916" y="5949988"/>
                    <a:pt x="3164821" y="6127368"/>
                  </a:cubicBezTo>
                  <a:cubicBezTo>
                    <a:pt x="2963062" y="6127404"/>
                    <a:pt x="2937710" y="6127081"/>
                    <a:pt x="2879870" y="6128497"/>
                  </a:cubicBezTo>
                  <a:cubicBezTo>
                    <a:pt x="2879153" y="6090103"/>
                    <a:pt x="2875871" y="5804281"/>
                    <a:pt x="2875854" y="5802937"/>
                  </a:cubicBezTo>
                  <a:cubicBezTo>
                    <a:pt x="3000301" y="5800750"/>
                    <a:pt x="3081736" y="5803116"/>
                    <a:pt x="3159245" y="5803367"/>
                  </a:cubicBezTo>
                  <a:close/>
                  <a:moveTo>
                    <a:pt x="3159011" y="4776623"/>
                  </a:moveTo>
                  <a:cubicBezTo>
                    <a:pt x="3324804" y="4776641"/>
                    <a:pt x="3308453" y="4773020"/>
                    <a:pt x="3441613" y="4773880"/>
                  </a:cubicBezTo>
                  <a:cubicBezTo>
                    <a:pt x="3442546" y="4845524"/>
                    <a:pt x="3443765" y="4926775"/>
                    <a:pt x="3445558" y="4998366"/>
                  </a:cubicBezTo>
                  <a:cubicBezTo>
                    <a:pt x="3448803" y="5132924"/>
                    <a:pt x="3501982" y="5101431"/>
                    <a:pt x="3192844" y="5101431"/>
                  </a:cubicBezTo>
                  <a:cubicBezTo>
                    <a:pt x="3155659" y="5101448"/>
                    <a:pt x="3164193" y="5154630"/>
                    <a:pt x="3159011" y="4776623"/>
                  </a:cubicBezTo>
                  <a:close/>
                  <a:moveTo>
                    <a:pt x="3192844" y="5118064"/>
                  </a:moveTo>
                  <a:cubicBezTo>
                    <a:pt x="3194440" y="5118064"/>
                    <a:pt x="3447979" y="5118333"/>
                    <a:pt x="3448014" y="5120592"/>
                  </a:cubicBezTo>
                  <a:cubicBezTo>
                    <a:pt x="3453877" y="5494261"/>
                    <a:pt x="3468561" y="5443302"/>
                    <a:pt x="3407942" y="5443302"/>
                  </a:cubicBezTo>
                  <a:cubicBezTo>
                    <a:pt x="3305763" y="5443302"/>
                    <a:pt x="3298878" y="5441815"/>
                    <a:pt x="3192844" y="5441815"/>
                  </a:cubicBezTo>
                  <a:cubicBezTo>
                    <a:pt x="3163888" y="5441815"/>
                    <a:pt x="3170648" y="5457265"/>
                    <a:pt x="3169195" y="5365009"/>
                  </a:cubicBezTo>
                  <a:cubicBezTo>
                    <a:pt x="3164588" y="5070206"/>
                    <a:pt x="3154135" y="5118100"/>
                    <a:pt x="3192844" y="5118064"/>
                  </a:cubicBezTo>
                  <a:close/>
                  <a:moveTo>
                    <a:pt x="3192844" y="5458466"/>
                  </a:moveTo>
                  <a:cubicBezTo>
                    <a:pt x="3494649" y="5458466"/>
                    <a:pt x="3452783" y="5454469"/>
                    <a:pt x="3453052" y="5487665"/>
                  </a:cubicBezTo>
                  <a:cubicBezTo>
                    <a:pt x="3453716" y="5566371"/>
                    <a:pt x="3454021" y="5578954"/>
                    <a:pt x="3457391" y="5787127"/>
                  </a:cubicBezTo>
                  <a:cubicBezTo>
                    <a:pt x="3397436" y="5787863"/>
                    <a:pt x="3354083" y="5787056"/>
                    <a:pt x="3173713" y="5786769"/>
                  </a:cubicBezTo>
                  <a:cubicBezTo>
                    <a:pt x="3168908" y="5417132"/>
                    <a:pt x="3160661" y="5458466"/>
                    <a:pt x="3192844" y="5458466"/>
                  </a:cubicBezTo>
                  <a:close/>
                  <a:moveTo>
                    <a:pt x="3192844" y="5803421"/>
                  </a:moveTo>
                  <a:cubicBezTo>
                    <a:pt x="3278654" y="5803421"/>
                    <a:pt x="3391591" y="5804568"/>
                    <a:pt x="3457660" y="5803761"/>
                  </a:cubicBezTo>
                  <a:cubicBezTo>
                    <a:pt x="3463918" y="6189046"/>
                    <a:pt x="3477938" y="6129197"/>
                    <a:pt x="3407924" y="6129197"/>
                  </a:cubicBezTo>
                  <a:cubicBezTo>
                    <a:pt x="3140831" y="6129197"/>
                    <a:pt x="3179594" y="6134520"/>
                    <a:pt x="3179056" y="6099209"/>
                  </a:cubicBezTo>
                  <a:cubicBezTo>
                    <a:pt x="3173713" y="5757750"/>
                    <a:pt x="3165663" y="5803421"/>
                    <a:pt x="3192844" y="5803421"/>
                  </a:cubicBezTo>
                  <a:close/>
                  <a:moveTo>
                    <a:pt x="3462680" y="5120305"/>
                  </a:moveTo>
                  <a:cubicBezTo>
                    <a:pt x="3462627" y="5117348"/>
                    <a:pt x="3612050" y="5116128"/>
                    <a:pt x="3730294" y="5117419"/>
                  </a:cubicBezTo>
                  <a:cubicBezTo>
                    <a:pt x="3752024" y="5117652"/>
                    <a:pt x="3747273" y="5080369"/>
                    <a:pt x="3751737" y="5365349"/>
                  </a:cubicBezTo>
                  <a:cubicBezTo>
                    <a:pt x="3753315" y="5465636"/>
                    <a:pt x="3802728" y="5441940"/>
                    <a:pt x="3515357" y="5443087"/>
                  </a:cubicBezTo>
                  <a:cubicBezTo>
                    <a:pt x="3450040" y="5443338"/>
                    <a:pt x="3468579" y="5496735"/>
                    <a:pt x="3462680" y="5120305"/>
                  </a:cubicBezTo>
                  <a:close/>
                  <a:moveTo>
                    <a:pt x="3515429" y="5459757"/>
                  </a:moveTo>
                  <a:cubicBezTo>
                    <a:pt x="3790411" y="5458645"/>
                    <a:pt x="3753261" y="5452408"/>
                    <a:pt x="3754032" y="5487683"/>
                  </a:cubicBezTo>
                  <a:cubicBezTo>
                    <a:pt x="3761616" y="5833857"/>
                    <a:pt x="3763570" y="5786644"/>
                    <a:pt x="3730509" y="5785783"/>
                  </a:cubicBezTo>
                  <a:cubicBezTo>
                    <a:pt x="3660118" y="5783848"/>
                    <a:pt x="3588455" y="5783758"/>
                    <a:pt x="3515195" y="5785855"/>
                  </a:cubicBezTo>
                  <a:cubicBezTo>
                    <a:pt x="3457660" y="5787432"/>
                    <a:pt x="3472542" y="5816972"/>
                    <a:pt x="3469189" y="5609784"/>
                  </a:cubicBezTo>
                  <a:cubicBezTo>
                    <a:pt x="3466374" y="5429536"/>
                    <a:pt x="3456513" y="5460008"/>
                    <a:pt x="3515429" y="5459757"/>
                  </a:cubicBezTo>
                  <a:close/>
                  <a:moveTo>
                    <a:pt x="3515590" y="5802507"/>
                  </a:moveTo>
                  <a:cubicBezTo>
                    <a:pt x="3592579" y="5800392"/>
                    <a:pt x="3657052" y="5800517"/>
                    <a:pt x="3730168" y="5802435"/>
                  </a:cubicBezTo>
                  <a:cubicBezTo>
                    <a:pt x="3764359" y="5803367"/>
                    <a:pt x="3756829" y="5792684"/>
                    <a:pt x="3757797" y="5854738"/>
                  </a:cubicBezTo>
                  <a:cubicBezTo>
                    <a:pt x="3762782" y="6172609"/>
                    <a:pt x="3772750" y="6130003"/>
                    <a:pt x="3730383" y="6129842"/>
                  </a:cubicBezTo>
                  <a:cubicBezTo>
                    <a:pt x="3437257" y="6128659"/>
                    <a:pt x="3477759" y="6139324"/>
                    <a:pt x="3477132" y="6099191"/>
                  </a:cubicBezTo>
                  <a:cubicBezTo>
                    <a:pt x="3471609" y="5758359"/>
                    <a:pt x="3455079" y="5804246"/>
                    <a:pt x="3515590" y="5802507"/>
                  </a:cubicBezTo>
                  <a:close/>
                  <a:moveTo>
                    <a:pt x="3761186" y="5120305"/>
                  </a:moveTo>
                  <a:cubicBezTo>
                    <a:pt x="3761150" y="5117706"/>
                    <a:pt x="4045599" y="5115716"/>
                    <a:pt x="4046926" y="5115716"/>
                  </a:cubicBezTo>
                  <a:cubicBezTo>
                    <a:pt x="4049328" y="5262606"/>
                    <a:pt x="4045509" y="5258323"/>
                    <a:pt x="4049902" y="5442585"/>
                  </a:cubicBezTo>
                  <a:cubicBezTo>
                    <a:pt x="3710858" y="5442657"/>
                    <a:pt x="3768053" y="5469973"/>
                    <a:pt x="3766403" y="5365045"/>
                  </a:cubicBezTo>
                  <a:cubicBezTo>
                    <a:pt x="3764503" y="5242621"/>
                    <a:pt x="3763087" y="5242011"/>
                    <a:pt x="3761186" y="5120305"/>
                  </a:cubicBezTo>
                  <a:close/>
                  <a:moveTo>
                    <a:pt x="3837888" y="5803887"/>
                  </a:moveTo>
                  <a:cubicBezTo>
                    <a:pt x="4099082" y="5803887"/>
                    <a:pt x="4054689" y="5782270"/>
                    <a:pt x="4055819" y="5854792"/>
                  </a:cubicBezTo>
                  <a:cubicBezTo>
                    <a:pt x="4060570" y="6160045"/>
                    <a:pt x="4069983" y="6129232"/>
                    <a:pt x="4053004" y="6129232"/>
                  </a:cubicBezTo>
                  <a:cubicBezTo>
                    <a:pt x="3733772" y="6129232"/>
                    <a:pt x="3776767" y="6142730"/>
                    <a:pt x="3776067" y="6099209"/>
                  </a:cubicBezTo>
                  <a:cubicBezTo>
                    <a:pt x="3770581" y="5747712"/>
                    <a:pt x="3753673" y="5803887"/>
                    <a:pt x="3837888" y="5803887"/>
                  </a:cubicBezTo>
                  <a:close/>
                  <a:moveTo>
                    <a:pt x="4061610" y="5115716"/>
                  </a:moveTo>
                  <a:cubicBezTo>
                    <a:pt x="4062883" y="5115716"/>
                    <a:pt x="4345360" y="5116917"/>
                    <a:pt x="4345413" y="5120592"/>
                  </a:cubicBezTo>
                  <a:cubicBezTo>
                    <a:pt x="4348282" y="5311576"/>
                    <a:pt x="4349161" y="5373899"/>
                    <a:pt x="4350380" y="5444861"/>
                  </a:cubicBezTo>
                  <a:cubicBezTo>
                    <a:pt x="4146864" y="5446349"/>
                    <a:pt x="4194592" y="5442818"/>
                    <a:pt x="4064622" y="5442585"/>
                  </a:cubicBezTo>
                  <a:cubicBezTo>
                    <a:pt x="4060086" y="5254989"/>
                    <a:pt x="4064030" y="5266299"/>
                    <a:pt x="4061610" y="5115716"/>
                  </a:cubicBezTo>
                  <a:close/>
                  <a:moveTo>
                    <a:pt x="4350666" y="5461549"/>
                  </a:moveTo>
                  <a:cubicBezTo>
                    <a:pt x="4354539" y="5681069"/>
                    <a:pt x="4349680" y="5408583"/>
                    <a:pt x="4356225" y="5786268"/>
                  </a:cubicBezTo>
                  <a:cubicBezTo>
                    <a:pt x="4298815" y="5786483"/>
                    <a:pt x="4228209" y="5786500"/>
                    <a:pt x="4160616" y="5786052"/>
                  </a:cubicBezTo>
                  <a:cubicBezTo>
                    <a:pt x="4037656" y="5785246"/>
                    <a:pt x="4075917" y="5846601"/>
                    <a:pt x="4065823" y="5486822"/>
                  </a:cubicBezTo>
                  <a:cubicBezTo>
                    <a:pt x="4064550" y="5442657"/>
                    <a:pt x="4025303" y="5463754"/>
                    <a:pt x="4350666" y="5461549"/>
                  </a:cubicBezTo>
                  <a:close/>
                  <a:moveTo>
                    <a:pt x="4355310" y="4875637"/>
                  </a:moveTo>
                  <a:cubicBezTo>
                    <a:pt x="4353464" y="4757516"/>
                    <a:pt x="4347009" y="4775583"/>
                    <a:pt x="4375768" y="4775279"/>
                  </a:cubicBezTo>
                  <a:cubicBezTo>
                    <a:pt x="4439399" y="4774598"/>
                    <a:pt x="4443971" y="4774723"/>
                    <a:pt x="4638451" y="4774616"/>
                  </a:cubicBezTo>
                  <a:cubicBezTo>
                    <a:pt x="4642234" y="5156010"/>
                    <a:pt x="4664430" y="5101646"/>
                    <a:pt x="4590955" y="5100660"/>
                  </a:cubicBezTo>
                  <a:cubicBezTo>
                    <a:pt x="4533421" y="5099889"/>
                    <a:pt x="4467100" y="5099584"/>
                    <a:pt x="4375642" y="5100445"/>
                  </a:cubicBezTo>
                  <a:cubicBezTo>
                    <a:pt x="4354396" y="5100660"/>
                    <a:pt x="4359309" y="5131221"/>
                    <a:pt x="4355310" y="4875637"/>
                  </a:cubicBezTo>
                  <a:close/>
                  <a:moveTo>
                    <a:pt x="4375750" y="5117132"/>
                  </a:moveTo>
                  <a:cubicBezTo>
                    <a:pt x="4667532" y="5114372"/>
                    <a:pt x="4644170" y="5119104"/>
                    <a:pt x="4644188" y="5120609"/>
                  </a:cubicBezTo>
                  <a:cubicBezTo>
                    <a:pt x="4650105" y="5498868"/>
                    <a:pt x="4670382" y="5444933"/>
                    <a:pt x="4590866" y="5444503"/>
                  </a:cubicBezTo>
                  <a:cubicBezTo>
                    <a:pt x="4530695" y="5444180"/>
                    <a:pt x="4449923" y="5444091"/>
                    <a:pt x="4375624" y="5444683"/>
                  </a:cubicBezTo>
                  <a:cubicBezTo>
                    <a:pt x="4361586" y="5444790"/>
                    <a:pt x="4365189" y="5456871"/>
                    <a:pt x="4363755" y="5365062"/>
                  </a:cubicBezTo>
                  <a:cubicBezTo>
                    <a:pt x="4359541" y="5083578"/>
                    <a:pt x="4353894" y="5117330"/>
                    <a:pt x="4375750" y="5117132"/>
                  </a:cubicBezTo>
                  <a:close/>
                  <a:moveTo>
                    <a:pt x="4913504" y="4414192"/>
                  </a:moveTo>
                  <a:cubicBezTo>
                    <a:pt x="4607397" y="4414192"/>
                    <a:pt x="4647146" y="4432045"/>
                    <a:pt x="4646429" y="4386302"/>
                  </a:cubicBezTo>
                  <a:cubicBezTo>
                    <a:pt x="4640907" y="4033747"/>
                    <a:pt x="4627585" y="4090764"/>
                    <a:pt x="4698406" y="4090764"/>
                  </a:cubicBezTo>
                  <a:cubicBezTo>
                    <a:pt x="4964782" y="4090764"/>
                    <a:pt x="4927077" y="4071639"/>
                    <a:pt x="4928171" y="4141957"/>
                  </a:cubicBezTo>
                  <a:cubicBezTo>
                    <a:pt x="4933083" y="4456386"/>
                    <a:pt x="4933997" y="4414192"/>
                    <a:pt x="4913504" y="4414192"/>
                  </a:cubicBezTo>
                  <a:close/>
                  <a:moveTo>
                    <a:pt x="4913504" y="4073467"/>
                  </a:moveTo>
                  <a:cubicBezTo>
                    <a:pt x="4593950" y="4073467"/>
                    <a:pt x="4642431" y="4091517"/>
                    <a:pt x="4641014" y="4019354"/>
                  </a:cubicBezTo>
                  <a:cubicBezTo>
                    <a:pt x="4634560" y="3694492"/>
                    <a:pt x="4622385" y="3746204"/>
                    <a:pt x="4698406" y="3746204"/>
                  </a:cubicBezTo>
                  <a:cubicBezTo>
                    <a:pt x="4955656" y="3746204"/>
                    <a:pt x="4921769" y="3733298"/>
                    <a:pt x="4921949" y="3774937"/>
                  </a:cubicBezTo>
                  <a:cubicBezTo>
                    <a:pt x="4923365" y="4109083"/>
                    <a:pt x="4936203" y="4073467"/>
                    <a:pt x="4913504" y="4073467"/>
                  </a:cubicBezTo>
                  <a:close/>
                  <a:moveTo>
                    <a:pt x="4913504" y="3729194"/>
                  </a:moveTo>
                  <a:cubicBezTo>
                    <a:pt x="4579481" y="3729194"/>
                    <a:pt x="4636998" y="3753123"/>
                    <a:pt x="4635420" y="3652460"/>
                  </a:cubicBezTo>
                  <a:cubicBezTo>
                    <a:pt x="4629970" y="3312291"/>
                    <a:pt x="4631816" y="3429426"/>
                    <a:pt x="4631440" y="3404135"/>
                  </a:cubicBezTo>
                  <a:cubicBezTo>
                    <a:pt x="4674954" y="3403974"/>
                    <a:pt x="4708877" y="3404028"/>
                    <a:pt x="4913504" y="3404064"/>
                  </a:cubicBezTo>
                  <a:cubicBezTo>
                    <a:pt x="4914759" y="3404064"/>
                    <a:pt x="4928475" y="3729194"/>
                    <a:pt x="4913504" y="3729194"/>
                  </a:cubicBezTo>
                  <a:close/>
                  <a:moveTo>
                    <a:pt x="4913504" y="3387430"/>
                  </a:moveTo>
                  <a:cubicBezTo>
                    <a:pt x="4714166" y="3387394"/>
                    <a:pt x="4675224" y="3387340"/>
                    <a:pt x="4631171" y="3387501"/>
                  </a:cubicBezTo>
                  <a:cubicBezTo>
                    <a:pt x="4629325" y="3280099"/>
                    <a:pt x="4625757" y="3215069"/>
                    <a:pt x="4624931" y="3062873"/>
                  </a:cubicBezTo>
                  <a:cubicBezTo>
                    <a:pt x="4626814" y="3062873"/>
                    <a:pt x="4907498" y="3062407"/>
                    <a:pt x="4909721" y="3062407"/>
                  </a:cubicBezTo>
                  <a:cubicBezTo>
                    <a:pt x="4911407" y="3142905"/>
                    <a:pt x="4915028" y="3387430"/>
                    <a:pt x="4913504" y="3387430"/>
                  </a:cubicBezTo>
                  <a:close/>
                  <a:moveTo>
                    <a:pt x="4624842" y="3046203"/>
                  </a:moveTo>
                  <a:cubicBezTo>
                    <a:pt x="4624842" y="3044590"/>
                    <a:pt x="4621902" y="2722148"/>
                    <a:pt x="4621884" y="2720786"/>
                  </a:cubicBezTo>
                  <a:cubicBezTo>
                    <a:pt x="4798792" y="2722131"/>
                    <a:pt x="4787192" y="2718725"/>
                    <a:pt x="4903195" y="2718510"/>
                  </a:cubicBezTo>
                  <a:cubicBezTo>
                    <a:pt x="4903213" y="2719783"/>
                    <a:pt x="4909255" y="3039428"/>
                    <a:pt x="4909291" y="3041310"/>
                  </a:cubicBezTo>
                  <a:cubicBezTo>
                    <a:pt x="4909416" y="3048014"/>
                    <a:pt x="4939197" y="3045809"/>
                    <a:pt x="4624842" y="3046203"/>
                  </a:cubicBezTo>
                  <a:close/>
                  <a:moveTo>
                    <a:pt x="4621669" y="2704135"/>
                  </a:moveTo>
                  <a:cubicBezTo>
                    <a:pt x="4619696" y="2562890"/>
                    <a:pt x="4617419" y="2563822"/>
                    <a:pt x="4614551" y="2377122"/>
                  </a:cubicBezTo>
                  <a:cubicBezTo>
                    <a:pt x="4663264" y="2376208"/>
                    <a:pt x="4728760" y="2376047"/>
                    <a:pt x="4805821" y="2377391"/>
                  </a:cubicBezTo>
                  <a:cubicBezTo>
                    <a:pt x="4927184" y="2379506"/>
                    <a:pt x="4896705" y="2316448"/>
                    <a:pt x="4902478" y="2674416"/>
                  </a:cubicBezTo>
                  <a:cubicBezTo>
                    <a:pt x="4902926" y="2704457"/>
                    <a:pt x="4950259" y="2706698"/>
                    <a:pt x="4621669" y="2704135"/>
                  </a:cubicBezTo>
                  <a:close/>
                  <a:moveTo>
                    <a:pt x="4614281" y="2360452"/>
                  </a:moveTo>
                  <a:cubicBezTo>
                    <a:pt x="4610983" y="2146274"/>
                    <a:pt x="4610588" y="2137169"/>
                    <a:pt x="4610750" y="2062854"/>
                  </a:cubicBezTo>
                  <a:cubicBezTo>
                    <a:pt x="4610821" y="2027292"/>
                    <a:pt x="4563667" y="2034784"/>
                    <a:pt x="4893710" y="2034283"/>
                  </a:cubicBezTo>
                  <a:cubicBezTo>
                    <a:pt x="4895396" y="2230806"/>
                    <a:pt x="4897099" y="2272426"/>
                    <a:pt x="4898838" y="2361653"/>
                  </a:cubicBezTo>
                  <a:cubicBezTo>
                    <a:pt x="4803077" y="2361492"/>
                    <a:pt x="4732759" y="2358212"/>
                    <a:pt x="4614281" y="2360452"/>
                  </a:cubicBezTo>
                  <a:close/>
                  <a:moveTo>
                    <a:pt x="4610750" y="2018294"/>
                  </a:moveTo>
                  <a:cubicBezTo>
                    <a:pt x="4610122" y="1856401"/>
                    <a:pt x="4605460" y="1827597"/>
                    <a:pt x="4603363" y="1692465"/>
                  </a:cubicBezTo>
                  <a:cubicBezTo>
                    <a:pt x="4921913" y="1692285"/>
                    <a:pt x="4890071" y="1690618"/>
                    <a:pt x="4890178" y="1696229"/>
                  </a:cubicBezTo>
                  <a:cubicBezTo>
                    <a:pt x="4890465" y="1715462"/>
                    <a:pt x="4889622" y="1629622"/>
                    <a:pt x="4893567" y="2017649"/>
                  </a:cubicBezTo>
                  <a:cubicBezTo>
                    <a:pt x="4801284" y="2017774"/>
                    <a:pt x="4727774" y="2019567"/>
                    <a:pt x="4610750" y="2018294"/>
                  </a:cubicBezTo>
                  <a:close/>
                  <a:moveTo>
                    <a:pt x="4603130" y="1675741"/>
                  </a:moveTo>
                  <a:cubicBezTo>
                    <a:pt x="4601982" y="1587732"/>
                    <a:pt x="4604564" y="1482373"/>
                    <a:pt x="4599562" y="1349858"/>
                  </a:cubicBezTo>
                  <a:cubicBezTo>
                    <a:pt x="4732562" y="1353604"/>
                    <a:pt x="4808564" y="1348747"/>
                    <a:pt x="4883150" y="1348263"/>
                  </a:cubicBezTo>
                  <a:cubicBezTo>
                    <a:pt x="4886574" y="1563212"/>
                    <a:pt x="4888636" y="1605711"/>
                    <a:pt x="4889855" y="1675652"/>
                  </a:cubicBezTo>
                  <a:lnTo>
                    <a:pt x="4603130" y="1675741"/>
                  </a:lnTo>
                  <a:close/>
                  <a:moveTo>
                    <a:pt x="4590902" y="2018061"/>
                  </a:moveTo>
                  <a:cubicBezTo>
                    <a:pt x="4254816" y="2013992"/>
                    <a:pt x="4310272" y="2048532"/>
                    <a:pt x="4308587" y="1940430"/>
                  </a:cubicBezTo>
                  <a:cubicBezTo>
                    <a:pt x="4306704" y="1820947"/>
                    <a:pt x="4307869" y="1817326"/>
                    <a:pt x="4305969" y="1695978"/>
                  </a:cubicBezTo>
                  <a:cubicBezTo>
                    <a:pt x="4305843" y="1687607"/>
                    <a:pt x="4277838" y="1692357"/>
                    <a:pt x="4588679" y="1692465"/>
                  </a:cubicBezTo>
                  <a:cubicBezTo>
                    <a:pt x="4590454" y="1816089"/>
                    <a:pt x="4601695" y="2018204"/>
                    <a:pt x="4590902" y="2018061"/>
                  </a:cubicBezTo>
                  <a:close/>
                  <a:moveTo>
                    <a:pt x="4301271" y="2376531"/>
                  </a:moveTo>
                  <a:cubicBezTo>
                    <a:pt x="4302150" y="2450953"/>
                    <a:pt x="4303333" y="2504815"/>
                    <a:pt x="4306596" y="2701517"/>
                  </a:cubicBezTo>
                  <a:cubicBezTo>
                    <a:pt x="4265395" y="2701285"/>
                    <a:pt x="4024191" y="2701894"/>
                    <a:pt x="4022865" y="2701894"/>
                  </a:cubicBezTo>
                  <a:cubicBezTo>
                    <a:pt x="4020175" y="2521808"/>
                    <a:pt x="4021968" y="2549895"/>
                    <a:pt x="4018938" y="2378251"/>
                  </a:cubicBezTo>
                  <a:cubicBezTo>
                    <a:pt x="4171768" y="2378449"/>
                    <a:pt x="4180123" y="2375867"/>
                    <a:pt x="4301271" y="2376531"/>
                  </a:cubicBezTo>
                  <a:close/>
                  <a:moveTo>
                    <a:pt x="4268138" y="2359807"/>
                  </a:moveTo>
                  <a:cubicBezTo>
                    <a:pt x="3974025" y="2359807"/>
                    <a:pt x="4019081" y="2379829"/>
                    <a:pt x="4017557" y="2307199"/>
                  </a:cubicBezTo>
                  <a:cubicBezTo>
                    <a:pt x="4010942" y="1990260"/>
                    <a:pt x="4001278" y="2036003"/>
                    <a:pt x="4053004" y="2036003"/>
                  </a:cubicBezTo>
                  <a:cubicBezTo>
                    <a:pt x="4333634" y="2036003"/>
                    <a:pt x="4295570" y="2025948"/>
                    <a:pt x="4296646" y="2063105"/>
                  </a:cubicBezTo>
                  <a:cubicBezTo>
                    <a:pt x="4306758" y="2407862"/>
                    <a:pt x="4305144" y="2359807"/>
                    <a:pt x="4268138" y="2359807"/>
                  </a:cubicBezTo>
                  <a:close/>
                  <a:moveTo>
                    <a:pt x="4268138" y="2019154"/>
                  </a:moveTo>
                  <a:cubicBezTo>
                    <a:pt x="3960847" y="2019154"/>
                    <a:pt x="4013667" y="2041757"/>
                    <a:pt x="4012071" y="1940395"/>
                  </a:cubicBezTo>
                  <a:cubicBezTo>
                    <a:pt x="4007427" y="1643495"/>
                    <a:pt x="3986827" y="1693164"/>
                    <a:pt x="4053004" y="1693164"/>
                  </a:cubicBezTo>
                  <a:cubicBezTo>
                    <a:pt x="4311652" y="1693164"/>
                    <a:pt x="4291123" y="1685922"/>
                    <a:pt x="4291285" y="1696282"/>
                  </a:cubicBezTo>
                  <a:cubicBezTo>
                    <a:pt x="4297165" y="2070723"/>
                    <a:pt x="4304122" y="2019154"/>
                    <a:pt x="4268138" y="2019154"/>
                  </a:cubicBezTo>
                  <a:close/>
                  <a:moveTo>
                    <a:pt x="4268138" y="1674415"/>
                  </a:moveTo>
                  <a:cubicBezTo>
                    <a:pt x="4159899" y="1674415"/>
                    <a:pt x="4159827" y="1676512"/>
                    <a:pt x="4053022" y="1676512"/>
                  </a:cubicBezTo>
                  <a:cubicBezTo>
                    <a:pt x="3987669" y="1676512"/>
                    <a:pt x="4007122" y="1726360"/>
                    <a:pt x="4001027" y="1348424"/>
                  </a:cubicBezTo>
                  <a:cubicBezTo>
                    <a:pt x="4105429" y="1346918"/>
                    <a:pt x="4173794" y="1350521"/>
                    <a:pt x="4286533" y="1350199"/>
                  </a:cubicBezTo>
                  <a:cubicBezTo>
                    <a:pt x="4294853" y="1727202"/>
                    <a:pt x="4296825" y="1674415"/>
                    <a:pt x="4268138" y="1674415"/>
                  </a:cubicBezTo>
                  <a:close/>
                  <a:moveTo>
                    <a:pt x="4002855" y="2307594"/>
                  </a:moveTo>
                  <a:cubicBezTo>
                    <a:pt x="4004272" y="2375796"/>
                    <a:pt x="4056285" y="2362854"/>
                    <a:pt x="3730401" y="2360668"/>
                  </a:cubicBezTo>
                  <a:cubicBezTo>
                    <a:pt x="3714516" y="2360560"/>
                    <a:pt x="3720433" y="2397413"/>
                    <a:pt x="3713817" y="2062639"/>
                  </a:cubicBezTo>
                  <a:cubicBezTo>
                    <a:pt x="3713082" y="2025984"/>
                    <a:pt x="3672794" y="2035179"/>
                    <a:pt x="3945464" y="2035896"/>
                  </a:cubicBezTo>
                  <a:cubicBezTo>
                    <a:pt x="4014671" y="2036093"/>
                    <a:pt x="3996150" y="1986604"/>
                    <a:pt x="4002855" y="2307594"/>
                  </a:cubicBezTo>
                  <a:close/>
                  <a:moveTo>
                    <a:pt x="3945446" y="2019226"/>
                  </a:moveTo>
                  <a:cubicBezTo>
                    <a:pt x="3664690" y="2018473"/>
                    <a:pt x="3713171" y="2039749"/>
                    <a:pt x="3711629" y="1940430"/>
                  </a:cubicBezTo>
                  <a:cubicBezTo>
                    <a:pt x="3707165" y="1656042"/>
                    <a:pt x="3696515" y="1693881"/>
                    <a:pt x="3730419" y="1693522"/>
                  </a:cubicBezTo>
                  <a:cubicBezTo>
                    <a:pt x="4015711" y="1690439"/>
                    <a:pt x="3991901" y="1693719"/>
                    <a:pt x="3991936" y="1696265"/>
                  </a:cubicBezTo>
                  <a:cubicBezTo>
                    <a:pt x="3997799" y="2072193"/>
                    <a:pt x="4019458" y="2019423"/>
                    <a:pt x="3945446" y="2019226"/>
                  </a:cubicBezTo>
                  <a:close/>
                  <a:moveTo>
                    <a:pt x="3945446" y="1676404"/>
                  </a:moveTo>
                  <a:cubicBezTo>
                    <a:pt x="3877529" y="1676225"/>
                    <a:pt x="3798192" y="1676135"/>
                    <a:pt x="3730294" y="1676870"/>
                  </a:cubicBezTo>
                  <a:cubicBezTo>
                    <a:pt x="3698308" y="1677211"/>
                    <a:pt x="3706125" y="1727919"/>
                    <a:pt x="3701625" y="1350450"/>
                  </a:cubicBezTo>
                  <a:cubicBezTo>
                    <a:pt x="3932304" y="1352618"/>
                    <a:pt x="3894688" y="1350503"/>
                    <a:pt x="3986325" y="1348675"/>
                  </a:cubicBezTo>
                  <a:cubicBezTo>
                    <a:pt x="3992421" y="1726091"/>
                    <a:pt x="4010081" y="1676476"/>
                    <a:pt x="3945446" y="1676404"/>
                  </a:cubicBezTo>
                  <a:close/>
                  <a:moveTo>
                    <a:pt x="3703579" y="2307594"/>
                  </a:moveTo>
                  <a:cubicBezTo>
                    <a:pt x="3705103" y="2377355"/>
                    <a:pt x="3755969" y="2360452"/>
                    <a:pt x="3420439" y="2360560"/>
                  </a:cubicBezTo>
                  <a:cubicBezTo>
                    <a:pt x="3417033" y="2140986"/>
                    <a:pt x="3417194" y="2135376"/>
                    <a:pt x="3414612" y="2062496"/>
                  </a:cubicBezTo>
                  <a:cubicBezTo>
                    <a:pt x="3413196" y="2022614"/>
                    <a:pt x="3381873" y="2034085"/>
                    <a:pt x="3622843" y="2034247"/>
                  </a:cubicBezTo>
                  <a:cubicBezTo>
                    <a:pt x="3719500" y="2034247"/>
                    <a:pt x="3696389" y="1979452"/>
                    <a:pt x="3703579" y="2307594"/>
                  </a:cubicBezTo>
                  <a:close/>
                  <a:moveTo>
                    <a:pt x="3413142" y="2017451"/>
                  </a:moveTo>
                  <a:cubicBezTo>
                    <a:pt x="3408534" y="1857046"/>
                    <a:pt x="3412711" y="1828403"/>
                    <a:pt x="3410632" y="1695942"/>
                  </a:cubicBezTo>
                  <a:cubicBezTo>
                    <a:pt x="3410560" y="1690762"/>
                    <a:pt x="3409681" y="1695942"/>
                    <a:pt x="3692445" y="1693881"/>
                  </a:cubicBezTo>
                  <a:cubicBezTo>
                    <a:pt x="3692481" y="1695691"/>
                    <a:pt x="3692517" y="1707575"/>
                    <a:pt x="3698254" y="2017953"/>
                  </a:cubicBezTo>
                  <a:cubicBezTo>
                    <a:pt x="3657178" y="2017505"/>
                    <a:pt x="3640539" y="2017613"/>
                    <a:pt x="3413142" y="2017451"/>
                  </a:cubicBezTo>
                  <a:close/>
                  <a:moveTo>
                    <a:pt x="3407924" y="3047135"/>
                  </a:moveTo>
                  <a:cubicBezTo>
                    <a:pt x="3098930" y="3047135"/>
                    <a:pt x="3131597" y="3048480"/>
                    <a:pt x="3131669" y="3041167"/>
                  </a:cubicBezTo>
                  <a:cubicBezTo>
                    <a:pt x="3132315" y="2965651"/>
                    <a:pt x="3131723" y="2952638"/>
                    <a:pt x="3128083" y="2721270"/>
                  </a:cubicBezTo>
                  <a:cubicBezTo>
                    <a:pt x="3297211" y="2721306"/>
                    <a:pt x="3321218" y="2720589"/>
                    <a:pt x="3410363" y="2720589"/>
                  </a:cubicBezTo>
                  <a:cubicBezTo>
                    <a:pt x="3416835" y="3086318"/>
                    <a:pt x="3421353" y="3047135"/>
                    <a:pt x="3407924" y="3047135"/>
                  </a:cubicBezTo>
                  <a:close/>
                  <a:moveTo>
                    <a:pt x="3407924" y="2703955"/>
                  </a:moveTo>
                  <a:cubicBezTo>
                    <a:pt x="3078975" y="2703955"/>
                    <a:pt x="3128012" y="2717560"/>
                    <a:pt x="3127330" y="2674040"/>
                  </a:cubicBezTo>
                  <a:cubicBezTo>
                    <a:pt x="3121808" y="2321736"/>
                    <a:pt x="3099630" y="2376835"/>
                    <a:pt x="3192844" y="2376835"/>
                  </a:cubicBezTo>
                  <a:cubicBezTo>
                    <a:pt x="3293553" y="2376835"/>
                    <a:pt x="3302930" y="2377194"/>
                    <a:pt x="3406024" y="2377194"/>
                  </a:cubicBezTo>
                  <a:cubicBezTo>
                    <a:pt x="3411528" y="2731362"/>
                    <a:pt x="3410112" y="2703955"/>
                    <a:pt x="3407924" y="2703955"/>
                  </a:cubicBezTo>
                  <a:close/>
                  <a:moveTo>
                    <a:pt x="3121360" y="2359933"/>
                  </a:moveTo>
                  <a:cubicBezTo>
                    <a:pt x="3118294" y="2159018"/>
                    <a:pt x="3118204" y="2138047"/>
                    <a:pt x="3115909" y="2062567"/>
                  </a:cubicBezTo>
                  <a:cubicBezTo>
                    <a:pt x="3114672" y="2021502"/>
                    <a:pt x="3070745" y="2033996"/>
                    <a:pt x="3398942" y="2034103"/>
                  </a:cubicBezTo>
                  <a:cubicBezTo>
                    <a:pt x="3402797" y="2155864"/>
                    <a:pt x="3401362" y="2076261"/>
                    <a:pt x="3405773" y="2360578"/>
                  </a:cubicBezTo>
                  <a:cubicBezTo>
                    <a:pt x="3383505" y="2360560"/>
                    <a:pt x="3144166" y="2360130"/>
                    <a:pt x="3121360" y="2359933"/>
                  </a:cubicBezTo>
                  <a:close/>
                  <a:moveTo>
                    <a:pt x="3111499" y="1675526"/>
                  </a:moveTo>
                  <a:cubicBezTo>
                    <a:pt x="3107787" y="1440538"/>
                    <a:pt x="3107411" y="1409206"/>
                    <a:pt x="3106012" y="1349822"/>
                  </a:cubicBezTo>
                  <a:cubicBezTo>
                    <a:pt x="3214144" y="1351812"/>
                    <a:pt x="3307090" y="1349213"/>
                    <a:pt x="3389726" y="1349051"/>
                  </a:cubicBezTo>
                  <a:cubicBezTo>
                    <a:pt x="3391017" y="1403631"/>
                    <a:pt x="3395625" y="1675598"/>
                    <a:pt x="3395661" y="1677229"/>
                  </a:cubicBezTo>
                  <a:cubicBezTo>
                    <a:pt x="3276628" y="1677032"/>
                    <a:pt x="3275552" y="1674074"/>
                    <a:pt x="3111499" y="1675526"/>
                  </a:cubicBezTo>
                  <a:close/>
                  <a:moveTo>
                    <a:pt x="3106676" y="2359789"/>
                  </a:moveTo>
                  <a:cubicBezTo>
                    <a:pt x="2927149" y="2357871"/>
                    <a:pt x="2898570" y="2359521"/>
                    <a:pt x="2821205" y="2360022"/>
                  </a:cubicBezTo>
                  <a:cubicBezTo>
                    <a:pt x="2815342" y="1975903"/>
                    <a:pt x="2803455" y="2034784"/>
                    <a:pt x="2870295" y="2033978"/>
                  </a:cubicBezTo>
                  <a:cubicBezTo>
                    <a:pt x="3137227" y="2030769"/>
                    <a:pt x="3100096" y="2026073"/>
                    <a:pt x="3101207" y="2063105"/>
                  </a:cubicBezTo>
                  <a:cubicBezTo>
                    <a:pt x="3103717" y="2146346"/>
                    <a:pt x="3103753" y="2168411"/>
                    <a:pt x="3106676" y="2359789"/>
                  </a:cubicBezTo>
                  <a:close/>
                  <a:moveTo>
                    <a:pt x="3085214" y="1675795"/>
                  </a:moveTo>
                  <a:cubicBezTo>
                    <a:pt x="3008853" y="1676619"/>
                    <a:pt x="2948790" y="1676637"/>
                    <a:pt x="2870277" y="1675795"/>
                  </a:cubicBezTo>
                  <a:cubicBezTo>
                    <a:pt x="2793235" y="1674863"/>
                    <a:pt x="2809282" y="1736827"/>
                    <a:pt x="2804835" y="1348729"/>
                  </a:cubicBezTo>
                  <a:cubicBezTo>
                    <a:pt x="2948539" y="1348532"/>
                    <a:pt x="2991534" y="1347438"/>
                    <a:pt x="3091292" y="1349535"/>
                  </a:cubicBezTo>
                  <a:cubicBezTo>
                    <a:pt x="3099809" y="1711877"/>
                    <a:pt x="3100006" y="1675634"/>
                    <a:pt x="3085214" y="1675795"/>
                  </a:cubicBezTo>
                  <a:close/>
                  <a:moveTo>
                    <a:pt x="2806521" y="2360112"/>
                  </a:moveTo>
                  <a:cubicBezTo>
                    <a:pt x="2472192" y="2361653"/>
                    <a:pt x="2522825" y="2374846"/>
                    <a:pt x="2521982" y="2307307"/>
                  </a:cubicBezTo>
                  <a:cubicBezTo>
                    <a:pt x="2518002" y="1988468"/>
                    <a:pt x="2504698" y="2033010"/>
                    <a:pt x="2547532" y="2033010"/>
                  </a:cubicBezTo>
                  <a:cubicBezTo>
                    <a:pt x="2843366" y="2033010"/>
                    <a:pt x="2802827" y="2028600"/>
                    <a:pt x="2802827" y="2062459"/>
                  </a:cubicBezTo>
                  <a:cubicBezTo>
                    <a:pt x="2802899" y="2137527"/>
                    <a:pt x="2803025" y="2131648"/>
                    <a:pt x="2806521" y="2360112"/>
                  </a:cubicBezTo>
                  <a:close/>
                  <a:moveTo>
                    <a:pt x="2762648" y="2017953"/>
                  </a:moveTo>
                  <a:cubicBezTo>
                    <a:pt x="2655233" y="2017953"/>
                    <a:pt x="2655179" y="2016358"/>
                    <a:pt x="2547532" y="2016358"/>
                  </a:cubicBezTo>
                  <a:cubicBezTo>
                    <a:pt x="2508768" y="2016358"/>
                    <a:pt x="2516514" y="2031827"/>
                    <a:pt x="2515080" y="1940466"/>
                  </a:cubicBezTo>
                  <a:cubicBezTo>
                    <a:pt x="2510400" y="1642133"/>
                    <a:pt x="2500109" y="1690690"/>
                    <a:pt x="2547532" y="1690690"/>
                  </a:cubicBezTo>
                  <a:cubicBezTo>
                    <a:pt x="2824755" y="1690690"/>
                    <a:pt x="2795781" y="1690833"/>
                    <a:pt x="2795871" y="1696300"/>
                  </a:cubicBezTo>
                  <a:cubicBezTo>
                    <a:pt x="2801662" y="2066188"/>
                    <a:pt x="2821384" y="2017953"/>
                    <a:pt x="2762648" y="2017953"/>
                  </a:cubicBezTo>
                  <a:close/>
                  <a:moveTo>
                    <a:pt x="2547532" y="1674056"/>
                  </a:moveTo>
                  <a:cubicBezTo>
                    <a:pt x="2495841" y="1674056"/>
                    <a:pt x="2516030" y="1724173"/>
                    <a:pt x="2506689" y="1348872"/>
                  </a:cubicBezTo>
                  <a:cubicBezTo>
                    <a:pt x="2535698" y="1348747"/>
                    <a:pt x="2553897" y="1348783"/>
                    <a:pt x="2762666" y="1348747"/>
                  </a:cubicBezTo>
                  <a:cubicBezTo>
                    <a:pt x="2799259" y="1348747"/>
                    <a:pt x="2789434" y="1296945"/>
                    <a:pt x="2795548" y="1675221"/>
                  </a:cubicBezTo>
                  <a:cubicBezTo>
                    <a:pt x="2616918" y="1674701"/>
                    <a:pt x="2639168" y="1674056"/>
                    <a:pt x="2547532" y="1674056"/>
                  </a:cubicBezTo>
                  <a:close/>
                  <a:moveTo>
                    <a:pt x="2507298" y="2307522"/>
                  </a:moveTo>
                  <a:cubicBezTo>
                    <a:pt x="2508123" y="2373788"/>
                    <a:pt x="2562341" y="2362370"/>
                    <a:pt x="2224983" y="2360560"/>
                  </a:cubicBezTo>
                  <a:cubicBezTo>
                    <a:pt x="2222544" y="2360542"/>
                    <a:pt x="2224983" y="2249751"/>
                    <a:pt x="2219335" y="2062137"/>
                  </a:cubicBezTo>
                  <a:cubicBezTo>
                    <a:pt x="2218026" y="2017864"/>
                    <a:pt x="2184642" y="2041900"/>
                    <a:pt x="2440207" y="2034569"/>
                  </a:cubicBezTo>
                  <a:cubicBezTo>
                    <a:pt x="2516442" y="2032365"/>
                    <a:pt x="2503210" y="1981119"/>
                    <a:pt x="2507298" y="2307522"/>
                  </a:cubicBezTo>
                  <a:close/>
                  <a:moveTo>
                    <a:pt x="2439812" y="2017882"/>
                  </a:moveTo>
                  <a:cubicBezTo>
                    <a:pt x="2385325" y="2019459"/>
                    <a:pt x="2324258" y="2020266"/>
                    <a:pt x="2225073" y="2018384"/>
                  </a:cubicBezTo>
                  <a:cubicBezTo>
                    <a:pt x="2216054" y="2018222"/>
                    <a:pt x="2217990" y="2029084"/>
                    <a:pt x="2216556" y="1940448"/>
                  </a:cubicBezTo>
                  <a:cubicBezTo>
                    <a:pt x="2212074" y="1654608"/>
                    <a:pt x="2209313" y="1693074"/>
                    <a:pt x="2225108" y="1692698"/>
                  </a:cubicBezTo>
                  <a:cubicBezTo>
                    <a:pt x="2531073" y="1685671"/>
                    <a:pt x="2498387" y="1693002"/>
                    <a:pt x="2498423" y="1696247"/>
                  </a:cubicBezTo>
                  <a:cubicBezTo>
                    <a:pt x="2500324" y="1817039"/>
                    <a:pt x="2498495" y="1818580"/>
                    <a:pt x="2500396" y="1940735"/>
                  </a:cubicBezTo>
                  <a:cubicBezTo>
                    <a:pt x="2501848" y="2032544"/>
                    <a:pt x="2517643" y="2015659"/>
                    <a:pt x="2439812" y="2017882"/>
                  </a:cubicBezTo>
                  <a:close/>
                  <a:moveTo>
                    <a:pt x="2439938" y="1674451"/>
                  </a:moveTo>
                  <a:cubicBezTo>
                    <a:pt x="2312263" y="1675311"/>
                    <a:pt x="2305468" y="1674200"/>
                    <a:pt x="2224786" y="1676046"/>
                  </a:cubicBezTo>
                  <a:cubicBezTo>
                    <a:pt x="2209492" y="1676404"/>
                    <a:pt x="2212325" y="1716214"/>
                    <a:pt x="2209223" y="1350844"/>
                  </a:cubicBezTo>
                  <a:cubicBezTo>
                    <a:pt x="2298385" y="1350055"/>
                    <a:pt x="2141863" y="1351220"/>
                    <a:pt x="2491986" y="1348944"/>
                  </a:cubicBezTo>
                  <a:cubicBezTo>
                    <a:pt x="2501489" y="1735214"/>
                    <a:pt x="2514183" y="1673859"/>
                    <a:pt x="2439938" y="1674451"/>
                  </a:cubicBezTo>
                  <a:close/>
                  <a:moveTo>
                    <a:pt x="2209474" y="2360470"/>
                  </a:moveTo>
                  <a:cubicBezTo>
                    <a:pt x="1879521" y="2358535"/>
                    <a:pt x="1926585" y="2384794"/>
                    <a:pt x="1924971" y="2307235"/>
                  </a:cubicBezTo>
                  <a:cubicBezTo>
                    <a:pt x="1922820" y="2204313"/>
                    <a:pt x="1921816" y="2128153"/>
                    <a:pt x="1921260" y="2062746"/>
                  </a:cubicBezTo>
                  <a:cubicBezTo>
                    <a:pt x="1920991" y="2030321"/>
                    <a:pt x="1875701" y="2029067"/>
                    <a:pt x="2203808" y="2034695"/>
                  </a:cubicBezTo>
                  <a:cubicBezTo>
                    <a:pt x="2208811" y="2214064"/>
                    <a:pt x="2208040" y="2241488"/>
                    <a:pt x="2209474" y="2360470"/>
                  </a:cubicBezTo>
                  <a:close/>
                  <a:moveTo>
                    <a:pt x="1920866" y="2018814"/>
                  </a:moveTo>
                  <a:cubicBezTo>
                    <a:pt x="1919073" y="1853372"/>
                    <a:pt x="1916921" y="1830626"/>
                    <a:pt x="1914734" y="1692232"/>
                  </a:cubicBezTo>
                  <a:cubicBezTo>
                    <a:pt x="1916365" y="1692232"/>
                    <a:pt x="2198824" y="1693773"/>
                    <a:pt x="2198878" y="1696300"/>
                  </a:cubicBezTo>
                  <a:cubicBezTo>
                    <a:pt x="2200509" y="1799867"/>
                    <a:pt x="2200868" y="1916842"/>
                    <a:pt x="2203396" y="2018007"/>
                  </a:cubicBezTo>
                  <a:cubicBezTo>
                    <a:pt x="2092467" y="2016197"/>
                    <a:pt x="2000705" y="2018670"/>
                    <a:pt x="1920866" y="2018814"/>
                  </a:cubicBezTo>
                  <a:close/>
                  <a:moveTo>
                    <a:pt x="1914483" y="1675580"/>
                  </a:moveTo>
                  <a:cubicBezTo>
                    <a:pt x="1910825" y="1444122"/>
                    <a:pt x="1910162" y="1413364"/>
                    <a:pt x="1909821" y="1349786"/>
                  </a:cubicBezTo>
                  <a:cubicBezTo>
                    <a:pt x="2023977" y="1349858"/>
                    <a:pt x="2041871" y="1352063"/>
                    <a:pt x="2194521" y="1350951"/>
                  </a:cubicBezTo>
                  <a:cubicBezTo>
                    <a:pt x="2194539" y="1352314"/>
                    <a:pt x="2198537" y="1675168"/>
                    <a:pt x="2198555" y="1676602"/>
                  </a:cubicBezTo>
                  <a:cubicBezTo>
                    <a:pt x="2092198" y="1678609"/>
                    <a:pt x="2001996" y="1675687"/>
                    <a:pt x="1914483" y="1675580"/>
                  </a:cubicBezTo>
                  <a:close/>
                  <a:moveTo>
                    <a:pt x="1910305" y="2307629"/>
                  </a:moveTo>
                  <a:cubicBezTo>
                    <a:pt x="1911883" y="2382822"/>
                    <a:pt x="1956419" y="2361026"/>
                    <a:pt x="1687372" y="2361026"/>
                  </a:cubicBezTo>
                  <a:cubicBezTo>
                    <a:pt x="1614256" y="2361026"/>
                    <a:pt x="1625695" y="2419029"/>
                    <a:pt x="1622719" y="2061940"/>
                  </a:cubicBezTo>
                  <a:cubicBezTo>
                    <a:pt x="1622414" y="2025428"/>
                    <a:pt x="1577967" y="2035448"/>
                    <a:pt x="1906361" y="2035448"/>
                  </a:cubicBezTo>
                  <a:cubicBezTo>
                    <a:pt x="1907060" y="2108418"/>
                    <a:pt x="1907436" y="2169898"/>
                    <a:pt x="1910305" y="2307629"/>
                  </a:cubicBezTo>
                  <a:close/>
                  <a:moveTo>
                    <a:pt x="1902363" y="2018832"/>
                  </a:moveTo>
                  <a:cubicBezTo>
                    <a:pt x="1716166" y="2018885"/>
                    <a:pt x="1672168" y="2018957"/>
                    <a:pt x="1622324" y="2018814"/>
                  </a:cubicBezTo>
                  <a:cubicBezTo>
                    <a:pt x="1622306" y="2017864"/>
                    <a:pt x="1618469" y="1723044"/>
                    <a:pt x="1617967" y="1691317"/>
                  </a:cubicBezTo>
                  <a:cubicBezTo>
                    <a:pt x="1619240" y="1691300"/>
                    <a:pt x="1900032" y="1689202"/>
                    <a:pt x="1900139" y="1696282"/>
                  </a:cubicBezTo>
                  <a:cubicBezTo>
                    <a:pt x="1905482" y="2041847"/>
                    <a:pt x="1909606" y="2018832"/>
                    <a:pt x="1902363" y="2018832"/>
                  </a:cubicBezTo>
                  <a:close/>
                  <a:moveTo>
                    <a:pt x="1617681" y="1674648"/>
                  </a:moveTo>
                  <a:cubicBezTo>
                    <a:pt x="1616748" y="1617218"/>
                    <a:pt x="1620191" y="1823456"/>
                    <a:pt x="1612051" y="1350539"/>
                  </a:cubicBezTo>
                  <a:cubicBezTo>
                    <a:pt x="1714445" y="1351937"/>
                    <a:pt x="1806925" y="1349840"/>
                    <a:pt x="1895119" y="1349786"/>
                  </a:cubicBezTo>
                  <a:cubicBezTo>
                    <a:pt x="1895478" y="1413418"/>
                    <a:pt x="1896374" y="1458641"/>
                    <a:pt x="1899799" y="1675562"/>
                  </a:cubicBezTo>
                  <a:cubicBezTo>
                    <a:pt x="1792312" y="1675544"/>
                    <a:pt x="1732769" y="1673483"/>
                    <a:pt x="1617681" y="1674648"/>
                  </a:cubicBezTo>
                  <a:close/>
                  <a:moveTo>
                    <a:pt x="1612965" y="2361116"/>
                  </a:moveTo>
                  <a:cubicBezTo>
                    <a:pt x="1370704" y="2361689"/>
                    <a:pt x="1440969" y="2361277"/>
                    <a:pt x="1327548" y="2360435"/>
                  </a:cubicBezTo>
                  <a:cubicBezTo>
                    <a:pt x="1326759" y="2274093"/>
                    <a:pt x="1327978" y="2258140"/>
                    <a:pt x="1323030" y="2035465"/>
                  </a:cubicBezTo>
                  <a:cubicBezTo>
                    <a:pt x="1407638" y="2035215"/>
                    <a:pt x="1414703" y="2034677"/>
                    <a:pt x="1607784" y="2035412"/>
                  </a:cubicBezTo>
                  <a:cubicBezTo>
                    <a:pt x="1609630" y="2235412"/>
                    <a:pt x="1611298" y="2275043"/>
                    <a:pt x="1612965" y="2361116"/>
                  </a:cubicBezTo>
                  <a:close/>
                  <a:moveTo>
                    <a:pt x="1579868" y="2018652"/>
                  </a:moveTo>
                  <a:cubicBezTo>
                    <a:pt x="1270497" y="2016968"/>
                    <a:pt x="1322851" y="2042456"/>
                    <a:pt x="1321255" y="1940430"/>
                  </a:cubicBezTo>
                  <a:cubicBezTo>
                    <a:pt x="1319336" y="1818419"/>
                    <a:pt x="1320753" y="1818240"/>
                    <a:pt x="1318834" y="1695978"/>
                  </a:cubicBezTo>
                  <a:cubicBezTo>
                    <a:pt x="1318727" y="1689077"/>
                    <a:pt x="1302071" y="1695386"/>
                    <a:pt x="1603283" y="1691479"/>
                  </a:cubicBezTo>
                  <a:cubicBezTo>
                    <a:pt x="1609057" y="2064503"/>
                    <a:pt x="1617716" y="2018796"/>
                    <a:pt x="1579868" y="2018652"/>
                  </a:cubicBezTo>
                  <a:close/>
                  <a:moveTo>
                    <a:pt x="1318512" y="1676118"/>
                  </a:moveTo>
                  <a:cubicBezTo>
                    <a:pt x="1312398" y="1297626"/>
                    <a:pt x="1292765" y="1349392"/>
                    <a:pt x="1364877" y="1349177"/>
                  </a:cubicBezTo>
                  <a:cubicBezTo>
                    <a:pt x="1455958" y="1348926"/>
                    <a:pt x="1509298" y="1348783"/>
                    <a:pt x="1579706" y="1350001"/>
                  </a:cubicBezTo>
                  <a:cubicBezTo>
                    <a:pt x="1604359" y="1350467"/>
                    <a:pt x="1597116" y="1310819"/>
                    <a:pt x="1603014" y="1674827"/>
                  </a:cubicBezTo>
                  <a:cubicBezTo>
                    <a:pt x="1498038" y="1676225"/>
                    <a:pt x="1553458" y="1675956"/>
                    <a:pt x="1318512" y="1676118"/>
                  </a:cubicBezTo>
                  <a:close/>
                  <a:moveTo>
                    <a:pt x="1312864" y="2360327"/>
                  </a:moveTo>
                  <a:cubicBezTo>
                    <a:pt x="1239569" y="2359950"/>
                    <a:pt x="1147412" y="2360470"/>
                    <a:pt x="1028881" y="2360524"/>
                  </a:cubicBezTo>
                  <a:cubicBezTo>
                    <a:pt x="1026658" y="2259484"/>
                    <a:pt x="1025080" y="2258624"/>
                    <a:pt x="1023413" y="2034533"/>
                  </a:cubicBezTo>
                  <a:cubicBezTo>
                    <a:pt x="1138860" y="2034247"/>
                    <a:pt x="1149976" y="2035806"/>
                    <a:pt x="1308310" y="2035483"/>
                  </a:cubicBezTo>
                  <a:cubicBezTo>
                    <a:pt x="1313545" y="2276835"/>
                    <a:pt x="1312003" y="2265418"/>
                    <a:pt x="1312864" y="2360327"/>
                  </a:cubicBezTo>
                  <a:close/>
                  <a:moveTo>
                    <a:pt x="1257337" y="2018903"/>
                  </a:moveTo>
                  <a:cubicBezTo>
                    <a:pt x="1149707" y="2018903"/>
                    <a:pt x="1150066" y="2017900"/>
                    <a:pt x="1042310" y="2017900"/>
                  </a:cubicBezTo>
                  <a:cubicBezTo>
                    <a:pt x="1017460" y="2017900"/>
                    <a:pt x="1023718" y="2033100"/>
                    <a:pt x="1022265" y="1940448"/>
                  </a:cubicBezTo>
                  <a:cubicBezTo>
                    <a:pt x="1017801" y="1655576"/>
                    <a:pt x="1009536" y="1693504"/>
                    <a:pt x="1042310" y="1693504"/>
                  </a:cubicBezTo>
                  <a:cubicBezTo>
                    <a:pt x="1327333" y="1693504"/>
                    <a:pt x="1304043" y="1689937"/>
                    <a:pt x="1304150" y="1696282"/>
                  </a:cubicBezTo>
                  <a:cubicBezTo>
                    <a:pt x="1310049" y="2071942"/>
                    <a:pt x="1323819" y="2018903"/>
                    <a:pt x="1257337" y="2018903"/>
                  </a:cubicBezTo>
                  <a:close/>
                  <a:moveTo>
                    <a:pt x="1257337" y="1676153"/>
                  </a:moveTo>
                  <a:cubicBezTo>
                    <a:pt x="1146480" y="1676153"/>
                    <a:pt x="1146785" y="1676835"/>
                    <a:pt x="1042310" y="1676835"/>
                  </a:cubicBezTo>
                  <a:cubicBezTo>
                    <a:pt x="1001234" y="1676835"/>
                    <a:pt x="1026353" y="1716447"/>
                    <a:pt x="1013731" y="1348281"/>
                  </a:cubicBezTo>
                  <a:cubicBezTo>
                    <a:pt x="1088389" y="1347850"/>
                    <a:pt x="1149384" y="1349392"/>
                    <a:pt x="1298126" y="1349302"/>
                  </a:cubicBezTo>
                  <a:cubicBezTo>
                    <a:pt x="1304581" y="1728941"/>
                    <a:pt x="1319677" y="1676118"/>
                    <a:pt x="1257337" y="1676153"/>
                  </a:cubicBezTo>
                  <a:close/>
                  <a:moveTo>
                    <a:pt x="1014179" y="2360560"/>
                  </a:moveTo>
                  <a:cubicBezTo>
                    <a:pt x="682863" y="2361402"/>
                    <a:pt x="731129" y="2380528"/>
                    <a:pt x="729748" y="2307235"/>
                  </a:cubicBezTo>
                  <a:cubicBezTo>
                    <a:pt x="728135" y="2220911"/>
                    <a:pt x="726880" y="2143549"/>
                    <a:pt x="726109" y="2062746"/>
                  </a:cubicBezTo>
                  <a:cubicBezTo>
                    <a:pt x="725768" y="2025231"/>
                    <a:pt x="680317" y="2035967"/>
                    <a:pt x="1008729" y="2034587"/>
                  </a:cubicBezTo>
                  <a:cubicBezTo>
                    <a:pt x="1010360" y="2256455"/>
                    <a:pt x="1012153" y="2270830"/>
                    <a:pt x="1014179" y="2360560"/>
                  </a:cubicBezTo>
                  <a:close/>
                  <a:moveTo>
                    <a:pt x="934752" y="2018724"/>
                  </a:moveTo>
                  <a:cubicBezTo>
                    <a:pt x="850664" y="2019979"/>
                    <a:pt x="786889" y="2019746"/>
                    <a:pt x="725642" y="2018670"/>
                  </a:cubicBezTo>
                  <a:cubicBezTo>
                    <a:pt x="725625" y="2017272"/>
                    <a:pt x="721357" y="1707342"/>
                    <a:pt x="721088" y="1692017"/>
                  </a:cubicBezTo>
                  <a:cubicBezTo>
                    <a:pt x="1034690" y="1689489"/>
                    <a:pt x="1004318" y="1694992"/>
                    <a:pt x="1004336" y="1696265"/>
                  </a:cubicBezTo>
                  <a:cubicBezTo>
                    <a:pt x="1010324" y="2077498"/>
                    <a:pt x="1030549" y="2017165"/>
                    <a:pt x="934752" y="2018724"/>
                  </a:cubicBezTo>
                  <a:close/>
                  <a:moveTo>
                    <a:pt x="720819" y="1675347"/>
                  </a:moveTo>
                  <a:cubicBezTo>
                    <a:pt x="714759" y="1332920"/>
                    <a:pt x="709757" y="1351346"/>
                    <a:pt x="719851" y="1351310"/>
                  </a:cubicBezTo>
                  <a:cubicBezTo>
                    <a:pt x="854716" y="1350951"/>
                    <a:pt x="866334" y="1351651"/>
                    <a:pt x="935039" y="1349679"/>
                  </a:cubicBezTo>
                  <a:cubicBezTo>
                    <a:pt x="1017102" y="1347420"/>
                    <a:pt x="998401" y="1291317"/>
                    <a:pt x="1004049" y="1676745"/>
                  </a:cubicBezTo>
                  <a:cubicBezTo>
                    <a:pt x="923278" y="1676315"/>
                    <a:pt x="890359" y="1673967"/>
                    <a:pt x="720819" y="1675347"/>
                  </a:cubicBezTo>
                  <a:close/>
                  <a:moveTo>
                    <a:pt x="504986" y="2720464"/>
                  </a:moveTo>
                  <a:cubicBezTo>
                    <a:pt x="576990" y="2719101"/>
                    <a:pt x="645409" y="2719030"/>
                    <a:pt x="719726" y="2720535"/>
                  </a:cubicBezTo>
                  <a:cubicBezTo>
                    <a:pt x="721465" y="2720571"/>
                    <a:pt x="727543" y="3046651"/>
                    <a:pt x="719762" y="3046795"/>
                  </a:cubicBezTo>
                  <a:cubicBezTo>
                    <a:pt x="708753" y="3046956"/>
                    <a:pt x="443112" y="3051401"/>
                    <a:pt x="442987" y="3040109"/>
                  </a:cubicBezTo>
                  <a:cubicBezTo>
                    <a:pt x="439419" y="2660901"/>
                    <a:pt x="408526" y="2722274"/>
                    <a:pt x="504986" y="2720464"/>
                  </a:cubicBezTo>
                  <a:close/>
                  <a:moveTo>
                    <a:pt x="504789" y="3063608"/>
                  </a:moveTo>
                  <a:cubicBezTo>
                    <a:pt x="576112" y="3064468"/>
                    <a:pt x="648905" y="3064576"/>
                    <a:pt x="719941" y="3063429"/>
                  </a:cubicBezTo>
                  <a:cubicBezTo>
                    <a:pt x="727113" y="3063321"/>
                    <a:pt x="726234" y="3025608"/>
                    <a:pt x="732420" y="3388756"/>
                  </a:cubicBezTo>
                  <a:cubicBezTo>
                    <a:pt x="596677" y="3391104"/>
                    <a:pt x="533350" y="3389509"/>
                    <a:pt x="448455" y="3389222"/>
                  </a:cubicBezTo>
                  <a:cubicBezTo>
                    <a:pt x="442341" y="3005999"/>
                    <a:pt x="422601" y="3062604"/>
                    <a:pt x="504789" y="3063608"/>
                  </a:cubicBezTo>
                  <a:close/>
                  <a:moveTo>
                    <a:pt x="732743" y="3408097"/>
                  </a:moveTo>
                  <a:cubicBezTo>
                    <a:pt x="736723" y="3662515"/>
                    <a:pt x="737063" y="3682124"/>
                    <a:pt x="737655" y="3729337"/>
                  </a:cubicBezTo>
                  <a:cubicBezTo>
                    <a:pt x="515511" y="3728728"/>
                    <a:pt x="541293" y="3729534"/>
                    <a:pt x="453798" y="3729929"/>
                  </a:cubicBezTo>
                  <a:cubicBezTo>
                    <a:pt x="447110" y="3302325"/>
                    <a:pt x="449118" y="3430645"/>
                    <a:pt x="448724" y="3405874"/>
                  </a:cubicBezTo>
                  <a:cubicBezTo>
                    <a:pt x="757808" y="3406985"/>
                    <a:pt x="732671" y="3403866"/>
                    <a:pt x="732743" y="3408097"/>
                  </a:cubicBezTo>
                  <a:close/>
                  <a:moveTo>
                    <a:pt x="504914" y="3746204"/>
                  </a:moveTo>
                  <a:cubicBezTo>
                    <a:pt x="780632" y="3743963"/>
                    <a:pt x="737781" y="3739232"/>
                    <a:pt x="738193" y="3774973"/>
                  </a:cubicBezTo>
                  <a:cubicBezTo>
                    <a:pt x="739054" y="3850524"/>
                    <a:pt x="739251" y="3858644"/>
                    <a:pt x="742550" y="4073091"/>
                  </a:cubicBezTo>
                  <a:cubicBezTo>
                    <a:pt x="551692" y="4074130"/>
                    <a:pt x="543929" y="4073270"/>
                    <a:pt x="459858" y="4072948"/>
                  </a:cubicBezTo>
                  <a:cubicBezTo>
                    <a:pt x="452740" y="3696446"/>
                    <a:pt x="433556" y="3746885"/>
                    <a:pt x="504914" y="3746204"/>
                  </a:cubicBezTo>
                  <a:close/>
                  <a:moveTo>
                    <a:pt x="504789" y="4431453"/>
                  </a:moveTo>
                  <a:cubicBezTo>
                    <a:pt x="573315" y="4432188"/>
                    <a:pt x="651343" y="4432152"/>
                    <a:pt x="719887" y="4431776"/>
                  </a:cubicBezTo>
                  <a:cubicBezTo>
                    <a:pt x="762828" y="4431543"/>
                    <a:pt x="742371" y="4390370"/>
                    <a:pt x="752895" y="4757712"/>
                  </a:cubicBezTo>
                  <a:cubicBezTo>
                    <a:pt x="536757" y="4758788"/>
                    <a:pt x="582531" y="4758215"/>
                    <a:pt x="468590" y="4757462"/>
                  </a:cubicBezTo>
                  <a:cubicBezTo>
                    <a:pt x="458854" y="4377340"/>
                    <a:pt x="450875" y="4430880"/>
                    <a:pt x="504789" y="4431453"/>
                  </a:cubicBezTo>
                  <a:close/>
                  <a:moveTo>
                    <a:pt x="504789" y="4774454"/>
                  </a:moveTo>
                  <a:cubicBezTo>
                    <a:pt x="576704" y="4775135"/>
                    <a:pt x="646897" y="4775099"/>
                    <a:pt x="719887" y="4774598"/>
                  </a:cubicBezTo>
                  <a:cubicBezTo>
                    <a:pt x="763689" y="4774293"/>
                    <a:pt x="753415" y="4721201"/>
                    <a:pt x="759923" y="5101305"/>
                  </a:cubicBezTo>
                  <a:cubicBezTo>
                    <a:pt x="663195" y="5102094"/>
                    <a:pt x="696525" y="5103044"/>
                    <a:pt x="476084" y="5101861"/>
                  </a:cubicBezTo>
                  <a:cubicBezTo>
                    <a:pt x="469665" y="4724104"/>
                    <a:pt x="453529" y="4773970"/>
                    <a:pt x="504789" y="4774454"/>
                  </a:cubicBezTo>
                  <a:close/>
                  <a:moveTo>
                    <a:pt x="504825" y="5118710"/>
                  </a:moveTo>
                  <a:cubicBezTo>
                    <a:pt x="776598" y="5120520"/>
                    <a:pt x="760156" y="5114820"/>
                    <a:pt x="760246" y="5120556"/>
                  </a:cubicBezTo>
                  <a:cubicBezTo>
                    <a:pt x="762147" y="5242155"/>
                    <a:pt x="759493" y="5241223"/>
                    <a:pt x="761429" y="5365367"/>
                  </a:cubicBezTo>
                  <a:cubicBezTo>
                    <a:pt x="762900" y="5459488"/>
                    <a:pt x="773872" y="5443625"/>
                    <a:pt x="719815" y="5443912"/>
                  </a:cubicBezTo>
                  <a:cubicBezTo>
                    <a:pt x="647614" y="5444306"/>
                    <a:pt x="576739" y="5444521"/>
                    <a:pt x="504986" y="5443266"/>
                  </a:cubicBezTo>
                  <a:cubicBezTo>
                    <a:pt x="473735" y="5442729"/>
                    <a:pt x="481033" y="5457498"/>
                    <a:pt x="479580" y="5365009"/>
                  </a:cubicBezTo>
                  <a:cubicBezTo>
                    <a:pt x="475134" y="5080531"/>
                    <a:pt x="464735" y="5118441"/>
                    <a:pt x="504825" y="5118710"/>
                  </a:cubicBezTo>
                  <a:close/>
                  <a:moveTo>
                    <a:pt x="504825" y="5803385"/>
                  </a:moveTo>
                  <a:cubicBezTo>
                    <a:pt x="816365" y="5805052"/>
                    <a:pt x="770340" y="5781679"/>
                    <a:pt x="771470" y="5854721"/>
                  </a:cubicBezTo>
                  <a:cubicBezTo>
                    <a:pt x="773352" y="5975351"/>
                    <a:pt x="771793" y="5977502"/>
                    <a:pt x="773711" y="6099496"/>
                  </a:cubicBezTo>
                  <a:cubicBezTo>
                    <a:pt x="774321" y="6137961"/>
                    <a:pt x="785168" y="6130236"/>
                    <a:pt x="719887" y="6129878"/>
                  </a:cubicBezTo>
                  <a:cubicBezTo>
                    <a:pt x="456129" y="6128461"/>
                    <a:pt x="492454" y="6138177"/>
                    <a:pt x="491844" y="6099119"/>
                  </a:cubicBezTo>
                  <a:cubicBezTo>
                    <a:pt x="486680" y="5768343"/>
                    <a:pt x="471584" y="5803206"/>
                    <a:pt x="504825" y="5803385"/>
                  </a:cubicBezTo>
                  <a:close/>
                  <a:moveTo>
                    <a:pt x="492400" y="6144773"/>
                  </a:moveTo>
                  <a:cubicBezTo>
                    <a:pt x="560262" y="6146260"/>
                    <a:pt x="543355" y="6146207"/>
                    <a:pt x="774518" y="6146763"/>
                  </a:cubicBezTo>
                  <a:cubicBezTo>
                    <a:pt x="776149" y="6231079"/>
                    <a:pt x="779646" y="6320414"/>
                    <a:pt x="779897" y="6470011"/>
                  </a:cubicBezTo>
                  <a:cubicBezTo>
                    <a:pt x="470616" y="6472180"/>
                    <a:pt x="496237" y="6475245"/>
                    <a:pt x="495932" y="6465870"/>
                  </a:cubicBezTo>
                  <a:cubicBezTo>
                    <a:pt x="490481" y="6296664"/>
                    <a:pt x="493153" y="6229268"/>
                    <a:pt x="492400" y="6144773"/>
                  </a:cubicBezTo>
                  <a:close/>
                  <a:moveTo>
                    <a:pt x="783411" y="5731974"/>
                  </a:moveTo>
                  <a:cubicBezTo>
                    <a:pt x="774088" y="5413458"/>
                    <a:pt x="763438" y="5460312"/>
                    <a:pt x="827374" y="5460312"/>
                  </a:cubicBezTo>
                  <a:cubicBezTo>
                    <a:pt x="1100222" y="5460312"/>
                    <a:pt x="1062499" y="5453232"/>
                    <a:pt x="1063234" y="5488973"/>
                  </a:cubicBezTo>
                  <a:cubicBezTo>
                    <a:pt x="1070531" y="5833624"/>
                    <a:pt x="1074189" y="5786393"/>
                    <a:pt x="1042310" y="5786393"/>
                  </a:cubicBezTo>
                  <a:cubicBezTo>
                    <a:pt x="935792" y="5786393"/>
                    <a:pt x="935183" y="5784296"/>
                    <a:pt x="827374" y="5784296"/>
                  </a:cubicBezTo>
                  <a:cubicBezTo>
                    <a:pt x="773657" y="5784278"/>
                    <a:pt x="785258" y="5795265"/>
                    <a:pt x="783411" y="5731974"/>
                  </a:cubicBezTo>
                  <a:close/>
                  <a:moveTo>
                    <a:pt x="827391" y="5800930"/>
                  </a:moveTo>
                  <a:cubicBezTo>
                    <a:pt x="933139" y="5800930"/>
                    <a:pt x="935129" y="5803027"/>
                    <a:pt x="1042328" y="5803027"/>
                  </a:cubicBezTo>
                  <a:cubicBezTo>
                    <a:pt x="1073938" y="5803027"/>
                    <a:pt x="1067071" y="5792630"/>
                    <a:pt x="1068039" y="5854756"/>
                  </a:cubicBezTo>
                  <a:cubicBezTo>
                    <a:pt x="1072987" y="6171265"/>
                    <a:pt x="1087941" y="6127942"/>
                    <a:pt x="1042328" y="6127942"/>
                  </a:cubicBezTo>
                  <a:cubicBezTo>
                    <a:pt x="750905" y="6127942"/>
                    <a:pt x="789130" y="6145095"/>
                    <a:pt x="788413" y="6099209"/>
                  </a:cubicBezTo>
                  <a:cubicBezTo>
                    <a:pt x="782963" y="5752534"/>
                    <a:pt x="776132" y="5800930"/>
                    <a:pt x="827391" y="5800930"/>
                  </a:cubicBezTo>
                  <a:close/>
                  <a:moveTo>
                    <a:pt x="827391" y="6146816"/>
                  </a:moveTo>
                  <a:cubicBezTo>
                    <a:pt x="1124678" y="6146816"/>
                    <a:pt x="1074296" y="6119643"/>
                    <a:pt x="1075480" y="6221704"/>
                  </a:cubicBezTo>
                  <a:cubicBezTo>
                    <a:pt x="1078922" y="6521346"/>
                    <a:pt x="1093319" y="6472018"/>
                    <a:pt x="1042328" y="6471982"/>
                  </a:cubicBezTo>
                  <a:cubicBezTo>
                    <a:pt x="1027644" y="6471982"/>
                    <a:pt x="794635" y="6471230"/>
                    <a:pt x="794635" y="6466157"/>
                  </a:cubicBezTo>
                  <a:cubicBezTo>
                    <a:pt x="793846" y="6098707"/>
                    <a:pt x="769605" y="6146816"/>
                    <a:pt x="827391" y="6146816"/>
                  </a:cubicBezTo>
                  <a:close/>
                  <a:moveTo>
                    <a:pt x="827391" y="6486483"/>
                  </a:moveTo>
                  <a:cubicBezTo>
                    <a:pt x="933712" y="6486483"/>
                    <a:pt x="933192" y="6488616"/>
                    <a:pt x="1042328" y="6488616"/>
                  </a:cubicBezTo>
                  <a:cubicBezTo>
                    <a:pt x="1088478" y="6488652"/>
                    <a:pt x="1077757" y="6434018"/>
                    <a:pt x="1084157" y="6813316"/>
                  </a:cubicBezTo>
                  <a:cubicBezTo>
                    <a:pt x="977352" y="6812922"/>
                    <a:pt x="889140" y="6814446"/>
                    <a:pt x="798776" y="6814051"/>
                  </a:cubicBezTo>
                  <a:cubicBezTo>
                    <a:pt x="792985" y="6433427"/>
                    <a:pt x="783196" y="6486483"/>
                    <a:pt x="827391" y="6486483"/>
                  </a:cubicBezTo>
                  <a:close/>
                  <a:moveTo>
                    <a:pt x="827391" y="6830756"/>
                  </a:moveTo>
                  <a:cubicBezTo>
                    <a:pt x="1105673" y="6830756"/>
                    <a:pt x="1084391" y="6827154"/>
                    <a:pt x="1084480" y="6833356"/>
                  </a:cubicBezTo>
                  <a:cubicBezTo>
                    <a:pt x="1090415" y="7212295"/>
                    <a:pt x="1108021" y="7157446"/>
                    <a:pt x="1042328" y="7157446"/>
                  </a:cubicBezTo>
                  <a:cubicBezTo>
                    <a:pt x="936223" y="7157446"/>
                    <a:pt x="937854" y="7156030"/>
                    <a:pt x="827391" y="7156030"/>
                  </a:cubicBezTo>
                  <a:cubicBezTo>
                    <a:pt x="799942" y="7156030"/>
                    <a:pt x="807346" y="7171302"/>
                    <a:pt x="805894" y="7077772"/>
                  </a:cubicBezTo>
                  <a:cubicBezTo>
                    <a:pt x="801430" y="6792954"/>
                    <a:pt x="781116" y="6830756"/>
                    <a:pt x="827391" y="6830756"/>
                  </a:cubicBezTo>
                  <a:close/>
                  <a:moveTo>
                    <a:pt x="1090182" y="6221453"/>
                  </a:moveTo>
                  <a:cubicBezTo>
                    <a:pt x="1089088" y="6125791"/>
                    <a:pt x="1031373" y="6142425"/>
                    <a:pt x="1364805" y="6144217"/>
                  </a:cubicBezTo>
                  <a:cubicBezTo>
                    <a:pt x="1372838" y="6144271"/>
                    <a:pt x="1373662" y="6104461"/>
                    <a:pt x="1379364" y="6471803"/>
                  </a:cubicBezTo>
                  <a:cubicBezTo>
                    <a:pt x="1061172" y="6473344"/>
                    <a:pt x="1092979" y="6474097"/>
                    <a:pt x="1092961" y="6466157"/>
                  </a:cubicBezTo>
                  <a:cubicBezTo>
                    <a:pt x="1092763" y="6371624"/>
                    <a:pt x="1091795" y="6363289"/>
                    <a:pt x="1090182" y="6221453"/>
                  </a:cubicBezTo>
                  <a:close/>
                  <a:moveTo>
                    <a:pt x="1379615" y="6488473"/>
                  </a:moveTo>
                  <a:cubicBezTo>
                    <a:pt x="1385334" y="6857088"/>
                    <a:pt x="1392237" y="6814123"/>
                    <a:pt x="1364805" y="6814213"/>
                  </a:cubicBezTo>
                  <a:cubicBezTo>
                    <a:pt x="1289771" y="6814517"/>
                    <a:pt x="1224705" y="6814625"/>
                    <a:pt x="1149868" y="6813818"/>
                  </a:cubicBezTo>
                  <a:cubicBezTo>
                    <a:pt x="1089088" y="6813155"/>
                    <a:pt x="1094592" y="6869007"/>
                    <a:pt x="1093014" y="6488652"/>
                  </a:cubicBezTo>
                  <a:cubicBezTo>
                    <a:pt x="1276324" y="6488813"/>
                    <a:pt x="1291420" y="6488939"/>
                    <a:pt x="1379615" y="6488473"/>
                  </a:cubicBezTo>
                  <a:close/>
                  <a:moveTo>
                    <a:pt x="1149743" y="6830506"/>
                  </a:moveTo>
                  <a:cubicBezTo>
                    <a:pt x="1402242" y="6833230"/>
                    <a:pt x="1384528" y="6827745"/>
                    <a:pt x="1384617" y="6833320"/>
                  </a:cubicBezTo>
                  <a:cubicBezTo>
                    <a:pt x="1390480" y="7208137"/>
                    <a:pt x="1397921" y="7157285"/>
                    <a:pt x="1364931" y="7156783"/>
                  </a:cubicBezTo>
                  <a:cubicBezTo>
                    <a:pt x="1051956" y="7152158"/>
                    <a:pt x="1105816" y="7184781"/>
                    <a:pt x="1104149" y="7077772"/>
                  </a:cubicBezTo>
                  <a:cubicBezTo>
                    <a:pt x="1099505" y="6780461"/>
                    <a:pt x="1079263" y="6829753"/>
                    <a:pt x="1149743" y="6830506"/>
                  </a:cubicBezTo>
                  <a:close/>
                  <a:moveTo>
                    <a:pt x="1386338" y="6144343"/>
                  </a:moveTo>
                  <a:cubicBezTo>
                    <a:pt x="1427343" y="6144558"/>
                    <a:pt x="1668259" y="6144755"/>
                    <a:pt x="1670590" y="6144755"/>
                  </a:cubicBezTo>
                  <a:cubicBezTo>
                    <a:pt x="1670608" y="6146153"/>
                    <a:pt x="1675395" y="6428498"/>
                    <a:pt x="1676166" y="6470190"/>
                  </a:cubicBezTo>
                  <a:cubicBezTo>
                    <a:pt x="1580549" y="6470297"/>
                    <a:pt x="1675144" y="6470710"/>
                    <a:pt x="1394048" y="6471749"/>
                  </a:cubicBezTo>
                  <a:cubicBezTo>
                    <a:pt x="1389171" y="6157750"/>
                    <a:pt x="1389315" y="6273362"/>
                    <a:pt x="1386338" y="6144343"/>
                  </a:cubicBezTo>
                  <a:close/>
                  <a:moveTo>
                    <a:pt x="1676489" y="6486824"/>
                  </a:moveTo>
                  <a:cubicBezTo>
                    <a:pt x="1682674" y="6813818"/>
                    <a:pt x="1681634" y="6716686"/>
                    <a:pt x="1683302" y="6813459"/>
                  </a:cubicBezTo>
                  <a:cubicBezTo>
                    <a:pt x="1671253" y="6813459"/>
                    <a:pt x="1734454" y="6813281"/>
                    <a:pt x="1399014" y="6814105"/>
                  </a:cubicBezTo>
                  <a:cubicBezTo>
                    <a:pt x="1397580" y="6720468"/>
                    <a:pt x="1398441" y="6754649"/>
                    <a:pt x="1394317" y="6488401"/>
                  </a:cubicBezTo>
                  <a:cubicBezTo>
                    <a:pt x="1697860" y="6487110"/>
                    <a:pt x="1587990" y="6486913"/>
                    <a:pt x="1676489" y="6486824"/>
                  </a:cubicBezTo>
                  <a:close/>
                  <a:moveTo>
                    <a:pt x="1680272" y="5803475"/>
                  </a:moveTo>
                  <a:cubicBezTo>
                    <a:pt x="1808610" y="5803600"/>
                    <a:pt x="1808108" y="5800715"/>
                    <a:pt x="1964685" y="5801790"/>
                  </a:cubicBezTo>
                  <a:cubicBezTo>
                    <a:pt x="1966693" y="5977001"/>
                    <a:pt x="1968916" y="5951835"/>
                    <a:pt x="1971552" y="6127081"/>
                  </a:cubicBezTo>
                  <a:cubicBezTo>
                    <a:pt x="1779798" y="6126669"/>
                    <a:pt x="1818866" y="6128103"/>
                    <a:pt x="1685023" y="6128103"/>
                  </a:cubicBezTo>
                  <a:cubicBezTo>
                    <a:pt x="1682961" y="6002758"/>
                    <a:pt x="1682370" y="5917420"/>
                    <a:pt x="1680272" y="5803475"/>
                  </a:cubicBezTo>
                  <a:close/>
                  <a:moveTo>
                    <a:pt x="1687372" y="6144755"/>
                  </a:moveTo>
                  <a:cubicBezTo>
                    <a:pt x="2026398" y="6144755"/>
                    <a:pt x="1971480" y="6117330"/>
                    <a:pt x="1972879" y="6221632"/>
                  </a:cubicBezTo>
                  <a:cubicBezTo>
                    <a:pt x="1974295" y="6335237"/>
                    <a:pt x="1975317" y="6367573"/>
                    <a:pt x="1976034" y="6466193"/>
                  </a:cubicBezTo>
                  <a:cubicBezTo>
                    <a:pt x="1976088" y="6474026"/>
                    <a:pt x="1998984" y="6470226"/>
                    <a:pt x="1690886" y="6470172"/>
                  </a:cubicBezTo>
                  <a:cubicBezTo>
                    <a:pt x="1690832" y="6467233"/>
                    <a:pt x="1684413" y="6144755"/>
                    <a:pt x="1687372" y="6144755"/>
                  </a:cubicBezTo>
                  <a:close/>
                  <a:moveTo>
                    <a:pt x="1976195" y="6487343"/>
                  </a:moveTo>
                  <a:cubicBezTo>
                    <a:pt x="1976213" y="6488921"/>
                    <a:pt x="1979961" y="6810484"/>
                    <a:pt x="1979979" y="6812312"/>
                  </a:cubicBezTo>
                  <a:cubicBezTo>
                    <a:pt x="1864012" y="6810681"/>
                    <a:pt x="1785356" y="6813352"/>
                    <a:pt x="1697968" y="6813459"/>
                  </a:cubicBezTo>
                  <a:cubicBezTo>
                    <a:pt x="1696103" y="6704461"/>
                    <a:pt x="1697233" y="6812635"/>
                    <a:pt x="1691191" y="6486824"/>
                  </a:cubicBezTo>
                  <a:cubicBezTo>
                    <a:pt x="1791774" y="6486842"/>
                    <a:pt x="1863259" y="6488150"/>
                    <a:pt x="1976195" y="6487343"/>
                  </a:cubicBezTo>
                  <a:close/>
                  <a:moveTo>
                    <a:pt x="1980247" y="6828982"/>
                  </a:moveTo>
                  <a:cubicBezTo>
                    <a:pt x="1982381" y="6968111"/>
                    <a:pt x="1981000" y="6934324"/>
                    <a:pt x="1984604" y="7155474"/>
                  </a:cubicBezTo>
                  <a:cubicBezTo>
                    <a:pt x="1917118" y="7156389"/>
                    <a:pt x="1836723" y="7155780"/>
                    <a:pt x="1701769" y="7155744"/>
                  </a:cubicBezTo>
                  <a:cubicBezTo>
                    <a:pt x="1701751" y="7153700"/>
                    <a:pt x="1698327" y="6834736"/>
                    <a:pt x="1698309" y="6833033"/>
                  </a:cubicBezTo>
                  <a:cubicBezTo>
                    <a:pt x="1698219" y="6827064"/>
                    <a:pt x="1974187" y="6828893"/>
                    <a:pt x="1980247" y="6828982"/>
                  </a:cubicBezTo>
                  <a:close/>
                  <a:moveTo>
                    <a:pt x="1979369" y="5801915"/>
                  </a:moveTo>
                  <a:cubicBezTo>
                    <a:pt x="2144642" y="5803385"/>
                    <a:pt x="2016841" y="5802077"/>
                    <a:pt x="2264481" y="5803636"/>
                  </a:cubicBezTo>
                  <a:cubicBezTo>
                    <a:pt x="2266830" y="5985049"/>
                    <a:pt x="2266346" y="6021937"/>
                    <a:pt x="2268157" y="6127762"/>
                  </a:cubicBezTo>
                  <a:cubicBezTo>
                    <a:pt x="2036528" y="6127189"/>
                    <a:pt x="2170083" y="6127673"/>
                    <a:pt x="1986218" y="6127135"/>
                  </a:cubicBezTo>
                  <a:cubicBezTo>
                    <a:pt x="1983564" y="5953555"/>
                    <a:pt x="1981234" y="5966407"/>
                    <a:pt x="1979369" y="5801915"/>
                  </a:cubicBezTo>
                  <a:close/>
                  <a:moveTo>
                    <a:pt x="2009885" y="6143895"/>
                  </a:moveTo>
                  <a:cubicBezTo>
                    <a:pt x="2321586" y="6145149"/>
                    <a:pt x="2267744" y="6122403"/>
                    <a:pt x="2270129" y="6222511"/>
                  </a:cubicBezTo>
                  <a:cubicBezTo>
                    <a:pt x="2272155" y="6306128"/>
                    <a:pt x="2273087" y="6371265"/>
                    <a:pt x="2274378" y="6466318"/>
                  </a:cubicBezTo>
                  <a:cubicBezTo>
                    <a:pt x="2274450" y="6472628"/>
                    <a:pt x="1990790" y="6472395"/>
                    <a:pt x="1990754" y="6466103"/>
                  </a:cubicBezTo>
                  <a:cubicBezTo>
                    <a:pt x="1988047" y="6097416"/>
                    <a:pt x="1974671" y="6143733"/>
                    <a:pt x="2009885" y="6143895"/>
                  </a:cubicBezTo>
                  <a:close/>
                  <a:moveTo>
                    <a:pt x="2009974" y="6487039"/>
                  </a:moveTo>
                  <a:cubicBezTo>
                    <a:pt x="2085278" y="6486322"/>
                    <a:pt x="2149590" y="6486429"/>
                    <a:pt x="2224911" y="6486644"/>
                  </a:cubicBezTo>
                  <a:cubicBezTo>
                    <a:pt x="2289260" y="6486824"/>
                    <a:pt x="2274342" y="6428641"/>
                    <a:pt x="2280851" y="6812205"/>
                  </a:cubicBezTo>
                  <a:cubicBezTo>
                    <a:pt x="2202266" y="6812778"/>
                    <a:pt x="2158214" y="6815413"/>
                    <a:pt x="1994681" y="6812545"/>
                  </a:cubicBezTo>
                  <a:cubicBezTo>
                    <a:pt x="1989212" y="6438446"/>
                    <a:pt x="1984282" y="6487308"/>
                    <a:pt x="2009974" y="6487039"/>
                  </a:cubicBezTo>
                  <a:close/>
                  <a:moveTo>
                    <a:pt x="2009795" y="6829484"/>
                  </a:moveTo>
                  <a:cubicBezTo>
                    <a:pt x="2274593" y="6834467"/>
                    <a:pt x="2281030" y="6822099"/>
                    <a:pt x="2281209" y="6833320"/>
                  </a:cubicBezTo>
                  <a:cubicBezTo>
                    <a:pt x="2283074" y="6952123"/>
                    <a:pt x="2280474" y="6958091"/>
                    <a:pt x="2282357" y="7078131"/>
                  </a:cubicBezTo>
                  <a:cubicBezTo>
                    <a:pt x="2283827" y="7172592"/>
                    <a:pt x="2298672" y="7158414"/>
                    <a:pt x="2225180" y="7155977"/>
                  </a:cubicBezTo>
                  <a:cubicBezTo>
                    <a:pt x="1953425" y="7147068"/>
                    <a:pt x="1999844" y="7188814"/>
                    <a:pt x="1998033" y="7077827"/>
                  </a:cubicBezTo>
                  <a:cubicBezTo>
                    <a:pt x="1993533" y="6791914"/>
                    <a:pt x="1987616" y="6829072"/>
                    <a:pt x="2009795" y="6829484"/>
                  </a:cubicBezTo>
                  <a:close/>
                  <a:moveTo>
                    <a:pt x="2283164" y="6144432"/>
                  </a:moveTo>
                  <a:cubicBezTo>
                    <a:pt x="2516406" y="6144719"/>
                    <a:pt x="2333330" y="6144737"/>
                    <a:pt x="2569298" y="6145239"/>
                  </a:cubicBezTo>
                  <a:cubicBezTo>
                    <a:pt x="2575161" y="6522780"/>
                    <a:pt x="2583372" y="6472287"/>
                    <a:pt x="2547532" y="6472287"/>
                  </a:cubicBezTo>
                  <a:cubicBezTo>
                    <a:pt x="2546133" y="6472287"/>
                    <a:pt x="2289152" y="6471265"/>
                    <a:pt x="2289080" y="6465996"/>
                  </a:cubicBezTo>
                  <a:cubicBezTo>
                    <a:pt x="2286014" y="6239718"/>
                    <a:pt x="2285028" y="6245400"/>
                    <a:pt x="2283164" y="6144432"/>
                  </a:cubicBezTo>
                  <a:close/>
                  <a:moveTo>
                    <a:pt x="2547532" y="6488956"/>
                  </a:moveTo>
                  <a:cubicBezTo>
                    <a:pt x="2581687" y="6488956"/>
                    <a:pt x="2572597" y="6436797"/>
                    <a:pt x="2579249" y="6812079"/>
                  </a:cubicBezTo>
                  <a:cubicBezTo>
                    <a:pt x="2558486" y="6811954"/>
                    <a:pt x="2542278" y="6811990"/>
                    <a:pt x="2332487" y="6812026"/>
                  </a:cubicBezTo>
                  <a:cubicBezTo>
                    <a:pt x="2286176" y="6812026"/>
                    <a:pt x="2294567" y="6865889"/>
                    <a:pt x="2289367" y="6486734"/>
                  </a:cubicBezTo>
                  <a:cubicBezTo>
                    <a:pt x="2443434" y="6486824"/>
                    <a:pt x="2447038" y="6488956"/>
                    <a:pt x="2547532" y="6488956"/>
                  </a:cubicBezTo>
                  <a:close/>
                  <a:moveTo>
                    <a:pt x="2583265" y="6099173"/>
                  </a:moveTo>
                  <a:cubicBezTo>
                    <a:pt x="2577814" y="5749164"/>
                    <a:pt x="2551207" y="5799943"/>
                    <a:pt x="2654928" y="5802596"/>
                  </a:cubicBezTo>
                  <a:cubicBezTo>
                    <a:pt x="2725893" y="5804407"/>
                    <a:pt x="2798488" y="5804264"/>
                    <a:pt x="2861169" y="5803188"/>
                  </a:cubicBezTo>
                  <a:cubicBezTo>
                    <a:pt x="2864881" y="6110017"/>
                    <a:pt x="2863769" y="6050365"/>
                    <a:pt x="2865204" y="6128856"/>
                  </a:cubicBezTo>
                  <a:cubicBezTo>
                    <a:pt x="2537652" y="6137191"/>
                    <a:pt x="2583749" y="6129681"/>
                    <a:pt x="2583265" y="6099173"/>
                  </a:cubicBezTo>
                  <a:close/>
                  <a:moveTo>
                    <a:pt x="2865508" y="6145526"/>
                  </a:moveTo>
                  <a:cubicBezTo>
                    <a:pt x="2867696" y="6254344"/>
                    <a:pt x="2869686" y="6246296"/>
                    <a:pt x="2871712" y="6471140"/>
                  </a:cubicBezTo>
                  <a:cubicBezTo>
                    <a:pt x="2832662" y="6471498"/>
                    <a:pt x="2589074" y="6472269"/>
                    <a:pt x="2587801" y="6472269"/>
                  </a:cubicBezTo>
                  <a:cubicBezTo>
                    <a:pt x="2587980" y="6382593"/>
                    <a:pt x="2587944" y="6400625"/>
                    <a:pt x="2583964" y="6145293"/>
                  </a:cubicBezTo>
                  <a:cubicBezTo>
                    <a:pt x="2663140" y="6145633"/>
                    <a:pt x="2752643" y="6148376"/>
                    <a:pt x="2865508" y="6145526"/>
                  </a:cubicBezTo>
                  <a:close/>
                  <a:moveTo>
                    <a:pt x="2870277" y="6487791"/>
                  </a:moveTo>
                  <a:cubicBezTo>
                    <a:pt x="2872088" y="6487791"/>
                    <a:pt x="2877234" y="6811990"/>
                    <a:pt x="2877252" y="6813406"/>
                  </a:cubicBezTo>
                  <a:cubicBezTo>
                    <a:pt x="2710240" y="6816256"/>
                    <a:pt x="2670903" y="6812850"/>
                    <a:pt x="2593915" y="6812169"/>
                  </a:cubicBezTo>
                  <a:cubicBezTo>
                    <a:pt x="2592229" y="6715754"/>
                    <a:pt x="2587622" y="6622422"/>
                    <a:pt x="2587765" y="6488903"/>
                  </a:cubicBezTo>
                  <a:cubicBezTo>
                    <a:pt x="2589038" y="6488921"/>
                    <a:pt x="2843796" y="6488042"/>
                    <a:pt x="2870277" y="6487791"/>
                  </a:cubicBezTo>
                  <a:close/>
                  <a:moveTo>
                    <a:pt x="2877593" y="6833356"/>
                  </a:moveTo>
                  <a:cubicBezTo>
                    <a:pt x="2883312" y="7198134"/>
                    <a:pt x="2886306" y="7156604"/>
                    <a:pt x="2870277" y="7156425"/>
                  </a:cubicBezTo>
                  <a:cubicBezTo>
                    <a:pt x="2543802" y="7152929"/>
                    <a:pt x="2598236" y="7182648"/>
                    <a:pt x="2596604" y="7077808"/>
                  </a:cubicBezTo>
                  <a:cubicBezTo>
                    <a:pt x="2594704" y="6956210"/>
                    <a:pt x="2596246" y="6958611"/>
                    <a:pt x="2594273" y="6833033"/>
                  </a:cubicBezTo>
                  <a:cubicBezTo>
                    <a:pt x="2594184" y="6826526"/>
                    <a:pt x="2877575" y="6831958"/>
                    <a:pt x="2877593" y="6833356"/>
                  </a:cubicBezTo>
                  <a:close/>
                  <a:moveTo>
                    <a:pt x="2880193" y="6145149"/>
                  </a:moveTo>
                  <a:cubicBezTo>
                    <a:pt x="2934805" y="6143787"/>
                    <a:pt x="2944397" y="6144020"/>
                    <a:pt x="3165090" y="6143984"/>
                  </a:cubicBezTo>
                  <a:cubicBezTo>
                    <a:pt x="3167636" y="6293061"/>
                    <a:pt x="3165950" y="6159847"/>
                    <a:pt x="3170630" y="6471911"/>
                  </a:cubicBezTo>
                  <a:cubicBezTo>
                    <a:pt x="2853603" y="6471283"/>
                    <a:pt x="2886450" y="6472359"/>
                    <a:pt x="2886396" y="6466067"/>
                  </a:cubicBezTo>
                  <a:cubicBezTo>
                    <a:pt x="2884782" y="6272573"/>
                    <a:pt x="2882039" y="6235022"/>
                    <a:pt x="2880193" y="6145149"/>
                  </a:cubicBezTo>
                  <a:close/>
                  <a:moveTo>
                    <a:pt x="3170881" y="6488563"/>
                  </a:moveTo>
                  <a:cubicBezTo>
                    <a:pt x="3175489" y="6795714"/>
                    <a:pt x="3173283" y="6634718"/>
                    <a:pt x="3176134" y="6814087"/>
                  </a:cubicBezTo>
                  <a:cubicBezTo>
                    <a:pt x="3080176" y="6813925"/>
                    <a:pt x="3012063" y="6811345"/>
                    <a:pt x="2891954" y="6813155"/>
                  </a:cubicBezTo>
                  <a:cubicBezTo>
                    <a:pt x="2890394" y="6717761"/>
                    <a:pt x="2887633" y="6608261"/>
                    <a:pt x="2886593" y="6487630"/>
                  </a:cubicBezTo>
                  <a:cubicBezTo>
                    <a:pt x="3032681" y="6486358"/>
                    <a:pt x="3079764" y="6488401"/>
                    <a:pt x="3170881" y="6488563"/>
                  </a:cubicBezTo>
                  <a:close/>
                  <a:moveTo>
                    <a:pt x="3176403" y="6830739"/>
                  </a:moveTo>
                  <a:cubicBezTo>
                    <a:pt x="3178501" y="6982307"/>
                    <a:pt x="3176080" y="6913818"/>
                    <a:pt x="3179845" y="7155385"/>
                  </a:cubicBezTo>
                  <a:cubicBezTo>
                    <a:pt x="3072234" y="7155529"/>
                    <a:pt x="3044658" y="7157966"/>
                    <a:pt x="2897010" y="7156694"/>
                  </a:cubicBezTo>
                  <a:cubicBezTo>
                    <a:pt x="2894518" y="7060780"/>
                    <a:pt x="2894142" y="6953449"/>
                    <a:pt x="2892259" y="6833069"/>
                  </a:cubicBezTo>
                  <a:cubicBezTo>
                    <a:pt x="2892169" y="6826168"/>
                    <a:pt x="2880103" y="6830290"/>
                    <a:pt x="3176403" y="6830739"/>
                  </a:cubicBezTo>
                  <a:close/>
                  <a:moveTo>
                    <a:pt x="3179774" y="6144002"/>
                  </a:moveTo>
                  <a:cubicBezTo>
                    <a:pt x="3271428" y="6143984"/>
                    <a:pt x="3278726" y="6145436"/>
                    <a:pt x="3463201" y="6145902"/>
                  </a:cubicBezTo>
                  <a:cubicBezTo>
                    <a:pt x="3463218" y="6147336"/>
                    <a:pt x="3468884" y="6458593"/>
                    <a:pt x="3469153" y="6471696"/>
                  </a:cubicBezTo>
                  <a:cubicBezTo>
                    <a:pt x="3329537" y="6471659"/>
                    <a:pt x="3235121" y="6471982"/>
                    <a:pt x="3185296" y="6471929"/>
                  </a:cubicBezTo>
                  <a:cubicBezTo>
                    <a:pt x="3180831" y="6173541"/>
                    <a:pt x="3181943" y="6271946"/>
                    <a:pt x="3179774" y="6144002"/>
                  </a:cubicBezTo>
                  <a:close/>
                  <a:moveTo>
                    <a:pt x="3192844" y="6488580"/>
                  </a:moveTo>
                  <a:cubicBezTo>
                    <a:pt x="3527459" y="6488580"/>
                    <a:pt x="3469315" y="6463880"/>
                    <a:pt x="3471269" y="6588616"/>
                  </a:cubicBezTo>
                  <a:cubicBezTo>
                    <a:pt x="3473187" y="6711470"/>
                    <a:pt x="3473564" y="6702992"/>
                    <a:pt x="3475375" y="6815055"/>
                  </a:cubicBezTo>
                  <a:cubicBezTo>
                    <a:pt x="3338412" y="6815861"/>
                    <a:pt x="3310873" y="6814105"/>
                    <a:pt x="3190818" y="6814105"/>
                  </a:cubicBezTo>
                  <a:cubicBezTo>
                    <a:pt x="3185099" y="6450222"/>
                    <a:pt x="3181925" y="6488580"/>
                    <a:pt x="3192844" y="6488580"/>
                  </a:cubicBezTo>
                  <a:close/>
                  <a:moveTo>
                    <a:pt x="3192844" y="6830756"/>
                  </a:moveTo>
                  <a:cubicBezTo>
                    <a:pt x="3194117" y="6830756"/>
                    <a:pt x="3475644" y="6831438"/>
                    <a:pt x="3475679" y="6833356"/>
                  </a:cubicBezTo>
                  <a:cubicBezTo>
                    <a:pt x="3475715" y="6835507"/>
                    <a:pt x="3479606" y="7155367"/>
                    <a:pt x="3479624" y="7157518"/>
                  </a:cubicBezTo>
                  <a:cubicBezTo>
                    <a:pt x="3282347" y="7158540"/>
                    <a:pt x="3330416" y="7155403"/>
                    <a:pt x="3194530" y="7155385"/>
                  </a:cubicBezTo>
                  <a:cubicBezTo>
                    <a:pt x="3188882" y="6794639"/>
                    <a:pt x="3191571" y="6830756"/>
                    <a:pt x="3192844" y="6830756"/>
                  </a:cubicBezTo>
                  <a:close/>
                  <a:moveTo>
                    <a:pt x="3515357" y="6146099"/>
                  </a:moveTo>
                  <a:cubicBezTo>
                    <a:pt x="3621499" y="6146530"/>
                    <a:pt x="3624977" y="6146117"/>
                    <a:pt x="3730312" y="6146530"/>
                  </a:cubicBezTo>
                  <a:cubicBezTo>
                    <a:pt x="3773629" y="6146708"/>
                    <a:pt x="3762531" y="6095355"/>
                    <a:pt x="3766959" y="6471158"/>
                  </a:cubicBezTo>
                  <a:cubicBezTo>
                    <a:pt x="3454630" y="6472592"/>
                    <a:pt x="3483891" y="6474259"/>
                    <a:pt x="3483729" y="6465978"/>
                  </a:cubicBezTo>
                  <a:cubicBezTo>
                    <a:pt x="3476379" y="6095176"/>
                    <a:pt x="3464904" y="6145884"/>
                    <a:pt x="3515357" y="6146099"/>
                  </a:cubicBezTo>
                  <a:close/>
                  <a:moveTo>
                    <a:pt x="3767174" y="6487791"/>
                  </a:moveTo>
                  <a:cubicBezTo>
                    <a:pt x="3768161" y="6570513"/>
                    <a:pt x="3769200" y="6639916"/>
                    <a:pt x="3771352" y="6711111"/>
                  </a:cubicBezTo>
                  <a:cubicBezTo>
                    <a:pt x="3775350" y="6842730"/>
                    <a:pt x="3825803" y="6812241"/>
                    <a:pt x="3515321" y="6814768"/>
                  </a:cubicBezTo>
                  <a:cubicBezTo>
                    <a:pt x="3478960" y="6815055"/>
                    <a:pt x="3491726" y="6864867"/>
                    <a:pt x="3484196" y="6488347"/>
                  </a:cubicBezTo>
                  <a:cubicBezTo>
                    <a:pt x="3745283" y="6488383"/>
                    <a:pt x="3643480" y="6488383"/>
                    <a:pt x="3767174" y="6487791"/>
                  </a:cubicBezTo>
                  <a:close/>
                  <a:moveTo>
                    <a:pt x="3515464" y="6831438"/>
                  </a:moveTo>
                  <a:cubicBezTo>
                    <a:pt x="3516737" y="6831420"/>
                    <a:pt x="3774095" y="6828893"/>
                    <a:pt x="3774167" y="6833356"/>
                  </a:cubicBezTo>
                  <a:cubicBezTo>
                    <a:pt x="3780030" y="7209069"/>
                    <a:pt x="3800039" y="7155887"/>
                    <a:pt x="3730294" y="7156461"/>
                  </a:cubicBezTo>
                  <a:cubicBezTo>
                    <a:pt x="3623023" y="7157339"/>
                    <a:pt x="3616496" y="7156479"/>
                    <a:pt x="3515357" y="7157285"/>
                  </a:cubicBezTo>
                  <a:cubicBezTo>
                    <a:pt x="3487674" y="7157464"/>
                    <a:pt x="3494720" y="7172126"/>
                    <a:pt x="3493250" y="7077808"/>
                  </a:cubicBezTo>
                  <a:cubicBezTo>
                    <a:pt x="3488929" y="6793994"/>
                    <a:pt x="3480341" y="6831725"/>
                    <a:pt x="3515464" y="6831438"/>
                  </a:cubicBezTo>
                  <a:close/>
                  <a:moveTo>
                    <a:pt x="3776838" y="6146655"/>
                  </a:moveTo>
                  <a:cubicBezTo>
                    <a:pt x="3955235" y="6146978"/>
                    <a:pt x="3929596" y="6145866"/>
                    <a:pt x="4053022" y="6145866"/>
                  </a:cubicBezTo>
                  <a:cubicBezTo>
                    <a:pt x="4067652" y="6145866"/>
                    <a:pt x="4060929" y="6107203"/>
                    <a:pt x="4066756" y="6472771"/>
                  </a:cubicBezTo>
                  <a:cubicBezTo>
                    <a:pt x="3955934" y="6473076"/>
                    <a:pt x="3938202" y="6470530"/>
                    <a:pt x="3781679" y="6471068"/>
                  </a:cubicBezTo>
                  <a:cubicBezTo>
                    <a:pt x="3780460" y="6376499"/>
                    <a:pt x="3781805" y="6461909"/>
                    <a:pt x="3776838" y="6146655"/>
                  </a:cubicBezTo>
                  <a:close/>
                  <a:moveTo>
                    <a:pt x="3837888" y="6487648"/>
                  </a:moveTo>
                  <a:cubicBezTo>
                    <a:pt x="3944262" y="6487648"/>
                    <a:pt x="3945374" y="6489459"/>
                    <a:pt x="4053004" y="6489459"/>
                  </a:cubicBezTo>
                  <a:cubicBezTo>
                    <a:pt x="4073999" y="6489459"/>
                    <a:pt x="4066702" y="6449111"/>
                    <a:pt x="4072654" y="6814679"/>
                  </a:cubicBezTo>
                  <a:cubicBezTo>
                    <a:pt x="3965652" y="6814965"/>
                    <a:pt x="3925526" y="6813065"/>
                    <a:pt x="3788528" y="6813549"/>
                  </a:cubicBezTo>
                  <a:cubicBezTo>
                    <a:pt x="3782002" y="6435381"/>
                    <a:pt x="3759160" y="6487648"/>
                    <a:pt x="3837888" y="6487648"/>
                  </a:cubicBezTo>
                  <a:close/>
                  <a:moveTo>
                    <a:pt x="4070485" y="5854505"/>
                  </a:moveTo>
                  <a:cubicBezTo>
                    <a:pt x="4069373" y="5783059"/>
                    <a:pt x="4021000" y="5804138"/>
                    <a:pt x="4356494" y="5802919"/>
                  </a:cubicBezTo>
                  <a:cubicBezTo>
                    <a:pt x="4359506" y="5981822"/>
                    <a:pt x="4357641" y="5984977"/>
                    <a:pt x="4360187" y="6128694"/>
                  </a:cubicBezTo>
                  <a:cubicBezTo>
                    <a:pt x="4300626" y="6129393"/>
                    <a:pt x="4276098" y="6129197"/>
                    <a:pt x="4077029" y="6129232"/>
                  </a:cubicBezTo>
                  <a:cubicBezTo>
                    <a:pt x="4074931" y="5979080"/>
                    <a:pt x="4072403" y="5976750"/>
                    <a:pt x="4070485" y="5854505"/>
                  </a:cubicBezTo>
                  <a:close/>
                  <a:moveTo>
                    <a:pt x="4360492" y="6145346"/>
                  </a:moveTo>
                  <a:cubicBezTo>
                    <a:pt x="4362195" y="6234968"/>
                    <a:pt x="4364867" y="6284744"/>
                    <a:pt x="4366373" y="6466229"/>
                  </a:cubicBezTo>
                  <a:cubicBezTo>
                    <a:pt x="4366409" y="6471140"/>
                    <a:pt x="4399399" y="6470817"/>
                    <a:pt x="4081422" y="6472717"/>
                  </a:cubicBezTo>
                  <a:cubicBezTo>
                    <a:pt x="4076509" y="6164454"/>
                    <a:pt x="4078912" y="6275029"/>
                    <a:pt x="4077262" y="6145866"/>
                  </a:cubicBezTo>
                  <a:cubicBezTo>
                    <a:pt x="4276350" y="6145831"/>
                    <a:pt x="4308335" y="6145992"/>
                    <a:pt x="4360492" y="6145346"/>
                  </a:cubicBezTo>
                  <a:close/>
                  <a:moveTo>
                    <a:pt x="4366570" y="6487559"/>
                  </a:moveTo>
                  <a:cubicBezTo>
                    <a:pt x="4366588" y="6488974"/>
                    <a:pt x="4370174" y="6812133"/>
                    <a:pt x="4370192" y="6813424"/>
                  </a:cubicBezTo>
                  <a:cubicBezTo>
                    <a:pt x="4220571" y="6811434"/>
                    <a:pt x="4159253" y="6814248"/>
                    <a:pt x="4087338" y="6814607"/>
                  </a:cubicBezTo>
                  <a:cubicBezTo>
                    <a:pt x="4085868" y="6723659"/>
                    <a:pt x="4085743" y="6743913"/>
                    <a:pt x="4081691" y="6489369"/>
                  </a:cubicBezTo>
                  <a:cubicBezTo>
                    <a:pt x="4164148" y="6488885"/>
                    <a:pt x="4226004" y="6484565"/>
                    <a:pt x="4366570" y="6487559"/>
                  </a:cubicBezTo>
                  <a:close/>
                  <a:moveTo>
                    <a:pt x="4369941" y="5732046"/>
                  </a:moveTo>
                  <a:cubicBezTo>
                    <a:pt x="4364257" y="5428927"/>
                    <a:pt x="4361604" y="5461477"/>
                    <a:pt x="4375750" y="5461370"/>
                  </a:cubicBezTo>
                  <a:cubicBezTo>
                    <a:pt x="4693099" y="5458789"/>
                    <a:pt x="4649369" y="5454164"/>
                    <a:pt x="4649513" y="5487593"/>
                  </a:cubicBezTo>
                  <a:cubicBezTo>
                    <a:pt x="4651001" y="5838696"/>
                    <a:pt x="4673054" y="5785031"/>
                    <a:pt x="4590794" y="5785586"/>
                  </a:cubicBezTo>
                  <a:cubicBezTo>
                    <a:pt x="4487898" y="5786285"/>
                    <a:pt x="4491071" y="5785747"/>
                    <a:pt x="4375642" y="5786195"/>
                  </a:cubicBezTo>
                  <a:cubicBezTo>
                    <a:pt x="4369241" y="5786231"/>
                    <a:pt x="4371124" y="5794351"/>
                    <a:pt x="4369941" y="5732046"/>
                  </a:cubicBezTo>
                  <a:close/>
                  <a:moveTo>
                    <a:pt x="4375732" y="5802847"/>
                  </a:moveTo>
                  <a:cubicBezTo>
                    <a:pt x="4704394" y="5801503"/>
                    <a:pt x="4652614" y="5786984"/>
                    <a:pt x="4653690" y="5854756"/>
                  </a:cubicBezTo>
                  <a:cubicBezTo>
                    <a:pt x="4658836" y="6184458"/>
                    <a:pt x="4679007" y="6129519"/>
                    <a:pt x="4590920" y="6128444"/>
                  </a:cubicBezTo>
                  <a:cubicBezTo>
                    <a:pt x="4338511" y="6125378"/>
                    <a:pt x="4375086" y="6143357"/>
                    <a:pt x="4374387" y="6099209"/>
                  </a:cubicBezTo>
                  <a:cubicBezTo>
                    <a:pt x="4369188" y="5767590"/>
                    <a:pt x="4370855" y="5802847"/>
                    <a:pt x="4375732" y="5802847"/>
                  </a:cubicBezTo>
                  <a:close/>
                  <a:moveTo>
                    <a:pt x="4375785" y="6145149"/>
                  </a:moveTo>
                  <a:cubicBezTo>
                    <a:pt x="4719258" y="6140973"/>
                    <a:pt x="4658710" y="6129053"/>
                    <a:pt x="4661239" y="6221848"/>
                  </a:cubicBezTo>
                  <a:cubicBezTo>
                    <a:pt x="4663552" y="6306970"/>
                    <a:pt x="4664914" y="6382665"/>
                    <a:pt x="4664645" y="6466121"/>
                  </a:cubicBezTo>
                  <a:cubicBezTo>
                    <a:pt x="4664609" y="6477342"/>
                    <a:pt x="4382419" y="6471211"/>
                    <a:pt x="4381128" y="6471193"/>
                  </a:cubicBezTo>
                  <a:cubicBezTo>
                    <a:pt x="4379013" y="6227511"/>
                    <a:pt x="4373724" y="6145185"/>
                    <a:pt x="4375785" y="6145149"/>
                  </a:cubicBezTo>
                  <a:close/>
                  <a:moveTo>
                    <a:pt x="4664591" y="6489405"/>
                  </a:moveTo>
                  <a:cubicBezTo>
                    <a:pt x="4664519" y="6607760"/>
                    <a:pt x="4668500" y="6712062"/>
                    <a:pt x="4670185" y="6811793"/>
                  </a:cubicBezTo>
                  <a:cubicBezTo>
                    <a:pt x="4585953" y="6812205"/>
                    <a:pt x="4539588" y="6815646"/>
                    <a:pt x="4384858" y="6813621"/>
                  </a:cubicBezTo>
                  <a:cubicBezTo>
                    <a:pt x="4384840" y="6812026"/>
                    <a:pt x="4381272" y="6489154"/>
                    <a:pt x="4381254" y="6487881"/>
                  </a:cubicBezTo>
                  <a:cubicBezTo>
                    <a:pt x="4440977" y="6489154"/>
                    <a:pt x="4662511" y="6489405"/>
                    <a:pt x="4664591" y="6489405"/>
                  </a:cubicBezTo>
                  <a:close/>
                  <a:moveTo>
                    <a:pt x="4670472" y="6828444"/>
                  </a:moveTo>
                  <a:cubicBezTo>
                    <a:pt x="4672426" y="6948771"/>
                    <a:pt x="4672337" y="7021848"/>
                    <a:pt x="4675098" y="7155582"/>
                  </a:cubicBezTo>
                  <a:lnTo>
                    <a:pt x="4390595" y="7155707"/>
                  </a:lnTo>
                  <a:cubicBezTo>
                    <a:pt x="4389681" y="7112384"/>
                    <a:pt x="4385252" y="6838195"/>
                    <a:pt x="4385163" y="6833123"/>
                  </a:cubicBezTo>
                  <a:cubicBezTo>
                    <a:pt x="4385127" y="6830130"/>
                    <a:pt x="4360205" y="6830022"/>
                    <a:pt x="4670472" y="6828444"/>
                  </a:cubicBezTo>
                  <a:close/>
                  <a:moveTo>
                    <a:pt x="4674112" y="6145705"/>
                  </a:moveTo>
                  <a:cubicBezTo>
                    <a:pt x="4797627" y="6145938"/>
                    <a:pt x="4775592" y="6144629"/>
                    <a:pt x="4958310" y="6144558"/>
                  </a:cubicBezTo>
                  <a:cubicBezTo>
                    <a:pt x="4959331" y="6232441"/>
                    <a:pt x="4958310" y="6338123"/>
                    <a:pt x="4963545" y="6469401"/>
                  </a:cubicBezTo>
                  <a:cubicBezTo>
                    <a:pt x="4778514" y="6469312"/>
                    <a:pt x="4821867" y="6472879"/>
                    <a:pt x="4679329" y="6472771"/>
                  </a:cubicBezTo>
                  <a:cubicBezTo>
                    <a:pt x="4679778" y="6323837"/>
                    <a:pt x="4675797" y="6230075"/>
                    <a:pt x="4674112" y="6145705"/>
                  </a:cubicBezTo>
                  <a:close/>
                  <a:moveTo>
                    <a:pt x="4698406" y="6489422"/>
                  </a:moveTo>
                  <a:cubicBezTo>
                    <a:pt x="5016131" y="6489422"/>
                    <a:pt x="4964656" y="6450329"/>
                    <a:pt x="4966808" y="6588580"/>
                  </a:cubicBezTo>
                  <a:cubicBezTo>
                    <a:pt x="4968637" y="6705752"/>
                    <a:pt x="4967310" y="6705107"/>
                    <a:pt x="4968834" y="6813048"/>
                  </a:cubicBezTo>
                  <a:cubicBezTo>
                    <a:pt x="4967561" y="6813029"/>
                    <a:pt x="4719814" y="6811667"/>
                    <a:pt x="4684869" y="6811757"/>
                  </a:cubicBezTo>
                  <a:cubicBezTo>
                    <a:pt x="4678774" y="6452337"/>
                    <a:pt x="4669666" y="6489422"/>
                    <a:pt x="4698406" y="6489422"/>
                  </a:cubicBezTo>
                  <a:close/>
                  <a:moveTo>
                    <a:pt x="4698406" y="6828373"/>
                  </a:moveTo>
                  <a:cubicBezTo>
                    <a:pt x="4999422" y="6828373"/>
                    <a:pt x="4969085" y="6829018"/>
                    <a:pt x="4969139" y="6833374"/>
                  </a:cubicBezTo>
                  <a:cubicBezTo>
                    <a:pt x="4975056" y="7211471"/>
                    <a:pt x="4993326" y="7154345"/>
                    <a:pt x="4913486" y="7154345"/>
                  </a:cubicBezTo>
                  <a:cubicBezTo>
                    <a:pt x="4806269" y="7154345"/>
                    <a:pt x="4803866" y="7155582"/>
                    <a:pt x="4698388" y="7155582"/>
                  </a:cubicBezTo>
                  <a:cubicBezTo>
                    <a:pt x="4686734" y="7155582"/>
                    <a:pt x="4689782" y="7167574"/>
                    <a:pt x="4688366" y="7077844"/>
                  </a:cubicBezTo>
                  <a:cubicBezTo>
                    <a:pt x="4684009" y="6797704"/>
                    <a:pt x="4678253" y="6828373"/>
                    <a:pt x="4698406" y="6828373"/>
                  </a:cubicBezTo>
                  <a:close/>
                  <a:moveTo>
                    <a:pt x="5253946" y="5854721"/>
                  </a:moveTo>
                  <a:cubicBezTo>
                    <a:pt x="5258913" y="6170261"/>
                    <a:pt x="5266945" y="6128999"/>
                    <a:pt x="5236519" y="6128515"/>
                  </a:cubicBezTo>
                  <a:cubicBezTo>
                    <a:pt x="5174501" y="6127512"/>
                    <a:pt x="5120498" y="6127529"/>
                    <a:pt x="5021044" y="6127798"/>
                  </a:cubicBezTo>
                  <a:cubicBezTo>
                    <a:pt x="4956552" y="6127960"/>
                    <a:pt x="4973101" y="6174259"/>
                    <a:pt x="4968117" y="5854470"/>
                  </a:cubicBezTo>
                  <a:cubicBezTo>
                    <a:pt x="4967095" y="5788167"/>
                    <a:pt x="4953343" y="5802328"/>
                    <a:pt x="5021152" y="5801503"/>
                  </a:cubicBezTo>
                  <a:cubicBezTo>
                    <a:pt x="5294287" y="5798205"/>
                    <a:pt x="5252978" y="5791860"/>
                    <a:pt x="5253946" y="5854721"/>
                  </a:cubicBezTo>
                  <a:close/>
                  <a:moveTo>
                    <a:pt x="5246846" y="5487952"/>
                  </a:moveTo>
                  <a:cubicBezTo>
                    <a:pt x="5249823" y="5559793"/>
                    <a:pt x="5249930" y="5580334"/>
                    <a:pt x="5252136" y="5732369"/>
                  </a:cubicBezTo>
                  <a:cubicBezTo>
                    <a:pt x="5253014" y="5796753"/>
                    <a:pt x="5257676" y="5786608"/>
                    <a:pt x="5236663" y="5785945"/>
                  </a:cubicBezTo>
                  <a:cubicBezTo>
                    <a:pt x="4893567" y="5774724"/>
                    <a:pt x="4965966" y="5878542"/>
                    <a:pt x="4962846" y="5459165"/>
                  </a:cubicBezTo>
                  <a:cubicBezTo>
                    <a:pt x="5289410" y="5460438"/>
                    <a:pt x="5245161" y="5447389"/>
                    <a:pt x="5246846" y="5487952"/>
                  </a:cubicBezTo>
                  <a:close/>
                  <a:moveTo>
                    <a:pt x="5240266" y="5120628"/>
                  </a:moveTo>
                  <a:cubicBezTo>
                    <a:pt x="5245914" y="5482664"/>
                    <a:pt x="5247599" y="5442926"/>
                    <a:pt x="5236411" y="5443015"/>
                  </a:cubicBezTo>
                  <a:cubicBezTo>
                    <a:pt x="4905705" y="5445220"/>
                    <a:pt x="4963222" y="5461477"/>
                    <a:pt x="4961716" y="5365009"/>
                  </a:cubicBezTo>
                  <a:cubicBezTo>
                    <a:pt x="4959762" y="5241492"/>
                    <a:pt x="4959242" y="5250328"/>
                    <a:pt x="4957144" y="5120305"/>
                  </a:cubicBezTo>
                  <a:cubicBezTo>
                    <a:pt x="4957090" y="5115878"/>
                    <a:pt x="5240213" y="5117563"/>
                    <a:pt x="5240266" y="5120628"/>
                  </a:cubicBezTo>
                  <a:close/>
                  <a:moveTo>
                    <a:pt x="5239943" y="5100696"/>
                  </a:moveTo>
                  <a:cubicBezTo>
                    <a:pt x="5094106" y="5103582"/>
                    <a:pt x="5037217" y="5100803"/>
                    <a:pt x="4956822" y="5100373"/>
                  </a:cubicBezTo>
                  <a:cubicBezTo>
                    <a:pt x="4955154" y="5000104"/>
                    <a:pt x="4951640" y="4886338"/>
                    <a:pt x="4951442" y="4774741"/>
                  </a:cubicBezTo>
                  <a:cubicBezTo>
                    <a:pt x="5052833" y="4775153"/>
                    <a:pt x="5014213" y="4776515"/>
                    <a:pt x="5234296" y="4775978"/>
                  </a:cubicBezTo>
                  <a:cubicBezTo>
                    <a:pt x="5238204" y="5016881"/>
                    <a:pt x="5238599" y="5017616"/>
                    <a:pt x="5239943" y="5100696"/>
                  </a:cubicBezTo>
                  <a:close/>
                  <a:moveTo>
                    <a:pt x="5234045" y="4759290"/>
                  </a:moveTo>
                  <a:cubicBezTo>
                    <a:pt x="4914687" y="4760132"/>
                    <a:pt x="4951442" y="4758663"/>
                    <a:pt x="4951442" y="4753823"/>
                  </a:cubicBezTo>
                  <a:cubicBezTo>
                    <a:pt x="4951282" y="4595838"/>
                    <a:pt x="4947283" y="4511916"/>
                    <a:pt x="4945598" y="4430933"/>
                  </a:cubicBezTo>
                  <a:cubicBezTo>
                    <a:pt x="5039135" y="4431579"/>
                    <a:pt x="5047669" y="4435163"/>
                    <a:pt x="5229365" y="4433282"/>
                  </a:cubicBezTo>
                  <a:cubicBezTo>
                    <a:pt x="5231194" y="4563144"/>
                    <a:pt x="5229168" y="4458447"/>
                    <a:pt x="5234045" y="4759290"/>
                  </a:cubicBezTo>
                  <a:close/>
                  <a:moveTo>
                    <a:pt x="5227178" y="4141957"/>
                  </a:moveTo>
                  <a:cubicBezTo>
                    <a:pt x="5229078" y="4263054"/>
                    <a:pt x="5226729" y="4264147"/>
                    <a:pt x="5228648" y="4386624"/>
                  </a:cubicBezTo>
                  <a:cubicBezTo>
                    <a:pt x="5229365" y="4431166"/>
                    <a:pt x="5270728" y="4416415"/>
                    <a:pt x="4945257" y="4414299"/>
                  </a:cubicBezTo>
                  <a:cubicBezTo>
                    <a:pt x="4942622" y="4275923"/>
                    <a:pt x="4945239" y="4261100"/>
                    <a:pt x="4941958" y="4090137"/>
                  </a:cubicBezTo>
                  <a:cubicBezTo>
                    <a:pt x="5279460" y="4090639"/>
                    <a:pt x="5226120" y="4074686"/>
                    <a:pt x="5227178" y="4141957"/>
                  </a:cubicBezTo>
                  <a:close/>
                  <a:moveTo>
                    <a:pt x="5218428" y="3746939"/>
                  </a:moveTo>
                  <a:cubicBezTo>
                    <a:pt x="5224345" y="4093112"/>
                    <a:pt x="5222193" y="3939267"/>
                    <a:pt x="5225797" y="4074149"/>
                  </a:cubicBezTo>
                  <a:cubicBezTo>
                    <a:pt x="4889192" y="4074256"/>
                    <a:pt x="4942137" y="4089797"/>
                    <a:pt x="4940380" y="4019228"/>
                  </a:cubicBezTo>
                  <a:cubicBezTo>
                    <a:pt x="4938283" y="3935342"/>
                    <a:pt x="4937009" y="3860472"/>
                    <a:pt x="4936651" y="3774811"/>
                  </a:cubicBezTo>
                  <a:cubicBezTo>
                    <a:pt x="4936454" y="3735557"/>
                    <a:pt x="4892312" y="3744143"/>
                    <a:pt x="5218428" y="3746939"/>
                  </a:cubicBezTo>
                  <a:close/>
                  <a:moveTo>
                    <a:pt x="5215470" y="3408061"/>
                  </a:moveTo>
                  <a:cubicBezTo>
                    <a:pt x="5217676" y="3548283"/>
                    <a:pt x="5214161" y="3489258"/>
                    <a:pt x="5218141" y="3730305"/>
                  </a:cubicBezTo>
                  <a:cubicBezTo>
                    <a:pt x="5216331" y="3730287"/>
                    <a:pt x="4938534" y="3729230"/>
                    <a:pt x="4936364" y="3729212"/>
                  </a:cubicBezTo>
                  <a:cubicBezTo>
                    <a:pt x="4934822" y="3542709"/>
                    <a:pt x="4931362" y="3543246"/>
                    <a:pt x="4929318" y="3404099"/>
                  </a:cubicBezTo>
                  <a:cubicBezTo>
                    <a:pt x="4930627" y="3404099"/>
                    <a:pt x="5215452" y="3406788"/>
                    <a:pt x="5215470" y="3408061"/>
                  </a:cubicBezTo>
                  <a:close/>
                  <a:moveTo>
                    <a:pt x="5208119" y="3062532"/>
                  </a:moveTo>
                  <a:cubicBezTo>
                    <a:pt x="5217514" y="3502200"/>
                    <a:pt x="5214233" y="3335323"/>
                    <a:pt x="5215165" y="3388900"/>
                  </a:cubicBezTo>
                  <a:cubicBezTo>
                    <a:pt x="5097495" y="3391785"/>
                    <a:pt x="5017064" y="3387663"/>
                    <a:pt x="4929085" y="3387466"/>
                  </a:cubicBezTo>
                  <a:cubicBezTo>
                    <a:pt x="4927543" y="3284024"/>
                    <a:pt x="4927471" y="3210731"/>
                    <a:pt x="4924441" y="3062425"/>
                  </a:cubicBezTo>
                  <a:cubicBezTo>
                    <a:pt x="5010717" y="3062461"/>
                    <a:pt x="5126612" y="3063698"/>
                    <a:pt x="5208119" y="3062532"/>
                  </a:cubicBezTo>
                  <a:close/>
                  <a:moveTo>
                    <a:pt x="5207653" y="3041310"/>
                  </a:moveTo>
                  <a:cubicBezTo>
                    <a:pt x="5207832" y="3049089"/>
                    <a:pt x="5230567" y="3045881"/>
                    <a:pt x="4924100" y="3045773"/>
                  </a:cubicBezTo>
                  <a:cubicBezTo>
                    <a:pt x="4924065" y="3044124"/>
                    <a:pt x="4917897" y="2719836"/>
                    <a:pt x="4917879" y="2718510"/>
                  </a:cubicBezTo>
                  <a:cubicBezTo>
                    <a:pt x="4919170" y="2718510"/>
                    <a:pt x="5201342" y="2720105"/>
                    <a:pt x="5202704" y="2720123"/>
                  </a:cubicBezTo>
                  <a:cubicBezTo>
                    <a:pt x="5203744" y="2792770"/>
                    <a:pt x="5204641" y="2903722"/>
                    <a:pt x="5207653" y="3041310"/>
                  </a:cubicBezTo>
                  <a:close/>
                  <a:moveTo>
                    <a:pt x="5198814" y="2429873"/>
                  </a:moveTo>
                  <a:cubicBezTo>
                    <a:pt x="5200732" y="2552082"/>
                    <a:pt x="5200087" y="2551849"/>
                    <a:pt x="5202005" y="2674362"/>
                  </a:cubicBezTo>
                  <a:cubicBezTo>
                    <a:pt x="5202669" y="2716484"/>
                    <a:pt x="5246237" y="2701983"/>
                    <a:pt x="4917592" y="2701858"/>
                  </a:cubicBezTo>
                  <a:cubicBezTo>
                    <a:pt x="4914652" y="2526199"/>
                    <a:pt x="4917251" y="2566655"/>
                    <a:pt x="4913863" y="2378323"/>
                  </a:cubicBezTo>
                  <a:cubicBezTo>
                    <a:pt x="5246864" y="2378323"/>
                    <a:pt x="5197702" y="2358266"/>
                    <a:pt x="5198814" y="2429873"/>
                  </a:cubicBezTo>
                  <a:close/>
                  <a:moveTo>
                    <a:pt x="5194098" y="2062997"/>
                  </a:moveTo>
                  <a:cubicBezTo>
                    <a:pt x="5201521" y="2418563"/>
                    <a:pt x="5214161" y="2360954"/>
                    <a:pt x="5128710" y="2360954"/>
                  </a:cubicBezTo>
                  <a:cubicBezTo>
                    <a:pt x="5020919" y="2360954"/>
                    <a:pt x="5021385" y="2361671"/>
                    <a:pt x="4913540" y="2361671"/>
                  </a:cubicBezTo>
                  <a:cubicBezTo>
                    <a:pt x="4910689" y="2212809"/>
                    <a:pt x="4910205" y="2237671"/>
                    <a:pt x="4908412" y="2034264"/>
                  </a:cubicBezTo>
                  <a:cubicBezTo>
                    <a:pt x="5232539" y="2034283"/>
                    <a:pt x="5193255" y="2022327"/>
                    <a:pt x="5194098" y="2062997"/>
                  </a:cubicBezTo>
                  <a:close/>
                  <a:moveTo>
                    <a:pt x="5187231" y="1696265"/>
                  </a:moveTo>
                  <a:cubicBezTo>
                    <a:pt x="5193220" y="2078126"/>
                    <a:pt x="5214538" y="2017344"/>
                    <a:pt x="5128710" y="2017344"/>
                  </a:cubicBezTo>
                  <a:cubicBezTo>
                    <a:pt x="5022263" y="2017344"/>
                    <a:pt x="5021044" y="2017631"/>
                    <a:pt x="4913486" y="2017631"/>
                  </a:cubicBezTo>
                  <a:cubicBezTo>
                    <a:pt x="4906350" y="2017631"/>
                    <a:pt x="4908555" y="2027489"/>
                    <a:pt x="4907193" y="1940430"/>
                  </a:cubicBezTo>
                  <a:cubicBezTo>
                    <a:pt x="4902747" y="1655056"/>
                    <a:pt x="4901133" y="1692285"/>
                    <a:pt x="4913486" y="1692285"/>
                  </a:cubicBezTo>
                  <a:cubicBezTo>
                    <a:pt x="5206953" y="1692285"/>
                    <a:pt x="5187088" y="1686693"/>
                    <a:pt x="5187231" y="1696265"/>
                  </a:cubicBezTo>
                  <a:close/>
                  <a:moveTo>
                    <a:pt x="5186909" y="1674487"/>
                  </a:moveTo>
                  <a:cubicBezTo>
                    <a:pt x="5085644" y="1673321"/>
                    <a:pt x="5019090" y="1675616"/>
                    <a:pt x="4904522" y="1675634"/>
                  </a:cubicBezTo>
                  <a:cubicBezTo>
                    <a:pt x="4898193" y="1307987"/>
                    <a:pt x="4889013" y="1348155"/>
                    <a:pt x="4913504" y="1348155"/>
                  </a:cubicBezTo>
                  <a:cubicBezTo>
                    <a:pt x="5003976" y="1348155"/>
                    <a:pt x="5028180" y="1348370"/>
                    <a:pt x="5128728" y="1348370"/>
                  </a:cubicBezTo>
                  <a:cubicBezTo>
                    <a:pt x="5200571" y="1348388"/>
                    <a:pt x="5181082" y="1289345"/>
                    <a:pt x="5186909" y="1674487"/>
                  </a:cubicBezTo>
                  <a:close/>
                  <a:moveTo>
                    <a:pt x="5177209" y="1085043"/>
                  </a:moveTo>
                  <a:cubicBezTo>
                    <a:pt x="5179468" y="1159483"/>
                    <a:pt x="5179504" y="1175938"/>
                    <a:pt x="5182049" y="1332059"/>
                  </a:cubicBezTo>
                  <a:cubicBezTo>
                    <a:pt x="5150297" y="1331647"/>
                    <a:pt x="4919690" y="1331486"/>
                    <a:pt x="4897547" y="1331557"/>
                  </a:cubicBezTo>
                  <a:cubicBezTo>
                    <a:pt x="4891613" y="958228"/>
                    <a:pt x="4882128" y="1008273"/>
                    <a:pt x="4913504" y="1008273"/>
                  </a:cubicBezTo>
                  <a:cubicBezTo>
                    <a:pt x="5228863" y="1008273"/>
                    <a:pt x="5174017" y="979182"/>
                    <a:pt x="5177209" y="1085043"/>
                  </a:cubicBezTo>
                  <a:close/>
                  <a:moveTo>
                    <a:pt x="5172081" y="718024"/>
                  </a:moveTo>
                  <a:cubicBezTo>
                    <a:pt x="5176958" y="1038314"/>
                    <a:pt x="5187733" y="989255"/>
                    <a:pt x="5128710" y="989255"/>
                  </a:cubicBezTo>
                  <a:cubicBezTo>
                    <a:pt x="4856238" y="989255"/>
                    <a:pt x="4891541" y="1005656"/>
                    <a:pt x="4890877" y="962405"/>
                  </a:cubicBezTo>
                  <a:cubicBezTo>
                    <a:pt x="4885499" y="619242"/>
                    <a:pt x="4879474" y="664878"/>
                    <a:pt x="4913504" y="664878"/>
                  </a:cubicBezTo>
                  <a:cubicBezTo>
                    <a:pt x="5218500" y="664878"/>
                    <a:pt x="5170988" y="648226"/>
                    <a:pt x="5172081" y="718024"/>
                  </a:cubicBezTo>
                  <a:close/>
                  <a:moveTo>
                    <a:pt x="4913504" y="321178"/>
                  </a:moveTo>
                  <a:cubicBezTo>
                    <a:pt x="5206057" y="321178"/>
                    <a:pt x="5166236" y="314205"/>
                    <a:pt x="5166272" y="350986"/>
                  </a:cubicBezTo>
                  <a:cubicBezTo>
                    <a:pt x="5166272" y="698128"/>
                    <a:pt x="5189114" y="647617"/>
                    <a:pt x="5128710" y="647617"/>
                  </a:cubicBezTo>
                  <a:cubicBezTo>
                    <a:pt x="4842665" y="647617"/>
                    <a:pt x="4887704" y="663103"/>
                    <a:pt x="4886144" y="595385"/>
                  </a:cubicBezTo>
                  <a:cubicBezTo>
                    <a:pt x="4879170" y="277227"/>
                    <a:pt x="4869631" y="321178"/>
                    <a:pt x="4913504" y="321178"/>
                  </a:cubicBezTo>
                  <a:close/>
                  <a:moveTo>
                    <a:pt x="4882863" y="1331629"/>
                  </a:moveTo>
                  <a:cubicBezTo>
                    <a:pt x="4807165" y="1332113"/>
                    <a:pt x="4599167" y="1340179"/>
                    <a:pt x="4598719" y="1328922"/>
                  </a:cubicBezTo>
                  <a:cubicBezTo>
                    <a:pt x="4594093" y="1214457"/>
                    <a:pt x="4594326" y="1104509"/>
                    <a:pt x="4593035" y="1007879"/>
                  </a:cubicBezTo>
                  <a:cubicBezTo>
                    <a:pt x="4899824" y="1007986"/>
                    <a:pt x="4750437" y="1008166"/>
                    <a:pt x="4876946" y="1008273"/>
                  </a:cubicBezTo>
                  <a:cubicBezTo>
                    <a:pt x="4879671" y="1160792"/>
                    <a:pt x="4877430" y="989650"/>
                    <a:pt x="4882863" y="1331629"/>
                  </a:cubicBezTo>
                  <a:close/>
                  <a:moveTo>
                    <a:pt x="4876193" y="962691"/>
                  </a:moveTo>
                  <a:cubicBezTo>
                    <a:pt x="4876821" y="1003129"/>
                    <a:pt x="4921375" y="991352"/>
                    <a:pt x="4592802" y="991245"/>
                  </a:cubicBezTo>
                  <a:cubicBezTo>
                    <a:pt x="4589288" y="745322"/>
                    <a:pt x="4592767" y="928456"/>
                    <a:pt x="4588822" y="663820"/>
                  </a:cubicBezTo>
                  <a:cubicBezTo>
                    <a:pt x="4985509" y="665272"/>
                    <a:pt x="4839402" y="664752"/>
                    <a:pt x="4872894" y="664842"/>
                  </a:cubicBezTo>
                  <a:cubicBezTo>
                    <a:pt x="4876121" y="839712"/>
                    <a:pt x="4873970" y="820802"/>
                    <a:pt x="4876193" y="962691"/>
                  </a:cubicBezTo>
                  <a:close/>
                  <a:moveTo>
                    <a:pt x="4590884" y="322809"/>
                  </a:moveTo>
                  <a:cubicBezTo>
                    <a:pt x="4909237" y="322182"/>
                    <a:pt x="4865490" y="309007"/>
                    <a:pt x="4866601" y="351237"/>
                  </a:cubicBezTo>
                  <a:cubicBezTo>
                    <a:pt x="4875853" y="705333"/>
                    <a:pt x="4888636" y="648459"/>
                    <a:pt x="4806018" y="647778"/>
                  </a:cubicBezTo>
                  <a:cubicBezTo>
                    <a:pt x="4544662" y="645663"/>
                    <a:pt x="4588876" y="665308"/>
                    <a:pt x="4587890" y="599293"/>
                  </a:cubicBezTo>
                  <a:cubicBezTo>
                    <a:pt x="4583533" y="289846"/>
                    <a:pt x="4579696" y="322845"/>
                    <a:pt x="4590884" y="322809"/>
                  </a:cubicBezTo>
                  <a:close/>
                  <a:moveTo>
                    <a:pt x="4584053" y="1329675"/>
                  </a:moveTo>
                  <a:cubicBezTo>
                    <a:pt x="4584196" y="1333242"/>
                    <a:pt x="4617886" y="1331754"/>
                    <a:pt x="4300859" y="1333493"/>
                  </a:cubicBezTo>
                  <a:cubicBezTo>
                    <a:pt x="4296484" y="1144767"/>
                    <a:pt x="4297578" y="1098773"/>
                    <a:pt x="4296394" y="1006122"/>
                  </a:cubicBezTo>
                  <a:cubicBezTo>
                    <a:pt x="4437122" y="1006624"/>
                    <a:pt x="4298277" y="1007789"/>
                    <a:pt x="4578369" y="1007879"/>
                  </a:cubicBezTo>
                  <a:cubicBezTo>
                    <a:pt x="4579660" y="1105692"/>
                    <a:pt x="4579445" y="1215300"/>
                    <a:pt x="4584053" y="1329675"/>
                  </a:cubicBezTo>
                  <a:close/>
                  <a:moveTo>
                    <a:pt x="4574963" y="718024"/>
                  </a:moveTo>
                  <a:cubicBezTo>
                    <a:pt x="4576845" y="838099"/>
                    <a:pt x="4575805" y="840806"/>
                    <a:pt x="4577706" y="962691"/>
                  </a:cubicBezTo>
                  <a:cubicBezTo>
                    <a:pt x="4578369" y="1004796"/>
                    <a:pt x="4621184" y="990582"/>
                    <a:pt x="4296161" y="989470"/>
                  </a:cubicBezTo>
                  <a:cubicBezTo>
                    <a:pt x="4294602" y="877013"/>
                    <a:pt x="4293831" y="875346"/>
                    <a:pt x="4290424" y="664071"/>
                  </a:cubicBezTo>
                  <a:cubicBezTo>
                    <a:pt x="4624340" y="663856"/>
                    <a:pt x="4573869" y="645376"/>
                    <a:pt x="4574963" y="718024"/>
                  </a:cubicBezTo>
                  <a:close/>
                  <a:moveTo>
                    <a:pt x="4483254" y="322952"/>
                  </a:moveTo>
                  <a:cubicBezTo>
                    <a:pt x="4583999" y="322952"/>
                    <a:pt x="4568275" y="315048"/>
                    <a:pt x="4569028" y="351148"/>
                  </a:cubicBezTo>
                  <a:cubicBezTo>
                    <a:pt x="4570803" y="436109"/>
                    <a:pt x="4571914" y="509922"/>
                    <a:pt x="4573170" y="599561"/>
                  </a:cubicBezTo>
                  <a:cubicBezTo>
                    <a:pt x="4574102" y="661938"/>
                    <a:pt x="4625882" y="647151"/>
                    <a:pt x="4290173" y="647420"/>
                  </a:cubicBezTo>
                  <a:cubicBezTo>
                    <a:pt x="4286641" y="427362"/>
                    <a:pt x="4286659" y="421752"/>
                    <a:pt x="4284884" y="350717"/>
                  </a:cubicBezTo>
                  <a:cubicBezTo>
                    <a:pt x="4283952" y="313488"/>
                    <a:pt x="4249043" y="322773"/>
                    <a:pt x="4483254" y="322952"/>
                  </a:cubicBezTo>
                  <a:close/>
                  <a:moveTo>
                    <a:pt x="4268138" y="1333583"/>
                  </a:moveTo>
                  <a:cubicBezTo>
                    <a:pt x="4161691" y="1333583"/>
                    <a:pt x="4162283" y="1331450"/>
                    <a:pt x="4053022" y="1331450"/>
                  </a:cubicBezTo>
                  <a:cubicBezTo>
                    <a:pt x="3981591" y="1331450"/>
                    <a:pt x="4001726" y="1392859"/>
                    <a:pt x="3995200" y="1007520"/>
                  </a:cubicBezTo>
                  <a:cubicBezTo>
                    <a:pt x="4116742" y="1008811"/>
                    <a:pt x="4160257" y="1005871"/>
                    <a:pt x="4281710" y="1006069"/>
                  </a:cubicBezTo>
                  <a:cubicBezTo>
                    <a:pt x="4286390" y="1382032"/>
                    <a:pt x="4294100" y="1333583"/>
                    <a:pt x="4268138" y="1333583"/>
                  </a:cubicBezTo>
                  <a:close/>
                  <a:moveTo>
                    <a:pt x="4276619" y="717988"/>
                  </a:moveTo>
                  <a:cubicBezTo>
                    <a:pt x="4281567" y="1031055"/>
                    <a:pt x="4286982" y="989435"/>
                    <a:pt x="4268138" y="989435"/>
                  </a:cubicBezTo>
                  <a:cubicBezTo>
                    <a:pt x="3954321" y="989435"/>
                    <a:pt x="3995128" y="1004419"/>
                    <a:pt x="3994465" y="962405"/>
                  </a:cubicBezTo>
                  <a:cubicBezTo>
                    <a:pt x="3992510" y="837167"/>
                    <a:pt x="3993980" y="839515"/>
                    <a:pt x="3992062" y="717737"/>
                  </a:cubicBezTo>
                  <a:cubicBezTo>
                    <a:pt x="3991022" y="653209"/>
                    <a:pt x="3975172" y="664376"/>
                    <a:pt x="4053004" y="664376"/>
                  </a:cubicBezTo>
                  <a:cubicBezTo>
                    <a:pt x="4320850" y="664376"/>
                    <a:pt x="4275417" y="643745"/>
                    <a:pt x="4276619" y="717988"/>
                  </a:cubicBezTo>
                  <a:close/>
                  <a:moveTo>
                    <a:pt x="4270200" y="351201"/>
                  </a:moveTo>
                  <a:cubicBezTo>
                    <a:pt x="4272046" y="424620"/>
                    <a:pt x="4272100" y="436360"/>
                    <a:pt x="4275489" y="647437"/>
                  </a:cubicBezTo>
                  <a:cubicBezTo>
                    <a:pt x="4244077" y="647437"/>
                    <a:pt x="4022613" y="647688"/>
                    <a:pt x="3990932" y="648029"/>
                  </a:cubicBezTo>
                  <a:lnTo>
                    <a:pt x="3985643" y="321662"/>
                  </a:lnTo>
                  <a:cubicBezTo>
                    <a:pt x="4323773" y="316285"/>
                    <a:pt x="4269321" y="316374"/>
                    <a:pt x="4270200" y="351201"/>
                  </a:cubicBezTo>
                  <a:close/>
                  <a:moveTo>
                    <a:pt x="3981914" y="1084900"/>
                  </a:moveTo>
                  <a:cubicBezTo>
                    <a:pt x="3983366" y="1162082"/>
                    <a:pt x="3982864" y="1133152"/>
                    <a:pt x="3986056" y="1332023"/>
                  </a:cubicBezTo>
                  <a:cubicBezTo>
                    <a:pt x="3893522" y="1333834"/>
                    <a:pt x="3930905" y="1335985"/>
                    <a:pt x="3701428" y="1333798"/>
                  </a:cubicBezTo>
                  <a:cubicBezTo>
                    <a:pt x="3697268" y="999257"/>
                    <a:pt x="3699688" y="1109636"/>
                    <a:pt x="3698631" y="1005692"/>
                  </a:cubicBezTo>
                  <a:cubicBezTo>
                    <a:pt x="4038840" y="1005531"/>
                    <a:pt x="3980067" y="991693"/>
                    <a:pt x="3981914" y="1084900"/>
                  </a:cubicBezTo>
                  <a:close/>
                  <a:moveTo>
                    <a:pt x="3977378" y="718024"/>
                  </a:moveTo>
                  <a:cubicBezTo>
                    <a:pt x="3982201" y="1034730"/>
                    <a:pt x="3990502" y="990994"/>
                    <a:pt x="3945571" y="990080"/>
                  </a:cubicBezTo>
                  <a:cubicBezTo>
                    <a:pt x="3878336" y="988718"/>
                    <a:pt x="3865929" y="988987"/>
                    <a:pt x="3698433" y="989058"/>
                  </a:cubicBezTo>
                  <a:cubicBezTo>
                    <a:pt x="3696425" y="831449"/>
                    <a:pt x="3693216" y="832327"/>
                    <a:pt x="3691459" y="665093"/>
                  </a:cubicBezTo>
                  <a:cubicBezTo>
                    <a:pt x="4027185" y="668373"/>
                    <a:pt x="3976195" y="644193"/>
                    <a:pt x="3977378" y="718024"/>
                  </a:cubicBezTo>
                  <a:close/>
                  <a:moveTo>
                    <a:pt x="3730258" y="323132"/>
                  </a:moveTo>
                  <a:cubicBezTo>
                    <a:pt x="3803194" y="324100"/>
                    <a:pt x="3873531" y="324261"/>
                    <a:pt x="3945607" y="322522"/>
                  </a:cubicBezTo>
                  <a:cubicBezTo>
                    <a:pt x="3981215" y="321626"/>
                    <a:pt x="3970188" y="273141"/>
                    <a:pt x="3976248" y="648226"/>
                  </a:cubicBezTo>
                  <a:cubicBezTo>
                    <a:pt x="3848466" y="650054"/>
                    <a:pt x="3898614" y="650503"/>
                    <a:pt x="3691297" y="648477"/>
                  </a:cubicBezTo>
                  <a:cubicBezTo>
                    <a:pt x="3688214" y="268122"/>
                    <a:pt x="3670930" y="322361"/>
                    <a:pt x="3730258" y="323132"/>
                  </a:cubicBezTo>
                  <a:close/>
                  <a:moveTo>
                    <a:pt x="3692176" y="1677229"/>
                  </a:moveTo>
                  <a:cubicBezTo>
                    <a:pt x="3621911" y="1677731"/>
                    <a:pt x="3530776" y="1677229"/>
                    <a:pt x="3410345" y="1677229"/>
                  </a:cubicBezTo>
                  <a:cubicBezTo>
                    <a:pt x="3410148" y="1665327"/>
                    <a:pt x="3405325" y="1386567"/>
                    <a:pt x="3404428" y="1349033"/>
                  </a:cubicBezTo>
                  <a:cubicBezTo>
                    <a:pt x="3405737" y="1349033"/>
                    <a:pt x="3684950" y="1350306"/>
                    <a:pt x="3686923" y="1350324"/>
                  </a:cubicBezTo>
                  <a:cubicBezTo>
                    <a:pt x="3688393" y="1469683"/>
                    <a:pt x="3690921" y="1598595"/>
                    <a:pt x="3692176" y="1677229"/>
                  </a:cubicBezTo>
                  <a:close/>
                  <a:moveTo>
                    <a:pt x="3684179" y="1084721"/>
                  </a:moveTo>
                  <a:cubicBezTo>
                    <a:pt x="3683552" y="1383771"/>
                    <a:pt x="3716058" y="1333475"/>
                    <a:pt x="3622861" y="1333475"/>
                  </a:cubicBezTo>
                  <a:cubicBezTo>
                    <a:pt x="3379202" y="1333475"/>
                    <a:pt x="3404051" y="1333457"/>
                    <a:pt x="3403944" y="1329102"/>
                  </a:cubicBezTo>
                  <a:cubicBezTo>
                    <a:pt x="3402510" y="1269646"/>
                    <a:pt x="3393312" y="1006463"/>
                    <a:pt x="3407924" y="1006463"/>
                  </a:cubicBezTo>
                  <a:cubicBezTo>
                    <a:pt x="3740209" y="1006463"/>
                    <a:pt x="3684395" y="981996"/>
                    <a:pt x="3684179" y="1084721"/>
                  </a:cubicBezTo>
                  <a:close/>
                  <a:moveTo>
                    <a:pt x="3677492" y="718024"/>
                  </a:moveTo>
                  <a:cubicBezTo>
                    <a:pt x="3682494" y="1037078"/>
                    <a:pt x="3703848" y="989058"/>
                    <a:pt x="3622861" y="989094"/>
                  </a:cubicBezTo>
                  <a:cubicBezTo>
                    <a:pt x="3366508" y="989094"/>
                    <a:pt x="3399014" y="1001946"/>
                    <a:pt x="3398386" y="962369"/>
                  </a:cubicBezTo>
                  <a:cubicBezTo>
                    <a:pt x="3398243" y="952797"/>
                    <a:pt x="3394011" y="678160"/>
                    <a:pt x="3393778" y="662942"/>
                  </a:cubicBezTo>
                  <a:cubicBezTo>
                    <a:pt x="3734310" y="662225"/>
                    <a:pt x="3676434" y="651273"/>
                    <a:pt x="3677492" y="718024"/>
                  </a:cubicBezTo>
                  <a:close/>
                  <a:moveTo>
                    <a:pt x="3407924" y="323329"/>
                  </a:moveTo>
                  <a:cubicBezTo>
                    <a:pt x="3712938" y="323329"/>
                    <a:pt x="3672005" y="310638"/>
                    <a:pt x="3672884" y="350341"/>
                  </a:cubicBezTo>
                  <a:cubicBezTo>
                    <a:pt x="3680988" y="706731"/>
                    <a:pt x="3687729" y="648172"/>
                    <a:pt x="3622861" y="648172"/>
                  </a:cubicBezTo>
                  <a:cubicBezTo>
                    <a:pt x="3515680" y="648172"/>
                    <a:pt x="3515572" y="646290"/>
                    <a:pt x="3407924" y="646290"/>
                  </a:cubicBezTo>
                  <a:cubicBezTo>
                    <a:pt x="3388758" y="646290"/>
                    <a:pt x="3393653" y="655647"/>
                    <a:pt x="3392828" y="595421"/>
                  </a:cubicBezTo>
                  <a:cubicBezTo>
                    <a:pt x="3388579" y="281440"/>
                    <a:pt x="3380403" y="323329"/>
                    <a:pt x="3407924" y="323329"/>
                  </a:cubicBezTo>
                  <a:close/>
                  <a:moveTo>
                    <a:pt x="3384347" y="1006499"/>
                  </a:moveTo>
                  <a:cubicBezTo>
                    <a:pt x="3385584" y="1096407"/>
                    <a:pt x="3385602" y="1180060"/>
                    <a:pt x="3389332" y="1332418"/>
                  </a:cubicBezTo>
                  <a:cubicBezTo>
                    <a:pt x="3089750" y="1332955"/>
                    <a:pt x="3105707" y="1336486"/>
                    <a:pt x="3105528" y="1329801"/>
                  </a:cubicBezTo>
                  <a:cubicBezTo>
                    <a:pt x="3104847" y="1300889"/>
                    <a:pt x="3099396" y="1008829"/>
                    <a:pt x="3099378" y="1007520"/>
                  </a:cubicBezTo>
                  <a:cubicBezTo>
                    <a:pt x="3249590" y="1008793"/>
                    <a:pt x="3293266" y="1006696"/>
                    <a:pt x="3384347" y="1006499"/>
                  </a:cubicBezTo>
                  <a:close/>
                  <a:moveTo>
                    <a:pt x="3384114" y="989847"/>
                  </a:moveTo>
                  <a:cubicBezTo>
                    <a:pt x="3055649" y="990546"/>
                    <a:pt x="3099289" y="1003021"/>
                    <a:pt x="3098643" y="962369"/>
                  </a:cubicBezTo>
                  <a:cubicBezTo>
                    <a:pt x="3096725" y="839927"/>
                    <a:pt x="3097245" y="839856"/>
                    <a:pt x="3095326" y="717737"/>
                  </a:cubicBezTo>
                  <a:cubicBezTo>
                    <a:pt x="3094251" y="649588"/>
                    <a:pt x="3038544" y="664914"/>
                    <a:pt x="3379076" y="663014"/>
                  </a:cubicBezTo>
                  <a:cubicBezTo>
                    <a:pt x="3379094" y="664376"/>
                    <a:pt x="3383666" y="958730"/>
                    <a:pt x="3384114" y="989847"/>
                  </a:cubicBezTo>
                  <a:close/>
                  <a:moveTo>
                    <a:pt x="3373536" y="323239"/>
                  </a:moveTo>
                  <a:cubicBezTo>
                    <a:pt x="3377157" y="505925"/>
                    <a:pt x="3376871" y="511768"/>
                    <a:pt x="3378843" y="646362"/>
                  </a:cubicBezTo>
                  <a:cubicBezTo>
                    <a:pt x="3049373" y="648101"/>
                    <a:pt x="3094681" y="669771"/>
                    <a:pt x="3092978" y="595349"/>
                  </a:cubicBezTo>
                  <a:cubicBezTo>
                    <a:pt x="3090306" y="478823"/>
                    <a:pt x="3089625" y="412001"/>
                    <a:pt x="3089374" y="350932"/>
                  </a:cubicBezTo>
                  <a:cubicBezTo>
                    <a:pt x="3089195" y="309330"/>
                    <a:pt x="3047348" y="321626"/>
                    <a:pt x="3373536" y="323239"/>
                  </a:cubicBezTo>
                  <a:close/>
                  <a:moveTo>
                    <a:pt x="3085412" y="1332758"/>
                  </a:moveTo>
                  <a:cubicBezTo>
                    <a:pt x="2910134" y="1328976"/>
                    <a:pt x="2804692" y="1335536"/>
                    <a:pt x="2804620" y="1329245"/>
                  </a:cubicBezTo>
                  <a:cubicBezTo>
                    <a:pt x="2800640" y="947868"/>
                    <a:pt x="2776884" y="1004921"/>
                    <a:pt x="2870134" y="1006176"/>
                  </a:cubicBezTo>
                  <a:cubicBezTo>
                    <a:pt x="2958597" y="1007359"/>
                    <a:pt x="2981977" y="1006409"/>
                    <a:pt x="3084712" y="1007359"/>
                  </a:cubicBezTo>
                  <a:cubicBezTo>
                    <a:pt x="3090934" y="1374988"/>
                    <a:pt x="3094197" y="1332920"/>
                    <a:pt x="3085412" y="1332758"/>
                  </a:cubicBezTo>
                  <a:close/>
                  <a:moveTo>
                    <a:pt x="3080642" y="718024"/>
                  </a:moveTo>
                  <a:cubicBezTo>
                    <a:pt x="3082561" y="840196"/>
                    <a:pt x="3082041" y="840071"/>
                    <a:pt x="3083959" y="962656"/>
                  </a:cubicBezTo>
                  <a:cubicBezTo>
                    <a:pt x="3084605" y="1003218"/>
                    <a:pt x="3128854" y="990062"/>
                    <a:pt x="2799923" y="988879"/>
                  </a:cubicBezTo>
                  <a:cubicBezTo>
                    <a:pt x="2797287" y="815443"/>
                    <a:pt x="2799779" y="817235"/>
                    <a:pt x="2796624" y="665649"/>
                  </a:cubicBezTo>
                  <a:cubicBezTo>
                    <a:pt x="3123906" y="663695"/>
                    <a:pt x="3079477" y="642759"/>
                    <a:pt x="3080642" y="718024"/>
                  </a:cubicBezTo>
                  <a:close/>
                  <a:moveTo>
                    <a:pt x="3074511" y="322719"/>
                  </a:moveTo>
                  <a:cubicBezTo>
                    <a:pt x="3075640" y="507233"/>
                    <a:pt x="3077074" y="533385"/>
                    <a:pt x="3079405" y="647671"/>
                  </a:cubicBezTo>
                  <a:cubicBezTo>
                    <a:pt x="3012816" y="646255"/>
                    <a:pt x="2941547" y="646237"/>
                    <a:pt x="2870062" y="647868"/>
                  </a:cubicBezTo>
                  <a:cubicBezTo>
                    <a:pt x="2773621" y="650072"/>
                    <a:pt x="2798793" y="702949"/>
                    <a:pt x="2789595" y="350753"/>
                  </a:cubicBezTo>
                  <a:cubicBezTo>
                    <a:pt x="2788305" y="301766"/>
                    <a:pt x="2752661" y="329387"/>
                    <a:pt x="3074511" y="322719"/>
                  </a:cubicBezTo>
                  <a:close/>
                  <a:moveTo>
                    <a:pt x="2762648" y="1332095"/>
                  </a:moveTo>
                  <a:cubicBezTo>
                    <a:pt x="2552068" y="1332131"/>
                    <a:pt x="2533027" y="1332095"/>
                    <a:pt x="2506258" y="1332220"/>
                  </a:cubicBezTo>
                  <a:cubicBezTo>
                    <a:pt x="2501274" y="1155988"/>
                    <a:pt x="2503533" y="1088987"/>
                    <a:pt x="2502726" y="1007108"/>
                  </a:cubicBezTo>
                  <a:cubicBezTo>
                    <a:pt x="2657725" y="1006642"/>
                    <a:pt x="2697188" y="1005280"/>
                    <a:pt x="2785472" y="1005477"/>
                  </a:cubicBezTo>
                  <a:cubicBezTo>
                    <a:pt x="2791101" y="1390528"/>
                    <a:pt x="2801985" y="1332095"/>
                    <a:pt x="2762648" y="1332095"/>
                  </a:cubicBezTo>
                  <a:close/>
                  <a:moveTo>
                    <a:pt x="2782890" y="717988"/>
                  </a:moveTo>
                  <a:cubicBezTo>
                    <a:pt x="2787785" y="1031342"/>
                    <a:pt x="2790599" y="988807"/>
                    <a:pt x="2762666" y="988807"/>
                  </a:cubicBezTo>
                  <a:cubicBezTo>
                    <a:pt x="2462672" y="988807"/>
                    <a:pt x="2502798" y="1003326"/>
                    <a:pt x="2502170" y="962369"/>
                  </a:cubicBezTo>
                  <a:cubicBezTo>
                    <a:pt x="2496666" y="610908"/>
                    <a:pt x="2479759" y="664304"/>
                    <a:pt x="2547549" y="664304"/>
                  </a:cubicBezTo>
                  <a:cubicBezTo>
                    <a:pt x="2654982" y="664304"/>
                    <a:pt x="2655018" y="665756"/>
                    <a:pt x="2762666" y="665756"/>
                  </a:cubicBezTo>
                  <a:cubicBezTo>
                    <a:pt x="2786816" y="665738"/>
                    <a:pt x="2781868" y="655235"/>
                    <a:pt x="2782890" y="717988"/>
                  </a:cubicBezTo>
                  <a:close/>
                  <a:moveTo>
                    <a:pt x="2547532" y="321680"/>
                  </a:moveTo>
                  <a:cubicBezTo>
                    <a:pt x="2556102" y="321680"/>
                    <a:pt x="2760926" y="321805"/>
                    <a:pt x="2774158" y="321823"/>
                  </a:cubicBezTo>
                  <a:cubicBezTo>
                    <a:pt x="2775270" y="368014"/>
                    <a:pt x="2770877" y="186655"/>
                    <a:pt x="2781545" y="649087"/>
                  </a:cubicBezTo>
                  <a:cubicBezTo>
                    <a:pt x="2661903" y="649427"/>
                    <a:pt x="2612346" y="646810"/>
                    <a:pt x="2496325" y="647868"/>
                  </a:cubicBezTo>
                  <a:cubicBezTo>
                    <a:pt x="2491843" y="262565"/>
                    <a:pt x="2471009" y="321680"/>
                    <a:pt x="2547532" y="321680"/>
                  </a:cubicBezTo>
                  <a:close/>
                  <a:moveTo>
                    <a:pt x="2488042" y="1007162"/>
                  </a:moveTo>
                  <a:cubicBezTo>
                    <a:pt x="2489118" y="1121107"/>
                    <a:pt x="2486034" y="1096031"/>
                    <a:pt x="2491556" y="1332292"/>
                  </a:cubicBezTo>
                  <a:cubicBezTo>
                    <a:pt x="2160419" y="1334371"/>
                    <a:pt x="2243558" y="1333834"/>
                    <a:pt x="2209080" y="1334156"/>
                  </a:cubicBezTo>
                  <a:cubicBezTo>
                    <a:pt x="2208022" y="1199329"/>
                    <a:pt x="2205745" y="1108184"/>
                    <a:pt x="2204041" y="1006283"/>
                  </a:cubicBezTo>
                  <a:cubicBezTo>
                    <a:pt x="2343012" y="1008918"/>
                    <a:pt x="2378207" y="1007646"/>
                    <a:pt x="2488042" y="1007162"/>
                  </a:cubicBezTo>
                  <a:close/>
                  <a:moveTo>
                    <a:pt x="2482627" y="718024"/>
                  </a:moveTo>
                  <a:cubicBezTo>
                    <a:pt x="2487630" y="1037544"/>
                    <a:pt x="2503856" y="990277"/>
                    <a:pt x="2439938" y="990797"/>
                  </a:cubicBezTo>
                  <a:cubicBezTo>
                    <a:pt x="2165977" y="993019"/>
                    <a:pt x="2203880" y="996013"/>
                    <a:pt x="2203342" y="962369"/>
                  </a:cubicBezTo>
                  <a:cubicBezTo>
                    <a:pt x="2198681" y="672137"/>
                    <a:pt x="2199003" y="690438"/>
                    <a:pt x="2198483" y="665201"/>
                  </a:cubicBezTo>
                  <a:cubicBezTo>
                    <a:pt x="2532041" y="670022"/>
                    <a:pt x="2481426" y="641003"/>
                    <a:pt x="2482627" y="718024"/>
                  </a:cubicBezTo>
                  <a:close/>
                  <a:moveTo>
                    <a:pt x="2225019" y="323311"/>
                  </a:moveTo>
                  <a:cubicBezTo>
                    <a:pt x="2516101" y="320766"/>
                    <a:pt x="2475814" y="313883"/>
                    <a:pt x="2476890" y="351255"/>
                  </a:cubicBezTo>
                  <a:cubicBezTo>
                    <a:pt x="2486966" y="695493"/>
                    <a:pt x="2488365" y="647742"/>
                    <a:pt x="2439884" y="648782"/>
                  </a:cubicBezTo>
                  <a:cubicBezTo>
                    <a:pt x="2366714" y="650359"/>
                    <a:pt x="2297543" y="650270"/>
                    <a:pt x="2225055" y="648997"/>
                  </a:cubicBezTo>
                  <a:cubicBezTo>
                    <a:pt x="2191043" y="648405"/>
                    <a:pt x="2198555" y="659268"/>
                    <a:pt x="2196816" y="595313"/>
                  </a:cubicBezTo>
                  <a:cubicBezTo>
                    <a:pt x="2188282" y="281296"/>
                    <a:pt x="2184301" y="323687"/>
                    <a:pt x="2225019" y="323311"/>
                  </a:cubicBezTo>
                  <a:close/>
                  <a:moveTo>
                    <a:pt x="2194342" y="1328636"/>
                  </a:moveTo>
                  <a:cubicBezTo>
                    <a:pt x="2194431" y="1338727"/>
                    <a:pt x="2216753" y="1333350"/>
                    <a:pt x="1909749" y="1333171"/>
                  </a:cubicBezTo>
                  <a:cubicBezTo>
                    <a:pt x="1909462" y="1273930"/>
                    <a:pt x="1905948" y="1007879"/>
                    <a:pt x="1905913" y="1005835"/>
                  </a:cubicBezTo>
                  <a:cubicBezTo>
                    <a:pt x="2056268" y="1005835"/>
                    <a:pt x="2126210" y="1005101"/>
                    <a:pt x="2189357" y="1006069"/>
                  </a:cubicBezTo>
                  <a:cubicBezTo>
                    <a:pt x="2191150" y="1113722"/>
                    <a:pt x="2193445" y="1205459"/>
                    <a:pt x="2194342" y="1328636"/>
                  </a:cubicBezTo>
                  <a:close/>
                  <a:moveTo>
                    <a:pt x="2189088" y="989399"/>
                  </a:moveTo>
                  <a:cubicBezTo>
                    <a:pt x="1865410" y="984488"/>
                    <a:pt x="1905948" y="1005387"/>
                    <a:pt x="1905267" y="962333"/>
                  </a:cubicBezTo>
                  <a:cubicBezTo>
                    <a:pt x="1901179" y="703236"/>
                    <a:pt x="1901107" y="695762"/>
                    <a:pt x="1900390" y="662888"/>
                  </a:cubicBezTo>
                  <a:cubicBezTo>
                    <a:pt x="1902398" y="662888"/>
                    <a:pt x="2182401" y="665003"/>
                    <a:pt x="2183799" y="665021"/>
                  </a:cubicBezTo>
                  <a:cubicBezTo>
                    <a:pt x="2184534" y="700888"/>
                    <a:pt x="2184624" y="711428"/>
                    <a:pt x="2189088" y="989399"/>
                  </a:cubicBezTo>
                  <a:close/>
                  <a:moveTo>
                    <a:pt x="1902363" y="324046"/>
                  </a:moveTo>
                  <a:cubicBezTo>
                    <a:pt x="2220931" y="324046"/>
                    <a:pt x="2177721" y="313112"/>
                    <a:pt x="2178044" y="351058"/>
                  </a:cubicBezTo>
                  <a:cubicBezTo>
                    <a:pt x="2180590" y="701444"/>
                    <a:pt x="2206175" y="648065"/>
                    <a:pt x="2117443" y="648065"/>
                  </a:cubicBezTo>
                  <a:cubicBezTo>
                    <a:pt x="2011965" y="648065"/>
                    <a:pt x="2009257" y="646255"/>
                    <a:pt x="1902344" y="646255"/>
                  </a:cubicBezTo>
                  <a:cubicBezTo>
                    <a:pt x="1899099" y="646237"/>
                    <a:pt x="1885330" y="324046"/>
                    <a:pt x="1902363" y="324046"/>
                  </a:cubicBezTo>
                  <a:close/>
                  <a:moveTo>
                    <a:pt x="1895011" y="1329353"/>
                  </a:moveTo>
                  <a:cubicBezTo>
                    <a:pt x="1895047" y="1335053"/>
                    <a:pt x="1666556" y="1334640"/>
                    <a:pt x="1611764" y="1333887"/>
                  </a:cubicBezTo>
                  <a:cubicBezTo>
                    <a:pt x="1606188" y="1013848"/>
                    <a:pt x="1607102" y="1100315"/>
                    <a:pt x="1605345" y="1007287"/>
                  </a:cubicBezTo>
                  <a:cubicBezTo>
                    <a:pt x="1737843" y="1009349"/>
                    <a:pt x="1785248" y="1005979"/>
                    <a:pt x="1891246" y="1005835"/>
                  </a:cubicBezTo>
                  <a:cubicBezTo>
                    <a:pt x="1891246" y="1007126"/>
                    <a:pt x="1894832" y="1284076"/>
                    <a:pt x="1895011" y="1329353"/>
                  </a:cubicBezTo>
                  <a:close/>
                  <a:moveTo>
                    <a:pt x="1890995" y="989184"/>
                  </a:moveTo>
                  <a:cubicBezTo>
                    <a:pt x="1563857" y="989668"/>
                    <a:pt x="1605220" y="1004186"/>
                    <a:pt x="1604574" y="962369"/>
                  </a:cubicBezTo>
                  <a:cubicBezTo>
                    <a:pt x="1602978" y="859734"/>
                    <a:pt x="1602925" y="838099"/>
                    <a:pt x="1601024" y="717737"/>
                  </a:cubicBezTo>
                  <a:cubicBezTo>
                    <a:pt x="1599948" y="646900"/>
                    <a:pt x="1550302" y="663014"/>
                    <a:pt x="1885706" y="662888"/>
                  </a:cubicBezTo>
                  <a:cubicBezTo>
                    <a:pt x="1886603" y="703559"/>
                    <a:pt x="1890977" y="987839"/>
                    <a:pt x="1890995" y="989184"/>
                  </a:cubicBezTo>
                  <a:close/>
                  <a:moveTo>
                    <a:pt x="1879789" y="323992"/>
                  </a:moveTo>
                  <a:cubicBezTo>
                    <a:pt x="1880829" y="543548"/>
                    <a:pt x="1883178" y="561508"/>
                    <a:pt x="1885294" y="646255"/>
                  </a:cubicBezTo>
                  <a:cubicBezTo>
                    <a:pt x="1679340" y="646344"/>
                    <a:pt x="1638604" y="646541"/>
                    <a:pt x="1599931" y="647491"/>
                  </a:cubicBezTo>
                  <a:cubicBezTo>
                    <a:pt x="1596004" y="390563"/>
                    <a:pt x="1596936" y="443100"/>
                    <a:pt x="1594157" y="321859"/>
                  </a:cubicBezTo>
                  <a:cubicBezTo>
                    <a:pt x="1733791" y="318095"/>
                    <a:pt x="1788457" y="323526"/>
                    <a:pt x="1879789" y="323992"/>
                  </a:cubicBezTo>
                  <a:close/>
                  <a:moveTo>
                    <a:pt x="1592436" y="1084972"/>
                  </a:moveTo>
                  <a:cubicBezTo>
                    <a:pt x="1599948" y="1372658"/>
                    <a:pt x="1602781" y="1333762"/>
                    <a:pt x="1579957" y="1333368"/>
                  </a:cubicBezTo>
                  <a:cubicBezTo>
                    <a:pt x="1313366" y="1328367"/>
                    <a:pt x="1312613" y="1337741"/>
                    <a:pt x="1312470" y="1329209"/>
                  </a:cubicBezTo>
                  <a:cubicBezTo>
                    <a:pt x="1306123" y="949230"/>
                    <a:pt x="1284285" y="1006355"/>
                    <a:pt x="1364859" y="1006033"/>
                  </a:cubicBezTo>
                  <a:cubicBezTo>
                    <a:pt x="1463596" y="1005638"/>
                    <a:pt x="1509836" y="1005513"/>
                    <a:pt x="1579688" y="1006821"/>
                  </a:cubicBezTo>
                  <a:cubicBezTo>
                    <a:pt x="1594498" y="1007108"/>
                    <a:pt x="1590087" y="994848"/>
                    <a:pt x="1592436" y="1084972"/>
                  </a:cubicBezTo>
                  <a:close/>
                  <a:moveTo>
                    <a:pt x="1586340" y="718024"/>
                  </a:moveTo>
                  <a:cubicBezTo>
                    <a:pt x="1591109" y="1022953"/>
                    <a:pt x="1594104" y="990421"/>
                    <a:pt x="1579957" y="990152"/>
                  </a:cubicBezTo>
                  <a:cubicBezTo>
                    <a:pt x="1266194" y="984254"/>
                    <a:pt x="1305190" y="1005101"/>
                    <a:pt x="1304527" y="962405"/>
                  </a:cubicBezTo>
                  <a:cubicBezTo>
                    <a:pt x="1302626" y="841092"/>
                    <a:pt x="1305531" y="841451"/>
                    <a:pt x="1303595" y="717701"/>
                  </a:cubicBezTo>
                  <a:cubicBezTo>
                    <a:pt x="1302375" y="640537"/>
                    <a:pt x="1259363" y="673464"/>
                    <a:pt x="1580011" y="664699"/>
                  </a:cubicBezTo>
                  <a:cubicBezTo>
                    <a:pt x="1587774" y="664484"/>
                    <a:pt x="1585408" y="656525"/>
                    <a:pt x="1586340" y="718024"/>
                  </a:cubicBezTo>
                  <a:close/>
                  <a:moveTo>
                    <a:pt x="1579473" y="322271"/>
                  </a:moveTo>
                  <a:cubicBezTo>
                    <a:pt x="1587667" y="684129"/>
                    <a:pt x="1586950" y="647832"/>
                    <a:pt x="1579635" y="648011"/>
                  </a:cubicBezTo>
                  <a:cubicBezTo>
                    <a:pt x="1508885" y="650054"/>
                    <a:pt x="1496478" y="649320"/>
                    <a:pt x="1364805" y="649678"/>
                  </a:cubicBezTo>
                  <a:cubicBezTo>
                    <a:pt x="1282241" y="649893"/>
                    <a:pt x="1305531" y="704079"/>
                    <a:pt x="1296333" y="350717"/>
                  </a:cubicBezTo>
                  <a:cubicBezTo>
                    <a:pt x="1295096" y="301730"/>
                    <a:pt x="1261407" y="331395"/>
                    <a:pt x="1579473" y="322271"/>
                  </a:cubicBezTo>
                  <a:close/>
                  <a:moveTo>
                    <a:pt x="1297803" y="1329532"/>
                  </a:moveTo>
                  <a:cubicBezTo>
                    <a:pt x="1297911" y="1336236"/>
                    <a:pt x="1013139" y="1331432"/>
                    <a:pt x="1013050" y="1328994"/>
                  </a:cubicBezTo>
                  <a:cubicBezTo>
                    <a:pt x="999441" y="952295"/>
                    <a:pt x="1004013" y="1005423"/>
                    <a:pt x="1042310" y="1005423"/>
                  </a:cubicBezTo>
                  <a:cubicBezTo>
                    <a:pt x="1144920" y="1005423"/>
                    <a:pt x="1147699" y="1006248"/>
                    <a:pt x="1257337" y="1006248"/>
                  </a:cubicBezTo>
                  <a:cubicBezTo>
                    <a:pt x="1300744" y="1006248"/>
                    <a:pt x="1291134" y="953891"/>
                    <a:pt x="1297803" y="1329532"/>
                  </a:cubicBezTo>
                  <a:close/>
                  <a:moveTo>
                    <a:pt x="1288928" y="717988"/>
                  </a:moveTo>
                  <a:cubicBezTo>
                    <a:pt x="1293895" y="1034138"/>
                    <a:pt x="1297803" y="989614"/>
                    <a:pt x="1257337" y="989614"/>
                  </a:cubicBezTo>
                  <a:cubicBezTo>
                    <a:pt x="968406" y="989614"/>
                    <a:pt x="1007868" y="996120"/>
                    <a:pt x="1007348" y="962369"/>
                  </a:cubicBezTo>
                  <a:cubicBezTo>
                    <a:pt x="1001916" y="615604"/>
                    <a:pt x="987375" y="665272"/>
                    <a:pt x="1042310" y="665272"/>
                  </a:cubicBezTo>
                  <a:cubicBezTo>
                    <a:pt x="1335527" y="665272"/>
                    <a:pt x="1287942" y="654679"/>
                    <a:pt x="1288928" y="717988"/>
                  </a:cubicBezTo>
                  <a:close/>
                  <a:moveTo>
                    <a:pt x="1042310" y="322486"/>
                  </a:moveTo>
                  <a:cubicBezTo>
                    <a:pt x="1262214" y="322540"/>
                    <a:pt x="1262805" y="322540"/>
                    <a:pt x="1280932" y="322576"/>
                  </a:cubicBezTo>
                  <a:cubicBezTo>
                    <a:pt x="1282653" y="394076"/>
                    <a:pt x="1287691" y="648441"/>
                    <a:pt x="1287727" y="649857"/>
                  </a:cubicBezTo>
                  <a:cubicBezTo>
                    <a:pt x="1195140" y="649947"/>
                    <a:pt x="1279264" y="649947"/>
                    <a:pt x="1001181" y="648549"/>
                  </a:cubicBezTo>
                  <a:cubicBezTo>
                    <a:pt x="995102" y="263354"/>
                    <a:pt x="982982" y="322486"/>
                    <a:pt x="1042310" y="322486"/>
                  </a:cubicBezTo>
                  <a:close/>
                  <a:moveTo>
                    <a:pt x="993901" y="1084828"/>
                  </a:moveTo>
                  <a:cubicBezTo>
                    <a:pt x="994331" y="1167979"/>
                    <a:pt x="995371" y="1247546"/>
                    <a:pt x="998330" y="1329639"/>
                  </a:cubicBezTo>
                  <a:cubicBezTo>
                    <a:pt x="998401" y="1331557"/>
                    <a:pt x="714347" y="1342760"/>
                    <a:pt x="714347" y="1329711"/>
                  </a:cubicBezTo>
                  <a:cubicBezTo>
                    <a:pt x="714347" y="978895"/>
                    <a:pt x="697727" y="1006893"/>
                    <a:pt x="719798" y="1007036"/>
                  </a:cubicBezTo>
                  <a:cubicBezTo>
                    <a:pt x="1048281" y="1009277"/>
                    <a:pt x="993345" y="977855"/>
                    <a:pt x="993901" y="1084828"/>
                  </a:cubicBezTo>
                  <a:close/>
                  <a:moveTo>
                    <a:pt x="987590" y="718060"/>
                  </a:moveTo>
                  <a:cubicBezTo>
                    <a:pt x="992592" y="1038834"/>
                    <a:pt x="1011275" y="988305"/>
                    <a:pt x="934716" y="989757"/>
                  </a:cubicBezTo>
                  <a:cubicBezTo>
                    <a:pt x="667247" y="994436"/>
                    <a:pt x="708251" y="996210"/>
                    <a:pt x="707731" y="962405"/>
                  </a:cubicBezTo>
                  <a:cubicBezTo>
                    <a:pt x="702496" y="627936"/>
                    <a:pt x="699502" y="664914"/>
                    <a:pt x="719959" y="664591"/>
                  </a:cubicBezTo>
                  <a:cubicBezTo>
                    <a:pt x="1041539" y="659393"/>
                    <a:pt x="986622" y="656740"/>
                    <a:pt x="987590" y="718060"/>
                  </a:cubicBezTo>
                  <a:close/>
                  <a:moveTo>
                    <a:pt x="719887" y="321734"/>
                  </a:moveTo>
                  <a:cubicBezTo>
                    <a:pt x="1022355" y="319905"/>
                    <a:pt x="980956" y="313237"/>
                    <a:pt x="981691" y="353729"/>
                  </a:cubicBezTo>
                  <a:cubicBezTo>
                    <a:pt x="983215" y="436898"/>
                    <a:pt x="984112" y="497554"/>
                    <a:pt x="986496" y="648441"/>
                  </a:cubicBezTo>
                  <a:cubicBezTo>
                    <a:pt x="917899" y="647921"/>
                    <a:pt x="863035" y="645771"/>
                    <a:pt x="704038" y="648190"/>
                  </a:cubicBezTo>
                  <a:cubicBezTo>
                    <a:pt x="699591" y="277030"/>
                    <a:pt x="687453" y="321913"/>
                    <a:pt x="719887" y="321734"/>
                  </a:cubicBezTo>
                  <a:close/>
                  <a:moveTo>
                    <a:pt x="699663" y="1329711"/>
                  </a:moveTo>
                  <a:cubicBezTo>
                    <a:pt x="699663" y="1337831"/>
                    <a:pt x="724441" y="1334353"/>
                    <a:pt x="415644" y="1334067"/>
                  </a:cubicBezTo>
                  <a:cubicBezTo>
                    <a:pt x="416075" y="1186621"/>
                    <a:pt x="412094" y="1090815"/>
                    <a:pt x="410481" y="1007198"/>
                  </a:cubicBezTo>
                  <a:cubicBezTo>
                    <a:pt x="499966" y="1007162"/>
                    <a:pt x="585166" y="1006283"/>
                    <a:pt x="693854" y="1006893"/>
                  </a:cubicBezTo>
                  <a:cubicBezTo>
                    <a:pt x="695575" y="1093289"/>
                    <a:pt x="699663" y="1173446"/>
                    <a:pt x="699663" y="1329711"/>
                  </a:cubicBezTo>
                  <a:close/>
                  <a:moveTo>
                    <a:pt x="693047" y="962691"/>
                  </a:moveTo>
                  <a:cubicBezTo>
                    <a:pt x="693621" y="998863"/>
                    <a:pt x="740022" y="990385"/>
                    <a:pt x="410140" y="990546"/>
                  </a:cubicBezTo>
                  <a:cubicBezTo>
                    <a:pt x="406572" y="789058"/>
                    <a:pt x="405227" y="765290"/>
                    <a:pt x="404187" y="665326"/>
                  </a:cubicBezTo>
                  <a:cubicBezTo>
                    <a:pt x="606914" y="665469"/>
                    <a:pt x="640317" y="665667"/>
                    <a:pt x="689551" y="665039"/>
                  </a:cubicBezTo>
                  <a:cubicBezTo>
                    <a:pt x="692061" y="851847"/>
                    <a:pt x="691756" y="879953"/>
                    <a:pt x="693047" y="962691"/>
                  </a:cubicBezTo>
                  <a:close/>
                  <a:moveTo>
                    <a:pt x="683078" y="321913"/>
                  </a:moveTo>
                  <a:cubicBezTo>
                    <a:pt x="688314" y="486315"/>
                    <a:pt x="686700" y="436450"/>
                    <a:pt x="689336" y="648405"/>
                  </a:cubicBezTo>
                  <a:cubicBezTo>
                    <a:pt x="645642" y="648943"/>
                    <a:pt x="629165" y="648836"/>
                    <a:pt x="404044" y="648692"/>
                  </a:cubicBezTo>
                  <a:cubicBezTo>
                    <a:pt x="403219" y="546434"/>
                    <a:pt x="404994" y="573643"/>
                    <a:pt x="399867" y="323687"/>
                  </a:cubicBezTo>
                  <a:cubicBezTo>
                    <a:pt x="491521" y="323634"/>
                    <a:pt x="418101" y="322988"/>
                    <a:pt x="683078" y="321913"/>
                  </a:cubicBezTo>
                  <a:close/>
                  <a:moveTo>
                    <a:pt x="182491" y="322074"/>
                  </a:moveTo>
                  <a:cubicBezTo>
                    <a:pt x="287916" y="322074"/>
                    <a:pt x="287306" y="323544"/>
                    <a:pt x="385165" y="323652"/>
                  </a:cubicBezTo>
                  <a:cubicBezTo>
                    <a:pt x="390436" y="581888"/>
                    <a:pt x="388517" y="549212"/>
                    <a:pt x="389360" y="648656"/>
                  </a:cubicBezTo>
                  <a:cubicBezTo>
                    <a:pt x="187386" y="648513"/>
                    <a:pt x="155561" y="648388"/>
                    <a:pt x="106059" y="648764"/>
                  </a:cubicBezTo>
                  <a:cubicBezTo>
                    <a:pt x="102132" y="254607"/>
                    <a:pt x="74360" y="322074"/>
                    <a:pt x="182491" y="322074"/>
                  </a:cubicBezTo>
                  <a:close/>
                  <a:moveTo>
                    <a:pt x="182491" y="665165"/>
                  </a:moveTo>
                  <a:cubicBezTo>
                    <a:pt x="429073" y="665326"/>
                    <a:pt x="389109" y="647706"/>
                    <a:pt x="390203" y="718060"/>
                  </a:cubicBezTo>
                  <a:cubicBezTo>
                    <a:pt x="392139" y="842508"/>
                    <a:pt x="393071" y="840411"/>
                    <a:pt x="394990" y="962656"/>
                  </a:cubicBezTo>
                  <a:cubicBezTo>
                    <a:pt x="395617" y="1002752"/>
                    <a:pt x="440064" y="990205"/>
                    <a:pt x="110577" y="990044"/>
                  </a:cubicBezTo>
                  <a:cubicBezTo>
                    <a:pt x="104015" y="605333"/>
                    <a:pt x="85296" y="665165"/>
                    <a:pt x="182491" y="665165"/>
                  </a:cubicBezTo>
                  <a:close/>
                  <a:moveTo>
                    <a:pt x="116027" y="1328851"/>
                  </a:moveTo>
                  <a:cubicBezTo>
                    <a:pt x="114826" y="946542"/>
                    <a:pt x="82625" y="1006678"/>
                    <a:pt x="182491" y="1006732"/>
                  </a:cubicBezTo>
                  <a:cubicBezTo>
                    <a:pt x="275921" y="1006732"/>
                    <a:pt x="290964" y="1007198"/>
                    <a:pt x="395761" y="1007198"/>
                  </a:cubicBezTo>
                  <a:cubicBezTo>
                    <a:pt x="397643" y="1106051"/>
                    <a:pt x="401355" y="1182211"/>
                    <a:pt x="400906" y="1334067"/>
                  </a:cubicBezTo>
                  <a:cubicBezTo>
                    <a:pt x="399114" y="1334067"/>
                    <a:pt x="116045" y="1334067"/>
                    <a:pt x="116027" y="1328851"/>
                  </a:cubicBezTo>
                  <a:close/>
                  <a:moveTo>
                    <a:pt x="119290" y="1573734"/>
                  </a:moveTo>
                  <a:cubicBezTo>
                    <a:pt x="118035" y="1507037"/>
                    <a:pt x="116404" y="1416555"/>
                    <a:pt x="116117" y="1349697"/>
                  </a:cubicBezTo>
                  <a:cubicBezTo>
                    <a:pt x="279650" y="1349033"/>
                    <a:pt x="265630" y="1350701"/>
                    <a:pt x="400889" y="1350701"/>
                  </a:cubicBezTo>
                  <a:cubicBezTo>
                    <a:pt x="400458" y="1693486"/>
                    <a:pt x="414102" y="1674630"/>
                    <a:pt x="397392" y="1674630"/>
                  </a:cubicBezTo>
                  <a:cubicBezTo>
                    <a:pt x="62867" y="1674630"/>
                    <a:pt x="121657" y="1700907"/>
                    <a:pt x="119290" y="1573734"/>
                  </a:cubicBezTo>
                  <a:close/>
                  <a:moveTo>
                    <a:pt x="121388" y="1696014"/>
                  </a:moveTo>
                  <a:cubicBezTo>
                    <a:pt x="121281" y="1689543"/>
                    <a:pt x="405729" y="1689202"/>
                    <a:pt x="405837" y="1696300"/>
                  </a:cubicBezTo>
                  <a:cubicBezTo>
                    <a:pt x="411467" y="2055344"/>
                    <a:pt x="422404" y="2016466"/>
                    <a:pt x="397374" y="2016466"/>
                  </a:cubicBezTo>
                  <a:cubicBezTo>
                    <a:pt x="200725" y="2016430"/>
                    <a:pt x="165799" y="2016304"/>
                    <a:pt x="127269" y="2016663"/>
                  </a:cubicBezTo>
                  <a:cubicBezTo>
                    <a:pt x="126283" y="1977390"/>
                    <a:pt x="121550" y="1706159"/>
                    <a:pt x="121388" y="1696014"/>
                  </a:cubicBezTo>
                  <a:close/>
                  <a:moveTo>
                    <a:pt x="133222" y="2307271"/>
                  </a:moveTo>
                  <a:cubicBezTo>
                    <a:pt x="129169" y="1983306"/>
                    <a:pt x="111312" y="2033082"/>
                    <a:pt x="182491" y="2033082"/>
                  </a:cubicBezTo>
                  <a:cubicBezTo>
                    <a:pt x="197391" y="2033082"/>
                    <a:pt x="400207" y="2033117"/>
                    <a:pt x="412865" y="2033135"/>
                  </a:cubicBezTo>
                  <a:cubicBezTo>
                    <a:pt x="413887" y="2119136"/>
                    <a:pt x="413206" y="2076745"/>
                    <a:pt x="417455" y="2361600"/>
                  </a:cubicBezTo>
                  <a:cubicBezTo>
                    <a:pt x="81567" y="2361850"/>
                    <a:pt x="134046" y="2372336"/>
                    <a:pt x="133222" y="2307271"/>
                  </a:cubicBezTo>
                  <a:close/>
                  <a:moveTo>
                    <a:pt x="138815" y="2674040"/>
                  </a:moveTo>
                  <a:cubicBezTo>
                    <a:pt x="135427" y="2461205"/>
                    <a:pt x="134746" y="2420392"/>
                    <a:pt x="134136" y="2376280"/>
                  </a:cubicBezTo>
                  <a:cubicBezTo>
                    <a:pt x="246338" y="2375097"/>
                    <a:pt x="289494" y="2378341"/>
                    <a:pt x="417724" y="2378251"/>
                  </a:cubicBezTo>
                  <a:cubicBezTo>
                    <a:pt x="420898" y="2586264"/>
                    <a:pt x="418047" y="2562478"/>
                    <a:pt x="420880" y="2704798"/>
                  </a:cubicBezTo>
                  <a:cubicBezTo>
                    <a:pt x="90370" y="2705873"/>
                    <a:pt x="139335" y="2707648"/>
                    <a:pt x="138815" y="2674040"/>
                  </a:cubicBezTo>
                  <a:close/>
                  <a:moveTo>
                    <a:pt x="143925" y="3040880"/>
                  </a:moveTo>
                  <a:cubicBezTo>
                    <a:pt x="135750" y="2666475"/>
                    <a:pt x="127233" y="2719227"/>
                    <a:pt x="182509" y="2719227"/>
                  </a:cubicBezTo>
                  <a:cubicBezTo>
                    <a:pt x="288256" y="2719227"/>
                    <a:pt x="290229" y="2721467"/>
                    <a:pt x="397410" y="2721467"/>
                  </a:cubicBezTo>
                  <a:cubicBezTo>
                    <a:pt x="425326" y="2721467"/>
                    <a:pt x="424770" y="2669505"/>
                    <a:pt x="428302" y="3040270"/>
                  </a:cubicBezTo>
                  <a:cubicBezTo>
                    <a:pt x="428374" y="3048426"/>
                    <a:pt x="433932" y="3046311"/>
                    <a:pt x="397410" y="3046311"/>
                  </a:cubicBezTo>
                  <a:cubicBezTo>
                    <a:pt x="114109" y="3046311"/>
                    <a:pt x="144069" y="3047243"/>
                    <a:pt x="143925" y="3040880"/>
                  </a:cubicBezTo>
                  <a:close/>
                  <a:moveTo>
                    <a:pt x="144409" y="3062461"/>
                  </a:moveTo>
                  <a:cubicBezTo>
                    <a:pt x="188408" y="3062425"/>
                    <a:pt x="427155" y="3062998"/>
                    <a:pt x="428500" y="3062998"/>
                  </a:cubicBezTo>
                  <a:cubicBezTo>
                    <a:pt x="432301" y="3440522"/>
                    <a:pt x="450373" y="3389133"/>
                    <a:pt x="397392" y="3389133"/>
                  </a:cubicBezTo>
                  <a:cubicBezTo>
                    <a:pt x="183657" y="3389097"/>
                    <a:pt x="171788" y="3389115"/>
                    <a:pt x="147762" y="3389061"/>
                  </a:cubicBezTo>
                  <a:cubicBezTo>
                    <a:pt x="146077" y="3267139"/>
                    <a:pt x="148784" y="3262371"/>
                    <a:pt x="144409" y="3062461"/>
                  </a:cubicBezTo>
                  <a:close/>
                  <a:moveTo>
                    <a:pt x="155221" y="3732097"/>
                  </a:moveTo>
                  <a:cubicBezTo>
                    <a:pt x="148730" y="3413528"/>
                    <a:pt x="149322" y="3499529"/>
                    <a:pt x="147995" y="3405695"/>
                  </a:cubicBezTo>
                  <a:cubicBezTo>
                    <a:pt x="456039" y="3406483"/>
                    <a:pt x="434022" y="3403938"/>
                    <a:pt x="434076" y="3408079"/>
                  </a:cubicBezTo>
                  <a:cubicBezTo>
                    <a:pt x="439867" y="3778611"/>
                    <a:pt x="455734" y="3730018"/>
                    <a:pt x="397374" y="3730018"/>
                  </a:cubicBezTo>
                  <a:cubicBezTo>
                    <a:pt x="280636" y="3730036"/>
                    <a:pt x="279417" y="3732671"/>
                    <a:pt x="155221" y="3732097"/>
                  </a:cubicBezTo>
                  <a:close/>
                  <a:moveTo>
                    <a:pt x="155579" y="3748749"/>
                  </a:moveTo>
                  <a:cubicBezTo>
                    <a:pt x="253491" y="3749179"/>
                    <a:pt x="267907" y="3747136"/>
                    <a:pt x="439383" y="3746616"/>
                  </a:cubicBezTo>
                  <a:cubicBezTo>
                    <a:pt x="445479" y="4135468"/>
                    <a:pt x="459697" y="4072822"/>
                    <a:pt x="397392" y="4072822"/>
                  </a:cubicBezTo>
                  <a:cubicBezTo>
                    <a:pt x="289906" y="4072822"/>
                    <a:pt x="289798" y="4074848"/>
                    <a:pt x="182491" y="4074848"/>
                  </a:cubicBezTo>
                  <a:cubicBezTo>
                    <a:pt x="150093" y="4074848"/>
                    <a:pt x="163397" y="4116719"/>
                    <a:pt x="155579" y="3748749"/>
                  </a:cubicBezTo>
                  <a:close/>
                  <a:moveTo>
                    <a:pt x="163002" y="4386337"/>
                  </a:moveTo>
                  <a:cubicBezTo>
                    <a:pt x="157659" y="4043964"/>
                    <a:pt x="157605" y="4091481"/>
                    <a:pt x="182491" y="4091481"/>
                  </a:cubicBezTo>
                  <a:cubicBezTo>
                    <a:pt x="489728" y="4091481"/>
                    <a:pt x="445210" y="4069596"/>
                    <a:pt x="446375" y="4141957"/>
                  </a:cubicBezTo>
                  <a:cubicBezTo>
                    <a:pt x="448240" y="4261315"/>
                    <a:pt x="445963" y="4264505"/>
                    <a:pt x="447881" y="4386588"/>
                  </a:cubicBezTo>
                  <a:cubicBezTo>
                    <a:pt x="448437" y="4421666"/>
                    <a:pt x="458477" y="4414228"/>
                    <a:pt x="397410" y="4414228"/>
                  </a:cubicBezTo>
                  <a:cubicBezTo>
                    <a:pt x="125817" y="4414228"/>
                    <a:pt x="163594" y="4424767"/>
                    <a:pt x="163002" y="4386337"/>
                  </a:cubicBezTo>
                  <a:close/>
                  <a:moveTo>
                    <a:pt x="169510" y="4753249"/>
                  </a:moveTo>
                  <a:cubicBezTo>
                    <a:pt x="160546" y="4379687"/>
                    <a:pt x="157856" y="4431310"/>
                    <a:pt x="182491" y="4431310"/>
                  </a:cubicBezTo>
                  <a:cubicBezTo>
                    <a:pt x="503659" y="4431310"/>
                    <a:pt x="448312" y="4410123"/>
                    <a:pt x="449567" y="4508905"/>
                  </a:cubicBezTo>
                  <a:cubicBezTo>
                    <a:pt x="450553" y="4587252"/>
                    <a:pt x="451772" y="4675744"/>
                    <a:pt x="453816" y="4753715"/>
                  </a:cubicBezTo>
                  <a:cubicBezTo>
                    <a:pt x="453941" y="4758734"/>
                    <a:pt x="462386" y="4757264"/>
                    <a:pt x="397410" y="4757264"/>
                  </a:cubicBezTo>
                  <a:cubicBezTo>
                    <a:pt x="150774" y="4757264"/>
                    <a:pt x="169833" y="4767212"/>
                    <a:pt x="169510" y="4753249"/>
                  </a:cubicBezTo>
                  <a:close/>
                  <a:moveTo>
                    <a:pt x="176449" y="5101538"/>
                  </a:moveTo>
                  <a:cubicBezTo>
                    <a:pt x="170479" y="4739107"/>
                    <a:pt x="163199" y="4776874"/>
                    <a:pt x="182491" y="4776874"/>
                  </a:cubicBezTo>
                  <a:cubicBezTo>
                    <a:pt x="508393" y="4776874"/>
                    <a:pt x="454174" y="4738874"/>
                    <a:pt x="456326" y="4875888"/>
                  </a:cubicBezTo>
                  <a:cubicBezTo>
                    <a:pt x="458226" y="4997487"/>
                    <a:pt x="459571" y="4995498"/>
                    <a:pt x="461400" y="5101789"/>
                  </a:cubicBezTo>
                  <a:cubicBezTo>
                    <a:pt x="426581" y="5101646"/>
                    <a:pt x="193213" y="5101538"/>
                    <a:pt x="176449" y="5101538"/>
                  </a:cubicBezTo>
                  <a:close/>
                  <a:moveTo>
                    <a:pt x="182491" y="5118172"/>
                  </a:moveTo>
                  <a:cubicBezTo>
                    <a:pt x="435080" y="5118333"/>
                    <a:pt x="431601" y="5118315"/>
                    <a:pt x="461687" y="5118459"/>
                  </a:cubicBezTo>
                  <a:cubicBezTo>
                    <a:pt x="464161" y="5291285"/>
                    <a:pt x="463372" y="5283470"/>
                    <a:pt x="466187" y="5442693"/>
                  </a:cubicBezTo>
                  <a:cubicBezTo>
                    <a:pt x="394362" y="5441850"/>
                    <a:pt x="290139" y="5442782"/>
                    <a:pt x="182276" y="5442782"/>
                  </a:cubicBezTo>
                  <a:cubicBezTo>
                    <a:pt x="180627" y="5092952"/>
                    <a:pt x="169385" y="5118172"/>
                    <a:pt x="182491" y="5118172"/>
                  </a:cubicBezTo>
                  <a:close/>
                  <a:moveTo>
                    <a:pt x="182491" y="5459398"/>
                  </a:moveTo>
                  <a:cubicBezTo>
                    <a:pt x="510759" y="5459398"/>
                    <a:pt x="466277" y="5448267"/>
                    <a:pt x="467012" y="5487683"/>
                  </a:cubicBezTo>
                  <a:cubicBezTo>
                    <a:pt x="473735" y="5844593"/>
                    <a:pt x="486573" y="5786411"/>
                    <a:pt x="397392" y="5786411"/>
                  </a:cubicBezTo>
                  <a:cubicBezTo>
                    <a:pt x="293940" y="5786411"/>
                    <a:pt x="290677" y="5784278"/>
                    <a:pt x="187404" y="5784206"/>
                  </a:cubicBezTo>
                  <a:cubicBezTo>
                    <a:pt x="179210" y="5434734"/>
                    <a:pt x="183764" y="5459398"/>
                    <a:pt x="182491" y="5459398"/>
                  </a:cubicBezTo>
                  <a:close/>
                  <a:moveTo>
                    <a:pt x="190506" y="6099209"/>
                  </a:moveTo>
                  <a:cubicBezTo>
                    <a:pt x="188641" y="5980173"/>
                    <a:pt x="190667" y="5976481"/>
                    <a:pt x="188749" y="5854434"/>
                  </a:cubicBezTo>
                  <a:cubicBezTo>
                    <a:pt x="187619" y="5780998"/>
                    <a:pt x="139981" y="5801754"/>
                    <a:pt x="469970" y="5803206"/>
                  </a:cubicBezTo>
                  <a:cubicBezTo>
                    <a:pt x="471458" y="5971390"/>
                    <a:pt x="475743" y="5972125"/>
                    <a:pt x="477554" y="6127798"/>
                  </a:cubicBezTo>
                  <a:cubicBezTo>
                    <a:pt x="154020" y="6121991"/>
                    <a:pt x="191277" y="6148501"/>
                    <a:pt x="190506" y="6099209"/>
                  </a:cubicBezTo>
                  <a:close/>
                  <a:moveTo>
                    <a:pt x="196028" y="6465978"/>
                  </a:moveTo>
                  <a:cubicBezTo>
                    <a:pt x="194199" y="6378525"/>
                    <a:pt x="193088" y="6313334"/>
                    <a:pt x="192137" y="6221525"/>
                  </a:cubicBezTo>
                  <a:cubicBezTo>
                    <a:pt x="191133" y="6124967"/>
                    <a:pt x="171232" y="6147031"/>
                    <a:pt x="290067" y="6144791"/>
                  </a:cubicBezTo>
                  <a:cubicBezTo>
                    <a:pt x="367343" y="6143429"/>
                    <a:pt x="432355" y="6143626"/>
                    <a:pt x="477734" y="6144468"/>
                  </a:cubicBezTo>
                  <a:cubicBezTo>
                    <a:pt x="478540" y="6237532"/>
                    <a:pt x="475528" y="6283042"/>
                    <a:pt x="481427" y="6471731"/>
                  </a:cubicBezTo>
                  <a:cubicBezTo>
                    <a:pt x="170568" y="6471731"/>
                    <a:pt x="196100" y="6469114"/>
                    <a:pt x="196028" y="6465978"/>
                  </a:cubicBezTo>
                  <a:close/>
                  <a:moveTo>
                    <a:pt x="196458" y="6486107"/>
                  </a:moveTo>
                  <a:cubicBezTo>
                    <a:pt x="292093" y="6486304"/>
                    <a:pt x="262618" y="6488365"/>
                    <a:pt x="481947" y="6488365"/>
                  </a:cubicBezTo>
                  <a:cubicBezTo>
                    <a:pt x="486752" y="6644935"/>
                    <a:pt x="484009" y="6705770"/>
                    <a:pt x="485407" y="6812384"/>
                  </a:cubicBezTo>
                  <a:cubicBezTo>
                    <a:pt x="199022" y="6813549"/>
                    <a:pt x="295464" y="6814140"/>
                    <a:pt x="202859" y="6814373"/>
                  </a:cubicBezTo>
                  <a:cubicBezTo>
                    <a:pt x="202841" y="6812545"/>
                    <a:pt x="196494" y="6487487"/>
                    <a:pt x="196458" y="6486107"/>
                  </a:cubicBezTo>
                  <a:close/>
                  <a:moveTo>
                    <a:pt x="203164" y="6833069"/>
                  </a:moveTo>
                  <a:cubicBezTo>
                    <a:pt x="203128" y="6830756"/>
                    <a:pt x="178708" y="6830398"/>
                    <a:pt x="485640" y="6829036"/>
                  </a:cubicBezTo>
                  <a:cubicBezTo>
                    <a:pt x="487577" y="6954596"/>
                    <a:pt x="490697" y="6960009"/>
                    <a:pt x="493063" y="7157034"/>
                  </a:cubicBezTo>
                  <a:cubicBezTo>
                    <a:pt x="367253" y="7156586"/>
                    <a:pt x="298638" y="7157177"/>
                    <a:pt x="208076" y="7157249"/>
                  </a:cubicBezTo>
                  <a:cubicBezTo>
                    <a:pt x="205817" y="7051065"/>
                    <a:pt x="204867" y="6939450"/>
                    <a:pt x="203164" y="6833069"/>
                  </a:cubicBezTo>
                  <a:close/>
                  <a:moveTo>
                    <a:pt x="212774" y="7445061"/>
                  </a:moveTo>
                  <a:cubicBezTo>
                    <a:pt x="211429" y="7118550"/>
                    <a:pt x="183226" y="7174152"/>
                    <a:pt x="289960" y="7173721"/>
                  </a:cubicBezTo>
                  <a:cubicBezTo>
                    <a:pt x="362896" y="7173525"/>
                    <a:pt x="411377" y="7173453"/>
                    <a:pt x="493260" y="7173686"/>
                  </a:cubicBezTo>
                  <a:cubicBezTo>
                    <a:pt x="497169" y="7526366"/>
                    <a:pt x="493314" y="7096826"/>
                    <a:pt x="496273" y="7499766"/>
                  </a:cubicBezTo>
                  <a:cubicBezTo>
                    <a:pt x="156548" y="7501540"/>
                    <a:pt x="213043" y="7508190"/>
                    <a:pt x="212774" y="7445061"/>
                  </a:cubicBezTo>
                  <a:close/>
                  <a:moveTo>
                    <a:pt x="218099" y="7812044"/>
                  </a:moveTo>
                  <a:cubicBezTo>
                    <a:pt x="212487" y="7454005"/>
                    <a:pt x="190828" y="7512653"/>
                    <a:pt x="289763" y="7515235"/>
                  </a:cubicBezTo>
                  <a:cubicBezTo>
                    <a:pt x="350776" y="7516902"/>
                    <a:pt x="402269" y="7516902"/>
                    <a:pt x="496416" y="7516436"/>
                  </a:cubicBezTo>
                  <a:cubicBezTo>
                    <a:pt x="498155" y="7692686"/>
                    <a:pt x="502351" y="7682326"/>
                    <a:pt x="504215" y="7840061"/>
                  </a:cubicBezTo>
                  <a:cubicBezTo>
                    <a:pt x="176252" y="7836081"/>
                    <a:pt x="218852" y="7858110"/>
                    <a:pt x="218099" y="7812044"/>
                  </a:cubicBezTo>
                  <a:close/>
                  <a:moveTo>
                    <a:pt x="223263" y="8185177"/>
                  </a:moveTo>
                  <a:cubicBezTo>
                    <a:pt x="222958" y="8095411"/>
                    <a:pt x="223083" y="8115325"/>
                    <a:pt x="218870" y="7858343"/>
                  </a:cubicBezTo>
                  <a:cubicBezTo>
                    <a:pt x="305791" y="7857806"/>
                    <a:pt x="329584" y="7854615"/>
                    <a:pt x="504395" y="7856748"/>
                  </a:cubicBezTo>
                  <a:cubicBezTo>
                    <a:pt x="505183" y="7946334"/>
                    <a:pt x="506439" y="8148181"/>
                    <a:pt x="506923" y="8185195"/>
                  </a:cubicBezTo>
                  <a:lnTo>
                    <a:pt x="223263" y="8185177"/>
                  </a:lnTo>
                  <a:close/>
                  <a:moveTo>
                    <a:pt x="504897" y="6828946"/>
                  </a:moveTo>
                  <a:cubicBezTo>
                    <a:pt x="807669" y="6827710"/>
                    <a:pt x="784343" y="6831384"/>
                    <a:pt x="784379" y="6833391"/>
                  </a:cubicBezTo>
                  <a:cubicBezTo>
                    <a:pt x="790224" y="7206953"/>
                    <a:pt x="823017" y="7155385"/>
                    <a:pt x="719798" y="7156640"/>
                  </a:cubicBezTo>
                  <a:cubicBezTo>
                    <a:pt x="649981" y="7157393"/>
                    <a:pt x="607901" y="7157375"/>
                    <a:pt x="507783" y="7157088"/>
                  </a:cubicBezTo>
                  <a:cubicBezTo>
                    <a:pt x="503426" y="6803189"/>
                    <a:pt x="494444" y="6829000"/>
                    <a:pt x="504897" y="6828946"/>
                  </a:cubicBezTo>
                  <a:close/>
                  <a:moveTo>
                    <a:pt x="510831" y="7445097"/>
                  </a:moveTo>
                  <a:cubicBezTo>
                    <a:pt x="510831" y="7117385"/>
                    <a:pt x="476443" y="7173901"/>
                    <a:pt x="612329" y="7173901"/>
                  </a:cubicBezTo>
                  <a:cubicBezTo>
                    <a:pt x="713630" y="7173901"/>
                    <a:pt x="709614" y="7173005"/>
                    <a:pt x="791945" y="7172718"/>
                  </a:cubicBezTo>
                  <a:cubicBezTo>
                    <a:pt x="791587" y="7376841"/>
                    <a:pt x="794688" y="7406954"/>
                    <a:pt x="797037" y="7498960"/>
                  </a:cubicBezTo>
                  <a:cubicBezTo>
                    <a:pt x="460199" y="7499318"/>
                    <a:pt x="510831" y="7517978"/>
                    <a:pt x="510831" y="7445097"/>
                  </a:cubicBezTo>
                  <a:close/>
                  <a:moveTo>
                    <a:pt x="518523" y="7812009"/>
                  </a:moveTo>
                  <a:cubicBezTo>
                    <a:pt x="512983" y="7457106"/>
                    <a:pt x="478020" y="7516113"/>
                    <a:pt x="612329" y="7516113"/>
                  </a:cubicBezTo>
                  <a:cubicBezTo>
                    <a:pt x="719439" y="7516113"/>
                    <a:pt x="704683" y="7515737"/>
                    <a:pt x="797432" y="7515629"/>
                  </a:cubicBezTo>
                  <a:cubicBezTo>
                    <a:pt x="800731" y="7661964"/>
                    <a:pt x="797790" y="7680336"/>
                    <a:pt x="800390" y="7840186"/>
                  </a:cubicBezTo>
                  <a:cubicBezTo>
                    <a:pt x="473968" y="7840527"/>
                    <a:pt x="519114" y="7850546"/>
                    <a:pt x="518523" y="7812009"/>
                  </a:cubicBezTo>
                  <a:close/>
                  <a:moveTo>
                    <a:pt x="521625" y="8185212"/>
                  </a:moveTo>
                  <a:cubicBezTo>
                    <a:pt x="521087" y="8144434"/>
                    <a:pt x="519832" y="7941996"/>
                    <a:pt x="519079" y="7856927"/>
                  </a:cubicBezTo>
                  <a:cubicBezTo>
                    <a:pt x="617511" y="7858057"/>
                    <a:pt x="726234" y="7856910"/>
                    <a:pt x="800677" y="7856820"/>
                  </a:cubicBezTo>
                  <a:cubicBezTo>
                    <a:pt x="805123" y="8129916"/>
                    <a:pt x="804585" y="8103298"/>
                    <a:pt x="806450" y="8182685"/>
                  </a:cubicBezTo>
                  <a:cubicBezTo>
                    <a:pt x="705705" y="8183026"/>
                    <a:pt x="749937" y="8185230"/>
                    <a:pt x="521625" y="8185212"/>
                  </a:cubicBezTo>
                  <a:close/>
                  <a:moveTo>
                    <a:pt x="810161" y="7444792"/>
                  </a:moveTo>
                  <a:cubicBezTo>
                    <a:pt x="799960" y="7130022"/>
                    <a:pt x="804747" y="7172664"/>
                    <a:pt x="827391" y="7172664"/>
                  </a:cubicBezTo>
                  <a:cubicBezTo>
                    <a:pt x="1132011" y="7172664"/>
                    <a:pt x="1090522" y="7165709"/>
                    <a:pt x="1090666" y="7200339"/>
                  </a:cubicBezTo>
                  <a:cubicBezTo>
                    <a:pt x="1092154" y="7552069"/>
                    <a:pt x="1112826" y="7497651"/>
                    <a:pt x="1042328" y="7497651"/>
                  </a:cubicBezTo>
                  <a:cubicBezTo>
                    <a:pt x="773030" y="7497651"/>
                    <a:pt x="812528" y="7518282"/>
                    <a:pt x="810161" y="7444792"/>
                  </a:cubicBezTo>
                  <a:close/>
                  <a:moveTo>
                    <a:pt x="814626" y="7812081"/>
                  </a:moveTo>
                  <a:cubicBezTo>
                    <a:pt x="809372" y="7476124"/>
                    <a:pt x="809516" y="7515611"/>
                    <a:pt x="827391" y="7515611"/>
                  </a:cubicBezTo>
                  <a:cubicBezTo>
                    <a:pt x="1142643" y="7515611"/>
                    <a:pt x="1094234" y="7496755"/>
                    <a:pt x="1095345" y="7567663"/>
                  </a:cubicBezTo>
                  <a:cubicBezTo>
                    <a:pt x="1100348" y="7888725"/>
                    <a:pt x="1122598" y="7841709"/>
                    <a:pt x="1042310" y="7841709"/>
                  </a:cubicBezTo>
                  <a:cubicBezTo>
                    <a:pt x="777512" y="7841709"/>
                    <a:pt x="815199" y="7848144"/>
                    <a:pt x="814626" y="7812081"/>
                  </a:cubicBezTo>
                  <a:close/>
                  <a:moveTo>
                    <a:pt x="1105457" y="8179566"/>
                  </a:moveTo>
                  <a:cubicBezTo>
                    <a:pt x="1105440" y="8189227"/>
                    <a:pt x="1129913" y="8182631"/>
                    <a:pt x="827374" y="8182631"/>
                  </a:cubicBezTo>
                  <a:cubicBezTo>
                    <a:pt x="817907" y="8182631"/>
                    <a:pt x="821242" y="8219233"/>
                    <a:pt x="815343" y="7856784"/>
                  </a:cubicBezTo>
                  <a:cubicBezTo>
                    <a:pt x="943071" y="7856712"/>
                    <a:pt x="913703" y="7858576"/>
                    <a:pt x="1102194" y="7858290"/>
                  </a:cubicBezTo>
                  <a:cubicBezTo>
                    <a:pt x="1102230" y="7860387"/>
                    <a:pt x="1105529" y="8119842"/>
                    <a:pt x="1105457" y="8179566"/>
                  </a:cubicBezTo>
                  <a:close/>
                  <a:moveTo>
                    <a:pt x="1108308" y="7444989"/>
                  </a:moveTo>
                  <a:cubicBezTo>
                    <a:pt x="1104328" y="7128534"/>
                    <a:pt x="1090038" y="7174170"/>
                    <a:pt x="1149922" y="7173363"/>
                  </a:cubicBezTo>
                  <a:cubicBezTo>
                    <a:pt x="1427002" y="7169617"/>
                    <a:pt x="1389512" y="7168147"/>
                    <a:pt x="1390319" y="7200536"/>
                  </a:cubicBezTo>
                  <a:cubicBezTo>
                    <a:pt x="1398656" y="7547265"/>
                    <a:pt x="1398459" y="7499085"/>
                    <a:pt x="1364913" y="7498709"/>
                  </a:cubicBezTo>
                  <a:cubicBezTo>
                    <a:pt x="1062947" y="7495446"/>
                    <a:pt x="1109169" y="7514877"/>
                    <a:pt x="1108308" y="7444989"/>
                  </a:cubicBezTo>
                  <a:close/>
                  <a:moveTo>
                    <a:pt x="1116215" y="7812009"/>
                  </a:moveTo>
                  <a:cubicBezTo>
                    <a:pt x="1110854" y="7469492"/>
                    <a:pt x="1090648" y="7514321"/>
                    <a:pt x="1149779" y="7514554"/>
                  </a:cubicBezTo>
                  <a:cubicBezTo>
                    <a:pt x="1439965" y="7515719"/>
                    <a:pt x="1393994" y="7501720"/>
                    <a:pt x="1395016" y="7567663"/>
                  </a:cubicBezTo>
                  <a:cubicBezTo>
                    <a:pt x="1396917" y="7688653"/>
                    <a:pt x="1397957" y="7696629"/>
                    <a:pt x="1399767" y="7812296"/>
                  </a:cubicBezTo>
                  <a:cubicBezTo>
                    <a:pt x="1400359" y="7850941"/>
                    <a:pt x="1426661" y="7841261"/>
                    <a:pt x="1257337" y="7841387"/>
                  </a:cubicBezTo>
                  <a:cubicBezTo>
                    <a:pt x="1090038" y="7841387"/>
                    <a:pt x="1116843" y="7851407"/>
                    <a:pt x="1116215" y="7812009"/>
                  </a:cubicBezTo>
                  <a:close/>
                  <a:moveTo>
                    <a:pt x="1364769" y="8184065"/>
                  </a:moveTo>
                  <a:cubicBezTo>
                    <a:pt x="1297552" y="8184603"/>
                    <a:pt x="1286705" y="8184513"/>
                    <a:pt x="1120124" y="8184459"/>
                  </a:cubicBezTo>
                  <a:cubicBezTo>
                    <a:pt x="1120213" y="8122298"/>
                    <a:pt x="1116932" y="7860459"/>
                    <a:pt x="1116896" y="7858290"/>
                  </a:cubicBezTo>
                  <a:cubicBezTo>
                    <a:pt x="1251402" y="7858021"/>
                    <a:pt x="1093032" y="7858146"/>
                    <a:pt x="1400359" y="7857931"/>
                  </a:cubicBezTo>
                  <a:cubicBezTo>
                    <a:pt x="1404071" y="8245044"/>
                    <a:pt x="1418988" y="8183617"/>
                    <a:pt x="1364769" y="8184065"/>
                  </a:cubicBezTo>
                  <a:close/>
                  <a:moveTo>
                    <a:pt x="1402529" y="7077808"/>
                  </a:moveTo>
                  <a:cubicBezTo>
                    <a:pt x="1400664" y="6958683"/>
                    <a:pt x="1401309" y="6960762"/>
                    <a:pt x="1399301" y="6833033"/>
                  </a:cubicBezTo>
                  <a:cubicBezTo>
                    <a:pt x="1399265" y="6830111"/>
                    <a:pt x="1375419" y="6830165"/>
                    <a:pt x="1683571" y="6830111"/>
                  </a:cubicBezTo>
                  <a:cubicBezTo>
                    <a:pt x="1683589" y="6831438"/>
                    <a:pt x="1684593" y="6882648"/>
                    <a:pt x="1687067" y="7155744"/>
                  </a:cubicBezTo>
                  <a:cubicBezTo>
                    <a:pt x="1347683" y="7155744"/>
                    <a:pt x="1404196" y="7184315"/>
                    <a:pt x="1402529" y="7077808"/>
                  </a:cubicBezTo>
                  <a:close/>
                  <a:moveTo>
                    <a:pt x="1472328" y="7174259"/>
                  </a:moveTo>
                  <a:cubicBezTo>
                    <a:pt x="1579886" y="7174259"/>
                    <a:pt x="1580226" y="7172377"/>
                    <a:pt x="1687193" y="7172377"/>
                  </a:cubicBezTo>
                  <a:cubicBezTo>
                    <a:pt x="1688788" y="7385068"/>
                    <a:pt x="1690527" y="7406936"/>
                    <a:pt x="1692446" y="7498135"/>
                  </a:cubicBezTo>
                  <a:cubicBezTo>
                    <a:pt x="1575152" y="7498135"/>
                    <a:pt x="1534973" y="7499927"/>
                    <a:pt x="1408840" y="7499103"/>
                  </a:cubicBezTo>
                  <a:cubicBezTo>
                    <a:pt x="1405684" y="7118049"/>
                    <a:pt x="1382089" y="7174259"/>
                    <a:pt x="1472328" y="7174259"/>
                  </a:cubicBezTo>
                  <a:close/>
                  <a:moveTo>
                    <a:pt x="1414452" y="7812009"/>
                  </a:moveTo>
                  <a:cubicBezTo>
                    <a:pt x="1408983" y="7461498"/>
                    <a:pt x="1389530" y="7515934"/>
                    <a:pt x="1472328" y="7515934"/>
                  </a:cubicBezTo>
                  <a:cubicBezTo>
                    <a:pt x="1736570" y="7515934"/>
                    <a:pt x="1692536" y="7492668"/>
                    <a:pt x="1693701" y="7567663"/>
                  </a:cubicBezTo>
                  <a:cubicBezTo>
                    <a:pt x="1697986" y="7838698"/>
                    <a:pt x="1697663" y="7818927"/>
                    <a:pt x="1698040" y="7841799"/>
                  </a:cubicBezTo>
                  <a:cubicBezTo>
                    <a:pt x="1368947" y="7842247"/>
                    <a:pt x="1415061" y="7850726"/>
                    <a:pt x="1414452" y="7812009"/>
                  </a:cubicBezTo>
                  <a:close/>
                  <a:moveTo>
                    <a:pt x="1687372" y="8183922"/>
                  </a:moveTo>
                  <a:cubicBezTo>
                    <a:pt x="1386589" y="8183922"/>
                    <a:pt x="1417948" y="8185230"/>
                    <a:pt x="1417876" y="8179548"/>
                  </a:cubicBezTo>
                  <a:cubicBezTo>
                    <a:pt x="1412641" y="7792023"/>
                    <a:pt x="1399301" y="7857949"/>
                    <a:pt x="1472345" y="7857895"/>
                  </a:cubicBezTo>
                  <a:cubicBezTo>
                    <a:pt x="1580190" y="7857895"/>
                    <a:pt x="1579778" y="7858469"/>
                    <a:pt x="1687372" y="7858469"/>
                  </a:cubicBezTo>
                  <a:cubicBezTo>
                    <a:pt x="1702182" y="7858469"/>
                    <a:pt x="1697896" y="7846764"/>
                    <a:pt x="1699905" y="7934845"/>
                  </a:cubicBezTo>
                  <a:cubicBezTo>
                    <a:pt x="1706502" y="8222101"/>
                    <a:pt x="1708475" y="8183922"/>
                    <a:pt x="1687372" y="8183922"/>
                  </a:cubicBezTo>
                  <a:close/>
                  <a:moveTo>
                    <a:pt x="1702110" y="7200268"/>
                  </a:moveTo>
                  <a:cubicBezTo>
                    <a:pt x="1701841" y="7157052"/>
                    <a:pt x="1661285" y="7176446"/>
                    <a:pt x="1984873" y="7172108"/>
                  </a:cubicBezTo>
                  <a:cubicBezTo>
                    <a:pt x="1988136" y="7372019"/>
                    <a:pt x="1988065" y="7376590"/>
                    <a:pt x="1990144" y="7445383"/>
                  </a:cubicBezTo>
                  <a:cubicBezTo>
                    <a:pt x="1992475" y="7522369"/>
                    <a:pt x="2037460" y="7498942"/>
                    <a:pt x="1707148" y="7498153"/>
                  </a:cubicBezTo>
                  <a:cubicBezTo>
                    <a:pt x="1705749" y="7431743"/>
                    <a:pt x="1703060" y="7353431"/>
                    <a:pt x="1702110" y="7200268"/>
                  </a:cubicBezTo>
                  <a:close/>
                  <a:moveTo>
                    <a:pt x="1707471" y="7514787"/>
                  </a:moveTo>
                  <a:cubicBezTo>
                    <a:pt x="2045439" y="7515629"/>
                    <a:pt x="1991955" y="7502562"/>
                    <a:pt x="1992959" y="7567610"/>
                  </a:cubicBezTo>
                  <a:cubicBezTo>
                    <a:pt x="1994860" y="7690231"/>
                    <a:pt x="1995936" y="7685248"/>
                    <a:pt x="1997998" y="7812277"/>
                  </a:cubicBezTo>
                  <a:cubicBezTo>
                    <a:pt x="1998589" y="7850044"/>
                    <a:pt x="2044309" y="7840419"/>
                    <a:pt x="1712724" y="7841745"/>
                  </a:cubicBezTo>
                  <a:cubicBezTo>
                    <a:pt x="1711899" y="7792901"/>
                    <a:pt x="1708349" y="7560082"/>
                    <a:pt x="1707471" y="7514787"/>
                  </a:cubicBezTo>
                  <a:close/>
                  <a:moveTo>
                    <a:pt x="1718103" y="8183868"/>
                  </a:moveTo>
                  <a:cubicBezTo>
                    <a:pt x="1717690" y="8042463"/>
                    <a:pt x="1714463" y="7938035"/>
                    <a:pt x="1713029" y="7858397"/>
                  </a:cubicBezTo>
                  <a:cubicBezTo>
                    <a:pt x="1811586" y="7857985"/>
                    <a:pt x="1844253" y="7854579"/>
                    <a:pt x="1998553" y="7856766"/>
                  </a:cubicBezTo>
                  <a:cubicBezTo>
                    <a:pt x="1999450" y="7971840"/>
                    <a:pt x="1995971" y="7911561"/>
                    <a:pt x="2000992" y="8179745"/>
                  </a:cubicBezTo>
                  <a:cubicBezTo>
                    <a:pt x="2001063" y="8183760"/>
                    <a:pt x="2025931" y="8183187"/>
                    <a:pt x="1718103" y="8183868"/>
                  </a:cubicBezTo>
                  <a:close/>
                  <a:moveTo>
                    <a:pt x="2004847" y="7444846"/>
                  </a:moveTo>
                  <a:cubicBezTo>
                    <a:pt x="2002534" y="7368470"/>
                    <a:pt x="2002677" y="7363290"/>
                    <a:pt x="1999557" y="7171911"/>
                  </a:cubicBezTo>
                  <a:cubicBezTo>
                    <a:pt x="2196475" y="7168828"/>
                    <a:pt x="2198322" y="7172951"/>
                    <a:pt x="2283953" y="7174116"/>
                  </a:cubicBezTo>
                  <a:cubicBezTo>
                    <a:pt x="2285512" y="7261497"/>
                    <a:pt x="2289546" y="7497472"/>
                    <a:pt x="2289564" y="7498798"/>
                  </a:cubicBezTo>
                  <a:cubicBezTo>
                    <a:pt x="1958051" y="7500250"/>
                    <a:pt x="2007124" y="7520074"/>
                    <a:pt x="2004847" y="7444846"/>
                  </a:cubicBezTo>
                  <a:close/>
                  <a:moveTo>
                    <a:pt x="2006729" y="7516705"/>
                  </a:moveTo>
                  <a:cubicBezTo>
                    <a:pt x="2126354" y="7516758"/>
                    <a:pt x="2159666" y="7516956"/>
                    <a:pt x="2225037" y="7516077"/>
                  </a:cubicBezTo>
                  <a:cubicBezTo>
                    <a:pt x="2306902" y="7514966"/>
                    <a:pt x="2289600" y="7459401"/>
                    <a:pt x="2295140" y="7812332"/>
                  </a:cubicBezTo>
                  <a:cubicBezTo>
                    <a:pt x="2295732" y="7849686"/>
                    <a:pt x="2341075" y="7845169"/>
                    <a:pt x="2013076" y="7840347"/>
                  </a:cubicBezTo>
                  <a:cubicBezTo>
                    <a:pt x="2012753" y="7812224"/>
                    <a:pt x="2006765" y="7518121"/>
                    <a:pt x="2006729" y="7516705"/>
                  </a:cubicBezTo>
                  <a:close/>
                  <a:moveTo>
                    <a:pt x="2015748" y="8182505"/>
                  </a:moveTo>
                  <a:cubicBezTo>
                    <a:pt x="2010530" y="7928141"/>
                    <a:pt x="2014134" y="7970174"/>
                    <a:pt x="2013237" y="7856999"/>
                  </a:cubicBezTo>
                  <a:cubicBezTo>
                    <a:pt x="2095694" y="7858218"/>
                    <a:pt x="2106094" y="7857339"/>
                    <a:pt x="2224911" y="7858146"/>
                  </a:cubicBezTo>
                  <a:cubicBezTo>
                    <a:pt x="2325190" y="7858827"/>
                    <a:pt x="2287754" y="7802616"/>
                    <a:pt x="2301075" y="8180229"/>
                  </a:cubicBezTo>
                  <a:cubicBezTo>
                    <a:pt x="2301398" y="8189514"/>
                    <a:pt x="2310326" y="8180552"/>
                    <a:pt x="2015748" y="8182505"/>
                  </a:cubicBezTo>
                  <a:close/>
                  <a:moveTo>
                    <a:pt x="2303280" y="7444989"/>
                  </a:moveTo>
                  <a:cubicBezTo>
                    <a:pt x="2297722" y="7130596"/>
                    <a:pt x="2287216" y="7174421"/>
                    <a:pt x="2332469" y="7174421"/>
                  </a:cubicBezTo>
                  <a:cubicBezTo>
                    <a:pt x="2622404" y="7174421"/>
                    <a:pt x="2583498" y="7160188"/>
                    <a:pt x="2584771" y="7200644"/>
                  </a:cubicBezTo>
                  <a:cubicBezTo>
                    <a:pt x="2595242" y="7546495"/>
                    <a:pt x="2596389" y="7497669"/>
                    <a:pt x="2547532" y="7497669"/>
                  </a:cubicBezTo>
                  <a:cubicBezTo>
                    <a:pt x="2260375" y="7497651"/>
                    <a:pt x="2304607" y="7515343"/>
                    <a:pt x="2303280" y="7444989"/>
                  </a:cubicBezTo>
                  <a:close/>
                  <a:moveTo>
                    <a:pt x="2309824" y="7812044"/>
                  </a:moveTo>
                  <a:cubicBezTo>
                    <a:pt x="2304464" y="7469635"/>
                    <a:pt x="2292935" y="7515343"/>
                    <a:pt x="2332487" y="7515343"/>
                  </a:cubicBezTo>
                  <a:cubicBezTo>
                    <a:pt x="2636587" y="7515343"/>
                    <a:pt x="2589522" y="7497651"/>
                    <a:pt x="2590616" y="7567610"/>
                  </a:cubicBezTo>
                  <a:cubicBezTo>
                    <a:pt x="2595654" y="7889657"/>
                    <a:pt x="2607703" y="7839989"/>
                    <a:pt x="2547532" y="7839989"/>
                  </a:cubicBezTo>
                  <a:cubicBezTo>
                    <a:pt x="2272603" y="7840006"/>
                    <a:pt x="2310488" y="7854525"/>
                    <a:pt x="2309824" y="7812044"/>
                  </a:cubicBezTo>
                  <a:close/>
                  <a:moveTo>
                    <a:pt x="2315921" y="8184316"/>
                  </a:moveTo>
                  <a:cubicBezTo>
                    <a:pt x="2311115" y="8040473"/>
                    <a:pt x="2311904" y="7965764"/>
                    <a:pt x="2310488" y="7858469"/>
                  </a:cubicBezTo>
                  <a:cubicBezTo>
                    <a:pt x="2454443" y="7858612"/>
                    <a:pt x="2398234" y="7856855"/>
                    <a:pt x="2594883" y="7856605"/>
                  </a:cubicBezTo>
                  <a:lnTo>
                    <a:pt x="2600118" y="8184388"/>
                  </a:lnTo>
                  <a:cubicBezTo>
                    <a:pt x="2554380" y="8184639"/>
                    <a:pt x="2317337" y="8184334"/>
                    <a:pt x="2315921" y="8184316"/>
                  </a:cubicBezTo>
                  <a:close/>
                  <a:moveTo>
                    <a:pt x="2603812" y="7445850"/>
                  </a:moveTo>
                  <a:cubicBezTo>
                    <a:pt x="2601158" y="7125254"/>
                    <a:pt x="2580145" y="7172879"/>
                    <a:pt x="2655090" y="7172664"/>
                  </a:cubicBezTo>
                  <a:cubicBezTo>
                    <a:pt x="2921322" y="7171947"/>
                    <a:pt x="2882470" y="7164795"/>
                    <a:pt x="2883545" y="7200626"/>
                  </a:cubicBezTo>
                  <a:cubicBezTo>
                    <a:pt x="2893890" y="7542462"/>
                    <a:pt x="2887490" y="7499623"/>
                    <a:pt x="2870295" y="7499354"/>
                  </a:cubicBezTo>
                  <a:cubicBezTo>
                    <a:pt x="2558325" y="7493905"/>
                    <a:pt x="2604421" y="7517422"/>
                    <a:pt x="2603812" y="7445850"/>
                  </a:cubicBezTo>
                  <a:close/>
                  <a:moveTo>
                    <a:pt x="2608868" y="7812044"/>
                  </a:moveTo>
                  <a:cubicBezTo>
                    <a:pt x="2603346" y="7459239"/>
                    <a:pt x="2590347" y="7514267"/>
                    <a:pt x="2655036" y="7514697"/>
                  </a:cubicBezTo>
                  <a:cubicBezTo>
                    <a:pt x="2926952" y="7516902"/>
                    <a:pt x="2886665" y="7499551"/>
                    <a:pt x="2887741" y="7567663"/>
                  </a:cubicBezTo>
                  <a:cubicBezTo>
                    <a:pt x="2892600" y="7878167"/>
                    <a:pt x="2907445" y="7840347"/>
                    <a:pt x="2870295" y="7840043"/>
                  </a:cubicBezTo>
                  <a:cubicBezTo>
                    <a:pt x="2569262" y="7837605"/>
                    <a:pt x="2609513" y="7852572"/>
                    <a:pt x="2608868" y="7812044"/>
                  </a:cubicBezTo>
                  <a:close/>
                  <a:moveTo>
                    <a:pt x="2898749" y="8179566"/>
                  </a:moveTo>
                  <a:cubicBezTo>
                    <a:pt x="2898731" y="8189443"/>
                    <a:pt x="2925536" y="8181430"/>
                    <a:pt x="2655036" y="8183975"/>
                  </a:cubicBezTo>
                  <a:cubicBezTo>
                    <a:pt x="2598558" y="8184513"/>
                    <a:pt x="2615591" y="8233859"/>
                    <a:pt x="2609585" y="7856587"/>
                  </a:cubicBezTo>
                  <a:cubicBezTo>
                    <a:pt x="2729801" y="7856354"/>
                    <a:pt x="2727058" y="7855762"/>
                    <a:pt x="2894590" y="7856891"/>
                  </a:cubicBezTo>
                  <a:cubicBezTo>
                    <a:pt x="2897835" y="8057071"/>
                    <a:pt x="2898946" y="8082685"/>
                    <a:pt x="2898749" y="8179566"/>
                  </a:cubicBezTo>
                  <a:close/>
                  <a:moveTo>
                    <a:pt x="2977746" y="7173650"/>
                  </a:moveTo>
                  <a:cubicBezTo>
                    <a:pt x="3086523" y="7173650"/>
                    <a:pt x="3082722" y="7172180"/>
                    <a:pt x="3180114" y="7172037"/>
                  </a:cubicBezTo>
                  <a:cubicBezTo>
                    <a:pt x="3183019" y="7357912"/>
                    <a:pt x="3183001" y="7370746"/>
                    <a:pt x="3185403" y="7445778"/>
                  </a:cubicBezTo>
                  <a:cubicBezTo>
                    <a:pt x="3187412" y="7509822"/>
                    <a:pt x="3243638" y="7504229"/>
                    <a:pt x="2901708" y="7499838"/>
                  </a:cubicBezTo>
                  <a:cubicBezTo>
                    <a:pt x="2900022" y="7112832"/>
                    <a:pt x="2872088" y="7173650"/>
                    <a:pt x="2977746" y="7173650"/>
                  </a:cubicBezTo>
                  <a:close/>
                  <a:moveTo>
                    <a:pt x="2908539" y="7812009"/>
                  </a:moveTo>
                  <a:cubicBezTo>
                    <a:pt x="2903088" y="7462662"/>
                    <a:pt x="2876266" y="7516902"/>
                    <a:pt x="2977746" y="7516902"/>
                  </a:cubicBezTo>
                  <a:cubicBezTo>
                    <a:pt x="3083762" y="7516902"/>
                    <a:pt x="3083816" y="7515791"/>
                    <a:pt x="3187340" y="7515754"/>
                  </a:cubicBezTo>
                  <a:cubicBezTo>
                    <a:pt x="3188792" y="7580354"/>
                    <a:pt x="3189509" y="7657142"/>
                    <a:pt x="3192342" y="7840742"/>
                  </a:cubicBezTo>
                  <a:cubicBezTo>
                    <a:pt x="2863895" y="7840724"/>
                    <a:pt x="2909130" y="7850241"/>
                    <a:pt x="2908539" y="7812009"/>
                  </a:cubicBezTo>
                  <a:close/>
                  <a:moveTo>
                    <a:pt x="3192844" y="8182219"/>
                  </a:moveTo>
                  <a:cubicBezTo>
                    <a:pt x="3055416" y="8182219"/>
                    <a:pt x="2913433" y="8191002"/>
                    <a:pt x="2913451" y="8179620"/>
                  </a:cubicBezTo>
                  <a:cubicBezTo>
                    <a:pt x="2914240" y="7800250"/>
                    <a:pt x="2881017" y="7857160"/>
                    <a:pt x="2977746" y="7857160"/>
                  </a:cubicBezTo>
                  <a:cubicBezTo>
                    <a:pt x="3070871" y="7857160"/>
                    <a:pt x="3091185" y="7857376"/>
                    <a:pt x="3192611" y="7857376"/>
                  </a:cubicBezTo>
                  <a:cubicBezTo>
                    <a:pt x="3197882" y="8209697"/>
                    <a:pt x="3198528" y="8182219"/>
                    <a:pt x="3192844" y="8182219"/>
                  </a:cubicBezTo>
                  <a:close/>
                  <a:moveTo>
                    <a:pt x="3194798" y="7172019"/>
                  </a:moveTo>
                  <a:cubicBezTo>
                    <a:pt x="3300420" y="7172055"/>
                    <a:pt x="3300779" y="7174331"/>
                    <a:pt x="3407942" y="7174331"/>
                  </a:cubicBezTo>
                  <a:cubicBezTo>
                    <a:pt x="3506661" y="7174331"/>
                    <a:pt x="3472291" y="7127548"/>
                    <a:pt x="3484752" y="7445437"/>
                  </a:cubicBezTo>
                  <a:cubicBezTo>
                    <a:pt x="3487351" y="7511686"/>
                    <a:pt x="3540727" y="7498762"/>
                    <a:pt x="3201683" y="7499085"/>
                  </a:cubicBezTo>
                  <a:cubicBezTo>
                    <a:pt x="3198492" y="7371571"/>
                    <a:pt x="3199890" y="7498081"/>
                    <a:pt x="3194798" y="7172019"/>
                  </a:cubicBezTo>
                  <a:close/>
                  <a:moveTo>
                    <a:pt x="3206596" y="7812044"/>
                  </a:moveTo>
                  <a:cubicBezTo>
                    <a:pt x="3204713" y="7691396"/>
                    <a:pt x="3204929" y="7689370"/>
                    <a:pt x="3203028" y="7567341"/>
                  </a:cubicBezTo>
                  <a:cubicBezTo>
                    <a:pt x="3202024" y="7503799"/>
                    <a:pt x="3145762" y="7512457"/>
                    <a:pt x="3487029" y="7514267"/>
                  </a:cubicBezTo>
                  <a:cubicBezTo>
                    <a:pt x="3488786" y="7584656"/>
                    <a:pt x="3489001" y="7652356"/>
                    <a:pt x="3491744" y="7841010"/>
                  </a:cubicBezTo>
                  <a:cubicBezTo>
                    <a:pt x="3159155" y="7846872"/>
                    <a:pt x="3207134" y="7845456"/>
                    <a:pt x="3206596" y="7812044"/>
                  </a:cubicBezTo>
                  <a:close/>
                  <a:moveTo>
                    <a:pt x="3211311" y="8182219"/>
                  </a:moveTo>
                  <a:cubicBezTo>
                    <a:pt x="3211311" y="8123499"/>
                    <a:pt x="3208192" y="7916346"/>
                    <a:pt x="3207295" y="7857376"/>
                  </a:cubicBezTo>
                  <a:cubicBezTo>
                    <a:pt x="3294181" y="7857447"/>
                    <a:pt x="3399677" y="7859257"/>
                    <a:pt x="3491959" y="7857662"/>
                  </a:cubicBezTo>
                  <a:cubicBezTo>
                    <a:pt x="3493465" y="7967001"/>
                    <a:pt x="3493124" y="8012798"/>
                    <a:pt x="3496585" y="8179781"/>
                  </a:cubicBezTo>
                  <a:cubicBezTo>
                    <a:pt x="3496746" y="8186557"/>
                    <a:pt x="3519463" y="8182667"/>
                    <a:pt x="3211311" y="8182219"/>
                  </a:cubicBezTo>
                  <a:close/>
                  <a:moveTo>
                    <a:pt x="3499400" y="7444720"/>
                  </a:moveTo>
                  <a:cubicBezTo>
                    <a:pt x="3487100" y="7131653"/>
                    <a:pt x="3493214" y="7174116"/>
                    <a:pt x="3515447" y="7173937"/>
                  </a:cubicBezTo>
                  <a:cubicBezTo>
                    <a:pt x="3821805" y="7171875"/>
                    <a:pt x="3780424" y="7162823"/>
                    <a:pt x="3780693" y="7200375"/>
                  </a:cubicBezTo>
                  <a:cubicBezTo>
                    <a:pt x="3781303" y="7284530"/>
                    <a:pt x="3781823" y="7305251"/>
                    <a:pt x="3784924" y="7500196"/>
                  </a:cubicBezTo>
                  <a:cubicBezTo>
                    <a:pt x="3452138" y="7496862"/>
                    <a:pt x="3502179" y="7515486"/>
                    <a:pt x="3499400" y="7444720"/>
                  </a:cubicBezTo>
                  <a:close/>
                  <a:moveTo>
                    <a:pt x="3505980" y="7812009"/>
                  </a:moveTo>
                  <a:cubicBezTo>
                    <a:pt x="3500744" y="7477630"/>
                    <a:pt x="3497213" y="7514321"/>
                    <a:pt x="3515357" y="7514446"/>
                  </a:cubicBezTo>
                  <a:cubicBezTo>
                    <a:pt x="3836274" y="7516597"/>
                    <a:pt x="3784960" y="7502759"/>
                    <a:pt x="3786000" y="7567628"/>
                  </a:cubicBezTo>
                  <a:cubicBezTo>
                    <a:pt x="3787901" y="7688904"/>
                    <a:pt x="3786484" y="7686592"/>
                    <a:pt x="3788456" y="7812332"/>
                  </a:cubicBezTo>
                  <a:cubicBezTo>
                    <a:pt x="3789030" y="7848575"/>
                    <a:pt x="3819456" y="7839505"/>
                    <a:pt x="3622861" y="7839469"/>
                  </a:cubicBezTo>
                  <a:cubicBezTo>
                    <a:pt x="3484196" y="7839469"/>
                    <a:pt x="3506589" y="7850671"/>
                    <a:pt x="3505980" y="7812009"/>
                  </a:cubicBezTo>
                  <a:close/>
                  <a:moveTo>
                    <a:pt x="3511305" y="8179387"/>
                  </a:moveTo>
                  <a:cubicBezTo>
                    <a:pt x="3503792" y="7818318"/>
                    <a:pt x="3505119" y="7857429"/>
                    <a:pt x="3515518" y="7857232"/>
                  </a:cubicBezTo>
                  <a:cubicBezTo>
                    <a:pt x="3589997" y="7855726"/>
                    <a:pt x="3603031" y="7856103"/>
                    <a:pt x="3789156" y="7856139"/>
                  </a:cubicBezTo>
                  <a:cubicBezTo>
                    <a:pt x="3789191" y="7858164"/>
                    <a:pt x="3793118" y="8096487"/>
                    <a:pt x="3794983" y="8182738"/>
                  </a:cubicBezTo>
                  <a:cubicBezTo>
                    <a:pt x="3522726" y="8183814"/>
                    <a:pt x="3511502" y="8188062"/>
                    <a:pt x="3511305" y="8179387"/>
                  </a:cubicBezTo>
                  <a:close/>
                  <a:moveTo>
                    <a:pt x="3793979" y="7077772"/>
                  </a:moveTo>
                  <a:cubicBezTo>
                    <a:pt x="3789335" y="6780676"/>
                    <a:pt x="3769415" y="6830093"/>
                    <a:pt x="3837888" y="6830093"/>
                  </a:cubicBezTo>
                  <a:cubicBezTo>
                    <a:pt x="3839232" y="6830093"/>
                    <a:pt x="4072905" y="6830201"/>
                    <a:pt x="4072959" y="6833356"/>
                  </a:cubicBezTo>
                  <a:cubicBezTo>
                    <a:pt x="4078750" y="7202885"/>
                    <a:pt x="4091086" y="7154292"/>
                    <a:pt x="4053022" y="7154292"/>
                  </a:cubicBezTo>
                  <a:cubicBezTo>
                    <a:pt x="3742127" y="7154292"/>
                    <a:pt x="3795592" y="7180694"/>
                    <a:pt x="3793979" y="7077772"/>
                  </a:cubicBezTo>
                  <a:close/>
                  <a:moveTo>
                    <a:pt x="3795162" y="7172736"/>
                  </a:moveTo>
                  <a:cubicBezTo>
                    <a:pt x="3995433" y="7172144"/>
                    <a:pt x="3959771" y="7170620"/>
                    <a:pt x="4079217" y="7170979"/>
                  </a:cubicBezTo>
                  <a:cubicBezTo>
                    <a:pt x="4079683" y="7223534"/>
                    <a:pt x="4079916" y="7220630"/>
                    <a:pt x="4081978" y="7499300"/>
                  </a:cubicBezTo>
                  <a:cubicBezTo>
                    <a:pt x="3944155" y="7499264"/>
                    <a:pt x="3894670" y="7500985"/>
                    <a:pt x="3799609" y="7500322"/>
                  </a:cubicBezTo>
                  <a:cubicBezTo>
                    <a:pt x="3795055" y="7213657"/>
                    <a:pt x="3796130" y="7285677"/>
                    <a:pt x="3795162" y="7172736"/>
                  </a:cubicBezTo>
                  <a:close/>
                  <a:moveTo>
                    <a:pt x="3803141" y="7812044"/>
                  </a:moveTo>
                  <a:cubicBezTo>
                    <a:pt x="3797762" y="7468667"/>
                    <a:pt x="3791128" y="7517081"/>
                    <a:pt x="3837888" y="7517081"/>
                  </a:cubicBezTo>
                  <a:cubicBezTo>
                    <a:pt x="4126639" y="7517081"/>
                    <a:pt x="4081762" y="7500214"/>
                    <a:pt x="4082802" y="7567663"/>
                  </a:cubicBezTo>
                  <a:cubicBezTo>
                    <a:pt x="4087751" y="7884136"/>
                    <a:pt x="4104748" y="7841100"/>
                    <a:pt x="4053004" y="7841100"/>
                  </a:cubicBezTo>
                  <a:cubicBezTo>
                    <a:pt x="3763391" y="7841100"/>
                    <a:pt x="3803696" y="7845868"/>
                    <a:pt x="3803141" y="7812044"/>
                  </a:cubicBezTo>
                  <a:close/>
                  <a:moveTo>
                    <a:pt x="4053004" y="8184459"/>
                  </a:moveTo>
                  <a:cubicBezTo>
                    <a:pt x="3781410" y="8184459"/>
                    <a:pt x="3809703" y="8182972"/>
                    <a:pt x="3809613" y="8178490"/>
                  </a:cubicBezTo>
                  <a:cubicBezTo>
                    <a:pt x="3800953" y="7804606"/>
                    <a:pt x="3793512" y="7856139"/>
                    <a:pt x="3837888" y="7856139"/>
                  </a:cubicBezTo>
                  <a:cubicBezTo>
                    <a:pt x="3945302" y="7856139"/>
                    <a:pt x="3945356" y="7857734"/>
                    <a:pt x="4053004" y="7857734"/>
                  </a:cubicBezTo>
                  <a:cubicBezTo>
                    <a:pt x="4098598" y="7857734"/>
                    <a:pt x="4089544" y="7842570"/>
                    <a:pt x="4090010" y="7934683"/>
                  </a:cubicBezTo>
                  <a:cubicBezTo>
                    <a:pt x="4091247" y="8232640"/>
                    <a:pt x="4112529" y="8184459"/>
                    <a:pt x="4053004" y="8184459"/>
                  </a:cubicBezTo>
                  <a:close/>
                  <a:moveTo>
                    <a:pt x="4092735" y="7077772"/>
                  </a:moveTo>
                  <a:cubicBezTo>
                    <a:pt x="4090817" y="6955295"/>
                    <a:pt x="4089544" y="6955098"/>
                    <a:pt x="4087625" y="6833069"/>
                  </a:cubicBezTo>
                  <a:cubicBezTo>
                    <a:pt x="4087589" y="6831366"/>
                    <a:pt x="4220822" y="6828068"/>
                    <a:pt x="4370442" y="6830075"/>
                  </a:cubicBezTo>
                  <a:cubicBezTo>
                    <a:pt x="4370461" y="6831545"/>
                    <a:pt x="4374997" y="7112797"/>
                    <a:pt x="4375893" y="7155707"/>
                  </a:cubicBezTo>
                  <a:cubicBezTo>
                    <a:pt x="4035289" y="7155833"/>
                    <a:pt x="4094295" y="7174743"/>
                    <a:pt x="4092735" y="7077772"/>
                  </a:cubicBezTo>
                  <a:close/>
                  <a:moveTo>
                    <a:pt x="4160472" y="7171660"/>
                  </a:moveTo>
                  <a:cubicBezTo>
                    <a:pt x="4223745" y="7172503"/>
                    <a:pt x="4238931" y="7172395"/>
                    <a:pt x="4376252" y="7172341"/>
                  </a:cubicBezTo>
                  <a:cubicBezTo>
                    <a:pt x="4384356" y="7534253"/>
                    <a:pt x="4383979" y="7498816"/>
                    <a:pt x="4375624" y="7498888"/>
                  </a:cubicBezTo>
                  <a:cubicBezTo>
                    <a:pt x="4295014" y="7499533"/>
                    <a:pt x="4290245" y="7499372"/>
                    <a:pt x="4096680" y="7499300"/>
                  </a:cubicBezTo>
                  <a:cubicBezTo>
                    <a:pt x="4093990" y="7114177"/>
                    <a:pt x="4073605" y="7170477"/>
                    <a:pt x="4160472" y="7171660"/>
                  </a:cubicBezTo>
                  <a:close/>
                  <a:moveTo>
                    <a:pt x="4103457" y="7812009"/>
                  </a:moveTo>
                  <a:cubicBezTo>
                    <a:pt x="4101520" y="7687972"/>
                    <a:pt x="4099387" y="7688707"/>
                    <a:pt x="4097486" y="7567377"/>
                  </a:cubicBezTo>
                  <a:cubicBezTo>
                    <a:pt x="4096339" y="7494013"/>
                    <a:pt x="4049561" y="7518103"/>
                    <a:pt x="4382204" y="7515521"/>
                  </a:cubicBezTo>
                  <a:cubicBezTo>
                    <a:pt x="4385001" y="7700967"/>
                    <a:pt x="4384266" y="7731008"/>
                    <a:pt x="4386364" y="7842749"/>
                  </a:cubicBezTo>
                  <a:cubicBezTo>
                    <a:pt x="4058150" y="7842892"/>
                    <a:pt x="4104049" y="7850475"/>
                    <a:pt x="4103457" y="7812009"/>
                  </a:cubicBezTo>
                  <a:close/>
                  <a:moveTo>
                    <a:pt x="4375732" y="8183993"/>
                  </a:moveTo>
                  <a:cubicBezTo>
                    <a:pt x="4084165" y="8182416"/>
                    <a:pt x="4108513" y="8188206"/>
                    <a:pt x="4108316" y="8179441"/>
                  </a:cubicBezTo>
                  <a:cubicBezTo>
                    <a:pt x="4099512" y="7794962"/>
                    <a:pt x="4090889" y="7857501"/>
                    <a:pt x="4160490" y="7858612"/>
                  </a:cubicBezTo>
                  <a:cubicBezTo>
                    <a:pt x="4222508" y="7859616"/>
                    <a:pt x="4239361" y="7859455"/>
                    <a:pt x="4386723" y="7859383"/>
                  </a:cubicBezTo>
                  <a:cubicBezTo>
                    <a:pt x="4394432" y="8221903"/>
                    <a:pt x="4401675" y="8184119"/>
                    <a:pt x="4375732" y="8183993"/>
                  </a:cubicBezTo>
                  <a:close/>
                  <a:moveTo>
                    <a:pt x="4390954" y="7172323"/>
                  </a:moveTo>
                  <a:cubicBezTo>
                    <a:pt x="4718451" y="7172180"/>
                    <a:pt x="4675152" y="7160870"/>
                    <a:pt x="4676102" y="7200554"/>
                  </a:cubicBezTo>
                  <a:cubicBezTo>
                    <a:pt x="4678522" y="7305807"/>
                    <a:pt x="4678236" y="7319788"/>
                    <a:pt x="4680602" y="7443484"/>
                  </a:cubicBezTo>
                  <a:cubicBezTo>
                    <a:pt x="4682037" y="7517386"/>
                    <a:pt x="4731952" y="7496307"/>
                    <a:pt x="4396637" y="7498709"/>
                  </a:cubicBezTo>
                  <a:cubicBezTo>
                    <a:pt x="4392675" y="7236278"/>
                    <a:pt x="4393625" y="7293044"/>
                    <a:pt x="4390954" y="7172323"/>
                  </a:cubicBezTo>
                  <a:close/>
                  <a:moveTo>
                    <a:pt x="4397677" y="7567377"/>
                  </a:moveTo>
                  <a:cubicBezTo>
                    <a:pt x="4396637" y="7498977"/>
                    <a:pt x="4345736" y="7514840"/>
                    <a:pt x="4681911" y="7514644"/>
                  </a:cubicBezTo>
                  <a:cubicBezTo>
                    <a:pt x="4682180" y="7530005"/>
                    <a:pt x="4686608" y="7801953"/>
                    <a:pt x="4686770" y="7812314"/>
                  </a:cubicBezTo>
                  <a:cubicBezTo>
                    <a:pt x="4687308" y="7846334"/>
                    <a:pt x="4733870" y="7842570"/>
                    <a:pt x="4401066" y="7842749"/>
                  </a:cubicBezTo>
                  <a:cubicBezTo>
                    <a:pt x="4399058" y="7739630"/>
                    <a:pt x="4399434" y="7680014"/>
                    <a:pt x="4397677" y="7567377"/>
                  </a:cubicBezTo>
                  <a:close/>
                  <a:moveTo>
                    <a:pt x="4408041" y="8184155"/>
                  </a:moveTo>
                  <a:cubicBezTo>
                    <a:pt x="4405513" y="7936045"/>
                    <a:pt x="4403881" y="7973812"/>
                    <a:pt x="4401389" y="7859365"/>
                  </a:cubicBezTo>
                  <a:cubicBezTo>
                    <a:pt x="4580036" y="7859275"/>
                    <a:pt x="4613941" y="7856264"/>
                    <a:pt x="4687397" y="7856085"/>
                  </a:cubicBezTo>
                  <a:cubicBezTo>
                    <a:pt x="4688868" y="7969259"/>
                    <a:pt x="4685981" y="7772898"/>
                    <a:pt x="4691395" y="8181806"/>
                  </a:cubicBezTo>
                  <a:cubicBezTo>
                    <a:pt x="4691395" y="8183097"/>
                    <a:pt x="4484115" y="8184513"/>
                    <a:pt x="4408041" y="8184155"/>
                  </a:cubicBezTo>
                  <a:close/>
                  <a:moveTo>
                    <a:pt x="4698406" y="7172198"/>
                  </a:moveTo>
                  <a:cubicBezTo>
                    <a:pt x="5015630" y="7172198"/>
                    <a:pt x="4973567" y="7158127"/>
                    <a:pt x="4974087" y="7200411"/>
                  </a:cubicBezTo>
                  <a:cubicBezTo>
                    <a:pt x="4978498" y="7553360"/>
                    <a:pt x="5001465" y="7499461"/>
                    <a:pt x="4913504" y="7499461"/>
                  </a:cubicBezTo>
                  <a:cubicBezTo>
                    <a:pt x="4809855" y="7499461"/>
                    <a:pt x="4806305" y="7497973"/>
                    <a:pt x="4698406" y="7497973"/>
                  </a:cubicBezTo>
                  <a:cubicBezTo>
                    <a:pt x="4695878" y="7497973"/>
                    <a:pt x="4684869" y="7172216"/>
                    <a:pt x="4698406" y="7172198"/>
                  </a:cubicBezTo>
                  <a:close/>
                  <a:moveTo>
                    <a:pt x="4701436" y="7812009"/>
                  </a:moveTo>
                  <a:cubicBezTo>
                    <a:pt x="4695340" y="7438214"/>
                    <a:pt x="4696990" y="7537085"/>
                    <a:pt x="4696595" y="7514625"/>
                  </a:cubicBezTo>
                  <a:cubicBezTo>
                    <a:pt x="4815808" y="7514625"/>
                    <a:pt x="4801446" y="7516543"/>
                    <a:pt x="4980381" y="7516024"/>
                  </a:cubicBezTo>
                  <a:cubicBezTo>
                    <a:pt x="4980417" y="7517422"/>
                    <a:pt x="4985813" y="7809679"/>
                    <a:pt x="4986261" y="7842426"/>
                  </a:cubicBezTo>
                  <a:cubicBezTo>
                    <a:pt x="4899609" y="7843592"/>
                    <a:pt x="4845355" y="7842408"/>
                    <a:pt x="4806126" y="7841118"/>
                  </a:cubicBezTo>
                  <a:cubicBezTo>
                    <a:pt x="4682897" y="7837264"/>
                    <a:pt x="4702028" y="7850044"/>
                    <a:pt x="4701436" y="7812009"/>
                  </a:cubicBezTo>
                  <a:close/>
                  <a:moveTo>
                    <a:pt x="4706116" y="8182434"/>
                  </a:moveTo>
                  <a:cubicBezTo>
                    <a:pt x="4702135" y="7909105"/>
                    <a:pt x="4703193" y="7939917"/>
                    <a:pt x="4702081" y="7856085"/>
                  </a:cubicBezTo>
                  <a:cubicBezTo>
                    <a:pt x="4805713" y="7856174"/>
                    <a:pt x="4806377" y="7859508"/>
                    <a:pt x="4913504" y="7859508"/>
                  </a:cubicBezTo>
                  <a:cubicBezTo>
                    <a:pt x="5010610" y="7859508"/>
                    <a:pt x="4984558" y="7797562"/>
                    <a:pt x="4990385" y="8183169"/>
                  </a:cubicBezTo>
                  <a:cubicBezTo>
                    <a:pt x="4792517" y="8183223"/>
                    <a:pt x="4812060" y="8182470"/>
                    <a:pt x="4706116" y="8182434"/>
                  </a:cubicBezTo>
                  <a:close/>
                  <a:moveTo>
                    <a:pt x="4993272" y="7444846"/>
                  </a:moveTo>
                  <a:cubicBezTo>
                    <a:pt x="4983967" y="7127064"/>
                    <a:pt x="4980434" y="7171194"/>
                    <a:pt x="5021008" y="7171732"/>
                  </a:cubicBezTo>
                  <a:cubicBezTo>
                    <a:pt x="5102892" y="7172951"/>
                    <a:pt x="5128064" y="7172126"/>
                    <a:pt x="5236411" y="7172861"/>
                  </a:cubicBezTo>
                  <a:cubicBezTo>
                    <a:pt x="5288621" y="7173220"/>
                    <a:pt x="5274225" y="7122601"/>
                    <a:pt x="5277971" y="7499497"/>
                  </a:cubicBezTo>
                  <a:cubicBezTo>
                    <a:pt x="4946351" y="7498224"/>
                    <a:pt x="4995406" y="7518354"/>
                    <a:pt x="4993272" y="7444846"/>
                  </a:cubicBezTo>
                  <a:close/>
                  <a:moveTo>
                    <a:pt x="5000515" y="7812009"/>
                  </a:moveTo>
                  <a:cubicBezTo>
                    <a:pt x="4995173" y="7470890"/>
                    <a:pt x="4984271" y="7516059"/>
                    <a:pt x="5021134" y="7515862"/>
                  </a:cubicBezTo>
                  <a:cubicBezTo>
                    <a:pt x="5326901" y="7514644"/>
                    <a:pt x="5277864" y="7503566"/>
                    <a:pt x="5278886" y="7567663"/>
                  </a:cubicBezTo>
                  <a:cubicBezTo>
                    <a:pt x="5283907" y="7887918"/>
                    <a:pt x="5299684" y="7840401"/>
                    <a:pt x="5236411" y="7840652"/>
                  </a:cubicBezTo>
                  <a:cubicBezTo>
                    <a:pt x="4959457" y="7841405"/>
                    <a:pt x="5001125" y="7851532"/>
                    <a:pt x="5000515" y="7812009"/>
                  </a:cubicBezTo>
                  <a:close/>
                  <a:moveTo>
                    <a:pt x="5288676" y="8179566"/>
                  </a:moveTo>
                  <a:cubicBezTo>
                    <a:pt x="5288676" y="8183671"/>
                    <a:pt x="5312772" y="8183043"/>
                    <a:pt x="5005070" y="8183151"/>
                  </a:cubicBezTo>
                  <a:cubicBezTo>
                    <a:pt x="4999547" y="7817834"/>
                    <a:pt x="4994079" y="7858989"/>
                    <a:pt x="5021224" y="7858487"/>
                  </a:cubicBezTo>
                  <a:cubicBezTo>
                    <a:pt x="5102444" y="7856963"/>
                    <a:pt x="5121556" y="7857752"/>
                    <a:pt x="5236465" y="7857286"/>
                  </a:cubicBezTo>
                  <a:cubicBezTo>
                    <a:pt x="5294664" y="7857143"/>
                    <a:pt x="5289859" y="7804606"/>
                    <a:pt x="5288676" y="817956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34" name="Google Shape;6534;p40"/>
          <p:cNvGrpSpPr/>
          <p:nvPr/>
        </p:nvGrpSpPr>
        <p:grpSpPr>
          <a:xfrm>
            <a:off x="-227560" y="3129014"/>
            <a:ext cx="2034446" cy="2874461"/>
            <a:chOff x="2693357" y="1993306"/>
            <a:chExt cx="2337906" cy="3303218"/>
          </a:xfrm>
        </p:grpSpPr>
        <p:sp>
          <p:nvSpPr>
            <p:cNvPr id="6535" name="Google Shape;6535;p40"/>
            <p:cNvSpPr/>
            <p:nvPr/>
          </p:nvSpPr>
          <p:spPr>
            <a:xfrm rot="-103101">
              <a:off x="2741393" y="2026190"/>
              <a:ext cx="2241835" cy="3237449"/>
            </a:xfrm>
            <a:custGeom>
              <a:rect b="b" l="l" r="r" t="t"/>
              <a:pathLst>
                <a:path extrusionOk="0" h="6471987" w="4481654">
                  <a:moveTo>
                    <a:pt x="1315481" y="6441891"/>
                  </a:moveTo>
                  <a:cubicBezTo>
                    <a:pt x="1283424" y="6441891"/>
                    <a:pt x="1253181" y="6438073"/>
                    <a:pt x="1218934" y="6427783"/>
                  </a:cubicBezTo>
                  <a:cubicBezTo>
                    <a:pt x="1159640" y="6408574"/>
                    <a:pt x="1027719" y="6197794"/>
                    <a:pt x="974671" y="6038622"/>
                  </a:cubicBezTo>
                  <a:cubicBezTo>
                    <a:pt x="901266" y="5816439"/>
                    <a:pt x="941914" y="5745273"/>
                    <a:pt x="897690" y="5736173"/>
                  </a:cubicBezTo>
                  <a:cubicBezTo>
                    <a:pt x="516387" y="5658212"/>
                    <a:pt x="191593" y="5379865"/>
                    <a:pt x="12273" y="5043063"/>
                  </a:cubicBezTo>
                  <a:cubicBezTo>
                    <a:pt x="-4274" y="5043063"/>
                    <a:pt x="702" y="4966952"/>
                    <a:pt x="702" y="105560"/>
                  </a:cubicBezTo>
                  <a:cubicBezTo>
                    <a:pt x="238292" y="75815"/>
                    <a:pt x="475454" y="52775"/>
                    <a:pt x="714379" y="52723"/>
                  </a:cubicBezTo>
                  <a:cubicBezTo>
                    <a:pt x="2500827" y="52309"/>
                    <a:pt x="3412236" y="-23672"/>
                    <a:pt x="4356947" y="7510"/>
                  </a:cubicBezTo>
                  <a:cubicBezTo>
                    <a:pt x="4404022" y="9348"/>
                    <a:pt x="4486510" y="4544655"/>
                    <a:pt x="4481431" y="6437270"/>
                  </a:cubicBezTo>
                  <a:cubicBezTo>
                    <a:pt x="4481431" y="6512591"/>
                    <a:pt x="3729800" y="6441891"/>
                    <a:pt x="1315481" y="644189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536" name="Google Shape;6536;p40"/>
            <p:cNvGrpSpPr/>
            <p:nvPr/>
          </p:nvGrpSpPr>
          <p:grpSpPr>
            <a:xfrm rot="-104517">
              <a:off x="2906174" y="2255820"/>
              <a:ext cx="1846311" cy="2734812"/>
              <a:chOff x="5813364" y="4509254"/>
              <a:chExt cx="3692393" cy="5469285"/>
            </a:xfrm>
          </p:grpSpPr>
          <p:grpSp>
            <p:nvGrpSpPr>
              <p:cNvPr id="6537" name="Google Shape;6537;p40"/>
              <p:cNvGrpSpPr/>
              <p:nvPr/>
            </p:nvGrpSpPr>
            <p:grpSpPr>
              <a:xfrm>
                <a:off x="5813407" y="4509254"/>
                <a:ext cx="3692347" cy="74343"/>
                <a:chOff x="5813407" y="4509254"/>
                <a:chExt cx="3692347" cy="74343"/>
              </a:xfrm>
            </p:grpSpPr>
            <p:grpSp>
              <p:nvGrpSpPr>
                <p:cNvPr id="6538" name="Google Shape;6538;p40"/>
                <p:cNvGrpSpPr/>
                <p:nvPr/>
              </p:nvGrpSpPr>
              <p:grpSpPr>
                <a:xfrm>
                  <a:off x="5813407" y="4509254"/>
                  <a:ext cx="66144" cy="74309"/>
                  <a:chOff x="5813407" y="4509254"/>
                  <a:chExt cx="66144" cy="74309"/>
                </a:xfrm>
              </p:grpSpPr>
              <p:sp>
                <p:nvSpPr>
                  <p:cNvPr id="6539" name="Google Shape;6539;p40"/>
                  <p:cNvSpPr/>
                  <p:nvPr/>
                </p:nvSpPr>
                <p:spPr>
                  <a:xfrm>
                    <a:off x="5856147" y="4511025"/>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40" name="Google Shape;6540;p40"/>
                  <p:cNvSpPr/>
                  <p:nvPr/>
                </p:nvSpPr>
                <p:spPr>
                  <a:xfrm>
                    <a:off x="5813407"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7" y="71902"/>
                        </a:cubicBezTo>
                        <a:cubicBezTo>
                          <a:pt x="70597" y="58893"/>
                          <a:pt x="65660" y="32008"/>
                          <a:pt x="66023" y="3661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41" name="Google Shape;6541;p40"/>
                <p:cNvGrpSpPr/>
                <p:nvPr/>
              </p:nvGrpSpPr>
              <p:grpSpPr>
                <a:xfrm>
                  <a:off x="6266715" y="4509277"/>
                  <a:ext cx="66124" cy="74320"/>
                  <a:chOff x="6266715" y="4509277"/>
                  <a:chExt cx="66124" cy="74320"/>
                </a:xfrm>
              </p:grpSpPr>
              <p:sp>
                <p:nvSpPr>
                  <p:cNvPr id="6542" name="Google Shape;6542;p40"/>
                  <p:cNvSpPr/>
                  <p:nvPr/>
                </p:nvSpPr>
                <p:spPr>
                  <a:xfrm>
                    <a:off x="6309421"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43" name="Google Shape;6543;p40"/>
                  <p:cNvSpPr/>
                  <p:nvPr/>
                </p:nvSpPr>
                <p:spPr>
                  <a:xfrm>
                    <a:off x="6266715"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44" name="Google Shape;6544;p40"/>
                <p:cNvGrpSpPr/>
                <p:nvPr/>
              </p:nvGrpSpPr>
              <p:grpSpPr>
                <a:xfrm>
                  <a:off x="6719996" y="4509277"/>
                  <a:ext cx="66124" cy="74320"/>
                  <a:chOff x="6719996" y="4509277"/>
                  <a:chExt cx="66124" cy="74320"/>
                </a:xfrm>
              </p:grpSpPr>
              <p:sp>
                <p:nvSpPr>
                  <p:cNvPr id="6545" name="Google Shape;6545;p40"/>
                  <p:cNvSpPr/>
                  <p:nvPr/>
                </p:nvSpPr>
                <p:spPr>
                  <a:xfrm>
                    <a:off x="6762697" y="4511025"/>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46" name="Google Shape;6546;p40"/>
                  <p:cNvSpPr/>
                  <p:nvPr/>
                </p:nvSpPr>
                <p:spPr>
                  <a:xfrm>
                    <a:off x="6719996"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47" name="Google Shape;6547;p40"/>
                <p:cNvGrpSpPr/>
                <p:nvPr/>
              </p:nvGrpSpPr>
              <p:grpSpPr>
                <a:xfrm>
                  <a:off x="7173265" y="4509277"/>
                  <a:ext cx="66124" cy="74320"/>
                  <a:chOff x="7173265" y="4509277"/>
                  <a:chExt cx="66124" cy="74320"/>
                </a:xfrm>
              </p:grpSpPr>
              <p:sp>
                <p:nvSpPr>
                  <p:cNvPr id="6548" name="Google Shape;6548;p40"/>
                  <p:cNvSpPr/>
                  <p:nvPr/>
                </p:nvSpPr>
                <p:spPr>
                  <a:xfrm>
                    <a:off x="7215972"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49" name="Google Shape;6549;p40"/>
                  <p:cNvSpPr/>
                  <p:nvPr/>
                </p:nvSpPr>
                <p:spPr>
                  <a:xfrm>
                    <a:off x="7173265" y="45092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50" name="Google Shape;6550;p40"/>
                <p:cNvGrpSpPr/>
                <p:nvPr/>
              </p:nvGrpSpPr>
              <p:grpSpPr>
                <a:xfrm>
                  <a:off x="7626547" y="4509277"/>
                  <a:ext cx="66124" cy="74320"/>
                  <a:chOff x="7626547" y="4509277"/>
                  <a:chExt cx="66124" cy="74320"/>
                </a:xfrm>
              </p:grpSpPr>
              <p:sp>
                <p:nvSpPr>
                  <p:cNvPr id="6551" name="Google Shape;6551;p40"/>
                  <p:cNvSpPr/>
                  <p:nvPr/>
                </p:nvSpPr>
                <p:spPr>
                  <a:xfrm>
                    <a:off x="7669244" y="4511025"/>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52" name="Google Shape;6552;p40"/>
                  <p:cNvSpPr/>
                  <p:nvPr/>
                </p:nvSpPr>
                <p:spPr>
                  <a:xfrm>
                    <a:off x="7626547" y="45092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53" name="Google Shape;6553;p40"/>
                <p:cNvGrpSpPr/>
                <p:nvPr/>
              </p:nvGrpSpPr>
              <p:grpSpPr>
                <a:xfrm>
                  <a:off x="8079816" y="4509277"/>
                  <a:ext cx="66124" cy="74320"/>
                  <a:chOff x="8079816" y="4509277"/>
                  <a:chExt cx="66124" cy="74320"/>
                </a:xfrm>
              </p:grpSpPr>
              <p:sp>
                <p:nvSpPr>
                  <p:cNvPr id="6554" name="Google Shape;6554;p40"/>
                  <p:cNvSpPr/>
                  <p:nvPr/>
                </p:nvSpPr>
                <p:spPr>
                  <a:xfrm>
                    <a:off x="8122522"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55" name="Google Shape;6555;p40"/>
                  <p:cNvSpPr/>
                  <p:nvPr/>
                </p:nvSpPr>
                <p:spPr>
                  <a:xfrm>
                    <a:off x="8079816" y="45092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56" name="Google Shape;6556;p40"/>
                <p:cNvGrpSpPr/>
                <p:nvPr/>
              </p:nvGrpSpPr>
              <p:grpSpPr>
                <a:xfrm>
                  <a:off x="8533098" y="4509277"/>
                  <a:ext cx="66124" cy="74320"/>
                  <a:chOff x="8533098" y="4509277"/>
                  <a:chExt cx="66124" cy="74320"/>
                </a:xfrm>
              </p:grpSpPr>
              <p:sp>
                <p:nvSpPr>
                  <p:cNvPr id="6557" name="Google Shape;6557;p40"/>
                  <p:cNvSpPr/>
                  <p:nvPr/>
                </p:nvSpPr>
                <p:spPr>
                  <a:xfrm>
                    <a:off x="8575794" y="4511025"/>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58" name="Google Shape;6558;p40"/>
                  <p:cNvSpPr/>
                  <p:nvPr/>
                </p:nvSpPr>
                <p:spPr>
                  <a:xfrm>
                    <a:off x="8533098" y="45092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59" name="Google Shape;6559;p40"/>
                <p:cNvGrpSpPr/>
                <p:nvPr/>
              </p:nvGrpSpPr>
              <p:grpSpPr>
                <a:xfrm>
                  <a:off x="8986367" y="4509277"/>
                  <a:ext cx="66124" cy="74320"/>
                  <a:chOff x="8986367" y="4509277"/>
                  <a:chExt cx="66124" cy="74320"/>
                </a:xfrm>
              </p:grpSpPr>
              <p:sp>
                <p:nvSpPr>
                  <p:cNvPr id="6560" name="Google Shape;6560;p40"/>
                  <p:cNvSpPr/>
                  <p:nvPr/>
                </p:nvSpPr>
                <p:spPr>
                  <a:xfrm>
                    <a:off x="9029073" y="4511025"/>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61" name="Google Shape;6561;p40"/>
                  <p:cNvSpPr/>
                  <p:nvPr/>
                </p:nvSpPr>
                <p:spPr>
                  <a:xfrm>
                    <a:off x="8986367" y="45092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62" name="Google Shape;6562;p40"/>
                <p:cNvGrpSpPr/>
                <p:nvPr/>
              </p:nvGrpSpPr>
              <p:grpSpPr>
                <a:xfrm>
                  <a:off x="9439610" y="4509254"/>
                  <a:ext cx="66144" cy="74309"/>
                  <a:chOff x="9439610" y="4509254"/>
                  <a:chExt cx="66144" cy="74309"/>
                </a:xfrm>
              </p:grpSpPr>
              <p:sp>
                <p:nvSpPr>
                  <p:cNvPr id="6563" name="Google Shape;6563;p40"/>
                  <p:cNvSpPr/>
                  <p:nvPr/>
                </p:nvSpPr>
                <p:spPr>
                  <a:xfrm>
                    <a:off x="9482345" y="4511025"/>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64" name="Google Shape;6564;p40"/>
                  <p:cNvSpPr/>
                  <p:nvPr/>
                </p:nvSpPr>
                <p:spPr>
                  <a:xfrm>
                    <a:off x="9439610" y="4509254"/>
                    <a:ext cx="66144" cy="74309"/>
                  </a:xfrm>
                  <a:custGeom>
                    <a:rect b="b" l="l" r="r" t="t"/>
                    <a:pathLst>
                      <a:path extrusionOk="0" h="74309" w="66144">
                        <a:moveTo>
                          <a:pt x="66023" y="36616"/>
                        </a:moveTo>
                        <a:cubicBezTo>
                          <a:pt x="63146" y="2457"/>
                          <a:pt x="31854" y="-3173"/>
                          <a:pt x="45679" y="3454"/>
                        </a:cubicBezTo>
                        <a:cubicBezTo>
                          <a:pt x="35339" y="-1763"/>
                          <a:pt x="25271" y="-934"/>
                          <a:pt x="16214" y="5020"/>
                        </a:cubicBezTo>
                        <a:cubicBezTo>
                          <a:pt x="-19031" y="28643"/>
                          <a:pt x="9424" y="86800"/>
                          <a:pt x="42298" y="71902"/>
                        </a:cubicBezTo>
                        <a:cubicBezTo>
                          <a:pt x="70597" y="58893"/>
                          <a:pt x="65660" y="32008"/>
                          <a:pt x="66023" y="3661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565" name="Google Shape;6565;p40"/>
              <p:cNvGrpSpPr/>
              <p:nvPr/>
            </p:nvGrpSpPr>
            <p:grpSpPr>
              <a:xfrm>
                <a:off x="5813364" y="4999688"/>
                <a:ext cx="3692393" cy="74355"/>
                <a:chOff x="5813364" y="4999688"/>
                <a:chExt cx="3692393" cy="74355"/>
              </a:xfrm>
            </p:grpSpPr>
            <p:grpSp>
              <p:nvGrpSpPr>
                <p:cNvPr id="6566" name="Google Shape;6566;p40"/>
                <p:cNvGrpSpPr/>
                <p:nvPr/>
              </p:nvGrpSpPr>
              <p:grpSpPr>
                <a:xfrm>
                  <a:off x="5813364" y="4999688"/>
                  <a:ext cx="66193" cy="74337"/>
                  <a:chOff x="5813364" y="4999688"/>
                  <a:chExt cx="66193" cy="74337"/>
                </a:xfrm>
              </p:grpSpPr>
              <p:sp>
                <p:nvSpPr>
                  <p:cNvPr id="6567" name="Google Shape;6567;p40"/>
                  <p:cNvSpPr/>
                  <p:nvPr/>
                </p:nvSpPr>
                <p:spPr>
                  <a:xfrm>
                    <a:off x="5856147" y="5001481"/>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68" name="Google Shape;6568;p40"/>
                  <p:cNvSpPr/>
                  <p:nvPr/>
                </p:nvSpPr>
                <p:spPr>
                  <a:xfrm>
                    <a:off x="5813364" y="4999688"/>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69" name="Google Shape;6569;p40"/>
                <p:cNvGrpSpPr/>
                <p:nvPr/>
              </p:nvGrpSpPr>
              <p:grpSpPr>
                <a:xfrm>
                  <a:off x="6266715" y="4999723"/>
                  <a:ext cx="66124" cy="74320"/>
                  <a:chOff x="6266715" y="4999723"/>
                  <a:chExt cx="66124" cy="74320"/>
                </a:xfrm>
              </p:grpSpPr>
              <p:sp>
                <p:nvSpPr>
                  <p:cNvPr id="6570" name="Google Shape;6570;p40"/>
                  <p:cNvSpPr/>
                  <p:nvPr/>
                </p:nvSpPr>
                <p:spPr>
                  <a:xfrm>
                    <a:off x="6309421"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71" name="Google Shape;6571;p40"/>
                  <p:cNvSpPr/>
                  <p:nvPr/>
                </p:nvSpPr>
                <p:spPr>
                  <a:xfrm>
                    <a:off x="6266715"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72" name="Google Shape;6572;p40"/>
                <p:cNvGrpSpPr/>
                <p:nvPr/>
              </p:nvGrpSpPr>
              <p:grpSpPr>
                <a:xfrm>
                  <a:off x="6719996" y="4999723"/>
                  <a:ext cx="66124" cy="74320"/>
                  <a:chOff x="6719996" y="4999723"/>
                  <a:chExt cx="66124" cy="74320"/>
                </a:xfrm>
              </p:grpSpPr>
              <p:sp>
                <p:nvSpPr>
                  <p:cNvPr id="6573" name="Google Shape;6573;p40"/>
                  <p:cNvSpPr/>
                  <p:nvPr/>
                </p:nvSpPr>
                <p:spPr>
                  <a:xfrm>
                    <a:off x="6762697" y="5001481"/>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74" name="Google Shape;6574;p40"/>
                  <p:cNvSpPr/>
                  <p:nvPr/>
                </p:nvSpPr>
                <p:spPr>
                  <a:xfrm>
                    <a:off x="6719996"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75" name="Google Shape;6575;p40"/>
                <p:cNvGrpSpPr/>
                <p:nvPr/>
              </p:nvGrpSpPr>
              <p:grpSpPr>
                <a:xfrm>
                  <a:off x="7173265" y="4999723"/>
                  <a:ext cx="66124" cy="74320"/>
                  <a:chOff x="7173265" y="4999723"/>
                  <a:chExt cx="66124" cy="74320"/>
                </a:xfrm>
              </p:grpSpPr>
              <p:sp>
                <p:nvSpPr>
                  <p:cNvPr id="6576" name="Google Shape;6576;p40"/>
                  <p:cNvSpPr/>
                  <p:nvPr/>
                </p:nvSpPr>
                <p:spPr>
                  <a:xfrm>
                    <a:off x="7215972"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77" name="Google Shape;6577;p40"/>
                  <p:cNvSpPr/>
                  <p:nvPr/>
                </p:nvSpPr>
                <p:spPr>
                  <a:xfrm>
                    <a:off x="7173265" y="4999723"/>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78" name="Google Shape;6578;p40"/>
                <p:cNvGrpSpPr/>
                <p:nvPr/>
              </p:nvGrpSpPr>
              <p:grpSpPr>
                <a:xfrm>
                  <a:off x="7626547" y="4999723"/>
                  <a:ext cx="66124" cy="74320"/>
                  <a:chOff x="7626547" y="4999723"/>
                  <a:chExt cx="66124" cy="74320"/>
                </a:xfrm>
              </p:grpSpPr>
              <p:sp>
                <p:nvSpPr>
                  <p:cNvPr id="6579" name="Google Shape;6579;p40"/>
                  <p:cNvSpPr/>
                  <p:nvPr/>
                </p:nvSpPr>
                <p:spPr>
                  <a:xfrm>
                    <a:off x="7669244" y="5001481"/>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80" name="Google Shape;6580;p40"/>
                  <p:cNvSpPr/>
                  <p:nvPr/>
                </p:nvSpPr>
                <p:spPr>
                  <a:xfrm>
                    <a:off x="7626547" y="4999723"/>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81" name="Google Shape;6581;p40"/>
                <p:cNvGrpSpPr/>
                <p:nvPr/>
              </p:nvGrpSpPr>
              <p:grpSpPr>
                <a:xfrm>
                  <a:off x="8079816" y="4999723"/>
                  <a:ext cx="66124" cy="74320"/>
                  <a:chOff x="8079816" y="4999723"/>
                  <a:chExt cx="66124" cy="74320"/>
                </a:xfrm>
              </p:grpSpPr>
              <p:sp>
                <p:nvSpPr>
                  <p:cNvPr id="6582" name="Google Shape;6582;p40"/>
                  <p:cNvSpPr/>
                  <p:nvPr/>
                </p:nvSpPr>
                <p:spPr>
                  <a:xfrm>
                    <a:off x="8122522"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83" name="Google Shape;6583;p40"/>
                  <p:cNvSpPr/>
                  <p:nvPr/>
                </p:nvSpPr>
                <p:spPr>
                  <a:xfrm>
                    <a:off x="8079816" y="4999723"/>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84" name="Google Shape;6584;p40"/>
                <p:cNvGrpSpPr/>
                <p:nvPr/>
              </p:nvGrpSpPr>
              <p:grpSpPr>
                <a:xfrm>
                  <a:off x="8533098" y="4999723"/>
                  <a:ext cx="66124" cy="74320"/>
                  <a:chOff x="8533098" y="4999723"/>
                  <a:chExt cx="66124" cy="74320"/>
                </a:xfrm>
              </p:grpSpPr>
              <p:sp>
                <p:nvSpPr>
                  <p:cNvPr id="6585" name="Google Shape;6585;p40"/>
                  <p:cNvSpPr/>
                  <p:nvPr/>
                </p:nvSpPr>
                <p:spPr>
                  <a:xfrm>
                    <a:off x="8575794" y="5001481"/>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86" name="Google Shape;6586;p40"/>
                  <p:cNvSpPr/>
                  <p:nvPr/>
                </p:nvSpPr>
                <p:spPr>
                  <a:xfrm>
                    <a:off x="8533098" y="4999723"/>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87" name="Google Shape;6587;p40"/>
                <p:cNvGrpSpPr/>
                <p:nvPr/>
              </p:nvGrpSpPr>
              <p:grpSpPr>
                <a:xfrm>
                  <a:off x="8986367" y="4999723"/>
                  <a:ext cx="66124" cy="74320"/>
                  <a:chOff x="8986367" y="4999723"/>
                  <a:chExt cx="66124" cy="74320"/>
                </a:xfrm>
              </p:grpSpPr>
              <p:sp>
                <p:nvSpPr>
                  <p:cNvPr id="6588" name="Google Shape;6588;p40"/>
                  <p:cNvSpPr/>
                  <p:nvPr/>
                </p:nvSpPr>
                <p:spPr>
                  <a:xfrm>
                    <a:off x="9029073" y="5001481"/>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89" name="Google Shape;6589;p40"/>
                  <p:cNvSpPr/>
                  <p:nvPr/>
                </p:nvSpPr>
                <p:spPr>
                  <a:xfrm>
                    <a:off x="8986367" y="4999723"/>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90" name="Google Shape;6590;p40"/>
                <p:cNvGrpSpPr/>
                <p:nvPr/>
              </p:nvGrpSpPr>
              <p:grpSpPr>
                <a:xfrm>
                  <a:off x="9439566" y="4999688"/>
                  <a:ext cx="66191" cy="74337"/>
                  <a:chOff x="9439566" y="4999688"/>
                  <a:chExt cx="66191" cy="74337"/>
                </a:xfrm>
              </p:grpSpPr>
              <p:sp>
                <p:nvSpPr>
                  <p:cNvPr id="6591" name="Google Shape;6591;p40"/>
                  <p:cNvSpPr/>
                  <p:nvPr/>
                </p:nvSpPr>
                <p:spPr>
                  <a:xfrm>
                    <a:off x="9482345" y="5001481"/>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92" name="Google Shape;6592;p40"/>
                  <p:cNvSpPr/>
                  <p:nvPr/>
                </p:nvSpPr>
                <p:spPr>
                  <a:xfrm>
                    <a:off x="9439566" y="4999688"/>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593" name="Google Shape;6593;p40"/>
              <p:cNvGrpSpPr/>
              <p:nvPr/>
            </p:nvGrpSpPr>
            <p:grpSpPr>
              <a:xfrm>
                <a:off x="5813364" y="5490135"/>
                <a:ext cx="3692393" cy="74355"/>
                <a:chOff x="5813364" y="5490135"/>
                <a:chExt cx="3692393" cy="74355"/>
              </a:xfrm>
            </p:grpSpPr>
            <p:grpSp>
              <p:nvGrpSpPr>
                <p:cNvPr id="6594" name="Google Shape;6594;p40"/>
                <p:cNvGrpSpPr/>
                <p:nvPr/>
              </p:nvGrpSpPr>
              <p:grpSpPr>
                <a:xfrm>
                  <a:off x="5813364" y="5490135"/>
                  <a:ext cx="66193" cy="74337"/>
                  <a:chOff x="5813364" y="5490135"/>
                  <a:chExt cx="66193" cy="74337"/>
                </a:xfrm>
              </p:grpSpPr>
              <p:sp>
                <p:nvSpPr>
                  <p:cNvPr id="6595" name="Google Shape;6595;p40"/>
                  <p:cNvSpPr/>
                  <p:nvPr/>
                </p:nvSpPr>
                <p:spPr>
                  <a:xfrm>
                    <a:off x="5856147" y="5491928"/>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96" name="Google Shape;6596;p40"/>
                  <p:cNvSpPr/>
                  <p:nvPr/>
                </p:nvSpPr>
                <p:spPr>
                  <a:xfrm>
                    <a:off x="5813364" y="549013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597" name="Google Shape;6597;p40"/>
                <p:cNvGrpSpPr/>
                <p:nvPr/>
              </p:nvGrpSpPr>
              <p:grpSpPr>
                <a:xfrm>
                  <a:off x="6266715" y="5490170"/>
                  <a:ext cx="66124" cy="74320"/>
                  <a:chOff x="6266715" y="5490170"/>
                  <a:chExt cx="66124" cy="74320"/>
                </a:xfrm>
              </p:grpSpPr>
              <p:sp>
                <p:nvSpPr>
                  <p:cNvPr id="6598" name="Google Shape;6598;p40"/>
                  <p:cNvSpPr/>
                  <p:nvPr/>
                </p:nvSpPr>
                <p:spPr>
                  <a:xfrm>
                    <a:off x="6309421"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599" name="Google Shape;6599;p40"/>
                  <p:cNvSpPr/>
                  <p:nvPr/>
                </p:nvSpPr>
                <p:spPr>
                  <a:xfrm>
                    <a:off x="6266715"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00" name="Google Shape;6600;p40"/>
                <p:cNvGrpSpPr/>
                <p:nvPr/>
              </p:nvGrpSpPr>
              <p:grpSpPr>
                <a:xfrm>
                  <a:off x="6719996" y="5490170"/>
                  <a:ext cx="66124" cy="74320"/>
                  <a:chOff x="6719996" y="5490170"/>
                  <a:chExt cx="66124" cy="74320"/>
                </a:xfrm>
              </p:grpSpPr>
              <p:sp>
                <p:nvSpPr>
                  <p:cNvPr id="6601" name="Google Shape;6601;p40"/>
                  <p:cNvSpPr/>
                  <p:nvPr/>
                </p:nvSpPr>
                <p:spPr>
                  <a:xfrm>
                    <a:off x="6762697" y="5491928"/>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02" name="Google Shape;6602;p40"/>
                  <p:cNvSpPr/>
                  <p:nvPr/>
                </p:nvSpPr>
                <p:spPr>
                  <a:xfrm>
                    <a:off x="6719996"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03" name="Google Shape;6603;p40"/>
                <p:cNvGrpSpPr/>
                <p:nvPr/>
              </p:nvGrpSpPr>
              <p:grpSpPr>
                <a:xfrm>
                  <a:off x="7173265" y="5490170"/>
                  <a:ext cx="66124" cy="74320"/>
                  <a:chOff x="7173265" y="5490170"/>
                  <a:chExt cx="66124" cy="74320"/>
                </a:xfrm>
              </p:grpSpPr>
              <p:sp>
                <p:nvSpPr>
                  <p:cNvPr id="6604" name="Google Shape;6604;p40"/>
                  <p:cNvSpPr/>
                  <p:nvPr/>
                </p:nvSpPr>
                <p:spPr>
                  <a:xfrm>
                    <a:off x="7215972"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05" name="Google Shape;6605;p40"/>
                  <p:cNvSpPr/>
                  <p:nvPr/>
                </p:nvSpPr>
                <p:spPr>
                  <a:xfrm>
                    <a:off x="7173265" y="549017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06" name="Google Shape;6606;p40"/>
                <p:cNvGrpSpPr/>
                <p:nvPr/>
              </p:nvGrpSpPr>
              <p:grpSpPr>
                <a:xfrm>
                  <a:off x="7626547" y="5490170"/>
                  <a:ext cx="66124" cy="74320"/>
                  <a:chOff x="7626547" y="5490170"/>
                  <a:chExt cx="66124" cy="74320"/>
                </a:xfrm>
              </p:grpSpPr>
              <p:sp>
                <p:nvSpPr>
                  <p:cNvPr id="6607" name="Google Shape;6607;p40"/>
                  <p:cNvSpPr/>
                  <p:nvPr/>
                </p:nvSpPr>
                <p:spPr>
                  <a:xfrm>
                    <a:off x="7669244" y="5491928"/>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08" name="Google Shape;6608;p40"/>
                  <p:cNvSpPr/>
                  <p:nvPr/>
                </p:nvSpPr>
                <p:spPr>
                  <a:xfrm>
                    <a:off x="7626547" y="549017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09" name="Google Shape;6609;p40"/>
                <p:cNvGrpSpPr/>
                <p:nvPr/>
              </p:nvGrpSpPr>
              <p:grpSpPr>
                <a:xfrm>
                  <a:off x="8079816" y="5490170"/>
                  <a:ext cx="66124" cy="74320"/>
                  <a:chOff x="8079816" y="5490170"/>
                  <a:chExt cx="66124" cy="74320"/>
                </a:xfrm>
              </p:grpSpPr>
              <p:sp>
                <p:nvSpPr>
                  <p:cNvPr id="6610" name="Google Shape;6610;p40"/>
                  <p:cNvSpPr/>
                  <p:nvPr/>
                </p:nvSpPr>
                <p:spPr>
                  <a:xfrm>
                    <a:off x="8122522"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11" name="Google Shape;6611;p40"/>
                  <p:cNvSpPr/>
                  <p:nvPr/>
                </p:nvSpPr>
                <p:spPr>
                  <a:xfrm>
                    <a:off x="8079816" y="549017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12" name="Google Shape;6612;p40"/>
                <p:cNvGrpSpPr/>
                <p:nvPr/>
              </p:nvGrpSpPr>
              <p:grpSpPr>
                <a:xfrm>
                  <a:off x="8533098" y="5490170"/>
                  <a:ext cx="66124" cy="74320"/>
                  <a:chOff x="8533098" y="5490170"/>
                  <a:chExt cx="66124" cy="74320"/>
                </a:xfrm>
              </p:grpSpPr>
              <p:sp>
                <p:nvSpPr>
                  <p:cNvPr id="6613" name="Google Shape;6613;p40"/>
                  <p:cNvSpPr/>
                  <p:nvPr/>
                </p:nvSpPr>
                <p:spPr>
                  <a:xfrm>
                    <a:off x="8575794" y="5491928"/>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14" name="Google Shape;6614;p40"/>
                  <p:cNvSpPr/>
                  <p:nvPr/>
                </p:nvSpPr>
                <p:spPr>
                  <a:xfrm>
                    <a:off x="8533098" y="549017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15" name="Google Shape;6615;p40"/>
                <p:cNvGrpSpPr/>
                <p:nvPr/>
              </p:nvGrpSpPr>
              <p:grpSpPr>
                <a:xfrm>
                  <a:off x="8986367" y="5490170"/>
                  <a:ext cx="66124" cy="74320"/>
                  <a:chOff x="8986367" y="5490170"/>
                  <a:chExt cx="66124" cy="74320"/>
                </a:xfrm>
              </p:grpSpPr>
              <p:sp>
                <p:nvSpPr>
                  <p:cNvPr id="6616" name="Google Shape;6616;p40"/>
                  <p:cNvSpPr/>
                  <p:nvPr/>
                </p:nvSpPr>
                <p:spPr>
                  <a:xfrm>
                    <a:off x="9029073" y="5491928"/>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17" name="Google Shape;6617;p40"/>
                  <p:cNvSpPr/>
                  <p:nvPr/>
                </p:nvSpPr>
                <p:spPr>
                  <a:xfrm>
                    <a:off x="8986367" y="549017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18" name="Google Shape;6618;p40"/>
                <p:cNvGrpSpPr/>
                <p:nvPr/>
              </p:nvGrpSpPr>
              <p:grpSpPr>
                <a:xfrm>
                  <a:off x="9439566" y="5490135"/>
                  <a:ext cx="66191" cy="74337"/>
                  <a:chOff x="9439566" y="5490135"/>
                  <a:chExt cx="66191" cy="74337"/>
                </a:xfrm>
              </p:grpSpPr>
              <p:sp>
                <p:nvSpPr>
                  <p:cNvPr id="6619" name="Google Shape;6619;p40"/>
                  <p:cNvSpPr/>
                  <p:nvPr/>
                </p:nvSpPr>
                <p:spPr>
                  <a:xfrm>
                    <a:off x="9482345" y="5491928"/>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20" name="Google Shape;6620;p40"/>
                  <p:cNvSpPr/>
                  <p:nvPr/>
                </p:nvSpPr>
                <p:spPr>
                  <a:xfrm>
                    <a:off x="9439566" y="549013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621" name="Google Shape;6621;p40"/>
              <p:cNvGrpSpPr/>
              <p:nvPr/>
            </p:nvGrpSpPr>
            <p:grpSpPr>
              <a:xfrm>
                <a:off x="5813364" y="5980595"/>
                <a:ext cx="3692393" cy="74355"/>
                <a:chOff x="5813364" y="5980595"/>
                <a:chExt cx="3692393" cy="74355"/>
              </a:xfrm>
            </p:grpSpPr>
            <p:grpSp>
              <p:nvGrpSpPr>
                <p:cNvPr id="6622" name="Google Shape;6622;p40"/>
                <p:cNvGrpSpPr/>
                <p:nvPr/>
              </p:nvGrpSpPr>
              <p:grpSpPr>
                <a:xfrm>
                  <a:off x="5813364" y="5980595"/>
                  <a:ext cx="66193" cy="74337"/>
                  <a:chOff x="5813364" y="5980595"/>
                  <a:chExt cx="66193" cy="74337"/>
                </a:xfrm>
              </p:grpSpPr>
              <p:sp>
                <p:nvSpPr>
                  <p:cNvPr id="6623" name="Google Shape;6623;p40"/>
                  <p:cNvSpPr/>
                  <p:nvPr/>
                </p:nvSpPr>
                <p:spPr>
                  <a:xfrm>
                    <a:off x="5856147" y="5982379"/>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24" name="Google Shape;6624;p40"/>
                  <p:cNvSpPr/>
                  <p:nvPr/>
                </p:nvSpPr>
                <p:spPr>
                  <a:xfrm>
                    <a:off x="5813364" y="5980595"/>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25" name="Google Shape;6625;p40"/>
                <p:cNvGrpSpPr/>
                <p:nvPr/>
              </p:nvGrpSpPr>
              <p:grpSpPr>
                <a:xfrm>
                  <a:off x="6266715" y="5980630"/>
                  <a:ext cx="66124" cy="74320"/>
                  <a:chOff x="6266715" y="5980630"/>
                  <a:chExt cx="66124" cy="74320"/>
                </a:xfrm>
              </p:grpSpPr>
              <p:sp>
                <p:nvSpPr>
                  <p:cNvPr id="6626" name="Google Shape;6626;p40"/>
                  <p:cNvSpPr/>
                  <p:nvPr/>
                </p:nvSpPr>
                <p:spPr>
                  <a:xfrm>
                    <a:off x="6309421"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27" name="Google Shape;6627;p40"/>
                  <p:cNvSpPr/>
                  <p:nvPr/>
                </p:nvSpPr>
                <p:spPr>
                  <a:xfrm>
                    <a:off x="6266715"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28" name="Google Shape;6628;p40"/>
                <p:cNvGrpSpPr/>
                <p:nvPr/>
              </p:nvGrpSpPr>
              <p:grpSpPr>
                <a:xfrm>
                  <a:off x="6719996" y="5980630"/>
                  <a:ext cx="66124" cy="74320"/>
                  <a:chOff x="6719996" y="5980630"/>
                  <a:chExt cx="66124" cy="74320"/>
                </a:xfrm>
              </p:grpSpPr>
              <p:sp>
                <p:nvSpPr>
                  <p:cNvPr id="6629" name="Google Shape;6629;p40"/>
                  <p:cNvSpPr/>
                  <p:nvPr/>
                </p:nvSpPr>
                <p:spPr>
                  <a:xfrm>
                    <a:off x="6762697" y="5982379"/>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30" name="Google Shape;6630;p40"/>
                  <p:cNvSpPr/>
                  <p:nvPr/>
                </p:nvSpPr>
                <p:spPr>
                  <a:xfrm>
                    <a:off x="6719996"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31" name="Google Shape;6631;p40"/>
                <p:cNvGrpSpPr/>
                <p:nvPr/>
              </p:nvGrpSpPr>
              <p:grpSpPr>
                <a:xfrm>
                  <a:off x="7173265" y="5980630"/>
                  <a:ext cx="66124" cy="74320"/>
                  <a:chOff x="7173265" y="5980630"/>
                  <a:chExt cx="66124" cy="74320"/>
                </a:xfrm>
              </p:grpSpPr>
              <p:sp>
                <p:nvSpPr>
                  <p:cNvPr id="6632" name="Google Shape;6632;p40"/>
                  <p:cNvSpPr/>
                  <p:nvPr/>
                </p:nvSpPr>
                <p:spPr>
                  <a:xfrm>
                    <a:off x="7215972"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33" name="Google Shape;6633;p40"/>
                  <p:cNvSpPr/>
                  <p:nvPr/>
                </p:nvSpPr>
                <p:spPr>
                  <a:xfrm>
                    <a:off x="7173265" y="5980630"/>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34" name="Google Shape;6634;p40"/>
                <p:cNvGrpSpPr/>
                <p:nvPr/>
              </p:nvGrpSpPr>
              <p:grpSpPr>
                <a:xfrm>
                  <a:off x="7626547" y="5980630"/>
                  <a:ext cx="66124" cy="74320"/>
                  <a:chOff x="7626547" y="5980630"/>
                  <a:chExt cx="66124" cy="74320"/>
                </a:xfrm>
              </p:grpSpPr>
              <p:sp>
                <p:nvSpPr>
                  <p:cNvPr id="6635" name="Google Shape;6635;p40"/>
                  <p:cNvSpPr/>
                  <p:nvPr/>
                </p:nvSpPr>
                <p:spPr>
                  <a:xfrm>
                    <a:off x="7669244" y="5982379"/>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36" name="Google Shape;6636;p40"/>
                  <p:cNvSpPr/>
                  <p:nvPr/>
                </p:nvSpPr>
                <p:spPr>
                  <a:xfrm>
                    <a:off x="7626547" y="5980630"/>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37" name="Google Shape;6637;p40"/>
                <p:cNvGrpSpPr/>
                <p:nvPr/>
              </p:nvGrpSpPr>
              <p:grpSpPr>
                <a:xfrm>
                  <a:off x="8079816" y="5980630"/>
                  <a:ext cx="66124" cy="74320"/>
                  <a:chOff x="8079816" y="5980630"/>
                  <a:chExt cx="66124" cy="74320"/>
                </a:xfrm>
              </p:grpSpPr>
              <p:sp>
                <p:nvSpPr>
                  <p:cNvPr id="6638" name="Google Shape;6638;p40"/>
                  <p:cNvSpPr/>
                  <p:nvPr/>
                </p:nvSpPr>
                <p:spPr>
                  <a:xfrm>
                    <a:off x="8122522"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39" name="Google Shape;6639;p40"/>
                  <p:cNvSpPr/>
                  <p:nvPr/>
                </p:nvSpPr>
                <p:spPr>
                  <a:xfrm>
                    <a:off x="8079816" y="5980630"/>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40" name="Google Shape;6640;p40"/>
                <p:cNvGrpSpPr/>
                <p:nvPr/>
              </p:nvGrpSpPr>
              <p:grpSpPr>
                <a:xfrm>
                  <a:off x="8533098" y="5980630"/>
                  <a:ext cx="66124" cy="74320"/>
                  <a:chOff x="8533098" y="5980630"/>
                  <a:chExt cx="66124" cy="74320"/>
                </a:xfrm>
              </p:grpSpPr>
              <p:sp>
                <p:nvSpPr>
                  <p:cNvPr id="6641" name="Google Shape;6641;p40"/>
                  <p:cNvSpPr/>
                  <p:nvPr/>
                </p:nvSpPr>
                <p:spPr>
                  <a:xfrm>
                    <a:off x="8575794" y="5982379"/>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42" name="Google Shape;6642;p40"/>
                  <p:cNvSpPr/>
                  <p:nvPr/>
                </p:nvSpPr>
                <p:spPr>
                  <a:xfrm>
                    <a:off x="8533098" y="5980630"/>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43" name="Google Shape;6643;p40"/>
                <p:cNvGrpSpPr/>
                <p:nvPr/>
              </p:nvGrpSpPr>
              <p:grpSpPr>
                <a:xfrm>
                  <a:off x="8986367" y="5980630"/>
                  <a:ext cx="66124" cy="74320"/>
                  <a:chOff x="8986367" y="5980630"/>
                  <a:chExt cx="66124" cy="74320"/>
                </a:xfrm>
              </p:grpSpPr>
              <p:sp>
                <p:nvSpPr>
                  <p:cNvPr id="6644" name="Google Shape;6644;p40"/>
                  <p:cNvSpPr/>
                  <p:nvPr/>
                </p:nvSpPr>
                <p:spPr>
                  <a:xfrm>
                    <a:off x="9029073" y="5982379"/>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45" name="Google Shape;6645;p40"/>
                  <p:cNvSpPr/>
                  <p:nvPr/>
                </p:nvSpPr>
                <p:spPr>
                  <a:xfrm>
                    <a:off x="8986367" y="5980630"/>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46" name="Google Shape;6646;p40"/>
                <p:cNvGrpSpPr/>
                <p:nvPr/>
              </p:nvGrpSpPr>
              <p:grpSpPr>
                <a:xfrm>
                  <a:off x="9439566" y="5980595"/>
                  <a:ext cx="66191" cy="74337"/>
                  <a:chOff x="9439566" y="5980595"/>
                  <a:chExt cx="66191" cy="74337"/>
                </a:xfrm>
              </p:grpSpPr>
              <p:sp>
                <p:nvSpPr>
                  <p:cNvPr id="6647" name="Google Shape;6647;p40"/>
                  <p:cNvSpPr/>
                  <p:nvPr/>
                </p:nvSpPr>
                <p:spPr>
                  <a:xfrm>
                    <a:off x="9482345" y="5982379"/>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48" name="Google Shape;6648;p40"/>
                  <p:cNvSpPr/>
                  <p:nvPr/>
                </p:nvSpPr>
                <p:spPr>
                  <a:xfrm>
                    <a:off x="9439566" y="5980595"/>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649" name="Google Shape;6649;p40"/>
              <p:cNvGrpSpPr/>
              <p:nvPr/>
            </p:nvGrpSpPr>
            <p:grpSpPr>
              <a:xfrm>
                <a:off x="5813364" y="6471042"/>
                <a:ext cx="3692393" cy="74355"/>
                <a:chOff x="5813364" y="6471042"/>
                <a:chExt cx="3692393" cy="74355"/>
              </a:xfrm>
            </p:grpSpPr>
            <p:grpSp>
              <p:nvGrpSpPr>
                <p:cNvPr id="6650" name="Google Shape;6650;p40"/>
                <p:cNvGrpSpPr/>
                <p:nvPr/>
              </p:nvGrpSpPr>
              <p:grpSpPr>
                <a:xfrm>
                  <a:off x="5813364" y="6471042"/>
                  <a:ext cx="66193" cy="74337"/>
                  <a:chOff x="5813364" y="6471042"/>
                  <a:chExt cx="66193" cy="74337"/>
                </a:xfrm>
              </p:grpSpPr>
              <p:sp>
                <p:nvSpPr>
                  <p:cNvPr id="6651" name="Google Shape;6651;p40"/>
                  <p:cNvSpPr/>
                  <p:nvPr/>
                </p:nvSpPr>
                <p:spPr>
                  <a:xfrm>
                    <a:off x="5856147" y="64728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52" name="Google Shape;6652;p40"/>
                  <p:cNvSpPr/>
                  <p:nvPr/>
                </p:nvSpPr>
                <p:spPr>
                  <a:xfrm>
                    <a:off x="5813364" y="6471042"/>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53" name="Google Shape;6653;p40"/>
                <p:cNvGrpSpPr/>
                <p:nvPr/>
              </p:nvGrpSpPr>
              <p:grpSpPr>
                <a:xfrm>
                  <a:off x="6266715" y="6471077"/>
                  <a:ext cx="66124" cy="74320"/>
                  <a:chOff x="6266715" y="6471077"/>
                  <a:chExt cx="66124" cy="74320"/>
                </a:xfrm>
              </p:grpSpPr>
              <p:sp>
                <p:nvSpPr>
                  <p:cNvPr id="6654" name="Google Shape;6654;p40"/>
                  <p:cNvSpPr/>
                  <p:nvPr/>
                </p:nvSpPr>
                <p:spPr>
                  <a:xfrm>
                    <a:off x="6309421"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55" name="Google Shape;6655;p40"/>
                  <p:cNvSpPr/>
                  <p:nvPr/>
                </p:nvSpPr>
                <p:spPr>
                  <a:xfrm>
                    <a:off x="6266715"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56" name="Google Shape;6656;p40"/>
                <p:cNvGrpSpPr/>
                <p:nvPr/>
              </p:nvGrpSpPr>
              <p:grpSpPr>
                <a:xfrm>
                  <a:off x="6719996" y="6471077"/>
                  <a:ext cx="66124" cy="74320"/>
                  <a:chOff x="6719996" y="6471077"/>
                  <a:chExt cx="66124" cy="74320"/>
                </a:xfrm>
              </p:grpSpPr>
              <p:sp>
                <p:nvSpPr>
                  <p:cNvPr id="6657" name="Google Shape;6657;p40"/>
                  <p:cNvSpPr/>
                  <p:nvPr/>
                </p:nvSpPr>
                <p:spPr>
                  <a:xfrm>
                    <a:off x="6762697" y="64728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58" name="Google Shape;6658;p40"/>
                  <p:cNvSpPr/>
                  <p:nvPr/>
                </p:nvSpPr>
                <p:spPr>
                  <a:xfrm>
                    <a:off x="6719996"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59" name="Google Shape;6659;p40"/>
                <p:cNvGrpSpPr/>
                <p:nvPr/>
              </p:nvGrpSpPr>
              <p:grpSpPr>
                <a:xfrm>
                  <a:off x="7173265" y="6471077"/>
                  <a:ext cx="66124" cy="74320"/>
                  <a:chOff x="7173265" y="6471077"/>
                  <a:chExt cx="66124" cy="74320"/>
                </a:xfrm>
              </p:grpSpPr>
              <p:sp>
                <p:nvSpPr>
                  <p:cNvPr id="6660" name="Google Shape;6660;p40"/>
                  <p:cNvSpPr/>
                  <p:nvPr/>
                </p:nvSpPr>
                <p:spPr>
                  <a:xfrm>
                    <a:off x="7215972"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61" name="Google Shape;6661;p40"/>
                  <p:cNvSpPr/>
                  <p:nvPr/>
                </p:nvSpPr>
                <p:spPr>
                  <a:xfrm>
                    <a:off x="7173265" y="6471077"/>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62" name="Google Shape;6662;p40"/>
                <p:cNvGrpSpPr/>
                <p:nvPr/>
              </p:nvGrpSpPr>
              <p:grpSpPr>
                <a:xfrm>
                  <a:off x="7626547" y="6471077"/>
                  <a:ext cx="66124" cy="74320"/>
                  <a:chOff x="7626547" y="6471077"/>
                  <a:chExt cx="66124" cy="74320"/>
                </a:xfrm>
              </p:grpSpPr>
              <p:sp>
                <p:nvSpPr>
                  <p:cNvPr id="6663" name="Google Shape;6663;p40"/>
                  <p:cNvSpPr/>
                  <p:nvPr/>
                </p:nvSpPr>
                <p:spPr>
                  <a:xfrm>
                    <a:off x="7669244" y="64728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64" name="Google Shape;6664;p40"/>
                  <p:cNvSpPr/>
                  <p:nvPr/>
                </p:nvSpPr>
                <p:spPr>
                  <a:xfrm>
                    <a:off x="7626547" y="6471077"/>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65" name="Google Shape;6665;p40"/>
                <p:cNvGrpSpPr/>
                <p:nvPr/>
              </p:nvGrpSpPr>
              <p:grpSpPr>
                <a:xfrm>
                  <a:off x="8079816" y="6471077"/>
                  <a:ext cx="66124" cy="74320"/>
                  <a:chOff x="8079816" y="6471077"/>
                  <a:chExt cx="66124" cy="74320"/>
                </a:xfrm>
              </p:grpSpPr>
              <p:sp>
                <p:nvSpPr>
                  <p:cNvPr id="6666" name="Google Shape;6666;p40"/>
                  <p:cNvSpPr/>
                  <p:nvPr/>
                </p:nvSpPr>
                <p:spPr>
                  <a:xfrm>
                    <a:off x="8122522"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67" name="Google Shape;6667;p40"/>
                  <p:cNvSpPr/>
                  <p:nvPr/>
                </p:nvSpPr>
                <p:spPr>
                  <a:xfrm>
                    <a:off x="8079816" y="6471077"/>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68" name="Google Shape;6668;p40"/>
                <p:cNvGrpSpPr/>
                <p:nvPr/>
              </p:nvGrpSpPr>
              <p:grpSpPr>
                <a:xfrm>
                  <a:off x="8533098" y="6471077"/>
                  <a:ext cx="66124" cy="74320"/>
                  <a:chOff x="8533098" y="6471077"/>
                  <a:chExt cx="66124" cy="74320"/>
                </a:xfrm>
              </p:grpSpPr>
              <p:sp>
                <p:nvSpPr>
                  <p:cNvPr id="6669" name="Google Shape;6669;p40"/>
                  <p:cNvSpPr/>
                  <p:nvPr/>
                </p:nvSpPr>
                <p:spPr>
                  <a:xfrm>
                    <a:off x="8575794" y="64728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70" name="Google Shape;6670;p40"/>
                  <p:cNvSpPr/>
                  <p:nvPr/>
                </p:nvSpPr>
                <p:spPr>
                  <a:xfrm>
                    <a:off x="8533098" y="6471077"/>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71" name="Google Shape;6671;p40"/>
                <p:cNvGrpSpPr/>
                <p:nvPr/>
              </p:nvGrpSpPr>
              <p:grpSpPr>
                <a:xfrm>
                  <a:off x="8986367" y="6471077"/>
                  <a:ext cx="66124" cy="74320"/>
                  <a:chOff x="8986367" y="6471077"/>
                  <a:chExt cx="66124" cy="74320"/>
                </a:xfrm>
              </p:grpSpPr>
              <p:sp>
                <p:nvSpPr>
                  <p:cNvPr id="6672" name="Google Shape;6672;p40"/>
                  <p:cNvSpPr/>
                  <p:nvPr/>
                </p:nvSpPr>
                <p:spPr>
                  <a:xfrm>
                    <a:off x="9029073" y="64728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73" name="Google Shape;6673;p40"/>
                  <p:cNvSpPr/>
                  <p:nvPr/>
                </p:nvSpPr>
                <p:spPr>
                  <a:xfrm>
                    <a:off x="8986367" y="6471077"/>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74" name="Google Shape;6674;p40"/>
                <p:cNvGrpSpPr/>
                <p:nvPr/>
              </p:nvGrpSpPr>
              <p:grpSpPr>
                <a:xfrm>
                  <a:off x="9439566" y="6471042"/>
                  <a:ext cx="66191" cy="74337"/>
                  <a:chOff x="9439566" y="6471042"/>
                  <a:chExt cx="66191" cy="74337"/>
                </a:xfrm>
              </p:grpSpPr>
              <p:sp>
                <p:nvSpPr>
                  <p:cNvPr id="6675" name="Google Shape;6675;p40"/>
                  <p:cNvSpPr/>
                  <p:nvPr/>
                </p:nvSpPr>
                <p:spPr>
                  <a:xfrm>
                    <a:off x="9482345" y="64728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76" name="Google Shape;6676;p40"/>
                  <p:cNvSpPr/>
                  <p:nvPr/>
                </p:nvSpPr>
                <p:spPr>
                  <a:xfrm>
                    <a:off x="9439566" y="6471042"/>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70"/>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677" name="Google Shape;6677;p40"/>
              <p:cNvGrpSpPr/>
              <p:nvPr/>
            </p:nvGrpSpPr>
            <p:grpSpPr>
              <a:xfrm>
                <a:off x="5813364" y="6961489"/>
                <a:ext cx="3692393" cy="74355"/>
                <a:chOff x="5813364" y="6961489"/>
                <a:chExt cx="3692393" cy="74355"/>
              </a:xfrm>
            </p:grpSpPr>
            <p:grpSp>
              <p:nvGrpSpPr>
                <p:cNvPr id="6678" name="Google Shape;6678;p40"/>
                <p:cNvGrpSpPr/>
                <p:nvPr/>
              </p:nvGrpSpPr>
              <p:grpSpPr>
                <a:xfrm>
                  <a:off x="5813364" y="6961489"/>
                  <a:ext cx="66193" cy="74337"/>
                  <a:chOff x="5813364" y="6961489"/>
                  <a:chExt cx="66193" cy="74337"/>
                </a:xfrm>
              </p:grpSpPr>
              <p:sp>
                <p:nvSpPr>
                  <p:cNvPr id="6679" name="Google Shape;6679;p40"/>
                  <p:cNvSpPr/>
                  <p:nvPr/>
                </p:nvSpPr>
                <p:spPr>
                  <a:xfrm>
                    <a:off x="5856147" y="69632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80" name="Google Shape;6680;p40"/>
                  <p:cNvSpPr/>
                  <p:nvPr/>
                </p:nvSpPr>
                <p:spPr>
                  <a:xfrm>
                    <a:off x="5813364" y="6961489"/>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81" name="Google Shape;6681;p40"/>
                <p:cNvGrpSpPr/>
                <p:nvPr/>
              </p:nvGrpSpPr>
              <p:grpSpPr>
                <a:xfrm>
                  <a:off x="6266715" y="6961524"/>
                  <a:ext cx="66124" cy="74320"/>
                  <a:chOff x="6266715" y="6961524"/>
                  <a:chExt cx="66124" cy="74320"/>
                </a:xfrm>
              </p:grpSpPr>
              <p:sp>
                <p:nvSpPr>
                  <p:cNvPr id="6682" name="Google Shape;6682;p40"/>
                  <p:cNvSpPr/>
                  <p:nvPr/>
                </p:nvSpPr>
                <p:spPr>
                  <a:xfrm>
                    <a:off x="6309421"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83" name="Google Shape;6683;p40"/>
                  <p:cNvSpPr/>
                  <p:nvPr/>
                </p:nvSpPr>
                <p:spPr>
                  <a:xfrm>
                    <a:off x="6266715"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84" name="Google Shape;6684;p40"/>
                <p:cNvGrpSpPr/>
                <p:nvPr/>
              </p:nvGrpSpPr>
              <p:grpSpPr>
                <a:xfrm>
                  <a:off x="6719996" y="6961524"/>
                  <a:ext cx="66124" cy="74320"/>
                  <a:chOff x="6719996" y="6961524"/>
                  <a:chExt cx="66124" cy="74320"/>
                </a:xfrm>
              </p:grpSpPr>
              <p:sp>
                <p:nvSpPr>
                  <p:cNvPr id="6685" name="Google Shape;6685;p40"/>
                  <p:cNvSpPr/>
                  <p:nvPr/>
                </p:nvSpPr>
                <p:spPr>
                  <a:xfrm>
                    <a:off x="6762697" y="69632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86" name="Google Shape;6686;p40"/>
                  <p:cNvSpPr/>
                  <p:nvPr/>
                </p:nvSpPr>
                <p:spPr>
                  <a:xfrm>
                    <a:off x="6719996"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87" name="Google Shape;6687;p40"/>
                <p:cNvGrpSpPr/>
                <p:nvPr/>
              </p:nvGrpSpPr>
              <p:grpSpPr>
                <a:xfrm>
                  <a:off x="7173265" y="6961524"/>
                  <a:ext cx="66124" cy="74320"/>
                  <a:chOff x="7173265" y="6961524"/>
                  <a:chExt cx="66124" cy="74320"/>
                </a:xfrm>
              </p:grpSpPr>
              <p:sp>
                <p:nvSpPr>
                  <p:cNvPr id="6688" name="Google Shape;6688;p40"/>
                  <p:cNvSpPr/>
                  <p:nvPr/>
                </p:nvSpPr>
                <p:spPr>
                  <a:xfrm>
                    <a:off x="7215972"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89" name="Google Shape;6689;p40"/>
                  <p:cNvSpPr/>
                  <p:nvPr/>
                </p:nvSpPr>
                <p:spPr>
                  <a:xfrm>
                    <a:off x="7173265" y="6961524"/>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90" name="Google Shape;6690;p40"/>
                <p:cNvGrpSpPr/>
                <p:nvPr/>
              </p:nvGrpSpPr>
              <p:grpSpPr>
                <a:xfrm>
                  <a:off x="7626547" y="6961524"/>
                  <a:ext cx="66124" cy="74320"/>
                  <a:chOff x="7626547" y="6961524"/>
                  <a:chExt cx="66124" cy="74320"/>
                </a:xfrm>
              </p:grpSpPr>
              <p:sp>
                <p:nvSpPr>
                  <p:cNvPr id="6691" name="Google Shape;6691;p40"/>
                  <p:cNvSpPr/>
                  <p:nvPr/>
                </p:nvSpPr>
                <p:spPr>
                  <a:xfrm>
                    <a:off x="7669244" y="69632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92" name="Google Shape;6692;p40"/>
                  <p:cNvSpPr/>
                  <p:nvPr/>
                </p:nvSpPr>
                <p:spPr>
                  <a:xfrm>
                    <a:off x="7626547" y="6961524"/>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93" name="Google Shape;6693;p40"/>
                <p:cNvGrpSpPr/>
                <p:nvPr/>
              </p:nvGrpSpPr>
              <p:grpSpPr>
                <a:xfrm>
                  <a:off x="8079816" y="6961524"/>
                  <a:ext cx="66124" cy="74320"/>
                  <a:chOff x="8079816" y="6961524"/>
                  <a:chExt cx="66124" cy="74320"/>
                </a:xfrm>
              </p:grpSpPr>
              <p:sp>
                <p:nvSpPr>
                  <p:cNvPr id="6694" name="Google Shape;6694;p40"/>
                  <p:cNvSpPr/>
                  <p:nvPr/>
                </p:nvSpPr>
                <p:spPr>
                  <a:xfrm>
                    <a:off x="8122522"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95" name="Google Shape;6695;p40"/>
                  <p:cNvSpPr/>
                  <p:nvPr/>
                </p:nvSpPr>
                <p:spPr>
                  <a:xfrm>
                    <a:off x="8079816" y="6961524"/>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96" name="Google Shape;6696;p40"/>
                <p:cNvGrpSpPr/>
                <p:nvPr/>
              </p:nvGrpSpPr>
              <p:grpSpPr>
                <a:xfrm>
                  <a:off x="8533098" y="6961524"/>
                  <a:ext cx="66124" cy="74320"/>
                  <a:chOff x="8533098" y="6961524"/>
                  <a:chExt cx="66124" cy="74320"/>
                </a:xfrm>
              </p:grpSpPr>
              <p:sp>
                <p:nvSpPr>
                  <p:cNvPr id="6697" name="Google Shape;6697;p40"/>
                  <p:cNvSpPr/>
                  <p:nvPr/>
                </p:nvSpPr>
                <p:spPr>
                  <a:xfrm>
                    <a:off x="8575794" y="69632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698" name="Google Shape;6698;p40"/>
                  <p:cNvSpPr/>
                  <p:nvPr/>
                </p:nvSpPr>
                <p:spPr>
                  <a:xfrm>
                    <a:off x="8533098" y="6961524"/>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699" name="Google Shape;6699;p40"/>
                <p:cNvGrpSpPr/>
                <p:nvPr/>
              </p:nvGrpSpPr>
              <p:grpSpPr>
                <a:xfrm>
                  <a:off x="8986367" y="6961524"/>
                  <a:ext cx="66124" cy="74320"/>
                  <a:chOff x="8986367" y="6961524"/>
                  <a:chExt cx="66124" cy="74320"/>
                </a:xfrm>
              </p:grpSpPr>
              <p:sp>
                <p:nvSpPr>
                  <p:cNvPr id="6700" name="Google Shape;6700;p40"/>
                  <p:cNvSpPr/>
                  <p:nvPr/>
                </p:nvSpPr>
                <p:spPr>
                  <a:xfrm>
                    <a:off x="9029073" y="69632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01" name="Google Shape;6701;p40"/>
                  <p:cNvSpPr/>
                  <p:nvPr/>
                </p:nvSpPr>
                <p:spPr>
                  <a:xfrm>
                    <a:off x="8986367" y="6961524"/>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02" name="Google Shape;6702;p40"/>
                <p:cNvGrpSpPr/>
                <p:nvPr/>
              </p:nvGrpSpPr>
              <p:grpSpPr>
                <a:xfrm>
                  <a:off x="9439566" y="6961489"/>
                  <a:ext cx="66191" cy="74337"/>
                  <a:chOff x="9439566" y="6961489"/>
                  <a:chExt cx="66191" cy="74337"/>
                </a:xfrm>
              </p:grpSpPr>
              <p:sp>
                <p:nvSpPr>
                  <p:cNvPr id="6703" name="Google Shape;6703;p40"/>
                  <p:cNvSpPr/>
                  <p:nvPr/>
                </p:nvSpPr>
                <p:spPr>
                  <a:xfrm>
                    <a:off x="9482345" y="69632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04" name="Google Shape;6704;p40"/>
                  <p:cNvSpPr/>
                  <p:nvPr/>
                </p:nvSpPr>
                <p:spPr>
                  <a:xfrm>
                    <a:off x="9439566" y="6961489"/>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705" name="Google Shape;6705;p40"/>
              <p:cNvGrpSpPr/>
              <p:nvPr/>
            </p:nvGrpSpPr>
            <p:grpSpPr>
              <a:xfrm>
                <a:off x="5813364" y="7451936"/>
                <a:ext cx="3692393" cy="74355"/>
                <a:chOff x="5813364" y="7451936"/>
                <a:chExt cx="3692393" cy="74355"/>
              </a:xfrm>
            </p:grpSpPr>
            <p:grpSp>
              <p:nvGrpSpPr>
                <p:cNvPr id="6706" name="Google Shape;6706;p40"/>
                <p:cNvGrpSpPr/>
                <p:nvPr/>
              </p:nvGrpSpPr>
              <p:grpSpPr>
                <a:xfrm>
                  <a:off x="5813364" y="7451936"/>
                  <a:ext cx="66193" cy="74337"/>
                  <a:chOff x="5813364" y="7451936"/>
                  <a:chExt cx="66193" cy="74337"/>
                </a:xfrm>
              </p:grpSpPr>
              <p:sp>
                <p:nvSpPr>
                  <p:cNvPr id="6707" name="Google Shape;6707;p40"/>
                  <p:cNvSpPr/>
                  <p:nvPr/>
                </p:nvSpPr>
                <p:spPr>
                  <a:xfrm>
                    <a:off x="5856147" y="7453729"/>
                    <a:ext cx="37" cy="30"/>
                  </a:xfrm>
                  <a:custGeom>
                    <a:rect b="b" l="l" r="r" t="t"/>
                    <a:pathLst>
                      <a:path extrusionOk="0" h="30"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08" name="Google Shape;6708;p40"/>
                  <p:cNvSpPr/>
                  <p:nvPr/>
                </p:nvSpPr>
                <p:spPr>
                  <a:xfrm>
                    <a:off x="5813364" y="7451936"/>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4"/>
                        </a:cubicBezTo>
                        <a:cubicBezTo>
                          <a:pt x="70679"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09" name="Google Shape;6709;p40"/>
                <p:cNvGrpSpPr/>
                <p:nvPr/>
              </p:nvGrpSpPr>
              <p:grpSpPr>
                <a:xfrm>
                  <a:off x="6266715" y="7451971"/>
                  <a:ext cx="66124" cy="74320"/>
                  <a:chOff x="6266715" y="7451971"/>
                  <a:chExt cx="66124" cy="74320"/>
                </a:xfrm>
              </p:grpSpPr>
              <p:sp>
                <p:nvSpPr>
                  <p:cNvPr id="6710" name="Google Shape;6710;p40"/>
                  <p:cNvSpPr/>
                  <p:nvPr/>
                </p:nvSpPr>
                <p:spPr>
                  <a:xfrm>
                    <a:off x="6309421"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11" name="Google Shape;6711;p40"/>
                  <p:cNvSpPr/>
                  <p:nvPr/>
                </p:nvSpPr>
                <p:spPr>
                  <a:xfrm>
                    <a:off x="6266715"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12" name="Google Shape;6712;p40"/>
                <p:cNvGrpSpPr/>
                <p:nvPr/>
              </p:nvGrpSpPr>
              <p:grpSpPr>
                <a:xfrm>
                  <a:off x="6719996" y="7451971"/>
                  <a:ext cx="66124" cy="74320"/>
                  <a:chOff x="6719996" y="7451971"/>
                  <a:chExt cx="66124" cy="74320"/>
                </a:xfrm>
              </p:grpSpPr>
              <p:sp>
                <p:nvSpPr>
                  <p:cNvPr id="6713" name="Google Shape;6713;p40"/>
                  <p:cNvSpPr/>
                  <p:nvPr/>
                </p:nvSpPr>
                <p:spPr>
                  <a:xfrm>
                    <a:off x="6762697" y="7453729"/>
                    <a:ext cx="37" cy="30"/>
                  </a:xfrm>
                  <a:custGeom>
                    <a:rect b="b" l="l" r="r" t="t"/>
                    <a:pathLst>
                      <a:path extrusionOk="0" h="30"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14" name="Google Shape;6714;p40"/>
                  <p:cNvSpPr/>
                  <p:nvPr/>
                </p:nvSpPr>
                <p:spPr>
                  <a:xfrm>
                    <a:off x="6719996"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15" name="Google Shape;6715;p40"/>
                <p:cNvGrpSpPr/>
                <p:nvPr/>
              </p:nvGrpSpPr>
              <p:grpSpPr>
                <a:xfrm>
                  <a:off x="7173265" y="7451971"/>
                  <a:ext cx="66124" cy="74320"/>
                  <a:chOff x="7173265" y="7451971"/>
                  <a:chExt cx="66124" cy="74320"/>
                </a:xfrm>
              </p:grpSpPr>
              <p:sp>
                <p:nvSpPr>
                  <p:cNvPr id="6716" name="Google Shape;6716;p40"/>
                  <p:cNvSpPr/>
                  <p:nvPr/>
                </p:nvSpPr>
                <p:spPr>
                  <a:xfrm>
                    <a:off x="7215972"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17" name="Google Shape;6717;p40"/>
                  <p:cNvSpPr/>
                  <p:nvPr/>
                </p:nvSpPr>
                <p:spPr>
                  <a:xfrm>
                    <a:off x="7173265" y="7451971"/>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18" name="Google Shape;6718;p40"/>
                <p:cNvGrpSpPr/>
                <p:nvPr/>
              </p:nvGrpSpPr>
              <p:grpSpPr>
                <a:xfrm>
                  <a:off x="7626547" y="7451971"/>
                  <a:ext cx="66124" cy="74320"/>
                  <a:chOff x="7626547" y="7451971"/>
                  <a:chExt cx="66124" cy="74320"/>
                </a:xfrm>
              </p:grpSpPr>
              <p:sp>
                <p:nvSpPr>
                  <p:cNvPr id="6719" name="Google Shape;6719;p40"/>
                  <p:cNvSpPr/>
                  <p:nvPr/>
                </p:nvSpPr>
                <p:spPr>
                  <a:xfrm>
                    <a:off x="7669244" y="7453729"/>
                    <a:ext cx="28" cy="30"/>
                  </a:xfrm>
                  <a:custGeom>
                    <a:rect b="b" l="l" r="r" t="t"/>
                    <a:pathLst>
                      <a:path extrusionOk="0" h="30"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20" name="Google Shape;6720;p40"/>
                  <p:cNvSpPr/>
                  <p:nvPr/>
                </p:nvSpPr>
                <p:spPr>
                  <a:xfrm>
                    <a:off x="7626547" y="7451971"/>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21" name="Google Shape;6721;p40"/>
                <p:cNvGrpSpPr/>
                <p:nvPr/>
              </p:nvGrpSpPr>
              <p:grpSpPr>
                <a:xfrm>
                  <a:off x="8079816" y="7451971"/>
                  <a:ext cx="66124" cy="74320"/>
                  <a:chOff x="8079816" y="7451971"/>
                  <a:chExt cx="66124" cy="74320"/>
                </a:xfrm>
              </p:grpSpPr>
              <p:sp>
                <p:nvSpPr>
                  <p:cNvPr id="6722" name="Google Shape;6722;p40"/>
                  <p:cNvSpPr/>
                  <p:nvPr/>
                </p:nvSpPr>
                <p:spPr>
                  <a:xfrm>
                    <a:off x="8122522"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23" name="Google Shape;6723;p40"/>
                  <p:cNvSpPr/>
                  <p:nvPr/>
                </p:nvSpPr>
                <p:spPr>
                  <a:xfrm>
                    <a:off x="8079816" y="7451971"/>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24" name="Google Shape;6724;p40"/>
                <p:cNvGrpSpPr/>
                <p:nvPr/>
              </p:nvGrpSpPr>
              <p:grpSpPr>
                <a:xfrm>
                  <a:off x="8533098" y="7451971"/>
                  <a:ext cx="66124" cy="74320"/>
                  <a:chOff x="8533098" y="7451971"/>
                  <a:chExt cx="66124" cy="74320"/>
                </a:xfrm>
              </p:grpSpPr>
              <p:sp>
                <p:nvSpPr>
                  <p:cNvPr id="6725" name="Google Shape;6725;p40"/>
                  <p:cNvSpPr/>
                  <p:nvPr/>
                </p:nvSpPr>
                <p:spPr>
                  <a:xfrm>
                    <a:off x="8575794" y="7453729"/>
                    <a:ext cx="28" cy="30"/>
                  </a:xfrm>
                  <a:custGeom>
                    <a:rect b="b" l="l" r="r" t="t"/>
                    <a:pathLst>
                      <a:path extrusionOk="0" h="30"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26" name="Google Shape;6726;p40"/>
                  <p:cNvSpPr/>
                  <p:nvPr/>
                </p:nvSpPr>
                <p:spPr>
                  <a:xfrm>
                    <a:off x="8533098" y="7451971"/>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27" name="Google Shape;6727;p40"/>
                <p:cNvGrpSpPr/>
                <p:nvPr/>
              </p:nvGrpSpPr>
              <p:grpSpPr>
                <a:xfrm>
                  <a:off x="8986367" y="7451971"/>
                  <a:ext cx="66124" cy="74320"/>
                  <a:chOff x="8986367" y="7451971"/>
                  <a:chExt cx="66124" cy="74320"/>
                </a:xfrm>
              </p:grpSpPr>
              <p:sp>
                <p:nvSpPr>
                  <p:cNvPr id="6728" name="Google Shape;6728;p40"/>
                  <p:cNvSpPr/>
                  <p:nvPr/>
                </p:nvSpPr>
                <p:spPr>
                  <a:xfrm>
                    <a:off x="9029073" y="7453729"/>
                    <a:ext cx="31" cy="30"/>
                  </a:xfrm>
                  <a:custGeom>
                    <a:rect b="b" l="l" r="r" t="t"/>
                    <a:pathLst>
                      <a:path extrusionOk="0" h="30"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29" name="Google Shape;6729;p40"/>
                  <p:cNvSpPr/>
                  <p:nvPr/>
                </p:nvSpPr>
                <p:spPr>
                  <a:xfrm>
                    <a:off x="8986367" y="7451971"/>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30" name="Google Shape;6730;p40"/>
                <p:cNvGrpSpPr/>
                <p:nvPr/>
              </p:nvGrpSpPr>
              <p:grpSpPr>
                <a:xfrm>
                  <a:off x="9439566" y="7451936"/>
                  <a:ext cx="66191" cy="74337"/>
                  <a:chOff x="9439566" y="7451936"/>
                  <a:chExt cx="66191" cy="74337"/>
                </a:xfrm>
              </p:grpSpPr>
              <p:sp>
                <p:nvSpPr>
                  <p:cNvPr id="6731" name="Google Shape;6731;p40"/>
                  <p:cNvSpPr/>
                  <p:nvPr/>
                </p:nvSpPr>
                <p:spPr>
                  <a:xfrm>
                    <a:off x="9482345" y="7453729"/>
                    <a:ext cx="28" cy="30"/>
                  </a:xfrm>
                  <a:custGeom>
                    <a:rect b="b" l="l" r="r" t="t"/>
                    <a:pathLst>
                      <a:path extrusionOk="0" h="30"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32" name="Google Shape;6732;p40"/>
                  <p:cNvSpPr/>
                  <p:nvPr/>
                </p:nvSpPr>
                <p:spPr>
                  <a:xfrm>
                    <a:off x="9439566" y="7451936"/>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4"/>
                        </a:cubicBezTo>
                        <a:cubicBezTo>
                          <a:pt x="70666" y="58983"/>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733" name="Google Shape;6733;p40"/>
              <p:cNvGrpSpPr/>
              <p:nvPr/>
            </p:nvGrpSpPr>
            <p:grpSpPr>
              <a:xfrm>
                <a:off x="5813364" y="7942383"/>
                <a:ext cx="3692393" cy="74355"/>
                <a:chOff x="5813364" y="7942383"/>
                <a:chExt cx="3692393" cy="74355"/>
              </a:xfrm>
            </p:grpSpPr>
            <p:grpSp>
              <p:nvGrpSpPr>
                <p:cNvPr id="6734" name="Google Shape;6734;p40"/>
                <p:cNvGrpSpPr/>
                <p:nvPr/>
              </p:nvGrpSpPr>
              <p:grpSpPr>
                <a:xfrm>
                  <a:off x="5813364" y="7942383"/>
                  <a:ext cx="66193" cy="74337"/>
                  <a:chOff x="5813364" y="7942383"/>
                  <a:chExt cx="66193" cy="74337"/>
                </a:xfrm>
              </p:grpSpPr>
              <p:sp>
                <p:nvSpPr>
                  <p:cNvPr id="6735" name="Google Shape;6735;p40"/>
                  <p:cNvSpPr/>
                  <p:nvPr/>
                </p:nvSpPr>
                <p:spPr>
                  <a:xfrm>
                    <a:off x="5856147" y="7944176"/>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36" name="Google Shape;6736;p40"/>
                  <p:cNvSpPr/>
                  <p:nvPr/>
                </p:nvSpPr>
                <p:spPr>
                  <a:xfrm>
                    <a:off x="5813364" y="7942383"/>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0"/>
                          <a:pt x="42341" y="71915"/>
                        </a:cubicBezTo>
                        <a:cubicBezTo>
                          <a:pt x="70679" y="58984"/>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37" name="Google Shape;6737;p40"/>
                <p:cNvGrpSpPr/>
                <p:nvPr/>
              </p:nvGrpSpPr>
              <p:grpSpPr>
                <a:xfrm>
                  <a:off x="6266715" y="7942418"/>
                  <a:ext cx="66124" cy="74320"/>
                  <a:chOff x="6266715" y="7942418"/>
                  <a:chExt cx="66124" cy="74320"/>
                </a:xfrm>
              </p:grpSpPr>
              <p:sp>
                <p:nvSpPr>
                  <p:cNvPr id="6738" name="Google Shape;6738;p40"/>
                  <p:cNvSpPr/>
                  <p:nvPr/>
                </p:nvSpPr>
                <p:spPr>
                  <a:xfrm>
                    <a:off x="6309421"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39" name="Google Shape;6739;p40"/>
                  <p:cNvSpPr/>
                  <p:nvPr/>
                </p:nvSpPr>
                <p:spPr>
                  <a:xfrm>
                    <a:off x="6266715"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40" name="Google Shape;6740;p40"/>
                <p:cNvGrpSpPr/>
                <p:nvPr/>
              </p:nvGrpSpPr>
              <p:grpSpPr>
                <a:xfrm>
                  <a:off x="6719996" y="7942418"/>
                  <a:ext cx="66124" cy="74320"/>
                  <a:chOff x="6719996" y="7942418"/>
                  <a:chExt cx="66124" cy="74320"/>
                </a:xfrm>
              </p:grpSpPr>
              <p:sp>
                <p:nvSpPr>
                  <p:cNvPr id="6741" name="Google Shape;6741;p40"/>
                  <p:cNvSpPr/>
                  <p:nvPr/>
                </p:nvSpPr>
                <p:spPr>
                  <a:xfrm>
                    <a:off x="6762697" y="7944176"/>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42" name="Google Shape;6742;p40"/>
                  <p:cNvSpPr/>
                  <p:nvPr/>
                </p:nvSpPr>
                <p:spPr>
                  <a:xfrm>
                    <a:off x="6719996"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43" name="Google Shape;6743;p40"/>
                <p:cNvGrpSpPr/>
                <p:nvPr/>
              </p:nvGrpSpPr>
              <p:grpSpPr>
                <a:xfrm>
                  <a:off x="7173265" y="7942418"/>
                  <a:ext cx="66124" cy="74320"/>
                  <a:chOff x="7173265" y="7942418"/>
                  <a:chExt cx="66124" cy="74320"/>
                </a:xfrm>
              </p:grpSpPr>
              <p:sp>
                <p:nvSpPr>
                  <p:cNvPr id="6744" name="Google Shape;6744;p40"/>
                  <p:cNvSpPr/>
                  <p:nvPr/>
                </p:nvSpPr>
                <p:spPr>
                  <a:xfrm>
                    <a:off x="7215972"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45" name="Google Shape;6745;p40"/>
                  <p:cNvSpPr/>
                  <p:nvPr/>
                </p:nvSpPr>
                <p:spPr>
                  <a:xfrm>
                    <a:off x="7173265" y="7942418"/>
                    <a:ext cx="66124" cy="74320"/>
                  </a:xfrm>
                  <a:custGeom>
                    <a:rect b="b" l="l" r="r" t="t"/>
                    <a:pathLst>
                      <a:path extrusionOk="0" h="74320" w="66124">
                        <a:moveTo>
                          <a:pt x="65984" y="36594"/>
                        </a:moveTo>
                        <a:cubicBezTo>
                          <a:pt x="63211"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46" name="Google Shape;6746;p40"/>
                <p:cNvGrpSpPr/>
                <p:nvPr/>
              </p:nvGrpSpPr>
              <p:grpSpPr>
                <a:xfrm>
                  <a:off x="7626547" y="7942418"/>
                  <a:ext cx="66124" cy="74320"/>
                  <a:chOff x="7626547" y="7942418"/>
                  <a:chExt cx="66124" cy="74320"/>
                </a:xfrm>
              </p:grpSpPr>
              <p:sp>
                <p:nvSpPr>
                  <p:cNvPr id="6747" name="Google Shape;6747;p40"/>
                  <p:cNvSpPr/>
                  <p:nvPr/>
                </p:nvSpPr>
                <p:spPr>
                  <a:xfrm>
                    <a:off x="7669244" y="7944176"/>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48" name="Google Shape;6748;p40"/>
                  <p:cNvSpPr/>
                  <p:nvPr/>
                </p:nvSpPr>
                <p:spPr>
                  <a:xfrm>
                    <a:off x="7626547" y="7942418"/>
                    <a:ext cx="66124" cy="74320"/>
                  </a:xfrm>
                  <a:custGeom>
                    <a:rect b="b" l="l" r="r" t="t"/>
                    <a:pathLst>
                      <a:path extrusionOk="0" h="74320" w="66124">
                        <a:moveTo>
                          <a:pt x="65984" y="36594"/>
                        </a:moveTo>
                        <a:cubicBezTo>
                          <a:pt x="63212" y="2448"/>
                          <a:pt x="31725"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49" name="Google Shape;6749;p40"/>
                <p:cNvGrpSpPr/>
                <p:nvPr/>
              </p:nvGrpSpPr>
              <p:grpSpPr>
                <a:xfrm>
                  <a:off x="8079816" y="7942418"/>
                  <a:ext cx="66124" cy="74320"/>
                  <a:chOff x="8079816" y="7942418"/>
                  <a:chExt cx="66124" cy="74320"/>
                </a:xfrm>
              </p:grpSpPr>
              <p:sp>
                <p:nvSpPr>
                  <p:cNvPr id="6750" name="Google Shape;6750;p40"/>
                  <p:cNvSpPr/>
                  <p:nvPr/>
                </p:nvSpPr>
                <p:spPr>
                  <a:xfrm>
                    <a:off x="8122522"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51" name="Google Shape;6751;p40"/>
                  <p:cNvSpPr/>
                  <p:nvPr/>
                </p:nvSpPr>
                <p:spPr>
                  <a:xfrm>
                    <a:off x="8079816" y="7942418"/>
                    <a:ext cx="66124" cy="74320"/>
                  </a:xfrm>
                  <a:custGeom>
                    <a:rect b="b" l="l" r="r" t="t"/>
                    <a:pathLst>
                      <a:path extrusionOk="0" h="74320" w="66124">
                        <a:moveTo>
                          <a:pt x="65984" y="36594"/>
                        </a:moveTo>
                        <a:cubicBezTo>
                          <a:pt x="63212" y="2448"/>
                          <a:pt x="31725"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52" name="Google Shape;6752;p40"/>
                <p:cNvGrpSpPr/>
                <p:nvPr/>
              </p:nvGrpSpPr>
              <p:grpSpPr>
                <a:xfrm>
                  <a:off x="8533098" y="7942418"/>
                  <a:ext cx="66124" cy="74320"/>
                  <a:chOff x="8533098" y="7942418"/>
                  <a:chExt cx="66124" cy="74320"/>
                </a:xfrm>
              </p:grpSpPr>
              <p:sp>
                <p:nvSpPr>
                  <p:cNvPr id="6753" name="Google Shape;6753;p40"/>
                  <p:cNvSpPr/>
                  <p:nvPr/>
                </p:nvSpPr>
                <p:spPr>
                  <a:xfrm>
                    <a:off x="8575794" y="7944176"/>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54" name="Google Shape;6754;p40"/>
                  <p:cNvSpPr/>
                  <p:nvPr/>
                </p:nvSpPr>
                <p:spPr>
                  <a:xfrm>
                    <a:off x="8533098" y="7942418"/>
                    <a:ext cx="66124" cy="74320"/>
                  </a:xfrm>
                  <a:custGeom>
                    <a:rect b="b" l="l" r="r" t="t"/>
                    <a:pathLst>
                      <a:path extrusionOk="0" h="74320" w="66124">
                        <a:moveTo>
                          <a:pt x="65984" y="36594"/>
                        </a:moveTo>
                        <a:cubicBezTo>
                          <a:pt x="63211" y="2448"/>
                          <a:pt x="31724" y="-3248"/>
                          <a:pt x="45641" y="3432"/>
                        </a:cubicBezTo>
                        <a:cubicBezTo>
                          <a:pt x="35094" y="-1875"/>
                          <a:pt x="24870" y="-775"/>
                          <a:pt x="16175" y="4998"/>
                        </a:cubicBezTo>
                        <a:cubicBezTo>
                          <a:pt x="-18914" y="28284"/>
                          <a:pt x="9243" y="86946"/>
                          <a:pt x="42259" y="71879"/>
                        </a:cubicBezTo>
                        <a:cubicBezTo>
                          <a:pt x="70571" y="58961"/>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55" name="Google Shape;6755;p40"/>
                <p:cNvGrpSpPr/>
                <p:nvPr/>
              </p:nvGrpSpPr>
              <p:grpSpPr>
                <a:xfrm>
                  <a:off x="8986367" y="7942418"/>
                  <a:ext cx="66124" cy="74320"/>
                  <a:chOff x="8986367" y="7942418"/>
                  <a:chExt cx="66124" cy="74320"/>
                </a:xfrm>
              </p:grpSpPr>
              <p:sp>
                <p:nvSpPr>
                  <p:cNvPr id="6756" name="Google Shape;6756;p40"/>
                  <p:cNvSpPr/>
                  <p:nvPr/>
                </p:nvSpPr>
                <p:spPr>
                  <a:xfrm>
                    <a:off x="9029073" y="7944176"/>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57" name="Google Shape;6757;p40"/>
                  <p:cNvSpPr/>
                  <p:nvPr/>
                </p:nvSpPr>
                <p:spPr>
                  <a:xfrm>
                    <a:off x="8986367" y="7942418"/>
                    <a:ext cx="66124" cy="74320"/>
                  </a:xfrm>
                  <a:custGeom>
                    <a:rect b="b" l="l" r="r" t="t"/>
                    <a:pathLst>
                      <a:path extrusionOk="0" h="74320" w="66124">
                        <a:moveTo>
                          <a:pt x="65984" y="36594"/>
                        </a:moveTo>
                        <a:cubicBezTo>
                          <a:pt x="63211" y="2448"/>
                          <a:pt x="31724" y="-3248"/>
                          <a:pt x="45641" y="3432"/>
                        </a:cubicBezTo>
                        <a:cubicBezTo>
                          <a:pt x="35094" y="-1875"/>
                          <a:pt x="24870" y="-775"/>
                          <a:pt x="16176" y="4998"/>
                        </a:cubicBezTo>
                        <a:cubicBezTo>
                          <a:pt x="-18914" y="28284"/>
                          <a:pt x="9243" y="86946"/>
                          <a:pt x="42259" y="71879"/>
                        </a:cubicBezTo>
                        <a:cubicBezTo>
                          <a:pt x="70571" y="58961"/>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58" name="Google Shape;6758;p40"/>
                <p:cNvGrpSpPr/>
                <p:nvPr/>
              </p:nvGrpSpPr>
              <p:grpSpPr>
                <a:xfrm>
                  <a:off x="9439566" y="7942383"/>
                  <a:ext cx="66191" cy="74337"/>
                  <a:chOff x="9439566" y="7942383"/>
                  <a:chExt cx="66191" cy="74337"/>
                </a:xfrm>
              </p:grpSpPr>
              <p:sp>
                <p:nvSpPr>
                  <p:cNvPr id="6759" name="Google Shape;6759;p40"/>
                  <p:cNvSpPr/>
                  <p:nvPr/>
                </p:nvSpPr>
                <p:spPr>
                  <a:xfrm>
                    <a:off x="9482345" y="7944176"/>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60" name="Google Shape;6760;p40"/>
                  <p:cNvSpPr/>
                  <p:nvPr/>
                </p:nvSpPr>
                <p:spPr>
                  <a:xfrm>
                    <a:off x="9439566" y="7942383"/>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0"/>
                          <a:pt x="42341" y="71915"/>
                        </a:cubicBezTo>
                        <a:cubicBezTo>
                          <a:pt x="70666" y="58984"/>
                          <a:pt x="65703" y="32034"/>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761" name="Google Shape;6761;p40"/>
              <p:cNvGrpSpPr/>
              <p:nvPr/>
            </p:nvGrpSpPr>
            <p:grpSpPr>
              <a:xfrm>
                <a:off x="5813364" y="8432843"/>
                <a:ext cx="3692393" cy="74355"/>
                <a:chOff x="5813364" y="8432843"/>
                <a:chExt cx="3692393" cy="74355"/>
              </a:xfrm>
            </p:grpSpPr>
            <p:grpSp>
              <p:nvGrpSpPr>
                <p:cNvPr id="6762" name="Google Shape;6762;p40"/>
                <p:cNvGrpSpPr/>
                <p:nvPr/>
              </p:nvGrpSpPr>
              <p:grpSpPr>
                <a:xfrm>
                  <a:off x="5813364" y="8432843"/>
                  <a:ext cx="66193" cy="74337"/>
                  <a:chOff x="5813364" y="8432843"/>
                  <a:chExt cx="66193" cy="74337"/>
                </a:xfrm>
              </p:grpSpPr>
              <p:sp>
                <p:nvSpPr>
                  <p:cNvPr id="6763" name="Google Shape;6763;p40"/>
                  <p:cNvSpPr/>
                  <p:nvPr/>
                </p:nvSpPr>
                <p:spPr>
                  <a:xfrm>
                    <a:off x="5856147" y="84346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64" name="Google Shape;6764;p40"/>
                  <p:cNvSpPr/>
                  <p:nvPr/>
                </p:nvSpPr>
                <p:spPr>
                  <a:xfrm>
                    <a:off x="5813364" y="8432843"/>
                    <a:ext cx="66193" cy="74337"/>
                  </a:xfrm>
                  <a:custGeom>
                    <a:rect b="b" l="l" r="r" t="t"/>
                    <a:pathLst>
                      <a:path extrusionOk="0" h="74337" w="66193">
                        <a:moveTo>
                          <a:pt x="66066" y="36629"/>
                        </a:moveTo>
                        <a:cubicBezTo>
                          <a:pt x="63190" y="2470"/>
                          <a:pt x="31897" y="-3160"/>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65" name="Google Shape;6765;p40"/>
                <p:cNvGrpSpPr/>
                <p:nvPr/>
              </p:nvGrpSpPr>
              <p:grpSpPr>
                <a:xfrm>
                  <a:off x="6266715" y="8432878"/>
                  <a:ext cx="66124" cy="74320"/>
                  <a:chOff x="6266715" y="8432878"/>
                  <a:chExt cx="66124" cy="74320"/>
                </a:xfrm>
              </p:grpSpPr>
              <p:sp>
                <p:nvSpPr>
                  <p:cNvPr id="6766" name="Google Shape;6766;p40"/>
                  <p:cNvSpPr/>
                  <p:nvPr/>
                </p:nvSpPr>
                <p:spPr>
                  <a:xfrm>
                    <a:off x="6309421"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67" name="Google Shape;6767;p40"/>
                  <p:cNvSpPr/>
                  <p:nvPr/>
                </p:nvSpPr>
                <p:spPr>
                  <a:xfrm>
                    <a:off x="6266715"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68" name="Google Shape;6768;p40"/>
                <p:cNvGrpSpPr/>
                <p:nvPr/>
              </p:nvGrpSpPr>
              <p:grpSpPr>
                <a:xfrm>
                  <a:off x="6719996" y="8432878"/>
                  <a:ext cx="66124" cy="74320"/>
                  <a:chOff x="6719996" y="8432878"/>
                  <a:chExt cx="66124" cy="74320"/>
                </a:xfrm>
              </p:grpSpPr>
              <p:sp>
                <p:nvSpPr>
                  <p:cNvPr id="6769" name="Google Shape;6769;p40"/>
                  <p:cNvSpPr/>
                  <p:nvPr/>
                </p:nvSpPr>
                <p:spPr>
                  <a:xfrm>
                    <a:off x="6762697" y="8434626"/>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70" name="Google Shape;6770;p40"/>
                  <p:cNvSpPr/>
                  <p:nvPr/>
                </p:nvSpPr>
                <p:spPr>
                  <a:xfrm>
                    <a:off x="6719996"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71" name="Google Shape;6771;p40"/>
                <p:cNvGrpSpPr/>
                <p:nvPr/>
              </p:nvGrpSpPr>
              <p:grpSpPr>
                <a:xfrm>
                  <a:off x="7173265" y="8432878"/>
                  <a:ext cx="66124" cy="74320"/>
                  <a:chOff x="7173265" y="8432878"/>
                  <a:chExt cx="66124" cy="74320"/>
                </a:xfrm>
              </p:grpSpPr>
              <p:sp>
                <p:nvSpPr>
                  <p:cNvPr id="6772" name="Google Shape;6772;p40"/>
                  <p:cNvSpPr/>
                  <p:nvPr/>
                </p:nvSpPr>
                <p:spPr>
                  <a:xfrm>
                    <a:off x="7215972"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73" name="Google Shape;6773;p40"/>
                  <p:cNvSpPr/>
                  <p:nvPr/>
                </p:nvSpPr>
                <p:spPr>
                  <a:xfrm>
                    <a:off x="7173265" y="8432878"/>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74" name="Google Shape;6774;p40"/>
                <p:cNvGrpSpPr/>
                <p:nvPr/>
              </p:nvGrpSpPr>
              <p:grpSpPr>
                <a:xfrm>
                  <a:off x="7626547" y="8432878"/>
                  <a:ext cx="66124" cy="74320"/>
                  <a:chOff x="7626547" y="8432878"/>
                  <a:chExt cx="66124" cy="74320"/>
                </a:xfrm>
              </p:grpSpPr>
              <p:sp>
                <p:nvSpPr>
                  <p:cNvPr id="6775" name="Google Shape;6775;p40"/>
                  <p:cNvSpPr/>
                  <p:nvPr/>
                </p:nvSpPr>
                <p:spPr>
                  <a:xfrm>
                    <a:off x="7669244" y="84346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76" name="Google Shape;6776;p40"/>
                  <p:cNvSpPr/>
                  <p:nvPr/>
                </p:nvSpPr>
                <p:spPr>
                  <a:xfrm>
                    <a:off x="7626547" y="8432878"/>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77" name="Google Shape;6777;p40"/>
                <p:cNvGrpSpPr/>
                <p:nvPr/>
              </p:nvGrpSpPr>
              <p:grpSpPr>
                <a:xfrm>
                  <a:off x="8079816" y="8432878"/>
                  <a:ext cx="66124" cy="74320"/>
                  <a:chOff x="8079816" y="8432878"/>
                  <a:chExt cx="66124" cy="74320"/>
                </a:xfrm>
              </p:grpSpPr>
              <p:sp>
                <p:nvSpPr>
                  <p:cNvPr id="6778" name="Google Shape;6778;p40"/>
                  <p:cNvSpPr/>
                  <p:nvPr/>
                </p:nvSpPr>
                <p:spPr>
                  <a:xfrm>
                    <a:off x="8122522"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79" name="Google Shape;6779;p40"/>
                  <p:cNvSpPr/>
                  <p:nvPr/>
                </p:nvSpPr>
                <p:spPr>
                  <a:xfrm>
                    <a:off x="8079816" y="8432878"/>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80" name="Google Shape;6780;p40"/>
                <p:cNvGrpSpPr/>
                <p:nvPr/>
              </p:nvGrpSpPr>
              <p:grpSpPr>
                <a:xfrm>
                  <a:off x="8533098" y="8432878"/>
                  <a:ext cx="66124" cy="74320"/>
                  <a:chOff x="8533098" y="8432878"/>
                  <a:chExt cx="66124" cy="74320"/>
                </a:xfrm>
              </p:grpSpPr>
              <p:sp>
                <p:nvSpPr>
                  <p:cNvPr id="6781" name="Google Shape;6781;p40"/>
                  <p:cNvSpPr/>
                  <p:nvPr/>
                </p:nvSpPr>
                <p:spPr>
                  <a:xfrm>
                    <a:off x="8575794" y="84346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82" name="Google Shape;6782;p40"/>
                  <p:cNvSpPr/>
                  <p:nvPr/>
                </p:nvSpPr>
                <p:spPr>
                  <a:xfrm>
                    <a:off x="8533098" y="8432878"/>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83" name="Google Shape;6783;p40"/>
                <p:cNvGrpSpPr/>
                <p:nvPr/>
              </p:nvGrpSpPr>
              <p:grpSpPr>
                <a:xfrm>
                  <a:off x="8986367" y="8432878"/>
                  <a:ext cx="66124" cy="74320"/>
                  <a:chOff x="8986367" y="8432878"/>
                  <a:chExt cx="66124" cy="74320"/>
                </a:xfrm>
              </p:grpSpPr>
              <p:sp>
                <p:nvSpPr>
                  <p:cNvPr id="6784" name="Google Shape;6784;p40"/>
                  <p:cNvSpPr/>
                  <p:nvPr/>
                </p:nvSpPr>
                <p:spPr>
                  <a:xfrm>
                    <a:off x="9029073" y="8434626"/>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85" name="Google Shape;6785;p40"/>
                  <p:cNvSpPr/>
                  <p:nvPr/>
                </p:nvSpPr>
                <p:spPr>
                  <a:xfrm>
                    <a:off x="8986367" y="8432878"/>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86" name="Google Shape;6786;p40"/>
                <p:cNvGrpSpPr/>
                <p:nvPr/>
              </p:nvGrpSpPr>
              <p:grpSpPr>
                <a:xfrm>
                  <a:off x="9439566" y="8432843"/>
                  <a:ext cx="66191" cy="74337"/>
                  <a:chOff x="9439566" y="8432843"/>
                  <a:chExt cx="66191" cy="74337"/>
                </a:xfrm>
              </p:grpSpPr>
              <p:sp>
                <p:nvSpPr>
                  <p:cNvPr id="6787" name="Google Shape;6787;p40"/>
                  <p:cNvSpPr/>
                  <p:nvPr/>
                </p:nvSpPr>
                <p:spPr>
                  <a:xfrm>
                    <a:off x="9482345" y="8434626"/>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88" name="Google Shape;6788;p40"/>
                  <p:cNvSpPr/>
                  <p:nvPr/>
                </p:nvSpPr>
                <p:spPr>
                  <a:xfrm>
                    <a:off x="9439566" y="8432843"/>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789" name="Google Shape;6789;p40"/>
              <p:cNvGrpSpPr/>
              <p:nvPr/>
            </p:nvGrpSpPr>
            <p:grpSpPr>
              <a:xfrm>
                <a:off x="5813364" y="8923290"/>
                <a:ext cx="3692393" cy="74355"/>
                <a:chOff x="5813364" y="8923290"/>
                <a:chExt cx="3692393" cy="74355"/>
              </a:xfrm>
            </p:grpSpPr>
            <p:grpSp>
              <p:nvGrpSpPr>
                <p:cNvPr id="6790" name="Google Shape;6790;p40"/>
                <p:cNvGrpSpPr/>
                <p:nvPr/>
              </p:nvGrpSpPr>
              <p:grpSpPr>
                <a:xfrm>
                  <a:off x="5813364" y="8923290"/>
                  <a:ext cx="66193" cy="74337"/>
                  <a:chOff x="5813364" y="8923290"/>
                  <a:chExt cx="66193" cy="74337"/>
                </a:xfrm>
              </p:grpSpPr>
              <p:sp>
                <p:nvSpPr>
                  <p:cNvPr id="6791" name="Google Shape;6791;p40"/>
                  <p:cNvSpPr/>
                  <p:nvPr/>
                </p:nvSpPr>
                <p:spPr>
                  <a:xfrm>
                    <a:off x="5856147" y="89250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92" name="Google Shape;6792;p40"/>
                  <p:cNvSpPr/>
                  <p:nvPr/>
                </p:nvSpPr>
                <p:spPr>
                  <a:xfrm>
                    <a:off x="5813364" y="8923290"/>
                    <a:ext cx="66193" cy="74337"/>
                  </a:xfrm>
                  <a:custGeom>
                    <a:rect b="b" l="l" r="r" t="t"/>
                    <a:pathLst>
                      <a:path extrusionOk="0" h="74337" w="66193">
                        <a:moveTo>
                          <a:pt x="66066" y="36629"/>
                        </a:moveTo>
                        <a:cubicBezTo>
                          <a:pt x="63190" y="2470"/>
                          <a:pt x="31897" y="-3161"/>
                          <a:pt x="45723" y="3467"/>
                        </a:cubicBezTo>
                        <a:cubicBezTo>
                          <a:pt x="35383" y="-1750"/>
                          <a:pt x="25289" y="-960"/>
                          <a:pt x="16257" y="5033"/>
                        </a:cubicBezTo>
                        <a:cubicBezTo>
                          <a:pt x="-19104" y="28500"/>
                          <a:pt x="9506" y="86891"/>
                          <a:pt x="42341" y="71915"/>
                        </a:cubicBezTo>
                        <a:cubicBezTo>
                          <a:pt x="70679"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93" name="Google Shape;6793;p40"/>
                <p:cNvGrpSpPr/>
                <p:nvPr/>
              </p:nvGrpSpPr>
              <p:grpSpPr>
                <a:xfrm>
                  <a:off x="6266715" y="8923325"/>
                  <a:ext cx="66124" cy="74320"/>
                  <a:chOff x="6266715" y="8923325"/>
                  <a:chExt cx="66124" cy="74320"/>
                </a:xfrm>
              </p:grpSpPr>
              <p:sp>
                <p:nvSpPr>
                  <p:cNvPr id="6794" name="Google Shape;6794;p40"/>
                  <p:cNvSpPr/>
                  <p:nvPr/>
                </p:nvSpPr>
                <p:spPr>
                  <a:xfrm>
                    <a:off x="6309421"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95" name="Google Shape;6795;p40"/>
                  <p:cNvSpPr/>
                  <p:nvPr/>
                </p:nvSpPr>
                <p:spPr>
                  <a:xfrm>
                    <a:off x="6266715"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96" name="Google Shape;6796;p40"/>
                <p:cNvGrpSpPr/>
                <p:nvPr/>
              </p:nvGrpSpPr>
              <p:grpSpPr>
                <a:xfrm>
                  <a:off x="6719996" y="8923325"/>
                  <a:ext cx="66124" cy="74320"/>
                  <a:chOff x="6719996" y="8923325"/>
                  <a:chExt cx="66124" cy="74320"/>
                </a:xfrm>
              </p:grpSpPr>
              <p:sp>
                <p:nvSpPr>
                  <p:cNvPr id="6797" name="Google Shape;6797;p40"/>
                  <p:cNvSpPr/>
                  <p:nvPr/>
                </p:nvSpPr>
                <p:spPr>
                  <a:xfrm>
                    <a:off x="6762697" y="8925073"/>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798" name="Google Shape;6798;p40"/>
                  <p:cNvSpPr/>
                  <p:nvPr/>
                </p:nvSpPr>
                <p:spPr>
                  <a:xfrm>
                    <a:off x="6719996"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799" name="Google Shape;6799;p40"/>
                <p:cNvGrpSpPr/>
                <p:nvPr/>
              </p:nvGrpSpPr>
              <p:grpSpPr>
                <a:xfrm>
                  <a:off x="7173265" y="8923325"/>
                  <a:ext cx="66124" cy="74320"/>
                  <a:chOff x="7173265" y="8923325"/>
                  <a:chExt cx="66124" cy="74320"/>
                </a:xfrm>
              </p:grpSpPr>
              <p:sp>
                <p:nvSpPr>
                  <p:cNvPr id="6800" name="Google Shape;6800;p40"/>
                  <p:cNvSpPr/>
                  <p:nvPr/>
                </p:nvSpPr>
                <p:spPr>
                  <a:xfrm>
                    <a:off x="7215972"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01" name="Google Shape;6801;p40"/>
                  <p:cNvSpPr/>
                  <p:nvPr/>
                </p:nvSpPr>
                <p:spPr>
                  <a:xfrm>
                    <a:off x="7173265" y="8923325"/>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02" name="Google Shape;6802;p40"/>
                <p:cNvGrpSpPr/>
                <p:nvPr/>
              </p:nvGrpSpPr>
              <p:grpSpPr>
                <a:xfrm>
                  <a:off x="7626547" y="8923325"/>
                  <a:ext cx="66124" cy="74320"/>
                  <a:chOff x="7626547" y="8923325"/>
                  <a:chExt cx="66124" cy="74320"/>
                </a:xfrm>
              </p:grpSpPr>
              <p:sp>
                <p:nvSpPr>
                  <p:cNvPr id="6803" name="Google Shape;6803;p40"/>
                  <p:cNvSpPr/>
                  <p:nvPr/>
                </p:nvSpPr>
                <p:spPr>
                  <a:xfrm>
                    <a:off x="7669244" y="89250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04" name="Google Shape;6804;p40"/>
                  <p:cNvSpPr/>
                  <p:nvPr/>
                </p:nvSpPr>
                <p:spPr>
                  <a:xfrm>
                    <a:off x="7626547" y="8923325"/>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05" name="Google Shape;6805;p40"/>
                <p:cNvGrpSpPr/>
                <p:nvPr/>
              </p:nvGrpSpPr>
              <p:grpSpPr>
                <a:xfrm>
                  <a:off x="8079816" y="8923325"/>
                  <a:ext cx="66124" cy="74320"/>
                  <a:chOff x="8079816" y="8923325"/>
                  <a:chExt cx="66124" cy="74320"/>
                </a:xfrm>
              </p:grpSpPr>
              <p:sp>
                <p:nvSpPr>
                  <p:cNvPr id="6806" name="Google Shape;6806;p40"/>
                  <p:cNvSpPr/>
                  <p:nvPr/>
                </p:nvSpPr>
                <p:spPr>
                  <a:xfrm>
                    <a:off x="8122522"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07" name="Google Shape;6807;p40"/>
                  <p:cNvSpPr/>
                  <p:nvPr/>
                </p:nvSpPr>
                <p:spPr>
                  <a:xfrm>
                    <a:off x="8079816" y="8923325"/>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08" name="Google Shape;6808;p40"/>
                <p:cNvGrpSpPr/>
                <p:nvPr/>
              </p:nvGrpSpPr>
              <p:grpSpPr>
                <a:xfrm>
                  <a:off x="8533098" y="8923325"/>
                  <a:ext cx="66124" cy="74320"/>
                  <a:chOff x="8533098" y="8923325"/>
                  <a:chExt cx="66124" cy="74320"/>
                </a:xfrm>
              </p:grpSpPr>
              <p:sp>
                <p:nvSpPr>
                  <p:cNvPr id="6809" name="Google Shape;6809;p40"/>
                  <p:cNvSpPr/>
                  <p:nvPr/>
                </p:nvSpPr>
                <p:spPr>
                  <a:xfrm>
                    <a:off x="8575794" y="89250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10" name="Google Shape;6810;p40"/>
                  <p:cNvSpPr/>
                  <p:nvPr/>
                </p:nvSpPr>
                <p:spPr>
                  <a:xfrm>
                    <a:off x="8533098" y="8923325"/>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48"/>
                          <a:pt x="65660"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11" name="Google Shape;6811;p40"/>
                <p:cNvGrpSpPr/>
                <p:nvPr/>
              </p:nvGrpSpPr>
              <p:grpSpPr>
                <a:xfrm>
                  <a:off x="8986367" y="8923325"/>
                  <a:ext cx="66124" cy="74320"/>
                  <a:chOff x="8986367" y="8923325"/>
                  <a:chExt cx="66124" cy="74320"/>
                </a:xfrm>
              </p:grpSpPr>
              <p:sp>
                <p:nvSpPr>
                  <p:cNvPr id="6812" name="Google Shape;6812;p40"/>
                  <p:cNvSpPr/>
                  <p:nvPr/>
                </p:nvSpPr>
                <p:spPr>
                  <a:xfrm>
                    <a:off x="9029073" y="8925073"/>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13" name="Google Shape;6813;p40"/>
                  <p:cNvSpPr/>
                  <p:nvPr/>
                </p:nvSpPr>
                <p:spPr>
                  <a:xfrm>
                    <a:off x="8986367" y="8923325"/>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48"/>
                          <a:pt x="65661" y="32581"/>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14" name="Google Shape;6814;p40"/>
                <p:cNvGrpSpPr/>
                <p:nvPr/>
              </p:nvGrpSpPr>
              <p:grpSpPr>
                <a:xfrm>
                  <a:off x="9439566" y="8923290"/>
                  <a:ext cx="66191" cy="74337"/>
                  <a:chOff x="9439566" y="8923290"/>
                  <a:chExt cx="66191" cy="74337"/>
                </a:xfrm>
              </p:grpSpPr>
              <p:sp>
                <p:nvSpPr>
                  <p:cNvPr id="6815" name="Google Shape;6815;p40"/>
                  <p:cNvSpPr/>
                  <p:nvPr/>
                </p:nvSpPr>
                <p:spPr>
                  <a:xfrm>
                    <a:off x="9482345" y="8925073"/>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16" name="Google Shape;6816;p40"/>
                  <p:cNvSpPr/>
                  <p:nvPr/>
                </p:nvSpPr>
                <p:spPr>
                  <a:xfrm>
                    <a:off x="9439566" y="8923290"/>
                    <a:ext cx="66191" cy="74337"/>
                  </a:xfrm>
                  <a:custGeom>
                    <a:rect b="b" l="l" r="r" t="t"/>
                    <a:pathLst>
                      <a:path extrusionOk="0" h="74337" w="66191">
                        <a:moveTo>
                          <a:pt x="66066" y="36629"/>
                        </a:moveTo>
                        <a:cubicBezTo>
                          <a:pt x="63189" y="2470"/>
                          <a:pt x="31897" y="-3161"/>
                          <a:pt x="45723" y="3467"/>
                        </a:cubicBezTo>
                        <a:cubicBezTo>
                          <a:pt x="35383" y="-1750"/>
                          <a:pt x="25289" y="-960"/>
                          <a:pt x="16257" y="5033"/>
                        </a:cubicBezTo>
                        <a:cubicBezTo>
                          <a:pt x="-19104" y="28500"/>
                          <a:pt x="9507" y="86891"/>
                          <a:pt x="42341" y="71915"/>
                        </a:cubicBezTo>
                        <a:cubicBezTo>
                          <a:pt x="70666" y="58971"/>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817" name="Google Shape;6817;p40"/>
              <p:cNvGrpSpPr/>
              <p:nvPr/>
            </p:nvGrpSpPr>
            <p:grpSpPr>
              <a:xfrm>
                <a:off x="6266715" y="9413737"/>
                <a:ext cx="3239042" cy="74355"/>
                <a:chOff x="6266715" y="9413737"/>
                <a:chExt cx="3239042" cy="74355"/>
              </a:xfrm>
            </p:grpSpPr>
            <p:grpSp>
              <p:nvGrpSpPr>
                <p:cNvPr id="6818" name="Google Shape;6818;p40"/>
                <p:cNvGrpSpPr/>
                <p:nvPr/>
              </p:nvGrpSpPr>
              <p:grpSpPr>
                <a:xfrm>
                  <a:off x="6266715" y="9413772"/>
                  <a:ext cx="66124" cy="74320"/>
                  <a:chOff x="6266715" y="9413772"/>
                  <a:chExt cx="66124" cy="74320"/>
                </a:xfrm>
              </p:grpSpPr>
              <p:sp>
                <p:nvSpPr>
                  <p:cNvPr id="6819" name="Google Shape;6819;p40"/>
                  <p:cNvSpPr/>
                  <p:nvPr/>
                </p:nvSpPr>
                <p:spPr>
                  <a:xfrm>
                    <a:off x="6309421"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20" name="Google Shape;6820;p40"/>
                  <p:cNvSpPr/>
                  <p:nvPr/>
                </p:nvSpPr>
                <p:spPr>
                  <a:xfrm>
                    <a:off x="6266715"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21" name="Google Shape;6821;p40"/>
                <p:cNvGrpSpPr/>
                <p:nvPr/>
              </p:nvGrpSpPr>
              <p:grpSpPr>
                <a:xfrm>
                  <a:off x="6719996" y="9413772"/>
                  <a:ext cx="66124" cy="74320"/>
                  <a:chOff x="6719996" y="9413772"/>
                  <a:chExt cx="66124" cy="74320"/>
                </a:xfrm>
              </p:grpSpPr>
              <p:sp>
                <p:nvSpPr>
                  <p:cNvPr id="6822" name="Google Shape;6822;p40"/>
                  <p:cNvSpPr/>
                  <p:nvPr/>
                </p:nvSpPr>
                <p:spPr>
                  <a:xfrm>
                    <a:off x="6762697" y="9415520"/>
                    <a:ext cx="37" cy="39"/>
                  </a:xfrm>
                  <a:custGeom>
                    <a:rect b="b" l="l" r="r" t="t"/>
                    <a:pathLst>
                      <a:path extrusionOk="0" h="39" w="37">
                        <a:moveTo>
                          <a:pt x="38" y="39"/>
                        </a:moveTo>
                        <a:cubicBezTo>
                          <a:pt x="25" y="1"/>
                          <a:pt x="-40" y="-25"/>
                          <a:pt x="38" y="39"/>
                        </a:cubicBezTo>
                        <a:lnTo>
                          <a:pt x="38"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23" name="Google Shape;6823;p40"/>
                  <p:cNvSpPr/>
                  <p:nvPr/>
                </p:nvSpPr>
                <p:spPr>
                  <a:xfrm>
                    <a:off x="6719996"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24" name="Google Shape;6824;p40"/>
                <p:cNvGrpSpPr/>
                <p:nvPr/>
              </p:nvGrpSpPr>
              <p:grpSpPr>
                <a:xfrm>
                  <a:off x="7173265" y="9413772"/>
                  <a:ext cx="66124" cy="74320"/>
                  <a:chOff x="7173265" y="9413772"/>
                  <a:chExt cx="66124" cy="74320"/>
                </a:xfrm>
              </p:grpSpPr>
              <p:sp>
                <p:nvSpPr>
                  <p:cNvPr id="6825" name="Google Shape;6825;p40"/>
                  <p:cNvSpPr/>
                  <p:nvPr/>
                </p:nvSpPr>
                <p:spPr>
                  <a:xfrm>
                    <a:off x="7215972"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26" name="Google Shape;6826;p40"/>
                  <p:cNvSpPr/>
                  <p:nvPr/>
                </p:nvSpPr>
                <p:spPr>
                  <a:xfrm>
                    <a:off x="7173265" y="9413772"/>
                    <a:ext cx="66124" cy="74320"/>
                  </a:xfrm>
                  <a:custGeom>
                    <a:rect b="b" l="l" r="r" t="t"/>
                    <a:pathLst>
                      <a:path extrusionOk="0" h="74320" w="66124">
                        <a:moveTo>
                          <a:pt x="65984" y="36594"/>
                        </a:moveTo>
                        <a:cubicBezTo>
                          <a:pt x="63211"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27" name="Google Shape;6827;p40"/>
                <p:cNvGrpSpPr/>
                <p:nvPr/>
              </p:nvGrpSpPr>
              <p:grpSpPr>
                <a:xfrm>
                  <a:off x="7626547" y="9413772"/>
                  <a:ext cx="66124" cy="74320"/>
                  <a:chOff x="7626547" y="9413772"/>
                  <a:chExt cx="66124" cy="74320"/>
                </a:xfrm>
              </p:grpSpPr>
              <p:sp>
                <p:nvSpPr>
                  <p:cNvPr id="6828" name="Google Shape;6828;p40"/>
                  <p:cNvSpPr/>
                  <p:nvPr/>
                </p:nvSpPr>
                <p:spPr>
                  <a:xfrm>
                    <a:off x="7669244" y="9415520"/>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29" name="Google Shape;6829;p40"/>
                  <p:cNvSpPr/>
                  <p:nvPr/>
                </p:nvSpPr>
                <p:spPr>
                  <a:xfrm>
                    <a:off x="7626547" y="9413772"/>
                    <a:ext cx="66124" cy="74320"/>
                  </a:xfrm>
                  <a:custGeom>
                    <a:rect b="b" l="l" r="r" t="t"/>
                    <a:pathLst>
                      <a:path extrusionOk="0" h="74320" w="66124">
                        <a:moveTo>
                          <a:pt x="65984" y="36594"/>
                        </a:moveTo>
                        <a:cubicBezTo>
                          <a:pt x="63212" y="2448"/>
                          <a:pt x="31725"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30" name="Google Shape;6830;p40"/>
                <p:cNvGrpSpPr/>
                <p:nvPr/>
              </p:nvGrpSpPr>
              <p:grpSpPr>
                <a:xfrm>
                  <a:off x="8079816" y="9413772"/>
                  <a:ext cx="66124" cy="74320"/>
                  <a:chOff x="8079816" y="9413772"/>
                  <a:chExt cx="66124" cy="74320"/>
                </a:xfrm>
              </p:grpSpPr>
              <p:sp>
                <p:nvSpPr>
                  <p:cNvPr id="6831" name="Google Shape;6831;p40"/>
                  <p:cNvSpPr/>
                  <p:nvPr/>
                </p:nvSpPr>
                <p:spPr>
                  <a:xfrm>
                    <a:off x="8122522"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32" name="Google Shape;6832;p40"/>
                  <p:cNvSpPr/>
                  <p:nvPr/>
                </p:nvSpPr>
                <p:spPr>
                  <a:xfrm>
                    <a:off x="8079816" y="9413772"/>
                    <a:ext cx="66124" cy="74320"/>
                  </a:xfrm>
                  <a:custGeom>
                    <a:rect b="b" l="l" r="r" t="t"/>
                    <a:pathLst>
                      <a:path extrusionOk="0" h="74320" w="66124">
                        <a:moveTo>
                          <a:pt x="65984" y="36594"/>
                        </a:moveTo>
                        <a:cubicBezTo>
                          <a:pt x="63212" y="2448"/>
                          <a:pt x="31725"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33" name="Google Shape;6833;p40"/>
                <p:cNvGrpSpPr/>
                <p:nvPr/>
              </p:nvGrpSpPr>
              <p:grpSpPr>
                <a:xfrm>
                  <a:off x="8533098" y="9413772"/>
                  <a:ext cx="66124" cy="74320"/>
                  <a:chOff x="8533098" y="9413772"/>
                  <a:chExt cx="66124" cy="74320"/>
                </a:xfrm>
              </p:grpSpPr>
              <p:sp>
                <p:nvSpPr>
                  <p:cNvPr id="6834" name="Google Shape;6834;p40"/>
                  <p:cNvSpPr/>
                  <p:nvPr/>
                </p:nvSpPr>
                <p:spPr>
                  <a:xfrm>
                    <a:off x="8575794" y="9415520"/>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35" name="Google Shape;6835;p40"/>
                  <p:cNvSpPr/>
                  <p:nvPr/>
                </p:nvSpPr>
                <p:spPr>
                  <a:xfrm>
                    <a:off x="8533098" y="9413772"/>
                    <a:ext cx="66124" cy="74320"/>
                  </a:xfrm>
                  <a:custGeom>
                    <a:rect b="b" l="l" r="r" t="t"/>
                    <a:pathLst>
                      <a:path extrusionOk="0" h="74320" w="66124">
                        <a:moveTo>
                          <a:pt x="65984" y="36594"/>
                        </a:moveTo>
                        <a:cubicBezTo>
                          <a:pt x="63211" y="2448"/>
                          <a:pt x="31724" y="-3247"/>
                          <a:pt x="45641" y="3432"/>
                        </a:cubicBezTo>
                        <a:cubicBezTo>
                          <a:pt x="35094" y="-1875"/>
                          <a:pt x="24870" y="-775"/>
                          <a:pt x="16175" y="4998"/>
                        </a:cubicBezTo>
                        <a:cubicBezTo>
                          <a:pt x="-18914" y="28284"/>
                          <a:pt x="9243" y="86946"/>
                          <a:pt x="42259" y="71879"/>
                        </a:cubicBezTo>
                        <a:cubicBezTo>
                          <a:pt x="70571" y="58948"/>
                          <a:pt x="65660"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36" name="Google Shape;6836;p40"/>
                <p:cNvGrpSpPr/>
                <p:nvPr/>
              </p:nvGrpSpPr>
              <p:grpSpPr>
                <a:xfrm>
                  <a:off x="8986367" y="9413772"/>
                  <a:ext cx="66124" cy="74320"/>
                  <a:chOff x="8986367" y="9413772"/>
                  <a:chExt cx="66124" cy="74320"/>
                </a:xfrm>
              </p:grpSpPr>
              <p:sp>
                <p:nvSpPr>
                  <p:cNvPr id="6837" name="Google Shape;6837;p40"/>
                  <p:cNvSpPr/>
                  <p:nvPr/>
                </p:nvSpPr>
                <p:spPr>
                  <a:xfrm>
                    <a:off x="9029073" y="9415520"/>
                    <a:ext cx="31" cy="39"/>
                  </a:xfrm>
                  <a:custGeom>
                    <a:rect b="b" l="l" r="r" t="t"/>
                    <a:pathLst>
                      <a:path extrusionOk="0" h="39" w="31">
                        <a:moveTo>
                          <a:pt x="32" y="39"/>
                        </a:moveTo>
                        <a:cubicBezTo>
                          <a:pt x="19" y="1"/>
                          <a:pt x="-33" y="-25"/>
                          <a:pt x="32" y="39"/>
                        </a:cubicBezTo>
                        <a:lnTo>
                          <a:pt x="32"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38" name="Google Shape;6838;p40"/>
                  <p:cNvSpPr/>
                  <p:nvPr/>
                </p:nvSpPr>
                <p:spPr>
                  <a:xfrm>
                    <a:off x="8986367" y="9413772"/>
                    <a:ext cx="66124" cy="74320"/>
                  </a:xfrm>
                  <a:custGeom>
                    <a:rect b="b" l="l" r="r" t="t"/>
                    <a:pathLst>
                      <a:path extrusionOk="0" h="74320" w="66124">
                        <a:moveTo>
                          <a:pt x="65984" y="36594"/>
                        </a:moveTo>
                        <a:cubicBezTo>
                          <a:pt x="63211" y="2448"/>
                          <a:pt x="31724" y="-3247"/>
                          <a:pt x="45641" y="3432"/>
                        </a:cubicBezTo>
                        <a:cubicBezTo>
                          <a:pt x="35094" y="-1875"/>
                          <a:pt x="24870" y="-775"/>
                          <a:pt x="16176" y="4998"/>
                        </a:cubicBezTo>
                        <a:cubicBezTo>
                          <a:pt x="-18914" y="28284"/>
                          <a:pt x="9243" y="86946"/>
                          <a:pt x="42259" y="71879"/>
                        </a:cubicBezTo>
                        <a:cubicBezTo>
                          <a:pt x="70571" y="58948"/>
                          <a:pt x="65661" y="32594"/>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39" name="Google Shape;6839;p40"/>
                <p:cNvGrpSpPr/>
                <p:nvPr/>
              </p:nvGrpSpPr>
              <p:grpSpPr>
                <a:xfrm>
                  <a:off x="9439566" y="9413737"/>
                  <a:ext cx="66191" cy="74337"/>
                  <a:chOff x="9439566" y="9413737"/>
                  <a:chExt cx="66191" cy="74337"/>
                </a:xfrm>
              </p:grpSpPr>
              <p:sp>
                <p:nvSpPr>
                  <p:cNvPr id="6840" name="Google Shape;6840;p40"/>
                  <p:cNvSpPr/>
                  <p:nvPr/>
                </p:nvSpPr>
                <p:spPr>
                  <a:xfrm>
                    <a:off x="9482345" y="9415520"/>
                    <a:ext cx="28" cy="39"/>
                  </a:xfrm>
                  <a:custGeom>
                    <a:rect b="b" l="l" r="r" t="t"/>
                    <a:pathLst>
                      <a:path extrusionOk="0" h="39" w="28">
                        <a:moveTo>
                          <a:pt x="29" y="39"/>
                        </a:moveTo>
                        <a:cubicBezTo>
                          <a:pt x="29" y="1"/>
                          <a:pt x="-36" y="-25"/>
                          <a:pt x="29" y="39"/>
                        </a:cubicBezTo>
                        <a:lnTo>
                          <a:pt x="29" y="39"/>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1" name="Google Shape;6841;p40"/>
                  <p:cNvSpPr/>
                  <p:nvPr/>
                </p:nvSpPr>
                <p:spPr>
                  <a:xfrm>
                    <a:off x="9439566" y="9413737"/>
                    <a:ext cx="66191" cy="74337"/>
                  </a:xfrm>
                  <a:custGeom>
                    <a:rect b="b" l="l" r="r" t="t"/>
                    <a:pathLst>
                      <a:path extrusionOk="0" h="74337" w="66191">
                        <a:moveTo>
                          <a:pt x="66066" y="36629"/>
                        </a:moveTo>
                        <a:cubicBezTo>
                          <a:pt x="63189" y="2470"/>
                          <a:pt x="31897" y="-3160"/>
                          <a:pt x="45723" y="3467"/>
                        </a:cubicBezTo>
                        <a:cubicBezTo>
                          <a:pt x="35383" y="-1750"/>
                          <a:pt x="25289" y="-960"/>
                          <a:pt x="16257" y="5033"/>
                        </a:cubicBezTo>
                        <a:cubicBezTo>
                          <a:pt x="-19104" y="28500"/>
                          <a:pt x="9507" y="86891"/>
                          <a:pt x="42341" y="71915"/>
                        </a:cubicBezTo>
                        <a:cubicBezTo>
                          <a:pt x="70666" y="58984"/>
                          <a:pt x="65703" y="32021"/>
                          <a:pt x="66066" y="366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842" name="Google Shape;6842;p40"/>
              <p:cNvGrpSpPr/>
              <p:nvPr/>
            </p:nvGrpSpPr>
            <p:grpSpPr>
              <a:xfrm>
                <a:off x="6719996" y="9904197"/>
                <a:ext cx="2785758" cy="74342"/>
                <a:chOff x="6719996" y="9904197"/>
                <a:chExt cx="2785758" cy="74342"/>
              </a:xfrm>
            </p:grpSpPr>
            <p:grpSp>
              <p:nvGrpSpPr>
                <p:cNvPr id="6843" name="Google Shape;6843;p40"/>
                <p:cNvGrpSpPr/>
                <p:nvPr/>
              </p:nvGrpSpPr>
              <p:grpSpPr>
                <a:xfrm>
                  <a:off x="6719996" y="9904219"/>
                  <a:ext cx="66124" cy="74320"/>
                  <a:chOff x="6719996" y="9904219"/>
                  <a:chExt cx="66124" cy="74320"/>
                </a:xfrm>
              </p:grpSpPr>
              <p:sp>
                <p:nvSpPr>
                  <p:cNvPr id="6844" name="Google Shape;6844;p40"/>
                  <p:cNvSpPr/>
                  <p:nvPr/>
                </p:nvSpPr>
                <p:spPr>
                  <a:xfrm>
                    <a:off x="6762697" y="9905977"/>
                    <a:ext cx="37" cy="29"/>
                  </a:xfrm>
                  <a:custGeom>
                    <a:rect b="b" l="l" r="r" t="t"/>
                    <a:pathLst>
                      <a:path extrusionOk="0" h="29" w="37">
                        <a:moveTo>
                          <a:pt x="38" y="30"/>
                        </a:moveTo>
                        <a:cubicBezTo>
                          <a:pt x="25" y="4"/>
                          <a:pt x="-40" y="-22"/>
                          <a:pt x="38" y="30"/>
                        </a:cubicBezTo>
                        <a:lnTo>
                          <a:pt x="38"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5" name="Google Shape;6845;p40"/>
                  <p:cNvSpPr/>
                  <p:nvPr/>
                </p:nvSpPr>
                <p:spPr>
                  <a:xfrm>
                    <a:off x="6719996"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46" name="Google Shape;6846;p40"/>
                <p:cNvGrpSpPr/>
                <p:nvPr/>
              </p:nvGrpSpPr>
              <p:grpSpPr>
                <a:xfrm>
                  <a:off x="7173265" y="9904219"/>
                  <a:ext cx="66124" cy="74320"/>
                  <a:chOff x="7173265" y="9904219"/>
                  <a:chExt cx="66124" cy="74320"/>
                </a:xfrm>
              </p:grpSpPr>
              <p:sp>
                <p:nvSpPr>
                  <p:cNvPr id="6847" name="Google Shape;6847;p40"/>
                  <p:cNvSpPr/>
                  <p:nvPr/>
                </p:nvSpPr>
                <p:spPr>
                  <a:xfrm>
                    <a:off x="7215972" y="9905977"/>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48" name="Google Shape;6848;p40"/>
                  <p:cNvSpPr/>
                  <p:nvPr/>
                </p:nvSpPr>
                <p:spPr>
                  <a:xfrm>
                    <a:off x="7173265" y="9904219"/>
                    <a:ext cx="66124" cy="74320"/>
                  </a:xfrm>
                  <a:custGeom>
                    <a:rect b="b" l="l" r="r" t="t"/>
                    <a:pathLst>
                      <a:path extrusionOk="0" h="74320" w="66124">
                        <a:moveTo>
                          <a:pt x="65984" y="36594"/>
                        </a:moveTo>
                        <a:cubicBezTo>
                          <a:pt x="63211"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49" name="Google Shape;6849;p40"/>
                <p:cNvGrpSpPr/>
                <p:nvPr/>
              </p:nvGrpSpPr>
              <p:grpSpPr>
                <a:xfrm>
                  <a:off x="7626547" y="9904219"/>
                  <a:ext cx="66124" cy="74320"/>
                  <a:chOff x="7626547" y="9904219"/>
                  <a:chExt cx="66124" cy="74320"/>
                </a:xfrm>
              </p:grpSpPr>
              <p:sp>
                <p:nvSpPr>
                  <p:cNvPr id="6850" name="Google Shape;6850;p40"/>
                  <p:cNvSpPr/>
                  <p:nvPr/>
                </p:nvSpPr>
                <p:spPr>
                  <a:xfrm>
                    <a:off x="7669244" y="9905977"/>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51" name="Google Shape;6851;p40"/>
                  <p:cNvSpPr/>
                  <p:nvPr/>
                </p:nvSpPr>
                <p:spPr>
                  <a:xfrm>
                    <a:off x="7626547" y="9904219"/>
                    <a:ext cx="66124" cy="74320"/>
                  </a:xfrm>
                  <a:custGeom>
                    <a:rect b="b" l="l" r="r" t="t"/>
                    <a:pathLst>
                      <a:path extrusionOk="0" h="74320" w="66124">
                        <a:moveTo>
                          <a:pt x="65984" y="36594"/>
                        </a:moveTo>
                        <a:cubicBezTo>
                          <a:pt x="63212" y="2448"/>
                          <a:pt x="31725"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52" name="Google Shape;6852;p40"/>
                <p:cNvGrpSpPr/>
                <p:nvPr/>
              </p:nvGrpSpPr>
              <p:grpSpPr>
                <a:xfrm>
                  <a:off x="8079816" y="9904219"/>
                  <a:ext cx="66124" cy="74320"/>
                  <a:chOff x="8079816" y="9904219"/>
                  <a:chExt cx="66124" cy="74320"/>
                </a:xfrm>
              </p:grpSpPr>
              <p:sp>
                <p:nvSpPr>
                  <p:cNvPr id="6853" name="Google Shape;6853;p40"/>
                  <p:cNvSpPr/>
                  <p:nvPr/>
                </p:nvSpPr>
                <p:spPr>
                  <a:xfrm>
                    <a:off x="8122522" y="9905977"/>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54" name="Google Shape;6854;p40"/>
                  <p:cNvSpPr/>
                  <p:nvPr/>
                </p:nvSpPr>
                <p:spPr>
                  <a:xfrm>
                    <a:off x="8079816" y="9904219"/>
                    <a:ext cx="66124" cy="74320"/>
                  </a:xfrm>
                  <a:custGeom>
                    <a:rect b="b" l="l" r="r" t="t"/>
                    <a:pathLst>
                      <a:path extrusionOk="0" h="74320" w="66124">
                        <a:moveTo>
                          <a:pt x="65984" y="36594"/>
                        </a:moveTo>
                        <a:cubicBezTo>
                          <a:pt x="63212" y="2448"/>
                          <a:pt x="31725"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55" name="Google Shape;6855;p40"/>
                <p:cNvGrpSpPr/>
                <p:nvPr/>
              </p:nvGrpSpPr>
              <p:grpSpPr>
                <a:xfrm>
                  <a:off x="8533098" y="9904219"/>
                  <a:ext cx="66124" cy="74320"/>
                  <a:chOff x="8533098" y="9904219"/>
                  <a:chExt cx="66124" cy="74320"/>
                </a:xfrm>
              </p:grpSpPr>
              <p:sp>
                <p:nvSpPr>
                  <p:cNvPr id="6856" name="Google Shape;6856;p40"/>
                  <p:cNvSpPr/>
                  <p:nvPr/>
                </p:nvSpPr>
                <p:spPr>
                  <a:xfrm>
                    <a:off x="8575794" y="9905977"/>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57" name="Google Shape;6857;p40"/>
                  <p:cNvSpPr/>
                  <p:nvPr/>
                </p:nvSpPr>
                <p:spPr>
                  <a:xfrm>
                    <a:off x="8533098" y="9904219"/>
                    <a:ext cx="66124" cy="74320"/>
                  </a:xfrm>
                  <a:custGeom>
                    <a:rect b="b" l="l" r="r" t="t"/>
                    <a:pathLst>
                      <a:path extrusionOk="0" h="74320" w="66124">
                        <a:moveTo>
                          <a:pt x="65984" y="36594"/>
                        </a:moveTo>
                        <a:cubicBezTo>
                          <a:pt x="63211" y="2448"/>
                          <a:pt x="31724" y="-3248"/>
                          <a:pt x="45641" y="3431"/>
                        </a:cubicBezTo>
                        <a:cubicBezTo>
                          <a:pt x="35094" y="-1875"/>
                          <a:pt x="24870" y="-775"/>
                          <a:pt x="16175" y="4998"/>
                        </a:cubicBezTo>
                        <a:cubicBezTo>
                          <a:pt x="-18914" y="28284"/>
                          <a:pt x="9243" y="86946"/>
                          <a:pt x="42259" y="71879"/>
                        </a:cubicBezTo>
                        <a:cubicBezTo>
                          <a:pt x="70571" y="58961"/>
                          <a:pt x="65660"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58" name="Google Shape;6858;p40"/>
                <p:cNvGrpSpPr/>
                <p:nvPr/>
              </p:nvGrpSpPr>
              <p:grpSpPr>
                <a:xfrm>
                  <a:off x="8986367" y="9904219"/>
                  <a:ext cx="66124" cy="74320"/>
                  <a:chOff x="8986367" y="9904219"/>
                  <a:chExt cx="66124" cy="74320"/>
                </a:xfrm>
              </p:grpSpPr>
              <p:sp>
                <p:nvSpPr>
                  <p:cNvPr id="6859" name="Google Shape;6859;p40"/>
                  <p:cNvSpPr/>
                  <p:nvPr/>
                </p:nvSpPr>
                <p:spPr>
                  <a:xfrm>
                    <a:off x="9029073" y="9905977"/>
                    <a:ext cx="31" cy="29"/>
                  </a:xfrm>
                  <a:custGeom>
                    <a:rect b="b" l="l" r="r" t="t"/>
                    <a:pathLst>
                      <a:path extrusionOk="0" h="29" w="31">
                        <a:moveTo>
                          <a:pt x="32" y="30"/>
                        </a:moveTo>
                        <a:cubicBezTo>
                          <a:pt x="19" y="4"/>
                          <a:pt x="-33" y="-22"/>
                          <a:pt x="32" y="30"/>
                        </a:cubicBezTo>
                        <a:lnTo>
                          <a:pt x="32"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60" name="Google Shape;6860;p40"/>
                  <p:cNvSpPr/>
                  <p:nvPr/>
                </p:nvSpPr>
                <p:spPr>
                  <a:xfrm>
                    <a:off x="8986367" y="9904219"/>
                    <a:ext cx="66124" cy="74320"/>
                  </a:xfrm>
                  <a:custGeom>
                    <a:rect b="b" l="l" r="r" t="t"/>
                    <a:pathLst>
                      <a:path extrusionOk="0" h="74320" w="66124">
                        <a:moveTo>
                          <a:pt x="65984" y="36594"/>
                        </a:moveTo>
                        <a:cubicBezTo>
                          <a:pt x="63211" y="2448"/>
                          <a:pt x="31724" y="-3248"/>
                          <a:pt x="45641" y="3431"/>
                        </a:cubicBezTo>
                        <a:cubicBezTo>
                          <a:pt x="35094" y="-1875"/>
                          <a:pt x="24870" y="-775"/>
                          <a:pt x="16176" y="4998"/>
                        </a:cubicBezTo>
                        <a:cubicBezTo>
                          <a:pt x="-18914" y="28284"/>
                          <a:pt x="9243" y="86946"/>
                          <a:pt x="42259" y="71879"/>
                        </a:cubicBezTo>
                        <a:cubicBezTo>
                          <a:pt x="70571" y="58961"/>
                          <a:pt x="65661" y="32595"/>
                          <a:pt x="65984" y="3659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61" name="Google Shape;6861;p40"/>
                <p:cNvGrpSpPr/>
                <p:nvPr/>
              </p:nvGrpSpPr>
              <p:grpSpPr>
                <a:xfrm>
                  <a:off x="9439610" y="9904197"/>
                  <a:ext cx="66144" cy="74309"/>
                  <a:chOff x="9439610" y="9904197"/>
                  <a:chExt cx="66144" cy="74309"/>
                </a:xfrm>
              </p:grpSpPr>
              <p:sp>
                <p:nvSpPr>
                  <p:cNvPr id="6862" name="Google Shape;6862;p40"/>
                  <p:cNvSpPr/>
                  <p:nvPr/>
                </p:nvSpPr>
                <p:spPr>
                  <a:xfrm>
                    <a:off x="9482345" y="9905977"/>
                    <a:ext cx="28" cy="29"/>
                  </a:xfrm>
                  <a:custGeom>
                    <a:rect b="b" l="l" r="r" t="t"/>
                    <a:pathLst>
                      <a:path extrusionOk="0" h="29" w="28">
                        <a:moveTo>
                          <a:pt x="29" y="30"/>
                        </a:moveTo>
                        <a:cubicBezTo>
                          <a:pt x="29" y="4"/>
                          <a:pt x="-36" y="-22"/>
                          <a:pt x="29" y="30"/>
                        </a:cubicBezTo>
                        <a:lnTo>
                          <a:pt x="29" y="3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63" name="Google Shape;6863;p40"/>
                  <p:cNvSpPr/>
                  <p:nvPr/>
                </p:nvSpPr>
                <p:spPr>
                  <a:xfrm>
                    <a:off x="9439610" y="9904197"/>
                    <a:ext cx="66144" cy="74309"/>
                  </a:xfrm>
                  <a:custGeom>
                    <a:rect b="b" l="l" r="r" t="t"/>
                    <a:pathLst>
                      <a:path extrusionOk="0" h="74309" w="66144">
                        <a:moveTo>
                          <a:pt x="66023" y="36616"/>
                        </a:moveTo>
                        <a:cubicBezTo>
                          <a:pt x="63146" y="2457"/>
                          <a:pt x="31854" y="-3173"/>
                          <a:pt x="45679" y="3454"/>
                        </a:cubicBezTo>
                        <a:cubicBezTo>
                          <a:pt x="35339" y="-1762"/>
                          <a:pt x="25271" y="-934"/>
                          <a:pt x="16214" y="5020"/>
                        </a:cubicBezTo>
                        <a:cubicBezTo>
                          <a:pt x="-19031" y="28643"/>
                          <a:pt x="9424" y="86800"/>
                          <a:pt x="42298" y="71902"/>
                        </a:cubicBezTo>
                        <a:cubicBezTo>
                          <a:pt x="70597" y="58893"/>
                          <a:pt x="65660" y="32021"/>
                          <a:pt x="66023" y="3661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6864" name="Google Shape;6864;p40"/>
            <p:cNvSpPr/>
            <p:nvPr/>
          </p:nvSpPr>
          <p:spPr>
            <a:xfrm rot="-103101">
              <a:off x="2786351" y="4571795"/>
              <a:ext cx="594249" cy="689136"/>
            </a:xfrm>
            <a:custGeom>
              <a:rect b="b" l="l" r="r" t="t"/>
              <a:pathLst>
                <a:path extrusionOk="0" h="1377652" w="1187963">
                  <a:moveTo>
                    <a:pt x="805922" y="1101390"/>
                  </a:moveTo>
                  <a:cubicBezTo>
                    <a:pt x="885598" y="1178484"/>
                    <a:pt x="972323" y="1248019"/>
                    <a:pt x="1065333" y="1308390"/>
                  </a:cubicBezTo>
                  <a:cubicBezTo>
                    <a:pt x="1112822" y="1339222"/>
                    <a:pt x="1158394" y="1366482"/>
                    <a:pt x="1187963" y="1377653"/>
                  </a:cubicBezTo>
                  <a:cubicBezTo>
                    <a:pt x="1089188" y="1271292"/>
                    <a:pt x="1058569" y="1112599"/>
                    <a:pt x="1010522" y="968429"/>
                  </a:cubicBezTo>
                  <a:cubicBezTo>
                    <a:pt x="951475" y="789686"/>
                    <a:pt x="993677" y="618631"/>
                    <a:pt x="942365" y="608069"/>
                  </a:cubicBezTo>
                  <a:cubicBezTo>
                    <a:pt x="525481" y="522833"/>
                    <a:pt x="192653" y="361875"/>
                    <a:pt x="0" y="0"/>
                  </a:cubicBezTo>
                  <a:cubicBezTo>
                    <a:pt x="10664" y="43505"/>
                    <a:pt x="26680" y="93766"/>
                    <a:pt x="47671" y="148442"/>
                  </a:cubicBezTo>
                  <a:cubicBezTo>
                    <a:pt x="137195" y="381627"/>
                    <a:pt x="278769" y="591358"/>
                    <a:pt x="458361" y="765105"/>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865" name="Google Shape;6865;p40"/>
          <p:cNvSpPr txBox="1"/>
          <p:nvPr/>
        </p:nvSpPr>
        <p:spPr>
          <a:xfrm>
            <a:off x="429750" y="417475"/>
            <a:ext cx="4278300" cy="2078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2000"/>
              <a:buFont typeface="Arial"/>
              <a:buNone/>
            </a:pPr>
            <a:r>
              <a:rPr b="0" i="0" lang="nl" sz="2000" u="none" cap="none" strike="noStrike">
                <a:solidFill>
                  <a:srgbClr val="000000"/>
                </a:solidFill>
                <a:latin typeface="Mali Medium"/>
                <a:ea typeface="Mali Medium"/>
                <a:cs typeface="Mali Medium"/>
                <a:sym typeface="Mali Medium"/>
              </a:rPr>
              <a:t>Hoewel vaak verward, zijn gelijkheid en </a:t>
            </a:r>
            <a:r>
              <a:rPr lang="nl" sz="2000">
                <a:latin typeface="Mali Medium"/>
                <a:ea typeface="Mali Medium"/>
                <a:cs typeface="Mali Medium"/>
                <a:sym typeface="Mali Medium"/>
              </a:rPr>
              <a:t>rechtvaardigheid volledig </a:t>
            </a:r>
            <a:r>
              <a:rPr b="0" i="0" lang="nl" sz="2000" u="none" cap="none" strike="noStrike">
                <a:solidFill>
                  <a:srgbClr val="000000"/>
                </a:solidFill>
                <a:latin typeface="Mali Medium"/>
                <a:ea typeface="Mali Medium"/>
                <a:cs typeface="Mali Medium"/>
                <a:sym typeface="Mali Medium"/>
              </a:rPr>
              <a:t>verschillende concepten. Beide zijn echter noodzakelijk om een </a:t>
            </a:r>
            <a:r>
              <a:rPr b="0" i="0" lang="nl" sz="2000" u="none" cap="none" strike="noStrike">
                <a:solidFill>
                  <a:srgbClr val="000000"/>
                </a:solidFill>
                <a:latin typeface="Mali Medium"/>
                <a:ea typeface="Mali Medium"/>
                <a:cs typeface="Mali Medium"/>
                <a:sym typeface="Mali Medium"/>
              </a:rPr>
              <a:t>werkelijk </a:t>
            </a:r>
            <a:r>
              <a:rPr b="0" i="0" lang="nl" sz="2000" u="none" cap="none" strike="noStrike">
                <a:solidFill>
                  <a:srgbClr val="000000"/>
                </a:solidFill>
                <a:latin typeface="Mali Medium"/>
                <a:ea typeface="Mali Medium"/>
                <a:cs typeface="Mali Medium"/>
                <a:sym typeface="Mali Medium"/>
              </a:rPr>
              <a:t>eerlijke samenleving op te bouwen.</a:t>
            </a:r>
            <a:endParaRPr b="0" i="0" sz="500" u="none" cap="none" strike="noStrike">
              <a:solidFill>
                <a:schemeClr val="dk1"/>
              </a:solidFill>
              <a:latin typeface="Mali Medium"/>
              <a:ea typeface="Mali Medium"/>
              <a:cs typeface="Mali Medium"/>
              <a:sym typeface="Mali Medium"/>
            </a:endParaRPr>
          </a:p>
        </p:txBody>
      </p:sp>
      <p:grpSp>
        <p:nvGrpSpPr>
          <p:cNvPr id="6866" name="Google Shape;6866;p40"/>
          <p:cNvGrpSpPr/>
          <p:nvPr/>
        </p:nvGrpSpPr>
        <p:grpSpPr>
          <a:xfrm>
            <a:off x="1054450" y="4169238"/>
            <a:ext cx="1177753" cy="401431"/>
            <a:chOff x="7820300" y="8080841"/>
            <a:chExt cx="2706857" cy="922617"/>
          </a:xfrm>
        </p:grpSpPr>
        <p:grpSp>
          <p:nvGrpSpPr>
            <p:cNvPr id="6867" name="Google Shape;6867;p40"/>
            <p:cNvGrpSpPr/>
            <p:nvPr/>
          </p:nvGrpSpPr>
          <p:grpSpPr>
            <a:xfrm>
              <a:off x="7820300" y="8080841"/>
              <a:ext cx="2706857" cy="922617"/>
              <a:chOff x="7820300" y="8080841"/>
              <a:chExt cx="2706857" cy="922617"/>
            </a:xfrm>
          </p:grpSpPr>
          <p:sp>
            <p:nvSpPr>
              <p:cNvPr id="6868" name="Google Shape;6868;p40"/>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69" name="Google Shape;6869;p40"/>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0" name="Google Shape;6870;p40"/>
              <p:cNvSpPr/>
              <p:nvPr/>
            </p:nvSpPr>
            <p:spPr>
              <a:xfrm>
                <a:off x="9434084" y="8099288"/>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1" name="Google Shape;6871;p40"/>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72" name="Google Shape;6872;p40"/>
            <p:cNvGrpSpPr/>
            <p:nvPr/>
          </p:nvGrpSpPr>
          <p:grpSpPr>
            <a:xfrm>
              <a:off x="7820300" y="8080841"/>
              <a:ext cx="2706857" cy="922617"/>
              <a:chOff x="7820300" y="8080841"/>
              <a:chExt cx="2706857" cy="922617"/>
            </a:xfrm>
          </p:grpSpPr>
          <p:sp>
            <p:nvSpPr>
              <p:cNvPr id="6873" name="Google Shape;6873;p40"/>
              <p:cNvSpPr/>
              <p:nvPr/>
            </p:nvSpPr>
            <p:spPr>
              <a:xfrm>
                <a:off x="9397189" y="8101562"/>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4" name="Google Shape;6874;p40"/>
              <p:cNvSpPr/>
              <p:nvPr/>
            </p:nvSpPr>
            <p:spPr>
              <a:xfrm>
                <a:off x="9362622" y="8103576"/>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5" name="Google Shape;6875;p40"/>
              <p:cNvSpPr/>
              <p:nvPr/>
            </p:nvSpPr>
            <p:spPr>
              <a:xfrm>
                <a:off x="9434084" y="8099288"/>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76" name="Google Shape;6876;p40"/>
              <p:cNvSpPr/>
              <p:nvPr/>
            </p:nvSpPr>
            <p:spPr>
              <a:xfrm>
                <a:off x="7820300" y="8080841"/>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877" name="Google Shape;6877;p40"/>
          <p:cNvGrpSpPr/>
          <p:nvPr/>
        </p:nvGrpSpPr>
        <p:grpSpPr>
          <a:xfrm>
            <a:off x="4874998" y="417565"/>
            <a:ext cx="3830908" cy="2078135"/>
            <a:chOff x="14756420" y="2238660"/>
            <a:chExt cx="2502880" cy="853093"/>
          </a:xfrm>
        </p:grpSpPr>
        <p:grpSp>
          <p:nvGrpSpPr>
            <p:cNvPr id="6878" name="Google Shape;6878;p40"/>
            <p:cNvGrpSpPr/>
            <p:nvPr/>
          </p:nvGrpSpPr>
          <p:grpSpPr>
            <a:xfrm>
              <a:off x="14756420" y="2238660"/>
              <a:ext cx="2502880" cy="853093"/>
              <a:chOff x="14756420" y="2238660"/>
              <a:chExt cx="2502880" cy="853093"/>
            </a:xfrm>
          </p:grpSpPr>
          <p:sp>
            <p:nvSpPr>
              <p:cNvPr id="6879" name="Google Shape;6879;p40"/>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0" name="Google Shape;6880;p40"/>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1" name="Google Shape;6881;p40"/>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2" name="Google Shape;6882;p40"/>
              <p:cNvSpPr/>
              <p:nvPr/>
            </p:nvSpPr>
            <p:spPr>
              <a:xfrm>
                <a:off x="14756420" y="2238660"/>
                <a:ext cx="2502880" cy="853093"/>
              </a:xfrm>
              <a:custGeom>
                <a:rect b="b" l="l" r="r" t="t"/>
                <a:pathLst>
                  <a:path extrusionOk="0" h="853093" w="2502880">
                    <a:moveTo>
                      <a:pt x="2475203" y="13508"/>
                    </a:moveTo>
                    <a:cubicBezTo>
                      <a:pt x="2110923" y="-9508"/>
                      <a:pt x="1564674" y="-4577"/>
                      <a:pt x="1199384" y="39674"/>
                    </a:cubicBezTo>
                    <a:cubicBezTo>
                      <a:pt x="1190984" y="40194"/>
                      <a:pt x="37251" y="85161"/>
                      <a:pt x="16612" y="87038"/>
                    </a:cubicBezTo>
                    <a:cubicBezTo>
                      <a:pt x="-20586" y="88325"/>
                      <a:pt x="6680" y="124752"/>
                      <a:pt x="78493" y="228596"/>
                    </a:cubicBezTo>
                    <a:cubicBezTo>
                      <a:pt x="17288" y="366295"/>
                      <a:pt x="-22263" y="312723"/>
                      <a:pt x="90562" y="421018"/>
                    </a:cubicBezTo>
                    <a:cubicBezTo>
                      <a:pt x="95938" y="426955"/>
                      <a:pt x="103707" y="431340"/>
                      <a:pt x="107431" y="438518"/>
                    </a:cubicBezTo>
                    <a:cubicBezTo>
                      <a:pt x="109669" y="464753"/>
                      <a:pt x="35343" y="606697"/>
                      <a:pt x="33321" y="620022"/>
                    </a:cubicBezTo>
                    <a:cubicBezTo>
                      <a:pt x="37656" y="645686"/>
                      <a:pt x="75855" y="638193"/>
                      <a:pt x="138637" y="674405"/>
                    </a:cubicBezTo>
                    <a:cubicBezTo>
                      <a:pt x="94176" y="818961"/>
                      <a:pt x="27414" y="847309"/>
                      <a:pt x="109604" y="852920"/>
                    </a:cubicBezTo>
                    <a:cubicBezTo>
                      <a:pt x="132275" y="854467"/>
                      <a:pt x="340615" y="845226"/>
                      <a:pt x="343894" y="842528"/>
                    </a:cubicBezTo>
                    <a:cubicBezTo>
                      <a:pt x="548254" y="826710"/>
                      <a:pt x="540029" y="838093"/>
                      <a:pt x="733667" y="841892"/>
                    </a:cubicBezTo>
                    <a:cubicBezTo>
                      <a:pt x="1058657" y="847564"/>
                      <a:pt x="2057186" y="783050"/>
                      <a:pt x="2057557" y="783030"/>
                    </a:cubicBezTo>
                    <a:cubicBezTo>
                      <a:pt x="2606784" y="813375"/>
                      <a:pt x="2520680" y="843930"/>
                      <a:pt x="2434326" y="679110"/>
                    </a:cubicBezTo>
                    <a:cubicBezTo>
                      <a:pt x="2457933" y="652910"/>
                      <a:pt x="2501178" y="624582"/>
                      <a:pt x="2496352" y="585597"/>
                    </a:cubicBezTo>
                    <a:cubicBezTo>
                      <a:pt x="2471263" y="532121"/>
                      <a:pt x="2437154" y="482133"/>
                      <a:pt x="2417081" y="426324"/>
                    </a:cubicBezTo>
                    <a:cubicBezTo>
                      <a:pt x="2430587" y="384055"/>
                      <a:pt x="2491637" y="315972"/>
                      <a:pt x="2490481" y="288180"/>
                    </a:cubicBezTo>
                    <a:cubicBezTo>
                      <a:pt x="2473246" y="236205"/>
                      <a:pt x="2430016" y="188430"/>
                      <a:pt x="2430231" y="161474"/>
                    </a:cubicBezTo>
                    <a:cubicBezTo>
                      <a:pt x="2472710" y="103938"/>
                      <a:pt x="2541785" y="10835"/>
                      <a:pt x="2475203" y="1350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83" name="Google Shape;6883;p40"/>
            <p:cNvGrpSpPr/>
            <p:nvPr/>
          </p:nvGrpSpPr>
          <p:grpSpPr>
            <a:xfrm>
              <a:off x="16182520" y="2255717"/>
              <a:ext cx="66084" cy="3970"/>
              <a:chOff x="16182520" y="2255717"/>
              <a:chExt cx="66084" cy="3970"/>
            </a:xfrm>
          </p:grpSpPr>
          <p:sp>
            <p:nvSpPr>
              <p:cNvPr id="6884" name="Google Shape;6884;p40"/>
              <p:cNvSpPr/>
              <p:nvPr/>
            </p:nvSpPr>
            <p:spPr>
              <a:xfrm>
                <a:off x="16214481" y="2257820"/>
                <a:ext cx="465" cy="54"/>
              </a:xfrm>
              <a:custGeom>
                <a:rect b="b" l="l" r="r" t="t"/>
                <a:pathLst>
                  <a:path extrusionOk="0" h="54" w="465">
                    <a:moveTo>
                      <a:pt x="0" y="40"/>
                    </a:moveTo>
                    <a:cubicBezTo>
                      <a:pt x="335" y="65"/>
                      <a:pt x="135" y="60"/>
                      <a:pt x="465" y="0"/>
                    </a:cubicBezTo>
                    <a:cubicBezTo>
                      <a:pt x="325" y="25"/>
                      <a:pt x="145" y="15"/>
                      <a:pt x="0" y="4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5" name="Google Shape;6885;p40"/>
              <p:cNvSpPr/>
              <p:nvPr/>
            </p:nvSpPr>
            <p:spPr>
              <a:xfrm>
                <a:off x="16182520" y="2259682"/>
                <a:ext cx="65" cy="5"/>
              </a:xfrm>
              <a:custGeom>
                <a:rect b="b" l="l" r="r" t="t"/>
                <a:pathLst>
                  <a:path extrusionOk="0" h="5" w="65">
                    <a:moveTo>
                      <a:pt x="65" y="0"/>
                    </a:moveTo>
                    <a:cubicBezTo>
                      <a:pt x="40" y="0"/>
                      <a:pt x="20" y="0"/>
                      <a:pt x="0" y="5"/>
                    </a:cubicBezTo>
                    <a:cubicBezTo>
                      <a:pt x="10" y="5"/>
                      <a:pt x="50" y="0"/>
                      <a:pt x="65" y="0"/>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86" name="Google Shape;6886;p40"/>
              <p:cNvSpPr/>
              <p:nvPr/>
            </p:nvSpPr>
            <p:spPr>
              <a:xfrm>
                <a:off x="16248595" y="2255717"/>
                <a:ext cx="9" cy="5"/>
              </a:xfrm>
              <a:custGeom>
                <a:rect b="b" l="l" r="r" t="t"/>
                <a:pathLst>
                  <a:path extrusionOk="0" h="5" w="9">
                    <a:moveTo>
                      <a:pt x="10" y="0"/>
                    </a:moveTo>
                    <a:lnTo>
                      <a:pt x="0" y="5"/>
                    </a:lnTo>
                    <a:lnTo>
                      <a:pt x="10" y="0"/>
                    </a:ln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6887" name="Google Shape;6887;p40"/>
          <p:cNvSpPr txBox="1"/>
          <p:nvPr/>
        </p:nvSpPr>
        <p:spPr>
          <a:xfrm>
            <a:off x="5229650" y="680100"/>
            <a:ext cx="3249900" cy="33195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0"/>
              </a:spcBef>
              <a:spcAft>
                <a:spcPts val="0"/>
              </a:spcAft>
              <a:buClr>
                <a:srgbClr val="000000"/>
              </a:buClr>
              <a:buSzPts val="1900"/>
              <a:buFont typeface="Arial"/>
              <a:buNone/>
            </a:pPr>
            <a:r>
              <a:rPr b="1" i="0" lang="nl" sz="1900" u="none" cap="none" strike="noStrike">
                <a:solidFill>
                  <a:schemeClr val="lt1"/>
                </a:solidFill>
                <a:latin typeface="Nunito"/>
                <a:ea typeface="Nunito"/>
                <a:cs typeface="Nunito"/>
                <a:sym typeface="Nunito"/>
              </a:rPr>
              <a:t>Gelijkheid </a:t>
            </a:r>
            <a:r>
              <a:rPr b="0" i="0" lang="nl" sz="1900" u="none" cap="none" strike="noStrike">
                <a:solidFill>
                  <a:schemeClr val="lt1"/>
                </a:solidFill>
                <a:latin typeface="Nunito Medium"/>
                <a:ea typeface="Nunito Medium"/>
                <a:cs typeface="Nunito Medium"/>
                <a:sym typeface="Nunito Medium"/>
              </a:rPr>
              <a:t>betekent dat iedereen op precies dezelfde manier wordt behandeld, ongeacht de behoefte of individuele verschillen.</a:t>
            </a:r>
            <a:endParaRPr b="0" i="0" sz="1900" u="none" cap="none" strike="noStrike">
              <a:solidFill>
                <a:schemeClr val="lt1"/>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900"/>
              <a:buFont typeface="Arial"/>
              <a:buNone/>
            </a:pPr>
            <a:r>
              <a:t/>
            </a:r>
            <a:endParaRPr b="0" i="0" sz="1900" u="none" cap="none" strike="noStrike">
              <a:solidFill>
                <a:schemeClr val="lt1"/>
              </a:solidFill>
              <a:latin typeface="Nunito Medium"/>
              <a:ea typeface="Nunito Medium"/>
              <a:cs typeface="Nunito Medium"/>
              <a:sym typeface="Nunito Medium"/>
            </a:endParaRPr>
          </a:p>
          <a:p>
            <a:pPr indent="0" lvl="0" marL="0" marR="0" rtl="0" algn="l">
              <a:lnSpc>
                <a:spcPct val="115000"/>
              </a:lnSpc>
              <a:spcBef>
                <a:spcPts val="0"/>
              </a:spcBef>
              <a:spcAft>
                <a:spcPts val="0"/>
              </a:spcAft>
              <a:buClr>
                <a:srgbClr val="000000"/>
              </a:buClr>
              <a:buSzPts val="1900"/>
              <a:buFont typeface="Arial"/>
              <a:buNone/>
            </a:pPr>
            <a:r>
              <a:t/>
            </a:r>
            <a:endParaRPr b="1" sz="1900">
              <a:solidFill>
                <a:schemeClr val="lt1"/>
              </a:solidFill>
              <a:latin typeface="Nunito"/>
              <a:ea typeface="Nunito"/>
              <a:cs typeface="Nunito"/>
              <a:sym typeface="Nunito"/>
            </a:endParaRPr>
          </a:p>
          <a:p>
            <a:pPr indent="0" lvl="0" marL="0" marR="0" rtl="0" algn="l">
              <a:lnSpc>
                <a:spcPct val="115000"/>
              </a:lnSpc>
              <a:spcBef>
                <a:spcPts val="0"/>
              </a:spcBef>
              <a:spcAft>
                <a:spcPts val="0"/>
              </a:spcAft>
              <a:buClr>
                <a:srgbClr val="000000"/>
              </a:buClr>
              <a:buSzPts val="1900"/>
              <a:buFont typeface="Arial"/>
              <a:buNone/>
            </a:pPr>
            <a:r>
              <a:rPr b="1" lang="nl" sz="1900">
                <a:solidFill>
                  <a:schemeClr val="lt1"/>
                </a:solidFill>
                <a:latin typeface="Nunito"/>
                <a:ea typeface="Nunito"/>
                <a:cs typeface="Nunito"/>
                <a:sym typeface="Nunito"/>
              </a:rPr>
              <a:t>Rechtvaardigheid </a:t>
            </a:r>
            <a:r>
              <a:rPr b="0" i="0" lang="nl" sz="1900" u="none" cap="none" strike="noStrike">
                <a:solidFill>
                  <a:schemeClr val="lt1"/>
                </a:solidFill>
                <a:latin typeface="Nunito Medium"/>
                <a:ea typeface="Nunito Medium"/>
                <a:cs typeface="Nunito Medium"/>
                <a:sym typeface="Nunito Medium"/>
              </a:rPr>
              <a:t>betekent dat iedereen krijgt wat hij of zij nodig heeft om te gedijen.</a:t>
            </a:r>
            <a:endParaRPr b="0" i="0" sz="1900" u="none" cap="none" strike="noStrike">
              <a:solidFill>
                <a:schemeClr val="lt1"/>
              </a:solidFill>
              <a:latin typeface="Nunito Medium"/>
              <a:ea typeface="Nunito Medium"/>
              <a:cs typeface="Nunito Medium"/>
              <a:sym typeface="Nunito Medium"/>
            </a:endParaRPr>
          </a:p>
        </p:txBody>
      </p:sp>
      <p:pic>
        <p:nvPicPr>
          <p:cNvPr id="6888" name="Google Shape;6888;p40"/>
          <p:cNvPicPr preferRelativeResize="0"/>
          <p:nvPr/>
        </p:nvPicPr>
        <p:blipFill rotWithShape="1">
          <a:blip r:embed="rId3">
            <a:alphaModFix/>
          </a:blip>
          <a:srcRect b="0" l="0" r="0" t="0"/>
          <a:stretch/>
        </p:blipFill>
        <p:spPr>
          <a:xfrm>
            <a:off x="2665987" y="2833500"/>
            <a:ext cx="1824625" cy="1824625"/>
          </a:xfrm>
          <a:prstGeom prst="rect">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6892" name="Shape 6892"/>
        <p:cNvGrpSpPr/>
        <p:nvPr/>
      </p:nvGrpSpPr>
      <p:grpSpPr>
        <a:xfrm>
          <a:off x="0" y="0"/>
          <a:ext cx="0" cy="0"/>
          <a:chOff x="0" y="0"/>
          <a:chExt cx="0" cy="0"/>
        </a:xfrm>
      </p:grpSpPr>
      <p:grpSp>
        <p:nvGrpSpPr>
          <p:cNvPr id="6893" name="Google Shape;6893;p41"/>
          <p:cNvGrpSpPr/>
          <p:nvPr/>
        </p:nvGrpSpPr>
        <p:grpSpPr>
          <a:xfrm>
            <a:off x="2493730" y="1276638"/>
            <a:ext cx="2306412" cy="3504912"/>
            <a:chOff x="2265130" y="1124238"/>
            <a:chExt cx="2306412" cy="3504912"/>
          </a:xfrm>
        </p:grpSpPr>
        <p:sp>
          <p:nvSpPr>
            <p:cNvPr id="6894" name="Google Shape;6894;p41"/>
            <p:cNvSpPr/>
            <p:nvPr/>
          </p:nvSpPr>
          <p:spPr>
            <a:xfrm>
              <a:off x="2265130" y="1124238"/>
              <a:ext cx="2306412" cy="3504912"/>
            </a:xfrm>
            <a:custGeom>
              <a:rect b="b" l="l" r="r" t="t"/>
              <a:pathLst>
                <a:path extrusionOk="0" h="7009824" w="4612825">
                  <a:moveTo>
                    <a:pt x="4610753" y="6958204"/>
                  </a:moveTo>
                  <a:cubicBezTo>
                    <a:pt x="4612268" y="6983902"/>
                    <a:pt x="4836840" y="6972953"/>
                    <a:pt x="130994" y="7009824"/>
                  </a:cubicBezTo>
                  <a:cubicBezTo>
                    <a:pt x="46881" y="7009824"/>
                    <a:pt x="30375" y="1044112"/>
                    <a:pt x="0" y="132624"/>
                  </a:cubicBezTo>
                  <a:cubicBezTo>
                    <a:pt x="0" y="67152"/>
                    <a:pt x="737806" y="89345"/>
                    <a:pt x="982348" y="77317"/>
                  </a:cubicBezTo>
                  <a:cubicBezTo>
                    <a:pt x="2635946" y="-3997"/>
                    <a:pt x="3468439" y="-34897"/>
                    <a:pt x="4489253" y="52740"/>
                  </a:cubicBezTo>
                  <a:cubicBezTo>
                    <a:pt x="4561446" y="58937"/>
                    <a:pt x="4416948" y="2653638"/>
                    <a:pt x="4610753" y="695820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5" name="Google Shape;6895;p41"/>
            <p:cNvSpPr/>
            <p:nvPr/>
          </p:nvSpPr>
          <p:spPr>
            <a:xfrm>
              <a:off x="2362614" y="1232439"/>
              <a:ext cx="2108451" cy="3288500"/>
            </a:xfrm>
            <a:custGeom>
              <a:rect b="b" l="l" r="r" t="t"/>
              <a:pathLst>
                <a:path extrusionOk="0" h="6577000" w="4216902">
                  <a:moveTo>
                    <a:pt x="0" y="92673"/>
                  </a:moveTo>
                  <a:cubicBezTo>
                    <a:pt x="165015" y="78247"/>
                    <a:pt x="334559" y="80742"/>
                    <a:pt x="524382" y="81093"/>
                  </a:cubicBezTo>
                  <a:cubicBezTo>
                    <a:pt x="1174597" y="81093"/>
                    <a:pt x="2693835" y="-68161"/>
                    <a:pt x="4123856" y="38305"/>
                  </a:cubicBezTo>
                  <a:cubicBezTo>
                    <a:pt x="4165562" y="2944677"/>
                    <a:pt x="4045030" y="2773819"/>
                    <a:pt x="4216903" y="6544867"/>
                  </a:cubicBezTo>
                  <a:cubicBezTo>
                    <a:pt x="2306337" y="6560303"/>
                    <a:pt x="2443095" y="6558369"/>
                    <a:pt x="104041" y="6577000"/>
                  </a:cubicBezTo>
                  <a:cubicBezTo>
                    <a:pt x="10293" y="3752153"/>
                    <a:pt x="30094" y="1277137"/>
                    <a:pt x="0" y="92673"/>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6" name="Google Shape;6896;p41"/>
            <p:cNvSpPr/>
            <p:nvPr/>
          </p:nvSpPr>
          <p:spPr>
            <a:xfrm>
              <a:off x="2363789" y="1231267"/>
              <a:ext cx="2104293" cy="3289723"/>
            </a:xfrm>
            <a:custGeom>
              <a:rect b="b" l="l" r="r" t="t"/>
              <a:pathLst>
                <a:path extrusionOk="0" h="6579445" w="4208586">
                  <a:moveTo>
                    <a:pt x="4179941" y="6413059"/>
                  </a:moveTo>
                  <a:cubicBezTo>
                    <a:pt x="4214117" y="6413059"/>
                    <a:pt x="4208550" y="6416395"/>
                    <a:pt x="4207806" y="6400020"/>
                  </a:cubicBezTo>
                  <a:cubicBezTo>
                    <a:pt x="4183574" y="6400048"/>
                    <a:pt x="4174851" y="6400020"/>
                    <a:pt x="4148066" y="6400062"/>
                  </a:cubicBezTo>
                  <a:cubicBezTo>
                    <a:pt x="4149342" y="6099719"/>
                    <a:pt x="4122838" y="6145339"/>
                    <a:pt x="4196097" y="6145508"/>
                  </a:cubicBezTo>
                  <a:cubicBezTo>
                    <a:pt x="4195368" y="6129722"/>
                    <a:pt x="4199336" y="6132469"/>
                    <a:pt x="4179941" y="6132469"/>
                  </a:cubicBezTo>
                  <a:cubicBezTo>
                    <a:pt x="4135318" y="6132469"/>
                    <a:pt x="4144350" y="6172313"/>
                    <a:pt x="4140381" y="5918852"/>
                  </a:cubicBezTo>
                  <a:cubicBezTo>
                    <a:pt x="4139638" y="5870750"/>
                    <a:pt x="4129527" y="5878868"/>
                    <a:pt x="4179941" y="5878868"/>
                  </a:cubicBezTo>
                  <a:cubicBezTo>
                    <a:pt x="4186869" y="5878868"/>
                    <a:pt x="4185537" y="5881490"/>
                    <a:pt x="4184990" y="5865858"/>
                  </a:cubicBezTo>
                  <a:cubicBezTo>
                    <a:pt x="4124759" y="5865858"/>
                    <a:pt x="4140984" y="5891388"/>
                    <a:pt x="4138404" y="5727343"/>
                  </a:cubicBezTo>
                  <a:cubicBezTo>
                    <a:pt x="4136132" y="5587722"/>
                    <a:pt x="4123118" y="5610546"/>
                    <a:pt x="4176660" y="5610560"/>
                  </a:cubicBezTo>
                  <a:cubicBezTo>
                    <a:pt x="4176127" y="5593161"/>
                    <a:pt x="4183461" y="5597634"/>
                    <a:pt x="4136286" y="5597480"/>
                  </a:cubicBezTo>
                  <a:cubicBezTo>
                    <a:pt x="4133538" y="5429047"/>
                    <a:pt x="4135501" y="5542789"/>
                    <a:pt x="4132963" y="5343009"/>
                  </a:cubicBezTo>
                  <a:cubicBezTo>
                    <a:pt x="4175271" y="5342911"/>
                    <a:pt x="4168919" y="5347299"/>
                    <a:pt x="4168428" y="5329943"/>
                  </a:cubicBezTo>
                  <a:cubicBezTo>
                    <a:pt x="4126035" y="5329957"/>
                    <a:pt x="4129050" y="5372857"/>
                    <a:pt x="4127858" y="5074392"/>
                  </a:cubicBezTo>
                  <a:cubicBezTo>
                    <a:pt x="4168106" y="5074841"/>
                    <a:pt x="4161487" y="5077869"/>
                    <a:pt x="4161052" y="5061592"/>
                  </a:cubicBezTo>
                  <a:cubicBezTo>
                    <a:pt x="4122810" y="5061466"/>
                    <a:pt x="4127816" y="5062518"/>
                    <a:pt x="4127802" y="5057498"/>
                  </a:cubicBezTo>
                  <a:cubicBezTo>
                    <a:pt x="4127620" y="4997438"/>
                    <a:pt x="4127353" y="4990120"/>
                    <a:pt x="4124464" y="4806869"/>
                  </a:cubicBezTo>
                  <a:cubicBezTo>
                    <a:pt x="4160098" y="4807248"/>
                    <a:pt x="4154236" y="4810304"/>
                    <a:pt x="4153788" y="4794055"/>
                  </a:cubicBezTo>
                  <a:cubicBezTo>
                    <a:pt x="4112418" y="4793887"/>
                    <a:pt x="4124759" y="4826356"/>
                    <a:pt x="4120874" y="4579050"/>
                  </a:cubicBezTo>
                  <a:cubicBezTo>
                    <a:pt x="4120117" y="4530991"/>
                    <a:pt x="4113442" y="4539318"/>
                    <a:pt x="4146664" y="4539683"/>
                  </a:cubicBezTo>
                  <a:cubicBezTo>
                    <a:pt x="4146187" y="4523055"/>
                    <a:pt x="4151530" y="4526967"/>
                    <a:pt x="4120075" y="4526182"/>
                  </a:cubicBezTo>
                  <a:cubicBezTo>
                    <a:pt x="4116794" y="4303395"/>
                    <a:pt x="4117775" y="4358927"/>
                    <a:pt x="4114452" y="4270155"/>
                  </a:cubicBezTo>
                  <a:cubicBezTo>
                    <a:pt x="4143354" y="4269987"/>
                    <a:pt x="4138614" y="4273477"/>
                    <a:pt x="4138081" y="4257032"/>
                  </a:cubicBezTo>
                  <a:cubicBezTo>
                    <a:pt x="4108309" y="4257131"/>
                    <a:pt x="4113736" y="4269342"/>
                    <a:pt x="4112587" y="4196300"/>
                  </a:cubicBezTo>
                  <a:cubicBezTo>
                    <a:pt x="4108968" y="3964512"/>
                    <a:pt x="4102546" y="4002365"/>
                    <a:pt x="4129345" y="4001987"/>
                  </a:cubicBezTo>
                  <a:cubicBezTo>
                    <a:pt x="4128742" y="3985668"/>
                    <a:pt x="4132626" y="3988822"/>
                    <a:pt x="4109922" y="3989257"/>
                  </a:cubicBezTo>
                  <a:cubicBezTo>
                    <a:pt x="4105294" y="3702962"/>
                    <a:pt x="4098759" y="3735501"/>
                    <a:pt x="4120243" y="3735445"/>
                  </a:cubicBezTo>
                  <a:cubicBezTo>
                    <a:pt x="4119823" y="3719056"/>
                    <a:pt x="4123132" y="3722393"/>
                    <a:pt x="4105294" y="3722435"/>
                  </a:cubicBezTo>
                  <a:cubicBezTo>
                    <a:pt x="4100653" y="3434822"/>
                    <a:pt x="4096165" y="3467390"/>
                    <a:pt x="4115868" y="3467221"/>
                  </a:cubicBezTo>
                  <a:cubicBezTo>
                    <a:pt x="4115728" y="3451575"/>
                    <a:pt x="4119388" y="3454141"/>
                    <a:pt x="4101438" y="3454323"/>
                  </a:cubicBezTo>
                  <a:cubicBezTo>
                    <a:pt x="4099517" y="3324978"/>
                    <a:pt x="4101718" y="3311687"/>
                    <a:pt x="4099180" y="3199600"/>
                  </a:cubicBezTo>
                  <a:cubicBezTo>
                    <a:pt x="4118588" y="3199600"/>
                    <a:pt x="4115307" y="3202965"/>
                    <a:pt x="4115391" y="3186576"/>
                  </a:cubicBezTo>
                  <a:cubicBezTo>
                    <a:pt x="4093711" y="3186590"/>
                    <a:pt x="4098311" y="3223602"/>
                    <a:pt x="4093500" y="2952462"/>
                  </a:cubicBezTo>
                  <a:cubicBezTo>
                    <a:pt x="4093052" y="2927479"/>
                    <a:pt x="4092280" y="2930759"/>
                    <a:pt x="4095646" y="2930787"/>
                  </a:cubicBezTo>
                  <a:cubicBezTo>
                    <a:pt x="4122067" y="2931040"/>
                    <a:pt x="4117579" y="2934348"/>
                    <a:pt x="4117789" y="2917959"/>
                  </a:cubicBezTo>
                  <a:cubicBezTo>
                    <a:pt x="4086938" y="2917735"/>
                    <a:pt x="4090584" y="2942157"/>
                    <a:pt x="4091355" y="2760981"/>
                  </a:cubicBezTo>
                  <a:cubicBezTo>
                    <a:pt x="4091720" y="2644155"/>
                    <a:pt x="4081567" y="2663376"/>
                    <a:pt x="4121660" y="2662549"/>
                  </a:cubicBezTo>
                  <a:cubicBezTo>
                    <a:pt x="4121926" y="2646231"/>
                    <a:pt x="4127129" y="2649273"/>
                    <a:pt x="4095548" y="2650184"/>
                  </a:cubicBezTo>
                  <a:cubicBezTo>
                    <a:pt x="4088046" y="2650394"/>
                    <a:pt x="4091103" y="2680298"/>
                    <a:pt x="4085030" y="2395167"/>
                  </a:cubicBezTo>
                  <a:cubicBezTo>
                    <a:pt x="4096768" y="2394956"/>
                    <a:pt x="4110455" y="2394690"/>
                    <a:pt x="4125909" y="2394508"/>
                  </a:cubicBezTo>
                  <a:cubicBezTo>
                    <a:pt x="4126147" y="2378203"/>
                    <a:pt x="4132191" y="2381273"/>
                    <a:pt x="4095604" y="2381960"/>
                  </a:cubicBezTo>
                  <a:cubicBezTo>
                    <a:pt x="4082787" y="2382184"/>
                    <a:pt x="4084778" y="2383362"/>
                    <a:pt x="4084680" y="2378427"/>
                  </a:cubicBezTo>
                  <a:cubicBezTo>
                    <a:pt x="4078481" y="2095665"/>
                    <a:pt x="4076448" y="2127601"/>
                    <a:pt x="4095660" y="2127798"/>
                  </a:cubicBezTo>
                  <a:cubicBezTo>
                    <a:pt x="4135880" y="2128288"/>
                    <a:pt x="4129078" y="2131401"/>
                    <a:pt x="4129205" y="2115096"/>
                  </a:cubicBezTo>
                  <a:cubicBezTo>
                    <a:pt x="4110105" y="2114956"/>
                    <a:pt x="4092393" y="2114731"/>
                    <a:pt x="4080613" y="2114605"/>
                  </a:cubicBezTo>
                  <a:cubicBezTo>
                    <a:pt x="4080136" y="2083075"/>
                    <a:pt x="4077219" y="1860513"/>
                    <a:pt x="4077205" y="1859532"/>
                  </a:cubicBezTo>
                  <a:cubicBezTo>
                    <a:pt x="4101059" y="1859447"/>
                    <a:pt x="4112937" y="1859377"/>
                    <a:pt x="4129835" y="1859335"/>
                  </a:cubicBezTo>
                  <a:cubicBezTo>
                    <a:pt x="4129779" y="1842932"/>
                    <a:pt x="4136763" y="1846255"/>
                    <a:pt x="4095674" y="1846423"/>
                  </a:cubicBezTo>
                  <a:cubicBezTo>
                    <a:pt x="4068356" y="1846535"/>
                    <a:pt x="4079687" y="1882412"/>
                    <a:pt x="4074064" y="1613290"/>
                  </a:cubicBezTo>
                  <a:cubicBezTo>
                    <a:pt x="4073517" y="1586934"/>
                    <a:pt x="4067921" y="1591153"/>
                    <a:pt x="4095604" y="1591672"/>
                  </a:cubicBezTo>
                  <a:cubicBezTo>
                    <a:pt x="4133145" y="1592373"/>
                    <a:pt x="4126933" y="1595471"/>
                    <a:pt x="4126610" y="1579153"/>
                  </a:cubicBezTo>
                  <a:cubicBezTo>
                    <a:pt x="4105673" y="1578900"/>
                    <a:pt x="4093430" y="1578564"/>
                    <a:pt x="4073363" y="1578269"/>
                  </a:cubicBezTo>
                  <a:cubicBezTo>
                    <a:pt x="4068791" y="1338351"/>
                    <a:pt x="4068735" y="1328678"/>
                    <a:pt x="4068651" y="1322887"/>
                  </a:cubicBezTo>
                  <a:cubicBezTo>
                    <a:pt x="4086938" y="1323182"/>
                    <a:pt x="4101340" y="1323588"/>
                    <a:pt x="4119458" y="1323883"/>
                  </a:cubicBezTo>
                  <a:cubicBezTo>
                    <a:pt x="4118855" y="1307410"/>
                    <a:pt x="4124128" y="1310985"/>
                    <a:pt x="4095814" y="1310368"/>
                  </a:cubicBezTo>
                  <a:cubicBezTo>
                    <a:pt x="4058007" y="1309555"/>
                    <a:pt x="4069674" y="1349553"/>
                    <a:pt x="4064879" y="1055070"/>
                  </a:cubicBezTo>
                  <a:cubicBezTo>
                    <a:pt x="4084904" y="1055449"/>
                    <a:pt x="4097203" y="1055897"/>
                    <a:pt x="4114340" y="1056304"/>
                  </a:cubicBezTo>
                  <a:cubicBezTo>
                    <a:pt x="4114241" y="1039873"/>
                    <a:pt x="4117958" y="1043392"/>
                    <a:pt x="4095856" y="1042789"/>
                  </a:cubicBezTo>
                  <a:cubicBezTo>
                    <a:pt x="4051921" y="1041527"/>
                    <a:pt x="4065271" y="1080964"/>
                    <a:pt x="4059311" y="787084"/>
                  </a:cubicBezTo>
                  <a:cubicBezTo>
                    <a:pt x="4081707" y="787463"/>
                    <a:pt x="4093150" y="787968"/>
                    <a:pt x="4115209" y="788500"/>
                  </a:cubicBezTo>
                  <a:cubicBezTo>
                    <a:pt x="4115405" y="772055"/>
                    <a:pt x="4119108" y="775630"/>
                    <a:pt x="4095856" y="774929"/>
                  </a:cubicBezTo>
                  <a:cubicBezTo>
                    <a:pt x="4051711" y="773668"/>
                    <a:pt x="4059115" y="779794"/>
                    <a:pt x="4058694" y="752722"/>
                  </a:cubicBezTo>
                  <a:cubicBezTo>
                    <a:pt x="4054361" y="473927"/>
                    <a:pt x="4046634" y="519547"/>
                    <a:pt x="4095730" y="519421"/>
                  </a:cubicBezTo>
                  <a:cubicBezTo>
                    <a:pt x="4123918" y="519337"/>
                    <a:pt x="4119177" y="522744"/>
                    <a:pt x="4119430" y="506341"/>
                  </a:cubicBezTo>
                  <a:cubicBezTo>
                    <a:pt x="4096894" y="506383"/>
                    <a:pt x="4083291" y="506453"/>
                    <a:pt x="4055889" y="506481"/>
                  </a:cubicBezTo>
                  <a:cubicBezTo>
                    <a:pt x="4053870" y="405371"/>
                    <a:pt x="4052720" y="400380"/>
                    <a:pt x="4052285" y="251926"/>
                  </a:cubicBezTo>
                  <a:cubicBezTo>
                    <a:pt x="4082492" y="252094"/>
                    <a:pt x="4093837" y="252389"/>
                    <a:pt x="4122207" y="252641"/>
                  </a:cubicBezTo>
                  <a:cubicBezTo>
                    <a:pt x="4122291" y="236182"/>
                    <a:pt x="4127578" y="239715"/>
                    <a:pt x="4095800" y="239308"/>
                  </a:cubicBezTo>
                  <a:cubicBezTo>
                    <a:pt x="4038304" y="238621"/>
                    <a:pt x="4053141" y="275984"/>
                    <a:pt x="4049144" y="35925"/>
                  </a:cubicBezTo>
                  <a:cubicBezTo>
                    <a:pt x="4030956" y="34664"/>
                    <a:pt x="4039412" y="9456"/>
                    <a:pt x="4040744" y="238832"/>
                  </a:cubicBezTo>
                  <a:cubicBezTo>
                    <a:pt x="4017759" y="238748"/>
                    <a:pt x="3850305" y="238061"/>
                    <a:pt x="3817041" y="238173"/>
                  </a:cubicBezTo>
                  <a:cubicBezTo>
                    <a:pt x="3811656" y="-2236"/>
                    <a:pt x="3823520" y="21906"/>
                    <a:pt x="3803690" y="20882"/>
                  </a:cubicBezTo>
                  <a:cubicBezTo>
                    <a:pt x="3806229" y="278269"/>
                    <a:pt x="3819719" y="237864"/>
                    <a:pt x="3758927" y="238720"/>
                  </a:cubicBezTo>
                  <a:cubicBezTo>
                    <a:pt x="3696046" y="239603"/>
                    <a:pt x="3694783" y="239154"/>
                    <a:pt x="3590771" y="239421"/>
                  </a:cubicBezTo>
                  <a:cubicBezTo>
                    <a:pt x="3582497" y="239435"/>
                    <a:pt x="3584530" y="248589"/>
                    <a:pt x="3583437" y="178716"/>
                  </a:cubicBezTo>
                  <a:cubicBezTo>
                    <a:pt x="3580562" y="-11615"/>
                    <a:pt x="3585723" y="10788"/>
                    <a:pt x="3569399" y="10199"/>
                  </a:cubicBezTo>
                  <a:cubicBezTo>
                    <a:pt x="3571461" y="146779"/>
                    <a:pt x="3572120" y="193646"/>
                    <a:pt x="3572989" y="239463"/>
                  </a:cubicBezTo>
                  <a:cubicBezTo>
                    <a:pt x="3520668" y="239561"/>
                    <a:pt x="3507976" y="239519"/>
                    <a:pt x="3350632" y="239407"/>
                  </a:cubicBezTo>
                  <a:cubicBezTo>
                    <a:pt x="3344911" y="-22453"/>
                    <a:pt x="3353830" y="4185"/>
                    <a:pt x="3335571" y="3806"/>
                  </a:cubicBezTo>
                  <a:cubicBezTo>
                    <a:pt x="3339456" y="258459"/>
                    <a:pt x="3339357" y="239393"/>
                    <a:pt x="3338362" y="239393"/>
                  </a:cubicBezTo>
                  <a:cubicBezTo>
                    <a:pt x="3253463" y="239393"/>
                    <a:pt x="3254389" y="238131"/>
                    <a:pt x="3170107" y="238131"/>
                  </a:cubicBezTo>
                  <a:cubicBezTo>
                    <a:pt x="3099737" y="238131"/>
                    <a:pt x="3118333" y="283891"/>
                    <a:pt x="3114041" y="1044"/>
                  </a:cubicBezTo>
                  <a:cubicBezTo>
                    <a:pt x="3098419" y="946"/>
                    <a:pt x="3101406" y="-28986"/>
                    <a:pt x="3105739" y="238706"/>
                  </a:cubicBezTo>
                  <a:cubicBezTo>
                    <a:pt x="2987563" y="241117"/>
                    <a:pt x="2997029" y="240150"/>
                    <a:pt x="2883551" y="239266"/>
                  </a:cubicBezTo>
                  <a:cubicBezTo>
                    <a:pt x="2878109" y="-27542"/>
                    <a:pt x="2884448" y="1044"/>
                    <a:pt x="2867522" y="1199"/>
                  </a:cubicBezTo>
                  <a:cubicBezTo>
                    <a:pt x="2872136" y="279699"/>
                    <a:pt x="2886187" y="239098"/>
                    <a:pt x="2833655" y="239098"/>
                  </a:cubicBezTo>
                  <a:cubicBezTo>
                    <a:pt x="2616641" y="239098"/>
                    <a:pt x="2650073" y="258207"/>
                    <a:pt x="2648825" y="178687"/>
                  </a:cubicBezTo>
                  <a:cubicBezTo>
                    <a:pt x="2647366" y="84994"/>
                    <a:pt x="2646848" y="88205"/>
                    <a:pt x="2645459" y="4760"/>
                  </a:cubicBezTo>
                  <a:cubicBezTo>
                    <a:pt x="2629024" y="5124"/>
                    <a:pt x="2633329" y="-24640"/>
                    <a:pt x="2638377" y="239729"/>
                  </a:cubicBezTo>
                  <a:cubicBezTo>
                    <a:pt x="2581919" y="239449"/>
                    <a:pt x="2518813" y="236869"/>
                    <a:pt x="2416147" y="239070"/>
                  </a:cubicBezTo>
                  <a:cubicBezTo>
                    <a:pt x="2415473" y="161640"/>
                    <a:pt x="2413159" y="62675"/>
                    <a:pt x="2412304" y="10886"/>
                  </a:cubicBezTo>
                  <a:cubicBezTo>
                    <a:pt x="2393513" y="11461"/>
                    <a:pt x="2402600" y="-14167"/>
                    <a:pt x="2404661" y="239308"/>
                  </a:cubicBezTo>
                  <a:cubicBezTo>
                    <a:pt x="2304491" y="241383"/>
                    <a:pt x="2254427" y="238874"/>
                    <a:pt x="2181014" y="238621"/>
                  </a:cubicBezTo>
                  <a:cubicBezTo>
                    <a:pt x="2178336" y="119216"/>
                    <a:pt x="2179542" y="99168"/>
                    <a:pt x="2178560" y="18541"/>
                  </a:cubicBezTo>
                  <a:cubicBezTo>
                    <a:pt x="2163008" y="19074"/>
                    <a:pt x="2167285" y="7479"/>
                    <a:pt x="2167524" y="83158"/>
                  </a:cubicBezTo>
                  <a:cubicBezTo>
                    <a:pt x="2167692" y="137049"/>
                    <a:pt x="2168477" y="191221"/>
                    <a:pt x="2169529" y="238607"/>
                  </a:cubicBezTo>
                  <a:cubicBezTo>
                    <a:pt x="2159292" y="238593"/>
                    <a:pt x="1999451" y="238509"/>
                    <a:pt x="1992580" y="238495"/>
                  </a:cubicBezTo>
                  <a:cubicBezTo>
                    <a:pt x="1932307" y="238495"/>
                    <a:pt x="1948125" y="275367"/>
                    <a:pt x="1945896" y="26995"/>
                  </a:cubicBezTo>
                  <a:cubicBezTo>
                    <a:pt x="1930386" y="27584"/>
                    <a:pt x="1934691" y="17405"/>
                    <a:pt x="1934551" y="83115"/>
                  </a:cubicBezTo>
                  <a:cubicBezTo>
                    <a:pt x="1934438" y="135703"/>
                    <a:pt x="1935126" y="187478"/>
                    <a:pt x="1936346" y="238678"/>
                  </a:cubicBezTo>
                  <a:cubicBezTo>
                    <a:pt x="1719668" y="240332"/>
                    <a:pt x="1931423" y="238579"/>
                    <a:pt x="1714746" y="239981"/>
                  </a:cubicBezTo>
                  <a:cubicBezTo>
                    <a:pt x="1714283" y="195679"/>
                    <a:pt x="1713512" y="153382"/>
                    <a:pt x="1711605" y="36262"/>
                  </a:cubicBezTo>
                  <a:cubicBezTo>
                    <a:pt x="1695534" y="36921"/>
                    <a:pt x="1699783" y="15583"/>
                    <a:pt x="1702447" y="178898"/>
                  </a:cubicBezTo>
                  <a:cubicBezTo>
                    <a:pt x="1703681" y="257212"/>
                    <a:pt x="1747519" y="240346"/>
                    <a:pt x="1487943" y="240346"/>
                  </a:cubicBezTo>
                  <a:cubicBezTo>
                    <a:pt x="1478477" y="240346"/>
                    <a:pt x="1483414" y="263562"/>
                    <a:pt x="1477384" y="46188"/>
                  </a:cubicBezTo>
                  <a:cubicBezTo>
                    <a:pt x="1458452" y="47001"/>
                    <a:pt x="1468703" y="18415"/>
                    <a:pt x="1470218" y="240304"/>
                  </a:cubicBezTo>
                  <a:cubicBezTo>
                    <a:pt x="1398712" y="239939"/>
                    <a:pt x="1351999" y="235804"/>
                    <a:pt x="1246598" y="238650"/>
                  </a:cubicBezTo>
                  <a:cubicBezTo>
                    <a:pt x="1245715" y="197292"/>
                    <a:pt x="1245687" y="182319"/>
                    <a:pt x="1243359" y="56660"/>
                  </a:cubicBezTo>
                  <a:cubicBezTo>
                    <a:pt x="1228256" y="57361"/>
                    <a:pt x="1230668" y="28803"/>
                    <a:pt x="1235099" y="238972"/>
                  </a:cubicBezTo>
                  <a:cubicBezTo>
                    <a:pt x="1180323" y="240556"/>
                    <a:pt x="1123107" y="240346"/>
                    <a:pt x="1067560" y="239659"/>
                  </a:cubicBezTo>
                  <a:cubicBezTo>
                    <a:pt x="996952" y="238860"/>
                    <a:pt x="1011915" y="272311"/>
                    <a:pt x="1011031" y="67526"/>
                  </a:cubicBezTo>
                  <a:cubicBezTo>
                    <a:pt x="997246" y="68185"/>
                    <a:pt x="997246" y="41421"/>
                    <a:pt x="1001593" y="239182"/>
                  </a:cubicBezTo>
                  <a:cubicBezTo>
                    <a:pt x="989323" y="239154"/>
                    <a:pt x="996447" y="239168"/>
                    <a:pt x="815249" y="239126"/>
                  </a:cubicBezTo>
                  <a:cubicBezTo>
                    <a:pt x="766840" y="239126"/>
                    <a:pt x="778886" y="267656"/>
                    <a:pt x="776207" y="78741"/>
                  </a:cubicBezTo>
                  <a:cubicBezTo>
                    <a:pt x="759505" y="79484"/>
                    <a:pt x="763965" y="55006"/>
                    <a:pt x="767162" y="239000"/>
                  </a:cubicBezTo>
                  <a:cubicBezTo>
                    <a:pt x="707422" y="238650"/>
                    <a:pt x="698938" y="237836"/>
                    <a:pt x="545380" y="238621"/>
                  </a:cubicBezTo>
                  <a:cubicBezTo>
                    <a:pt x="544258" y="199689"/>
                    <a:pt x="543333" y="143035"/>
                    <a:pt x="543389" y="83298"/>
                  </a:cubicBezTo>
                  <a:cubicBezTo>
                    <a:pt x="528846" y="83326"/>
                    <a:pt x="530880" y="68928"/>
                    <a:pt x="532605" y="178912"/>
                  </a:cubicBezTo>
                  <a:cubicBezTo>
                    <a:pt x="533769" y="254029"/>
                    <a:pt x="545408" y="238762"/>
                    <a:pt x="478923" y="238762"/>
                  </a:cubicBezTo>
                  <a:cubicBezTo>
                    <a:pt x="395609" y="238762"/>
                    <a:pt x="395006" y="240023"/>
                    <a:pt x="312477" y="240037"/>
                  </a:cubicBezTo>
                  <a:cubicBezTo>
                    <a:pt x="311145" y="171748"/>
                    <a:pt x="311299" y="155821"/>
                    <a:pt x="309490" y="83256"/>
                  </a:cubicBezTo>
                  <a:cubicBezTo>
                    <a:pt x="293602" y="83326"/>
                    <a:pt x="297570" y="63081"/>
                    <a:pt x="300978" y="240023"/>
                  </a:cubicBezTo>
                  <a:cubicBezTo>
                    <a:pt x="299968" y="240023"/>
                    <a:pt x="78887" y="238439"/>
                    <a:pt x="77878" y="238425"/>
                  </a:cubicBezTo>
                  <a:cubicBezTo>
                    <a:pt x="76756" y="199969"/>
                    <a:pt x="76097" y="150494"/>
                    <a:pt x="75269" y="89536"/>
                  </a:cubicBezTo>
                  <a:cubicBezTo>
                    <a:pt x="59984" y="90420"/>
                    <a:pt x="63504" y="77395"/>
                    <a:pt x="65102" y="178898"/>
                  </a:cubicBezTo>
                  <a:cubicBezTo>
                    <a:pt x="66168" y="247173"/>
                    <a:pt x="69267" y="238313"/>
                    <a:pt x="58694" y="238145"/>
                  </a:cubicBezTo>
                  <a:cubicBezTo>
                    <a:pt x="-10162" y="237121"/>
                    <a:pt x="440" y="233518"/>
                    <a:pt x="776" y="250622"/>
                  </a:cubicBezTo>
                  <a:cubicBezTo>
                    <a:pt x="30492" y="250734"/>
                    <a:pt x="46872" y="251029"/>
                    <a:pt x="66785" y="251309"/>
                  </a:cubicBezTo>
                  <a:cubicBezTo>
                    <a:pt x="71651" y="400717"/>
                    <a:pt x="70417" y="407656"/>
                    <a:pt x="71427" y="507434"/>
                  </a:cubicBezTo>
                  <a:cubicBezTo>
                    <a:pt x="50953" y="507631"/>
                    <a:pt x="34489" y="507841"/>
                    <a:pt x="4913" y="507939"/>
                  </a:cubicBezTo>
                  <a:cubicBezTo>
                    <a:pt x="5124" y="524973"/>
                    <a:pt x="-4861" y="521258"/>
                    <a:pt x="58666" y="520585"/>
                  </a:cubicBezTo>
                  <a:cubicBezTo>
                    <a:pt x="77443" y="520402"/>
                    <a:pt x="70389" y="485073"/>
                    <a:pt x="74638" y="752876"/>
                  </a:cubicBezTo>
                  <a:cubicBezTo>
                    <a:pt x="75087" y="781392"/>
                    <a:pt x="87596" y="774270"/>
                    <a:pt x="7438" y="774228"/>
                  </a:cubicBezTo>
                  <a:cubicBezTo>
                    <a:pt x="7550" y="791585"/>
                    <a:pt x="-4735" y="787238"/>
                    <a:pt x="75213" y="787281"/>
                  </a:cubicBezTo>
                  <a:cubicBezTo>
                    <a:pt x="76349" y="850944"/>
                    <a:pt x="79084" y="941329"/>
                    <a:pt x="79238" y="1042592"/>
                  </a:cubicBezTo>
                  <a:cubicBezTo>
                    <a:pt x="55833" y="1042691"/>
                    <a:pt x="37714" y="1042845"/>
                    <a:pt x="8784" y="1042915"/>
                  </a:cubicBezTo>
                  <a:cubicBezTo>
                    <a:pt x="8840" y="1059907"/>
                    <a:pt x="-556" y="1056065"/>
                    <a:pt x="58638" y="1055743"/>
                  </a:cubicBezTo>
                  <a:cubicBezTo>
                    <a:pt x="87568" y="1055589"/>
                    <a:pt x="78453" y="1016081"/>
                    <a:pt x="83179" y="1310340"/>
                  </a:cubicBezTo>
                  <a:cubicBezTo>
                    <a:pt x="57824" y="1310466"/>
                    <a:pt x="39341" y="1310662"/>
                    <a:pt x="9597" y="1310760"/>
                  </a:cubicBezTo>
                  <a:cubicBezTo>
                    <a:pt x="9639" y="1328047"/>
                    <a:pt x="762" y="1323925"/>
                    <a:pt x="58638" y="1323546"/>
                  </a:cubicBezTo>
                  <a:cubicBezTo>
                    <a:pt x="93598" y="1323308"/>
                    <a:pt x="83347" y="1293362"/>
                    <a:pt x="86867" y="1517859"/>
                  </a:cubicBezTo>
                  <a:cubicBezTo>
                    <a:pt x="87989" y="1589415"/>
                    <a:pt x="95856" y="1577176"/>
                    <a:pt x="58511" y="1577877"/>
                  </a:cubicBezTo>
                  <a:cubicBezTo>
                    <a:pt x="1688" y="1578942"/>
                    <a:pt x="10453" y="1574063"/>
                    <a:pt x="10537" y="1591588"/>
                  </a:cubicBezTo>
                  <a:cubicBezTo>
                    <a:pt x="45021" y="1591336"/>
                    <a:pt x="59423" y="1590803"/>
                    <a:pt x="88409" y="1590424"/>
                  </a:cubicBezTo>
                  <a:cubicBezTo>
                    <a:pt x="91733" y="1707208"/>
                    <a:pt x="90555" y="1653723"/>
                    <a:pt x="93205" y="1845652"/>
                  </a:cubicBezTo>
                  <a:cubicBezTo>
                    <a:pt x="65369" y="1846059"/>
                    <a:pt x="46718" y="1846886"/>
                    <a:pt x="12304" y="1847250"/>
                  </a:cubicBezTo>
                  <a:cubicBezTo>
                    <a:pt x="12444" y="1863261"/>
                    <a:pt x="3034" y="1860821"/>
                    <a:pt x="58722" y="1859405"/>
                  </a:cubicBezTo>
                  <a:cubicBezTo>
                    <a:pt x="105967" y="1858256"/>
                    <a:pt x="93234" y="1819365"/>
                    <a:pt x="97384" y="2113666"/>
                  </a:cubicBezTo>
                  <a:cubicBezTo>
                    <a:pt x="62901" y="2113498"/>
                    <a:pt x="52663" y="2113217"/>
                    <a:pt x="15697" y="2113077"/>
                  </a:cubicBezTo>
                  <a:cubicBezTo>
                    <a:pt x="15964" y="2130307"/>
                    <a:pt x="7956" y="2125933"/>
                    <a:pt x="58539" y="2126424"/>
                  </a:cubicBezTo>
                  <a:cubicBezTo>
                    <a:pt x="107509" y="2126873"/>
                    <a:pt x="97595" y="2114479"/>
                    <a:pt x="98128" y="2187255"/>
                  </a:cubicBezTo>
                  <a:cubicBezTo>
                    <a:pt x="99839" y="2421243"/>
                    <a:pt x="119289" y="2382142"/>
                    <a:pt x="58595" y="2382296"/>
                  </a:cubicBezTo>
                  <a:cubicBezTo>
                    <a:pt x="14449" y="2382367"/>
                    <a:pt x="21139" y="2378034"/>
                    <a:pt x="21573" y="2395377"/>
                  </a:cubicBezTo>
                  <a:cubicBezTo>
                    <a:pt x="43955" y="2395349"/>
                    <a:pt x="64345" y="2395293"/>
                    <a:pt x="101409" y="2395251"/>
                  </a:cubicBezTo>
                  <a:cubicBezTo>
                    <a:pt x="108056" y="2701328"/>
                    <a:pt x="114157" y="2650843"/>
                    <a:pt x="58652" y="2650324"/>
                  </a:cubicBezTo>
                  <a:cubicBezTo>
                    <a:pt x="22387" y="2649988"/>
                    <a:pt x="28347" y="2646749"/>
                    <a:pt x="28823" y="2663096"/>
                  </a:cubicBezTo>
                  <a:cubicBezTo>
                    <a:pt x="57151" y="2663278"/>
                    <a:pt x="72324" y="2663545"/>
                    <a:pt x="104256" y="2663671"/>
                  </a:cubicBezTo>
                  <a:cubicBezTo>
                    <a:pt x="104270" y="2664204"/>
                    <a:pt x="107313" y="2789049"/>
                    <a:pt x="109879" y="2918941"/>
                  </a:cubicBezTo>
                  <a:cubicBezTo>
                    <a:pt x="75914" y="2918674"/>
                    <a:pt x="61316" y="2918057"/>
                    <a:pt x="34882" y="2917609"/>
                  </a:cubicBezTo>
                  <a:cubicBezTo>
                    <a:pt x="35176" y="2934082"/>
                    <a:pt x="30352" y="2930507"/>
                    <a:pt x="58483" y="2931138"/>
                  </a:cubicBezTo>
                  <a:cubicBezTo>
                    <a:pt x="124436" y="2932652"/>
                    <a:pt x="109837" y="2885069"/>
                    <a:pt x="114605" y="3187052"/>
                  </a:cubicBezTo>
                  <a:cubicBezTo>
                    <a:pt x="82099" y="3186982"/>
                    <a:pt x="69548" y="3186814"/>
                    <a:pt x="38710" y="3186646"/>
                  </a:cubicBezTo>
                  <a:cubicBezTo>
                    <a:pt x="38892" y="3203077"/>
                    <a:pt x="34896" y="3199656"/>
                    <a:pt x="58553" y="3199810"/>
                  </a:cubicBezTo>
                  <a:cubicBezTo>
                    <a:pt x="136538" y="3200343"/>
                    <a:pt x="111632" y="3160892"/>
                    <a:pt x="115980" y="3430938"/>
                  </a:cubicBezTo>
                  <a:cubicBezTo>
                    <a:pt x="116428" y="3460183"/>
                    <a:pt x="130396" y="3452865"/>
                    <a:pt x="40884" y="3452893"/>
                  </a:cubicBezTo>
                  <a:cubicBezTo>
                    <a:pt x="40982" y="3470249"/>
                    <a:pt x="27267" y="3465903"/>
                    <a:pt x="116527" y="3465889"/>
                  </a:cubicBezTo>
                  <a:cubicBezTo>
                    <a:pt x="116555" y="3467249"/>
                    <a:pt x="119556" y="3654860"/>
                    <a:pt x="121168" y="3723094"/>
                  </a:cubicBezTo>
                  <a:cubicBezTo>
                    <a:pt x="83585" y="3722897"/>
                    <a:pt x="64205" y="3722183"/>
                    <a:pt x="41935" y="3721706"/>
                  </a:cubicBezTo>
                  <a:cubicBezTo>
                    <a:pt x="41978" y="3737366"/>
                    <a:pt x="26005" y="3735642"/>
                    <a:pt x="121477" y="3736118"/>
                  </a:cubicBezTo>
                  <a:cubicBezTo>
                    <a:pt x="121505" y="3737366"/>
                    <a:pt x="126483" y="3989103"/>
                    <a:pt x="126497" y="3990126"/>
                  </a:cubicBezTo>
                  <a:cubicBezTo>
                    <a:pt x="85212" y="3990196"/>
                    <a:pt x="66855" y="3990505"/>
                    <a:pt x="42524" y="3990729"/>
                  </a:cubicBezTo>
                  <a:cubicBezTo>
                    <a:pt x="42553" y="4007104"/>
                    <a:pt x="39271" y="4003795"/>
                    <a:pt x="58666" y="4003585"/>
                  </a:cubicBezTo>
                  <a:cubicBezTo>
                    <a:pt x="134168" y="4002772"/>
                    <a:pt x="126708" y="4002562"/>
                    <a:pt x="126750" y="4005029"/>
                  </a:cubicBezTo>
                  <a:cubicBezTo>
                    <a:pt x="128124" y="4092568"/>
                    <a:pt x="130746" y="4181564"/>
                    <a:pt x="131055" y="4257019"/>
                  </a:cubicBezTo>
                  <a:cubicBezTo>
                    <a:pt x="25963" y="4257117"/>
                    <a:pt x="43198" y="4254411"/>
                    <a:pt x="43254" y="4270631"/>
                  </a:cubicBezTo>
                  <a:cubicBezTo>
                    <a:pt x="68356" y="4270407"/>
                    <a:pt x="86530" y="4270085"/>
                    <a:pt x="131097" y="4270029"/>
                  </a:cubicBezTo>
                  <a:cubicBezTo>
                    <a:pt x="131307" y="4430091"/>
                    <a:pt x="133313" y="4449901"/>
                    <a:pt x="135066" y="4524079"/>
                  </a:cubicBezTo>
                  <a:cubicBezTo>
                    <a:pt x="90176" y="4524121"/>
                    <a:pt x="71679" y="4524527"/>
                    <a:pt x="44712" y="4524892"/>
                  </a:cubicBezTo>
                  <a:cubicBezTo>
                    <a:pt x="44838" y="4540538"/>
                    <a:pt x="41290" y="4537972"/>
                    <a:pt x="58680" y="4537720"/>
                  </a:cubicBezTo>
                  <a:cubicBezTo>
                    <a:pt x="158878" y="4536234"/>
                    <a:pt x="133116" y="4490165"/>
                    <a:pt x="137492" y="4770684"/>
                  </a:cubicBezTo>
                  <a:cubicBezTo>
                    <a:pt x="137969" y="4801331"/>
                    <a:pt x="152960" y="4793677"/>
                    <a:pt x="58581" y="4793943"/>
                  </a:cubicBezTo>
                  <a:cubicBezTo>
                    <a:pt x="45245" y="4793971"/>
                    <a:pt x="47531" y="4790621"/>
                    <a:pt x="47769" y="4807009"/>
                  </a:cubicBezTo>
                  <a:cubicBezTo>
                    <a:pt x="71273" y="4806967"/>
                    <a:pt x="87820" y="4806869"/>
                    <a:pt x="138039" y="4806869"/>
                  </a:cubicBezTo>
                  <a:cubicBezTo>
                    <a:pt x="138754" y="4858546"/>
                    <a:pt x="139511" y="4956417"/>
                    <a:pt x="141867" y="5060036"/>
                  </a:cubicBezTo>
                  <a:cubicBezTo>
                    <a:pt x="97847" y="5060050"/>
                    <a:pt x="80444" y="5060471"/>
                    <a:pt x="52551" y="5061032"/>
                  </a:cubicBezTo>
                  <a:cubicBezTo>
                    <a:pt x="52986" y="5079397"/>
                    <a:pt x="38780" y="5073060"/>
                    <a:pt x="142134" y="5073046"/>
                  </a:cubicBezTo>
                  <a:cubicBezTo>
                    <a:pt x="142162" y="5074098"/>
                    <a:pt x="147126" y="5328667"/>
                    <a:pt x="147154" y="5329830"/>
                  </a:cubicBezTo>
                  <a:cubicBezTo>
                    <a:pt x="109865" y="5329872"/>
                    <a:pt x="88998" y="5329536"/>
                    <a:pt x="60180" y="5328877"/>
                  </a:cubicBezTo>
                  <a:cubicBezTo>
                    <a:pt x="60713" y="5345069"/>
                    <a:pt x="46353" y="5342855"/>
                    <a:pt x="142709" y="5342855"/>
                  </a:cubicBezTo>
                  <a:cubicBezTo>
                    <a:pt x="148220" y="5342855"/>
                    <a:pt x="147364" y="5342280"/>
                    <a:pt x="147392" y="5344663"/>
                  </a:cubicBezTo>
                  <a:cubicBezTo>
                    <a:pt x="151768" y="5628533"/>
                    <a:pt x="154376" y="5597998"/>
                    <a:pt x="142709" y="5597998"/>
                  </a:cubicBezTo>
                  <a:cubicBezTo>
                    <a:pt x="56464" y="5597998"/>
                    <a:pt x="68987" y="5594297"/>
                    <a:pt x="69548" y="5611107"/>
                  </a:cubicBezTo>
                  <a:cubicBezTo>
                    <a:pt x="91270" y="5611051"/>
                    <a:pt x="110833" y="5611022"/>
                    <a:pt x="151515" y="5611022"/>
                  </a:cubicBezTo>
                  <a:cubicBezTo>
                    <a:pt x="155624" y="5789437"/>
                    <a:pt x="154474" y="5791021"/>
                    <a:pt x="155161" y="5863909"/>
                  </a:cubicBezTo>
                  <a:cubicBezTo>
                    <a:pt x="121856" y="5863811"/>
                    <a:pt x="97707" y="5864049"/>
                    <a:pt x="77962" y="5864399"/>
                  </a:cubicBezTo>
                  <a:cubicBezTo>
                    <a:pt x="78537" y="5881532"/>
                    <a:pt x="67150" y="5876905"/>
                    <a:pt x="142723" y="5876905"/>
                  </a:cubicBezTo>
                  <a:cubicBezTo>
                    <a:pt x="160000" y="5876905"/>
                    <a:pt x="154979" y="5847534"/>
                    <a:pt x="159088" y="6110389"/>
                  </a:cubicBezTo>
                  <a:cubicBezTo>
                    <a:pt x="159537" y="6138203"/>
                    <a:pt x="163800" y="6133451"/>
                    <a:pt x="142723" y="6133451"/>
                  </a:cubicBezTo>
                  <a:cubicBezTo>
                    <a:pt x="75774" y="6133451"/>
                    <a:pt x="86727" y="6128376"/>
                    <a:pt x="87316" y="6146111"/>
                  </a:cubicBezTo>
                  <a:cubicBezTo>
                    <a:pt x="111015" y="6146461"/>
                    <a:pt x="135753" y="6146517"/>
                    <a:pt x="159691" y="6146447"/>
                  </a:cubicBezTo>
                  <a:cubicBezTo>
                    <a:pt x="164529" y="6441392"/>
                    <a:pt x="171415" y="6402025"/>
                    <a:pt x="142723" y="6402025"/>
                  </a:cubicBezTo>
                  <a:cubicBezTo>
                    <a:pt x="86993" y="6402025"/>
                    <a:pt x="95674" y="6397791"/>
                    <a:pt x="96235" y="6415064"/>
                  </a:cubicBezTo>
                  <a:cubicBezTo>
                    <a:pt x="119836" y="6415022"/>
                    <a:pt x="140521" y="6415035"/>
                    <a:pt x="163155" y="6415035"/>
                  </a:cubicBezTo>
                  <a:cubicBezTo>
                    <a:pt x="163337" y="6460768"/>
                    <a:pt x="164291" y="6516468"/>
                    <a:pt x="165385" y="6578771"/>
                  </a:cubicBezTo>
                  <a:cubicBezTo>
                    <a:pt x="183180" y="6578631"/>
                    <a:pt x="175397" y="6599842"/>
                    <a:pt x="174640" y="6415035"/>
                  </a:cubicBezTo>
                  <a:lnTo>
                    <a:pt x="396633" y="6415049"/>
                  </a:lnTo>
                  <a:cubicBezTo>
                    <a:pt x="397586" y="6482877"/>
                    <a:pt x="398189" y="6529099"/>
                    <a:pt x="399858" y="6576906"/>
                  </a:cubicBezTo>
                  <a:cubicBezTo>
                    <a:pt x="416686" y="6576766"/>
                    <a:pt x="410670" y="6598833"/>
                    <a:pt x="408132" y="6415049"/>
                  </a:cubicBezTo>
                  <a:cubicBezTo>
                    <a:pt x="597211" y="6415064"/>
                    <a:pt x="545871" y="6413381"/>
                    <a:pt x="631050" y="6413073"/>
                  </a:cubicBezTo>
                  <a:cubicBezTo>
                    <a:pt x="632536" y="6474773"/>
                    <a:pt x="632691" y="6508449"/>
                    <a:pt x="634093" y="6575056"/>
                  </a:cubicBezTo>
                  <a:cubicBezTo>
                    <a:pt x="649477" y="6574929"/>
                    <a:pt x="645592" y="6587814"/>
                    <a:pt x="644106" y="6493349"/>
                  </a:cubicBezTo>
                  <a:cubicBezTo>
                    <a:pt x="642689" y="6403581"/>
                    <a:pt x="640754" y="6413045"/>
                    <a:pt x="647107" y="6413045"/>
                  </a:cubicBezTo>
                  <a:cubicBezTo>
                    <a:pt x="728836" y="6413045"/>
                    <a:pt x="730477" y="6414432"/>
                    <a:pt x="815221" y="6414432"/>
                  </a:cubicBezTo>
                  <a:cubicBezTo>
                    <a:pt x="878046" y="6414447"/>
                    <a:pt x="863826" y="6398520"/>
                    <a:pt x="865313" y="6493601"/>
                  </a:cubicBezTo>
                  <a:cubicBezTo>
                    <a:pt x="866743" y="6585332"/>
                    <a:pt x="863981" y="6573275"/>
                    <a:pt x="878705" y="6573149"/>
                  </a:cubicBezTo>
                  <a:cubicBezTo>
                    <a:pt x="877008" y="6523492"/>
                    <a:pt x="876111" y="6460193"/>
                    <a:pt x="876097" y="6414447"/>
                  </a:cubicBezTo>
                  <a:cubicBezTo>
                    <a:pt x="969718" y="6414475"/>
                    <a:pt x="1013906" y="6414601"/>
                    <a:pt x="1067546" y="6414166"/>
                  </a:cubicBezTo>
                  <a:cubicBezTo>
                    <a:pt x="1105564" y="6413858"/>
                    <a:pt x="1097402" y="6398086"/>
                    <a:pt x="1098889" y="6493588"/>
                  </a:cubicBezTo>
                  <a:cubicBezTo>
                    <a:pt x="1100291" y="6583229"/>
                    <a:pt x="1096421" y="6571439"/>
                    <a:pt x="1111678" y="6571327"/>
                  </a:cubicBezTo>
                  <a:cubicBezTo>
                    <a:pt x="1110697" y="6515935"/>
                    <a:pt x="1109827" y="6459954"/>
                    <a:pt x="1109196" y="6413900"/>
                  </a:cubicBezTo>
                  <a:cubicBezTo>
                    <a:pt x="1176228" y="6413647"/>
                    <a:pt x="1230023" y="6414068"/>
                    <a:pt x="1332352" y="6414026"/>
                  </a:cubicBezTo>
                  <a:cubicBezTo>
                    <a:pt x="1332563" y="6462800"/>
                    <a:pt x="1333614" y="6526169"/>
                    <a:pt x="1334666" y="6569602"/>
                  </a:cubicBezTo>
                  <a:cubicBezTo>
                    <a:pt x="1352560" y="6569476"/>
                    <a:pt x="1344553" y="6589762"/>
                    <a:pt x="1343852" y="6413998"/>
                  </a:cubicBezTo>
                  <a:cubicBezTo>
                    <a:pt x="1344889" y="6413998"/>
                    <a:pt x="1564231" y="6413031"/>
                    <a:pt x="1565353" y="6413017"/>
                  </a:cubicBezTo>
                  <a:cubicBezTo>
                    <a:pt x="1566798" y="6489774"/>
                    <a:pt x="1566896" y="6513790"/>
                    <a:pt x="1568130" y="6567780"/>
                  </a:cubicBezTo>
                  <a:cubicBezTo>
                    <a:pt x="1584131" y="6567668"/>
                    <a:pt x="1580106" y="6590015"/>
                    <a:pt x="1576867" y="6412947"/>
                  </a:cubicBezTo>
                  <a:cubicBezTo>
                    <a:pt x="1733523" y="6411881"/>
                    <a:pt x="1720706" y="6413928"/>
                    <a:pt x="1800346" y="6414306"/>
                  </a:cubicBezTo>
                  <a:cubicBezTo>
                    <a:pt x="1801916" y="6462226"/>
                    <a:pt x="1802786" y="6520954"/>
                    <a:pt x="1803010" y="6565971"/>
                  </a:cubicBezTo>
                  <a:cubicBezTo>
                    <a:pt x="1817945" y="6565859"/>
                    <a:pt x="1815028" y="6577930"/>
                    <a:pt x="1813710" y="6493349"/>
                  </a:cubicBezTo>
                  <a:cubicBezTo>
                    <a:pt x="1812279" y="6402348"/>
                    <a:pt x="1807119" y="6414376"/>
                    <a:pt x="1824368" y="6414376"/>
                  </a:cubicBezTo>
                  <a:cubicBezTo>
                    <a:pt x="1975527" y="6414503"/>
                    <a:pt x="2001261" y="6414573"/>
                    <a:pt x="2033921" y="6414432"/>
                  </a:cubicBezTo>
                  <a:cubicBezTo>
                    <a:pt x="2034931" y="6477956"/>
                    <a:pt x="2035688" y="6520631"/>
                    <a:pt x="2036095" y="6564190"/>
                  </a:cubicBezTo>
                  <a:cubicBezTo>
                    <a:pt x="2051030" y="6564078"/>
                    <a:pt x="2047959" y="6576009"/>
                    <a:pt x="2046669" y="6493349"/>
                  </a:cubicBezTo>
                  <a:cubicBezTo>
                    <a:pt x="2045196" y="6400679"/>
                    <a:pt x="2034959" y="6414517"/>
                    <a:pt x="2076763" y="6414124"/>
                  </a:cubicBezTo>
                  <a:cubicBezTo>
                    <a:pt x="2157076" y="6413367"/>
                    <a:pt x="2203017" y="6413703"/>
                    <a:pt x="2244891" y="6414320"/>
                  </a:cubicBezTo>
                  <a:cubicBezTo>
                    <a:pt x="2274172" y="6414755"/>
                    <a:pt x="2266459" y="6399782"/>
                    <a:pt x="2267932" y="6493601"/>
                  </a:cubicBezTo>
                  <a:cubicBezTo>
                    <a:pt x="2269194" y="6574214"/>
                    <a:pt x="2266081" y="6562424"/>
                    <a:pt x="2280806" y="6562312"/>
                  </a:cubicBezTo>
                  <a:cubicBezTo>
                    <a:pt x="2279768" y="6522496"/>
                    <a:pt x="2278730" y="6462492"/>
                    <a:pt x="2278758" y="6414741"/>
                  </a:cubicBezTo>
                  <a:cubicBezTo>
                    <a:pt x="2408490" y="6415905"/>
                    <a:pt x="2398729" y="6412708"/>
                    <a:pt x="2500302" y="6412708"/>
                  </a:cubicBezTo>
                  <a:cubicBezTo>
                    <a:pt x="2500498" y="6459744"/>
                    <a:pt x="2501480" y="6520379"/>
                    <a:pt x="2502419" y="6560615"/>
                  </a:cubicBezTo>
                  <a:cubicBezTo>
                    <a:pt x="2520005" y="6560475"/>
                    <a:pt x="2512488" y="6580986"/>
                    <a:pt x="2511801" y="6412722"/>
                  </a:cubicBezTo>
                  <a:cubicBezTo>
                    <a:pt x="2533622" y="6412750"/>
                    <a:pt x="2442441" y="6412358"/>
                    <a:pt x="2735224" y="6413774"/>
                  </a:cubicBezTo>
                  <a:cubicBezTo>
                    <a:pt x="2736065" y="6455174"/>
                    <a:pt x="2737117" y="6516594"/>
                    <a:pt x="2737425" y="6558821"/>
                  </a:cubicBezTo>
                  <a:cubicBezTo>
                    <a:pt x="2752445" y="6558709"/>
                    <a:pt x="2749318" y="6570065"/>
                    <a:pt x="2748125" y="6493363"/>
                  </a:cubicBezTo>
                  <a:cubicBezTo>
                    <a:pt x="2746751" y="6405011"/>
                    <a:pt x="2745419" y="6413830"/>
                    <a:pt x="2749570" y="6413844"/>
                  </a:cubicBezTo>
                  <a:cubicBezTo>
                    <a:pt x="3013731" y="6415260"/>
                    <a:pt x="2968393" y="6389295"/>
                    <a:pt x="2970062" y="6493588"/>
                  </a:cubicBezTo>
                  <a:cubicBezTo>
                    <a:pt x="2971212" y="6567625"/>
                    <a:pt x="2967608" y="6557054"/>
                    <a:pt x="2982655" y="6556942"/>
                  </a:cubicBezTo>
                  <a:cubicBezTo>
                    <a:pt x="2981463" y="6495452"/>
                    <a:pt x="2981365" y="6472909"/>
                    <a:pt x="2980075" y="6413087"/>
                  </a:cubicBezTo>
                  <a:cubicBezTo>
                    <a:pt x="3085952" y="6412820"/>
                    <a:pt x="3080750" y="6414713"/>
                    <a:pt x="3202207" y="6414432"/>
                  </a:cubicBezTo>
                  <a:cubicBezTo>
                    <a:pt x="3203582" y="6476540"/>
                    <a:pt x="3203610" y="6498705"/>
                    <a:pt x="3204774" y="6555232"/>
                  </a:cubicBezTo>
                  <a:cubicBezTo>
                    <a:pt x="3219933" y="6555120"/>
                    <a:pt x="3216329" y="6565495"/>
                    <a:pt x="3215165" y="6493363"/>
                  </a:cubicBezTo>
                  <a:cubicBezTo>
                    <a:pt x="3213693" y="6398548"/>
                    <a:pt x="3202965" y="6414531"/>
                    <a:pt x="3254249" y="6414194"/>
                  </a:cubicBezTo>
                  <a:cubicBezTo>
                    <a:pt x="3304004" y="6413858"/>
                    <a:pt x="3344672" y="6413718"/>
                    <a:pt x="3422461" y="6414138"/>
                  </a:cubicBezTo>
                  <a:cubicBezTo>
                    <a:pt x="3441238" y="6414237"/>
                    <a:pt x="3435994" y="6400077"/>
                    <a:pt x="3437480" y="6493601"/>
                  </a:cubicBezTo>
                  <a:cubicBezTo>
                    <a:pt x="3438644" y="6565410"/>
                    <a:pt x="3434619" y="6553479"/>
                    <a:pt x="3449933" y="6553367"/>
                  </a:cubicBezTo>
                  <a:cubicBezTo>
                    <a:pt x="3449133" y="6504271"/>
                    <a:pt x="3448390" y="6461609"/>
                    <a:pt x="3447900" y="6414264"/>
                  </a:cubicBezTo>
                  <a:cubicBezTo>
                    <a:pt x="3609857" y="6414895"/>
                    <a:pt x="3565711" y="6412988"/>
                    <a:pt x="3669569" y="6412905"/>
                  </a:cubicBezTo>
                  <a:cubicBezTo>
                    <a:pt x="3671645" y="6573219"/>
                    <a:pt x="3667297" y="6551685"/>
                    <a:pt x="3683284" y="6551559"/>
                  </a:cubicBezTo>
                  <a:cubicBezTo>
                    <a:pt x="3682401" y="6510510"/>
                    <a:pt x="3681615" y="6454445"/>
                    <a:pt x="3681083" y="6412905"/>
                  </a:cubicBezTo>
                  <a:cubicBezTo>
                    <a:pt x="3754622" y="6412932"/>
                    <a:pt x="3740360" y="6413535"/>
                    <a:pt x="3903454" y="6413479"/>
                  </a:cubicBezTo>
                  <a:cubicBezTo>
                    <a:pt x="3905838" y="6570808"/>
                    <a:pt x="3900789" y="6549792"/>
                    <a:pt x="3917112" y="6549652"/>
                  </a:cubicBezTo>
                  <a:cubicBezTo>
                    <a:pt x="3916313" y="6507579"/>
                    <a:pt x="3915808" y="6471549"/>
                    <a:pt x="3914939" y="6413465"/>
                  </a:cubicBezTo>
                  <a:cubicBezTo>
                    <a:pt x="4025164" y="6413423"/>
                    <a:pt x="4050420" y="6413479"/>
                    <a:pt x="4095730" y="6413241"/>
                  </a:cubicBezTo>
                  <a:cubicBezTo>
                    <a:pt x="4147870" y="6412961"/>
                    <a:pt x="4135655" y="6396964"/>
                    <a:pt x="4137156" y="6493630"/>
                  </a:cubicBezTo>
                  <a:cubicBezTo>
                    <a:pt x="4138152" y="6557727"/>
                    <a:pt x="4134519" y="6547816"/>
                    <a:pt x="4149637" y="6547689"/>
                  </a:cubicBezTo>
                  <a:cubicBezTo>
                    <a:pt x="4146257" y="6391875"/>
                    <a:pt x="4138600" y="6413059"/>
                    <a:pt x="4179941" y="6413059"/>
                  </a:cubicBezTo>
                  <a:close/>
                  <a:moveTo>
                    <a:pt x="4121520" y="5344719"/>
                  </a:moveTo>
                  <a:cubicBezTo>
                    <a:pt x="4125993" y="5637534"/>
                    <a:pt x="4134421" y="5597536"/>
                    <a:pt x="4095744" y="5597269"/>
                  </a:cubicBezTo>
                  <a:cubicBezTo>
                    <a:pt x="3861958" y="5595685"/>
                    <a:pt x="3901855" y="5612789"/>
                    <a:pt x="3900663" y="5535947"/>
                  </a:cubicBezTo>
                  <a:cubicBezTo>
                    <a:pt x="3897031" y="5303459"/>
                    <a:pt x="3886766" y="5341719"/>
                    <a:pt x="3927196" y="5342490"/>
                  </a:cubicBezTo>
                  <a:cubicBezTo>
                    <a:pt x="4070782" y="5345196"/>
                    <a:pt x="4121449" y="5340766"/>
                    <a:pt x="4121520" y="5344719"/>
                  </a:cubicBezTo>
                  <a:close/>
                  <a:moveTo>
                    <a:pt x="4121267" y="5330013"/>
                  </a:moveTo>
                  <a:cubicBezTo>
                    <a:pt x="3929846" y="5330475"/>
                    <a:pt x="4000384" y="5330307"/>
                    <a:pt x="3897886" y="5328989"/>
                  </a:cubicBezTo>
                  <a:cubicBezTo>
                    <a:pt x="3896849" y="5255470"/>
                    <a:pt x="3897606" y="5162870"/>
                    <a:pt x="3894282" y="5073102"/>
                  </a:cubicBezTo>
                  <a:cubicBezTo>
                    <a:pt x="4088817" y="5073200"/>
                    <a:pt x="4031979" y="5073046"/>
                    <a:pt x="4116359" y="5074266"/>
                  </a:cubicBezTo>
                  <a:cubicBezTo>
                    <a:pt x="4116906" y="5197134"/>
                    <a:pt x="4119851" y="5248684"/>
                    <a:pt x="4121267" y="5330013"/>
                  </a:cubicBezTo>
                  <a:close/>
                  <a:moveTo>
                    <a:pt x="4116317" y="5061214"/>
                  </a:moveTo>
                  <a:cubicBezTo>
                    <a:pt x="3884550" y="5057737"/>
                    <a:pt x="3893918" y="5063443"/>
                    <a:pt x="3893693" y="5057246"/>
                  </a:cubicBezTo>
                  <a:cubicBezTo>
                    <a:pt x="3891113" y="4991704"/>
                    <a:pt x="3890412" y="4933831"/>
                    <a:pt x="3890117" y="4866215"/>
                  </a:cubicBezTo>
                  <a:cubicBezTo>
                    <a:pt x="3889809" y="4793873"/>
                    <a:pt x="3879684" y="4806042"/>
                    <a:pt x="3927280" y="4805916"/>
                  </a:cubicBezTo>
                  <a:cubicBezTo>
                    <a:pt x="3994761" y="4805733"/>
                    <a:pt x="4042202" y="4805621"/>
                    <a:pt x="4095632" y="4806477"/>
                  </a:cubicBezTo>
                  <a:cubicBezTo>
                    <a:pt x="4118505" y="4806855"/>
                    <a:pt x="4115139" y="4770979"/>
                    <a:pt x="4116317" y="5061214"/>
                  </a:cubicBezTo>
                  <a:close/>
                  <a:moveTo>
                    <a:pt x="1795732" y="5344495"/>
                  </a:moveTo>
                  <a:cubicBezTo>
                    <a:pt x="1795662" y="5340569"/>
                    <a:pt x="1769943" y="5339686"/>
                    <a:pt x="2017584" y="5341116"/>
                  </a:cubicBezTo>
                  <a:cubicBezTo>
                    <a:pt x="2019281" y="5439296"/>
                    <a:pt x="2017766" y="5482784"/>
                    <a:pt x="2020683" y="5597199"/>
                  </a:cubicBezTo>
                  <a:cubicBezTo>
                    <a:pt x="1895818" y="5597311"/>
                    <a:pt x="1867168" y="5598993"/>
                    <a:pt x="1797667" y="5598363"/>
                  </a:cubicBezTo>
                  <a:cubicBezTo>
                    <a:pt x="1794540" y="5423061"/>
                    <a:pt x="1797400" y="5451549"/>
                    <a:pt x="1795732" y="5344495"/>
                  </a:cubicBezTo>
                  <a:close/>
                  <a:moveTo>
                    <a:pt x="388471" y="5074911"/>
                  </a:moveTo>
                  <a:cubicBezTo>
                    <a:pt x="615806" y="5074911"/>
                    <a:pt x="512972" y="5074266"/>
                    <a:pt x="610057" y="5073565"/>
                  </a:cubicBezTo>
                  <a:cubicBezTo>
                    <a:pt x="610253" y="5128326"/>
                    <a:pt x="611094" y="5153687"/>
                    <a:pt x="612188" y="5249049"/>
                  </a:cubicBezTo>
                  <a:cubicBezTo>
                    <a:pt x="613408" y="5355346"/>
                    <a:pt x="658368" y="5326844"/>
                    <a:pt x="394866" y="5328274"/>
                  </a:cubicBezTo>
                  <a:cubicBezTo>
                    <a:pt x="385021" y="5328330"/>
                    <a:pt x="395833" y="5319582"/>
                    <a:pt x="388471" y="5074911"/>
                  </a:cubicBezTo>
                  <a:close/>
                  <a:moveTo>
                    <a:pt x="376355" y="4270197"/>
                  </a:moveTo>
                  <a:cubicBezTo>
                    <a:pt x="472486" y="4271627"/>
                    <a:pt x="445575" y="4271360"/>
                    <a:pt x="596874" y="4270884"/>
                  </a:cubicBezTo>
                  <a:cubicBezTo>
                    <a:pt x="602358" y="4535322"/>
                    <a:pt x="595234" y="4225699"/>
                    <a:pt x="602358" y="4524471"/>
                  </a:cubicBezTo>
                  <a:cubicBezTo>
                    <a:pt x="522564" y="4525523"/>
                    <a:pt x="571450" y="4526939"/>
                    <a:pt x="378991" y="4526013"/>
                  </a:cubicBezTo>
                  <a:cubicBezTo>
                    <a:pt x="378486" y="4429138"/>
                    <a:pt x="380576" y="4501914"/>
                    <a:pt x="376355" y="4270197"/>
                  </a:cubicBezTo>
                  <a:close/>
                  <a:moveTo>
                    <a:pt x="360606" y="3239430"/>
                  </a:moveTo>
                  <a:cubicBezTo>
                    <a:pt x="359765" y="3185146"/>
                    <a:pt x="323893" y="3200554"/>
                    <a:pt x="563050" y="3198941"/>
                  </a:cubicBezTo>
                  <a:cubicBezTo>
                    <a:pt x="589554" y="3198773"/>
                    <a:pt x="579387" y="3164004"/>
                    <a:pt x="583566" y="3431036"/>
                  </a:cubicBezTo>
                  <a:cubicBezTo>
                    <a:pt x="584015" y="3458823"/>
                    <a:pt x="614642" y="3455431"/>
                    <a:pt x="394922" y="3453076"/>
                  </a:cubicBezTo>
                  <a:cubicBezTo>
                    <a:pt x="348321" y="3452557"/>
                    <a:pt x="364477" y="3486849"/>
                    <a:pt x="360606" y="3239430"/>
                  </a:cubicBezTo>
                  <a:close/>
                  <a:moveTo>
                    <a:pt x="338828" y="1900287"/>
                  </a:moveTo>
                  <a:cubicBezTo>
                    <a:pt x="338028" y="1849143"/>
                    <a:pt x="297066" y="1857891"/>
                    <a:pt x="560259" y="1859994"/>
                  </a:cubicBezTo>
                  <a:cubicBezTo>
                    <a:pt x="564859" y="2133462"/>
                    <a:pt x="564396" y="2114886"/>
                    <a:pt x="563134" y="2114858"/>
                  </a:cubicBezTo>
                  <a:cubicBezTo>
                    <a:pt x="309364" y="2109741"/>
                    <a:pt x="340861" y="2130391"/>
                    <a:pt x="340244" y="2091571"/>
                  </a:cubicBezTo>
                  <a:cubicBezTo>
                    <a:pt x="338771" y="1994345"/>
                    <a:pt x="340342" y="1994891"/>
                    <a:pt x="338828" y="1900287"/>
                  </a:cubicBezTo>
                  <a:close/>
                  <a:moveTo>
                    <a:pt x="552532" y="1323518"/>
                  </a:moveTo>
                  <a:cubicBezTo>
                    <a:pt x="552827" y="1341814"/>
                    <a:pt x="556066" y="1577723"/>
                    <a:pt x="556066" y="1578718"/>
                  </a:cubicBezTo>
                  <a:cubicBezTo>
                    <a:pt x="290502" y="1573909"/>
                    <a:pt x="334691" y="1599972"/>
                    <a:pt x="333414" y="1517704"/>
                  </a:cubicBezTo>
                  <a:cubicBezTo>
                    <a:pt x="331914" y="1421810"/>
                    <a:pt x="330427" y="1422062"/>
                    <a:pt x="328927" y="1326561"/>
                  </a:cubicBezTo>
                  <a:cubicBezTo>
                    <a:pt x="328801" y="1318808"/>
                    <a:pt x="317287" y="1325201"/>
                    <a:pt x="552532" y="1323518"/>
                  </a:cubicBezTo>
                  <a:close/>
                  <a:moveTo>
                    <a:pt x="328661" y="1309835"/>
                  </a:moveTo>
                  <a:cubicBezTo>
                    <a:pt x="326683" y="1185901"/>
                    <a:pt x="324972" y="1122028"/>
                    <a:pt x="325070" y="1056458"/>
                  </a:cubicBezTo>
                  <a:cubicBezTo>
                    <a:pt x="408679" y="1056528"/>
                    <a:pt x="404289" y="1057243"/>
                    <a:pt x="547259" y="1056977"/>
                  </a:cubicBezTo>
                  <a:cubicBezTo>
                    <a:pt x="547470" y="1183069"/>
                    <a:pt x="550667" y="1218104"/>
                    <a:pt x="552322" y="1310480"/>
                  </a:cubicBezTo>
                  <a:cubicBezTo>
                    <a:pt x="432379" y="1311377"/>
                    <a:pt x="404023" y="1309975"/>
                    <a:pt x="328661" y="1309835"/>
                  </a:cubicBezTo>
                  <a:close/>
                  <a:moveTo>
                    <a:pt x="556206" y="1591742"/>
                  </a:moveTo>
                  <a:cubicBezTo>
                    <a:pt x="557581" y="1723527"/>
                    <a:pt x="558422" y="1753697"/>
                    <a:pt x="560035" y="1846984"/>
                  </a:cubicBezTo>
                  <a:cubicBezTo>
                    <a:pt x="504656" y="1846549"/>
                    <a:pt x="449740" y="1846605"/>
                    <a:pt x="394852" y="1846900"/>
                  </a:cubicBezTo>
                  <a:cubicBezTo>
                    <a:pt x="322855" y="1847293"/>
                    <a:pt x="337902" y="1891707"/>
                    <a:pt x="334705" y="1613375"/>
                  </a:cubicBezTo>
                  <a:cubicBezTo>
                    <a:pt x="334368" y="1583793"/>
                    <a:pt x="298846" y="1587256"/>
                    <a:pt x="556206" y="1591742"/>
                  </a:cubicBezTo>
                  <a:close/>
                  <a:moveTo>
                    <a:pt x="2423453" y="1517943"/>
                  </a:moveTo>
                  <a:cubicBezTo>
                    <a:pt x="2424701" y="1597687"/>
                    <a:pt x="2461905" y="1575241"/>
                    <a:pt x="2244905" y="1577849"/>
                  </a:cubicBezTo>
                  <a:cubicBezTo>
                    <a:pt x="2192850" y="1578480"/>
                    <a:pt x="2204111" y="1590186"/>
                    <a:pt x="2202975" y="1517690"/>
                  </a:cubicBezTo>
                  <a:cubicBezTo>
                    <a:pt x="2201474" y="1421964"/>
                    <a:pt x="2199778" y="1421894"/>
                    <a:pt x="2198291" y="1326547"/>
                  </a:cubicBezTo>
                  <a:cubicBezTo>
                    <a:pt x="2198179" y="1319424"/>
                    <a:pt x="2184534" y="1326238"/>
                    <a:pt x="2413216" y="1323771"/>
                  </a:cubicBezTo>
                  <a:cubicBezTo>
                    <a:pt x="2429315" y="1323602"/>
                    <a:pt x="2420073" y="1302026"/>
                    <a:pt x="2423453" y="1517943"/>
                  </a:cubicBezTo>
                  <a:close/>
                  <a:moveTo>
                    <a:pt x="2658109" y="1577961"/>
                  </a:moveTo>
                  <a:cubicBezTo>
                    <a:pt x="2589590" y="1577933"/>
                    <a:pt x="2674460" y="1577863"/>
                    <a:pt x="2436116" y="1577484"/>
                  </a:cubicBezTo>
                  <a:cubicBezTo>
                    <a:pt x="2432750" y="1444129"/>
                    <a:pt x="2435625" y="1433432"/>
                    <a:pt x="2433886" y="1323560"/>
                  </a:cubicBezTo>
                  <a:cubicBezTo>
                    <a:pt x="2566521" y="1322313"/>
                    <a:pt x="2656159" y="1325481"/>
                    <a:pt x="2656173" y="1326715"/>
                  </a:cubicBezTo>
                  <a:cubicBezTo>
                    <a:pt x="2657828" y="1432128"/>
                    <a:pt x="2654476" y="1448377"/>
                    <a:pt x="2658109" y="1577961"/>
                  </a:cubicBezTo>
                  <a:close/>
                  <a:moveTo>
                    <a:pt x="3588878" y="1310704"/>
                  </a:moveTo>
                  <a:cubicBezTo>
                    <a:pt x="3321225" y="1310802"/>
                    <a:pt x="3367615" y="1325719"/>
                    <a:pt x="3366816" y="1230961"/>
                  </a:cubicBezTo>
                  <a:cubicBezTo>
                    <a:pt x="3366395" y="1173718"/>
                    <a:pt x="3365385" y="1109298"/>
                    <a:pt x="3364221" y="1056023"/>
                  </a:cubicBezTo>
                  <a:cubicBezTo>
                    <a:pt x="3424859" y="1055715"/>
                    <a:pt x="3492579" y="1052701"/>
                    <a:pt x="3586045" y="1055477"/>
                  </a:cubicBezTo>
                  <a:cubicBezTo>
                    <a:pt x="3590014" y="1159110"/>
                    <a:pt x="3587967" y="1239989"/>
                    <a:pt x="3588878" y="1310704"/>
                  </a:cubicBezTo>
                  <a:close/>
                  <a:moveTo>
                    <a:pt x="3595497" y="1709227"/>
                  </a:moveTo>
                  <a:cubicBezTo>
                    <a:pt x="3597909" y="1865574"/>
                    <a:pt x="3600489" y="1846409"/>
                    <a:pt x="3590659" y="1846633"/>
                  </a:cubicBezTo>
                  <a:cubicBezTo>
                    <a:pt x="3532027" y="1847895"/>
                    <a:pt x="3481794" y="1847909"/>
                    <a:pt x="3422573" y="1846633"/>
                  </a:cubicBezTo>
                  <a:cubicBezTo>
                    <a:pt x="3357981" y="1845246"/>
                    <a:pt x="3380166" y="1886996"/>
                    <a:pt x="3372158" y="1613248"/>
                  </a:cubicBezTo>
                  <a:cubicBezTo>
                    <a:pt x="3371443" y="1588770"/>
                    <a:pt x="3335641" y="1588391"/>
                    <a:pt x="3590701" y="1591490"/>
                  </a:cubicBezTo>
                  <a:cubicBezTo>
                    <a:pt x="3597741" y="1591574"/>
                    <a:pt x="3593436" y="1577484"/>
                    <a:pt x="3595497" y="1709227"/>
                  </a:cubicBezTo>
                  <a:close/>
                  <a:moveTo>
                    <a:pt x="3843124" y="4525144"/>
                  </a:moveTo>
                  <a:cubicBezTo>
                    <a:pt x="3613980" y="4525144"/>
                    <a:pt x="3650665" y="4535603"/>
                    <a:pt x="3650231" y="4483464"/>
                  </a:cubicBezTo>
                  <a:cubicBezTo>
                    <a:pt x="3648183" y="4237825"/>
                    <a:pt x="3638129" y="4271697"/>
                    <a:pt x="3674884" y="4271697"/>
                  </a:cubicBezTo>
                  <a:cubicBezTo>
                    <a:pt x="3898055" y="4271697"/>
                    <a:pt x="3870148" y="4258252"/>
                    <a:pt x="3870372" y="4292152"/>
                  </a:cubicBezTo>
                  <a:cubicBezTo>
                    <a:pt x="3871761" y="4560264"/>
                    <a:pt x="3888238" y="4525144"/>
                    <a:pt x="3843124" y="4525144"/>
                  </a:cubicBezTo>
                  <a:close/>
                  <a:moveTo>
                    <a:pt x="3873724" y="4538112"/>
                  </a:moveTo>
                  <a:cubicBezTo>
                    <a:pt x="3875827" y="4673150"/>
                    <a:pt x="3877103" y="4726298"/>
                    <a:pt x="3878001" y="4792990"/>
                  </a:cubicBezTo>
                  <a:cubicBezTo>
                    <a:pt x="3737696" y="4793144"/>
                    <a:pt x="3746629" y="4794097"/>
                    <a:pt x="3655630" y="4793887"/>
                  </a:cubicBezTo>
                  <a:cubicBezTo>
                    <a:pt x="3652573" y="4623240"/>
                    <a:pt x="3652194" y="4648994"/>
                    <a:pt x="3650778" y="4537986"/>
                  </a:cubicBezTo>
                  <a:cubicBezTo>
                    <a:pt x="3719872" y="4537832"/>
                    <a:pt x="3808963" y="4538337"/>
                    <a:pt x="3873724" y="4538112"/>
                  </a:cubicBezTo>
                  <a:close/>
                  <a:moveTo>
                    <a:pt x="3843124" y="4256836"/>
                  </a:moveTo>
                  <a:cubicBezTo>
                    <a:pt x="3607978" y="4256836"/>
                    <a:pt x="3648478" y="4279015"/>
                    <a:pt x="3647188" y="4196285"/>
                  </a:cubicBezTo>
                  <a:cubicBezTo>
                    <a:pt x="3643556" y="3964260"/>
                    <a:pt x="3632014" y="4003108"/>
                    <a:pt x="3674884" y="4003108"/>
                  </a:cubicBezTo>
                  <a:cubicBezTo>
                    <a:pt x="3881493" y="4003108"/>
                    <a:pt x="3865702" y="3999800"/>
                    <a:pt x="3865773" y="4005113"/>
                  </a:cubicBezTo>
                  <a:cubicBezTo>
                    <a:pt x="3870288" y="4296147"/>
                    <a:pt x="3880918" y="4256836"/>
                    <a:pt x="3843124" y="4256836"/>
                  </a:cubicBezTo>
                  <a:close/>
                  <a:moveTo>
                    <a:pt x="3642238" y="3909149"/>
                  </a:moveTo>
                  <a:cubicBezTo>
                    <a:pt x="3640835" y="3842008"/>
                    <a:pt x="3639896" y="3779439"/>
                    <a:pt x="3639461" y="3734492"/>
                  </a:cubicBezTo>
                  <a:cubicBezTo>
                    <a:pt x="3686706" y="3734464"/>
                    <a:pt x="3649740" y="3734464"/>
                    <a:pt x="3843124" y="3734534"/>
                  </a:cubicBezTo>
                  <a:cubicBezTo>
                    <a:pt x="3868241" y="3734534"/>
                    <a:pt x="3860612" y="3695097"/>
                    <a:pt x="3865534" y="3989243"/>
                  </a:cubicBezTo>
                  <a:cubicBezTo>
                    <a:pt x="3599550" y="3988430"/>
                    <a:pt x="3644481" y="4016203"/>
                    <a:pt x="3642238" y="3909149"/>
                  </a:cubicBezTo>
                  <a:close/>
                  <a:moveTo>
                    <a:pt x="3843124" y="3721510"/>
                  </a:moveTo>
                  <a:cubicBezTo>
                    <a:pt x="3648268" y="3721440"/>
                    <a:pt x="3686215" y="3721453"/>
                    <a:pt x="3639335" y="3721468"/>
                  </a:cubicBezTo>
                  <a:cubicBezTo>
                    <a:pt x="3638269" y="3593398"/>
                    <a:pt x="3635801" y="3516781"/>
                    <a:pt x="3634861" y="3467600"/>
                  </a:cubicBezTo>
                  <a:cubicBezTo>
                    <a:pt x="3799455" y="3467095"/>
                    <a:pt x="3764382" y="3465343"/>
                    <a:pt x="3856713" y="3465623"/>
                  </a:cubicBezTo>
                  <a:cubicBezTo>
                    <a:pt x="3862547" y="3751974"/>
                    <a:pt x="3869727" y="3721510"/>
                    <a:pt x="3843124" y="3721510"/>
                  </a:cubicBezTo>
                  <a:close/>
                  <a:moveTo>
                    <a:pt x="2947259" y="4270968"/>
                  </a:moveTo>
                  <a:cubicBezTo>
                    <a:pt x="3200104" y="4272819"/>
                    <a:pt x="3167611" y="4257761"/>
                    <a:pt x="3168579" y="4291969"/>
                  </a:cubicBezTo>
                  <a:cubicBezTo>
                    <a:pt x="3171257" y="4387219"/>
                    <a:pt x="3172842" y="4525327"/>
                    <a:pt x="3170079" y="4525327"/>
                  </a:cubicBezTo>
                  <a:cubicBezTo>
                    <a:pt x="3086499" y="4525327"/>
                    <a:pt x="3084325" y="4526518"/>
                    <a:pt x="3001825" y="4526518"/>
                  </a:cubicBezTo>
                  <a:cubicBezTo>
                    <a:pt x="2929267" y="4526532"/>
                    <a:pt x="2953598" y="4572545"/>
                    <a:pt x="2947259" y="4270968"/>
                  </a:cubicBezTo>
                  <a:close/>
                  <a:moveTo>
                    <a:pt x="2012185" y="4269777"/>
                  </a:moveTo>
                  <a:cubicBezTo>
                    <a:pt x="2269404" y="4270856"/>
                    <a:pt x="2233210" y="4264771"/>
                    <a:pt x="2234093" y="4292348"/>
                  </a:cubicBezTo>
                  <a:cubicBezTo>
                    <a:pt x="2235566" y="4339159"/>
                    <a:pt x="2236800" y="4389224"/>
                    <a:pt x="2237389" y="4483548"/>
                  </a:cubicBezTo>
                  <a:cubicBezTo>
                    <a:pt x="2237767" y="4543524"/>
                    <a:pt x="2272209" y="4525957"/>
                    <a:pt x="2015382" y="4524499"/>
                  </a:cubicBezTo>
                  <a:cubicBezTo>
                    <a:pt x="2014962" y="4449817"/>
                    <a:pt x="2016560" y="4459897"/>
                    <a:pt x="2012185" y="4269777"/>
                  </a:cubicBezTo>
                  <a:close/>
                  <a:moveTo>
                    <a:pt x="606116" y="4004847"/>
                  </a:moveTo>
                  <a:cubicBezTo>
                    <a:pt x="606088" y="4003319"/>
                    <a:pt x="588502" y="4001734"/>
                    <a:pt x="815249" y="4001734"/>
                  </a:cubicBezTo>
                  <a:cubicBezTo>
                    <a:pt x="830352" y="4001734"/>
                    <a:pt x="826355" y="3971859"/>
                    <a:pt x="829875" y="4196524"/>
                  </a:cubicBezTo>
                  <a:cubicBezTo>
                    <a:pt x="831109" y="4276464"/>
                    <a:pt x="869281" y="4257790"/>
                    <a:pt x="647135" y="4257790"/>
                  </a:cubicBezTo>
                  <a:cubicBezTo>
                    <a:pt x="590031" y="4257790"/>
                    <a:pt x="610674" y="4296288"/>
                    <a:pt x="606116" y="4004847"/>
                  </a:cubicBezTo>
                  <a:close/>
                  <a:moveTo>
                    <a:pt x="798967" y="2127223"/>
                  </a:moveTo>
                  <a:cubicBezTo>
                    <a:pt x="799556" y="2196789"/>
                    <a:pt x="800903" y="2379114"/>
                    <a:pt x="800945" y="2382282"/>
                  </a:cubicBezTo>
                  <a:cubicBezTo>
                    <a:pt x="619242" y="2382437"/>
                    <a:pt x="609664" y="2382395"/>
                    <a:pt x="578938" y="2382815"/>
                  </a:cubicBezTo>
                  <a:cubicBezTo>
                    <a:pt x="575166" y="2189288"/>
                    <a:pt x="576891" y="2219921"/>
                    <a:pt x="575811" y="2128134"/>
                  </a:cubicBezTo>
                  <a:cubicBezTo>
                    <a:pt x="671802" y="2129915"/>
                    <a:pt x="736970" y="2127391"/>
                    <a:pt x="798967" y="2127223"/>
                  </a:cubicBezTo>
                  <a:close/>
                  <a:moveTo>
                    <a:pt x="575657" y="2115110"/>
                  </a:moveTo>
                  <a:cubicBezTo>
                    <a:pt x="571576" y="1807392"/>
                    <a:pt x="549952" y="1860373"/>
                    <a:pt x="647149" y="1860373"/>
                  </a:cubicBezTo>
                  <a:cubicBezTo>
                    <a:pt x="726256" y="1860373"/>
                    <a:pt x="728976" y="1859532"/>
                    <a:pt x="793526" y="1859363"/>
                  </a:cubicBezTo>
                  <a:cubicBezTo>
                    <a:pt x="798393" y="2095524"/>
                    <a:pt x="798028" y="2044030"/>
                    <a:pt x="798827" y="2114227"/>
                  </a:cubicBezTo>
                  <a:cubicBezTo>
                    <a:pt x="730673" y="2114381"/>
                    <a:pt x="670877" y="2116890"/>
                    <a:pt x="575657" y="2115110"/>
                  </a:cubicBezTo>
                  <a:close/>
                  <a:moveTo>
                    <a:pt x="801127" y="2395293"/>
                  </a:moveTo>
                  <a:cubicBezTo>
                    <a:pt x="803876" y="2589927"/>
                    <a:pt x="804212" y="2543046"/>
                    <a:pt x="806077" y="2649048"/>
                  </a:cubicBezTo>
                  <a:cubicBezTo>
                    <a:pt x="805082" y="2649048"/>
                    <a:pt x="598978" y="2650128"/>
                    <a:pt x="584351" y="2650338"/>
                  </a:cubicBezTo>
                  <a:cubicBezTo>
                    <a:pt x="583145" y="2578642"/>
                    <a:pt x="584688" y="2681125"/>
                    <a:pt x="579205" y="2395825"/>
                  </a:cubicBezTo>
                  <a:cubicBezTo>
                    <a:pt x="614937" y="2395363"/>
                    <a:pt x="621542" y="2395447"/>
                    <a:pt x="801127" y="2395293"/>
                  </a:cubicBezTo>
                  <a:close/>
                  <a:moveTo>
                    <a:pt x="1263623" y="2091795"/>
                  </a:moveTo>
                  <a:cubicBezTo>
                    <a:pt x="1264016" y="2117143"/>
                    <a:pt x="1295793" y="2120592"/>
                    <a:pt x="1067658" y="2114353"/>
                  </a:cubicBezTo>
                  <a:cubicBezTo>
                    <a:pt x="1034997" y="2113414"/>
                    <a:pt x="1042949" y="2150243"/>
                    <a:pt x="1039036" y="1900315"/>
                  </a:cubicBezTo>
                  <a:cubicBezTo>
                    <a:pt x="1038195" y="1846157"/>
                    <a:pt x="1003388" y="1860779"/>
                    <a:pt x="1235702" y="1859854"/>
                  </a:cubicBezTo>
                  <a:cubicBezTo>
                    <a:pt x="1274800" y="1859742"/>
                    <a:pt x="1259472" y="1826193"/>
                    <a:pt x="1263623" y="2091795"/>
                  </a:cubicBezTo>
                  <a:close/>
                  <a:moveTo>
                    <a:pt x="1736861" y="2382787"/>
                  </a:moveTo>
                  <a:cubicBezTo>
                    <a:pt x="1515598" y="2378623"/>
                    <a:pt x="1515079" y="2389699"/>
                    <a:pt x="1514672" y="2378525"/>
                  </a:cubicBezTo>
                  <a:cubicBezTo>
                    <a:pt x="1512274" y="2313965"/>
                    <a:pt x="1511475" y="2252208"/>
                    <a:pt x="1511124" y="2187269"/>
                  </a:cubicBezTo>
                  <a:cubicBezTo>
                    <a:pt x="1510732" y="2109979"/>
                    <a:pt x="1466670" y="2126536"/>
                    <a:pt x="1733439" y="2126312"/>
                  </a:cubicBezTo>
                  <a:cubicBezTo>
                    <a:pt x="1734070" y="2197307"/>
                    <a:pt x="1731672" y="2258573"/>
                    <a:pt x="1736861" y="2382787"/>
                  </a:cubicBezTo>
                  <a:close/>
                  <a:moveTo>
                    <a:pt x="1969665" y="2383628"/>
                  </a:moveTo>
                  <a:cubicBezTo>
                    <a:pt x="1817244" y="2383684"/>
                    <a:pt x="1796166" y="2383895"/>
                    <a:pt x="1748374" y="2383011"/>
                  </a:cubicBezTo>
                  <a:cubicBezTo>
                    <a:pt x="1743158" y="2258461"/>
                    <a:pt x="1745528" y="2193634"/>
                    <a:pt x="1744924" y="2126312"/>
                  </a:cubicBezTo>
                  <a:cubicBezTo>
                    <a:pt x="2013559" y="2126087"/>
                    <a:pt x="1967871" y="2113428"/>
                    <a:pt x="1967478" y="2187255"/>
                  </a:cubicBezTo>
                  <a:cubicBezTo>
                    <a:pt x="1967225" y="2235763"/>
                    <a:pt x="1967366" y="2250890"/>
                    <a:pt x="1969665" y="2383628"/>
                  </a:cubicBezTo>
                  <a:close/>
                  <a:moveTo>
                    <a:pt x="3590729" y="3454814"/>
                  </a:moveTo>
                  <a:cubicBezTo>
                    <a:pt x="3370349" y="3456300"/>
                    <a:pt x="3400388" y="3461193"/>
                    <a:pt x="3399911" y="3430784"/>
                  </a:cubicBezTo>
                  <a:cubicBezTo>
                    <a:pt x="3395718" y="3163177"/>
                    <a:pt x="3388159" y="3199726"/>
                    <a:pt x="3422601" y="3198773"/>
                  </a:cubicBezTo>
                  <a:cubicBezTo>
                    <a:pt x="3474418" y="3197427"/>
                    <a:pt x="3523865" y="3197105"/>
                    <a:pt x="3590631" y="3198633"/>
                  </a:cubicBezTo>
                  <a:cubicBezTo>
                    <a:pt x="3626545" y="3199460"/>
                    <a:pt x="3619421" y="3191006"/>
                    <a:pt x="3620179" y="3239640"/>
                  </a:cubicBezTo>
                  <a:cubicBezTo>
                    <a:pt x="3624119" y="3491882"/>
                    <a:pt x="3633571" y="3454533"/>
                    <a:pt x="3590729" y="3454814"/>
                  </a:cubicBezTo>
                  <a:close/>
                  <a:moveTo>
                    <a:pt x="3623376" y="3467656"/>
                  </a:moveTo>
                  <a:cubicBezTo>
                    <a:pt x="3624820" y="3545661"/>
                    <a:pt x="3626279" y="3563452"/>
                    <a:pt x="3627849" y="3721496"/>
                  </a:cubicBezTo>
                  <a:cubicBezTo>
                    <a:pt x="3380124" y="3721622"/>
                    <a:pt x="3405366" y="3723991"/>
                    <a:pt x="3405296" y="3717879"/>
                  </a:cubicBezTo>
                  <a:cubicBezTo>
                    <a:pt x="3402295" y="3430392"/>
                    <a:pt x="3389435" y="3467558"/>
                    <a:pt x="3422419" y="3467824"/>
                  </a:cubicBezTo>
                  <a:cubicBezTo>
                    <a:pt x="3513992" y="3468539"/>
                    <a:pt x="3589607" y="3467796"/>
                    <a:pt x="3623376" y="3467656"/>
                  </a:cubicBezTo>
                  <a:close/>
                  <a:moveTo>
                    <a:pt x="2934288" y="3467011"/>
                  </a:moveTo>
                  <a:cubicBezTo>
                    <a:pt x="3198645" y="3466787"/>
                    <a:pt x="3155705" y="3451379"/>
                    <a:pt x="3157669" y="3526749"/>
                  </a:cubicBezTo>
                  <a:cubicBezTo>
                    <a:pt x="3159379" y="3594604"/>
                    <a:pt x="3160515" y="3654369"/>
                    <a:pt x="3160038" y="3718089"/>
                  </a:cubicBezTo>
                  <a:cubicBezTo>
                    <a:pt x="3159982" y="3724650"/>
                    <a:pt x="3184103" y="3722659"/>
                    <a:pt x="2936770" y="3722799"/>
                  </a:cubicBezTo>
                  <a:cubicBezTo>
                    <a:pt x="2932661" y="3454884"/>
                    <a:pt x="2935494" y="3582687"/>
                    <a:pt x="2934288" y="3467011"/>
                  </a:cubicBezTo>
                  <a:close/>
                  <a:moveTo>
                    <a:pt x="2233097" y="3466927"/>
                  </a:moveTo>
                  <a:cubicBezTo>
                    <a:pt x="2351330" y="3468595"/>
                    <a:pt x="2399136" y="3467207"/>
                    <a:pt x="2455539" y="3466899"/>
                  </a:cubicBezTo>
                  <a:cubicBezTo>
                    <a:pt x="2459031" y="3707196"/>
                    <a:pt x="2459143" y="3721327"/>
                    <a:pt x="2459157" y="3723038"/>
                  </a:cubicBezTo>
                  <a:cubicBezTo>
                    <a:pt x="2210435" y="3722996"/>
                    <a:pt x="2236000" y="3725604"/>
                    <a:pt x="2235804" y="3717780"/>
                  </a:cubicBezTo>
                  <a:cubicBezTo>
                    <a:pt x="2231948" y="3557227"/>
                    <a:pt x="2233813" y="3540909"/>
                    <a:pt x="2233097" y="3466927"/>
                  </a:cubicBezTo>
                  <a:close/>
                  <a:moveTo>
                    <a:pt x="1069075" y="3735487"/>
                  </a:moveTo>
                  <a:cubicBezTo>
                    <a:pt x="1211091" y="3737016"/>
                    <a:pt x="1218257" y="3734660"/>
                    <a:pt x="1289511" y="3734155"/>
                  </a:cubicBezTo>
                  <a:cubicBezTo>
                    <a:pt x="1293970" y="3974004"/>
                    <a:pt x="1293872" y="3899588"/>
                    <a:pt x="1295498" y="3990617"/>
                  </a:cubicBezTo>
                  <a:cubicBezTo>
                    <a:pt x="1192468" y="3990351"/>
                    <a:pt x="1284560" y="3989706"/>
                    <a:pt x="1071192" y="3989860"/>
                  </a:cubicBezTo>
                  <a:cubicBezTo>
                    <a:pt x="1069874" y="3887040"/>
                    <a:pt x="1073113" y="3903569"/>
                    <a:pt x="1069075" y="3735487"/>
                  </a:cubicBezTo>
                  <a:close/>
                  <a:moveTo>
                    <a:pt x="1275627" y="2857058"/>
                  </a:moveTo>
                  <a:cubicBezTo>
                    <a:pt x="1276791" y="2931292"/>
                    <a:pt x="1287800" y="2918702"/>
                    <a:pt x="1235618" y="2919109"/>
                  </a:cubicBezTo>
                  <a:cubicBezTo>
                    <a:pt x="1160999" y="2919712"/>
                    <a:pt x="1112856" y="2919516"/>
                    <a:pt x="1067560" y="2919025"/>
                  </a:cubicBezTo>
                  <a:cubicBezTo>
                    <a:pt x="1050564" y="2918843"/>
                    <a:pt x="1056902" y="2949405"/>
                    <a:pt x="1052317" y="2665437"/>
                  </a:cubicBezTo>
                  <a:cubicBezTo>
                    <a:pt x="1052303" y="2664442"/>
                    <a:pt x="1034142" y="2658610"/>
                    <a:pt x="1235548" y="2663489"/>
                  </a:cubicBezTo>
                  <a:cubicBezTo>
                    <a:pt x="1291123" y="2664820"/>
                    <a:pt x="1272009" y="2625201"/>
                    <a:pt x="1275627" y="2857058"/>
                  </a:cubicBezTo>
                  <a:close/>
                  <a:moveTo>
                    <a:pt x="1067462" y="2932035"/>
                  </a:moveTo>
                  <a:cubicBezTo>
                    <a:pt x="1309662" y="2934643"/>
                    <a:pt x="1276945" y="2921703"/>
                    <a:pt x="1277955" y="2952546"/>
                  </a:cubicBezTo>
                  <a:cubicBezTo>
                    <a:pt x="1279946" y="3012129"/>
                    <a:pt x="1279848" y="3020163"/>
                    <a:pt x="1282513" y="3187011"/>
                  </a:cubicBezTo>
                  <a:cubicBezTo>
                    <a:pt x="1090839" y="3186702"/>
                    <a:pt x="1104316" y="3186548"/>
                    <a:pt x="1059903" y="3185875"/>
                  </a:cubicBezTo>
                  <a:cubicBezTo>
                    <a:pt x="1056650" y="2900182"/>
                    <a:pt x="1051040" y="2931867"/>
                    <a:pt x="1067462" y="2932035"/>
                  </a:cubicBezTo>
                  <a:close/>
                  <a:moveTo>
                    <a:pt x="1067434" y="3199053"/>
                  </a:moveTo>
                  <a:cubicBezTo>
                    <a:pt x="1320559" y="3203133"/>
                    <a:pt x="1282429" y="3182636"/>
                    <a:pt x="1283340" y="3239654"/>
                  </a:cubicBezTo>
                  <a:cubicBezTo>
                    <a:pt x="1287365" y="3496775"/>
                    <a:pt x="1298247" y="3453145"/>
                    <a:pt x="1235674" y="3453062"/>
                  </a:cubicBezTo>
                  <a:cubicBezTo>
                    <a:pt x="1028434" y="3452486"/>
                    <a:pt x="1063073" y="3464880"/>
                    <a:pt x="1062526" y="3430798"/>
                  </a:cubicBezTo>
                  <a:cubicBezTo>
                    <a:pt x="1058445" y="3170159"/>
                    <a:pt x="1058122" y="3198899"/>
                    <a:pt x="1067434" y="3199053"/>
                  </a:cubicBezTo>
                  <a:close/>
                  <a:moveTo>
                    <a:pt x="1067644" y="3467067"/>
                  </a:moveTo>
                  <a:cubicBezTo>
                    <a:pt x="1118466" y="3465763"/>
                    <a:pt x="1134018" y="3465946"/>
                    <a:pt x="1235674" y="3466071"/>
                  </a:cubicBezTo>
                  <a:cubicBezTo>
                    <a:pt x="1301949" y="3466254"/>
                    <a:pt x="1283564" y="3417816"/>
                    <a:pt x="1289202" y="3718075"/>
                  </a:cubicBezTo>
                  <a:cubicBezTo>
                    <a:pt x="1289216" y="3719112"/>
                    <a:pt x="1314781" y="3725113"/>
                    <a:pt x="1068752" y="3722449"/>
                  </a:cubicBezTo>
                  <a:cubicBezTo>
                    <a:pt x="1068738" y="3721468"/>
                    <a:pt x="1061937" y="3467207"/>
                    <a:pt x="1067644" y="3467067"/>
                  </a:cubicBezTo>
                  <a:close/>
                  <a:moveTo>
                    <a:pt x="1487943" y="2917889"/>
                  </a:moveTo>
                  <a:cubicBezTo>
                    <a:pt x="1247945" y="2917889"/>
                    <a:pt x="1288431" y="2937643"/>
                    <a:pt x="1287112" y="2856820"/>
                  </a:cubicBezTo>
                  <a:cubicBezTo>
                    <a:pt x="1285654" y="2763603"/>
                    <a:pt x="1287631" y="2760617"/>
                    <a:pt x="1286145" y="2665423"/>
                  </a:cubicBezTo>
                  <a:cubicBezTo>
                    <a:pt x="1286131" y="2664428"/>
                    <a:pt x="1508698" y="2661610"/>
                    <a:pt x="1508754" y="2665620"/>
                  </a:cubicBezTo>
                  <a:cubicBezTo>
                    <a:pt x="1513340" y="2958266"/>
                    <a:pt x="1518935" y="2917889"/>
                    <a:pt x="1487943" y="2917889"/>
                  </a:cubicBezTo>
                  <a:close/>
                  <a:moveTo>
                    <a:pt x="1511741" y="2930942"/>
                  </a:moveTo>
                  <a:cubicBezTo>
                    <a:pt x="1516383" y="3225200"/>
                    <a:pt x="1525120" y="3185468"/>
                    <a:pt x="1487943" y="3185468"/>
                  </a:cubicBezTo>
                  <a:cubicBezTo>
                    <a:pt x="1403676" y="3185468"/>
                    <a:pt x="1403900" y="3187052"/>
                    <a:pt x="1319787" y="3187052"/>
                  </a:cubicBezTo>
                  <a:cubicBezTo>
                    <a:pt x="1280634" y="3187052"/>
                    <a:pt x="1297840" y="3225803"/>
                    <a:pt x="1288809" y="2931839"/>
                  </a:cubicBezTo>
                  <a:cubicBezTo>
                    <a:pt x="1470246" y="2931306"/>
                    <a:pt x="1415820" y="2930717"/>
                    <a:pt x="1511741" y="2930942"/>
                  </a:cubicBezTo>
                  <a:close/>
                  <a:moveTo>
                    <a:pt x="1319787" y="3200063"/>
                  </a:moveTo>
                  <a:cubicBezTo>
                    <a:pt x="1404041" y="3200063"/>
                    <a:pt x="1403830" y="3198478"/>
                    <a:pt x="1487943" y="3198478"/>
                  </a:cubicBezTo>
                  <a:cubicBezTo>
                    <a:pt x="1523984" y="3198478"/>
                    <a:pt x="1514462" y="3157892"/>
                    <a:pt x="1519510" y="3455122"/>
                  </a:cubicBezTo>
                  <a:cubicBezTo>
                    <a:pt x="1424431" y="3456062"/>
                    <a:pt x="1422790" y="3453216"/>
                    <a:pt x="1297602" y="3453145"/>
                  </a:cubicBezTo>
                  <a:cubicBezTo>
                    <a:pt x="1293661" y="3159644"/>
                    <a:pt x="1286369" y="3200063"/>
                    <a:pt x="1319787" y="3200063"/>
                  </a:cubicBezTo>
                  <a:close/>
                  <a:moveTo>
                    <a:pt x="1319787" y="3466170"/>
                  </a:moveTo>
                  <a:cubicBezTo>
                    <a:pt x="1403311" y="3466170"/>
                    <a:pt x="1402526" y="3468287"/>
                    <a:pt x="1487943" y="3468287"/>
                  </a:cubicBezTo>
                  <a:cubicBezTo>
                    <a:pt x="1529481" y="3468287"/>
                    <a:pt x="1520786" y="3427882"/>
                    <a:pt x="1524110" y="3718005"/>
                  </a:cubicBezTo>
                  <a:cubicBezTo>
                    <a:pt x="1524166" y="3722814"/>
                    <a:pt x="1300785" y="3722645"/>
                    <a:pt x="1300701" y="3717809"/>
                  </a:cubicBezTo>
                  <a:cubicBezTo>
                    <a:pt x="1295190" y="3425947"/>
                    <a:pt x="1291558" y="3466170"/>
                    <a:pt x="1319787" y="3466170"/>
                  </a:cubicBezTo>
                  <a:close/>
                  <a:moveTo>
                    <a:pt x="1520183" y="2662535"/>
                  </a:moveTo>
                  <a:cubicBezTo>
                    <a:pt x="1564694" y="2662914"/>
                    <a:pt x="1642987" y="2666250"/>
                    <a:pt x="1740591" y="2663334"/>
                  </a:cubicBezTo>
                  <a:cubicBezTo>
                    <a:pt x="1742176" y="2762089"/>
                    <a:pt x="1744868" y="2826734"/>
                    <a:pt x="1745303" y="2918562"/>
                  </a:cubicBezTo>
                  <a:cubicBezTo>
                    <a:pt x="1560108" y="2918969"/>
                    <a:pt x="1607087" y="2918212"/>
                    <a:pt x="1523016" y="2917945"/>
                  </a:cubicBezTo>
                  <a:cubicBezTo>
                    <a:pt x="1520548" y="2761121"/>
                    <a:pt x="1521642" y="2752485"/>
                    <a:pt x="1520183" y="2662535"/>
                  </a:cubicBezTo>
                  <a:close/>
                  <a:moveTo>
                    <a:pt x="1523227" y="2930970"/>
                  </a:moveTo>
                  <a:cubicBezTo>
                    <a:pt x="1604689" y="2931264"/>
                    <a:pt x="1568396" y="2931965"/>
                    <a:pt x="1745359" y="2931586"/>
                  </a:cubicBezTo>
                  <a:cubicBezTo>
                    <a:pt x="1745710" y="3107533"/>
                    <a:pt x="1748094" y="3115454"/>
                    <a:pt x="1750043" y="3186296"/>
                  </a:cubicBezTo>
                  <a:cubicBezTo>
                    <a:pt x="1561202" y="3186730"/>
                    <a:pt x="1604325" y="3185931"/>
                    <a:pt x="1526718" y="3185552"/>
                  </a:cubicBezTo>
                  <a:cubicBezTo>
                    <a:pt x="1525414" y="3079171"/>
                    <a:pt x="1527237" y="3184950"/>
                    <a:pt x="1523227" y="2930970"/>
                  </a:cubicBezTo>
                  <a:close/>
                  <a:moveTo>
                    <a:pt x="1751165" y="3239654"/>
                  </a:moveTo>
                  <a:cubicBezTo>
                    <a:pt x="1754937" y="3486555"/>
                    <a:pt x="1760350" y="3453762"/>
                    <a:pt x="1740339" y="3453468"/>
                  </a:cubicBezTo>
                  <a:cubicBezTo>
                    <a:pt x="1500354" y="3449599"/>
                    <a:pt x="1531192" y="3468679"/>
                    <a:pt x="1530603" y="3430770"/>
                  </a:cubicBezTo>
                  <a:cubicBezTo>
                    <a:pt x="1527770" y="3256856"/>
                    <a:pt x="1527349" y="3233472"/>
                    <a:pt x="1526887" y="3198577"/>
                  </a:cubicBezTo>
                  <a:cubicBezTo>
                    <a:pt x="1789842" y="3199894"/>
                    <a:pt x="1750296" y="3184753"/>
                    <a:pt x="1751165" y="3239654"/>
                  </a:cubicBezTo>
                  <a:close/>
                  <a:moveTo>
                    <a:pt x="1752077" y="2663012"/>
                  </a:moveTo>
                  <a:cubicBezTo>
                    <a:pt x="1842514" y="2660601"/>
                    <a:pt x="1974153" y="2663881"/>
                    <a:pt x="1974181" y="2665690"/>
                  </a:cubicBezTo>
                  <a:cubicBezTo>
                    <a:pt x="1974952" y="2715361"/>
                    <a:pt x="1976144" y="2779501"/>
                    <a:pt x="1978402" y="2919109"/>
                  </a:cubicBezTo>
                  <a:cubicBezTo>
                    <a:pt x="1891106" y="2919025"/>
                    <a:pt x="1907275" y="2918254"/>
                    <a:pt x="1756816" y="2918534"/>
                  </a:cubicBezTo>
                  <a:cubicBezTo>
                    <a:pt x="1756256" y="2810863"/>
                    <a:pt x="1753268" y="2751350"/>
                    <a:pt x="1752077" y="2663012"/>
                  </a:cubicBezTo>
                  <a:close/>
                  <a:moveTo>
                    <a:pt x="1572225" y="3467067"/>
                  </a:moveTo>
                  <a:cubicBezTo>
                    <a:pt x="1629427" y="3465343"/>
                    <a:pt x="1683011" y="3465623"/>
                    <a:pt x="1740184" y="3466478"/>
                  </a:cubicBezTo>
                  <a:cubicBezTo>
                    <a:pt x="1759284" y="3466787"/>
                    <a:pt x="1755386" y="3455893"/>
                    <a:pt x="1754713" y="3526497"/>
                  </a:cubicBezTo>
                  <a:cubicBezTo>
                    <a:pt x="1752329" y="3751119"/>
                    <a:pt x="1769101" y="3721622"/>
                    <a:pt x="1740311" y="3721341"/>
                  </a:cubicBezTo>
                  <a:cubicBezTo>
                    <a:pt x="1518094" y="3719267"/>
                    <a:pt x="1535651" y="3723472"/>
                    <a:pt x="1535581" y="3717836"/>
                  </a:cubicBezTo>
                  <a:cubicBezTo>
                    <a:pt x="1532216" y="3423900"/>
                    <a:pt x="1516299" y="3468679"/>
                    <a:pt x="1572225" y="3467067"/>
                  </a:cubicBezTo>
                  <a:close/>
                  <a:moveTo>
                    <a:pt x="1756872" y="2952560"/>
                  </a:moveTo>
                  <a:cubicBezTo>
                    <a:pt x="1756872" y="2922347"/>
                    <a:pt x="1722978" y="2931909"/>
                    <a:pt x="1978612" y="2932119"/>
                  </a:cubicBezTo>
                  <a:cubicBezTo>
                    <a:pt x="1981165" y="3090415"/>
                    <a:pt x="1981165" y="3092602"/>
                    <a:pt x="1982287" y="3144040"/>
                  </a:cubicBezTo>
                  <a:cubicBezTo>
                    <a:pt x="1983437" y="3196333"/>
                    <a:pt x="2025128" y="3185693"/>
                    <a:pt x="1761528" y="3186267"/>
                  </a:cubicBezTo>
                  <a:cubicBezTo>
                    <a:pt x="1760210" y="3138166"/>
                    <a:pt x="1756872" y="3083265"/>
                    <a:pt x="1756872" y="2952560"/>
                  </a:cubicBezTo>
                  <a:close/>
                  <a:moveTo>
                    <a:pt x="1824354" y="3199222"/>
                  </a:moveTo>
                  <a:cubicBezTo>
                    <a:pt x="1909350" y="3199222"/>
                    <a:pt x="1906391" y="3197960"/>
                    <a:pt x="1983395" y="3197848"/>
                  </a:cubicBezTo>
                  <a:cubicBezTo>
                    <a:pt x="1983969" y="3228789"/>
                    <a:pt x="1984082" y="3238617"/>
                    <a:pt x="1987069" y="3430995"/>
                  </a:cubicBezTo>
                  <a:cubicBezTo>
                    <a:pt x="1987574" y="3463169"/>
                    <a:pt x="2012185" y="3453959"/>
                    <a:pt x="1824354" y="3454113"/>
                  </a:cubicBezTo>
                  <a:cubicBezTo>
                    <a:pt x="1754432" y="3454113"/>
                    <a:pt x="1766352" y="3459440"/>
                    <a:pt x="1765904" y="3430742"/>
                  </a:cubicBezTo>
                  <a:cubicBezTo>
                    <a:pt x="1761584" y="3152045"/>
                    <a:pt x="1744644" y="3199222"/>
                    <a:pt x="1824354" y="3199222"/>
                  </a:cubicBezTo>
                  <a:close/>
                  <a:moveTo>
                    <a:pt x="1985624" y="2663979"/>
                  </a:moveTo>
                  <a:cubicBezTo>
                    <a:pt x="2226086" y="2664372"/>
                    <a:pt x="2207827" y="2662241"/>
                    <a:pt x="2207883" y="2665690"/>
                  </a:cubicBezTo>
                  <a:cubicBezTo>
                    <a:pt x="2212469" y="2958728"/>
                    <a:pt x="2234233" y="2917525"/>
                    <a:pt x="2160820" y="2917525"/>
                  </a:cubicBezTo>
                  <a:cubicBezTo>
                    <a:pt x="2076707" y="2917525"/>
                    <a:pt x="2076581" y="2919109"/>
                    <a:pt x="1992566" y="2919109"/>
                  </a:cubicBezTo>
                  <a:cubicBezTo>
                    <a:pt x="1988934" y="2919109"/>
                    <a:pt x="1990056" y="2947541"/>
                    <a:pt x="1985624" y="2663979"/>
                  </a:cubicBezTo>
                  <a:close/>
                  <a:moveTo>
                    <a:pt x="1766184" y="3526665"/>
                  </a:moveTo>
                  <a:cubicBezTo>
                    <a:pt x="1767012" y="3448491"/>
                    <a:pt x="1719233" y="3467221"/>
                    <a:pt x="1987700" y="3466997"/>
                  </a:cubicBezTo>
                  <a:cubicBezTo>
                    <a:pt x="1988962" y="3533212"/>
                    <a:pt x="1992103" y="3612801"/>
                    <a:pt x="1991668" y="3717893"/>
                  </a:cubicBezTo>
                  <a:cubicBezTo>
                    <a:pt x="1991668" y="3718888"/>
                    <a:pt x="2017977" y="3723248"/>
                    <a:pt x="1768694" y="3721580"/>
                  </a:cubicBezTo>
                  <a:cubicBezTo>
                    <a:pt x="1766787" y="3656346"/>
                    <a:pt x="1765553" y="3592206"/>
                    <a:pt x="1766184" y="3526665"/>
                  </a:cubicBezTo>
                  <a:close/>
                  <a:moveTo>
                    <a:pt x="1990098" y="2932119"/>
                  </a:moveTo>
                  <a:cubicBezTo>
                    <a:pt x="2047805" y="2932119"/>
                    <a:pt x="2070046" y="2930689"/>
                    <a:pt x="2213352" y="2930507"/>
                  </a:cubicBezTo>
                  <a:cubicBezTo>
                    <a:pt x="2212932" y="3097257"/>
                    <a:pt x="2215568" y="3113828"/>
                    <a:pt x="2217447" y="3186380"/>
                  </a:cubicBezTo>
                  <a:cubicBezTo>
                    <a:pt x="1952403" y="3185623"/>
                    <a:pt x="1994950" y="3196390"/>
                    <a:pt x="1993786" y="3143718"/>
                  </a:cubicBezTo>
                  <a:cubicBezTo>
                    <a:pt x="1992426" y="3081344"/>
                    <a:pt x="1992566" y="3085326"/>
                    <a:pt x="1990098" y="2932119"/>
                  </a:cubicBezTo>
                  <a:close/>
                  <a:moveTo>
                    <a:pt x="2217770" y="3199404"/>
                  </a:moveTo>
                  <a:cubicBezTo>
                    <a:pt x="2218639" y="3237439"/>
                    <a:pt x="2221458" y="3452655"/>
                    <a:pt x="2221472" y="3453735"/>
                  </a:cubicBezTo>
                  <a:cubicBezTo>
                    <a:pt x="1966370" y="3450846"/>
                    <a:pt x="1999143" y="3467123"/>
                    <a:pt x="1998568" y="3430770"/>
                  </a:cubicBezTo>
                  <a:cubicBezTo>
                    <a:pt x="1995875" y="3257221"/>
                    <a:pt x="1995497" y="3231158"/>
                    <a:pt x="1994894" y="3197834"/>
                  </a:cubicBezTo>
                  <a:cubicBezTo>
                    <a:pt x="2073916" y="3197862"/>
                    <a:pt x="2027092" y="3198885"/>
                    <a:pt x="2217770" y="3199404"/>
                  </a:cubicBezTo>
                  <a:close/>
                  <a:moveTo>
                    <a:pt x="2221598" y="3466773"/>
                  </a:moveTo>
                  <a:cubicBezTo>
                    <a:pt x="2222285" y="3539086"/>
                    <a:pt x="2220420" y="3561349"/>
                    <a:pt x="2224431" y="3723122"/>
                  </a:cubicBezTo>
                  <a:cubicBezTo>
                    <a:pt x="2124022" y="3723276"/>
                    <a:pt x="2003126" y="3721552"/>
                    <a:pt x="2003140" y="3717963"/>
                  </a:cubicBezTo>
                  <a:cubicBezTo>
                    <a:pt x="2003574" y="3613558"/>
                    <a:pt x="2000531" y="3536604"/>
                    <a:pt x="1999185" y="3466969"/>
                  </a:cubicBezTo>
                  <a:cubicBezTo>
                    <a:pt x="2080648" y="3466955"/>
                    <a:pt x="2151256" y="3465917"/>
                    <a:pt x="2221598" y="3466773"/>
                  </a:cubicBezTo>
                  <a:close/>
                  <a:moveTo>
                    <a:pt x="2003098" y="3733426"/>
                  </a:moveTo>
                  <a:cubicBezTo>
                    <a:pt x="2090408" y="3733721"/>
                    <a:pt x="2049726" y="3736455"/>
                    <a:pt x="2224753" y="3736160"/>
                  </a:cubicBezTo>
                  <a:cubicBezTo>
                    <a:pt x="2224894" y="3742455"/>
                    <a:pt x="2229564" y="3988837"/>
                    <a:pt x="2229592" y="3990505"/>
                  </a:cubicBezTo>
                  <a:cubicBezTo>
                    <a:pt x="2072865" y="3991248"/>
                    <a:pt x="2096144" y="3989229"/>
                    <a:pt x="2007908" y="3989005"/>
                  </a:cubicBezTo>
                  <a:cubicBezTo>
                    <a:pt x="2006477" y="3907593"/>
                    <a:pt x="2002831" y="3838994"/>
                    <a:pt x="2003098" y="3733426"/>
                  </a:cubicBezTo>
                  <a:close/>
                  <a:moveTo>
                    <a:pt x="2229255" y="3199446"/>
                  </a:moveTo>
                  <a:cubicBezTo>
                    <a:pt x="2408784" y="3200063"/>
                    <a:pt x="2379896" y="3199236"/>
                    <a:pt x="2450112" y="3198703"/>
                  </a:cubicBezTo>
                  <a:cubicBezTo>
                    <a:pt x="2451303" y="3315220"/>
                    <a:pt x="2453505" y="3330207"/>
                    <a:pt x="2455342" y="3453874"/>
                  </a:cubicBezTo>
                  <a:cubicBezTo>
                    <a:pt x="2389362" y="3454211"/>
                    <a:pt x="2356813" y="3455585"/>
                    <a:pt x="2232943" y="3453889"/>
                  </a:cubicBezTo>
                  <a:cubicBezTo>
                    <a:pt x="2232929" y="3452781"/>
                    <a:pt x="2230209" y="3241897"/>
                    <a:pt x="2229255" y="3199446"/>
                  </a:cubicBezTo>
                  <a:close/>
                  <a:moveTo>
                    <a:pt x="2458161" y="2952336"/>
                  </a:moveTo>
                  <a:cubicBezTo>
                    <a:pt x="2457109" y="2920763"/>
                    <a:pt x="2425627" y="2931250"/>
                    <a:pt x="2665527" y="2931250"/>
                  </a:cubicBezTo>
                  <a:cubicBezTo>
                    <a:pt x="2689577" y="2931250"/>
                    <a:pt x="2675666" y="2900337"/>
                    <a:pt x="2683042" y="3144096"/>
                  </a:cubicBezTo>
                  <a:cubicBezTo>
                    <a:pt x="2684529" y="3193319"/>
                    <a:pt x="2722434" y="3185524"/>
                    <a:pt x="2497287" y="3185524"/>
                  </a:cubicBezTo>
                  <a:cubicBezTo>
                    <a:pt x="2445231" y="3185524"/>
                    <a:pt x="2467262" y="3224990"/>
                    <a:pt x="2458161" y="2952336"/>
                  </a:cubicBezTo>
                  <a:close/>
                  <a:moveTo>
                    <a:pt x="2497301" y="3198535"/>
                  </a:moveTo>
                  <a:cubicBezTo>
                    <a:pt x="2717947" y="3198535"/>
                    <a:pt x="2684403" y="3185230"/>
                    <a:pt x="2685258" y="3239654"/>
                  </a:cubicBezTo>
                  <a:cubicBezTo>
                    <a:pt x="2689128" y="3486386"/>
                    <a:pt x="2694359" y="3452837"/>
                    <a:pt x="2665541" y="3452837"/>
                  </a:cubicBezTo>
                  <a:cubicBezTo>
                    <a:pt x="2435780" y="3452837"/>
                    <a:pt x="2466996" y="3462525"/>
                    <a:pt x="2466491" y="3430770"/>
                  </a:cubicBezTo>
                  <a:cubicBezTo>
                    <a:pt x="2462214" y="3160051"/>
                    <a:pt x="2447629" y="3198535"/>
                    <a:pt x="2497301" y="3198535"/>
                  </a:cubicBezTo>
                  <a:close/>
                  <a:moveTo>
                    <a:pt x="2497301" y="3466787"/>
                  </a:moveTo>
                  <a:cubicBezTo>
                    <a:pt x="2580811" y="3466787"/>
                    <a:pt x="2585256" y="3465847"/>
                    <a:pt x="2665541" y="3465847"/>
                  </a:cubicBezTo>
                  <a:cubicBezTo>
                    <a:pt x="2696828" y="3465847"/>
                    <a:pt x="2687418" y="3429789"/>
                    <a:pt x="2691709" y="3720879"/>
                  </a:cubicBezTo>
                  <a:cubicBezTo>
                    <a:pt x="2599448" y="3720304"/>
                    <a:pt x="2584176" y="3723052"/>
                    <a:pt x="2470670" y="3723038"/>
                  </a:cubicBezTo>
                  <a:cubicBezTo>
                    <a:pt x="2466659" y="3431051"/>
                    <a:pt x="2454837" y="3466787"/>
                    <a:pt x="2497301" y="3466787"/>
                  </a:cubicBezTo>
                  <a:close/>
                  <a:moveTo>
                    <a:pt x="2687095" y="2665423"/>
                  </a:moveTo>
                  <a:cubicBezTo>
                    <a:pt x="2687053" y="2662381"/>
                    <a:pt x="2910434" y="2661947"/>
                    <a:pt x="2910490" y="2665648"/>
                  </a:cubicBezTo>
                  <a:cubicBezTo>
                    <a:pt x="2912159" y="2772323"/>
                    <a:pt x="2910308" y="2734386"/>
                    <a:pt x="2913337" y="2917665"/>
                  </a:cubicBezTo>
                  <a:cubicBezTo>
                    <a:pt x="2810320" y="2916025"/>
                    <a:pt x="2751940" y="2917931"/>
                    <a:pt x="2692059" y="2918170"/>
                  </a:cubicBezTo>
                  <a:cubicBezTo>
                    <a:pt x="2691961" y="2823327"/>
                    <a:pt x="2688512" y="2755920"/>
                    <a:pt x="2687095" y="2665423"/>
                  </a:cubicBezTo>
                  <a:close/>
                  <a:moveTo>
                    <a:pt x="2691905" y="2952616"/>
                  </a:moveTo>
                  <a:cubicBezTo>
                    <a:pt x="2692087" y="2928418"/>
                    <a:pt x="2658599" y="2926596"/>
                    <a:pt x="2913533" y="2930731"/>
                  </a:cubicBezTo>
                  <a:cubicBezTo>
                    <a:pt x="2917544" y="3166738"/>
                    <a:pt x="2915903" y="3088747"/>
                    <a:pt x="2917053" y="3186197"/>
                  </a:cubicBezTo>
                  <a:cubicBezTo>
                    <a:pt x="2659890" y="3181669"/>
                    <a:pt x="2696295" y="3202502"/>
                    <a:pt x="2694514" y="3143676"/>
                  </a:cubicBezTo>
                  <a:cubicBezTo>
                    <a:pt x="2692031" y="3061366"/>
                    <a:pt x="2691583" y="3004362"/>
                    <a:pt x="2691905" y="2952616"/>
                  </a:cubicBezTo>
                  <a:close/>
                  <a:moveTo>
                    <a:pt x="2917221" y="3199208"/>
                  </a:moveTo>
                  <a:cubicBezTo>
                    <a:pt x="2918932" y="3329941"/>
                    <a:pt x="2921330" y="3346877"/>
                    <a:pt x="2922648" y="3454015"/>
                  </a:cubicBezTo>
                  <a:cubicBezTo>
                    <a:pt x="2834258" y="3454085"/>
                    <a:pt x="2806211" y="3454309"/>
                    <a:pt x="2749654" y="3453468"/>
                  </a:cubicBezTo>
                  <a:cubicBezTo>
                    <a:pt x="2684487" y="3452501"/>
                    <a:pt x="2700670" y="3492330"/>
                    <a:pt x="2696715" y="3239430"/>
                  </a:cubicBezTo>
                  <a:cubicBezTo>
                    <a:pt x="2695902" y="3186912"/>
                    <a:pt x="2653901" y="3194946"/>
                    <a:pt x="2917221" y="3199208"/>
                  </a:cubicBezTo>
                  <a:close/>
                  <a:moveTo>
                    <a:pt x="2922803" y="3467025"/>
                  </a:moveTo>
                  <a:cubicBezTo>
                    <a:pt x="2924289" y="3613825"/>
                    <a:pt x="2920923" y="3439000"/>
                    <a:pt x="2925299" y="3722799"/>
                  </a:cubicBezTo>
                  <a:cubicBezTo>
                    <a:pt x="2684964" y="3722926"/>
                    <a:pt x="2815466" y="3722099"/>
                    <a:pt x="2703208" y="3720977"/>
                  </a:cubicBezTo>
                  <a:cubicBezTo>
                    <a:pt x="2702521" y="3665880"/>
                    <a:pt x="2702872" y="3692447"/>
                    <a:pt x="2699394" y="3465932"/>
                  </a:cubicBezTo>
                  <a:cubicBezTo>
                    <a:pt x="2793702" y="3466436"/>
                    <a:pt x="2706560" y="3467207"/>
                    <a:pt x="2922803" y="3467025"/>
                  </a:cubicBezTo>
                  <a:close/>
                  <a:moveTo>
                    <a:pt x="2925046" y="2930914"/>
                  </a:moveTo>
                  <a:cubicBezTo>
                    <a:pt x="3178199" y="2934923"/>
                    <a:pt x="3146814" y="2917118"/>
                    <a:pt x="3147488" y="2952700"/>
                  </a:cubicBezTo>
                  <a:cubicBezTo>
                    <a:pt x="3148806" y="3022490"/>
                    <a:pt x="3149731" y="3076494"/>
                    <a:pt x="3150362" y="3143984"/>
                  </a:cubicBezTo>
                  <a:cubicBezTo>
                    <a:pt x="3150797" y="3191090"/>
                    <a:pt x="3196079" y="3190557"/>
                    <a:pt x="2928566" y="3186380"/>
                  </a:cubicBezTo>
                  <a:cubicBezTo>
                    <a:pt x="2927669" y="3109510"/>
                    <a:pt x="2928636" y="3137185"/>
                    <a:pt x="2925046" y="2930914"/>
                  </a:cubicBezTo>
                  <a:close/>
                  <a:moveTo>
                    <a:pt x="2925509" y="3735810"/>
                  </a:moveTo>
                  <a:cubicBezTo>
                    <a:pt x="2926883" y="3824919"/>
                    <a:pt x="2927276" y="3854921"/>
                    <a:pt x="2928524" y="3909485"/>
                  </a:cubicBezTo>
                  <a:cubicBezTo>
                    <a:pt x="2930894" y="4017212"/>
                    <a:pt x="2969599" y="3985262"/>
                    <a:pt x="2749486" y="3989986"/>
                  </a:cubicBezTo>
                  <a:cubicBezTo>
                    <a:pt x="2697024" y="3991052"/>
                    <a:pt x="2707331" y="4039321"/>
                    <a:pt x="2703376" y="3733987"/>
                  </a:cubicBezTo>
                  <a:cubicBezTo>
                    <a:pt x="2789930" y="3734870"/>
                    <a:pt x="2707149" y="3735922"/>
                    <a:pt x="2925509" y="3735810"/>
                  </a:cubicBezTo>
                  <a:close/>
                  <a:moveTo>
                    <a:pt x="2929295" y="3239458"/>
                  </a:moveTo>
                  <a:cubicBezTo>
                    <a:pt x="2928496" y="3188258"/>
                    <a:pt x="2885598" y="3199222"/>
                    <a:pt x="3150979" y="3198128"/>
                  </a:cubicBezTo>
                  <a:cubicBezTo>
                    <a:pt x="3152760" y="3329646"/>
                    <a:pt x="3153391" y="3299855"/>
                    <a:pt x="3156112" y="3455010"/>
                  </a:cubicBezTo>
                  <a:cubicBezTo>
                    <a:pt x="2898682" y="3454576"/>
                    <a:pt x="2934316" y="3462539"/>
                    <a:pt x="2933825" y="3430770"/>
                  </a:cubicBezTo>
                  <a:cubicBezTo>
                    <a:pt x="2932325" y="3335086"/>
                    <a:pt x="2930768" y="3332745"/>
                    <a:pt x="2929295" y="3239458"/>
                  </a:cubicBezTo>
                  <a:close/>
                  <a:moveTo>
                    <a:pt x="3170079" y="2917553"/>
                  </a:moveTo>
                  <a:cubicBezTo>
                    <a:pt x="3154499" y="2917553"/>
                    <a:pt x="3158426" y="2926806"/>
                    <a:pt x="3157332" y="2856806"/>
                  </a:cubicBezTo>
                  <a:cubicBezTo>
                    <a:pt x="3153798" y="2634454"/>
                    <a:pt x="3147936" y="2663713"/>
                    <a:pt x="3170079" y="2663713"/>
                  </a:cubicBezTo>
                  <a:cubicBezTo>
                    <a:pt x="3254361" y="2663713"/>
                    <a:pt x="3253870" y="2663264"/>
                    <a:pt x="3338334" y="2663264"/>
                  </a:cubicBezTo>
                  <a:cubicBezTo>
                    <a:pt x="3394371" y="2663264"/>
                    <a:pt x="3377305" y="2625103"/>
                    <a:pt x="3380937" y="2857016"/>
                  </a:cubicBezTo>
                  <a:cubicBezTo>
                    <a:pt x="3382213" y="2938582"/>
                    <a:pt x="3424214" y="2917553"/>
                    <a:pt x="3170079" y="2917553"/>
                  </a:cubicBezTo>
                  <a:close/>
                  <a:moveTo>
                    <a:pt x="3381680" y="2931657"/>
                  </a:moveTo>
                  <a:cubicBezTo>
                    <a:pt x="3381989" y="3067114"/>
                    <a:pt x="3383475" y="3098462"/>
                    <a:pt x="3385214" y="3186590"/>
                  </a:cubicBezTo>
                  <a:cubicBezTo>
                    <a:pt x="3295001" y="3187950"/>
                    <a:pt x="3255483" y="3185006"/>
                    <a:pt x="3162310" y="3185076"/>
                  </a:cubicBezTo>
                  <a:cubicBezTo>
                    <a:pt x="3161581" y="3124665"/>
                    <a:pt x="3161876" y="3105711"/>
                    <a:pt x="3158594" y="2930577"/>
                  </a:cubicBezTo>
                  <a:cubicBezTo>
                    <a:pt x="3257109" y="2930479"/>
                    <a:pt x="3229090" y="2931727"/>
                    <a:pt x="3381680" y="2931657"/>
                  </a:cubicBezTo>
                  <a:close/>
                  <a:moveTo>
                    <a:pt x="3159940" y="3735698"/>
                  </a:moveTo>
                  <a:cubicBezTo>
                    <a:pt x="3159407" y="3847392"/>
                    <a:pt x="3163558" y="3904466"/>
                    <a:pt x="3165101" y="3988276"/>
                  </a:cubicBezTo>
                  <a:cubicBezTo>
                    <a:pt x="3065688" y="3988360"/>
                    <a:pt x="3075070" y="3990995"/>
                    <a:pt x="2941580" y="3989818"/>
                  </a:cubicBezTo>
                  <a:cubicBezTo>
                    <a:pt x="2939995" y="3893152"/>
                    <a:pt x="2940122" y="3939557"/>
                    <a:pt x="2936980" y="3735810"/>
                  </a:cubicBezTo>
                  <a:lnTo>
                    <a:pt x="3159940" y="3735698"/>
                  </a:lnTo>
                  <a:close/>
                  <a:moveTo>
                    <a:pt x="3163068" y="3239458"/>
                  </a:moveTo>
                  <a:cubicBezTo>
                    <a:pt x="3162156" y="3181333"/>
                    <a:pt x="3127448" y="3199923"/>
                    <a:pt x="3338334" y="3199923"/>
                  </a:cubicBezTo>
                  <a:cubicBezTo>
                    <a:pt x="3399897" y="3199923"/>
                    <a:pt x="3384135" y="3156840"/>
                    <a:pt x="3388426" y="3431022"/>
                  </a:cubicBezTo>
                  <a:cubicBezTo>
                    <a:pt x="3388916" y="3462315"/>
                    <a:pt x="3423709" y="3455024"/>
                    <a:pt x="3170079" y="3455024"/>
                  </a:cubicBezTo>
                  <a:cubicBezTo>
                    <a:pt x="3167976" y="3455024"/>
                    <a:pt x="3166826" y="3479965"/>
                    <a:pt x="3163068" y="3239458"/>
                  </a:cubicBezTo>
                  <a:close/>
                  <a:moveTo>
                    <a:pt x="3170079" y="3468034"/>
                  </a:moveTo>
                  <a:cubicBezTo>
                    <a:pt x="3432025" y="3468034"/>
                    <a:pt x="3388313" y="3449220"/>
                    <a:pt x="3390501" y="3526777"/>
                  </a:cubicBezTo>
                  <a:cubicBezTo>
                    <a:pt x="3392380" y="3595922"/>
                    <a:pt x="3393067" y="3648425"/>
                    <a:pt x="3393797" y="3718005"/>
                  </a:cubicBezTo>
                  <a:cubicBezTo>
                    <a:pt x="3393867" y="3724285"/>
                    <a:pt x="3415098" y="3722673"/>
                    <a:pt x="3171524" y="3722673"/>
                  </a:cubicBezTo>
                  <a:cubicBezTo>
                    <a:pt x="3172996" y="3532777"/>
                    <a:pt x="3164021" y="3468034"/>
                    <a:pt x="3170079" y="3468034"/>
                  </a:cubicBezTo>
                  <a:close/>
                  <a:moveTo>
                    <a:pt x="3171440" y="3735698"/>
                  </a:moveTo>
                  <a:cubicBezTo>
                    <a:pt x="3179223" y="3735698"/>
                    <a:pt x="3363478" y="3735515"/>
                    <a:pt x="3393979" y="3735291"/>
                  </a:cubicBezTo>
                  <a:cubicBezTo>
                    <a:pt x="3395452" y="3870665"/>
                    <a:pt x="3397078" y="3902083"/>
                    <a:pt x="3398536" y="3989566"/>
                  </a:cubicBezTo>
                  <a:cubicBezTo>
                    <a:pt x="3268538" y="3990575"/>
                    <a:pt x="3270011" y="3988374"/>
                    <a:pt x="3176586" y="3988290"/>
                  </a:cubicBezTo>
                  <a:cubicBezTo>
                    <a:pt x="3174960" y="3899335"/>
                    <a:pt x="3170907" y="3845542"/>
                    <a:pt x="3171440" y="3735698"/>
                  </a:cubicBezTo>
                  <a:close/>
                  <a:moveTo>
                    <a:pt x="3590883" y="3185608"/>
                  </a:moveTo>
                  <a:cubicBezTo>
                    <a:pt x="3364712" y="3180449"/>
                    <a:pt x="3397205" y="3205040"/>
                    <a:pt x="3395802" y="3143704"/>
                  </a:cubicBezTo>
                  <a:cubicBezTo>
                    <a:pt x="3394330" y="3079746"/>
                    <a:pt x="3393208" y="3016013"/>
                    <a:pt x="3393208" y="2952560"/>
                  </a:cubicBezTo>
                  <a:cubicBezTo>
                    <a:pt x="3393208" y="2921184"/>
                    <a:pt x="3360337" y="2933830"/>
                    <a:pt x="3615200" y="2930465"/>
                  </a:cubicBezTo>
                  <a:cubicBezTo>
                    <a:pt x="3618888" y="3226336"/>
                    <a:pt x="3630850" y="3186520"/>
                    <a:pt x="3590883" y="3185608"/>
                  </a:cubicBezTo>
                  <a:close/>
                  <a:moveTo>
                    <a:pt x="3590687" y="2917833"/>
                  </a:moveTo>
                  <a:cubicBezTo>
                    <a:pt x="3539852" y="2918730"/>
                    <a:pt x="3534256" y="2918562"/>
                    <a:pt x="3393124" y="2918632"/>
                  </a:cubicBezTo>
                  <a:cubicBezTo>
                    <a:pt x="3393011" y="2898248"/>
                    <a:pt x="3390305" y="2690589"/>
                    <a:pt x="3389898" y="2663208"/>
                  </a:cubicBezTo>
                  <a:cubicBezTo>
                    <a:pt x="3391328" y="2663208"/>
                    <a:pt x="3550370" y="2662886"/>
                    <a:pt x="3611021" y="2662605"/>
                  </a:cubicBezTo>
                  <a:cubicBezTo>
                    <a:pt x="3615635" y="2957060"/>
                    <a:pt x="3624568" y="2917244"/>
                    <a:pt x="3590687" y="2917833"/>
                  </a:cubicBezTo>
                  <a:close/>
                  <a:moveTo>
                    <a:pt x="3590729" y="2649693"/>
                  </a:moveTo>
                  <a:cubicBezTo>
                    <a:pt x="3513445" y="2650114"/>
                    <a:pt x="3497893" y="2649763"/>
                    <a:pt x="3422447" y="2650058"/>
                  </a:cubicBezTo>
                  <a:cubicBezTo>
                    <a:pt x="3377572" y="2650240"/>
                    <a:pt x="3390179" y="2690925"/>
                    <a:pt x="3384990" y="2395293"/>
                  </a:cubicBezTo>
                  <a:cubicBezTo>
                    <a:pt x="3453116" y="2395559"/>
                    <a:pt x="3440705" y="2396008"/>
                    <a:pt x="3605944" y="2395657"/>
                  </a:cubicBezTo>
                  <a:cubicBezTo>
                    <a:pt x="3607459" y="2684546"/>
                    <a:pt x="3623221" y="2649511"/>
                    <a:pt x="3590729" y="2649693"/>
                  </a:cubicBezTo>
                  <a:close/>
                  <a:moveTo>
                    <a:pt x="3590757" y="2382661"/>
                  </a:moveTo>
                  <a:cubicBezTo>
                    <a:pt x="3360505" y="2383292"/>
                    <a:pt x="3384766" y="2383124"/>
                    <a:pt x="3384681" y="2378441"/>
                  </a:cubicBezTo>
                  <a:cubicBezTo>
                    <a:pt x="3379394" y="2080860"/>
                    <a:pt x="3366535" y="2125709"/>
                    <a:pt x="3422362" y="2126690"/>
                  </a:cubicBezTo>
                  <a:cubicBezTo>
                    <a:pt x="3633697" y="2130377"/>
                    <a:pt x="3603645" y="2106712"/>
                    <a:pt x="3603967" y="2187704"/>
                  </a:cubicBezTo>
                  <a:cubicBezTo>
                    <a:pt x="3604682" y="2412425"/>
                    <a:pt x="3614443" y="2382591"/>
                    <a:pt x="3590757" y="2382661"/>
                  </a:cubicBezTo>
                  <a:close/>
                  <a:moveTo>
                    <a:pt x="3590799" y="2114830"/>
                  </a:moveTo>
                  <a:cubicBezTo>
                    <a:pt x="3347379" y="2112208"/>
                    <a:pt x="3380040" y="2122148"/>
                    <a:pt x="3379563" y="2091543"/>
                  </a:cubicBezTo>
                  <a:cubicBezTo>
                    <a:pt x="3375286" y="1816702"/>
                    <a:pt x="3361697" y="1858368"/>
                    <a:pt x="3422362" y="1859686"/>
                  </a:cubicBezTo>
                  <a:cubicBezTo>
                    <a:pt x="3633276" y="1864214"/>
                    <a:pt x="3597517" y="1840787"/>
                    <a:pt x="3598428" y="1900539"/>
                  </a:cubicBezTo>
                  <a:cubicBezTo>
                    <a:pt x="3602186" y="2140107"/>
                    <a:pt x="3610965" y="2115026"/>
                    <a:pt x="3590799" y="2114830"/>
                  </a:cubicBezTo>
                  <a:close/>
                  <a:moveTo>
                    <a:pt x="3338348" y="2650240"/>
                  </a:moveTo>
                  <a:cubicBezTo>
                    <a:pt x="3254066" y="2650240"/>
                    <a:pt x="3254557" y="2650689"/>
                    <a:pt x="3170093" y="2650689"/>
                  </a:cubicBezTo>
                  <a:cubicBezTo>
                    <a:pt x="3147628" y="2650689"/>
                    <a:pt x="3154485" y="2677382"/>
                    <a:pt x="3151246" y="2474167"/>
                  </a:cubicBezTo>
                  <a:cubicBezTo>
                    <a:pt x="3149787" y="2381063"/>
                    <a:pt x="3143813" y="2395307"/>
                    <a:pt x="3170093" y="2395307"/>
                  </a:cubicBezTo>
                  <a:cubicBezTo>
                    <a:pt x="3341615" y="2395223"/>
                    <a:pt x="3346033" y="2395195"/>
                    <a:pt x="3373491" y="2395265"/>
                  </a:cubicBezTo>
                  <a:cubicBezTo>
                    <a:pt x="3378819" y="2694346"/>
                    <a:pt x="3391637" y="2650240"/>
                    <a:pt x="3338348" y="2650240"/>
                  </a:cubicBezTo>
                  <a:close/>
                  <a:moveTo>
                    <a:pt x="3338348" y="2382212"/>
                  </a:moveTo>
                  <a:cubicBezTo>
                    <a:pt x="3149226" y="2382311"/>
                    <a:pt x="3169631" y="2382311"/>
                    <a:pt x="3150082" y="2382282"/>
                  </a:cubicBezTo>
                  <a:cubicBezTo>
                    <a:pt x="3149605" y="2337335"/>
                    <a:pt x="3146716" y="2127349"/>
                    <a:pt x="3146702" y="2126340"/>
                  </a:cubicBezTo>
                  <a:cubicBezTo>
                    <a:pt x="3147726" y="2126340"/>
                    <a:pt x="3336006" y="2125863"/>
                    <a:pt x="3368653" y="2126031"/>
                  </a:cubicBezTo>
                  <a:cubicBezTo>
                    <a:pt x="3373799" y="2423262"/>
                    <a:pt x="3388257" y="2382212"/>
                    <a:pt x="3338348" y="2382212"/>
                  </a:cubicBezTo>
                  <a:close/>
                  <a:moveTo>
                    <a:pt x="3146856" y="2917581"/>
                  </a:moveTo>
                  <a:cubicBezTo>
                    <a:pt x="3086331" y="2917721"/>
                    <a:pt x="3015933" y="2919333"/>
                    <a:pt x="2924836" y="2917861"/>
                  </a:cubicBezTo>
                  <a:cubicBezTo>
                    <a:pt x="2921849" y="2742433"/>
                    <a:pt x="2923728" y="2777707"/>
                    <a:pt x="2921975" y="2665423"/>
                  </a:cubicBezTo>
                  <a:cubicBezTo>
                    <a:pt x="2921905" y="2661414"/>
                    <a:pt x="2905245" y="2663054"/>
                    <a:pt x="3142790" y="2663671"/>
                  </a:cubicBezTo>
                  <a:cubicBezTo>
                    <a:pt x="3146422" y="2893271"/>
                    <a:pt x="3146324" y="2888041"/>
                    <a:pt x="3146856" y="2917581"/>
                  </a:cubicBezTo>
                  <a:close/>
                  <a:moveTo>
                    <a:pt x="2921723" y="2650100"/>
                  </a:moveTo>
                  <a:cubicBezTo>
                    <a:pt x="2917474" y="2380586"/>
                    <a:pt x="2916702" y="2394437"/>
                    <a:pt x="2917698" y="2394437"/>
                  </a:cubicBezTo>
                  <a:cubicBezTo>
                    <a:pt x="3005233" y="2394802"/>
                    <a:pt x="3008991" y="2394353"/>
                    <a:pt x="3085910" y="2394970"/>
                  </a:cubicBezTo>
                  <a:cubicBezTo>
                    <a:pt x="3155789" y="2395531"/>
                    <a:pt x="3137769" y="2348761"/>
                    <a:pt x="3142565" y="2650647"/>
                  </a:cubicBezTo>
                  <a:cubicBezTo>
                    <a:pt x="3090622" y="2650492"/>
                    <a:pt x="3034009" y="2649357"/>
                    <a:pt x="2921723" y="2650100"/>
                  </a:cubicBezTo>
                  <a:close/>
                  <a:moveTo>
                    <a:pt x="2916927" y="2378413"/>
                  </a:moveTo>
                  <a:cubicBezTo>
                    <a:pt x="2910630" y="2104876"/>
                    <a:pt x="2914823" y="2127335"/>
                    <a:pt x="2917698" y="2127335"/>
                  </a:cubicBezTo>
                  <a:cubicBezTo>
                    <a:pt x="3179377" y="2128415"/>
                    <a:pt x="3134993" y="2105801"/>
                    <a:pt x="3136016" y="2187381"/>
                  </a:cubicBezTo>
                  <a:cubicBezTo>
                    <a:pt x="3137026" y="2275523"/>
                    <a:pt x="3137741" y="2293790"/>
                    <a:pt x="3138541" y="2378693"/>
                  </a:cubicBezTo>
                  <a:cubicBezTo>
                    <a:pt x="3138583" y="2383937"/>
                    <a:pt x="2917025" y="2383124"/>
                    <a:pt x="2916927" y="2378413"/>
                  </a:cubicBezTo>
                  <a:close/>
                  <a:moveTo>
                    <a:pt x="3085882" y="2113876"/>
                  </a:moveTo>
                  <a:cubicBezTo>
                    <a:pt x="2882134" y="2116890"/>
                    <a:pt x="2913869" y="2122022"/>
                    <a:pt x="2913379" y="2091529"/>
                  </a:cubicBezTo>
                  <a:cubicBezTo>
                    <a:pt x="2909396" y="1830974"/>
                    <a:pt x="2905666" y="1859363"/>
                    <a:pt x="2917698" y="1859434"/>
                  </a:cubicBezTo>
                  <a:cubicBezTo>
                    <a:pt x="3171201" y="1861130"/>
                    <a:pt x="3131781" y="1846718"/>
                    <a:pt x="3132622" y="1900525"/>
                  </a:cubicBezTo>
                  <a:cubicBezTo>
                    <a:pt x="3134053" y="1991919"/>
                    <a:pt x="3133197" y="1996265"/>
                    <a:pt x="3134698" y="2091781"/>
                  </a:cubicBezTo>
                  <a:cubicBezTo>
                    <a:pt x="3135119" y="2119232"/>
                    <a:pt x="3144837" y="2112993"/>
                    <a:pt x="3085882" y="2113876"/>
                  </a:cubicBezTo>
                  <a:close/>
                  <a:moveTo>
                    <a:pt x="2910237" y="2650170"/>
                  </a:moveTo>
                  <a:cubicBezTo>
                    <a:pt x="2865657" y="2650408"/>
                    <a:pt x="2869247" y="2650366"/>
                    <a:pt x="2686871" y="2650450"/>
                  </a:cubicBezTo>
                  <a:cubicBezTo>
                    <a:pt x="2685370" y="2545583"/>
                    <a:pt x="2687179" y="2580240"/>
                    <a:pt x="2683856" y="2396330"/>
                  </a:cubicBezTo>
                  <a:cubicBezTo>
                    <a:pt x="2774363" y="2395952"/>
                    <a:pt x="2733836" y="2393666"/>
                    <a:pt x="2905806" y="2394396"/>
                  </a:cubicBezTo>
                  <a:cubicBezTo>
                    <a:pt x="2906633" y="2430805"/>
                    <a:pt x="2910111" y="2642109"/>
                    <a:pt x="2910237" y="2650170"/>
                  </a:cubicBezTo>
                  <a:close/>
                  <a:moveTo>
                    <a:pt x="2683617" y="2383292"/>
                  </a:moveTo>
                  <a:cubicBezTo>
                    <a:pt x="2679130" y="2125092"/>
                    <a:pt x="2680083" y="2193354"/>
                    <a:pt x="2678919" y="2127924"/>
                  </a:cubicBezTo>
                  <a:cubicBezTo>
                    <a:pt x="2769708" y="2127826"/>
                    <a:pt x="2764168" y="2126704"/>
                    <a:pt x="2902384" y="2127279"/>
                  </a:cubicBezTo>
                  <a:cubicBezTo>
                    <a:pt x="2903072" y="2189344"/>
                    <a:pt x="2902104" y="2239408"/>
                    <a:pt x="2905456" y="2378764"/>
                  </a:cubicBezTo>
                  <a:cubicBezTo>
                    <a:pt x="2905497" y="2381385"/>
                    <a:pt x="2925018" y="2382254"/>
                    <a:pt x="2683617" y="2383292"/>
                  </a:cubicBezTo>
                  <a:close/>
                  <a:moveTo>
                    <a:pt x="2678681" y="2114914"/>
                  </a:moveTo>
                  <a:cubicBezTo>
                    <a:pt x="2676872" y="2007229"/>
                    <a:pt x="2677840" y="2008967"/>
                    <a:pt x="2675512" y="1859349"/>
                  </a:cubicBezTo>
                  <a:cubicBezTo>
                    <a:pt x="2937850" y="1859307"/>
                    <a:pt x="2897728" y="1845372"/>
                    <a:pt x="2898584" y="1900525"/>
                  </a:cubicBezTo>
                  <a:cubicBezTo>
                    <a:pt x="2899902" y="1985414"/>
                    <a:pt x="2900309" y="1993013"/>
                    <a:pt x="2901879" y="2091753"/>
                  </a:cubicBezTo>
                  <a:cubicBezTo>
                    <a:pt x="2902370" y="2122092"/>
                    <a:pt x="2938004" y="2114633"/>
                    <a:pt x="2678681" y="2114914"/>
                  </a:cubicBezTo>
                  <a:close/>
                  <a:moveTo>
                    <a:pt x="2675582" y="2663460"/>
                  </a:moveTo>
                  <a:cubicBezTo>
                    <a:pt x="2676998" y="2757476"/>
                    <a:pt x="2680490" y="2821981"/>
                    <a:pt x="2680560" y="2918212"/>
                  </a:cubicBezTo>
                  <a:cubicBezTo>
                    <a:pt x="2606838" y="2918352"/>
                    <a:pt x="2577656" y="2917342"/>
                    <a:pt x="2457081" y="2917342"/>
                  </a:cubicBezTo>
                  <a:cubicBezTo>
                    <a:pt x="2454220" y="2812658"/>
                    <a:pt x="2455679" y="2757504"/>
                    <a:pt x="2454136" y="2663404"/>
                  </a:cubicBezTo>
                  <a:cubicBezTo>
                    <a:pt x="2482871" y="2663587"/>
                    <a:pt x="2488943" y="2663545"/>
                    <a:pt x="2675582" y="2663460"/>
                  </a:cubicBezTo>
                  <a:close/>
                  <a:moveTo>
                    <a:pt x="2497301" y="2650521"/>
                  </a:moveTo>
                  <a:cubicBezTo>
                    <a:pt x="2442034" y="2650521"/>
                    <a:pt x="2454922" y="2666335"/>
                    <a:pt x="2452005" y="2569683"/>
                  </a:cubicBezTo>
                  <a:cubicBezTo>
                    <a:pt x="2450280" y="2512679"/>
                    <a:pt x="2449032" y="2448637"/>
                    <a:pt x="2449326" y="2395952"/>
                  </a:cubicBezTo>
                  <a:cubicBezTo>
                    <a:pt x="2457025" y="2395994"/>
                    <a:pt x="2644099" y="2396400"/>
                    <a:pt x="2672356" y="2396358"/>
                  </a:cubicBezTo>
                  <a:cubicBezTo>
                    <a:pt x="2675652" y="2579315"/>
                    <a:pt x="2673941" y="2549859"/>
                    <a:pt x="2675385" y="2650450"/>
                  </a:cubicBezTo>
                  <a:lnTo>
                    <a:pt x="2497301" y="2650521"/>
                  </a:lnTo>
                  <a:close/>
                  <a:moveTo>
                    <a:pt x="2449831" y="3143900"/>
                  </a:moveTo>
                  <a:cubicBezTo>
                    <a:pt x="2449887" y="3195380"/>
                    <a:pt x="2489966" y="3187473"/>
                    <a:pt x="2244990" y="3186492"/>
                  </a:cubicBezTo>
                  <a:cubicBezTo>
                    <a:pt x="2228624" y="3186422"/>
                    <a:pt x="2223015" y="3223644"/>
                    <a:pt x="2224753" y="2952812"/>
                  </a:cubicBezTo>
                  <a:cubicBezTo>
                    <a:pt x="2224936" y="2922964"/>
                    <a:pt x="2189526" y="2930367"/>
                    <a:pt x="2445975" y="2930367"/>
                  </a:cubicBezTo>
                  <a:cubicBezTo>
                    <a:pt x="2447910" y="2994591"/>
                    <a:pt x="2449719" y="3042384"/>
                    <a:pt x="2449831" y="3143900"/>
                  </a:cubicBezTo>
                  <a:close/>
                  <a:moveTo>
                    <a:pt x="2224852" y="2917469"/>
                  </a:moveTo>
                  <a:cubicBezTo>
                    <a:pt x="2224669" y="2798021"/>
                    <a:pt x="2220532" y="2757603"/>
                    <a:pt x="2219340" y="2663587"/>
                  </a:cubicBezTo>
                  <a:cubicBezTo>
                    <a:pt x="2324334" y="2662269"/>
                    <a:pt x="2280497" y="2661947"/>
                    <a:pt x="2442637" y="2663320"/>
                  </a:cubicBezTo>
                  <a:cubicBezTo>
                    <a:pt x="2444278" y="2763897"/>
                    <a:pt x="2442623" y="2808564"/>
                    <a:pt x="2445568" y="2917342"/>
                  </a:cubicBezTo>
                  <a:cubicBezTo>
                    <a:pt x="2246448" y="2917356"/>
                    <a:pt x="2306090" y="2917342"/>
                    <a:pt x="2224852" y="2917469"/>
                  </a:cubicBezTo>
                  <a:close/>
                  <a:moveTo>
                    <a:pt x="2413244" y="2649974"/>
                  </a:moveTo>
                  <a:cubicBezTo>
                    <a:pt x="2359337" y="2649245"/>
                    <a:pt x="2300116" y="2649175"/>
                    <a:pt x="2244891" y="2650142"/>
                  </a:cubicBezTo>
                  <a:cubicBezTo>
                    <a:pt x="2202456" y="2650885"/>
                    <a:pt x="2225875" y="2682976"/>
                    <a:pt x="2216381" y="2395307"/>
                  </a:cubicBezTo>
                  <a:cubicBezTo>
                    <a:pt x="2405180" y="2394872"/>
                    <a:pt x="2350460" y="2395110"/>
                    <a:pt x="2437841" y="2395853"/>
                  </a:cubicBezTo>
                  <a:cubicBezTo>
                    <a:pt x="2436270" y="2682738"/>
                    <a:pt x="2461779" y="2650562"/>
                    <a:pt x="2413244" y="2649974"/>
                  </a:cubicBezTo>
                  <a:close/>
                  <a:moveTo>
                    <a:pt x="2437953" y="2378525"/>
                  </a:moveTo>
                  <a:cubicBezTo>
                    <a:pt x="2437897" y="2385633"/>
                    <a:pt x="2460559" y="2381343"/>
                    <a:pt x="2244933" y="2382198"/>
                  </a:cubicBezTo>
                  <a:cubicBezTo>
                    <a:pt x="2205233" y="2382311"/>
                    <a:pt x="2215063" y="2421621"/>
                    <a:pt x="2211936" y="2185559"/>
                  </a:cubicBezTo>
                  <a:cubicBezTo>
                    <a:pt x="2211053" y="2115811"/>
                    <a:pt x="2202386" y="2127153"/>
                    <a:pt x="2244877" y="2127784"/>
                  </a:cubicBezTo>
                  <a:cubicBezTo>
                    <a:pt x="2297423" y="2128625"/>
                    <a:pt x="2317000" y="2128429"/>
                    <a:pt x="2435148" y="2128457"/>
                  </a:cubicBezTo>
                  <a:cubicBezTo>
                    <a:pt x="2438079" y="2313839"/>
                    <a:pt x="2438444" y="2319671"/>
                    <a:pt x="2437953" y="2378525"/>
                  </a:cubicBezTo>
                  <a:close/>
                  <a:moveTo>
                    <a:pt x="2210940" y="2114325"/>
                  </a:moveTo>
                  <a:cubicBezTo>
                    <a:pt x="2209286" y="2006710"/>
                    <a:pt x="2208851" y="1992550"/>
                    <a:pt x="2206803" y="1858929"/>
                  </a:cubicBezTo>
                  <a:cubicBezTo>
                    <a:pt x="2268956" y="1858522"/>
                    <a:pt x="2288757" y="1857274"/>
                    <a:pt x="2430086" y="1858747"/>
                  </a:cubicBezTo>
                  <a:cubicBezTo>
                    <a:pt x="2433087" y="2054825"/>
                    <a:pt x="2432119" y="1937593"/>
                    <a:pt x="2434938" y="2115446"/>
                  </a:cubicBezTo>
                  <a:cubicBezTo>
                    <a:pt x="2206341" y="2115404"/>
                    <a:pt x="2304505" y="2115194"/>
                    <a:pt x="2210940" y="2114325"/>
                  </a:cubicBezTo>
                  <a:close/>
                  <a:moveTo>
                    <a:pt x="2207294" y="2569893"/>
                  </a:moveTo>
                  <a:cubicBezTo>
                    <a:pt x="2206958" y="2673639"/>
                    <a:pt x="2254497" y="2651376"/>
                    <a:pt x="1985428" y="2650955"/>
                  </a:cubicBezTo>
                  <a:cubicBezTo>
                    <a:pt x="1982693" y="2476677"/>
                    <a:pt x="1982048" y="2434351"/>
                    <a:pt x="1981403" y="2396639"/>
                  </a:cubicBezTo>
                  <a:cubicBezTo>
                    <a:pt x="2084939" y="2396610"/>
                    <a:pt x="2037371" y="2395615"/>
                    <a:pt x="2204854" y="2395335"/>
                  </a:cubicBezTo>
                  <a:cubicBezTo>
                    <a:pt x="2206397" y="2441473"/>
                    <a:pt x="2207505" y="2502361"/>
                    <a:pt x="2207294" y="2569893"/>
                  </a:cubicBezTo>
                  <a:close/>
                  <a:moveTo>
                    <a:pt x="2160820" y="2382353"/>
                  </a:moveTo>
                  <a:cubicBezTo>
                    <a:pt x="1961293" y="2382353"/>
                    <a:pt x="1981249" y="2387722"/>
                    <a:pt x="1981081" y="2378483"/>
                  </a:cubicBezTo>
                  <a:cubicBezTo>
                    <a:pt x="1976046" y="2094333"/>
                    <a:pt x="1975920" y="2128120"/>
                    <a:pt x="1992566" y="2128120"/>
                  </a:cubicBezTo>
                  <a:cubicBezTo>
                    <a:pt x="2241778" y="2128120"/>
                    <a:pt x="2199441" y="2108801"/>
                    <a:pt x="2200437" y="2185783"/>
                  </a:cubicBezTo>
                  <a:cubicBezTo>
                    <a:pt x="2201657" y="2277878"/>
                    <a:pt x="2202274" y="2322166"/>
                    <a:pt x="2204279" y="2378876"/>
                  </a:cubicBezTo>
                  <a:cubicBezTo>
                    <a:pt x="2204447" y="2383460"/>
                    <a:pt x="2210982" y="2382353"/>
                    <a:pt x="2160820" y="2382353"/>
                  </a:cubicBezTo>
                  <a:close/>
                  <a:moveTo>
                    <a:pt x="2160820" y="2114128"/>
                  </a:moveTo>
                  <a:cubicBezTo>
                    <a:pt x="1949500" y="2114128"/>
                    <a:pt x="1978991" y="2124251"/>
                    <a:pt x="1978458" y="2091515"/>
                  </a:cubicBezTo>
                  <a:cubicBezTo>
                    <a:pt x="1974279" y="1824567"/>
                    <a:pt x="1963495" y="1858971"/>
                    <a:pt x="1992552" y="1858971"/>
                  </a:cubicBezTo>
                  <a:cubicBezTo>
                    <a:pt x="2142365" y="1859041"/>
                    <a:pt x="2167285" y="1859111"/>
                    <a:pt x="2195318" y="1858985"/>
                  </a:cubicBezTo>
                  <a:cubicBezTo>
                    <a:pt x="2199862" y="2156440"/>
                    <a:pt x="2215540" y="2114128"/>
                    <a:pt x="2160820" y="2114128"/>
                  </a:cubicBezTo>
                  <a:close/>
                  <a:moveTo>
                    <a:pt x="1973943" y="2650927"/>
                  </a:moveTo>
                  <a:cubicBezTo>
                    <a:pt x="1910304" y="2650675"/>
                    <a:pt x="1842823" y="2647646"/>
                    <a:pt x="1751880" y="2649974"/>
                  </a:cubicBezTo>
                  <a:cubicBezTo>
                    <a:pt x="1750786" y="2567244"/>
                    <a:pt x="1752932" y="2500005"/>
                    <a:pt x="1748893" y="2396064"/>
                  </a:cubicBezTo>
                  <a:cubicBezTo>
                    <a:pt x="1797471" y="2396947"/>
                    <a:pt x="1824031" y="2396695"/>
                    <a:pt x="1969890" y="2396639"/>
                  </a:cubicBezTo>
                  <a:cubicBezTo>
                    <a:pt x="1970773" y="2446871"/>
                    <a:pt x="1971194" y="2475219"/>
                    <a:pt x="1973943" y="2650927"/>
                  </a:cubicBezTo>
                  <a:close/>
                  <a:moveTo>
                    <a:pt x="1744798" y="2113287"/>
                  </a:moveTo>
                  <a:cubicBezTo>
                    <a:pt x="1743676" y="2018220"/>
                    <a:pt x="1741489" y="1987797"/>
                    <a:pt x="1739820" y="1859335"/>
                  </a:cubicBezTo>
                  <a:cubicBezTo>
                    <a:pt x="1755372" y="1859335"/>
                    <a:pt x="1898594" y="1859167"/>
                    <a:pt x="1961826" y="1858999"/>
                  </a:cubicBezTo>
                  <a:cubicBezTo>
                    <a:pt x="1963972" y="2009402"/>
                    <a:pt x="1966033" y="2004803"/>
                    <a:pt x="1967309" y="2114998"/>
                  </a:cubicBezTo>
                  <a:cubicBezTo>
                    <a:pt x="1862862" y="2114423"/>
                    <a:pt x="1963425" y="2113105"/>
                    <a:pt x="1744798" y="2113287"/>
                  </a:cubicBezTo>
                  <a:close/>
                  <a:moveTo>
                    <a:pt x="1740100" y="2650296"/>
                  </a:moveTo>
                  <a:cubicBezTo>
                    <a:pt x="1635373" y="2653310"/>
                    <a:pt x="1579363" y="2650002"/>
                    <a:pt x="1519973" y="2649511"/>
                  </a:cubicBezTo>
                  <a:cubicBezTo>
                    <a:pt x="1515219" y="2348299"/>
                    <a:pt x="1497227" y="2396975"/>
                    <a:pt x="1572141" y="2395769"/>
                  </a:cubicBezTo>
                  <a:cubicBezTo>
                    <a:pt x="1627477" y="2394872"/>
                    <a:pt x="1680262" y="2394788"/>
                    <a:pt x="1737380" y="2395868"/>
                  </a:cubicBezTo>
                  <a:cubicBezTo>
                    <a:pt x="1739988" y="2462727"/>
                    <a:pt x="1741096" y="2650254"/>
                    <a:pt x="1740100" y="2650296"/>
                  </a:cubicBezTo>
                  <a:close/>
                  <a:moveTo>
                    <a:pt x="1656170" y="2113358"/>
                  </a:moveTo>
                  <a:cubicBezTo>
                    <a:pt x="1578002" y="2113358"/>
                    <a:pt x="1575618" y="2114269"/>
                    <a:pt x="1510437" y="2114451"/>
                  </a:cubicBezTo>
                  <a:cubicBezTo>
                    <a:pt x="1507969" y="1936191"/>
                    <a:pt x="1507506" y="1904801"/>
                    <a:pt x="1506721" y="1860527"/>
                  </a:cubicBezTo>
                  <a:cubicBezTo>
                    <a:pt x="1764459" y="1859742"/>
                    <a:pt x="1728012" y="1842918"/>
                    <a:pt x="1728924" y="1900539"/>
                  </a:cubicBezTo>
                  <a:cubicBezTo>
                    <a:pt x="1732962" y="2158347"/>
                    <a:pt x="1754489" y="2113273"/>
                    <a:pt x="1656170" y="2113358"/>
                  </a:cubicBezTo>
                  <a:close/>
                  <a:moveTo>
                    <a:pt x="1508502" y="2649441"/>
                  </a:moveTo>
                  <a:cubicBezTo>
                    <a:pt x="1401460" y="2648908"/>
                    <a:pt x="1394827" y="2652315"/>
                    <a:pt x="1285906" y="2651348"/>
                  </a:cubicBezTo>
                  <a:cubicBezTo>
                    <a:pt x="1280620" y="2355351"/>
                    <a:pt x="1263062" y="2394690"/>
                    <a:pt x="1319787" y="2394690"/>
                  </a:cubicBezTo>
                  <a:cubicBezTo>
                    <a:pt x="1402554" y="2394690"/>
                    <a:pt x="1404265" y="2396442"/>
                    <a:pt x="1487943" y="2396442"/>
                  </a:cubicBezTo>
                  <a:cubicBezTo>
                    <a:pt x="1510325" y="2396442"/>
                    <a:pt x="1503958" y="2361744"/>
                    <a:pt x="1508502" y="2649441"/>
                  </a:cubicBezTo>
                  <a:close/>
                  <a:moveTo>
                    <a:pt x="1487943" y="2383432"/>
                  </a:moveTo>
                  <a:cubicBezTo>
                    <a:pt x="1486695" y="2383432"/>
                    <a:pt x="1280339" y="2382773"/>
                    <a:pt x="1280325" y="2378623"/>
                  </a:cubicBezTo>
                  <a:cubicBezTo>
                    <a:pt x="1279722" y="2089258"/>
                    <a:pt x="1255293" y="2128260"/>
                    <a:pt x="1319787" y="2128260"/>
                  </a:cubicBezTo>
                  <a:cubicBezTo>
                    <a:pt x="1535048" y="2128260"/>
                    <a:pt x="1499218" y="2108058"/>
                    <a:pt x="1499625" y="2187339"/>
                  </a:cubicBezTo>
                  <a:cubicBezTo>
                    <a:pt x="1500803" y="2413266"/>
                    <a:pt x="1512092" y="2383432"/>
                    <a:pt x="1487943" y="2383432"/>
                  </a:cubicBezTo>
                  <a:close/>
                  <a:moveTo>
                    <a:pt x="1487943" y="2114493"/>
                  </a:moveTo>
                  <a:cubicBezTo>
                    <a:pt x="1242812" y="2114493"/>
                    <a:pt x="1275641" y="2125316"/>
                    <a:pt x="1275108" y="2091571"/>
                  </a:cubicBezTo>
                  <a:cubicBezTo>
                    <a:pt x="1273608" y="1996069"/>
                    <a:pt x="1275515" y="1996013"/>
                    <a:pt x="1274014" y="1900287"/>
                  </a:cubicBezTo>
                  <a:cubicBezTo>
                    <a:pt x="1273215" y="1849297"/>
                    <a:pt x="1263974" y="1859714"/>
                    <a:pt x="1319787" y="1859714"/>
                  </a:cubicBezTo>
                  <a:cubicBezTo>
                    <a:pt x="1530687" y="1859714"/>
                    <a:pt x="1495081" y="1847601"/>
                    <a:pt x="1495909" y="1900511"/>
                  </a:cubicBezTo>
                  <a:cubicBezTo>
                    <a:pt x="1499821" y="2147509"/>
                    <a:pt x="1502472" y="2114493"/>
                    <a:pt x="1487943" y="2114493"/>
                  </a:cubicBezTo>
                  <a:close/>
                  <a:moveTo>
                    <a:pt x="1274407" y="2651222"/>
                  </a:moveTo>
                  <a:cubicBezTo>
                    <a:pt x="1191135" y="2650156"/>
                    <a:pt x="1248548" y="2648950"/>
                    <a:pt x="1052064" y="2649707"/>
                  </a:cubicBezTo>
                  <a:cubicBezTo>
                    <a:pt x="1047100" y="2357355"/>
                    <a:pt x="1037059" y="2394690"/>
                    <a:pt x="1067574" y="2394437"/>
                  </a:cubicBezTo>
                  <a:cubicBezTo>
                    <a:pt x="1118381" y="2394031"/>
                    <a:pt x="1159933" y="2393877"/>
                    <a:pt x="1235632" y="2394381"/>
                  </a:cubicBezTo>
                  <a:cubicBezTo>
                    <a:pt x="1277044" y="2394704"/>
                    <a:pt x="1268980" y="2351608"/>
                    <a:pt x="1274407" y="2651222"/>
                  </a:cubicBezTo>
                  <a:close/>
                  <a:moveTo>
                    <a:pt x="1044772" y="2931811"/>
                  </a:moveTo>
                  <a:cubicBezTo>
                    <a:pt x="1048474" y="3128801"/>
                    <a:pt x="1047548" y="3110505"/>
                    <a:pt x="1048390" y="3185707"/>
                  </a:cubicBezTo>
                  <a:cubicBezTo>
                    <a:pt x="1012518" y="3185216"/>
                    <a:pt x="1002379" y="3185328"/>
                    <a:pt x="825893" y="3185286"/>
                  </a:cubicBezTo>
                  <a:cubicBezTo>
                    <a:pt x="824336" y="3115090"/>
                    <a:pt x="822850" y="3096065"/>
                    <a:pt x="821672" y="2930731"/>
                  </a:cubicBezTo>
                  <a:cubicBezTo>
                    <a:pt x="823228" y="2930745"/>
                    <a:pt x="1043608" y="2931811"/>
                    <a:pt x="1044772" y="2931811"/>
                  </a:cubicBezTo>
                  <a:close/>
                  <a:moveTo>
                    <a:pt x="821573" y="2917721"/>
                  </a:moveTo>
                  <a:cubicBezTo>
                    <a:pt x="821251" y="2882532"/>
                    <a:pt x="820900" y="2864194"/>
                    <a:pt x="817843" y="2665423"/>
                  </a:cubicBezTo>
                  <a:cubicBezTo>
                    <a:pt x="817745" y="2658876"/>
                    <a:pt x="806176" y="2663545"/>
                    <a:pt x="1040789" y="2662774"/>
                  </a:cubicBezTo>
                  <a:cubicBezTo>
                    <a:pt x="1042234" y="2749976"/>
                    <a:pt x="1042304" y="2795231"/>
                    <a:pt x="1044533" y="2918801"/>
                  </a:cubicBezTo>
                  <a:cubicBezTo>
                    <a:pt x="1043384" y="2918786"/>
                    <a:pt x="822639" y="2917721"/>
                    <a:pt x="821573" y="2917721"/>
                  </a:cubicBezTo>
                  <a:close/>
                  <a:moveTo>
                    <a:pt x="983433" y="3198338"/>
                  </a:moveTo>
                  <a:cubicBezTo>
                    <a:pt x="1068724" y="3198338"/>
                    <a:pt x="1046679" y="3152003"/>
                    <a:pt x="1051040" y="3431022"/>
                  </a:cubicBezTo>
                  <a:cubicBezTo>
                    <a:pt x="1051601" y="3466688"/>
                    <a:pt x="1081065" y="3453608"/>
                    <a:pt x="829609" y="3452697"/>
                  </a:cubicBezTo>
                  <a:cubicBezTo>
                    <a:pt x="827954" y="3366546"/>
                    <a:pt x="828235" y="3300584"/>
                    <a:pt x="826173" y="3198310"/>
                  </a:cubicBezTo>
                  <a:lnTo>
                    <a:pt x="983433" y="3198338"/>
                  </a:lnTo>
                  <a:close/>
                  <a:moveTo>
                    <a:pt x="1235702" y="2381357"/>
                  </a:moveTo>
                  <a:cubicBezTo>
                    <a:pt x="1184222" y="2380951"/>
                    <a:pt x="1126192" y="2380909"/>
                    <a:pt x="1067462" y="2381385"/>
                  </a:cubicBezTo>
                  <a:cubicBezTo>
                    <a:pt x="1037900" y="2381623"/>
                    <a:pt x="1047338" y="2420332"/>
                    <a:pt x="1043047" y="2126746"/>
                  </a:cubicBezTo>
                  <a:cubicBezTo>
                    <a:pt x="1130386" y="2128625"/>
                    <a:pt x="1078569" y="2128835"/>
                    <a:pt x="1264282" y="2128316"/>
                  </a:cubicBezTo>
                  <a:cubicBezTo>
                    <a:pt x="1270200" y="2421425"/>
                    <a:pt x="1281531" y="2381666"/>
                    <a:pt x="1235702" y="2381357"/>
                  </a:cubicBezTo>
                  <a:close/>
                  <a:moveTo>
                    <a:pt x="1040579" y="2649749"/>
                  </a:moveTo>
                  <a:cubicBezTo>
                    <a:pt x="905616" y="2650240"/>
                    <a:pt x="915980" y="2649062"/>
                    <a:pt x="817577" y="2649048"/>
                  </a:cubicBezTo>
                  <a:cubicBezTo>
                    <a:pt x="812921" y="2376843"/>
                    <a:pt x="810270" y="2395293"/>
                    <a:pt x="815249" y="2395279"/>
                  </a:cubicBezTo>
                  <a:cubicBezTo>
                    <a:pt x="816904" y="2395279"/>
                    <a:pt x="1034310" y="2394662"/>
                    <a:pt x="1035530" y="2394648"/>
                  </a:cubicBezTo>
                  <a:cubicBezTo>
                    <a:pt x="1037718" y="2529713"/>
                    <a:pt x="1039976" y="2614967"/>
                    <a:pt x="1040579" y="2649749"/>
                  </a:cubicBezTo>
                  <a:close/>
                  <a:moveTo>
                    <a:pt x="812388" y="2378553"/>
                  </a:moveTo>
                  <a:cubicBezTo>
                    <a:pt x="811617" y="2322096"/>
                    <a:pt x="807115" y="2127195"/>
                    <a:pt x="815263" y="2127195"/>
                  </a:cubicBezTo>
                  <a:cubicBezTo>
                    <a:pt x="1074993" y="2127195"/>
                    <a:pt x="1031379" y="2106628"/>
                    <a:pt x="1032389" y="2187381"/>
                  </a:cubicBezTo>
                  <a:cubicBezTo>
                    <a:pt x="1033259" y="2257017"/>
                    <a:pt x="1033791" y="2286178"/>
                    <a:pt x="1035334" y="2381623"/>
                  </a:cubicBezTo>
                  <a:cubicBezTo>
                    <a:pt x="784734" y="2383054"/>
                    <a:pt x="812458" y="2383755"/>
                    <a:pt x="812388" y="2378553"/>
                  </a:cubicBezTo>
                  <a:close/>
                  <a:moveTo>
                    <a:pt x="983433" y="2113161"/>
                  </a:moveTo>
                  <a:cubicBezTo>
                    <a:pt x="777946" y="2113161"/>
                    <a:pt x="810523" y="2124503"/>
                    <a:pt x="810004" y="2091515"/>
                  </a:cubicBezTo>
                  <a:cubicBezTo>
                    <a:pt x="805937" y="1831296"/>
                    <a:pt x="798687" y="1859307"/>
                    <a:pt x="815249" y="1859307"/>
                  </a:cubicBezTo>
                  <a:cubicBezTo>
                    <a:pt x="1066116" y="1859307"/>
                    <a:pt x="1026710" y="1846718"/>
                    <a:pt x="1027551" y="1900539"/>
                  </a:cubicBezTo>
                  <a:cubicBezTo>
                    <a:pt x="1031520" y="2153384"/>
                    <a:pt x="1044660" y="2113161"/>
                    <a:pt x="983433" y="2113161"/>
                  </a:cubicBezTo>
                  <a:close/>
                  <a:moveTo>
                    <a:pt x="806302" y="2662073"/>
                  </a:moveTo>
                  <a:cubicBezTo>
                    <a:pt x="806316" y="2663306"/>
                    <a:pt x="809709" y="2877330"/>
                    <a:pt x="810074" y="2917721"/>
                  </a:cubicBezTo>
                  <a:cubicBezTo>
                    <a:pt x="740447" y="2917693"/>
                    <a:pt x="823481" y="2917567"/>
                    <a:pt x="588460" y="2916950"/>
                  </a:cubicBezTo>
                  <a:cubicBezTo>
                    <a:pt x="587956" y="2877807"/>
                    <a:pt x="587381" y="2843235"/>
                    <a:pt x="584590" y="2665437"/>
                  </a:cubicBezTo>
                  <a:cubicBezTo>
                    <a:pt x="584562" y="2662844"/>
                    <a:pt x="565322" y="2662283"/>
                    <a:pt x="806302" y="2662073"/>
                  </a:cubicBezTo>
                  <a:close/>
                  <a:moveTo>
                    <a:pt x="810186" y="2930731"/>
                  </a:moveTo>
                  <a:cubicBezTo>
                    <a:pt x="811448" y="3103257"/>
                    <a:pt x="812865" y="3116057"/>
                    <a:pt x="814393" y="3185286"/>
                  </a:cubicBezTo>
                  <a:cubicBezTo>
                    <a:pt x="813187" y="3185286"/>
                    <a:pt x="593930" y="3185707"/>
                    <a:pt x="592275" y="3185721"/>
                  </a:cubicBezTo>
                  <a:cubicBezTo>
                    <a:pt x="588601" y="2947204"/>
                    <a:pt x="589863" y="3030285"/>
                    <a:pt x="588615" y="2929960"/>
                  </a:cubicBezTo>
                  <a:cubicBezTo>
                    <a:pt x="800047" y="2930451"/>
                    <a:pt x="731949" y="2930703"/>
                    <a:pt x="810186" y="2930731"/>
                  </a:cubicBezTo>
                  <a:close/>
                  <a:moveTo>
                    <a:pt x="814674" y="3198310"/>
                  </a:moveTo>
                  <a:cubicBezTo>
                    <a:pt x="816862" y="3306668"/>
                    <a:pt x="816230" y="3353382"/>
                    <a:pt x="818124" y="3452669"/>
                  </a:cubicBezTo>
                  <a:cubicBezTo>
                    <a:pt x="816721" y="3452669"/>
                    <a:pt x="792517" y="3452571"/>
                    <a:pt x="595416" y="3453145"/>
                  </a:cubicBezTo>
                  <a:cubicBezTo>
                    <a:pt x="593495" y="3335044"/>
                    <a:pt x="594841" y="3352386"/>
                    <a:pt x="592485" y="3198745"/>
                  </a:cubicBezTo>
                  <a:cubicBezTo>
                    <a:pt x="595248" y="3198745"/>
                    <a:pt x="801155" y="3198310"/>
                    <a:pt x="814674" y="3198310"/>
                  </a:cubicBezTo>
                  <a:close/>
                  <a:moveTo>
                    <a:pt x="815249" y="3465679"/>
                  </a:moveTo>
                  <a:cubicBezTo>
                    <a:pt x="819975" y="3465679"/>
                    <a:pt x="817801" y="3458922"/>
                    <a:pt x="820143" y="3526805"/>
                  </a:cubicBezTo>
                  <a:cubicBezTo>
                    <a:pt x="827646" y="3744712"/>
                    <a:pt x="825977" y="3722729"/>
                    <a:pt x="815249" y="3722729"/>
                  </a:cubicBezTo>
                  <a:cubicBezTo>
                    <a:pt x="813861" y="3722729"/>
                    <a:pt x="600436" y="3722772"/>
                    <a:pt x="600296" y="3717724"/>
                  </a:cubicBezTo>
                  <a:cubicBezTo>
                    <a:pt x="598543" y="3655730"/>
                    <a:pt x="598684" y="3653164"/>
                    <a:pt x="595640" y="3466184"/>
                  </a:cubicBezTo>
                  <a:cubicBezTo>
                    <a:pt x="597197" y="3466184"/>
                    <a:pt x="814001" y="3465679"/>
                    <a:pt x="815249" y="3465679"/>
                  </a:cubicBezTo>
                  <a:close/>
                  <a:moveTo>
                    <a:pt x="647149" y="3734169"/>
                  </a:moveTo>
                  <a:cubicBezTo>
                    <a:pt x="730855" y="3734169"/>
                    <a:pt x="731150" y="3735754"/>
                    <a:pt x="815263" y="3735754"/>
                  </a:cubicBezTo>
                  <a:cubicBezTo>
                    <a:pt x="828810" y="3735754"/>
                    <a:pt x="822092" y="3707672"/>
                    <a:pt x="826047" y="3988738"/>
                  </a:cubicBezTo>
                  <a:cubicBezTo>
                    <a:pt x="820578" y="3988724"/>
                    <a:pt x="606915" y="3989930"/>
                    <a:pt x="605878" y="3989944"/>
                  </a:cubicBezTo>
                  <a:cubicBezTo>
                    <a:pt x="600871" y="3688662"/>
                    <a:pt x="584898" y="3734169"/>
                    <a:pt x="647149" y="3734169"/>
                  </a:cubicBezTo>
                  <a:close/>
                  <a:moveTo>
                    <a:pt x="829875" y="3465707"/>
                  </a:moveTo>
                  <a:cubicBezTo>
                    <a:pt x="904593" y="3466002"/>
                    <a:pt x="900105" y="3468119"/>
                    <a:pt x="983433" y="3468119"/>
                  </a:cubicBezTo>
                  <a:cubicBezTo>
                    <a:pt x="1073043" y="3468119"/>
                    <a:pt x="1049554" y="3414998"/>
                    <a:pt x="1057127" y="3718117"/>
                  </a:cubicBezTo>
                  <a:cubicBezTo>
                    <a:pt x="1057267" y="3723767"/>
                    <a:pt x="1085272" y="3722281"/>
                    <a:pt x="835036" y="3722715"/>
                  </a:cubicBezTo>
                  <a:cubicBezTo>
                    <a:pt x="834447" y="3576953"/>
                    <a:pt x="831109" y="3523104"/>
                    <a:pt x="829875" y="3465707"/>
                  </a:cubicBezTo>
                  <a:close/>
                  <a:moveTo>
                    <a:pt x="1057561" y="3735361"/>
                  </a:moveTo>
                  <a:cubicBezTo>
                    <a:pt x="1061278" y="3887572"/>
                    <a:pt x="1058515" y="3897849"/>
                    <a:pt x="1059707" y="3989860"/>
                  </a:cubicBezTo>
                  <a:cubicBezTo>
                    <a:pt x="853491" y="3990000"/>
                    <a:pt x="933369" y="3989033"/>
                    <a:pt x="837518" y="3988752"/>
                  </a:cubicBezTo>
                  <a:cubicBezTo>
                    <a:pt x="837504" y="3987645"/>
                    <a:pt x="835120" y="3736819"/>
                    <a:pt x="835106" y="3735726"/>
                  </a:cubicBezTo>
                  <a:cubicBezTo>
                    <a:pt x="898170" y="3735628"/>
                    <a:pt x="964445" y="3734408"/>
                    <a:pt x="1057561" y="3735361"/>
                  </a:cubicBezTo>
                  <a:close/>
                  <a:moveTo>
                    <a:pt x="1059903" y="4002870"/>
                  </a:moveTo>
                  <a:cubicBezTo>
                    <a:pt x="1059917" y="4003907"/>
                    <a:pt x="1063269" y="4218114"/>
                    <a:pt x="1064265" y="4257916"/>
                  </a:cubicBezTo>
                  <a:cubicBezTo>
                    <a:pt x="943845" y="4257131"/>
                    <a:pt x="894706" y="4258364"/>
                    <a:pt x="842454" y="4258519"/>
                  </a:cubicBezTo>
                  <a:cubicBezTo>
                    <a:pt x="842440" y="4257523"/>
                    <a:pt x="837799" y="4006291"/>
                    <a:pt x="837729" y="4001777"/>
                  </a:cubicBezTo>
                  <a:cubicBezTo>
                    <a:pt x="943200" y="4002113"/>
                    <a:pt x="846662" y="4003024"/>
                    <a:pt x="1059903" y="4002870"/>
                  </a:cubicBezTo>
                  <a:close/>
                  <a:moveTo>
                    <a:pt x="1064587" y="4270954"/>
                  </a:moveTo>
                  <a:cubicBezTo>
                    <a:pt x="1069005" y="4433344"/>
                    <a:pt x="1067841" y="4450448"/>
                    <a:pt x="1068570" y="4525649"/>
                  </a:cubicBezTo>
                  <a:cubicBezTo>
                    <a:pt x="982886" y="4524682"/>
                    <a:pt x="877766" y="4525719"/>
                    <a:pt x="846157" y="4525803"/>
                  </a:cubicBezTo>
                  <a:cubicBezTo>
                    <a:pt x="845441" y="4454205"/>
                    <a:pt x="846451" y="4457303"/>
                    <a:pt x="842693" y="4271529"/>
                  </a:cubicBezTo>
                  <a:cubicBezTo>
                    <a:pt x="911759" y="4271360"/>
                    <a:pt x="937408" y="4270127"/>
                    <a:pt x="1064587" y="4270954"/>
                  </a:cubicBezTo>
                  <a:close/>
                  <a:moveTo>
                    <a:pt x="1067462" y="4538701"/>
                  </a:moveTo>
                  <a:cubicBezTo>
                    <a:pt x="1070309" y="4538715"/>
                    <a:pt x="1067280" y="4523911"/>
                    <a:pt x="1072567" y="4792751"/>
                  </a:cubicBezTo>
                  <a:cubicBezTo>
                    <a:pt x="945065" y="4792036"/>
                    <a:pt x="909305" y="4792807"/>
                    <a:pt x="851696" y="4792962"/>
                  </a:cubicBezTo>
                  <a:cubicBezTo>
                    <a:pt x="849705" y="4660350"/>
                    <a:pt x="847755" y="4666771"/>
                    <a:pt x="846283" y="4538842"/>
                  </a:cubicBezTo>
                  <a:cubicBezTo>
                    <a:pt x="916232" y="4538687"/>
                    <a:pt x="962903" y="4537706"/>
                    <a:pt x="1067462" y="4538701"/>
                  </a:cubicBezTo>
                  <a:close/>
                  <a:moveTo>
                    <a:pt x="1071403" y="4004903"/>
                  </a:moveTo>
                  <a:cubicBezTo>
                    <a:pt x="1071347" y="4001244"/>
                    <a:pt x="1053663" y="4003095"/>
                    <a:pt x="1295709" y="4003627"/>
                  </a:cubicBezTo>
                  <a:cubicBezTo>
                    <a:pt x="1296045" y="4024418"/>
                    <a:pt x="1298738" y="4251621"/>
                    <a:pt x="1298780" y="4257902"/>
                  </a:cubicBezTo>
                  <a:cubicBezTo>
                    <a:pt x="1232070" y="4257944"/>
                    <a:pt x="1160059" y="4258533"/>
                    <a:pt x="1075722" y="4257986"/>
                  </a:cubicBezTo>
                  <a:cubicBezTo>
                    <a:pt x="1074852" y="4222180"/>
                    <a:pt x="1074656" y="4204080"/>
                    <a:pt x="1071403" y="4004903"/>
                  </a:cubicBezTo>
                  <a:close/>
                  <a:moveTo>
                    <a:pt x="1298864" y="4270926"/>
                  </a:moveTo>
                  <a:cubicBezTo>
                    <a:pt x="1299383" y="4414838"/>
                    <a:pt x="1300926" y="4446046"/>
                    <a:pt x="1302510" y="4526196"/>
                  </a:cubicBezTo>
                  <a:cubicBezTo>
                    <a:pt x="1128675" y="4526056"/>
                    <a:pt x="1118353" y="4526112"/>
                    <a:pt x="1080069" y="4525761"/>
                  </a:cubicBezTo>
                  <a:cubicBezTo>
                    <a:pt x="1079410" y="4455130"/>
                    <a:pt x="1080406" y="4431227"/>
                    <a:pt x="1076086" y="4271024"/>
                  </a:cubicBezTo>
                  <a:cubicBezTo>
                    <a:pt x="1157521" y="4271529"/>
                    <a:pt x="1247356" y="4270968"/>
                    <a:pt x="1298864" y="4270926"/>
                  </a:cubicBezTo>
                  <a:close/>
                  <a:moveTo>
                    <a:pt x="1151589" y="4539094"/>
                  </a:moveTo>
                  <a:cubicBezTo>
                    <a:pt x="1331805" y="4539248"/>
                    <a:pt x="1302594" y="4525887"/>
                    <a:pt x="1303422" y="4579330"/>
                  </a:cubicBezTo>
                  <a:cubicBezTo>
                    <a:pt x="1304740" y="4663616"/>
                    <a:pt x="1304614" y="4676206"/>
                    <a:pt x="1306086" y="4770754"/>
                  </a:cubicBezTo>
                  <a:cubicBezTo>
                    <a:pt x="1306549" y="4800533"/>
                    <a:pt x="1342365" y="4794139"/>
                    <a:pt x="1084038" y="4792807"/>
                  </a:cubicBezTo>
                  <a:cubicBezTo>
                    <a:pt x="1083701" y="4775830"/>
                    <a:pt x="1083926" y="4789737"/>
                    <a:pt x="1080714" y="4579106"/>
                  </a:cubicBezTo>
                  <a:cubicBezTo>
                    <a:pt x="1079943" y="4528018"/>
                    <a:pt x="1065905" y="4539094"/>
                    <a:pt x="1151589" y="4539094"/>
                  </a:cubicBezTo>
                  <a:close/>
                  <a:moveTo>
                    <a:pt x="1300996" y="3734085"/>
                  </a:moveTo>
                  <a:cubicBezTo>
                    <a:pt x="1301991" y="3734085"/>
                    <a:pt x="1478099" y="3733693"/>
                    <a:pt x="1524292" y="3733763"/>
                  </a:cubicBezTo>
                  <a:cubicBezTo>
                    <a:pt x="1527854" y="4035592"/>
                    <a:pt x="1539886" y="3989341"/>
                    <a:pt x="1487943" y="3989341"/>
                  </a:cubicBezTo>
                  <a:cubicBezTo>
                    <a:pt x="1404223" y="3989341"/>
                    <a:pt x="1402386" y="3990645"/>
                    <a:pt x="1319787" y="3990645"/>
                  </a:cubicBezTo>
                  <a:cubicBezTo>
                    <a:pt x="1303057" y="3990645"/>
                    <a:pt x="1306367" y="4024685"/>
                    <a:pt x="1300996" y="3734085"/>
                  </a:cubicBezTo>
                  <a:close/>
                  <a:moveTo>
                    <a:pt x="1319787" y="4003655"/>
                  </a:moveTo>
                  <a:cubicBezTo>
                    <a:pt x="1544346" y="4003655"/>
                    <a:pt x="1527434" y="3999365"/>
                    <a:pt x="1527532" y="4005127"/>
                  </a:cubicBezTo>
                  <a:cubicBezTo>
                    <a:pt x="1532188" y="4301405"/>
                    <a:pt x="1549661" y="4258729"/>
                    <a:pt x="1487943" y="4258771"/>
                  </a:cubicBezTo>
                  <a:cubicBezTo>
                    <a:pt x="1405864" y="4258771"/>
                    <a:pt x="1405920" y="4257902"/>
                    <a:pt x="1319787" y="4257902"/>
                  </a:cubicBezTo>
                  <a:cubicBezTo>
                    <a:pt x="1306900" y="4257902"/>
                    <a:pt x="1310686" y="4267239"/>
                    <a:pt x="1309578" y="4196300"/>
                  </a:cubicBezTo>
                  <a:cubicBezTo>
                    <a:pt x="1306100" y="3974032"/>
                    <a:pt x="1302356" y="4003655"/>
                    <a:pt x="1319787" y="4003655"/>
                  </a:cubicBezTo>
                  <a:close/>
                  <a:moveTo>
                    <a:pt x="1319787" y="4270926"/>
                  </a:moveTo>
                  <a:cubicBezTo>
                    <a:pt x="1566629" y="4270926"/>
                    <a:pt x="1532692" y="4265192"/>
                    <a:pt x="1533366" y="4292292"/>
                  </a:cubicBezTo>
                  <a:cubicBezTo>
                    <a:pt x="1540041" y="4570456"/>
                    <a:pt x="1547010" y="4524752"/>
                    <a:pt x="1487943" y="4524752"/>
                  </a:cubicBezTo>
                  <a:cubicBezTo>
                    <a:pt x="1278670" y="4524752"/>
                    <a:pt x="1314458" y="4543959"/>
                    <a:pt x="1313070" y="4483352"/>
                  </a:cubicBezTo>
                  <a:cubicBezTo>
                    <a:pt x="1307587" y="4244793"/>
                    <a:pt x="1308947" y="4270926"/>
                    <a:pt x="1319787" y="4270926"/>
                  </a:cubicBezTo>
                  <a:close/>
                  <a:moveTo>
                    <a:pt x="1535764" y="3733791"/>
                  </a:moveTo>
                  <a:cubicBezTo>
                    <a:pt x="1761725" y="3734240"/>
                    <a:pt x="1659662" y="3733819"/>
                    <a:pt x="1757560" y="3734548"/>
                  </a:cubicBezTo>
                  <a:cubicBezTo>
                    <a:pt x="1765623" y="4030994"/>
                    <a:pt x="1764978" y="3990084"/>
                    <a:pt x="1740367" y="3989495"/>
                  </a:cubicBezTo>
                  <a:cubicBezTo>
                    <a:pt x="1496301" y="3983579"/>
                    <a:pt x="1538624" y="4017492"/>
                    <a:pt x="1537937" y="3909275"/>
                  </a:cubicBezTo>
                  <a:cubicBezTo>
                    <a:pt x="1537488" y="3835742"/>
                    <a:pt x="1536745" y="3815834"/>
                    <a:pt x="1535764" y="3733791"/>
                  </a:cubicBezTo>
                  <a:close/>
                  <a:moveTo>
                    <a:pt x="1572113" y="4001931"/>
                  </a:moveTo>
                  <a:cubicBezTo>
                    <a:pt x="1781175" y="3999954"/>
                    <a:pt x="1760939" y="4004104"/>
                    <a:pt x="1760967" y="4005127"/>
                  </a:cubicBezTo>
                  <a:cubicBezTo>
                    <a:pt x="1765511" y="4295517"/>
                    <a:pt x="1780530" y="4257888"/>
                    <a:pt x="1740199" y="4258266"/>
                  </a:cubicBezTo>
                  <a:cubicBezTo>
                    <a:pt x="1684273" y="4258715"/>
                    <a:pt x="1692014" y="4258603"/>
                    <a:pt x="1544066" y="4258729"/>
                  </a:cubicBezTo>
                  <a:cubicBezTo>
                    <a:pt x="1537615" y="3961190"/>
                    <a:pt x="1526718" y="4002422"/>
                    <a:pt x="1572113" y="4001931"/>
                  </a:cubicBezTo>
                  <a:close/>
                  <a:moveTo>
                    <a:pt x="1767390" y="4271080"/>
                  </a:moveTo>
                  <a:cubicBezTo>
                    <a:pt x="1771064" y="4466430"/>
                    <a:pt x="1770097" y="4449017"/>
                    <a:pt x="1771008" y="4526322"/>
                  </a:cubicBezTo>
                  <a:cubicBezTo>
                    <a:pt x="1532959" y="4524850"/>
                    <a:pt x="1724969" y="4526448"/>
                    <a:pt x="1548034" y="4524962"/>
                  </a:cubicBezTo>
                  <a:cubicBezTo>
                    <a:pt x="1547389" y="4456504"/>
                    <a:pt x="1548202" y="4437073"/>
                    <a:pt x="1544360" y="4271753"/>
                  </a:cubicBezTo>
                  <a:cubicBezTo>
                    <a:pt x="1758471" y="4271571"/>
                    <a:pt x="1673012" y="4271697"/>
                    <a:pt x="1767390" y="4271080"/>
                  </a:cubicBezTo>
                  <a:close/>
                  <a:moveTo>
                    <a:pt x="1769073" y="3734618"/>
                  </a:moveTo>
                  <a:cubicBezTo>
                    <a:pt x="1900992" y="3735403"/>
                    <a:pt x="1894219" y="3733426"/>
                    <a:pt x="1991626" y="3733399"/>
                  </a:cubicBezTo>
                  <a:cubicBezTo>
                    <a:pt x="1991121" y="3931608"/>
                    <a:pt x="2001906" y="3988976"/>
                    <a:pt x="1992580" y="3988976"/>
                  </a:cubicBezTo>
                  <a:cubicBezTo>
                    <a:pt x="1910220" y="3988976"/>
                    <a:pt x="1860520" y="3991514"/>
                    <a:pt x="1772242" y="3990154"/>
                  </a:cubicBezTo>
                  <a:cubicBezTo>
                    <a:pt x="1771106" y="3910523"/>
                    <a:pt x="1772116" y="3845850"/>
                    <a:pt x="1769073" y="3734618"/>
                  </a:cubicBezTo>
                  <a:close/>
                  <a:moveTo>
                    <a:pt x="1824354" y="4003515"/>
                  </a:moveTo>
                  <a:cubicBezTo>
                    <a:pt x="2010165" y="4003515"/>
                    <a:pt x="1996577" y="3998496"/>
                    <a:pt x="1996675" y="4005099"/>
                  </a:cubicBezTo>
                  <a:cubicBezTo>
                    <a:pt x="2001078" y="4287035"/>
                    <a:pt x="2003112" y="4256710"/>
                    <a:pt x="1992552" y="4256710"/>
                  </a:cubicBezTo>
                  <a:cubicBezTo>
                    <a:pt x="1735206" y="4256710"/>
                    <a:pt x="1778875" y="4278076"/>
                    <a:pt x="1777599" y="4196271"/>
                  </a:cubicBezTo>
                  <a:cubicBezTo>
                    <a:pt x="1773981" y="3963826"/>
                    <a:pt x="1751782" y="4003515"/>
                    <a:pt x="1824354" y="4003515"/>
                  </a:cubicBezTo>
                  <a:close/>
                  <a:moveTo>
                    <a:pt x="1824354" y="4270926"/>
                  </a:moveTo>
                  <a:cubicBezTo>
                    <a:pt x="2030696" y="4270926"/>
                    <a:pt x="2000433" y="4259766"/>
                    <a:pt x="2001218" y="4292825"/>
                  </a:cubicBezTo>
                  <a:cubicBezTo>
                    <a:pt x="2007865" y="4556184"/>
                    <a:pt x="2005103" y="4524430"/>
                    <a:pt x="1992552" y="4524430"/>
                  </a:cubicBezTo>
                  <a:cubicBezTo>
                    <a:pt x="1747617" y="4524430"/>
                    <a:pt x="1782606" y="4545207"/>
                    <a:pt x="1782087" y="4483422"/>
                  </a:cubicBezTo>
                  <a:cubicBezTo>
                    <a:pt x="1780025" y="4232891"/>
                    <a:pt x="1764908" y="4270926"/>
                    <a:pt x="1824354" y="4270926"/>
                  </a:cubicBezTo>
                  <a:close/>
                  <a:moveTo>
                    <a:pt x="1824354" y="4539486"/>
                  </a:moveTo>
                  <a:cubicBezTo>
                    <a:pt x="2034665" y="4539486"/>
                    <a:pt x="2003603" y="4520938"/>
                    <a:pt x="2004514" y="4579330"/>
                  </a:cubicBezTo>
                  <a:cubicBezTo>
                    <a:pt x="2008342" y="4823805"/>
                    <a:pt x="2018537" y="4793509"/>
                    <a:pt x="1992566" y="4793509"/>
                  </a:cubicBezTo>
                  <a:cubicBezTo>
                    <a:pt x="1753170" y="4793509"/>
                    <a:pt x="1785663" y="4800757"/>
                    <a:pt x="1785172" y="4770530"/>
                  </a:cubicBezTo>
                  <a:cubicBezTo>
                    <a:pt x="1780853" y="4494455"/>
                    <a:pt x="1772761" y="4539486"/>
                    <a:pt x="1824354" y="4539486"/>
                  </a:cubicBezTo>
                  <a:close/>
                  <a:moveTo>
                    <a:pt x="2008160" y="4004875"/>
                  </a:moveTo>
                  <a:cubicBezTo>
                    <a:pt x="2008062" y="3998159"/>
                    <a:pt x="2003532" y="4004539"/>
                    <a:pt x="2229802" y="4003529"/>
                  </a:cubicBezTo>
                  <a:cubicBezTo>
                    <a:pt x="2231204" y="4097138"/>
                    <a:pt x="2230700" y="4167867"/>
                    <a:pt x="2233084" y="4258266"/>
                  </a:cubicBezTo>
                  <a:cubicBezTo>
                    <a:pt x="2107755" y="4259668"/>
                    <a:pt x="2084322" y="4257061"/>
                    <a:pt x="2011890" y="4256752"/>
                  </a:cubicBezTo>
                  <a:cubicBezTo>
                    <a:pt x="2010179" y="4176784"/>
                    <a:pt x="2009618" y="4098204"/>
                    <a:pt x="2008160" y="4004875"/>
                  </a:cubicBezTo>
                  <a:close/>
                  <a:moveTo>
                    <a:pt x="2244961" y="3736118"/>
                  </a:moveTo>
                  <a:cubicBezTo>
                    <a:pt x="2320352" y="3736020"/>
                    <a:pt x="2266025" y="3736020"/>
                    <a:pt x="2459339" y="3736048"/>
                  </a:cubicBezTo>
                  <a:cubicBezTo>
                    <a:pt x="2461807" y="3915233"/>
                    <a:pt x="2462621" y="3894358"/>
                    <a:pt x="2464247" y="3990126"/>
                  </a:cubicBezTo>
                  <a:cubicBezTo>
                    <a:pt x="2286331" y="3990238"/>
                    <a:pt x="2279964" y="3990210"/>
                    <a:pt x="2241091" y="3990435"/>
                  </a:cubicBezTo>
                  <a:cubicBezTo>
                    <a:pt x="2236491" y="3706845"/>
                    <a:pt x="2231471" y="3736146"/>
                    <a:pt x="2244961" y="3736118"/>
                  </a:cubicBezTo>
                  <a:close/>
                  <a:moveTo>
                    <a:pt x="2244975" y="4003459"/>
                  </a:moveTo>
                  <a:cubicBezTo>
                    <a:pt x="2293413" y="4003207"/>
                    <a:pt x="2292656" y="4003263"/>
                    <a:pt x="2464444" y="4003136"/>
                  </a:cubicBezTo>
                  <a:cubicBezTo>
                    <a:pt x="2464458" y="4004300"/>
                    <a:pt x="2467795" y="4223764"/>
                    <a:pt x="2468020" y="4256402"/>
                  </a:cubicBezTo>
                  <a:cubicBezTo>
                    <a:pt x="2466954" y="4256402"/>
                    <a:pt x="2245578" y="4258112"/>
                    <a:pt x="2244569" y="4258126"/>
                  </a:cubicBezTo>
                  <a:cubicBezTo>
                    <a:pt x="2244555" y="4257131"/>
                    <a:pt x="2238567" y="4003501"/>
                    <a:pt x="2244975" y="4003459"/>
                  </a:cubicBezTo>
                  <a:close/>
                  <a:moveTo>
                    <a:pt x="2245031" y="4271150"/>
                  </a:moveTo>
                  <a:cubicBezTo>
                    <a:pt x="2503794" y="4268010"/>
                    <a:pt x="2468104" y="4262514"/>
                    <a:pt x="2468174" y="4292124"/>
                  </a:cubicBezTo>
                  <a:cubicBezTo>
                    <a:pt x="2468749" y="4567820"/>
                    <a:pt x="2490289" y="4526560"/>
                    <a:pt x="2413244" y="4525635"/>
                  </a:cubicBezTo>
                  <a:cubicBezTo>
                    <a:pt x="2359954" y="4524920"/>
                    <a:pt x="2301883" y="4524850"/>
                    <a:pt x="2249225" y="4525761"/>
                  </a:cubicBezTo>
                  <a:cubicBezTo>
                    <a:pt x="2248860" y="4490502"/>
                    <a:pt x="2247051" y="4271122"/>
                    <a:pt x="2245031" y="4271150"/>
                  </a:cubicBezTo>
                  <a:close/>
                  <a:moveTo>
                    <a:pt x="2471021" y="4539136"/>
                  </a:moveTo>
                  <a:cubicBezTo>
                    <a:pt x="2472465" y="4642461"/>
                    <a:pt x="2473110" y="4653817"/>
                    <a:pt x="2475382" y="4792555"/>
                  </a:cubicBezTo>
                  <a:cubicBezTo>
                    <a:pt x="2317575" y="4792583"/>
                    <a:pt x="2297746" y="4792331"/>
                    <a:pt x="2252506" y="4793438"/>
                  </a:cubicBezTo>
                  <a:cubicBezTo>
                    <a:pt x="2251945" y="4763408"/>
                    <a:pt x="2249379" y="4539851"/>
                    <a:pt x="2249365" y="4538800"/>
                  </a:cubicBezTo>
                  <a:cubicBezTo>
                    <a:pt x="2346702" y="4537089"/>
                    <a:pt x="2410397" y="4538939"/>
                    <a:pt x="2471021" y="4539136"/>
                  </a:cubicBezTo>
                  <a:close/>
                  <a:moveTo>
                    <a:pt x="2470838" y="3736062"/>
                  </a:moveTo>
                  <a:cubicBezTo>
                    <a:pt x="2600514" y="3736076"/>
                    <a:pt x="2587725" y="3733244"/>
                    <a:pt x="2691877" y="3733917"/>
                  </a:cubicBezTo>
                  <a:cubicBezTo>
                    <a:pt x="2692606" y="3789954"/>
                    <a:pt x="2693560" y="3853505"/>
                    <a:pt x="2694962" y="3909499"/>
                  </a:cubicBezTo>
                  <a:cubicBezTo>
                    <a:pt x="2697501" y="4014745"/>
                    <a:pt x="2739094" y="3990112"/>
                    <a:pt x="2497301" y="3990112"/>
                  </a:cubicBezTo>
                  <a:cubicBezTo>
                    <a:pt x="2468216" y="3990126"/>
                    <a:pt x="2474891" y="4031723"/>
                    <a:pt x="2470838" y="3736062"/>
                  </a:cubicBezTo>
                  <a:close/>
                  <a:moveTo>
                    <a:pt x="2497301" y="4003122"/>
                  </a:moveTo>
                  <a:cubicBezTo>
                    <a:pt x="2498549" y="4003122"/>
                    <a:pt x="2696856" y="4003333"/>
                    <a:pt x="2696884" y="4005099"/>
                  </a:cubicBezTo>
                  <a:cubicBezTo>
                    <a:pt x="2701469" y="4297367"/>
                    <a:pt x="2712955" y="4257509"/>
                    <a:pt x="2665541" y="4257509"/>
                  </a:cubicBezTo>
                  <a:cubicBezTo>
                    <a:pt x="2585621" y="4257509"/>
                    <a:pt x="2580236" y="4256346"/>
                    <a:pt x="2497301" y="4256346"/>
                  </a:cubicBezTo>
                  <a:cubicBezTo>
                    <a:pt x="2474653" y="4256346"/>
                    <a:pt x="2479940" y="4268431"/>
                    <a:pt x="2478804" y="4196271"/>
                  </a:cubicBezTo>
                  <a:cubicBezTo>
                    <a:pt x="2475200" y="3965690"/>
                    <a:pt x="2467024" y="4003151"/>
                    <a:pt x="2497301" y="4003122"/>
                  </a:cubicBezTo>
                  <a:close/>
                  <a:moveTo>
                    <a:pt x="2497301" y="4269370"/>
                  </a:moveTo>
                  <a:cubicBezTo>
                    <a:pt x="2733359" y="4269370"/>
                    <a:pt x="2700614" y="4266243"/>
                    <a:pt x="2700824" y="4292208"/>
                  </a:cubicBezTo>
                  <a:cubicBezTo>
                    <a:pt x="2701343" y="4353768"/>
                    <a:pt x="2701581" y="4363610"/>
                    <a:pt x="2704218" y="4526434"/>
                  </a:cubicBezTo>
                  <a:cubicBezTo>
                    <a:pt x="2657323" y="4527009"/>
                    <a:pt x="2623414" y="4526378"/>
                    <a:pt x="2482338" y="4526154"/>
                  </a:cubicBezTo>
                  <a:cubicBezTo>
                    <a:pt x="2478579" y="4237040"/>
                    <a:pt x="2472128" y="4269370"/>
                    <a:pt x="2497301" y="4269370"/>
                  </a:cubicBezTo>
                  <a:close/>
                  <a:moveTo>
                    <a:pt x="2497301" y="4539178"/>
                  </a:moveTo>
                  <a:cubicBezTo>
                    <a:pt x="2564417" y="4539178"/>
                    <a:pt x="2652752" y="4540075"/>
                    <a:pt x="2704428" y="4539444"/>
                  </a:cubicBezTo>
                  <a:cubicBezTo>
                    <a:pt x="2709322" y="4840797"/>
                    <a:pt x="2720289" y="4793985"/>
                    <a:pt x="2665527" y="4793985"/>
                  </a:cubicBezTo>
                  <a:cubicBezTo>
                    <a:pt x="2456618" y="4793985"/>
                    <a:pt x="2486937" y="4798149"/>
                    <a:pt x="2486517" y="4770530"/>
                  </a:cubicBezTo>
                  <a:cubicBezTo>
                    <a:pt x="2482338" y="4503456"/>
                    <a:pt x="2476041" y="4539178"/>
                    <a:pt x="2497301" y="4539178"/>
                  </a:cubicBezTo>
                  <a:close/>
                  <a:moveTo>
                    <a:pt x="2708355" y="4004875"/>
                  </a:moveTo>
                  <a:cubicBezTo>
                    <a:pt x="2708313" y="4002562"/>
                    <a:pt x="2825185" y="4001608"/>
                    <a:pt x="2917670" y="4002618"/>
                  </a:cubicBezTo>
                  <a:cubicBezTo>
                    <a:pt x="2934666" y="4002800"/>
                    <a:pt x="2930950" y="3973639"/>
                    <a:pt x="2934442" y="4196538"/>
                  </a:cubicBezTo>
                  <a:cubicBezTo>
                    <a:pt x="2935676" y="4274978"/>
                    <a:pt x="2974325" y="4256444"/>
                    <a:pt x="2749556" y="4257341"/>
                  </a:cubicBezTo>
                  <a:cubicBezTo>
                    <a:pt x="2698468" y="4257537"/>
                    <a:pt x="2712969" y="4299302"/>
                    <a:pt x="2708355" y="4004875"/>
                  </a:cubicBezTo>
                  <a:close/>
                  <a:moveTo>
                    <a:pt x="2749612" y="4270379"/>
                  </a:moveTo>
                  <a:cubicBezTo>
                    <a:pt x="2964691" y="4269510"/>
                    <a:pt x="2935634" y="4264631"/>
                    <a:pt x="2936237" y="4292222"/>
                  </a:cubicBezTo>
                  <a:cubicBezTo>
                    <a:pt x="2942169" y="4562984"/>
                    <a:pt x="2943698" y="4526056"/>
                    <a:pt x="2917838" y="4525383"/>
                  </a:cubicBezTo>
                  <a:cubicBezTo>
                    <a:pt x="2862782" y="4523869"/>
                    <a:pt x="2806730" y="4523798"/>
                    <a:pt x="2749430" y="4525439"/>
                  </a:cubicBezTo>
                  <a:cubicBezTo>
                    <a:pt x="2704428" y="4526672"/>
                    <a:pt x="2716068" y="4549777"/>
                    <a:pt x="2713445" y="4387724"/>
                  </a:cubicBezTo>
                  <a:cubicBezTo>
                    <a:pt x="2711244" y="4246742"/>
                    <a:pt x="2703531" y="4270575"/>
                    <a:pt x="2749612" y="4270379"/>
                  </a:cubicBezTo>
                  <a:close/>
                  <a:moveTo>
                    <a:pt x="2749738" y="4538463"/>
                  </a:moveTo>
                  <a:cubicBezTo>
                    <a:pt x="2809955" y="4536809"/>
                    <a:pt x="2860384" y="4536907"/>
                    <a:pt x="2917572" y="4538407"/>
                  </a:cubicBezTo>
                  <a:cubicBezTo>
                    <a:pt x="2944315" y="4539136"/>
                    <a:pt x="2938425" y="4530780"/>
                    <a:pt x="2939182" y="4579316"/>
                  </a:cubicBezTo>
                  <a:cubicBezTo>
                    <a:pt x="2943081" y="4827941"/>
                    <a:pt x="2950878" y="4794616"/>
                    <a:pt x="2917740" y="4794490"/>
                  </a:cubicBezTo>
                  <a:cubicBezTo>
                    <a:pt x="2688469" y="4793565"/>
                    <a:pt x="2720149" y="4801906"/>
                    <a:pt x="2719658" y="4770516"/>
                  </a:cubicBezTo>
                  <a:cubicBezTo>
                    <a:pt x="2715338" y="4503933"/>
                    <a:pt x="2702409" y="4539823"/>
                    <a:pt x="2749738" y="4538463"/>
                  </a:cubicBezTo>
                  <a:close/>
                  <a:moveTo>
                    <a:pt x="2941832" y="4004875"/>
                  </a:moveTo>
                  <a:cubicBezTo>
                    <a:pt x="2941804" y="4002842"/>
                    <a:pt x="3164288" y="4001286"/>
                    <a:pt x="3165325" y="4001286"/>
                  </a:cubicBezTo>
                  <a:cubicBezTo>
                    <a:pt x="3167205" y="4116177"/>
                    <a:pt x="3164218" y="4112826"/>
                    <a:pt x="3167653" y="4256948"/>
                  </a:cubicBezTo>
                  <a:cubicBezTo>
                    <a:pt x="2902469" y="4257004"/>
                    <a:pt x="2947203" y="4278370"/>
                    <a:pt x="2945913" y="4196300"/>
                  </a:cubicBezTo>
                  <a:cubicBezTo>
                    <a:pt x="2944427" y="4100545"/>
                    <a:pt x="2943319" y="4100068"/>
                    <a:pt x="2941832" y="4004875"/>
                  </a:cubicBezTo>
                  <a:close/>
                  <a:moveTo>
                    <a:pt x="3001825" y="4539542"/>
                  </a:moveTo>
                  <a:cubicBezTo>
                    <a:pt x="3206120" y="4539542"/>
                    <a:pt x="3171398" y="4522635"/>
                    <a:pt x="3172281" y="4579359"/>
                  </a:cubicBezTo>
                  <a:cubicBezTo>
                    <a:pt x="3175997" y="4818113"/>
                    <a:pt x="3183360" y="4794013"/>
                    <a:pt x="3170079" y="4794013"/>
                  </a:cubicBezTo>
                  <a:cubicBezTo>
                    <a:pt x="2920391" y="4794013"/>
                    <a:pt x="2954019" y="4804570"/>
                    <a:pt x="2953472" y="4770530"/>
                  </a:cubicBezTo>
                  <a:cubicBezTo>
                    <a:pt x="2949181" y="4495605"/>
                    <a:pt x="2935957" y="4539542"/>
                    <a:pt x="3001825" y="4539542"/>
                  </a:cubicBezTo>
                  <a:close/>
                  <a:moveTo>
                    <a:pt x="3176811" y="4001286"/>
                  </a:moveTo>
                  <a:cubicBezTo>
                    <a:pt x="3177806" y="4001286"/>
                    <a:pt x="3398747" y="4002225"/>
                    <a:pt x="3398789" y="4005099"/>
                  </a:cubicBezTo>
                  <a:cubicBezTo>
                    <a:pt x="3401033" y="4154479"/>
                    <a:pt x="3401720" y="4203225"/>
                    <a:pt x="3402674" y="4258729"/>
                  </a:cubicBezTo>
                  <a:cubicBezTo>
                    <a:pt x="3243493" y="4259892"/>
                    <a:pt x="3280823" y="4257131"/>
                    <a:pt x="3179167" y="4256948"/>
                  </a:cubicBezTo>
                  <a:cubicBezTo>
                    <a:pt x="3175619" y="4110219"/>
                    <a:pt x="3178704" y="4119065"/>
                    <a:pt x="3176811" y="4001286"/>
                  </a:cubicBezTo>
                  <a:close/>
                  <a:moveTo>
                    <a:pt x="3402898" y="4271781"/>
                  </a:moveTo>
                  <a:cubicBezTo>
                    <a:pt x="3405927" y="4443480"/>
                    <a:pt x="3402127" y="4230353"/>
                    <a:pt x="3407245" y="4525761"/>
                  </a:cubicBezTo>
                  <a:cubicBezTo>
                    <a:pt x="3362342" y="4525930"/>
                    <a:pt x="3307117" y="4525943"/>
                    <a:pt x="3254249" y="4525593"/>
                  </a:cubicBezTo>
                  <a:cubicBezTo>
                    <a:pt x="3158075" y="4524962"/>
                    <a:pt x="3188001" y="4572952"/>
                    <a:pt x="3180106" y="4291549"/>
                  </a:cubicBezTo>
                  <a:cubicBezTo>
                    <a:pt x="3179110" y="4257004"/>
                    <a:pt x="3148413" y="4273506"/>
                    <a:pt x="3402898" y="4271781"/>
                  </a:cubicBezTo>
                  <a:close/>
                  <a:moveTo>
                    <a:pt x="3406530" y="3813507"/>
                  </a:moveTo>
                  <a:cubicBezTo>
                    <a:pt x="3405086" y="3721117"/>
                    <a:pt x="3400037" y="3735249"/>
                    <a:pt x="3422531" y="3735011"/>
                  </a:cubicBezTo>
                  <a:cubicBezTo>
                    <a:pt x="3472300" y="3734478"/>
                    <a:pt x="3475876" y="3734576"/>
                    <a:pt x="3627990" y="3734492"/>
                  </a:cubicBezTo>
                  <a:cubicBezTo>
                    <a:pt x="3630949" y="4032802"/>
                    <a:pt x="3648310" y="3990281"/>
                    <a:pt x="3590841" y="3989510"/>
                  </a:cubicBezTo>
                  <a:cubicBezTo>
                    <a:pt x="3545840" y="3988906"/>
                    <a:pt x="3493967" y="3988668"/>
                    <a:pt x="3422433" y="3989341"/>
                  </a:cubicBezTo>
                  <a:cubicBezTo>
                    <a:pt x="3405815" y="3989510"/>
                    <a:pt x="3409657" y="4013413"/>
                    <a:pt x="3406530" y="3813507"/>
                  </a:cubicBezTo>
                  <a:close/>
                  <a:moveTo>
                    <a:pt x="3422517" y="4002393"/>
                  </a:moveTo>
                  <a:cubicBezTo>
                    <a:pt x="3650736" y="4000234"/>
                    <a:pt x="3632463" y="4003936"/>
                    <a:pt x="3632477" y="4005113"/>
                  </a:cubicBezTo>
                  <a:cubicBezTo>
                    <a:pt x="3637105" y="4300970"/>
                    <a:pt x="3652965" y="4258785"/>
                    <a:pt x="3590771" y="4258448"/>
                  </a:cubicBezTo>
                  <a:cubicBezTo>
                    <a:pt x="3543708" y="4258196"/>
                    <a:pt x="3480532" y="4258126"/>
                    <a:pt x="3422419" y="4258589"/>
                  </a:cubicBezTo>
                  <a:cubicBezTo>
                    <a:pt x="3411438" y="4258673"/>
                    <a:pt x="3414257" y="4268122"/>
                    <a:pt x="3413135" y="4196313"/>
                  </a:cubicBezTo>
                  <a:cubicBezTo>
                    <a:pt x="3409839" y="3976149"/>
                    <a:pt x="3405422" y="4002548"/>
                    <a:pt x="3422517" y="4002393"/>
                  </a:cubicBezTo>
                  <a:close/>
                  <a:moveTo>
                    <a:pt x="3843124" y="3452585"/>
                  </a:moveTo>
                  <a:cubicBezTo>
                    <a:pt x="3603701" y="3452585"/>
                    <a:pt x="3634791" y="3466548"/>
                    <a:pt x="3634230" y="3430770"/>
                  </a:cubicBezTo>
                  <a:cubicBezTo>
                    <a:pt x="3629911" y="3155018"/>
                    <a:pt x="3619491" y="3199614"/>
                    <a:pt x="3674884" y="3199614"/>
                  </a:cubicBezTo>
                  <a:cubicBezTo>
                    <a:pt x="3883232" y="3199614"/>
                    <a:pt x="3853740" y="3184655"/>
                    <a:pt x="3854596" y="3239654"/>
                  </a:cubicBezTo>
                  <a:cubicBezTo>
                    <a:pt x="3858438" y="3485587"/>
                    <a:pt x="3859153" y="3452585"/>
                    <a:pt x="3843124" y="3452585"/>
                  </a:cubicBezTo>
                  <a:close/>
                  <a:moveTo>
                    <a:pt x="3843124" y="3186085"/>
                  </a:moveTo>
                  <a:cubicBezTo>
                    <a:pt x="3593183" y="3186085"/>
                    <a:pt x="3631103" y="3200203"/>
                    <a:pt x="3629995" y="3143760"/>
                  </a:cubicBezTo>
                  <a:cubicBezTo>
                    <a:pt x="3624947" y="2889668"/>
                    <a:pt x="3615424" y="2930114"/>
                    <a:pt x="3674884" y="2930114"/>
                  </a:cubicBezTo>
                  <a:cubicBezTo>
                    <a:pt x="3876094" y="2930114"/>
                    <a:pt x="3849589" y="2920020"/>
                    <a:pt x="3849730" y="2952588"/>
                  </a:cubicBezTo>
                  <a:cubicBezTo>
                    <a:pt x="3850838" y="3213942"/>
                    <a:pt x="3860878" y="3186085"/>
                    <a:pt x="3843124" y="3186085"/>
                  </a:cubicBezTo>
                  <a:close/>
                  <a:moveTo>
                    <a:pt x="3843124" y="2916810"/>
                  </a:moveTo>
                  <a:cubicBezTo>
                    <a:pt x="3581866" y="2916810"/>
                    <a:pt x="3626854" y="2935526"/>
                    <a:pt x="3625620" y="2856792"/>
                  </a:cubicBezTo>
                  <a:cubicBezTo>
                    <a:pt x="3621356" y="2590727"/>
                    <a:pt x="3622801" y="2682345"/>
                    <a:pt x="3622506" y="2662563"/>
                  </a:cubicBezTo>
                  <a:cubicBezTo>
                    <a:pt x="3656541" y="2662437"/>
                    <a:pt x="3683074" y="2662479"/>
                    <a:pt x="3843124" y="2662507"/>
                  </a:cubicBezTo>
                  <a:cubicBezTo>
                    <a:pt x="3844106" y="2662507"/>
                    <a:pt x="3854834" y="2916810"/>
                    <a:pt x="3843124" y="2916810"/>
                  </a:cubicBezTo>
                  <a:close/>
                  <a:moveTo>
                    <a:pt x="3843124" y="2649497"/>
                  </a:moveTo>
                  <a:cubicBezTo>
                    <a:pt x="3687211" y="2649469"/>
                    <a:pt x="3656752" y="2649427"/>
                    <a:pt x="3622296" y="2649553"/>
                  </a:cubicBezTo>
                  <a:cubicBezTo>
                    <a:pt x="3620852" y="2565547"/>
                    <a:pt x="3618061" y="2514684"/>
                    <a:pt x="3617416" y="2395643"/>
                  </a:cubicBezTo>
                  <a:cubicBezTo>
                    <a:pt x="3618888" y="2395643"/>
                    <a:pt x="3838427" y="2395279"/>
                    <a:pt x="3840165" y="2395279"/>
                  </a:cubicBezTo>
                  <a:cubicBezTo>
                    <a:pt x="3841484" y="2458241"/>
                    <a:pt x="3844317" y="2649497"/>
                    <a:pt x="3843124" y="2649497"/>
                  </a:cubicBezTo>
                  <a:close/>
                  <a:moveTo>
                    <a:pt x="3617346" y="2382605"/>
                  </a:moveTo>
                  <a:cubicBezTo>
                    <a:pt x="3617346" y="2381343"/>
                    <a:pt x="3615046" y="2129144"/>
                    <a:pt x="3615032" y="2128078"/>
                  </a:cubicBezTo>
                  <a:cubicBezTo>
                    <a:pt x="3753402" y="2129130"/>
                    <a:pt x="3744329" y="2126466"/>
                    <a:pt x="3835061" y="2126298"/>
                  </a:cubicBezTo>
                  <a:cubicBezTo>
                    <a:pt x="3835075" y="2127293"/>
                    <a:pt x="3839801" y="2377305"/>
                    <a:pt x="3839829" y="2378777"/>
                  </a:cubicBezTo>
                  <a:cubicBezTo>
                    <a:pt x="3839927" y="2384021"/>
                    <a:pt x="3863220" y="2382296"/>
                    <a:pt x="3617346" y="2382605"/>
                  </a:cubicBezTo>
                  <a:close/>
                  <a:moveTo>
                    <a:pt x="3614864" y="2115054"/>
                  </a:moveTo>
                  <a:cubicBezTo>
                    <a:pt x="3613321" y="2004579"/>
                    <a:pt x="3611540" y="2005308"/>
                    <a:pt x="3609296" y="1859279"/>
                  </a:cubicBezTo>
                  <a:cubicBezTo>
                    <a:pt x="3647398" y="1858564"/>
                    <a:pt x="3698626" y="1858438"/>
                    <a:pt x="3758899" y="1859490"/>
                  </a:cubicBezTo>
                  <a:cubicBezTo>
                    <a:pt x="3853824" y="1861144"/>
                    <a:pt x="3829985" y="1811823"/>
                    <a:pt x="3834500" y="2091809"/>
                  </a:cubicBezTo>
                  <a:cubicBezTo>
                    <a:pt x="3834850" y="2115306"/>
                    <a:pt x="3871873" y="2117059"/>
                    <a:pt x="3614864" y="2115054"/>
                  </a:cubicBezTo>
                  <a:close/>
                  <a:moveTo>
                    <a:pt x="3609086" y="1846241"/>
                  </a:moveTo>
                  <a:cubicBezTo>
                    <a:pt x="3606506" y="1678720"/>
                    <a:pt x="3606197" y="1671598"/>
                    <a:pt x="3606323" y="1613473"/>
                  </a:cubicBezTo>
                  <a:cubicBezTo>
                    <a:pt x="3606379" y="1585658"/>
                    <a:pt x="3569497" y="1591518"/>
                    <a:pt x="3827643" y="1591125"/>
                  </a:cubicBezTo>
                  <a:cubicBezTo>
                    <a:pt x="3828961" y="1744837"/>
                    <a:pt x="3830293" y="1777390"/>
                    <a:pt x="3831653" y="1847180"/>
                  </a:cubicBezTo>
                  <a:cubicBezTo>
                    <a:pt x="3756753" y="1847054"/>
                    <a:pt x="3701753" y="1844488"/>
                    <a:pt x="3609086" y="1846241"/>
                  </a:cubicBezTo>
                  <a:close/>
                  <a:moveTo>
                    <a:pt x="3606323" y="1578620"/>
                  </a:moveTo>
                  <a:cubicBezTo>
                    <a:pt x="3605832" y="1451994"/>
                    <a:pt x="3602186" y="1429465"/>
                    <a:pt x="3600546" y="1323771"/>
                  </a:cubicBezTo>
                  <a:cubicBezTo>
                    <a:pt x="3849702" y="1323630"/>
                    <a:pt x="3824796" y="1322327"/>
                    <a:pt x="3824880" y="1326715"/>
                  </a:cubicBezTo>
                  <a:cubicBezTo>
                    <a:pt x="3825104" y="1341758"/>
                    <a:pt x="3824445" y="1274618"/>
                    <a:pt x="3827530" y="1578115"/>
                  </a:cubicBezTo>
                  <a:cubicBezTo>
                    <a:pt x="3755351" y="1578213"/>
                    <a:pt x="3697855" y="1579615"/>
                    <a:pt x="3606323" y="1578620"/>
                  </a:cubicBezTo>
                  <a:close/>
                  <a:moveTo>
                    <a:pt x="3600363" y="1310690"/>
                  </a:moveTo>
                  <a:cubicBezTo>
                    <a:pt x="3599466" y="1241854"/>
                    <a:pt x="3601485" y="1159446"/>
                    <a:pt x="3597573" y="1055799"/>
                  </a:cubicBezTo>
                  <a:cubicBezTo>
                    <a:pt x="3701599" y="1058729"/>
                    <a:pt x="3761045" y="1054930"/>
                    <a:pt x="3819383" y="1054551"/>
                  </a:cubicBezTo>
                  <a:cubicBezTo>
                    <a:pt x="3822061" y="1222675"/>
                    <a:pt x="3823674" y="1255915"/>
                    <a:pt x="3824627" y="1310620"/>
                  </a:cubicBezTo>
                  <a:lnTo>
                    <a:pt x="3600363" y="1310690"/>
                  </a:lnTo>
                  <a:close/>
                  <a:moveTo>
                    <a:pt x="3590799" y="1578438"/>
                  </a:moveTo>
                  <a:cubicBezTo>
                    <a:pt x="3327928" y="1575255"/>
                    <a:pt x="3371303" y="1602271"/>
                    <a:pt x="3369985" y="1517719"/>
                  </a:cubicBezTo>
                  <a:cubicBezTo>
                    <a:pt x="3368512" y="1424264"/>
                    <a:pt x="3369424" y="1421431"/>
                    <a:pt x="3367937" y="1326518"/>
                  </a:cubicBezTo>
                  <a:cubicBezTo>
                    <a:pt x="3367839" y="1319971"/>
                    <a:pt x="3345934" y="1323686"/>
                    <a:pt x="3589060" y="1323771"/>
                  </a:cubicBezTo>
                  <a:cubicBezTo>
                    <a:pt x="3590449" y="1420464"/>
                    <a:pt x="3599241" y="1578550"/>
                    <a:pt x="3590799" y="1578438"/>
                  </a:cubicBezTo>
                  <a:close/>
                  <a:moveTo>
                    <a:pt x="3364263" y="1858817"/>
                  </a:moveTo>
                  <a:cubicBezTo>
                    <a:pt x="3364950" y="1917026"/>
                    <a:pt x="3365876" y="1959155"/>
                    <a:pt x="3368428" y="2113007"/>
                  </a:cubicBezTo>
                  <a:cubicBezTo>
                    <a:pt x="3336202" y="2112825"/>
                    <a:pt x="3147544" y="2113301"/>
                    <a:pt x="3146506" y="2113301"/>
                  </a:cubicBezTo>
                  <a:cubicBezTo>
                    <a:pt x="3144402" y="1972446"/>
                    <a:pt x="3145805" y="1994415"/>
                    <a:pt x="3143435" y="1860163"/>
                  </a:cubicBezTo>
                  <a:cubicBezTo>
                    <a:pt x="3262971" y="1860317"/>
                    <a:pt x="3269506" y="1858298"/>
                    <a:pt x="3364263" y="1858817"/>
                  </a:cubicBezTo>
                  <a:close/>
                  <a:moveTo>
                    <a:pt x="3338348" y="1845736"/>
                  </a:moveTo>
                  <a:cubicBezTo>
                    <a:pt x="3108306" y="1845736"/>
                    <a:pt x="3143547" y="1861396"/>
                    <a:pt x="3142355" y="1804589"/>
                  </a:cubicBezTo>
                  <a:cubicBezTo>
                    <a:pt x="3137180" y="1556693"/>
                    <a:pt x="3129622" y="1592471"/>
                    <a:pt x="3170079" y="1592471"/>
                  </a:cubicBezTo>
                  <a:cubicBezTo>
                    <a:pt x="3389575" y="1592471"/>
                    <a:pt x="3359804" y="1584606"/>
                    <a:pt x="3360645" y="1613669"/>
                  </a:cubicBezTo>
                  <a:cubicBezTo>
                    <a:pt x="3368554" y="1883323"/>
                    <a:pt x="3367292" y="1845736"/>
                    <a:pt x="3338348" y="1845736"/>
                  </a:cubicBezTo>
                  <a:close/>
                  <a:moveTo>
                    <a:pt x="3338348" y="1579293"/>
                  </a:moveTo>
                  <a:cubicBezTo>
                    <a:pt x="3097998" y="1579293"/>
                    <a:pt x="3139312" y="1596971"/>
                    <a:pt x="3138064" y="1517690"/>
                  </a:cubicBezTo>
                  <a:cubicBezTo>
                    <a:pt x="3134431" y="1285469"/>
                    <a:pt x="3118319" y="1324317"/>
                    <a:pt x="3170079" y="1324317"/>
                  </a:cubicBezTo>
                  <a:cubicBezTo>
                    <a:pt x="3372383" y="1324317"/>
                    <a:pt x="3356326" y="1318653"/>
                    <a:pt x="3356452" y="1326757"/>
                  </a:cubicBezTo>
                  <a:cubicBezTo>
                    <a:pt x="3361052" y="1619627"/>
                    <a:pt x="3366493" y="1579293"/>
                    <a:pt x="3338348" y="1579293"/>
                  </a:cubicBezTo>
                  <a:close/>
                  <a:moveTo>
                    <a:pt x="3338348" y="1309653"/>
                  </a:moveTo>
                  <a:cubicBezTo>
                    <a:pt x="3253688" y="1309653"/>
                    <a:pt x="3253631" y="1311293"/>
                    <a:pt x="3170093" y="1311293"/>
                  </a:cubicBezTo>
                  <a:cubicBezTo>
                    <a:pt x="3118978" y="1311293"/>
                    <a:pt x="3134193" y="1350282"/>
                    <a:pt x="3129425" y="1054677"/>
                  </a:cubicBezTo>
                  <a:cubicBezTo>
                    <a:pt x="3211084" y="1053500"/>
                    <a:pt x="3264556" y="1056318"/>
                    <a:pt x="3352736" y="1056065"/>
                  </a:cubicBezTo>
                  <a:cubicBezTo>
                    <a:pt x="3359243" y="1350941"/>
                    <a:pt x="3360785" y="1309653"/>
                    <a:pt x="3338348" y="1309653"/>
                  </a:cubicBezTo>
                  <a:close/>
                  <a:moveTo>
                    <a:pt x="3130856" y="1804897"/>
                  </a:moveTo>
                  <a:cubicBezTo>
                    <a:pt x="3131963" y="1858242"/>
                    <a:pt x="3172646" y="1848120"/>
                    <a:pt x="2917754" y="1846409"/>
                  </a:cubicBezTo>
                  <a:cubicBezTo>
                    <a:pt x="2905329" y="1846325"/>
                    <a:pt x="2909957" y="1875150"/>
                    <a:pt x="2904782" y="1613305"/>
                  </a:cubicBezTo>
                  <a:cubicBezTo>
                    <a:pt x="2904207" y="1584634"/>
                    <a:pt x="2872697" y="1591826"/>
                    <a:pt x="3085966" y="1592387"/>
                  </a:cubicBezTo>
                  <a:cubicBezTo>
                    <a:pt x="3140097" y="1592541"/>
                    <a:pt x="3125611" y="1553833"/>
                    <a:pt x="3130856" y="1804897"/>
                  </a:cubicBezTo>
                  <a:close/>
                  <a:moveTo>
                    <a:pt x="3085952" y="1579349"/>
                  </a:moveTo>
                  <a:cubicBezTo>
                    <a:pt x="2866358" y="1578760"/>
                    <a:pt x="2904278" y="1595401"/>
                    <a:pt x="2903072" y="1517719"/>
                  </a:cubicBezTo>
                  <a:cubicBezTo>
                    <a:pt x="2899580" y="1295283"/>
                    <a:pt x="2891250" y="1324878"/>
                    <a:pt x="2917768" y="1324598"/>
                  </a:cubicBezTo>
                  <a:cubicBezTo>
                    <a:pt x="3140910" y="1322186"/>
                    <a:pt x="3122287" y="1324752"/>
                    <a:pt x="3122315" y="1326743"/>
                  </a:cubicBezTo>
                  <a:cubicBezTo>
                    <a:pt x="3126901" y="1620777"/>
                    <a:pt x="3143841" y="1579503"/>
                    <a:pt x="3085952" y="1579349"/>
                  </a:cubicBezTo>
                  <a:close/>
                  <a:moveTo>
                    <a:pt x="3085952" y="1311209"/>
                  </a:moveTo>
                  <a:cubicBezTo>
                    <a:pt x="3032831" y="1311069"/>
                    <a:pt x="2970777" y="1310999"/>
                    <a:pt x="2917670" y="1311574"/>
                  </a:cubicBezTo>
                  <a:cubicBezTo>
                    <a:pt x="2892652" y="1311840"/>
                    <a:pt x="2898766" y="1351501"/>
                    <a:pt x="2895246" y="1056262"/>
                  </a:cubicBezTo>
                  <a:cubicBezTo>
                    <a:pt x="3075673" y="1057958"/>
                    <a:pt x="3046252" y="1056304"/>
                    <a:pt x="3117926" y="1054874"/>
                  </a:cubicBezTo>
                  <a:cubicBezTo>
                    <a:pt x="3122694" y="1350072"/>
                    <a:pt x="3136507" y="1311265"/>
                    <a:pt x="3085952" y="1311209"/>
                  </a:cubicBezTo>
                  <a:close/>
                  <a:moveTo>
                    <a:pt x="2896775" y="1804897"/>
                  </a:moveTo>
                  <a:cubicBezTo>
                    <a:pt x="2897967" y="1859462"/>
                    <a:pt x="2937752" y="1846241"/>
                    <a:pt x="2675315" y="1846325"/>
                  </a:cubicBezTo>
                  <a:cubicBezTo>
                    <a:pt x="2672651" y="1674584"/>
                    <a:pt x="2672777" y="1670196"/>
                    <a:pt x="2670758" y="1613192"/>
                  </a:cubicBezTo>
                  <a:cubicBezTo>
                    <a:pt x="2669650" y="1581999"/>
                    <a:pt x="2645151" y="1590971"/>
                    <a:pt x="2833627" y="1591097"/>
                  </a:cubicBezTo>
                  <a:cubicBezTo>
                    <a:pt x="2909228" y="1591097"/>
                    <a:pt x="2891151" y="1548239"/>
                    <a:pt x="2896775" y="1804897"/>
                  </a:cubicBezTo>
                  <a:close/>
                  <a:moveTo>
                    <a:pt x="2669608" y="1577961"/>
                  </a:moveTo>
                  <a:cubicBezTo>
                    <a:pt x="2666004" y="1452499"/>
                    <a:pt x="2669271" y="1430096"/>
                    <a:pt x="2667644" y="1326490"/>
                  </a:cubicBezTo>
                  <a:cubicBezTo>
                    <a:pt x="2667588" y="1322439"/>
                    <a:pt x="2666901" y="1326490"/>
                    <a:pt x="2888066" y="1324878"/>
                  </a:cubicBezTo>
                  <a:cubicBezTo>
                    <a:pt x="2888094" y="1326294"/>
                    <a:pt x="2888122" y="1335589"/>
                    <a:pt x="2892610" y="1578353"/>
                  </a:cubicBezTo>
                  <a:cubicBezTo>
                    <a:pt x="2860482" y="1578003"/>
                    <a:pt x="2847468" y="1578087"/>
                    <a:pt x="2669608" y="1577961"/>
                  </a:cubicBezTo>
                  <a:close/>
                  <a:moveTo>
                    <a:pt x="2665527" y="2383334"/>
                  </a:moveTo>
                  <a:cubicBezTo>
                    <a:pt x="2423846" y="2383334"/>
                    <a:pt x="2449396" y="2384385"/>
                    <a:pt x="2449453" y="2378665"/>
                  </a:cubicBezTo>
                  <a:cubicBezTo>
                    <a:pt x="2449957" y="2319601"/>
                    <a:pt x="2449494" y="2309422"/>
                    <a:pt x="2446648" y="2128457"/>
                  </a:cubicBezTo>
                  <a:cubicBezTo>
                    <a:pt x="2578932" y="2128485"/>
                    <a:pt x="2597709" y="2127924"/>
                    <a:pt x="2667434" y="2127924"/>
                  </a:cubicBezTo>
                  <a:cubicBezTo>
                    <a:pt x="2672497" y="2413981"/>
                    <a:pt x="2676031" y="2383334"/>
                    <a:pt x="2665527" y="2383334"/>
                  </a:cubicBezTo>
                  <a:close/>
                  <a:moveTo>
                    <a:pt x="2665527" y="2114914"/>
                  </a:moveTo>
                  <a:cubicBezTo>
                    <a:pt x="2408237" y="2114914"/>
                    <a:pt x="2446592" y="2125555"/>
                    <a:pt x="2446059" y="2091515"/>
                  </a:cubicBezTo>
                  <a:cubicBezTo>
                    <a:pt x="2441740" y="1815959"/>
                    <a:pt x="2424392" y="1859055"/>
                    <a:pt x="2497301" y="1859055"/>
                  </a:cubicBezTo>
                  <a:cubicBezTo>
                    <a:pt x="2576071" y="1859055"/>
                    <a:pt x="2583405" y="1859335"/>
                    <a:pt x="2664040" y="1859335"/>
                  </a:cubicBezTo>
                  <a:cubicBezTo>
                    <a:pt x="2668346" y="2136350"/>
                    <a:pt x="2667238" y="2114914"/>
                    <a:pt x="2665527" y="2114914"/>
                  </a:cubicBezTo>
                  <a:close/>
                  <a:moveTo>
                    <a:pt x="2441389" y="1845834"/>
                  </a:moveTo>
                  <a:cubicBezTo>
                    <a:pt x="2438991" y="1688688"/>
                    <a:pt x="2438921" y="1672285"/>
                    <a:pt x="2437126" y="1613248"/>
                  </a:cubicBezTo>
                  <a:cubicBezTo>
                    <a:pt x="2436158" y="1581129"/>
                    <a:pt x="2401800" y="1590901"/>
                    <a:pt x="2658501" y="1590985"/>
                  </a:cubicBezTo>
                  <a:cubicBezTo>
                    <a:pt x="2661516" y="1686221"/>
                    <a:pt x="2660394" y="1623959"/>
                    <a:pt x="2663844" y="1846339"/>
                  </a:cubicBezTo>
                  <a:cubicBezTo>
                    <a:pt x="2646427" y="1846325"/>
                    <a:pt x="2459227" y="1845989"/>
                    <a:pt x="2441389" y="1845834"/>
                  </a:cubicBezTo>
                  <a:close/>
                  <a:moveTo>
                    <a:pt x="2433676" y="1310522"/>
                  </a:moveTo>
                  <a:cubicBezTo>
                    <a:pt x="2430773" y="1126724"/>
                    <a:pt x="2430479" y="1102218"/>
                    <a:pt x="2429385" y="1055771"/>
                  </a:cubicBezTo>
                  <a:cubicBezTo>
                    <a:pt x="2513961" y="1057327"/>
                    <a:pt x="2586659" y="1055294"/>
                    <a:pt x="2651293" y="1055168"/>
                  </a:cubicBezTo>
                  <a:cubicBezTo>
                    <a:pt x="2652303" y="1097858"/>
                    <a:pt x="2655907" y="1310578"/>
                    <a:pt x="2655935" y="1311854"/>
                  </a:cubicBezTo>
                  <a:cubicBezTo>
                    <a:pt x="2562833" y="1311700"/>
                    <a:pt x="2561991" y="1309386"/>
                    <a:pt x="2433676" y="1310522"/>
                  </a:cubicBezTo>
                  <a:close/>
                  <a:moveTo>
                    <a:pt x="2429904" y="1845722"/>
                  </a:moveTo>
                  <a:cubicBezTo>
                    <a:pt x="2289486" y="1844222"/>
                    <a:pt x="2267133" y="1845512"/>
                    <a:pt x="2206621" y="1845905"/>
                  </a:cubicBezTo>
                  <a:cubicBezTo>
                    <a:pt x="2202035" y="1545463"/>
                    <a:pt x="2192738" y="1591518"/>
                    <a:pt x="2245018" y="1590887"/>
                  </a:cubicBezTo>
                  <a:cubicBezTo>
                    <a:pt x="2453800" y="1588378"/>
                    <a:pt x="2424757" y="1584704"/>
                    <a:pt x="2425627" y="1613669"/>
                  </a:cubicBezTo>
                  <a:cubicBezTo>
                    <a:pt x="2427590" y="1678776"/>
                    <a:pt x="2427618" y="1696034"/>
                    <a:pt x="2429904" y="1845722"/>
                  </a:cubicBezTo>
                  <a:close/>
                  <a:moveTo>
                    <a:pt x="2413118" y="1310732"/>
                  </a:moveTo>
                  <a:cubicBezTo>
                    <a:pt x="2353391" y="1311377"/>
                    <a:pt x="2306412" y="1311391"/>
                    <a:pt x="2245003" y="1310732"/>
                  </a:cubicBezTo>
                  <a:cubicBezTo>
                    <a:pt x="2184744" y="1310003"/>
                    <a:pt x="2197295" y="1358469"/>
                    <a:pt x="2193818" y="1054916"/>
                  </a:cubicBezTo>
                  <a:cubicBezTo>
                    <a:pt x="2306216" y="1054762"/>
                    <a:pt x="2339845" y="1053906"/>
                    <a:pt x="2417871" y="1055547"/>
                  </a:cubicBezTo>
                  <a:cubicBezTo>
                    <a:pt x="2424533" y="1338954"/>
                    <a:pt x="2424687" y="1310606"/>
                    <a:pt x="2413118" y="1310732"/>
                  </a:cubicBezTo>
                  <a:close/>
                  <a:moveTo>
                    <a:pt x="2195136" y="1845975"/>
                  </a:moveTo>
                  <a:cubicBezTo>
                    <a:pt x="1933639" y="1847180"/>
                    <a:pt x="1973241" y="1857499"/>
                    <a:pt x="1972582" y="1804673"/>
                  </a:cubicBezTo>
                  <a:cubicBezTo>
                    <a:pt x="1969469" y="1555291"/>
                    <a:pt x="1959064" y="1590130"/>
                    <a:pt x="1992566" y="1590130"/>
                  </a:cubicBezTo>
                  <a:cubicBezTo>
                    <a:pt x="2223954" y="1590130"/>
                    <a:pt x="2192247" y="1586681"/>
                    <a:pt x="2192247" y="1613164"/>
                  </a:cubicBezTo>
                  <a:cubicBezTo>
                    <a:pt x="2192303" y="1671879"/>
                    <a:pt x="2192401" y="1667280"/>
                    <a:pt x="2195136" y="1845975"/>
                  </a:cubicBezTo>
                  <a:close/>
                  <a:moveTo>
                    <a:pt x="2160820" y="1578353"/>
                  </a:moveTo>
                  <a:cubicBezTo>
                    <a:pt x="2076805" y="1578353"/>
                    <a:pt x="2076763" y="1577106"/>
                    <a:pt x="1992566" y="1577106"/>
                  </a:cubicBezTo>
                  <a:cubicBezTo>
                    <a:pt x="1962247" y="1577106"/>
                    <a:pt x="1968305" y="1589205"/>
                    <a:pt x="1967183" y="1517747"/>
                  </a:cubicBezTo>
                  <a:cubicBezTo>
                    <a:pt x="1963523" y="1284403"/>
                    <a:pt x="1955474" y="1322383"/>
                    <a:pt x="1992566" y="1322383"/>
                  </a:cubicBezTo>
                  <a:cubicBezTo>
                    <a:pt x="2209398" y="1322383"/>
                    <a:pt x="2186736" y="1322495"/>
                    <a:pt x="2186806" y="1326771"/>
                  </a:cubicBezTo>
                  <a:cubicBezTo>
                    <a:pt x="2191335" y="1616080"/>
                    <a:pt x="2206761" y="1578353"/>
                    <a:pt x="2160820" y="1578353"/>
                  </a:cubicBezTo>
                  <a:close/>
                  <a:moveTo>
                    <a:pt x="1992566" y="1309372"/>
                  </a:moveTo>
                  <a:cubicBezTo>
                    <a:pt x="1952136" y="1309372"/>
                    <a:pt x="1967927" y="1348571"/>
                    <a:pt x="1960620" y="1055028"/>
                  </a:cubicBezTo>
                  <a:cubicBezTo>
                    <a:pt x="1983310" y="1054930"/>
                    <a:pt x="1997544" y="1054958"/>
                    <a:pt x="2160834" y="1054930"/>
                  </a:cubicBezTo>
                  <a:cubicBezTo>
                    <a:pt x="2189456" y="1054930"/>
                    <a:pt x="2181771" y="1014413"/>
                    <a:pt x="2186553" y="1310284"/>
                  </a:cubicBezTo>
                  <a:cubicBezTo>
                    <a:pt x="2046837" y="1309877"/>
                    <a:pt x="2064240" y="1309372"/>
                    <a:pt x="1992566" y="1309372"/>
                  </a:cubicBezTo>
                  <a:close/>
                  <a:moveTo>
                    <a:pt x="1961097" y="1804841"/>
                  </a:moveTo>
                  <a:cubicBezTo>
                    <a:pt x="1961742" y="1856672"/>
                    <a:pt x="2004149" y="1847741"/>
                    <a:pt x="1740283" y="1846325"/>
                  </a:cubicBezTo>
                  <a:cubicBezTo>
                    <a:pt x="1738375" y="1846311"/>
                    <a:pt x="1740283" y="1759656"/>
                    <a:pt x="1735865" y="1612912"/>
                  </a:cubicBezTo>
                  <a:cubicBezTo>
                    <a:pt x="1734842" y="1578283"/>
                    <a:pt x="1708730" y="1597084"/>
                    <a:pt x="1908621" y="1591350"/>
                  </a:cubicBezTo>
                  <a:cubicBezTo>
                    <a:pt x="1968249" y="1589625"/>
                    <a:pt x="1957900" y="1549543"/>
                    <a:pt x="1961097" y="1804841"/>
                  </a:cubicBezTo>
                  <a:close/>
                  <a:moveTo>
                    <a:pt x="1908312" y="1578297"/>
                  </a:moveTo>
                  <a:cubicBezTo>
                    <a:pt x="1865695" y="1579531"/>
                    <a:pt x="1817931" y="1580162"/>
                    <a:pt x="1740353" y="1578690"/>
                  </a:cubicBezTo>
                  <a:cubicBezTo>
                    <a:pt x="1733299" y="1578564"/>
                    <a:pt x="1734814" y="1587060"/>
                    <a:pt x="1733692" y="1517733"/>
                  </a:cubicBezTo>
                  <a:cubicBezTo>
                    <a:pt x="1730186" y="1294161"/>
                    <a:pt x="1728026" y="1324247"/>
                    <a:pt x="1740381" y="1323953"/>
                  </a:cubicBezTo>
                  <a:cubicBezTo>
                    <a:pt x="1979692" y="1318457"/>
                    <a:pt x="1954128" y="1324191"/>
                    <a:pt x="1954156" y="1326729"/>
                  </a:cubicBezTo>
                  <a:cubicBezTo>
                    <a:pt x="1955642" y="1421207"/>
                    <a:pt x="1954212" y="1422413"/>
                    <a:pt x="1955698" y="1517957"/>
                  </a:cubicBezTo>
                  <a:cubicBezTo>
                    <a:pt x="1956834" y="1589766"/>
                    <a:pt x="1969189" y="1576559"/>
                    <a:pt x="1908312" y="1578297"/>
                  </a:cubicBezTo>
                  <a:close/>
                  <a:moveTo>
                    <a:pt x="1908411" y="1309681"/>
                  </a:moveTo>
                  <a:cubicBezTo>
                    <a:pt x="1808549" y="1310354"/>
                    <a:pt x="1803234" y="1309485"/>
                    <a:pt x="1740128" y="1310929"/>
                  </a:cubicBezTo>
                  <a:cubicBezTo>
                    <a:pt x="1728166" y="1311209"/>
                    <a:pt x="1730382" y="1342347"/>
                    <a:pt x="1727956" y="1056570"/>
                  </a:cubicBezTo>
                  <a:cubicBezTo>
                    <a:pt x="1797695" y="1055953"/>
                    <a:pt x="1675270" y="1056864"/>
                    <a:pt x="1949121" y="1055084"/>
                  </a:cubicBezTo>
                  <a:cubicBezTo>
                    <a:pt x="1956553" y="1357207"/>
                    <a:pt x="1966482" y="1309218"/>
                    <a:pt x="1908411" y="1309681"/>
                  </a:cubicBezTo>
                  <a:close/>
                  <a:moveTo>
                    <a:pt x="1728152" y="1846255"/>
                  </a:moveTo>
                  <a:cubicBezTo>
                    <a:pt x="1470077" y="1844741"/>
                    <a:pt x="1506889" y="1865280"/>
                    <a:pt x="1505627" y="1804617"/>
                  </a:cubicBezTo>
                  <a:cubicBezTo>
                    <a:pt x="1503944" y="1724116"/>
                    <a:pt x="1503159" y="1664546"/>
                    <a:pt x="1502724" y="1613389"/>
                  </a:cubicBezTo>
                  <a:cubicBezTo>
                    <a:pt x="1502514" y="1588027"/>
                    <a:pt x="1467090" y="1587046"/>
                    <a:pt x="1723721" y="1591448"/>
                  </a:cubicBezTo>
                  <a:cubicBezTo>
                    <a:pt x="1727634" y="1731743"/>
                    <a:pt x="1727031" y="1753193"/>
                    <a:pt x="1728152" y="1846255"/>
                  </a:cubicBezTo>
                  <a:close/>
                  <a:moveTo>
                    <a:pt x="1502416" y="1579026"/>
                  </a:moveTo>
                  <a:cubicBezTo>
                    <a:pt x="1501013" y="1449625"/>
                    <a:pt x="1499330" y="1431834"/>
                    <a:pt x="1497620" y="1323588"/>
                  </a:cubicBezTo>
                  <a:cubicBezTo>
                    <a:pt x="1498896" y="1323588"/>
                    <a:pt x="1719822" y="1324794"/>
                    <a:pt x="1719865" y="1326771"/>
                  </a:cubicBezTo>
                  <a:cubicBezTo>
                    <a:pt x="1721140" y="1407776"/>
                    <a:pt x="1721421" y="1499269"/>
                    <a:pt x="1723398" y="1578395"/>
                  </a:cubicBezTo>
                  <a:cubicBezTo>
                    <a:pt x="1636635" y="1576980"/>
                    <a:pt x="1564862" y="1578914"/>
                    <a:pt x="1502416" y="1579026"/>
                  </a:cubicBezTo>
                  <a:close/>
                  <a:moveTo>
                    <a:pt x="1497423" y="1310564"/>
                  </a:moveTo>
                  <a:cubicBezTo>
                    <a:pt x="1494563" y="1129528"/>
                    <a:pt x="1494044" y="1105471"/>
                    <a:pt x="1493777" y="1055743"/>
                  </a:cubicBezTo>
                  <a:cubicBezTo>
                    <a:pt x="1583065" y="1055799"/>
                    <a:pt x="1597060" y="1057523"/>
                    <a:pt x="1716457" y="1056654"/>
                  </a:cubicBezTo>
                  <a:cubicBezTo>
                    <a:pt x="1716471" y="1057720"/>
                    <a:pt x="1719598" y="1310242"/>
                    <a:pt x="1719612" y="1311363"/>
                  </a:cubicBezTo>
                  <a:cubicBezTo>
                    <a:pt x="1636424" y="1312933"/>
                    <a:pt x="1565872" y="1310648"/>
                    <a:pt x="1497423" y="1310564"/>
                  </a:cubicBezTo>
                  <a:close/>
                  <a:moveTo>
                    <a:pt x="1494156" y="1804925"/>
                  </a:moveTo>
                  <a:cubicBezTo>
                    <a:pt x="1495390" y="1863737"/>
                    <a:pt x="1530224" y="1846690"/>
                    <a:pt x="1319787" y="1846690"/>
                  </a:cubicBezTo>
                  <a:cubicBezTo>
                    <a:pt x="1262599" y="1846690"/>
                    <a:pt x="1271546" y="1892057"/>
                    <a:pt x="1269218" y="1612758"/>
                  </a:cubicBezTo>
                  <a:cubicBezTo>
                    <a:pt x="1268980" y="1584200"/>
                    <a:pt x="1234216" y="1592037"/>
                    <a:pt x="1491071" y="1592037"/>
                  </a:cubicBezTo>
                  <a:cubicBezTo>
                    <a:pt x="1491617" y="1649111"/>
                    <a:pt x="1491912" y="1697198"/>
                    <a:pt x="1494156" y="1804925"/>
                  </a:cubicBezTo>
                  <a:close/>
                  <a:moveTo>
                    <a:pt x="1487943" y="1579040"/>
                  </a:moveTo>
                  <a:cubicBezTo>
                    <a:pt x="1342309" y="1579083"/>
                    <a:pt x="1307895" y="1579139"/>
                    <a:pt x="1268910" y="1579026"/>
                  </a:cubicBezTo>
                  <a:cubicBezTo>
                    <a:pt x="1268896" y="1578283"/>
                    <a:pt x="1265895" y="1347688"/>
                    <a:pt x="1265502" y="1322873"/>
                  </a:cubicBezTo>
                  <a:cubicBezTo>
                    <a:pt x="1266498" y="1322859"/>
                    <a:pt x="1486120" y="1321219"/>
                    <a:pt x="1486204" y="1326757"/>
                  </a:cubicBezTo>
                  <a:cubicBezTo>
                    <a:pt x="1490383" y="1597042"/>
                    <a:pt x="1493609" y="1579040"/>
                    <a:pt x="1487943" y="1579040"/>
                  </a:cubicBezTo>
                  <a:close/>
                  <a:moveTo>
                    <a:pt x="1265278" y="1309835"/>
                  </a:moveTo>
                  <a:cubicBezTo>
                    <a:pt x="1264549" y="1264916"/>
                    <a:pt x="1267241" y="1426226"/>
                    <a:pt x="1260874" y="1056332"/>
                  </a:cubicBezTo>
                  <a:cubicBezTo>
                    <a:pt x="1340963" y="1057425"/>
                    <a:pt x="1413296" y="1055785"/>
                    <a:pt x="1482278" y="1055743"/>
                  </a:cubicBezTo>
                  <a:cubicBezTo>
                    <a:pt x="1482558" y="1105513"/>
                    <a:pt x="1483259" y="1140884"/>
                    <a:pt x="1485938" y="1310550"/>
                  </a:cubicBezTo>
                  <a:cubicBezTo>
                    <a:pt x="1401867" y="1310536"/>
                    <a:pt x="1355295" y="1308924"/>
                    <a:pt x="1265278" y="1309835"/>
                  </a:cubicBezTo>
                  <a:close/>
                  <a:moveTo>
                    <a:pt x="1261590" y="1846760"/>
                  </a:moveTo>
                  <a:cubicBezTo>
                    <a:pt x="1072104" y="1847208"/>
                    <a:pt x="1127062" y="1846886"/>
                    <a:pt x="1038349" y="1846227"/>
                  </a:cubicBezTo>
                  <a:cubicBezTo>
                    <a:pt x="1037732" y="1778694"/>
                    <a:pt x="1038686" y="1766217"/>
                    <a:pt x="1034815" y="1592051"/>
                  </a:cubicBezTo>
                  <a:cubicBezTo>
                    <a:pt x="1100992" y="1591854"/>
                    <a:pt x="1106517" y="1591434"/>
                    <a:pt x="1257537" y="1592009"/>
                  </a:cubicBezTo>
                  <a:cubicBezTo>
                    <a:pt x="1258981" y="1748440"/>
                    <a:pt x="1260285" y="1779437"/>
                    <a:pt x="1261590" y="1846760"/>
                  </a:cubicBezTo>
                  <a:close/>
                  <a:moveTo>
                    <a:pt x="1235702" y="1578900"/>
                  </a:moveTo>
                  <a:cubicBezTo>
                    <a:pt x="993726" y="1577582"/>
                    <a:pt x="1034675" y="1597518"/>
                    <a:pt x="1033427" y="1517719"/>
                  </a:cubicBezTo>
                  <a:cubicBezTo>
                    <a:pt x="1031926" y="1422287"/>
                    <a:pt x="1033034" y="1422147"/>
                    <a:pt x="1031534" y="1326518"/>
                  </a:cubicBezTo>
                  <a:cubicBezTo>
                    <a:pt x="1031450" y="1321121"/>
                    <a:pt x="1018422" y="1326056"/>
                    <a:pt x="1254017" y="1323000"/>
                  </a:cubicBezTo>
                  <a:cubicBezTo>
                    <a:pt x="1258533" y="1614763"/>
                    <a:pt x="1265306" y="1579012"/>
                    <a:pt x="1235702" y="1578900"/>
                  </a:cubicBezTo>
                  <a:close/>
                  <a:moveTo>
                    <a:pt x="1031281" y="1310985"/>
                  </a:moveTo>
                  <a:cubicBezTo>
                    <a:pt x="1026499" y="1014946"/>
                    <a:pt x="1011144" y="1055435"/>
                    <a:pt x="1067546" y="1055266"/>
                  </a:cubicBezTo>
                  <a:cubicBezTo>
                    <a:pt x="1138786" y="1055070"/>
                    <a:pt x="1180506" y="1054958"/>
                    <a:pt x="1235576" y="1055911"/>
                  </a:cubicBezTo>
                  <a:cubicBezTo>
                    <a:pt x="1254858" y="1056276"/>
                    <a:pt x="1249193" y="1025264"/>
                    <a:pt x="1253807" y="1309975"/>
                  </a:cubicBezTo>
                  <a:cubicBezTo>
                    <a:pt x="1171699" y="1311069"/>
                    <a:pt x="1215046" y="1310858"/>
                    <a:pt x="1031281" y="1310985"/>
                  </a:cubicBezTo>
                  <a:close/>
                  <a:moveTo>
                    <a:pt x="1026864" y="1846143"/>
                  </a:moveTo>
                  <a:cubicBezTo>
                    <a:pt x="969536" y="1845848"/>
                    <a:pt x="897455" y="1846255"/>
                    <a:pt x="804745" y="1846297"/>
                  </a:cubicBezTo>
                  <a:cubicBezTo>
                    <a:pt x="803006" y="1767268"/>
                    <a:pt x="801772" y="1766595"/>
                    <a:pt x="800468" y="1591322"/>
                  </a:cubicBezTo>
                  <a:cubicBezTo>
                    <a:pt x="890765" y="1591097"/>
                    <a:pt x="899460" y="1592317"/>
                    <a:pt x="1023302" y="1592065"/>
                  </a:cubicBezTo>
                  <a:cubicBezTo>
                    <a:pt x="1027397" y="1780839"/>
                    <a:pt x="1026191" y="1771909"/>
                    <a:pt x="1026864" y="1846143"/>
                  </a:cubicBezTo>
                  <a:close/>
                  <a:moveTo>
                    <a:pt x="983433" y="1579097"/>
                  </a:moveTo>
                  <a:cubicBezTo>
                    <a:pt x="899250" y="1579097"/>
                    <a:pt x="899530" y="1578311"/>
                    <a:pt x="815249" y="1578311"/>
                  </a:cubicBezTo>
                  <a:cubicBezTo>
                    <a:pt x="795812" y="1578311"/>
                    <a:pt x="800706" y="1590200"/>
                    <a:pt x="799570" y="1517733"/>
                  </a:cubicBezTo>
                  <a:cubicBezTo>
                    <a:pt x="796079" y="1294918"/>
                    <a:pt x="789614" y="1324584"/>
                    <a:pt x="815249" y="1324584"/>
                  </a:cubicBezTo>
                  <a:cubicBezTo>
                    <a:pt x="1038181" y="1324584"/>
                    <a:pt x="1019964" y="1321794"/>
                    <a:pt x="1020048" y="1326757"/>
                  </a:cubicBezTo>
                  <a:cubicBezTo>
                    <a:pt x="1024662" y="1620581"/>
                    <a:pt x="1035432" y="1579097"/>
                    <a:pt x="983433" y="1579097"/>
                  </a:cubicBezTo>
                  <a:close/>
                  <a:moveTo>
                    <a:pt x="983433" y="1311013"/>
                  </a:moveTo>
                  <a:cubicBezTo>
                    <a:pt x="896725" y="1311013"/>
                    <a:pt x="896964" y="1311545"/>
                    <a:pt x="815249" y="1311545"/>
                  </a:cubicBezTo>
                  <a:cubicBezTo>
                    <a:pt x="783121" y="1311545"/>
                    <a:pt x="802768" y="1342529"/>
                    <a:pt x="792895" y="1054565"/>
                  </a:cubicBezTo>
                  <a:cubicBezTo>
                    <a:pt x="851289" y="1054229"/>
                    <a:pt x="898997" y="1055435"/>
                    <a:pt x="1015336" y="1055364"/>
                  </a:cubicBezTo>
                  <a:cubicBezTo>
                    <a:pt x="1020385" y="1352301"/>
                    <a:pt x="1032193" y="1310985"/>
                    <a:pt x="983433" y="1311013"/>
                  </a:cubicBezTo>
                  <a:close/>
                  <a:moveTo>
                    <a:pt x="793246" y="1846325"/>
                  </a:moveTo>
                  <a:cubicBezTo>
                    <a:pt x="534105" y="1846984"/>
                    <a:pt x="571856" y="1861943"/>
                    <a:pt x="570777" y="1804617"/>
                  </a:cubicBezTo>
                  <a:cubicBezTo>
                    <a:pt x="569515" y="1737098"/>
                    <a:pt x="568533" y="1676589"/>
                    <a:pt x="567930" y="1613389"/>
                  </a:cubicBezTo>
                  <a:cubicBezTo>
                    <a:pt x="567663" y="1584045"/>
                    <a:pt x="532114" y="1592443"/>
                    <a:pt x="788983" y="1591364"/>
                  </a:cubicBezTo>
                  <a:cubicBezTo>
                    <a:pt x="790259" y="1764899"/>
                    <a:pt x="791661" y="1776143"/>
                    <a:pt x="793246" y="1846325"/>
                  </a:cubicBezTo>
                  <a:close/>
                  <a:moveTo>
                    <a:pt x="731122" y="1578956"/>
                  </a:moveTo>
                  <a:cubicBezTo>
                    <a:pt x="665351" y="1579938"/>
                    <a:pt x="615470" y="1579755"/>
                    <a:pt x="567565" y="1578914"/>
                  </a:cubicBezTo>
                  <a:cubicBezTo>
                    <a:pt x="567551" y="1577821"/>
                    <a:pt x="564214" y="1335407"/>
                    <a:pt x="564003" y="1323420"/>
                  </a:cubicBezTo>
                  <a:cubicBezTo>
                    <a:pt x="809289" y="1321443"/>
                    <a:pt x="785533" y="1325747"/>
                    <a:pt x="785547" y="1326743"/>
                  </a:cubicBezTo>
                  <a:cubicBezTo>
                    <a:pt x="790231" y="1624927"/>
                    <a:pt x="806049" y="1577737"/>
                    <a:pt x="731122" y="1578956"/>
                  </a:cubicBezTo>
                  <a:close/>
                  <a:moveTo>
                    <a:pt x="563793" y="1310382"/>
                  </a:moveTo>
                  <a:cubicBezTo>
                    <a:pt x="559053" y="1042550"/>
                    <a:pt x="555140" y="1056963"/>
                    <a:pt x="563036" y="1056935"/>
                  </a:cubicBezTo>
                  <a:cubicBezTo>
                    <a:pt x="668521" y="1056654"/>
                    <a:pt x="677608" y="1057201"/>
                    <a:pt x="731346" y="1055659"/>
                  </a:cubicBezTo>
                  <a:cubicBezTo>
                    <a:pt x="795532" y="1053892"/>
                    <a:pt x="780905" y="1010011"/>
                    <a:pt x="785323" y="1311475"/>
                  </a:cubicBezTo>
                  <a:cubicBezTo>
                    <a:pt x="722147" y="1311139"/>
                    <a:pt x="696399" y="1309302"/>
                    <a:pt x="563793" y="1310382"/>
                  </a:cubicBezTo>
                  <a:close/>
                  <a:moveTo>
                    <a:pt x="394978" y="2127826"/>
                  </a:moveTo>
                  <a:cubicBezTo>
                    <a:pt x="451296" y="2126760"/>
                    <a:pt x="504810" y="2126704"/>
                    <a:pt x="562938" y="2127882"/>
                  </a:cubicBezTo>
                  <a:cubicBezTo>
                    <a:pt x="564298" y="2127910"/>
                    <a:pt x="569052" y="2382955"/>
                    <a:pt x="562966" y="2383067"/>
                  </a:cubicBezTo>
                  <a:cubicBezTo>
                    <a:pt x="554355" y="2383194"/>
                    <a:pt x="346583" y="2386671"/>
                    <a:pt x="346484" y="2377838"/>
                  </a:cubicBezTo>
                  <a:cubicBezTo>
                    <a:pt x="343694" y="2081238"/>
                    <a:pt x="319531" y="2129242"/>
                    <a:pt x="394978" y="2127826"/>
                  </a:cubicBezTo>
                  <a:close/>
                  <a:moveTo>
                    <a:pt x="394823" y="2396218"/>
                  </a:moveTo>
                  <a:cubicBezTo>
                    <a:pt x="450609" y="2396891"/>
                    <a:pt x="507545" y="2396975"/>
                    <a:pt x="563106" y="2396078"/>
                  </a:cubicBezTo>
                  <a:cubicBezTo>
                    <a:pt x="568715" y="2395994"/>
                    <a:pt x="568028" y="2366496"/>
                    <a:pt x="572866" y="2650534"/>
                  </a:cubicBezTo>
                  <a:cubicBezTo>
                    <a:pt x="466694" y="2652371"/>
                    <a:pt x="417163" y="2651123"/>
                    <a:pt x="350762" y="2650899"/>
                  </a:cubicBezTo>
                  <a:cubicBezTo>
                    <a:pt x="345980" y="2351159"/>
                    <a:pt x="330540" y="2395433"/>
                    <a:pt x="394823" y="2396218"/>
                  </a:cubicBezTo>
                  <a:close/>
                  <a:moveTo>
                    <a:pt x="573119" y="2665662"/>
                  </a:moveTo>
                  <a:cubicBezTo>
                    <a:pt x="576232" y="2864657"/>
                    <a:pt x="576498" y="2879994"/>
                    <a:pt x="576961" y="2916922"/>
                  </a:cubicBezTo>
                  <a:cubicBezTo>
                    <a:pt x="403210" y="2916445"/>
                    <a:pt x="423375" y="2917076"/>
                    <a:pt x="354941" y="2917384"/>
                  </a:cubicBezTo>
                  <a:cubicBezTo>
                    <a:pt x="349710" y="2582932"/>
                    <a:pt x="351280" y="2683298"/>
                    <a:pt x="350972" y="2663923"/>
                  </a:cubicBezTo>
                  <a:cubicBezTo>
                    <a:pt x="592724" y="2664792"/>
                    <a:pt x="573063" y="2662353"/>
                    <a:pt x="573119" y="2665662"/>
                  </a:cubicBezTo>
                  <a:close/>
                  <a:moveTo>
                    <a:pt x="394922" y="2930114"/>
                  </a:moveTo>
                  <a:cubicBezTo>
                    <a:pt x="610575" y="2928362"/>
                    <a:pt x="577059" y="2924661"/>
                    <a:pt x="577382" y="2952616"/>
                  </a:cubicBezTo>
                  <a:cubicBezTo>
                    <a:pt x="578055" y="3011709"/>
                    <a:pt x="578209" y="3018060"/>
                    <a:pt x="580789" y="3185791"/>
                  </a:cubicBezTo>
                  <a:cubicBezTo>
                    <a:pt x="431509" y="3186604"/>
                    <a:pt x="425437" y="3185931"/>
                    <a:pt x="359681" y="3185679"/>
                  </a:cubicBezTo>
                  <a:cubicBezTo>
                    <a:pt x="354113" y="2891196"/>
                    <a:pt x="339108" y="2930647"/>
                    <a:pt x="394922" y="2930114"/>
                  </a:cubicBezTo>
                  <a:close/>
                  <a:moveTo>
                    <a:pt x="394823" y="3466086"/>
                  </a:moveTo>
                  <a:cubicBezTo>
                    <a:pt x="448421" y="3466661"/>
                    <a:pt x="509452" y="3466632"/>
                    <a:pt x="563064" y="3466338"/>
                  </a:cubicBezTo>
                  <a:cubicBezTo>
                    <a:pt x="596650" y="3466156"/>
                    <a:pt x="580649" y="3433953"/>
                    <a:pt x="588881" y="3721271"/>
                  </a:cubicBezTo>
                  <a:cubicBezTo>
                    <a:pt x="419827" y="3722112"/>
                    <a:pt x="455630" y="3721664"/>
                    <a:pt x="366510" y="3721075"/>
                  </a:cubicBezTo>
                  <a:cubicBezTo>
                    <a:pt x="358895" y="3423760"/>
                    <a:pt x="352655" y="3465637"/>
                    <a:pt x="394823" y="3466086"/>
                  </a:cubicBezTo>
                  <a:close/>
                  <a:moveTo>
                    <a:pt x="394823" y="3734366"/>
                  </a:moveTo>
                  <a:cubicBezTo>
                    <a:pt x="451072" y="3734899"/>
                    <a:pt x="505974" y="3734870"/>
                    <a:pt x="563064" y="3734478"/>
                  </a:cubicBezTo>
                  <a:cubicBezTo>
                    <a:pt x="597323" y="3734240"/>
                    <a:pt x="589288" y="3692713"/>
                    <a:pt x="594378" y="3990014"/>
                  </a:cubicBezTo>
                  <a:cubicBezTo>
                    <a:pt x="518721" y="3990631"/>
                    <a:pt x="544791" y="3991374"/>
                    <a:pt x="372372" y="3990449"/>
                  </a:cubicBezTo>
                  <a:cubicBezTo>
                    <a:pt x="367351" y="3694984"/>
                    <a:pt x="354730" y="3733987"/>
                    <a:pt x="394823" y="3734366"/>
                  </a:cubicBezTo>
                  <a:close/>
                  <a:moveTo>
                    <a:pt x="394852" y="4003627"/>
                  </a:moveTo>
                  <a:cubicBezTo>
                    <a:pt x="607420" y="4005043"/>
                    <a:pt x="594561" y="4000585"/>
                    <a:pt x="594631" y="4005071"/>
                  </a:cubicBezTo>
                  <a:cubicBezTo>
                    <a:pt x="596117" y="4100180"/>
                    <a:pt x="594042" y="4099451"/>
                    <a:pt x="595556" y="4196552"/>
                  </a:cubicBezTo>
                  <a:cubicBezTo>
                    <a:pt x="596706" y="4270169"/>
                    <a:pt x="605289" y="4257761"/>
                    <a:pt x="563008" y="4257986"/>
                  </a:cubicBezTo>
                  <a:cubicBezTo>
                    <a:pt x="506535" y="4258294"/>
                    <a:pt x="451100" y="4258463"/>
                    <a:pt x="394978" y="4257481"/>
                  </a:cubicBezTo>
                  <a:cubicBezTo>
                    <a:pt x="370535" y="4257061"/>
                    <a:pt x="376242" y="4268613"/>
                    <a:pt x="375106" y="4196271"/>
                  </a:cubicBezTo>
                  <a:cubicBezTo>
                    <a:pt x="371629" y="3973765"/>
                    <a:pt x="363495" y="4003417"/>
                    <a:pt x="394852" y="4003627"/>
                  </a:cubicBezTo>
                  <a:close/>
                  <a:moveTo>
                    <a:pt x="394852" y="4539150"/>
                  </a:moveTo>
                  <a:cubicBezTo>
                    <a:pt x="638524" y="4540454"/>
                    <a:pt x="602526" y="4522172"/>
                    <a:pt x="603409" y="4579302"/>
                  </a:cubicBezTo>
                  <a:cubicBezTo>
                    <a:pt x="604882" y="4673654"/>
                    <a:pt x="603662" y="4675337"/>
                    <a:pt x="605162" y="4770754"/>
                  </a:cubicBezTo>
                  <a:cubicBezTo>
                    <a:pt x="605639" y="4800841"/>
                    <a:pt x="614123" y="4794798"/>
                    <a:pt x="563064" y="4794518"/>
                  </a:cubicBezTo>
                  <a:cubicBezTo>
                    <a:pt x="356764" y="4793410"/>
                    <a:pt x="385175" y="4801009"/>
                    <a:pt x="384698" y="4770460"/>
                  </a:cubicBezTo>
                  <a:cubicBezTo>
                    <a:pt x="380660" y="4511742"/>
                    <a:pt x="368852" y="4539010"/>
                    <a:pt x="394852" y="4539150"/>
                  </a:cubicBezTo>
                  <a:close/>
                  <a:moveTo>
                    <a:pt x="385133" y="4806168"/>
                  </a:moveTo>
                  <a:cubicBezTo>
                    <a:pt x="438212" y="4807332"/>
                    <a:pt x="424988" y="4807290"/>
                    <a:pt x="605793" y="4807725"/>
                  </a:cubicBezTo>
                  <a:cubicBezTo>
                    <a:pt x="607070" y="4873673"/>
                    <a:pt x="609804" y="4943547"/>
                    <a:pt x="610001" y="5060555"/>
                  </a:cubicBezTo>
                  <a:cubicBezTo>
                    <a:pt x="368095" y="5062251"/>
                    <a:pt x="388134" y="5064649"/>
                    <a:pt x="387896" y="5057316"/>
                  </a:cubicBezTo>
                  <a:cubicBezTo>
                    <a:pt x="383633" y="4924971"/>
                    <a:pt x="385722" y="4872257"/>
                    <a:pt x="385133" y="4806168"/>
                  </a:cubicBezTo>
                  <a:close/>
                  <a:moveTo>
                    <a:pt x="612749" y="4483296"/>
                  </a:moveTo>
                  <a:cubicBezTo>
                    <a:pt x="605457" y="4234167"/>
                    <a:pt x="597127" y="4270814"/>
                    <a:pt x="647135" y="4270814"/>
                  </a:cubicBezTo>
                  <a:cubicBezTo>
                    <a:pt x="860545" y="4270814"/>
                    <a:pt x="831039" y="4265276"/>
                    <a:pt x="831614" y="4293231"/>
                  </a:cubicBezTo>
                  <a:cubicBezTo>
                    <a:pt x="837322" y="4562801"/>
                    <a:pt x="840183" y="4525859"/>
                    <a:pt x="815249" y="4525859"/>
                  </a:cubicBezTo>
                  <a:cubicBezTo>
                    <a:pt x="731935" y="4525859"/>
                    <a:pt x="731458" y="4524219"/>
                    <a:pt x="647135" y="4524219"/>
                  </a:cubicBezTo>
                  <a:cubicBezTo>
                    <a:pt x="605120" y="4524205"/>
                    <a:pt x="614194" y="4532799"/>
                    <a:pt x="612749" y="4483296"/>
                  </a:cubicBezTo>
                  <a:close/>
                  <a:moveTo>
                    <a:pt x="647149" y="4537229"/>
                  </a:moveTo>
                  <a:cubicBezTo>
                    <a:pt x="729860" y="4537229"/>
                    <a:pt x="731416" y="4538870"/>
                    <a:pt x="815263" y="4538870"/>
                  </a:cubicBezTo>
                  <a:cubicBezTo>
                    <a:pt x="839986" y="4538870"/>
                    <a:pt x="834615" y="4530738"/>
                    <a:pt x="835373" y="4579330"/>
                  </a:cubicBezTo>
                  <a:cubicBezTo>
                    <a:pt x="839243" y="4826889"/>
                    <a:pt x="850939" y="4793004"/>
                    <a:pt x="815263" y="4793004"/>
                  </a:cubicBezTo>
                  <a:cubicBezTo>
                    <a:pt x="587324" y="4793004"/>
                    <a:pt x="617223" y="4806421"/>
                    <a:pt x="616662" y="4770530"/>
                  </a:cubicBezTo>
                  <a:cubicBezTo>
                    <a:pt x="612399" y="4499376"/>
                    <a:pt x="607056" y="4537229"/>
                    <a:pt x="647149" y="4537229"/>
                  </a:cubicBezTo>
                  <a:close/>
                  <a:moveTo>
                    <a:pt x="647149" y="4807767"/>
                  </a:moveTo>
                  <a:cubicBezTo>
                    <a:pt x="879673" y="4807767"/>
                    <a:pt x="840267" y="4786513"/>
                    <a:pt x="841192" y="4866341"/>
                  </a:cubicBezTo>
                  <a:cubicBezTo>
                    <a:pt x="843885" y="5100707"/>
                    <a:pt x="855146" y="5062125"/>
                    <a:pt x="815263" y="5062097"/>
                  </a:cubicBezTo>
                  <a:cubicBezTo>
                    <a:pt x="803778" y="5062097"/>
                    <a:pt x="621528" y="5061508"/>
                    <a:pt x="621528" y="5057541"/>
                  </a:cubicBezTo>
                  <a:cubicBezTo>
                    <a:pt x="620911" y="4770138"/>
                    <a:pt x="601951" y="4807767"/>
                    <a:pt x="647149" y="4807767"/>
                  </a:cubicBezTo>
                  <a:close/>
                  <a:moveTo>
                    <a:pt x="647149" y="5073439"/>
                  </a:moveTo>
                  <a:cubicBezTo>
                    <a:pt x="730308" y="5073439"/>
                    <a:pt x="729902" y="5075107"/>
                    <a:pt x="815263" y="5075107"/>
                  </a:cubicBezTo>
                  <a:cubicBezTo>
                    <a:pt x="851359" y="5075135"/>
                    <a:pt x="842973" y="5032403"/>
                    <a:pt x="847980" y="5329073"/>
                  </a:cubicBezTo>
                  <a:cubicBezTo>
                    <a:pt x="764442" y="5328765"/>
                    <a:pt x="695446" y="5329957"/>
                    <a:pt x="624767" y="5329648"/>
                  </a:cubicBezTo>
                  <a:cubicBezTo>
                    <a:pt x="620238" y="5031941"/>
                    <a:pt x="612581" y="5073439"/>
                    <a:pt x="647149" y="5073439"/>
                  </a:cubicBezTo>
                  <a:close/>
                  <a:moveTo>
                    <a:pt x="647149" y="5342714"/>
                  </a:moveTo>
                  <a:cubicBezTo>
                    <a:pt x="864808" y="5342714"/>
                    <a:pt x="848162" y="5339896"/>
                    <a:pt x="848232" y="5344747"/>
                  </a:cubicBezTo>
                  <a:cubicBezTo>
                    <a:pt x="852874" y="5641137"/>
                    <a:pt x="866645" y="5598237"/>
                    <a:pt x="815263" y="5598237"/>
                  </a:cubicBezTo>
                  <a:cubicBezTo>
                    <a:pt x="732272" y="5598237"/>
                    <a:pt x="733548" y="5597129"/>
                    <a:pt x="647149" y="5597129"/>
                  </a:cubicBezTo>
                  <a:cubicBezTo>
                    <a:pt x="625679" y="5597129"/>
                    <a:pt x="631470" y="5609074"/>
                    <a:pt x="630335" y="5535919"/>
                  </a:cubicBezTo>
                  <a:cubicBezTo>
                    <a:pt x="626843" y="5313147"/>
                    <a:pt x="610954" y="5342714"/>
                    <a:pt x="647149" y="5342714"/>
                  </a:cubicBezTo>
                  <a:close/>
                  <a:moveTo>
                    <a:pt x="852692" y="4866144"/>
                  </a:moveTo>
                  <a:cubicBezTo>
                    <a:pt x="851836" y="4791321"/>
                    <a:pt x="806694" y="4804332"/>
                    <a:pt x="1067490" y="4805733"/>
                  </a:cubicBezTo>
                  <a:cubicBezTo>
                    <a:pt x="1073773" y="4805776"/>
                    <a:pt x="1074418" y="4774638"/>
                    <a:pt x="1078877" y="5061957"/>
                  </a:cubicBezTo>
                  <a:cubicBezTo>
                    <a:pt x="830002" y="5063162"/>
                    <a:pt x="854879" y="5063751"/>
                    <a:pt x="854865" y="5057541"/>
                  </a:cubicBezTo>
                  <a:cubicBezTo>
                    <a:pt x="854711" y="4983601"/>
                    <a:pt x="853954" y="4977082"/>
                    <a:pt x="852692" y="4866144"/>
                  </a:cubicBezTo>
                  <a:close/>
                  <a:moveTo>
                    <a:pt x="1079073" y="5074995"/>
                  </a:moveTo>
                  <a:cubicBezTo>
                    <a:pt x="1083547" y="5363309"/>
                    <a:pt x="1088946" y="5329704"/>
                    <a:pt x="1067490" y="5329774"/>
                  </a:cubicBezTo>
                  <a:cubicBezTo>
                    <a:pt x="1008802" y="5330013"/>
                    <a:pt x="957910" y="5330097"/>
                    <a:pt x="899376" y="5329466"/>
                  </a:cubicBezTo>
                  <a:cubicBezTo>
                    <a:pt x="851836" y="5328947"/>
                    <a:pt x="856141" y="5372632"/>
                    <a:pt x="854907" y="5075135"/>
                  </a:cubicBezTo>
                  <a:cubicBezTo>
                    <a:pt x="998284" y="5075261"/>
                    <a:pt x="1010092" y="5075360"/>
                    <a:pt x="1079073" y="5074995"/>
                  </a:cubicBezTo>
                  <a:close/>
                  <a:moveTo>
                    <a:pt x="899278" y="5342518"/>
                  </a:moveTo>
                  <a:cubicBezTo>
                    <a:pt x="1096771" y="5344649"/>
                    <a:pt x="1082916" y="5340359"/>
                    <a:pt x="1082986" y="5344719"/>
                  </a:cubicBezTo>
                  <a:cubicBezTo>
                    <a:pt x="1087572" y="5637884"/>
                    <a:pt x="1093391" y="5598110"/>
                    <a:pt x="1067588" y="5597718"/>
                  </a:cubicBezTo>
                  <a:cubicBezTo>
                    <a:pt x="822793" y="5594101"/>
                    <a:pt x="864920" y="5619616"/>
                    <a:pt x="863616" y="5535919"/>
                  </a:cubicBezTo>
                  <a:cubicBezTo>
                    <a:pt x="859984" y="5303375"/>
                    <a:pt x="844151" y="5341929"/>
                    <a:pt x="899278" y="5342518"/>
                  </a:cubicBezTo>
                  <a:close/>
                  <a:moveTo>
                    <a:pt x="1084332" y="4805832"/>
                  </a:moveTo>
                  <a:cubicBezTo>
                    <a:pt x="1116404" y="4806000"/>
                    <a:pt x="1304838" y="4806154"/>
                    <a:pt x="1306661" y="4806154"/>
                  </a:cubicBezTo>
                  <a:cubicBezTo>
                    <a:pt x="1306675" y="4807248"/>
                    <a:pt x="1310420" y="5028085"/>
                    <a:pt x="1311023" y="5060695"/>
                  </a:cubicBezTo>
                  <a:cubicBezTo>
                    <a:pt x="1236235" y="5060779"/>
                    <a:pt x="1310223" y="5061102"/>
                    <a:pt x="1090362" y="5061915"/>
                  </a:cubicBezTo>
                  <a:cubicBezTo>
                    <a:pt x="1086548" y="4816318"/>
                    <a:pt x="1086660" y="4906745"/>
                    <a:pt x="1084332" y="4805832"/>
                  </a:cubicBezTo>
                  <a:close/>
                  <a:moveTo>
                    <a:pt x="1311275" y="5073705"/>
                  </a:moveTo>
                  <a:cubicBezTo>
                    <a:pt x="1316113" y="5329466"/>
                    <a:pt x="1315300" y="5253493"/>
                    <a:pt x="1316604" y="5329185"/>
                  </a:cubicBezTo>
                  <a:cubicBezTo>
                    <a:pt x="1307180" y="5329185"/>
                    <a:pt x="1356613" y="5329045"/>
                    <a:pt x="1094247" y="5329690"/>
                  </a:cubicBezTo>
                  <a:cubicBezTo>
                    <a:pt x="1093125" y="5256451"/>
                    <a:pt x="1093798" y="5283187"/>
                    <a:pt x="1090573" y="5074939"/>
                  </a:cubicBezTo>
                  <a:cubicBezTo>
                    <a:pt x="1327991" y="5073929"/>
                    <a:pt x="1242055" y="5073775"/>
                    <a:pt x="1311275" y="5073705"/>
                  </a:cubicBezTo>
                  <a:close/>
                  <a:moveTo>
                    <a:pt x="1314234" y="4539220"/>
                  </a:moveTo>
                  <a:cubicBezTo>
                    <a:pt x="1414614" y="4539318"/>
                    <a:pt x="1414222" y="4537061"/>
                    <a:pt x="1536689" y="4537902"/>
                  </a:cubicBezTo>
                  <a:cubicBezTo>
                    <a:pt x="1538260" y="4674944"/>
                    <a:pt x="1539999" y="4655261"/>
                    <a:pt x="1542060" y="4792331"/>
                  </a:cubicBezTo>
                  <a:cubicBezTo>
                    <a:pt x="1392079" y="4792009"/>
                    <a:pt x="1422636" y="4793130"/>
                    <a:pt x="1317950" y="4793130"/>
                  </a:cubicBezTo>
                  <a:cubicBezTo>
                    <a:pt x="1316337" y="4695090"/>
                    <a:pt x="1315875" y="4628343"/>
                    <a:pt x="1314234" y="4539220"/>
                  </a:cubicBezTo>
                  <a:close/>
                  <a:moveTo>
                    <a:pt x="1319787" y="4806154"/>
                  </a:moveTo>
                  <a:cubicBezTo>
                    <a:pt x="1584958" y="4806154"/>
                    <a:pt x="1542004" y="4784704"/>
                    <a:pt x="1543098" y="4866284"/>
                  </a:cubicBezTo>
                  <a:cubicBezTo>
                    <a:pt x="1544206" y="4955141"/>
                    <a:pt x="1545005" y="4980433"/>
                    <a:pt x="1545566" y="5057569"/>
                  </a:cubicBezTo>
                  <a:cubicBezTo>
                    <a:pt x="1545608" y="5063695"/>
                    <a:pt x="1563516" y="5060723"/>
                    <a:pt x="1322536" y="5060681"/>
                  </a:cubicBezTo>
                  <a:cubicBezTo>
                    <a:pt x="1322494" y="5058382"/>
                    <a:pt x="1317473" y="4806154"/>
                    <a:pt x="1319787" y="4806154"/>
                  </a:cubicBezTo>
                  <a:close/>
                  <a:moveTo>
                    <a:pt x="1545692" y="5074112"/>
                  </a:moveTo>
                  <a:cubicBezTo>
                    <a:pt x="1545706" y="5075346"/>
                    <a:pt x="1548637" y="5326858"/>
                    <a:pt x="1548651" y="5328288"/>
                  </a:cubicBezTo>
                  <a:cubicBezTo>
                    <a:pt x="1457947" y="5327012"/>
                    <a:pt x="1396426" y="5329101"/>
                    <a:pt x="1328075" y="5329185"/>
                  </a:cubicBezTo>
                  <a:cubicBezTo>
                    <a:pt x="1326617" y="5243932"/>
                    <a:pt x="1327500" y="5328541"/>
                    <a:pt x="1322774" y="5073705"/>
                  </a:cubicBezTo>
                  <a:cubicBezTo>
                    <a:pt x="1401446" y="5073719"/>
                    <a:pt x="1457358" y="5074743"/>
                    <a:pt x="1545692" y="5074112"/>
                  </a:cubicBezTo>
                  <a:close/>
                  <a:moveTo>
                    <a:pt x="1548862" y="5341326"/>
                  </a:moveTo>
                  <a:cubicBezTo>
                    <a:pt x="1550530" y="5450147"/>
                    <a:pt x="1549451" y="5423720"/>
                    <a:pt x="1552269" y="5596694"/>
                  </a:cubicBezTo>
                  <a:cubicBezTo>
                    <a:pt x="1499485" y="5597410"/>
                    <a:pt x="1436603" y="5596933"/>
                    <a:pt x="1331048" y="5596905"/>
                  </a:cubicBezTo>
                  <a:cubicBezTo>
                    <a:pt x="1331034" y="5595306"/>
                    <a:pt x="1328356" y="5345827"/>
                    <a:pt x="1328342" y="5344495"/>
                  </a:cubicBezTo>
                  <a:cubicBezTo>
                    <a:pt x="1328272" y="5339826"/>
                    <a:pt x="1544122" y="5341257"/>
                    <a:pt x="1548862" y="5341326"/>
                  </a:cubicBezTo>
                  <a:close/>
                  <a:moveTo>
                    <a:pt x="1548174" y="4538000"/>
                  </a:moveTo>
                  <a:cubicBezTo>
                    <a:pt x="1677443" y="4539150"/>
                    <a:pt x="1577484" y="4538127"/>
                    <a:pt x="1771177" y="4539346"/>
                  </a:cubicBezTo>
                  <a:cubicBezTo>
                    <a:pt x="1773014" y="4681239"/>
                    <a:pt x="1772635" y="4710092"/>
                    <a:pt x="1774051" y="4792863"/>
                  </a:cubicBezTo>
                  <a:cubicBezTo>
                    <a:pt x="1592881" y="4792415"/>
                    <a:pt x="1697343" y="4792794"/>
                    <a:pt x="1553531" y="4792373"/>
                  </a:cubicBezTo>
                  <a:cubicBezTo>
                    <a:pt x="1551456" y="4656606"/>
                    <a:pt x="1549633" y="4666659"/>
                    <a:pt x="1548174" y="4538000"/>
                  </a:cubicBezTo>
                  <a:close/>
                  <a:moveTo>
                    <a:pt x="1572042" y="4805481"/>
                  </a:moveTo>
                  <a:cubicBezTo>
                    <a:pt x="1815841" y="4806462"/>
                    <a:pt x="1773729" y="4788672"/>
                    <a:pt x="1775594" y="4866971"/>
                  </a:cubicBezTo>
                  <a:cubicBezTo>
                    <a:pt x="1777179" y="4932373"/>
                    <a:pt x="1777908" y="4983321"/>
                    <a:pt x="1778918" y="5057667"/>
                  </a:cubicBezTo>
                  <a:cubicBezTo>
                    <a:pt x="1778974" y="5062602"/>
                    <a:pt x="1557107" y="5062420"/>
                    <a:pt x="1557079" y="5057498"/>
                  </a:cubicBezTo>
                  <a:cubicBezTo>
                    <a:pt x="1554962" y="4769128"/>
                    <a:pt x="1544500" y="4805355"/>
                    <a:pt x="1572042" y="4805481"/>
                  </a:cubicBezTo>
                  <a:close/>
                  <a:moveTo>
                    <a:pt x="1572113" y="5073873"/>
                  </a:moveTo>
                  <a:cubicBezTo>
                    <a:pt x="1631011" y="5073313"/>
                    <a:pt x="1681314" y="5073397"/>
                    <a:pt x="1740227" y="5073565"/>
                  </a:cubicBezTo>
                  <a:cubicBezTo>
                    <a:pt x="1790557" y="5073705"/>
                    <a:pt x="1778890" y="5028197"/>
                    <a:pt x="1783980" y="5328204"/>
                  </a:cubicBezTo>
                  <a:cubicBezTo>
                    <a:pt x="1722515" y="5328653"/>
                    <a:pt x="1688059" y="5330714"/>
                    <a:pt x="1560150" y="5328470"/>
                  </a:cubicBezTo>
                  <a:cubicBezTo>
                    <a:pt x="1555873" y="5035866"/>
                    <a:pt x="1552017" y="5074084"/>
                    <a:pt x="1572113" y="5073873"/>
                  </a:cubicBezTo>
                  <a:close/>
                  <a:moveTo>
                    <a:pt x="1571972" y="5341719"/>
                  </a:moveTo>
                  <a:cubicBezTo>
                    <a:pt x="1779086" y="5345616"/>
                    <a:pt x="1784120" y="5335943"/>
                    <a:pt x="1784260" y="5344719"/>
                  </a:cubicBezTo>
                  <a:cubicBezTo>
                    <a:pt x="1785719" y="5437642"/>
                    <a:pt x="1783686" y="5442310"/>
                    <a:pt x="1785158" y="5536200"/>
                  </a:cubicBezTo>
                  <a:cubicBezTo>
                    <a:pt x="1786308" y="5610083"/>
                    <a:pt x="1797919" y="5598993"/>
                    <a:pt x="1740437" y="5597087"/>
                  </a:cubicBezTo>
                  <a:cubicBezTo>
                    <a:pt x="1527882" y="5590119"/>
                    <a:pt x="1564189" y="5622771"/>
                    <a:pt x="1562773" y="5535961"/>
                  </a:cubicBezTo>
                  <a:cubicBezTo>
                    <a:pt x="1559253" y="5312334"/>
                    <a:pt x="1554625" y="5341396"/>
                    <a:pt x="1571972" y="5341719"/>
                  </a:cubicBezTo>
                  <a:close/>
                  <a:moveTo>
                    <a:pt x="1785789" y="4805902"/>
                  </a:moveTo>
                  <a:cubicBezTo>
                    <a:pt x="1968221" y="4806126"/>
                    <a:pt x="1825027" y="4806140"/>
                    <a:pt x="2009590" y="4806533"/>
                  </a:cubicBezTo>
                  <a:cubicBezTo>
                    <a:pt x="2014176" y="5101829"/>
                    <a:pt x="2020599" y="5062335"/>
                    <a:pt x="1992566" y="5062335"/>
                  </a:cubicBezTo>
                  <a:cubicBezTo>
                    <a:pt x="1991472" y="5062335"/>
                    <a:pt x="1790473" y="5061536"/>
                    <a:pt x="1790417" y="5057415"/>
                  </a:cubicBezTo>
                  <a:cubicBezTo>
                    <a:pt x="1788019" y="4880430"/>
                    <a:pt x="1787247" y="4884875"/>
                    <a:pt x="1785789" y="4805902"/>
                  </a:cubicBezTo>
                  <a:close/>
                  <a:moveTo>
                    <a:pt x="1992566" y="5075373"/>
                  </a:moveTo>
                  <a:cubicBezTo>
                    <a:pt x="2019281" y="5075373"/>
                    <a:pt x="2012171" y="5034577"/>
                    <a:pt x="2017374" y="5328106"/>
                  </a:cubicBezTo>
                  <a:cubicBezTo>
                    <a:pt x="2001134" y="5328008"/>
                    <a:pt x="1988457" y="5328036"/>
                    <a:pt x="1824368" y="5328064"/>
                  </a:cubicBezTo>
                  <a:cubicBezTo>
                    <a:pt x="1788145" y="5328064"/>
                    <a:pt x="1794708" y="5370193"/>
                    <a:pt x="1790641" y="5073635"/>
                  </a:cubicBezTo>
                  <a:cubicBezTo>
                    <a:pt x="1911145" y="5073705"/>
                    <a:pt x="1913964" y="5075373"/>
                    <a:pt x="1992566" y="5075373"/>
                  </a:cubicBezTo>
                  <a:close/>
                  <a:moveTo>
                    <a:pt x="2020515" y="4770502"/>
                  </a:moveTo>
                  <a:cubicBezTo>
                    <a:pt x="2016252" y="4496741"/>
                    <a:pt x="1995441" y="4536458"/>
                    <a:pt x="2076567" y="4538533"/>
                  </a:cubicBezTo>
                  <a:cubicBezTo>
                    <a:pt x="2132072" y="4539949"/>
                    <a:pt x="2188853" y="4539837"/>
                    <a:pt x="2237880" y="4538996"/>
                  </a:cubicBezTo>
                  <a:cubicBezTo>
                    <a:pt x="2240782" y="4778984"/>
                    <a:pt x="2239913" y="4732327"/>
                    <a:pt x="2241035" y="4793719"/>
                  </a:cubicBezTo>
                  <a:cubicBezTo>
                    <a:pt x="1984839" y="4800238"/>
                    <a:pt x="2020893" y="4794364"/>
                    <a:pt x="2020515" y="4770502"/>
                  </a:cubicBezTo>
                  <a:close/>
                  <a:moveTo>
                    <a:pt x="2241273" y="4806757"/>
                  </a:moveTo>
                  <a:cubicBezTo>
                    <a:pt x="2242984" y="4891870"/>
                    <a:pt x="2244541" y="4885575"/>
                    <a:pt x="2246125" y="5061438"/>
                  </a:cubicBezTo>
                  <a:cubicBezTo>
                    <a:pt x="2215582" y="5061718"/>
                    <a:pt x="2025059" y="5062321"/>
                    <a:pt x="2024063" y="5062321"/>
                  </a:cubicBezTo>
                  <a:cubicBezTo>
                    <a:pt x="2024203" y="4992181"/>
                    <a:pt x="2024175" y="5006285"/>
                    <a:pt x="2021062" y="4806575"/>
                  </a:cubicBezTo>
                  <a:cubicBezTo>
                    <a:pt x="2082990" y="4806841"/>
                    <a:pt x="2152995" y="4808986"/>
                    <a:pt x="2241273" y="4806757"/>
                  </a:cubicBezTo>
                  <a:close/>
                  <a:moveTo>
                    <a:pt x="2245003" y="5074462"/>
                  </a:moveTo>
                  <a:cubicBezTo>
                    <a:pt x="2246420" y="5074462"/>
                    <a:pt x="2250445" y="5328036"/>
                    <a:pt x="2250459" y="5329143"/>
                  </a:cubicBezTo>
                  <a:cubicBezTo>
                    <a:pt x="2119830" y="5331372"/>
                    <a:pt x="2089062" y="5328709"/>
                    <a:pt x="2028845" y="5328176"/>
                  </a:cubicBezTo>
                  <a:cubicBezTo>
                    <a:pt x="2027527" y="5252764"/>
                    <a:pt x="2023922" y="5179764"/>
                    <a:pt x="2024035" y="5075332"/>
                  </a:cubicBezTo>
                  <a:cubicBezTo>
                    <a:pt x="2025030" y="5075346"/>
                    <a:pt x="2224291" y="5074659"/>
                    <a:pt x="2245003" y="5074462"/>
                  </a:cubicBezTo>
                  <a:close/>
                  <a:moveTo>
                    <a:pt x="2250725" y="5344747"/>
                  </a:moveTo>
                  <a:cubicBezTo>
                    <a:pt x="2255199" y="5630061"/>
                    <a:pt x="2257540" y="5597578"/>
                    <a:pt x="2245003" y="5597437"/>
                  </a:cubicBezTo>
                  <a:cubicBezTo>
                    <a:pt x="1989649" y="5594703"/>
                    <a:pt x="2032224" y="5617948"/>
                    <a:pt x="2030948" y="5535947"/>
                  </a:cubicBezTo>
                  <a:cubicBezTo>
                    <a:pt x="2029462" y="5440838"/>
                    <a:pt x="2030668" y="5442717"/>
                    <a:pt x="2029125" y="5344495"/>
                  </a:cubicBezTo>
                  <a:cubicBezTo>
                    <a:pt x="2029055" y="5339406"/>
                    <a:pt x="2250711" y="5343654"/>
                    <a:pt x="2250725" y="5344747"/>
                  </a:cubicBezTo>
                  <a:close/>
                  <a:moveTo>
                    <a:pt x="2252759" y="4806462"/>
                  </a:moveTo>
                  <a:cubicBezTo>
                    <a:pt x="2295474" y="4805397"/>
                    <a:pt x="2302977" y="4805579"/>
                    <a:pt x="2475592" y="4805551"/>
                  </a:cubicBezTo>
                  <a:cubicBezTo>
                    <a:pt x="2477584" y="4922153"/>
                    <a:pt x="2476265" y="4817959"/>
                    <a:pt x="2479926" y="5062041"/>
                  </a:cubicBezTo>
                  <a:cubicBezTo>
                    <a:pt x="2231962" y="5061550"/>
                    <a:pt x="2257653" y="5062391"/>
                    <a:pt x="2257611" y="5057471"/>
                  </a:cubicBezTo>
                  <a:cubicBezTo>
                    <a:pt x="2256349" y="4906128"/>
                    <a:pt x="2254203" y="4876757"/>
                    <a:pt x="2252759" y="4806462"/>
                  </a:cubicBezTo>
                  <a:close/>
                  <a:moveTo>
                    <a:pt x="2480122" y="5075065"/>
                  </a:moveTo>
                  <a:cubicBezTo>
                    <a:pt x="2483726" y="5315306"/>
                    <a:pt x="2482001" y="5189382"/>
                    <a:pt x="2484231" y="5329676"/>
                  </a:cubicBezTo>
                  <a:cubicBezTo>
                    <a:pt x="2409177" y="5329550"/>
                    <a:pt x="2355902" y="5327531"/>
                    <a:pt x="2261958" y="5328947"/>
                  </a:cubicBezTo>
                  <a:cubicBezTo>
                    <a:pt x="2260738" y="5254334"/>
                    <a:pt x="2258578" y="5168688"/>
                    <a:pt x="2257765" y="5074336"/>
                  </a:cubicBezTo>
                  <a:cubicBezTo>
                    <a:pt x="2372028" y="5073341"/>
                    <a:pt x="2408854" y="5074939"/>
                    <a:pt x="2480122" y="5075065"/>
                  </a:cubicBezTo>
                  <a:close/>
                  <a:moveTo>
                    <a:pt x="2484441" y="5342700"/>
                  </a:moveTo>
                  <a:cubicBezTo>
                    <a:pt x="2486082" y="5461251"/>
                    <a:pt x="2484189" y="5407681"/>
                    <a:pt x="2487134" y="5596624"/>
                  </a:cubicBezTo>
                  <a:cubicBezTo>
                    <a:pt x="2402965" y="5596737"/>
                    <a:pt x="2381396" y="5598643"/>
                    <a:pt x="2265912" y="5597648"/>
                  </a:cubicBezTo>
                  <a:cubicBezTo>
                    <a:pt x="2263963" y="5522628"/>
                    <a:pt x="2263669" y="5438679"/>
                    <a:pt x="2262196" y="5344523"/>
                  </a:cubicBezTo>
                  <a:cubicBezTo>
                    <a:pt x="2262126" y="5339125"/>
                    <a:pt x="2252688" y="5342350"/>
                    <a:pt x="2484441" y="5342700"/>
                  </a:cubicBezTo>
                  <a:close/>
                  <a:moveTo>
                    <a:pt x="2487078" y="4805565"/>
                  </a:moveTo>
                  <a:cubicBezTo>
                    <a:pt x="2558766" y="4805551"/>
                    <a:pt x="2564473" y="4806687"/>
                    <a:pt x="2708762" y="4807052"/>
                  </a:cubicBezTo>
                  <a:cubicBezTo>
                    <a:pt x="2708775" y="4808173"/>
                    <a:pt x="2713207" y="5051624"/>
                    <a:pt x="2713417" y="5061873"/>
                  </a:cubicBezTo>
                  <a:cubicBezTo>
                    <a:pt x="2604216" y="5061845"/>
                    <a:pt x="2530368" y="5062097"/>
                    <a:pt x="2491397" y="5062055"/>
                  </a:cubicBezTo>
                  <a:cubicBezTo>
                    <a:pt x="2487905" y="4828670"/>
                    <a:pt x="2488775" y="4905638"/>
                    <a:pt x="2487078" y="4805565"/>
                  </a:cubicBezTo>
                  <a:close/>
                  <a:moveTo>
                    <a:pt x="2497301" y="5075079"/>
                  </a:moveTo>
                  <a:cubicBezTo>
                    <a:pt x="2759022" y="5075079"/>
                    <a:pt x="2713544" y="5055760"/>
                    <a:pt x="2715072" y="5153323"/>
                  </a:cubicBezTo>
                  <a:cubicBezTo>
                    <a:pt x="2716573" y="5249413"/>
                    <a:pt x="2716867" y="5242782"/>
                    <a:pt x="2718284" y="5330433"/>
                  </a:cubicBezTo>
                  <a:cubicBezTo>
                    <a:pt x="2611158" y="5331064"/>
                    <a:pt x="2589618" y="5329690"/>
                    <a:pt x="2495716" y="5329690"/>
                  </a:cubicBezTo>
                  <a:cubicBezTo>
                    <a:pt x="2491243" y="5045077"/>
                    <a:pt x="2488760" y="5075079"/>
                    <a:pt x="2497301" y="5075079"/>
                  </a:cubicBezTo>
                  <a:close/>
                  <a:moveTo>
                    <a:pt x="2497301" y="5342714"/>
                  </a:moveTo>
                  <a:cubicBezTo>
                    <a:pt x="2498296" y="5342714"/>
                    <a:pt x="2718494" y="5343247"/>
                    <a:pt x="2718522" y="5344747"/>
                  </a:cubicBezTo>
                  <a:cubicBezTo>
                    <a:pt x="2718550" y="5346430"/>
                    <a:pt x="2721593" y="5596610"/>
                    <a:pt x="2721607" y="5598293"/>
                  </a:cubicBezTo>
                  <a:cubicBezTo>
                    <a:pt x="2567306" y="5599092"/>
                    <a:pt x="2604903" y="5596638"/>
                    <a:pt x="2498619" y="5596624"/>
                  </a:cubicBezTo>
                  <a:cubicBezTo>
                    <a:pt x="2494202" y="5314465"/>
                    <a:pt x="2496305" y="5342714"/>
                    <a:pt x="2497301" y="5342714"/>
                  </a:cubicBezTo>
                  <a:close/>
                  <a:moveTo>
                    <a:pt x="2749556" y="4807206"/>
                  </a:moveTo>
                  <a:cubicBezTo>
                    <a:pt x="2832575" y="4807542"/>
                    <a:pt x="2835296" y="4807220"/>
                    <a:pt x="2917684" y="4807542"/>
                  </a:cubicBezTo>
                  <a:cubicBezTo>
                    <a:pt x="2951565" y="4807682"/>
                    <a:pt x="2942884" y="4767516"/>
                    <a:pt x="2946348" y="5061452"/>
                  </a:cubicBezTo>
                  <a:cubicBezTo>
                    <a:pt x="2702058" y="5062574"/>
                    <a:pt x="2724945" y="5063878"/>
                    <a:pt x="2724818" y="5057400"/>
                  </a:cubicBezTo>
                  <a:cubicBezTo>
                    <a:pt x="2719069" y="4767376"/>
                    <a:pt x="2710094" y="4807038"/>
                    <a:pt x="2749556" y="4807206"/>
                  </a:cubicBezTo>
                  <a:close/>
                  <a:moveTo>
                    <a:pt x="2946516" y="5074462"/>
                  </a:moveTo>
                  <a:cubicBezTo>
                    <a:pt x="2947288" y="5139163"/>
                    <a:pt x="2948101" y="5193447"/>
                    <a:pt x="2949784" y="5249133"/>
                  </a:cubicBezTo>
                  <a:cubicBezTo>
                    <a:pt x="2952911" y="5352079"/>
                    <a:pt x="2992373" y="5328232"/>
                    <a:pt x="2749528" y="5330209"/>
                  </a:cubicBezTo>
                  <a:cubicBezTo>
                    <a:pt x="2721088" y="5330433"/>
                    <a:pt x="2731073" y="5369394"/>
                    <a:pt x="2725183" y="5074897"/>
                  </a:cubicBezTo>
                  <a:cubicBezTo>
                    <a:pt x="2929394" y="5074925"/>
                    <a:pt x="2849768" y="5074925"/>
                    <a:pt x="2946516" y="5074462"/>
                  </a:cubicBezTo>
                  <a:close/>
                  <a:moveTo>
                    <a:pt x="2749640" y="5343247"/>
                  </a:moveTo>
                  <a:cubicBezTo>
                    <a:pt x="2750636" y="5343233"/>
                    <a:pt x="2951929" y="5341257"/>
                    <a:pt x="2951985" y="5344747"/>
                  </a:cubicBezTo>
                  <a:cubicBezTo>
                    <a:pt x="2956571" y="5638613"/>
                    <a:pt x="2972222" y="5597017"/>
                    <a:pt x="2917670" y="5597466"/>
                  </a:cubicBezTo>
                  <a:cubicBezTo>
                    <a:pt x="2833767" y="5598152"/>
                    <a:pt x="2828663" y="5597480"/>
                    <a:pt x="2749556" y="5598110"/>
                  </a:cubicBezTo>
                  <a:cubicBezTo>
                    <a:pt x="2727903" y="5598251"/>
                    <a:pt x="2733415" y="5609719"/>
                    <a:pt x="2732265" y="5535947"/>
                  </a:cubicBezTo>
                  <a:cubicBezTo>
                    <a:pt x="2728885" y="5313960"/>
                    <a:pt x="2722168" y="5343471"/>
                    <a:pt x="2749640" y="5343247"/>
                  </a:cubicBezTo>
                  <a:close/>
                  <a:moveTo>
                    <a:pt x="2954075" y="4807640"/>
                  </a:moveTo>
                  <a:cubicBezTo>
                    <a:pt x="3093609" y="4807893"/>
                    <a:pt x="3073556" y="4807023"/>
                    <a:pt x="3170093" y="4807023"/>
                  </a:cubicBezTo>
                  <a:cubicBezTo>
                    <a:pt x="3181537" y="4807023"/>
                    <a:pt x="3176278" y="4776783"/>
                    <a:pt x="3180835" y="5062714"/>
                  </a:cubicBezTo>
                  <a:cubicBezTo>
                    <a:pt x="3094156" y="5062952"/>
                    <a:pt x="3080287" y="5060961"/>
                    <a:pt x="2957861" y="5061382"/>
                  </a:cubicBezTo>
                  <a:cubicBezTo>
                    <a:pt x="2956908" y="4987414"/>
                    <a:pt x="2957959" y="5054218"/>
                    <a:pt x="2954075" y="4807640"/>
                  </a:cubicBezTo>
                  <a:close/>
                  <a:moveTo>
                    <a:pt x="3001825" y="5074350"/>
                  </a:moveTo>
                  <a:cubicBezTo>
                    <a:pt x="3085027" y="5074350"/>
                    <a:pt x="3085896" y="5075766"/>
                    <a:pt x="3170079" y="5075766"/>
                  </a:cubicBezTo>
                  <a:cubicBezTo>
                    <a:pt x="3186501" y="5075766"/>
                    <a:pt x="3180793" y="5044208"/>
                    <a:pt x="3185449" y="5330139"/>
                  </a:cubicBezTo>
                  <a:cubicBezTo>
                    <a:pt x="3101757" y="5330363"/>
                    <a:pt x="3070372" y="5328877"/>
                    <a:pt x="2963218" y="5329255"/>
                  </a:cubicBezTo>
                  <a:cubicBezTo>
                    <a:pt x="2958114" y="5033469"/>
                    <a:pt x="2940248" y="5074350"/>
                    <a:pt x="3001825" y="5074350"/>
                  </a:cubicBezTo>
                  <a:close/>
                  <a:moveTo>
                    <a:pt x="3183752" y="4579134"/>
                  </a:moveTo>
                  <a:cubicBezTo>
                    <a:pt x="3182883" y="4523252"/>
                    <a:pt x="3145047" y="4539739"/>
                    <a:pt x="3407456" y="4538785"/>
                  </a:cubicBezTo>
                  <a:cubicBezTo>
                    <a:pt x="3409812" y="4678715"/>
                    <a:pt x="3408353" y="4681183"/>
                    <a:pt x="3410344" y="4793592"/>
                  </a:cubicBezTo>
                  <a:cubicBezTo>
                    <a:pt x="3363758" y="4794139"/>
                    <a:pt x="3344574" y="4793985"/>
                    <a:pt x="3188871" y="4794013"/>
                  </a:cubicBezTo>
                  <a:cubicBezTo>
                    <a:pt x="3187230" y="4676571"/>
                    <a:pt x="3185253" y="4674748"/>
                    <a:pt x="3183752" y="4579134"/>
                  </a:cubicBezTo>
                  <a:close/>
                  <a:moveTo>
                    <a:pt x="3410583" y="4806617"/>
                  </a:moveTo>
                  <a:cubicBezTo>
                    <a:pt x="3411915" y="4876715"/>
                    <a:pt x="3414005" y="4915648"/>
                    <a:pt x="3415183" y="5057597"/>
                  </a:cubicBezTo>
                  <a:cubicBezTo>
                    <a:pt x="3415211" y="5061438"/>
                    <a:pt x="3441014" y="5061186"/>
                    <a:pt x="3192307" y="5062672"/>
                  </a:cubicBezTo>
                  <a:cubicBezTo>
                    <a:pt x="3188464" y="4821562"/>
                    <a:pt x="3190343" y="4908049"/>
                    <a:pt x="3189053" y="4807023"/>
                  </a:cubicBezTo>
                  <a:cubicBezTo>
                    <a:pt x="3344770" y="4806996"/>
                    <a:pt x="3369788" y="4807122"/>
                    <a:pt x="3410583" y="4806617"/>
                  </a:cubicBezTo>
                  <a:close/>
                  <a:moveTo>
                    <a:pt x="3415337" y="5074280"/>
                  </a:moveTo>
                  <a:cubicBezTo>
                    <a:pt x="3415351" y="5075388"/>
                    <a:pt x="3418156" y="5328148"/>
                    <a:pt x="3418170" y="5329157"/>
                  </a:cubicBezTo>
                  <a:cubicBezTo>
                    <a:pt x="3301143" y="5327601"/>
                    <a:pt x="3253183" y="5329802"/>
                    <a:pt x="3196934" y="5330082"/>
                  </a:cubicBezTo>
                  <a:cubicBezTo>
                    <a:pt x="3195784" y="5258947"/>
                    <a:pt x="3195686" y="5274789"/>
                    <a:pt x="3192517" y="5075696"/>
                  </a:cubicBezTo>
                  <a:cubicBezTo>
                    <a:pt x="3257011" y="5075317"/>
                    <a:pt x="3305392" y="5071939"/>
                    <a:pt x="3415337" y="5074280"/>
                  </a:cubicBezTo>
                  <a:close/>
                  <a:moveTo>
                    <a:pt x="3417973" y="4483352"/>
                  </a:moveTo>
                  <a:cubicBezTo>
                    <a:pt x="3413528" y="4246266"/>
                    <a:pt x="3411452" y="4271725"/>
                    <a:pt x="3422517" y="4271641"/>
                  </a:cubicBezTo>
                  <a:cubicBezTo>
                    <a:pt x="3670733" y="4269622"/>
                    <a:pt x="3636530" y="4266005"/>
                    <a:pt x="3636642" y="4292152"/>
                  </a:cubicBezTo>
                  <a:cubicBezTo>
                    <a:pt x="3637806" y="4566769"/>
                    <a:pt x="3655055" y="4524794"/>
                    <a:pt x="3590715" y="4525228"/>
                  </a:cubicBezTo>
                  <a:cubicBezTo>
                    <a:pt x="3510234" y="4525775"/>
                    <a:pt x="3512716" y="4525355"/>
                    <a:pt x="3422433" y="4525705"/>
                  </a:cubicBezTo>
                  <a:cubicBezTo>
                    <a:pt x="3417426" y="4525733"/>
                    <a:pt x="3418899" y="4532084"/>
                    <a:pt x="3417973" y="4483352"/>
                  </a:cubicBezTo>
                  <a:close/>
                  <a:moveTo>
                    <a:pt x="3422503" y="4538729"/>
                  </a:moveTo>
                  <a:cubicBezTo>
                    <a:pt x="3679568" y="4537678"/>
                    <a:pt x="3639068" y="4526322"/>
                    <a:pt x="3639909" y="4579330"/>
                  </a:cubicBezTo>
                  <a:cubicBezTo>
                    <a:pt x="3643934" y="4837208"/>
                    <a:pt x="3659711" y="4794238"/>
                    <a:pt x="3590813" y="4793397"/>
                  </a:cubicBezTo>
                  <a:cubicBezTo>
                    <a:pt x="3393390" y="4790999"/>
                    <a:pt x="3421998" y="4805061"/>
                    <a:pt x="3421451" y="4770530"/>
                  </a:cubicBezTo>
                  <a:cubicBezTo>
                    <a:pt x="3417384" y="4511153"/>
                    <a:pt x="3418688" y="4538729"/>
                    <a:pt x="3422503" y="4538729"/>
                  </a:cubicBezTo>
                  <a:close/>
                  <a:moveTo>
                    <a:pt x="3422545" y="4806462"/>
                  </a:moveTo>
                  <a:cubicBezTo>
                    <a:pt x="3691194" y="4803196"/>
                    <a:pt x="3643836" y="4793873"/>
                    <a:pt x="3645814" y="4866453"/>
                  </a:cubicBezTo>
                  <a:cubicBezTo>
                    <a:pt x="3647623" y="4933032"/>
                    <a:pt x="3648688" y="4992237"/>
                    <a:pt x="3648478" y="5057513"/>
                  </a:cubicBezTo>
                  <a:cubicBezTo>
                    <a:pt x="3648450" y="5066289"/>
                    <a:pt x="3427733" y="5061494"/>
                    <a:pt x="3426724" y="5061480"/>
                  </a:cubicBezTo>
                  <a:cubicBezTo>
                    <a:pt x="3425069" y="4870883"/>
                    <a:pt x="3420932" y="4806491"/>
                    <a:pt x="3422545" y="4806462"/>
                  </a:cubicBezTo>
                  <a:close/>
                  <a:moveTo>
                    <a:pt x="3648436" y="5075724"/>
                  </a:moveTo>
                  <a:cubicBezTo>
                    <a:pt x="3648380" y="5168296"/>
                    <a:pt x="3651493" y="5249876"/>
                    <a:pt x="3652811" y="5327882"/>
                  </a:cubicBezTo>
                  <a:cubicBezTo>
                    <a:pt x="3586929" y="5328204"/>
                    <a:pt x="3550664" y="5330896"/>
                    <a:pt x="3429641" y="5329311"/>
                  </a:cubicBezTo>
                  <a:cubicBezTo>
                    <a:pt x="3429627" y="5328064"/>
                    <a:pt x="3426836" y="5075528"/>
                    <a:pt x="3426822" y="5074532"/>
                  </a:cubicBezTo>
                  <a:cubicBezTo>
                    <a:pt x="3473535" y="5075528"/>
                    <a:pt x="3646809" y="5075724"/>
                    <a:pt x="3648436" y="5075724"/>
                  </a:cubicBezTo>
                  <a:close/>
                  <a:moveTo>
                    <a:pt x="3653036" y="5340906"/>
                  </a:moveTo>
                  <a:cubicBezTo>
                    <a:pt x="3654564" y="5435020"/>
                    <a:pt x="3654494" y="5492178"/>
                    <a:pt x="3656654" y="5596778"/>
                  </a:cubicBezTo>
                  <a:lnTo>
                    <a:pt x="3434128" y="5596876"/>
                  </a:lnTo>
                  <a:cubicBezTo>
                    <a:pt x="3433413" y="5562991"/>
                    <a:pt x="3429949" y="5348532"/>
                    <a:pt x="3429879" y="5344565"/>
                  </a:cubicBezTo>
                  <a:cubicBezTo>
                    <a:pt x="3429851" y="5342224"/>
                    <a:pt x="3410359" y="5342140"/>
                    <a:pt x="3653036" y="5340906"/>
                  </a:cubicBezTo>
                  <a:close/>
                  <a:moveTo>
                    <a:pt x="3655882" y="4806897"/>
                  </a:moveTo>
                  <a:cubicBezTo>
                    <a:pt x="3752491" y="4807079"/>
                    <a:pt x="3735256" y="4806056"/>
                    <a:pt x="3878169" y="4806000"/>
                  </a:cubicBezTo>
                  <a:cubicBezTo>
                    <a:pt x="3878968" y="4874739"/>
                    <a:pt x="3878169" y="4957398"/>
                    <a:pt x="3882264" y="5060078"/>
                  </a:cubicBezTo>
                  <a:cubicBezTo>
                    <a:pt x="3737541" y="5060008"/>
                    <a:pt x="3771450" y="5062798"/>
                    <a:pt x="3659963" y="5062714"/>
                  </a:cubicBezTo>
                  <a:cubicBezTo>
                    <a:pt x="3660314" y="4946225"/>
                    <a:pt x="3657200" y="4872888"/>
                    <a:pt x="3655882" y="4806897"/>
                  </a:cubicBezTo>
                  <a:close/>
                  <a:moveTo>
                    <a:pt x="3674884" y="5075738"/>
                  </a:moveTo>
                  <a:cubicBezTo>
                    <a:pt x="3923395" y="5075738"/>
                    <a:pt x="3883133" y="5045161"/>
                    <a:pt x="3884817" y="5153295"/>
                  </a:cubicBezTo>
                  <a:cubicBezTo>
                    <a:pt x="3886247" y="5244941"/>
                    <a:pt x="3885209" y="5244437"/>
                    <a:pt x="3886401" y="5328863"/>
                  </a:cubicBezTo>
                  <a:cubicBezTo>
                    <a:pt x="3885405" y="5328849"/>
                    <a:pt x="3691628" y="5327783"/>
                    <a:pt x="3664297" y="5327853"/>
                  </a:cubicBezTo>
                  <a:cubicBezTo>
                    <a:pt x="3659529" y="5046731"/>
                    <a:pt x="3652405" y="5075738"/>
                    <a:pt x="3674884" y="5075738"/>
                  </a:cubicBezTo>
                  <a:close/>
                  <a:moveTo>
                    <a:pt x="3674884" y="5340850"/>
                  </a:moveTo>
                  <a:cubicBezTo>
                    <a:pt x="3910325" y="5340850"/>
                    <a:pt x="3886597" y="5341354"/>
                    <a:pt x="3886639" y="5344761"/>
                  </a:cubicBezTo>
                  <a:cubicBezTo>
                    <a:pt x="3891267" y="5640492"/>
                    <a:pt x="3905557" y="5595811"/>
                    <a:pt x="3843111" y="5595811"/>
                  </a:cubicBezTo>
                  <a:cubicBezTo>
                    <a:pt x="3759250" y="5595811"/>
                    <a:pt x="3757371" y="5596778"/>
                    <a:pt x="3674870" y="5596778"/>
                  </a:cubicBezTo>
                  <a:cubicBezTo>
                    <a:pt x="3665755" y="5596778"/>
                    <a:pt x="3668139" y="5606158"/>
                    <a:pt x="3667031" y="5535975"/>
                  </a:cubicBezTo>
                  <a:cubicBezTo>
                    <a:pt x="3663623" y="5316862"/>
                    <a:pt x="3659122" y="5340850"/>
                    <a:pt x="3674884" y="5340850"/>
                  </a:cubicBezTo>
                  <a:close/>
                  <a:moveTo>
                    <a:pt x="4109403" y="4579302"/>
                  </a:moveTo>
                  <a:cubicBezTo>
                    <a:pt x="4113288" y="4826104"/>
                    <a:pt x="4119570" y="4793831"/>
                    <a:pt x="4095772" y="4793453"/>
                  </a:cubicBezTo>
                  <a:cubicBezTo>
                    <a:pt x="4047265" y="4792667"/>
                    <a:pt x="4005026" y="4792681"/>
                    <a:pt x="3927238" y="4792892"/>
                  </a:cubicBezTo>
                  <a:cubicBezTo>
                    <a:pt x="3876795" y="4793018"/>
                    <a:pt x="3889739" y="4829231"/>
                    <a:pt x="3885840" y="4579106"/>
                  </a:cubicBezTo>
                  <a:cubicBezTo>
                    <a:pt x="3885041" y="4527247"/>
                    <a:pt x="3874285" y="4538323"/>
                    <a:pt x="3927322" y="4537678"/>
                  </a:cubicBezTo>
                  <a:cubicBezTo>
                    <a:pt x="4140956" y="4535098"/>
                    <a:pt x="4108646" y="4530135"/>
                    <a:pt x="4109403" y="4579302"/>
                  </a:cubicBezTo>
                  <a:close/>
                  <a:moveTo>
                    <a:pt x="4103850" y="4292432"/>
                  </a:moveTo>
                  <a:cubicBezTo>
                    <a:pt x="4106178" y="4348623"/>
                    <a:pt x="4106262" y="4364689"/>
                    <a:pt x="4107987" y="4483604"/>
                  </a:cubicBezTo>
                  <a:cubicBezTo>
                    <a:pt x="4108674" y="4533963"/>
                    <a:pt x="4112320" y="4526028"/>
                    <a:pt x="4095885" y="4525509"/>
                  </a:cubicBezTo>
                  <a:cubicBezTo>
                    <a:pt x="3827530" y="4516733"/>
                    <a:pt x="3884157" y="4597934"/>
                    <a:pt x="3881717" y="4269916"/>
                  </a:cubicBezTo>
                  <a:cubicBezTo>
                    <a:pt x="4137142" y="4270912"/>
                    <a:pt x="4102532" y="4260706"/>
                    <a:pt x="4103850" y="4292432"/>
                  </a:cubicBezTo>
                  <a:close/>
                  <a:moveTo>
                    <a:pt x="4098703" y="4005127"/>
                  </a:moveTo>
                  <a:cubicBezTo>
                    <a:pt x="4103121" y="4288296"/>
                    <a:pt x="4104439" y="4257215"/>
                    <a:pt x="4095688" y="4257285"/>
                  </a:cubicBezTo>
                  <a:cubicBezTo>
                    <a:pt x="3837024" y="4259009"/>
                    <a:pt x="3882012" y="4271725"/>
                    <a:pt x="3880834" y="4196271"/>
                  </a:cubicBezTo>
                  <a:cubicBezTo>
                    <a:pt x="3879305" y="4099662"/>
                    <a:pt x="3878899" y="4106573"/>
                    <a:pt x="3877258" y="4004875"/>
                  </a:cubicBezTo>
                  <a:cubicBezTo>
                    <a:pt x="3877215" y="4001412"/>
                    <a:pt x="4098661" y="4002730"/>
                    <a:pt x="4098703" y="4005127"/>
                  </a:cubicBezTo>
                  <a:close/>
                  <a:moveTo>
                    <a:pt x="4098451" y="3989537"/>
                  </a:moveTo>
                  <a:cubicBezTo>
                    <a:pt x="3984383" y="3991795"/>
                    <a:pt x="3939887" y="3989622"/>
                    <a:pt x="3877005" y="3989285"/>
                  </a:cubicBezTo>
                  <a:cubicBezTo>
                    <a:pt x="3875701" y="3910859"/>
                    <a:pt x="3872953" y="3821877"/>
                    <a:pt x="3872798" y="3734590"/>
                  </a:cubicBezTo>
                  <a:cubicBezTo>
                    <a:pt x="3952101" y="3734913"/>
                    <a:pt x="3921895" y="3735978"/>
                    <a:pt x="4094033" y="3735557"/>
                  </a:cubicBezTo>
                  <a:cubicBezTo>
                    <a:pt x="4097091" y="3923982"/>
                    <a:pt x="4097399" y="3924556"/>
                    <a:pt x="4098451" y="3989537"/>
                  </a:cubicBezTo>
                  <a:close/>
                  <a:moveTo>
                    <a:pt x="4093837" y="3722505"/>
                  </a:moveTo>
                  <a:cubicBezTo>
                    <a:pt x="3844050" y="3723164"/>
                    <a:pt x="3872798" y="3722014"/>
                    <a:pt x="3872798" y="3718229"/>
                  </a:cubicBezTo>
                  <a:cubicBezTo>
                    <a:pt x="3872672" y="3594660"/>
                    <a:pt x="3869545" y="3529020"/>
                    <a:pt x="3868227" y="3465679"/>
                  </a:cubicBezTo>
                  <a:cubicBezTo>
                    <a:pt x="3941387" y="3466184"/>
                    <a:pt x="3948062" y="3468988"/>
                    <a:pt x="4090177" y="3467516"/>
                  </a:cubicBezTo>
                  <a:cubicBezTo>
                    <a:pt x="4091608" y="3569088"/>
                    <a:pt x="4090023" y="3487199"/>
                    <a:pt x="4093837" y="3722505"/>
                  </a:cubicBezTo>
                  <a:close/>
                  <a:moveTo>
                    <a:pt x="4088466" y="3239654"/>
                  </a:moveTo>
                  <a:cubicBezTo>
                    <a:pt x="4089953" y="3334371"/>
                    <a:pt x="4088115" y="3335226"/>
                    <a:pt x="4089616" y="3431022"/>
                  </a:cubicBezTo>
                  <a:cubicBezTo>
                    <a:pt x="4090177" y="3465861"/>
                    <a:pt x="4122529" y="3454323"/>
                    <a:pt x="3867960" y="3452669"/>
                  </a:cubicBezTo>
                  <a:cubicBezTo>
                    <a:pt x="3865899" y="3344437"/>
                    <a:pt x="3867946" y="3332843"/>
                    <a:pt x="3865380" y="3199123"/>
                  </a:cubicBezTo>
                  <a:cubicBezTo>
                    <a:pt x="4129359" y="3199516"/>
                    <a:pt x="4087639" y="3187039"/>
                    <a:pt x="4088466" y="3239654"/>
                  </a:cubicBezTo>
                  <a:close/>
                  <a:moveTo>
                    <a:pt x="4081623" y="2930689"/>
                  </a:moveTo>
                  <a:cubicBezTo>
                    <a:pt x="4086250" y="3201451"/>
                    <a:pt x="4084567" y="3081120"/>
                    <a:pt x="4087386" y="3186618"/>
                  </a:cubicBezTo>
                  <a:cubicBezTo>
                    <a:pt x="3824109" y="3186702"/>
                    <a:pt x="3865520" y="3198857"/>
                    <a:pt x="3864146" y="3143662"/>
                  </a:cubicBezTo>
                  <a:cubicBezTo>
                    <a:pt x="3862505" y="3078050"/>
                    <a:pt x="3861509" y="3019490"/>
                    <a:pt x="3861229" y="2952490"/>
                  </a:cubicBezTo>
                  <a:cubicBezTo>
                    <a:pt x="3861074" y="2921787"/>
                    <a:pt x="3826549" y="2928502"/>
                    <a:pt x="4081623" y="2930689"/>
                  </a:cubicBezTo>
                  <a:close/>
                  <a:moveTo>
                    <a:pt x="4079309" y="2665634"/>
                  </a:moveTo>
                  <a:cubicBezTo>
                    <a:pt x="4081034" y="2775309"/>
                    <a:pt x="4078285" y="2729143"/>
                    <a:pt x="4081398" y="2917679"/>
                  </a:cubicBezTo>
                  <a:cubicBezTo>
                    <a:pt x="4079982" y="2917665"/>
                    <a:pt x="3862702" y="2916838"/>
                    <a:pt x="3861005" y="2916824"/>
                  </a:cubicBezTo>
                  <a:cubicBezTo>
                    <a:pt x="3859799" y="2770949"/>
                    <a:pt x="3857092" y="2771370"/>
                    <a:pt x="3855493" y="2662535"/>
                  </a:cubicBezTo>
                  <a:cubicBezTo>
                    <a:pt x="3856517" y="2662535"/>
                    <a:pt x="4079295" y="2664638"/>
                    <a:pt x="4079309" y="2665634"/>
                  </a:cubicBezTo>
                  <a:close/>
                  <a:moveTo>
                    <a:pt x="4073559" y="2395377"/>
                  </a:moveTo>
                  <a:cubicBezTo>
                    <a:pt x="4080908" y="2739265"/>
                    <a:pt x="4078341" y="2608742"/>
                    <a:pt x="4079070" y="2650647"/>
                  </a:cubicBezTo>
                  <a:cubicBezTo>
                    <a:pt x="3987034" y="2652904"/>
                    <a:pt x="3924124" y="2649679"/>
                    <a:pt x="3855311" y="2649525"/>
                  </a:cubicBezTo>
                  <a:cubicBezTo>
                    <a:pt x="3854105" y="2568618"/>
                    <a:pt x="3854049" y="2511291"/>
                    <a:pt x="3851679" y="2395293"/>
                  </a:cubicBezTo>
                  <a:cubicBezTo>
                    <a:pt x="3919160" y="2395321"/>
                    <a:pt x="4009808" y="2396288"/>
                    <a:pt x="4073559" y="2395377"/>
                  </a:cubicBezTo>
                  <a:close/>
                  <a:moveTo>
                    <a:pt x="4073194" y="2378777"/>
                  </a:moveTo>
                  <a:cubicBezTo>
                    <a:pt x="4073335" y="2384862"/>
                    <a:pt x="4091117" y="2382353"/>
                    <a:pt x="3851412" y="2382268"/>
                  </a:cubicBezTo>
                  <a:cubicBezTo>
                    <a:pt x="3851384" y="2380979"/>
                    <a:pt x="3846560" y="2127335"/>
                    <a:pt x="3846546" y="2126298"/>
                  </a:cubicBezTo>
                  <a:cubicBezTo>
                    <a:pt x="3847556" y="2126298"/>
                    <a:pt x="4068258" y="2127545"/>
                    <a:pt x="4069324" y="2127559"/>
                  </a:cubicBezTo>
                  <a:cubicBezTo>
                    <a:pt x="4070137" y="2184381"/>
                    <a:pt x="4070838" y="2271163"/>
                    <a:pt x="4073194" y="2378777"/>
                  </a:cubicBezTo>
                  <a:close/>
                  <a:moveTo>
                    <a:pt x="4066281" y="1900539"/>
                  </a:moveTo>
                  <a:cubicBezTo>
                    <a:pt x="4067781" y="1996125"/>
                    <a:pt x="4067276" y="1995943"/>
                    <a:pt x="4068777" y="2091767"/>
                  </a:cubicBezTo>
                  <a:cubicBezTo>
                    <a:pt x="4069296" y="2124713"/>
                    <a:pt x="4103373" y="2113371"/>
                    <a:pt x="3846322" y="2113273"/>
                  </a:cubicBezTo>
                  <a:cubicBezTo>
                    <a:pt x="3844022" y="1975881"/>
                    <a:pt x="3846055" y="2007523"/>
                    <a:pt x="3843405" y="1860219"/>
                  </a:cubicBezTo>
                  <a:cubicBezTo>
                    <a:pt x="4103864" y="1860219"/>
                    <a:pt x="4065411" y="1844531"/>
                    <a:pt x="4066281" y="1900539"/>
                  </a:cubicBezTo>
                  <a:close/>
                  <a:moveTo>
                    <a:pt x="4062593" y="1613585"/>
                  </a:moveTo>
                  <a:cubicBezTo>
                    <a:pt x="4068399" y="1891693"/>
                    <a:pt x="4078285" y="1846633"/>
                    <a:pt x="4011449" y="1846633"/>
                  </a:cubicBezTo>
                  <a:cubicBezTo>
                    <a:pt x="3927139" y="1846633"/>
                    <a:pt x="3927504" y="1847194"/>
                    <a:pt x="3843153" y="1847194"/>
                  </a:cubicBezTo>
                  <a:cubicBezTo>
                    <a:pt x="3840923" y="1730761"/>
                    <a:pt x="3840544" y="1750206"/>
                    <a:pt x="3839142" y="1591111"/>
                  </a:cubicBezTo>
                  <a:cubicBezTo>
                    <a:pt x="4092659" y="1591125"/>
                    <a:pt x="4061933" y="1581774"/>
                    <a:pt x="4062593" y="1613585"/>
                  </a:cubicBezTo>
                  <a:close/>
                  <a:moveTo>
                    <a:pt x="4057221" y="1326743"/>
                  </a:moveTo>
                  <a:cubicBezTo>
                    <a:pt x="4061906" y="1625417"/>
                    <a:pt x="4078579" y="1577877"/>
                    <a:pt x="4011449" y="1577877"/>
                  </a:cubicBezTo>
                  <a:cubicBezTo>
                    <a:pt x="3928191" y="1577877"/>
                    <a:pt x="3927238" y="1578101"/>
                    <a:pt x="3843111" y="1578101"/>
                  </a:cubicBezTo>
                  <a:cubicBezTo>
                    <a:pt x="3837529" y="1578101"/>
                    <a:pt x="3839254" y="1585812"/>
                    <a:pt x="3838188" y="1517719"/>
                  </a:cubicBezTo>
                  <a:cubicBezTo>
                    <a:pt x="3834711" y="1294512"/>
                    <a:pt x="3833448" y="1323630"/>
                    <a:pt x="3843111" y="1323630"/>
                  </a:cubicBezTo>
                  <a:cubicBezTo>
                    <a:pt x="4072647" y="1323630"/>
                    <a:pt x="4057109" y="1319256"/>
                    <a:pt x="4057221" y="1326743"/>
                  </a:cubicBezTo>
                  <a:close/>
                  <a:moveTo>
                    <a:pt x="4056969" y="1309709"/>
                  </a:moveTo>
                  <a:cubicBezTo>
                    <a:pt x="3977764" y="1308798"/>
                    <a:pt x="3925709" y="1310592"/>
                    <a:pt x="3836099" y="1310606"/>
                  </a:cubicBezTo>
                  <a:cubicBezTo>
                    <a:pt x="3831149" y="1023049"/>
                    <a:pt x="3823968" y="1054467"/>
                    <a:pt x="3843124" y="1054467"/>
                  </a:cubicBezTo>
                  <a:cubicBezTo>
                    <a:pt x="3913887" y="1054467"/>
                    <a:pt x="3932819" y="1054635"/>
                    <a:pt x="4011463" y="1054635"/>
                  </a:cubicBezTo>
                  <a:cubicBezTo>
                    <a:pt x="4067655" y="1054649"/>
                    <a:pt x="4052412" y="1008469"/>
                    <a:pt x="4056969" y="1309709"/>
                  </a:cubicBezTo>
                  <a:close/>
                  <a:moveTo>
                    <a:pt x="4049382" y="848673"/>
                  </a:moveTo>
                  <a:cubicBezTo>
                    <a:pt x="4051149" y="906896"/>
                    <a:pt x="4051177" y="919766"/>
                    <a:pt x="4053169" y="1041877"/>
                  </a:cubicBezTo>
                  <a:cubicBezTo>
                    <a:pt x="4028333" y="1041555"/>
                    <a:pt x="3847962" y="1041429"/>
                    <a:pt x="3830644" y="1041485"/>
                  </a:cubicBezTo>
                  <a:cubicBezTo>
                    <a:pt x="3826002" y="749484"/>
                    <a:pt x="3818583" y="788626"/>
                    <a:pt x="3843124" y="788626"/>
                  </a:cubicBezTo>
                  <a:cubicBezTo>
                    <a:pt x="4089784" y="788626"/>
                    <a:pt x="4046886" y="765873"/>
                    <a:pt x="4049382" y="848673"/>
                  </a:cubicBezTo>
                  <a:close/>
                  <a:moveTo>
                    <a:pt x="4045372" y="561606"/>
                  </a:moveTo>
                  <a:cubicBezTo>
                    <a:pt x="4049186" y="812123"/>
                    <a:pt x="4057614" y="773752"/>
                    <a:pt x="4011449" y="773752"/>
                  </a:cubicBezTo>
                  <a:cubicBezTo>
                    <a:pt x="3798333" y="773752"/>
                    <a:pt x="3825946" y="786580"/>
                    <a:pt x="3825427" y="752750"/>
                  </a:cubicBezTo>
                  <a:cubicBezTo>
                    <a:pt x="3821220" y="484344"/>
                    <a:pt x="3816508" y="520038"/>
                    <a:pt x="3843124" y="520038"/>
                  </a:cubicBezTo>
                  <a:cubicBezTo>
                    <a:pt x="4081679" y="520038"/>
                    <a:pt x="4044516" y="507014"/>
                    <a:pt x="4045372" y="561606"/>
                  </a:cubicBezTo>
                  <a:close/>
                  <a:moveTo>
                    <a:pt x="3843124" y="251211"/>
                  </a:moveTo>
                  <a:cubicBezTo>
                    <a:pt x="4071946" y="251211"/>
                    <a:pt x="4040800" y="245757"/>
                    <a:pt x="4040828" y="274526"/>
                  </a:cubicBezTo>
                  <a:cubicBezTo>
                    <a:pt x="4040828" y="546044"/>
                    <a:pt x="4058694" y="506537"/>
                    <a:pt x="4011449" y="506537"/>
                  </a:cubicBezTo>
                  <a:cubicBezTo>
                    <a:pt x="3787718" y="506537"/>
                    <a:pt x="3822945" y="518650"/>
                    <a:pt x="3821724" y="465684"/>
                  </a:cubicBezTo>
                  <a:cubicBezTo>
                    <a:pt x="3816270" y="216835"/>
                    <a:pt x="3808809" y="251211"/>
                    <a:pt x="3843124" y="251211"/>
                  </a:cubicBezTo>
                  <a:close/>
                  <a:moveTo>
                    <a:pt x="3819158" y="1041541"/>
                  </a:moveTo>
                  <a:cubicBezTo>
                    <a:pt x="3759951" y="1041919"/>
                    <a:pt x="3597264" y="1048228"/>
                    <a:pt x="3596914" y="1039424"/>
                  </a:cubicBezTo>
                  <a:cubicBezTo>
                    <a:pt x="3593295" y="949895"/>
                    <a:pt x="3593477" y="863898"/>
                    <a:pt x="3592468" y="788318"/>
                  </a:cubicBezTo>
                  <a:cubicBezTo>
                    <a:pt x="3832424" y="788402"/>
                    <a:pt x="3715580" y="788542"/>
                    <a:pt x="3814530" y="788626"/>
                  </a:cubicBezTo>
                  <a:cubicBezTo>
                    <a:pt x="3816662" y="907920"/>
                    <a:pt x="3814909" y="774060"/>
                    <a:pt x="3819158" y="1041541"/>
                  </a:cubicBezTo>
                  <a:close/>
                  <a:moveTo>
                    <a:pt x="3813941" y="752974"/>
                  </a:moveTo>
                  <a:cubicBezTo>
                    <a:pt x="3814432" y="784603"/>
                    <a:pt x="3849281" y="775392"/>
                    <a:pt x="3592286" y="775308"/>
                  </a:cubicBezTo>
                  <a:cubicBezTo>
                    <a:pt x="3589537" y="582958"/>
                    <a:pt x="3592258" y="726197"/>
                    <a:pt x="3589173" y="519211"/>
                  </a:cubicBezTo>
                  <a:cubicBezTo>
                    <a:pt x="3899443" y="520346"/>
                    <a:pt x="3785165" y="519940"/>
                    <a:pt x="3811361" y="520010"/>
                  </a:cubicBezTo>
                  <a:cubicBezTo>
                    <a:pt x="3813885" y="656786"/>
                    <a:pt x="3812203" y="641995"/>
                    <a:pt x="3813941" y="752974"/>
                  </a:cubicBezTo>
                  <a:close/>
                  <a:moveTo>
                    <a:pt x="3590785" y="252487"/>
                  </a:moveTo>
                  <a:cubicBezTo>
                    <a:pt x="3839787" y="251996"/>
                    <a:pt x="3805570" y="241692"/>
                    <a:pt x="3806439" y="274722"/>
                  </a:cubicBezTo>
                  <a:cubicBezTo>
                    <a:pt x="3813675" y="551680"/>
                    <a:pt x="3823674" y="507196"/>
                    <a:pt x="3759053" y="506663"/>
                  </a:cubicBezTo>
                  <a:cubicBezTo>
                    <a:pt x="3554632" y="505009"/>
                    <a:pt x="3589215" y="520374"/>
                    <a:pt x="3588443" y="468740"/>
                  </a:cubicBezTo>
                  <a:cubicBezTo>
                    <a:pt x="3585035" y="226705"/>
                    <a:pt x="3582035" y="252515"/>
                    <a:pt x="3590785" y="252487"/>
                  </a:cubicBezTo>
                  <a:close/>
                  <a:moveTo>
                    <a:pt x="3585442" y="1040013"/>
                  </a:moveTo>
                  <a:cubicBezTo>
                    <a:pt x="3585555" y="1042803"/>
                    <a:pt x="3611905" y="1041639"/>
                    <a:pt x="3363941" y="1042999"/>
                  </a:cubicBezTo>
                  <a:cubicBezTo>
                    <a:pt x="3360519" y="895386"/>
                    <a:pt x="3361374" y="859412"/>
                    <a:pt x="3360449" y="786944"/>
                  </a:cubicBezTo>
                  <a:cubicBezTo>
                    <a:pt x="3470520" y="787337"/>
                    <a:pt x="3361921" y="788248"/>
                    <a:pt x="3580997" y="788318"/>
                  </a:cubicBezTo>
                  <a:cubicBezTo>
                    <a:pt x="3582006" y="864823"/>
                    <a:pt x="3581838" y="950553"/>
                    <a:pt x="3585442" y="1040013"/>
                  </a:cubicBezTo>
                  <a:close/>
                  <a:moveTo>
                    <a:pt x="3578332" y="561606"/>
                  </a:moveTo>
                  <a:cubicBezTo>
                    <a:pt x="3579805" y="655524"/>
                    <a:pt x="3578991" y="657641"/>
                    <a:pt x="3580478" y="752974"/>
                  </a:cubicBezTo>
                  <a:cubicBezTo>
                    <a:pt x="3580997" y="785907"/>
                    <a:pt x="3614485" y="774789"/>
                    <a:pt x="3360266" y="773920"/>
                  </a:cubicBezTo>
                  <a:cubicBezTo>
                    <a:pt x="3359046" y="685961"/>
                    <a:pt x="3358443" y="684657"/>
                    <a:pt x="3355779" y="519407"/>
                  </a:cubicBezTo>
                  <a:cubicBezTo>
                    <a:pt x="3616953" y="519239"/>
                    <a:pt x="3577477" y="504785"/>
                    <a:pt x="3578332" y="561606"/>
                  </a:cubicBezTo>
                  <a:close/>
                  <a:moveTo>
                    <a:pt x="3506602" y="252599"/>
                  </a:moveTo>
                  <a:cubicBezTo>
                    <a:pt x="3585400" y="252599"/>
                    <a:pt x="3573102" y="246416"/>
                    <a:pt x="3573691" y="274652"/>
                  </a:cubicBezTo>
                  <a:cubicBezTo>
                    <a:pt x="3575079" y="341105"/>
                    <a:pt x="3575948" y="398838"/>
                    <a:pt x="3576930" y="468950"/>
                  </a:cubicBezTo>
                  <a:cubicBezTo>
                    <a:pt x="3577659" y="517739"/>
                    <a:pt x="3618159" y="506173"/>
                    <a:pt x="3355583" y="506383"/>
                  </a:cubicBezTo>
                  <a:cubicBezTo>
                    <a:pt x="3352820" y="334264"/>
                    <a:pt x="3352834" y="329875"/>
                    <a:pt x="3351446" y="274315"/>
                  </a:cubicBezTo>
                  <a:cubicBezTo>
                    <a:pt x="3350716" y="245197"/>
                    <a:pt x="3323413" y="252459"/>
                    <a:pt x="3506602" y="252599"/>
                  </a:cubicBezTo>
                  <a:close/>
                  <a:moveTo>
                    <a:pt x="3338348" y="1043069"/>
                  </a:moveTo>
                  <a:cubicBezTo>
                    <a:pt x="3255090" y="1043069"/>
                    <a:pt x="3255553" y="1041401"/>
                    <a:pt x="3170093" y="1041401"/>
                  </a:cubicBezTo>
                  <a:cubicBezTo>
                    <a:pt x="3114224" y="1041401"/>
                    <a:pt x="3129972" y="1089432"/>
                    <a:pt x="3124868" y="788038"/>
                  </a:cubicBezTo>
                  <a:cubicBezTo>
                    <a:pt x="3219933" y="789047"/>
                    <a:pt x="3253968" y="786748"/>
                    <a:pt x="3348963" y="786902"/>
                  </a:cubicBezTo>
                  <a:cubicBezTo>
                    <a:pt x="3352624" y="1080964"/>
                    <a:pt x="3358654" y="1043069"/>
                    <a:pt x="3338348" y="1043069"/>
                  </a:cubicBezTo>
                  <a:close/>
                  <a:moveTo>
                    <a:pt x="3344981" y="561578"/>
                  </a:moveTo>
                  <a:cubicBezTo>
                    <a:pt x="3348851" y="806445"/>
                    <a:pt x="3353086" y="773892"/>
                    <a:pt x="3338348" y="773892"/>
                  </a:cubicBezTo>
                  <a:cubicBezTo>
                    <a:pt x="3092894" y="773892"/>
                    <a:pt x="3124811" y="785612"/>
                    <a:pt x="3124293" y="752750"/>
                  </a:cubicBezTo>
                  <a:cubicBezTo>
                    <a:pt x="3122764" y="654795"/>
                    <a:pt x="3123914" y="656631"/>
                    <a:pt x="3122413" y="561382"/>
                  </a:cubicBezTo>
                  <a:cubicBezTo>
                    <a:pt x="3121600" y="510911"/>
                    <a:pt x="3109203" y="519645"/>
                    <a:pt x="3170079" y="519645"/>
                  </a:cubicBezTo>
                  <a:cubicBezTo>
                    <a:pt x="3379577" y="519645"/>
                    <a:pt x="3344041" y="503509"/>
                    <a:pt x="3344981" y="561578"/>
                  </a:cubicBezTo>
                  <a:close/>
                  <a:moveTo>
                    <a:pt x="3339960" y="274694"/>
                  </a:moveTo>
                  <a:cubicBezTo>
                    <a:pt x="3341405" y="332119"/>
                    <a:pt x="3341447" y="341301"/>
                    <a:pt x="3344097" y="506397"/>
                  </a:cubicBezTo>
                  <a:cubicBezTo>
                    <a:pt x="3319528" y="506397"/>
                    <a:pt x="3146309" y="506593"/>
                    <a:pt x="3121530" y="506859"/>
                  </a:cubicBezTo>
                  <a:lnTo>
                    <a:pt x="3117393" y="251590"/>
                  </a:lnTo>
                  <a:cubicBezTo>
                    <a:pt x="3381863" y="247384"/>
                    <a:pt x="3339273" y="247454"/>
                    <a:pt x="3339960" y="274694"/>
                  </a:cubicBezTo>
                  <a:close/>
                  <a:moveTo>
                    <a:pt x="3114476" y="848560"/>
                  </a:moveTo>
                  <a:cubicBezTo>
                    <a:pt x="3115612" y="908929"/>
                    <a:pt x="3115219" y="886301"/>
                    <a:pt x="3117716" y="1041849"/>
                  </a:cubicBezTo>
                  <a:cubicBezTo>
                    <a:pt x="3045340" y="1043265"/>
                    <a:pt x="3074579" y="1044948"/>
                    <a:pt x="2895092" y="1043237"/>
                  </a:cubicBezTo>
                  <a:cubicBezTo>
                    <a:pt x="2891839" y="781575"/>
                    <a:pt x="2893732" y="867908"/>
                    <a:pt x="2892904" y="786608"/>
                  </a:cubicBezTo>
                  <a:cubicBezTo>
                    <a:pt x="3159001" y="786481"/>
                    <a:pt x="3113032" y="775658"/>
                    <a:pt x="3114476" y="848560"/>
                  </a:cubicBezTo>
                  <a:close/>
                  <a:moveTo>
                    <a:pt x="3110928" y="561606"/>
                  </a:moveTo>
                  <a:cubicBezTo>
                    <a:pt x="3114700" y="809319"/>
                    <a:pt x="3121193" y="775112"/>
                    <a:pt x="3086050" y="774396"/>
                  </a:cubicBezTo>
                  <a:cubicBezTo>
                    <a:pt x="3033462" y="773331"/>
                    <a:pt x="3023758" y="773541"/>
                    <a:pt x="2892750" y="773597"/>
                  </a:cubicBezTo>
                  <a:cubicBezTo>
                    <a:pt x="2891179" y="650323"/>
                    <a:pt x="2888669" y="651010"/>
                    <a:pt x="2887295" y="520206"/>
                  </a:cubicBezTo>
                  <a:cubicBezTo>
                    <a:pt x="3149885" y="522772"/>
                    <a:pt x="3110003" y="503859"/>
                    <a:pt x="3110928" y="561606"/>
                  </a:cubicBezTo>
                  <a:close/>
                  <a:moveTo>
                    <a:pt x="2917642" y="252739"/>
                  </a:moveTo>
                  <a:cubicBezTo>
                    <a:pt x="2974690" y="253496"/>
                    <a:pt x="3029704" y="253623"/>
                    <a:pt x="3086078" y="252263"/>
                  </a:cubicBezTo>
                  <a:cubicBezTo>
                    <a:pt x="3113929" y="251562"/>
                    <a:pt x="3105305" y="213638"/>
                    <a:pt x="3110045" y="507014"/>
                  </a:cubicBezTo>
                  <a:cubicBezTo>
                    <a:pt x="3010099" y="508444"/>
                    <a:pt x="3049323" y="508794"/>
                    <a:pt x="2887169" y="507210"/>
                  </a:cubicBezTo>
                  <a:cubicBezTo>
                    <a:pt x="2884757" y="209713"/>
                    <a:pt x="2871238" y="252136"/>
                    <a:pt x="2917642" y="252739"/>
                  </a:cubicBezTo>
                  <a:close/>
                  <a:moveTo>
                    <a:pt x="2887856" y="1311854"/>
                  </a:moveTo>
                  <a:cubicBezTo>
                    <a:pt x="2832898" y="1312247"/>
                    <a:pt x="2761616" y="1311854"/>
                    <a:pt x="2667420" y="1311854"/>
                  </a:cubicBezTo>
                  <a:cubicBezTo>
                    <a:pt x="2667266" y="1302545"/>
                    <a:pt x="2663494" y="1084511"/>
                    <a:pt x="2662792" y="1055154"/>
                  </a:cubicBezTo>
                  <a:cubicBezTo>
                    <a:pt x="2663816" y="1055154"/>
                    <a:pt x="2882204" y="1056149"/>
                    <a:pt x="2883747" y="1056163"/>
                  </a:cubicBezTo>
                  <a:cubicBezTo>
                    <a:pt x="2884897" y="1149520"/>
                    <a:pt x="2886874" y="1250350"/>
                    <a:pt x="2887856" y="1311854"/>
                  </a:cubicBezTo>
                  <a:close/>
                  <a:moveTo>
                    <a:pt x="2881601" y="848420"/>
                  </a:moveTo>
                  <a:cubicBezTo>
                    <a:pt x="2881111" y="1082324"/>
                    <a:pt x="2906535" y="1042985"/>
                    <a:pt x="2833641" y="1042985"/>
                  </a:cubicBezTo>
                  <a:cubicBezTo>
                    <a:pt x="2643061" y="1042985"/>
                    <a:pt x="2662498" y="1042971"/>
                    <a:pt x="2662414" y="1039564"/>
                  </a:cubicBezTo>
                  <a:cubicBezTo>
                    <a:pt x="2661292" y="993061"/>
                    <a:pt x="2654098" y="787210"/>
                    <a:pt x="2665527" y="787210"/>
                  </a:cubicBezTo>
                  <a:cubicBezTo>
                    <a:pt x="2925425" y="787210"/>
                    <a:pt x="2881770" y="768074"/>
                    <a:pt x="2881601" y="848420"/>
                  </a:cubicBezTo>
                  <a:close/>
                  <a:moveTo>
                    <a:pt x="2876371" y="561606"/>
                  </a:moveTo>
                  <a:cubicBezTo>
                    <a:pt x="2880283" y="811156"/>
                    <a:pt x="2896985" y="773597"/>
                    <a:pt x="2833641" y="773625"/>
                  </a:cubicBezTo>
                  <a:cubicBezTo>
                    <a:pt x="2633133" y="773625"/>
                    <a:pt x="2658557" y="783678"/>
                    <a:pt x="2658066" y="752722"/>
                  </a:cubicBezTo>
                  <a:cubicBezTo>
                    <a:pt x="2657954" y="745236"/>
                    <a:pt x="2654645" y="530427"/>
                    <a:pt x="2654462" y="518524"/>
                  </a:cubicBezTo>
                  <a:cubicBezTo>
                    <a:pt x="2920811" y="517963"/>
                    <a:pt x="2875543" y="509397"/>
                    <a:pt x="2876371" y="561606"/>
                  </a:cubicBezTo>
                  <a:close/>
                  <a:moveTo>
                    <a:pt x="2665527" y="252893"/>
                  </a:moveTo>
                  <a:cubicBezTo>
                    <a:pt x="2904095" y="252893"/>
                    <a:pt x="2872079" y="242968"/>
                    <a:pt x="2872767" y="274021"/>
                  </a:cubicBezTo>
                  <a:cubicBezTo>
                    <a:pt x="2879105" y="552774"/>
                    <a:pt x="2884378" y="506972"/>
                    <a:pt x="2833641" y="506972"/>
                  </a:cubicBezTo>
                  <a:cubicBezTo>
                    <a:pt x="2749808" y="506972"/>
                    <a:pt x="2749724" y="505500"/>
                    <a:pt x="2665527" y="505500"/>
                  </a:cubicBezTo>
                  <a:cubicBezTo>
                    <a:pt x="2650536" y="505500"/>
                    <a:pt x="2654364" y="512818"/>
                    <a:pt x="2653719" y="465712"/>
                  </a:cubicBezTo>
                  <a:cubicBezTo>
                    <a:pt x="2650396" y="220130"/>
                    <a:pt x="2644001" y="252893"/>
                    <a:pt x="2665527" y="252893"/>
                  </a:cubicBezTo>
                  <a:close/>
                  <a:moveTo>
                    <a:pt x="2647086" y="787238"/>
                  </a:moveTo>
                  <a:cubicBezTo>
                    <a:pt x="2648054" y="857561"/>
                    <a:pt x="2648068" y="922991"/>
                    <a:pt x="2650984" y="1042158"/>
                  </a:cubicBezTo>
                  <a:cubicBezTo>
                    <a:pt x="2416665" y="1042578"/>
                    <a:pt x="2429146" y="1045340"/>
                    <a:pt x="2429006" y="1040111"/>
                  </a:cubicBezTo>
                  <a:cubicBezTo>
                    <a:pt x="2428473" y="1017497"/>
                    <a:pt x="2424210" y="789061"/>
                    <a:pt x="2424196" y="788038"/>
                  </a:cubicBezTo>
                  <a:cubicBezTo>
                    <a:pt x="2541685" y="789033"/>
                    <a:pt x="2575847" y="787393"/>
                    <a:pt x="2647086" y="787238"/>
                  </a:cubicBezTo>
                  <a:close/>
                  <a:moveTo>
                    <a:pt x="2646904" y="774214"/>
                  </a:moveTo>
                  <a:cubicBezTo>
                    <a:pt x="2389993" y="774761"/>
                    <a:pt x="2424126" y="784519"/>
                    <a:pt x="2423621" y="752722"/>
                  </a:cubicBezTo>
                  <a:cubicBezTo>
                    <a:pt x="2422121" y="656954"/>
                    <a:pt x="2422527" y="656898"/>
                    <a:pt x="2421027" y="561382"/>
                  </a:cubicBezTo>
                  <a:cubicBezTo>
                    <a:pt x="2420185" y="508079"/>
                    <a:pt x="2376614" y="520066"/>
                    <a:pt x="2642963" y="518580"/>
                  </a:cubicBezTo>
                  <a:cubicBezTo>
                    <a:pt x="2642977" y="519645"/>
                    <a:pt x="2646553" y="749876"/>
                    <a:pt x="2646904" y="774214"/>
                  </a:cubicBezTo>
                  <a:close/>
                  <a:moveTo>
                    <a:pt x="2638630" y="252823"/>
                  </a:moveTo>
                  <a:cubicBezTo>
                    <a:pt x="2641462" y="395712"/>
                    <a:pt x="2641238" y="400282"/>
                    <a:pt x="2642781" y="505556"/>
                  </a:cubicBezTo>
                  <a:cubicBezTo>
                    <a:pt x="2385084" y="506916"/>
                    <a:pt x="2420522" y="523865"/>
                    <a:pt x="2419190" y="465656"/>
                  </a:cubicBezTo>
                  <a:cubicBezTo>
                    <a:pt x="2417100" y="374514"/>
                    <a:pt x="2416567" y="322249"/>
                    <a:pt x="2416371" y="274484"/>
                  </a:cubicBezTo>
                  <a:cubicBezTo>
                    <a:pt x="2416231" y="241944"/>
                    <a:pt x="2383500" y="251562"/>
                    <a:pt x="2638630" y="252823"/>
                  </a:cubicBezTo>
                  <a:close/>
                  <a:moveTo>
                    <a:pt x="2413272" y="1042424"/>
                  </a:moveTo>
                  <a:cubicBezTo>
                    <a:pt x="2276178" y="1039466"/>
                    <a:pt x="2193706" y="1044597"/>
                    <a:pt x="2193649" y="1039676"/>
                  </a:cubicBezTo>
                  <a:cubicBezTo>
                    <a:pt x="2190536" y="741380"/>
                    <a:pt x="2171955" y="786005"/>
                    <a:pt x="2244891" y="786986"/>
                  </a:cubicBezTo>
                  <a:cubicBezTo>
                    <a:pt x="2314083" y="787911"/>
                    <a:pt x="2332370" y="787168"/>
                    <a:pt x="2412725" y="787911"/>
                  </a:cubicBezTo>
                  <a:cubicBezTo>
                    <a:pt x="2417591" y="1075454"/>
                    <a:pt x="2420143" y="1042550"/>
                    <a:pt x="2413272" y="1042424"/>
                  </a:cubicBezTo>
                  <a:close/>
                  <a:moveTo>
                    <a:pt x="2409541" y="561606"/>
                  </a:moveTo>
                  <a:cubicBezTo>
                    <a:pt x="2411042" y="657164"/>
                    <a:pt x="2410635" y="657066"/>
                    <a:pt x="2412136" y="752946"/>
                  </a:cubicBezTo>
                  <a:cubicBezTo>
                    <a:pt x="2412641" y="784673"/>
                    <a:pt x="2447251" y="774382"/>
                    <a:pt x="2189975" y="773457"/>
                  </a:cubicBezTo>
                  <a:cubicBezTo>
                    <a:pt x="2187914" y="637803"/>
                    <a:pt x="2189863" y="639205"/>
                    <a:pt x="2187395" y="520641"/>
                  </a:cubicBezTo>
                  <a:cubicBezTo>
                    <a:pt x="2443380" y="519113"/>
                    <a:pt x="2408630" y="502738"/>
                    <a:pt x="2409541" y="561606"/>
                  </a:cubicBezTo>
                  <a:close/>
                  <a:moveTo>
                    <a:pt x="2404745" y="252417"/>
                  </a:moveTo>
                  <a:cubicBezTo>
                    <a:pt x="2405629" y="396735"/>
                    <a:pt x="2406751" y="417190"/>
                    <a:pt x="2408574" y="506579"/>
                  </a:cubicBezTo>
                  <a:cubicBezTo>
                    <a:pt x="2356490" y="505472"/>
                    <a:pt x="2300747" y="505457"/>
                    <a:pt x="2244835" y="506733"/>
                  </a:cubicBezTo>
                  <a:cubicBezTo>
                    <a:pt x="2169403" y="508458"/>
                    <a:pt x="2189092" y="549816"/>
                    <a:pt x="2181898" y="274344"/>
                  </a:cubicBezTo>
                  <a:cubicBezTo>
                    <a:pt x="2180888" y="236028"/>
                    <a:pt x="2153009" y="257632"/>
                    <a:pt x="2404745" y="252417"/>
                  </a:cubicBezTo>
                  <a:close/>
                  <a:moveTo>
                    <a:pt x="2160820" y="1041905"/>
                  </a:moveTo>
                  <a:cubicBezTo>
                    <a:pt x="1996114" y="1041933"/>
                    <a:pt x="1981221" y="1041905"/>
                    <a:pt x="1960284" y="1042004"/>
                  </a:cubicBezTo>
                  <a:cubicBezTo>
                    <a:pt x="1956385" y="904162"/>
                    <a:pt x="1958152" y="851757"/>
                    <a:pt x="1957521" y="787715"/>
                  </a:cubicBezTo>
                  <a:cubicBezTo>
                    <a:pt x="2078755" y="787351"/>
                    <a:pt x="2109620" y="786285"/>
                    <a:pt x="2178672" y="786439"/>
                  </a:cubicBezTo>
                  <a:cubicBezTo>
                    <a:pt x="2183076" y="1087610"/>
                    <a:pt x="2191588" y="1041905"/>
                    <a:pt x="2160820" y="1041905"/>
                  </a:cubicBezTo>
                  <a:close/>
                  <a:moveTo>
                    <a:pt x="2176653" y="561578"/>
                  </a:moveTo>
                  <a:cubicBezTo>
                    <a:pt x="2180481" y="806670"/>
                    <a:pt x="2182683" y="773401"/>
                    <a:pt x="2160834" y="773401"/>
                  </a:cubicBezTo>
                  <a:cubicBezTo>
                    <a:pt x="1926193" y="773401"/>
                    <a:pt x="1957577" y="784757"/>
                    <a:pt x="1957086" y="752722"/>
                  </a:cubicBezTo>
                  <a:cubicBezTo>
                    <a:pt x="1952781" y="477825"/>
                    <a:pt x="1939557" y="519589"/>
                    <a:pt x="1992580" y="519589"/>
                  </a:cubicBezTo>
                  <a:cubicBezTo>
                    <a:pt x="2076609" y="519589"/>
                    <a:pt x="2076637" y="520725"/>
                    <a:pt x="2160834" y="520725"/>
                  </a:cubicBezTo>
                  <a:cubicBezTo>
                    <a:pt x="2179724" y="520711"/>
                    <a:pt x="2175853" y="512495"/>
                    <a:pt x="2176653" y="561578"/>
                  </a:cubicBezTo>
                  <a:close/>
                  <a:moveTo>
                    <a:pt x="1992566" y="251604"/>
                  </a:moveTo>
                  <a:cubicBezTo>
                    <a:pt x="1999269" y="251604"/>
                    <a:pt x="2159474" y="251702"/>
                    <a:pt x="2169823" y="251716"/>
                  </a:cubicBezTo>
                  <a:cubicBezTo>
                    <a:pt x="2170693" y="287844"/>
                    <a:pt x="2167257" y="145994"/>
                    <a:pt x="2175601" y="507687"/>
                  </a:cubicBezTo>
                  <a:cubicBezTo>
                    <a:pt x="2082022" y="507953"/>
                    <a:pt x="2043261" y="505906"/>
                    <a:pt x="1952515" y="506733"/>
                  </a:cubicBezTo>
                  <a:cubicBezTo>
                    <a:pt x="1949009" y="205367"/>
                    <a:pt x="1932714" y="251604"/>
                    <a:pt x="1992566" y="251604"/>
                  </a:cubicBezTo>
                  <a:close/>
                  <a:moveTo>
                    <a:pt x="1946036" y="787757"/>
                  </a:moveTo>
                  <a:cubicBezTo>
                    <a:pt x="1946877" y="876880"/>
                    <a:pt x="1944465" y="857267"/>
                    <a:pt x="1948784" y="1042060"/>
                  </a:cubicBezTo>
                  <a:cubicBezTo>
                    <a:pt x="1689784" y="1043686"/>
                    <a:pt x="1754811" y="1043265"/>
                    <a:pt x="1727844" y="1043518"/>
                  </a:cubicBezTo>
                  <a:cubicBezTo>
                    <a:pt x="1727016" y="938062"/>
                    <a:pt x="1725235" y="866772"/>
                    <a:pt x="1723903" y="787070"/>
                  </a:cubicBezTo>
                  <a:cubicBezTo>
                    <a:pt x="1832600" y="789131"/>
                    <a:pt x="1860128" y="788136"/>
                    <a:pt x="1946036" y="787757"/>
                  </a:cubicBezTo>
                  <a:close/>
                  <a:moveTo>
                    <a:pt x="1941801" y="561606"/>
                  </a:moveTo>
                  <a:cubicBezTo>
                    <a:pt x="1945713" y="811521"/>
                    <a:pt x="1958405" y="774551"/>
                    <a:pt x="1908411" y="774957"/>
                  </a:cubicBezTo>
                  <a:cubicBezTo>
                    <a:pt x="1694131" y="776696"/>
                    <a:pt x="1723777" y="779037"/>
                    <a:pt x="1723356" y="752722"/>
                  </a:cubicBezTo>
                  <a:cubicBezTo>
                    <a:pt x="1719710" y="525716"/>
                    <a:pt x="1719963" y="540030"/>
                    <a:pt x="1719556" y="520290"/>
                  </a:cubicBezTo>
                  <a:cubicBezTo>
                    <a:pt x="1980450" y="524062"/>
                    <a:pt x="1940861" y="501364"/>
                    <a:pt x="1941801" y="561606"/>
                  </a:cubicBezTo>
                  <a:close/>
                  <a:moveTo>
                    <a:pt x="1740311" y="252879"/>
                  </a:moveTo>
                  <a:cubicBezTo>
                    <a:pt x="1967983" y="250889"/>
                    <a:pt x="1936472" y="245505"/>
                    <a:pt x="1937313" y="274736"/>
                  </a:cubicBezTo>
                  <a:cubicBezTo>
                    <a:pt x="1945194" y="543984"/>
                    <a:pt x="1946288" y="506635"/>
                    <a:pt x="1908369" y="507448"/>
                  </a:cubicBezTo>
                  <a:cubicBezTo>
                    <a:pt x="1851139" y="508682"/>
                    <a:pt x="1797036" y="508612"/>
                    <a:pt x="1740339" y="507617"/>
                  </a:cubicBezTo>
                  <a:cubicBezTo>
                    <a:pt x="1713736" y="507154"/>
                    <a:pt x="1719612" y="515650"/>
                    <a:pt x="1718252" y="465628"/>
                  </a:cubicBezTo>
                  <a:cubicBezTo>
                    <a:pt x="1711577" y="220017"/>
                    <a:pt x="1708463" y="253174"/>
                    <a:pt x="1740311" y="252879"/>
                  </a:cubicBezTo>
                  <a:close/>
                  <a:moveTo>
                    <a:pt x="1716316" y="1039200"/>
                  </a:moveTo>
                  <a:cubicBezTo>
                    <a:pt x="1716387" y="1047093"/>
                    <a:pt x="1733846" y="1042887"/>
                    <a:pt x="1493721" y="1042747"/>
                  </a:cubicBezTo>
                  <a:cubicBezTo>
                    <a:pt x="1493497" y="996412"/>
                    <a:pt x="1490748" y="788318"/>
                    <a:pt x="1490720" y="786720"/>
                  </a:cubicBezTo>
                  <a:cubicBezTo>
                    <a:pt x="1608321" y="786720"/>
                    <a:pt x="1663027" y="786145"/>
                    <a:pt x="1712418" y="786902"/>
                  </a:cubicBezTo>
                  <a:cubicBezTo>
                    <a:pt x="1713820" y="871104"/>
                    <a:pt x="1715615" y="942857"/>
                    <a:pt x="1716316" y="1039200"/>
                  </a:cubicBezTo>
                  <a:close/>
                  <a:moveTo>
                    <a:pt x="1712208" y="773864"/>
                  </a:moveTo>
                  <a:cubicBezTo>
                    <a:pt x="1459041" y="770022"/>
                    <a:pt x="1490748" y="786369"/>
                    <a:pt x="1490215" y="752694"/>
                  </a:cubicBezTo>
                  <a:cubicBezTo>
                    <a:pt x="1487018" y="550040"/>
                    <a:pt x="1486962" y="544194"/>
                    <a:pt x="1486401" y="518482"/>
                  </a:cubicBezTo>
                  <a:cubicBezTo>
                    <a:pt x="1487971" y="518482"/>
                    <a:pt x="1706977" y="520136"/>
                    <a:pt x="1708071" y="520150"/>
                  </a:cubicBezTo>
                  <a:cubicBezTo>
                    <a:pt x="1708646" y="548203"/>
                    <a:pt x="1708716" y="556447"/>
                    <a:pt x="1712208" y="773864"/>
                  </a:cubicBezTo>
                  <a:close/>
                  <a:moveTo>
                    <a:pt x="1487943" y="253454"/>
                  </a:moveTo>
                  <a:cubicBezTo>
                    <a:pt x="1737113" y="253454"/>
                    <a:pt x="1703317" y="244902"/>
                    <a:pt x="1703569" y="274582"/>
                  </a:cubicBezTo>
                  <a:cubicBezTo>
                    <a:pt x="1705560" y="548638"/>
                    <a:pt x="1725572" y="506888"/>
                    <a:pt x="1656170" y="506888"/>
                  </a:cubicBezTo>
                  <a:cubicBezTo>
                    <a:pt x="1573669" y="506888"/>
                    <a:pt x="1571552" y="505472"/>
                    <a:pt x="1487929" y="505472"/>
                  </a:cubicBezTo>
                  <a:cubicBezTo>
                    <a:pt x="1485391" y="505457"/>
                    <a:pt x="1474621" y="253454"/>
                    <a:pt x="1487943" y="253454"/>
                  </a:cubicBezTo>
                  <a:close/>
                  <a:moveTo>
                    <a:pt x="1482194" y="1039760"/>
                  </a:moveTo>
                  <a:cubicBezTo>
                    <a:pt x="1482222" y="1044219"/>
                    <a:pt x="1303506" y="1043896"/>
                    <a:pt x="1260650" y="1043307"/>
                  </a:cubicBezTo>
                  <a:cubicBezTo>
                    <a:pt x="1256289" y="792987"/>
                    <a:pt x="1257004" y="860617"/>
                    <a:pt x="1255630" y="787855"/>
                  </a:cubicBezTo>
                  <a:cubicBezTo>
                    <a:pt x="1359264" y="789468"/>
                    <a:pt x="1396342" y="786832"/>
                    <a:pt x="1479249" y="786720"/>
                  </a:cubicBezTo>
                  <a:cubicBezTo>
                    <a:pt x="1479249" y="787729"/>
                    <a:pt x="1482053" y="1004347"/>
                    <a:pt x="1482194" y="1039760"/>
                  </a:cubicBezTo>
                  <a:close/>
                  <a:moveTo>
                    <a:pt x="1479052" y="773696"/>
                  </a:moveTo>
                  <a:cubicBezTo>
                    <a:pt x="1223179" y="774074"/>
                    <a:pt x="1255531" y="785430"/>
                    <a:pt x="1255027" y="752722"/>
                  </a:cubicBezTo>
                  <a:cubicBezTo>
                    <a:pt x="1253779" y="672446"/>
                    <a:pt x="1253736" y="655524"/>
                    <a:pt x="1252250" y="561382"/>
                  </a:cubicBezTo>
                  <a:cubicBezTo>
                    <a:pt x="1251409" y="505976"/>
                    <a:pt x="1212577" y="518580"/>
                    <a:pt x="1474916" y="518482"/>
                  </a:cubicBezTo>
                  <a:cubicBezTo>
                    <a:pt x="1475617" y="550292"/>
                    <a:pt x="1479038" y="772644"/>
                    <a:pt x="1479052" y="773696"/>
                  </a:cubicBezTo>
                  <a:close/>
                  <a:moveTo>
                    <a:pt x="1470288" y="253412"/>
                  </a:moveTo>
                  <a:cubicBezTo>
                    <a:pt x="1471101" y="425139"/>
                    <a:pt x="1472938" y="439187"/>
                    <a:pt x="1474593" y="505472"/>
                  </a:cubicBezTo>
                  <a:cubicBezTo>
                    <a:pt x="1313505" y="505542"/>
                    <a:pt x="1281643" y="505696"/>
                    <a:pt x="1251395" y="506439"/>
                  </a:cubicBezTo>
                  <a:cubicBezTo>
                    <a:pt x="1248323" y="305481"/>
                    <a:pt x="1249053" y="346573"/>
                    <a:pt x="1246879" y="251744"/>
                  </a:cubicBezTo>
                  <a:cubicBezTo>
                    <a:pt x="1356094" y="248800"/>
                    <a:pt x="1398852" y="253048"/>
                    <a:pt x="1470288" y="253412"/>
                  </a:cubicBezTo>
                  <a:close/>
                  <a:moveTo>
                    <a:pt x="1245533" y="848617"/>
                  </a:moveTo>
                  <a:cubicBezTo>
                    <a:pt x="1251409" y="1073632"/>
                    <a:pt x="1253624" y="1043209"/>
                    <a:pt x="1235772" y="1042901"/>
                  </a:cubicBezTo>
                  <a:cubicBezTo>
                    <a:pt x="1027256" y="1038989"/>
                    <a:pt x="1026667" y="1046322"/>
                    <a:pt x="1026555" y="1039648"/>
                  </a:cubicBezTo>
                  <a:cubicBezTo>
                    <a:pt x="1021591" y="742446"/>
                    <a:pt x="1004510" y="787126"/>
                    <a:pt x="1067532" y="786874"/>
                  </a:cubicBezTo>
                  <a:cubicBezTo>
                    <a:pt x="1144760" y="786566"/>
                    <a:pt x="1180926" y="786467"/>
                    <a:pt x="1235562" y="787491"/>
                  </a:cubicBezTo>
                  <a:cubicBezTo>
                    <a:pt x="1247145" y="787715"/>
                    <a:pt x="1243696" y="778126"/>
                    <a:pt x="1245533" y="848617"/>
                  </a:cubicBezTo>
                  <a:close/>
                  <a:moveTo>
                    <a:pt x="1240765" y="561606"/>
                  </a:moveTo>
                  <a:cubicBezTo>
                    <a:pt x="1244495" y="800109"/>
                    <a:pt x="1246837" y="774663"/>
                    <a:pt x="1235772" y="774453"/>
                  </a:cubicBezTo>
                  <a:cubicBezTo>
                    <a:pt x="990361" y="769840"/>
                    <a:pt x="1020862" y="786145"/>
                    <a:pt x="1020343" y="752750"/>
                  </a:cubicBezTo>
                  <a:cubicBezTo>
                    <a:pt x="1018856" y="657865"/>
                    <a:pt x="1021128" y="658146"/>
                    <a:pt x="1019614" y="561354"/>
                  </a:cubicBezTo>
                  <a:cubicBezTo>
                    <a:pt x="1018660" y="500999"/>
                    <a:pt x="985018" y="526753"/>
                    <a:pt x="1235814" y="519898"/>
                  </a:cubicBezTo>
                  <a:cubicBezTo>
                    <a:pt x="1241887" y="519730"/>
                    <a:pt x="1240036" y="513505"/>
                    <a:pt x="1240765" y="561606"/>
                  </a:cubicBezTo>
                  <a:close/>
                  <a:moveTo>
                    <a:pt x="1235394" y="252066"/>
                  </a:moveTo>
                  <a:cubicBezTo>
                    <a:pt x="1241802" y="535095"/>
                    <a:pt x="1241242" y="506705"/>
                    <a:pt x="1235520" y="506845"/>
                  </a:cubicBezTo>
                  <a:cubicBezTo>
                    <a:pt x="1180183" y="508444"/>
                    <a:pt x="1170479" y="507869"/>
                    <a:pt x="1067490" y="508149"/>
                  </a:cubicBezTo>
                  <a:cubicBezTo>
                    <a:pt x="1002912" y="508318"/>
                    <a:pt x="1021128" y="550699"/>
                    <a:pt x="1013934" y="274315"/>
                  </a:cubicBezTo>
                  <a:cubicBezTo>
                    <a:pt x="1012967" y="236000"/>
                    <a:pt x="986616" y="259202"/>
                    <a:pt x="1235394" y="252066"/>
                  </a:cubicBezTo>
                  <a:close/>
                  <a:moveTo>
                    <a:pt x="1015084" y="1039901"/>
                  </a:moveTo>
                  <a:cubicBezTo>
                    <a:pt x="1015168" y="1045144"/>
                    <a:pt x="792433" y="1041387"/>
                    <a:pt x="792362" y="1039480"/>
                  </a:cubicBezTo>
                  <a:cubicBezTo>
                    <a:pt x="781719" y="744843"/>
                    <a:pt x="785295" y="786397"/>
                    <a:pt x="815249" y="786397"/>
                  </a:cubicBezTo>
                  <a:cubicBezTo>
                    <a:pt x="895505" y="786397"/>
                    <a:pt x="897679" y="787042"/>
                    <a:pt x="983433" y="787042"/>
                  </a:cubicBezTo>
                  <a:cubicBezTo>
                    <a:pt x="1017384" y="787042"/>
                    <a:pt x="1009867" y="746091"/>
                    <a:pt x="1015084" y="1039901"/>
                  </a:cubicBezTo>
                  <a:close/>
                  <a:moveTo>
                    <a:pt x="1008142" y="561578"/>
                  </a:moveTo>
                  <a:cubicBezTo>
                    <a:pt x="1012027" y="808857"/>
                    <a:pt x="1015084" y="774032"/>
                    <a:pt x="983433" y="774032"/>
                  </a:cubicBezTo>
                  <a:cubicBezTo>
                    <a:pt x="757444" y="774032"/>
                    <a:pt x="788310" y="779121"/>
                    <a:pt x="787903" y="752722"/>
                  </a:cubicBezTo>
                  <a:cubicBezTo>
                    <a:pt x="783654" y="481498"/>
                    <a:pt x="772281" y="520346"/>
                    <a:pt x="815249" y="520346"/>
                  </a:cubicBezTo>
                  <a:cubicBezTo>
                    <a:pt x="1044590" y="520346"/>
                    <a:pt x="1007371" y="512061"/>
                    <a:pt x="1008142" y="561578"/>
                  </a:cubicBezTo>
                  <a:close/>
                  <a:moveTo>
                    <a:pt x="815249" y="252235"/>
                  </a:moveTo>
                  <a:cubicBezTo>
                    <a:pt x="987247" y="252277"/>
                    <a:pt x="987710" y="252277"/>
                    <a:pt x="1001888" y="252305"/>
                  </a:cubicBezTo>
                  <a:cubicBezTo>
                    <a:pt x="1003234" y="308229"/>
                    <a:pt x="1007175" y="507182"/>
                    <a:pt x="1007203" y="508289"/>
                  </a:cubicBezTo>
                  <a:cubicBezTo>
                    <a:pt x="934785" y="508360"/>
                    <a:pt x="1000584" y="508360"/>
                    <a:pt x="783079" y="507266"/>
                  </a:cubicBezTo>
                  <a:cubicBezTo>
                    <a:pt x="778325" y="205984"/>
                    <a:pt x="768845" y="252235"/>
                    <a:pt x="815249" y="252235"/>
                  </a:cubicBezTo>
                  <a:close/>
                  <a:moveTo>
                    <a:pt x="777385" y="848504"/>
                  </a:moveTo>
                  <a:cubicBezTo>
                    <a:pt x="777722" y="913542"/>
                    <a:pt x="778535" y="975775"/>
                    <a:pt x="780849" y="1039985"/>
                  </a:cubicBezTo>
                  <a:cubicBezTo>
                    <a:pt x="780905" y="1041485"/>
                    <a:pt x="558730" y="1050247"/>
                    <a:pt x="558730" y="1040041"/>
                  </a:cubicBezTo>
                  <a:cubicBezTo>
                    <a:pt x="558730" y="765648"/>
                    <a:pt x="545731" y="787547"/>
                    <a:pt x="562994" y="787659"/>
                  </a:cubicBezTo>
                  <a:cubicBezTo>
                    <a:pt x="819919" y="789412"/>
                    <a:pt x="776951" y="764835"/>
                    <a:pt x="777385" y="848504"/>
                  </a:cubicBezTo>
                  <a:close/>
                  <a:moveTo>
                    <a:pt x="772449" y="561634"/>
                  </a:moveTo>
                  <a:cubicBezTo>
                    <a:pt x="776362" y="812530"/>
                    <a:pt x="790974" y="773009"/>
                    <a:pt x="731094" y="774144"/>
                  </a:cubicBezTo>
                  <a:cubicBezTo>
                    <a:pt x="521891" y="777803"/>
                    <a:pt x="553963" y="779191"/>
                    <a:pt x="553556" y="752750"/>
                  </a:cubicBezTo>
                  <a:cubicBezTo>
                    <a:pt x="549461" y="491143"/>
                    <a:pt x="547119" y="520066"/>
                    <a:pt x="563120" y="519814"/>
                  </a:cubicBezTo>
                  <a:cubicBezTo>
                    <a:pt x="814646" y="515748"/>
                    <a:pt x="771692" y="513673"/>
                    <a:pt x="772449" y="561634"/>
                  </a:cubicBezTo>
                  <a:close/>
                  <a:moveTo>
                    <a:pt x="563064" y="251646"/>
                  </a:moveTo>
                  <a:cubicBezTo>
                    <a:pt x="799641" y="250216"/>
                    <a:pt x="767260" y="245000"/>
                    <a:pt x="767835" y="276671"/>
                  </a:cubicBezTo>
                  <a:cubicBezTo>
                    <a:pt x="769027" y="341722"/>
                    <a:pt x="769728" y="389165"/>
                    <a:pt x="771594" y="507182"/>
                  </a:cubicBezTo>
                  <a:cubicBezTo>
                    <a:pt x="717940" y="506775"/>
                    <a:pt x="675028" y="505093"/>
                    <a:pt x="550667" y="506986"/>
                  </a:cubicBezTo>
                  <a:cubicBezTo>
                    <a:pt x="547189" y="216681"/>
                    <a:pt x="537695" y="251786"/>
                    <a:pt x="563064" y="251646"/>
                  </a:cubicBezTo>
                  <a:close/>
                  <a:moveTo>
                    <a:pt x="547245" y="1040041"/>
                  </a:moveTo>
                  <a:cubicBezTo>
                    <a:pt x="547245" y="1046392"/>
                    <a:pt x="566626" y="1043672"/>
                    <a:pt x="325099" y="1043448"/>
                  </a:cubicBezTo>
                  <a:cubicBezTo>
                    <a:pt x="325435" y="928122"/>
                    <a:pt x="322322" y="853187"/>
                    <a:pt x="321060" y="787785"/>
                  </a:cubicBezTo>
                  <a:cubicBezTo>
                    <a:pt x="391051" y="787757"/>
                    <a:pt x="457691" y="787070"/>
                    <a:pt x="542702" y="787547"/>
                  </a:cubicBezTo>
                  <a:cubicBezTo>
                    <a:pt x="544048" y="855122"/>
                    <a:pt x="547245" y="917818"/>
                    <a:pt x="547245" y="1040041"/>
                  </a:cubicBezTo>
                  <a:close/>
                  <a:moveTo>
                    <a:pt x="542071" y="752974"/>
                  </a:moveTo>
                  <a:cubicBezTo>
                    <a:pt x="542519" y="781266"/>
                    <a:pt x="578812" y="774635"/>
                    <a:pt x="320793" y="774761"/>
                  </a:cubicBezTo>
                  <a:cubicBezTo>
                    <a:pt x="318003" y="617166"/>
                    <a:pt x="316951" y="598576"/>
                    <a:pt x="316137" y="520388"/>
                  </a:cubicBezTo>
                  <a:cubicBezTo>
                    <a:pt x="474702" y="520501"/>
                    <a:pt x="500827" y="520655"/>
                    <a:pt x="539336" y="520164"/>
                  </a:cubicBezTo>
                  <a:cubicBezTo>
                    <a:pt x="541299" y="666277"/>
                    <a:pt x="541061" y="688260"/>
                    <a:pt x="542071" y="752974"/>
                  </a:cubicBezTo>
                  <a:close/>
                  <a:moveTo>
                    <a:pt x="534273" y="251786"/>
                  </a:moveTo>
                  <a:cubicBezTo>
                    <a:pt x="538368" y="380374"/>
                    <a:pt x="537106" y="341372"/>
                    <a:pt x="539168" y="507154"/>
                  </a:cubicBezTo>
                  <a:cubicBezTo>
                    <a:pt x="504992" y="507574"/>
                    <a:pt x="492105" y="507490"/>
                    <a:pt x="316025" y="507378"/>
                  </a:cubicBezTo>
                  <a:cubicBezTo>
                    <a:pt x="315380" y="427396"/>
                    <a:pt x="316769" y="448678"/>
                    <a:pt x="312758" y="253174"/>
                  </a:cubicBezTo>
                  <a:cubicBezTo>
                    <a:pt x="384446" y="253132"/>
                    <a:pt x="327020" y="252627"/>
                    <a:pt x="534273" y="251786"/>
                  </a:cubicBezTo>
                  <a:close/>
                  <a:moveTo>
                    <a:pt x="142737" y="251912"/>
                  </a:moveTo>
                  <a:cubicBezTo>
                    <a:pt x="225195" y="251912"/>
                    <a:pt x="224718" y="253062"/>
                    <a:pt x="301259" y="253146"/>
                  </a:cubicBezTo>
                  <a:cubicBezTo>
                    <a:pt x="305381" y="455127"/>
                    <a:pt x="303881" y="429569"/>
                    <a:pt x="304540" y="507350"/>
                  </a:cubicBezTo>
                  <a:cubicBezTo>
                    <a:pt x="146565" y="507238"/>
                    <a:pt x="121673" y="507140"/>
                    <a:pt x="82954" y="507434"/>
                  </a:cubicBezTo>
                  <a:cubicBezTo>
                    <a:pt x="79883" y="199142"/>
                    <a:pt x="58161" y="251912"/>
                    <a:pt x="142737" y="251912"/>
                  </a:cubicBezTo>
                  <a:close/>
                  <a:moveTo>
                    <a:pt x="142737" y="520262"/>
                  </a:moveTo>
                  <a:cubicBezTo>
                    <a:pt x="335602" y="520388"/>
                    <a:pt x="304344" y="506607"/>
                    <a:pt x="305199" y="561634"/>
                  </a:cubicBezTo>
                  <a:cubicBezTo>
                    <a:pt x="306714" y="658973"/>
                    <a:pt x="307443" y="657332"/>
                    <a:pt x="308943" y="752946"/>
                  </a:cubicBezTo>
                  <a:cubicBezTo>
                    <a:pt x="309434" y="784308"/>
                    <a:pt x="344199" y="774495"/>
                    <a:pt x="86488" y="774368"/>
                  </a:cubicBezTo>
                  <a:cubicBezTo>
                    <a:pt x="81356" y="473465"/>
                    <a:pt x="66715" y="520262"/>
                    <a:pt x="142737" y="520262"/>
                  </a:cubicBezTo>
                  <a:close/>
                  <a:moveTo>
                    <a:pt x="90751" y="1039368"/>
                  </a:moveTo>
                  <a:cubicBezTo>
                    <a:pt x="89812" y="740343"/>
                    <a:pt x="64626" y="787379"/>
                    <a:pt x="142737" y="787421"/>
                  </a:cubicBezTo>
                  <a:cubicBezTo>
                    <a:pt x="215813" y="787421"/>
                    <a:pt x="227579" y="787785"/>
                    <a:pt x="309546" y="787785"/>
                  </a:cubicBezTo>
                  <a:cubicBezTo>
                    <a:pt x="311019" y="865104"/>
                    <a:pt x="313922" y="924673"/>
                    <a:pt x="313571" y="1043448"/>
                  </a:cubicBezTo>
                  <a:cubicBezTo>
                    <a:pt x="312169" y="1043448"/>
                    <a:pt x="90765" y="1043448"/>
                    <a:pt x="90751" y="1039368"/>
                  </a:cubicBezTo>
                  <a:close/>
                  <a:moveTo>
                    <a:pt x="93304" y="1230904"/>
                  </a:moveTo>
                  <a:cubicBezTo>
                    <a:pt x="92322" y="1178737"/>
                    <a:pt x="91046" y="1107966"/>
                    <a:pt x="90822" y="1055673"/>
                  </a:cubicBezTo>
                  <a:cubicBezTo>
                    <a:pt x="218730" y="1055154"/>
                    <a:pt x="207764" y="1056458"/>
                    <a:pt x="313557" y="1056458"/>
                  </a:cubicBezTo>
                  <a:cubicBezTo>
                    <a:pt x="313221" y="1324570"/>
                    <a:pt x="323893" y="1309821"/>
                    <a:pt x="310823" y="1309821"/>
                  </a:cubicBezTo>
                  <a:cubicBezTo>
                    <a:pt x="49172" y="1309821"/>
                    <a:pt x="95155" y="1330374"/>
                    <a:pt x="93304" y="1230904"/>
                  </a:cubicBezTo>
                  <a:close/>
                  <a:moveTo>
                    <a:pt x="94944" y="1326547"/>
                  </a:moveTo>
                  <a:cubicBezTo>
                    <a:pt x="94860" y="1321485"/>
                    <a:pt x="317344" y="1321219"/>
                    <a:pt x="317428" y="1326771"/>
                  </a:cubicBezTo>
                  <a:cubicBezTo>
                    <a:pt x="321831" y="1607599"/>
                    <a:pt x="330385" y="1577190"/>
                    <a:pt x="310809" y="1577190"/>
                  </a:cubicBezTo>
                  <a:cubicBezTo>
                    <a:pt x="156999" y="1577162"/>
                    <a:pt x="129681" y="1577064"/>
                    <a:pt x="99544" y="1577344"/>
                  </a:cubicBezTo>
                  <a:cubicBezTo>
                    <a:pt x="98773" y="1546627"/>
                    <a:pt x="95071" y="1334482"/>
                    <a:pt x="94944" y="1326547"/>
                  </a:cubicBezTo>
                  <a:close/>
                  <a:moveTo>
                    <a:pt x="104200" y="1804645"/>
                  </a:moveTo>
                  <a:cubicBezTo>
                    <a:pt x="101031" y="1551253"/>
                    <a:pt x="87063" y="1590186"/>
                    <a:pt x="142737" y="1590186"/>
                  </a:cubicBezTo>
                  <a:cubicBezTo>
                    <a:pt x="154390" y="1590186"/>
                    <a:pt x="313024" y="1590214"/>
                    <a:pt x="322925" y="1590228"/>
                  </a:cubicBezTo>
                  <a:cubicBezTo>
                    <a:pt x="323724" y="1657494"/>
                    <a:pt x="323191" y="1624338"/>
                    <a:pt x="326515" y="1847138"/>
                  </a:cubicBezTo>
                  <a:cubicBezTo>
                    <a:pt x="63798" y="1847334"/>
                    <a:pt x="104845" y="1855536"/>
                    <a:pt x="104200" y="1804645"/>
                  </a:cubicBezTo>
                  <a:close/>
                  <a:moveTo>
                    <a:pt x="108575" y="2091515"/>
                  </a:moveTo>
                  <a:cubicBezTo>
                    <a:pt x="105925" y="1925045"/>
                    <a:pt x="105392" y="1893123"/>
                    <a:pt x="104915" y="1858620"/>
                  </a:cubicBezTo>
                  <a:cubicBezTo>
                    <a:pt x="192674" y="1857695"/>
                    <a:pt x="226429" y="1860233"/>
                    <a:pt x="326725" y="1860163"/>
                  </a:cubicBezTo>
                  <a:cubicBezTo>
                    <a:pt x="329207" y="2022861"/>
                    <a:pt x="326978" y="2004257"/>
                    <a:pt x="329193" y="2115573"/>
                  </a:cubicBezTo>
                  <a:cubicBezTo>
                    <a:pt x="70684" y="2116414"/>
                    <a:pt x="108982" y="2117802"/>
                    <a:pt x="108575" y="2091515"/>
                  </a:cubicBezTo>
                  <a:close/>
                  <a:moveTo>
                    <a:pt x="112572" y="2378441"/>
                  </a:moveTo>
                  <a:cubicBezTo>
                    <a:pt x="106177" y="2085599"/>
                    <a:pt x="99516" y="2126858"/>
                    <a:pt x="142751" y="2126858"/>
                  </a:cubicBezTo>
                  <a:cubicBezTo>
                    <a:pt x="225461" y="2126858"/>
                    <a:pt x="227004" y="2128611"/>
                    <a:pt x="310837" y="2128611"/>
                  </a:cubicBezTo>
                  <a:cubicBezTo>
                    <a:pt x="332671" y="2128611"/>
                    <a:pt x="332237" y="2087968"/>
                    <a:pt x="334999" y="2377964"/>
                  </a:cubicBezTo>
                  <a:cubicBezTo>
                    <a:pt x="335055" y="2384343"/>
                    <a:pt x="339403" y="2382689"/>
                    <a:pt x="310837" y="2382689"/>
                  </a:cubicBezTo>
                  <a:cubicBezTo>
                    <a:pt x="89251" y="2382689"/>
                    <a:pt x="112684" y="2383418"/>
                    <a:pt x="112572" y="2378441"/>
                  </a:cubicBezTo>
                  <a:close/>
                  <a:moveTo>
                    <a:pt x="112951" y="2395321"/>
                  </a:moveTo>
                  <a:cubicBezTo>
                    <a:pt x="147364" y="2395293"/>
                    <a:pt x="334102" y="2395741"/>
                    <a:pt x="335153" y="2395741"/>
                  </a:cubicBezTo>
                  <a:cubicBezTo>
                    <a:pt x="338126" y="2691023"/>
                    <a:pt x="352262" y="2650829"/>
                    <a:pt x="310823" y="2650829"/>
                  </a:cubicBezTo>
                  <a:cubicBezTo>
                    <a:pt x="143648" y="2650801"/>
                    <a:pt x="134365" y="2650815"/>
                    <a:pt x="115573" y="2650773"/>
                  </a:cubicBezTo>
                  <a:cubicBezTo>
                    <a:pt x="114255" y="2555411"/>
                    <a:pt x="116372" y="2551682"/>
                    <a:pt x="112951" y="2395321"/>
                  </a:cubicBezTo>
                  <a:close/>
                  <a:moveTo>
                    <a:pt x="121407" y="2919081"/>
                  </a:moveTo>
                  <a:cubicBezTo>
                    <a:pt x="116330" y="2669910"/>
                    <a:pt x="116793" y="2737176"/>
                    <a:pt x="115755" y="2663783"/>
                  </a:cubicBezTo>
                  <a:cubicBezTo>
                    <a:pt x="356694" y="2664400"/>
                    <a:pt x="339473" y="2662409"/>
                    <a:pt x="339515" y="2665648"/>
                  </a:cubicBezTo>
                  <a:cubicBezTo>
                    <a:pt x="344044" y="2955462"/>
                    <a:pt x="356455" y="2917455"/>
                    <a:pt x="310809" y="2917455"/>
                  </a:cubicBezTo>
                  <a:cubicBezTo>
                    <a:pt x="219501" y="2917469"/>
                    <a:pt x="218548" y="2919530"/>
                    <a:pt x="121407" y="2919081"/>
                  </a:cubicBezTo>
                  <a:close/>
                  <a:moveTo>
                    <a:pt x="121687" y="2932105"/>
                  </a:moveTo>
                  <a:cubicBezTo>
                    <a:pt x="198270" y="2932442"/>
                    <a:pt x="209545" y="2930843"/>
                    <a:pt x="343666" y="2930437"/>
                  </a:cubicBezTo>
                  <a:cubicBezTo>
                    <a:pt x="348434" y="3234579"/>
                    <a:pt x="359554" y="3185580"/>
                    <a:pt x="310823" y="3185580"/>
                  </a:cubicBezTo>
                  <a:cubicBezTo>
                    <a:pt x="226752" y="3185580"/>
                    <a:pt x="226667" y="3187165"/>
                    <a:pt x="142737" y="3187165"/>
                  </a:cubicBezTo>
                  <a:cubicBezTo>
                    <a:pt x="117396" y="3187165"/>
                    <a:pt x="127802" y="3219915"/>
                    <a:pt x="121687" y="2932105"/>
                  </a:cubicBezTo>
                  <a:close/>
                  <a:moveTo>
                    <a:pt x="127493" y="3430798"/>
                  </a:moveTo>
                  <a:cubicBezTo>
                    <a:pt x="123314" y="3163009"/>
                    <a:pt x="123272" y="3200175"/>
                    <a:pt x="142737" y="3200175"/>
                  </a:cubicBezTo>
                  <a:cubicBezTo>
                    <a:pt x="383044" y="3200175"/>
                    <a:pt x="348223" y="3183057"/>
                    <a:pt x="349135" y="3239654"/>
                  </a:cubicBezTo>
                  <a:cubicBezTo>
                    <a:pt x="350593" y="3333011"/>
                    <a:pt x="348812" y="3335507"/>
                    <a:pt x="350313" y="3430995"/>
                  </a:cubicBezTo>
                  <a:cubicBezTo>
                    <a:pt x="350748" y="3458431"/>
                    <a:pt x="358601" y="3452613"/>
                    <a:pt x="310837" y="3452613"/>
                  </a:cubicBezTo>
                  <a:cubicBezTo>
                    <a:pt x="98408" y="3452613"/>
                    <a:pt x="127956" y="3460856"/>
                    <a:pt x="127493" y="3430798"/>
                  </a:cubicBezTo>
                  <a:close/>
                  <a:moveTo>
                    <a:pt x="132584" y="3717780"/>
                  </a:moveTo>
                  <a:cubicBezTo>
                    <a:pt x="125572" y="3425597"/>
                    <a:pt x="123468" y="3465973"/>
                    <a:pt x="142737" y="3465973"/>
                  </a:cubicBezTo>
                  <a:cubicBezTo>
                    <a:pt x="393940" y="3465973"/>
                    <a:pt x="350649" y="3449402"/>
                    <a:pt x="351631" y="3526665"/>
                  </a:cubicBezTo>
                  <a:cubicBezTo>
                    <a:pt x="352402" y="3587945"/>
                    <a:pt x="353356" y="3657159"/>
                    <a:pt x="354955" y="3718145"/>
                  </a:cubicBezTo>
                  <a:cubicBezTo>
                    <a:pt x="355053" y="3722070"/>
                    <a:pt x="361658" y="3720921"/>
                    <a:pt x="310837" y="3720921"/>
                  </a:cubicBezTo>
                  <a:cubicBezTo>
                    <a:pt x="117929" y="3720921"/>
                    <a:pt x="132836" y="3728702"/>
                    <a:pt x="132584" y="3717780"/>
                  </a:cubicBezTo>
                  <a:close/>
                  <a:moveTo>
                    <a:pt x="138011" y="3990196"/>
                  </a:moveTo>
                  <a:cubicBezTo>
                    <a:pt x="133341" y="3706719"/>
                    <a:pt x="127647" y="3736258"/>
                    <a:pt x="142737" y="3736258"/>
                  </a:cubicBezTo>
                  <a:cubicBezTo>
                    <a:pt x="397642" y="3736258"/>
                    <a:pt x="355235" y="3706537"/>
                    <a:pt x="356918" y="3813703"/>
                  </a:cubicBezTo>
                  <a:cubicBezTo>
                    <a:pt x="358404" y="3908812"/>
                    <a:pt x="359456" y="3907256"/>
                    <a:pt x="360887" y="3990393"/>
                  </a:cubicBezTo>
                  <a:cubicBezTo>
                    <a:pt x="333653" y="3990281"/>
                    <a:pt x="151123" y="3990196"/>
                    <a:pt x="138011" y="3990196"/>
                  </a:cubicBezTo>
                  <a:close/>
                  <a:moveTo>
                    <a:pt x="142737" y="4003207"/>
                  </a:moveTo>
                  <a:cubicBezTo>
                    <a:pt x="340300" y="4003333"/>
                    <a:pt x="337579" y="4003319"/>
                    <a:pt x="361111" y="4003431"/>
                  </a:cubicBezTo>
                  <a:cubicBezTo>
                    <a:pt x="363046" y="4138608"/>
                    <a:pt x="362429" y="4132496"/>
                    <a:pt x="364631" y="4257032"/>
                  </a:cubicBezTo>
                  <a:cubicBezTo>
                    <a:pt x="308453" y="4256373"/>
                    <a:pt x="226934" y="4257102"/>
                    <a:pt x="142568" y="4257102"/>
                  </a:cubicBezTo>
                  <a:cubicBezTo>
                    <a:pt x="141278" y="3983481"/>
                    <a:pt x="132485" y="4003207"/>
                    <a:pt x="142737" y="4003207"/>
                  </a:cubicBezTo>
                  <a:close/>
                  <a:moveTo>
                    <a:pt x="142737" y="4270099"/>
                  </a:moveTo>
                  <a:cubicBezTo>
                    <a:pt x="399493" y="4270099"/>
                    <a:pt x="364701" y="4261392"/>
                    <a:pt x="365276" y="4292222"/>
                  </a:cubicBezTo>
                  <a:cubicBezTo>
                    <a:pt x="370535" y="4571381"/>
                    <a:pt x="380576" y="4525873"/>
                    <a:pt x="310823" y="4525873"/>
                  </a:cubicBezTo>
                  <a:cubicBezTo>
                    <a:pt x="229907" y="4525873"/>
                    <a:pt x="227355" y="4524205"/>
                    <a:pt x="146579" y="4524149"/>
                  </a:cubicBezTo>
                  <a:cubicBezTo>
                    <a:pt x="140170" y="4250808"/>
                    <a:pt x="143732" y="4270099"/>
                    <a:pt x="142737" y="4270099"/>
                  </a:cubicBezTo>
                  <a:close/>
                  <a:moveTo>
                    <a:pt x="149005" y="4770530"/>
                  </a:moveTo>
                  <a:cubicBezTo>
                    <a:pt x="147547" y="4677426"/>
                    <a:pt x="149131" y="4674538"/>
                    <a:pt x="147631" y="4579078"/>
                  </a:cubicBezTo>
                  <a:cubicBezTo>
                    <a:pt x="146747" y="4521640"/>
                    <a:pt x="109487" y="4537874"/>
                    <a:pt x="367590" y="4539010"/>
                  </a:cubicBezTo>
                  <a:cubicBezTo>
                    <a:pt x="368754" y="4670556"/>
                    <a:pt x="372105" y="4671131"/>
                    <a:pt x="373522" y="4792892"/>
                  </a:cubicBezTo>
                  <a:cubicBezTo>
                    <a:pt x="120467" y="4788349"/>
                    <a:pt x="149608" y="4809084"/>
                    <a:pt x="149005" y="4770530"/>
                  </a:cubicBezTo>
                  <a:close/>
                  <a:moveTo>
                    <a:pt x="153324" y="5057400"/>
                  </a:moveTo>
                  <a:cubicBezTo>
                    <a:pt x="151894" y="4988999"/>
                    <a:pt x="151024" y="4938009"/>
                    <a:pt x="150281" y="4866200"/>
                  </a:cubicBezTo>
                  <a:cubicBezTo>
                    <a:pt x="149496" y="4790677"/>
                    <a:pt x="133930" y="4807935"/>
                    <a:pt x="226878" y="4806182"/>
                  </a:cubicBezTo>
                  <a:cubicBezTo>
                    <a:pt x="287319" y="4805117"/>
                    <a:pt x="338168" y="4805271"/>
                    <a:pt x="373662" y="4805930"/>
                  </a:cubicBezTo>
                  <a:cubicBezTo>
                    <a:pt x="374293" y="4878720"/>
                    <a:pt x="371937" y="4914316"/>
                    <a:pt x="376551" y="5061901"/>
                  </a:cubicBezTo>
                  <a:cubicBezTo>
                    <a:pt x="133411" y="5061901"/>
                    <a:pt x="153380" y="5059854"/>
                    <a:pt x="153324" y="5057400"/>
                  </a:cubicBezTo>
                  <a:close/>
                  <a:moveTo>
                    <a:pt x="153661" y="5073144"/>
                  </a:moveTo>
                  <a:cubicBezTo>
                    <a:pt x="228462" y="5073299"/>
                    <a:pt x="205408" y="5074911"/>
                    <a:pt x="376958" y="5074911"/>
                  </a:cubicBezTo>
                  <a:cubicBezTo>
                    <a:pt x="380716" y="5197373"/>
                    <a:pt x="378570" y="5244955"/>
                    <a:pt x="379664" y="5328344"/>
                  </a:cubicBezTo>
                  <a:cubicBezTo>
                    <a:pt x="155666" y="5329255"/>
                    <a:pt x="231099" y="5329718"/>
                    <a:pt x="158667" y="5329900"/>
                  </a:cubicBezTo>
                  <a:cubicBezTo>
                    <a:pt x="158653" y="5328470"/>
                    <a:pt x="153689" y="5074224"/>
                    <a:pt x="153661" y="5073144"/>
                  </a:cubicBezTo>
                  <a:close/>
                  <a:moveTo>
                    <a:pt x="158906" y="5344523"/>
                  </a:moveTo>
                  <a:cubicBezTo>
                    <a:pt x="158878" y="5342714"/>
                    <a:pt x="139778" y="5342434"/>
                    <a:pt x="379846" y="5341369"/>
                  </a:cubicBezTo>
                  <a:cubicBezTo>
                    <a:pt x="381361" y="5439576"/>
                    <a:pt x="383801" y="5443810"/>
                    <a:pt x="385652" y="5597914"/>
                  </a:cubicBezTo>
                  <a:cubicBezTo>
                    <a:pt x="287249" y="5597564"/>
                    <a:pt x="233581" y="5598026"/>
                    <a:pt x="162748" y="5598083"/>
                  </a:cubicBezTo>
                  <a:cubicBezTo>
                    <a:pt x="160981" y="5515030"/>
                    <a:pt x="160238" y="5427730"/>
                    <a:pt x="158906" y="5344523"/>
                  </a:cubicBezTo>
                  <a:close/>
                  <a:moveTo>
                    <a:pt x="166422" y="5823196"/>
                  </a:moveTo>
                  <a:cubicBezTo>
                    <a:pt x="165371" y="5567814"/>
                    <a:pt x="143312" y="5611303"/>
                    <a:pt x="226794" y="5610966"/>
                  </a:cubicBezTo>
                  <a:cubicBezTo>
                    <a:pt x="283841" y="5610812"/>
                    <a:pt x="321761" y="5610756"/>
                    <a:pt x="385806" y="5610938"/>
                  </a:cubicBezTo>
                  <a:cubicBezTo>
                    <a:pt x="388863" y="5886789"/>
                    <a:pt x="385848" y="5550822"/>
                    <a:pt x="388162" y="5865984"/>
                  </a:cubicBezTo>
                  <a:cubicBezTo>
                    <a:pt x="122445" y="5867372"/>
                    <a:pt x="166633" y="5872573"/>
                    <a:pt x="166422" y="5823196"/>
                  </a:cubicBezTo>
                  <a:close/>
                  <a:moveTo>
                    <a:pt x="170587" y="6110234"/>
                  </a:moveTo>
                  <a:cubicBezTo>
                    <a:pt x="166198" y="5830192"/>
                    <a:pt x="149258" y="5876064"/>
                    <a:pt x="226639" y="5878083"/>
                  </a:cubicBezTo>
                  <a:cubicBezTo>
                    <a:pt x="274361" y="5879386"/>
                    <a:pt x="314637" y="5879386"/>
                    <a:pt x="388275" y="5879022"/>
                  </a:cubicBezTo>
                  <a:cubicBezTo>
                    <a:pt x="389635" y="6016877"/>
                    <a:pt x="392916" y="6008774"/>
                    <a:pt x="394375" y="6132147"/>
                  </a:cubicBezTo>
                  <a:cubicBezTo>
                    <a:pt x="137856" y="6129034"/>
                    <a:pt x="171176" y="6146265"/>
                    <a:pt x="170587" y="6110234"/>
                  </a:cubicBezTo>
                  <a:close/>
                  <a:moveTo>
                    <a:pt x="174626" y="6402081"/>
                  </a:moveTo>
                  <a:cubicBezTo>
                    <a:pt x="174388" y="6331871"/>
                    <a:pt x="174486" y="6347447"/>
                    <a:pt x="171190" y="6146447"/>
                  </a:cubicBezTo>
                  <a:cubicBezTo>
                    <a:pt x="239176" y="6146026"/>
                    <a:pt x="257786" y="6143531"/>
                    <a:pt x="394515" y="6145199"/>
                  </a:cubicBezTo>
                  <a:cubicBezTo>
                    <a:pt x="395132" y="6215269"/>
                    <a:pt x="396114" y="6373145"/>
                    <a:pt x="396492" y="6402096"/>
                  </a:cubicBezTo>
                  <a:lnTo>
                    <a:pt x="174626" y="6402081"/>
                  </a:lnTo>
                  <a:close/>
                  <a:moveTo>
                    <a:pt x="394908" y="5341298"/>
                  </a:moveTo>
                  <a:cubicBezTo>
                    <a:pt x="631723" y="5340331"/>
                    <a:pt x="613478" y="5343205"/>
                    <a:pt x="613506" y="5344775"/>
                  </a:cubicBezTo>
                  <a:cubicBezTo>
                    <a:pt x="618078" y="5636959"/>
                    <a:pt x="643727" y="5596624"/>
                    <a:pt x="562994" y="5597605"/>
                  </a:cubicBezTo>
                  <a:cubicBezTo>
                    <a:pt x="508386" y="5598195"/>
                    <a:pt x="475473" y="5598180"/>
                    <a:pt x="397165" y="5597956"/>
                  </a:cubicBezTo>
                  <a:cubicBezTo>
                    <a:pt x="393758" y="5321152"/>
                    <a:pt x="386732" y="5341340"/>
                    <a:pt x="394908" y="5341298"/>
                  </a:cubicBezTo>
                  <a:close/>
                  <a:moveTo>
                    <a:pt x="399549" y="5823224"/>
                  </a:moveTo>
                  <a:cubicBezTo>
                    <a:pt x="399549" y="5566902"/>
                    <a:pt x="372652" y="5611107"/>
                    <a:pt x="478937" y="5611107"/>
                  </a:cubicBezTo>
                  <a:cubicBezTo>
                    <a:pt x="558170" y="5611107"/>
                    <a:pt x="555028" y="5610406"/>
                    <a:pt x="619424" y="5610181"/>
                  </a:cubicBezTo>
                  <a:cubicBezTo>
                    <a:pt x="619144" y="5769837"/>
                    <a:pt x="621570" y="5793390"/>
                    <a:pt x="623407" y="5865353"/>
                  </a:cubicBezTo>
                  <a:cubicBezTo>
                    <a:pt x="359947" y="5865633"/>
                    <a:pt x="399549" y="5880228"/>
                    <a:pt x="399549" y="5823224"/>
                  </a:cubicBezTo>
                  <a:close/>
                  <a:moveTo>
                    <a:pt x="405566" y="6110206"/>
                  </a:moveTo>
                  <a:cubicBezTo>
                    <a:pt x="401232" y="5832617"/>
                    <a:pt x="373886" y="5878770"/>
                    <a:pt x="478937" y="5878770"/>
                  </a:cubicBezTo>
                  <a:cubicBezTo>
                    <a:pt x="562713" y="5878770"/>
                    <a:pt x="551172" y="5878476"/>
                    <a:pt x="623716" y="5878391"/>
                  </a:cubicBezTo>
                  <a:cubicBezTo>
                    <a:pt x="626296" y="5992848"/>
                    <a:pt x="623996" y="6007218"/>
                    <a:pt x="626029" y="6132245"/>
                  </a:cubicBezTo>
                  <a:cubicBezTo>
                    <a:pt x="370717" y="6132512"/>
                    <a:pt x="406028" y="6140348"/>
                    <a:pt x="405566" y="6110206"/>
                  </a:cubicBezTo>
                  <a:close/>
                  <a:moveTo>
                    <a:pt x="407992" y="6402109"/>
                  </a:moveTo>
                  <a:cubicBezTo>
                    <a:pt x="407571" y="6370215"/>
                    <a:pt x="406589" y="6211877"/>
                    <a:pt x="406000" y="6145339"/>
                  </a:cubicBezTo>
                  <a:cubicBezTo>
                    <a:pt x="482989" y="6146223"/>
                    <a:pt x="568028" y="6145326"/>
                    <a:pt x="626254" y="6145255"/>
                  </a:cubicBezTo>
                  <a:cubicBezTo>
                    <a:pt x="629732" y="6358859"/>
                    <a:pt x="629311" y="6338040"/>
                    <a:pt x="630769" y="6400133"/>
                  </a:cubicBezTo>
                  <a:cubicBezTo>
                    <a:pt x="551971" y="6400399"/>
                    <a:pt x="586567" y="6402123"/>
                    <a:pt x="407992" y="6402109"/>
                  </a:cubicBezTo>
                  <a:close/>
                  <a:moveTo>
                    <a:pt x="633672" y="5822986"/>
                  </a:moveTo>
                  <a:cubicBezTo>
                    <a:pt x="625693" y="5576786"/>
                    <a:pt x="629437" y="5610139"/>
                    <a:pt x="647149" y="5610139"/>
                  </a:cubicBezTo>
                  <a:cubicBezTo>
                    <a:pt x="885409" y="5610139"/>
                    <a:pt x="852958" y="5604700"/>
                    <a:pt x="853070" y="5631786"/>
                  </a:cubicBezTo>
                  <a:cubicBezTo>
                    <a:pt x="854234" y="5906893"/>
                    <a:pt x="870403" y="5864330"/>
                    <a:pt x="815263" y="5864330"/>
                  </a:cubicBezTo>
                  <a:cubicBezTo>
                    <a:pt x="604629" y="5864330"/>
                    <a:pt x="635523" y="5880466"/>
                    <a:pt x="633672" y="5822986"/>
                  </a:cubicBezTo>
                  <a:close/>
                  <a:moveTo>
                    <a:pt x="637164" y="6110262"/>
                  </a:moveTo>
                  <a:cubicBezTo>
                    <a:pt x="633055" y="5847492"/>
                    <a:pt x="633167" y="5878377"/>
                    <a:pt x="647149" y="5878377"/>
                  </a:cubicBezTo>
                  <a:cubicBezTo>
                    <a:pt x="893725" y="5878377"/>
                    <a:pt x="855861" y="5863628"/>
                    <a:pt x="856730" y="5919090"/>
                  </a:cubicBezTo>
                  <a:cubicBezTo>
                    <a:pt x="860643" y="6170210"/>
                    <a:pt x="878046" y="6133437"/>
                    <a:pt x="815249" y="6133437"/>
                  </a:cubicBezTo>
                  <a:cubicBezTo>
                    <a:pt x="608135" y="6133437"/>
                    <a:pt x="637613" y="6138470"/>
                    <a:pt x="637164" y="6110262"/>
                  </a:cubicBezTo>
                  <a:close/>
                  <a:moveTo>
                    <a:pt x="864640" y="6397693"/>
                  </a:moveTo>
                  <a:cubicBezTo>
                    <a:pt x="864626" y="6405250"/>
                    <a:pt x="883768" y="6400091"/>
                    <a:pt x="647135" y="6400091"/>
                  </a:cubicBezTo>
                  <a:cubicBezTo>
                    <a:pt x="639730" y="6400091"/>
                    <a:pt x="642339" y="6428719"/>
                    <a:pt x="637725" y="6145227"/>
                  </a:cubicBezTo>
                  <a:cubicBezTo>
                    <a:pt x="737629" y="6145171"/>
                    <a:pt x="714658" y="6146629"/>
                    <a:pt x="862087" y="6146405"/>
                  </a:cubicBezTo>
                  <a:cubicBezTo>
                    <a:pt x="862115" y="6148045"/>
                    <a:pt x="864696" y="6350980"/>
                    <a:pt x="864640" y="6397693"/>
                  </a:cubicBezTo>
                  <a:close/>
                  <a:moveTo>
                    <a:pt x="866869" y="5823140"/>
                  </a:moveTo>
                  <a:cubicBezTo>
                    <a:pt x="863756" y="5575623"/>
                    <a:pt x="852579" y="5611317"/>
                    <a:pt x="899418" y="5610686"/>
                  </a:cubicBezTo>
                  <a:cubicBezTo>
                    <a:pt x="1116138" y="5607756"/>
                    <a:pt x="1086814" y="5606606"/>
                    <a:pt x="1087445" y="5631940"/>
                  </a:cubicBezTo>
                  <a:cubicBezTo>
                    <a:pt x="1093966" y="5903136"/>
                    <a:pt x="1093812" y="5865451"/>
                    <a:pt x="1067574" y="5865157"/>
                  </a:cubicBezTo>
                  <a:cubicBezTo>
                    <a:pt x="831390" y="5862605"/>
                    <a:pt x="867543" y="5877803"/>
                    <a:pt x="866869" y="5823140"/>
                  </a:cubicBezTo>
                  <a:close/>
                  <a:moveTo>
                    <a:pt x="873054" y="6110206"/>
                  </a:moveTo>
                  <a:cubicBezTo>
                    <a:pt x="868861" y="5842305"/>
                    <a:pt x="853056" y="5877368"/>
                    <a:pt x="899306" y="5877550"/>
                  </a:cubicBezTo>
                  <a:cubicBezTo>
                    <a:pt x="1126277" y="5878461"/>
                    <a:pt x="1090320" y="5867512"/>
                    <a:pt x="1091120" y="5919090"/>
                  </a:cubicBezTo>
                  <a:cubicBezTo>
                    <a:pt x="1092606" y="6013723"/>
                    <a:pt x="1093420" y="6019962"/>
                    <a:pt x="1094836" y="6110430"/>
                  </a:cubicBezTo>
                  <a:cubicBezTo>
                    <a:pt x="1095299" y="6140657"/>
                    <a:pt x="1115871" y="6133086"/>
                    <a:pt x="983433" y="6133185"/>
                  </a:cubicBezTo>
                  <a:cubicBezTo>
                    <a:pt x="852579" y="6133185"/>
                    <a:pt x="873545" y="6141021"/>
                    <a:pt x="873054" y="6110206"/>
                  </a:cubicBezTo>
                  <a:close/>
                  <a:moveTo>
                    <a:pt x="1067462" y="6401212"/>
                  </a:moveTo>
                  <a:cubicBezTo>
                    <a:pt x="1014888" y="6401633"/>
                    <a:pt x="1006403" y="6401562"/>
                    <a:pt x="876111" y="6401520"/>
                  </a:cubicBezTo>
                  <a:cubicBezTo>
                    <a:pt x="876181" y="6352901"/>
                    <a:pt x="873615" y="6148101"/>
                    <a:pt x="873587" y="6146405"/>
                  </a:cubicBezTo>
                  <a:cubicBezTo>
                    <a:pt x="978791" y="6146195"/>
                    <a:pt x="854921" y="6146293"/>
                    <a:pt x="1095299" y="6146124"/>
                  </a:cubicBezTo>
                  <a:cubicBezTo>
                    <a:pt x="1098202" y="6448907"/>
                    <a:pt x="1109869" y="6400862"/>
                    <a:pt x="1067462" y="6401212"/>
                  </a:cubicBezTo>
                  <a:close/>
                  <a:moveTo>
                    <a:pt x="1096995" y="5535947"/>
                  </a:moveTo>
                  <a:cubicBezTo>
                    <a:pt x="1095537" y="5442773"/>
                    <a:pt x="1096042" y="5444399"/>
                    <a:pt x="1094471" y="5344495"/>
                  </a:cubicBezTo>
                  <a:cubicBezTo>
                    <a:pt x="1094443" y="5342210"/>
                    <a:pt x="1075792" y="5342252"/>
                    <a:pt x="1316814" y="5342210"/>
                  </a:cubicBezTo>
                  <a:cubicBezTo>
                    <a:pt x="1316828" y="5343247"/>
                    <a:pt x="1317614" y="5383301"/>
                    <a:pt x="1319549" y="5596905"/>
                  </a:cubicBezTo>
                  <a:cubicBezTo>
                    <a:pt x="1054098" y="5596905"/>
                    <a:pt x="1098300" y="5619252"/>
                    <a:pt x="1096995" y="5535947"/>
                  </a:cubicBezTo>
                  <a:close/>
                  <a:moveTo>
                    <a:pt x="1151589" y="5611387"/>
                  </a:moveTo>
                  <a:cubicBezTo>
                    <a:pt x="1235716" y="5611387"/>
                    <a:pt x="1235983" y="5609915"/>
                    <a:pt x="1319647" y="5609915"/>
                  </a:cubicBezTo>
                  <a:cubicBezTo>
                    <a:pt x="1320895" y="5776272"/>
                    <a:pt x="1322255" y="5793376"/>
                    <a:pt x="1323756" y="5864708"/>
                  </a:cubicBezTo>
                  <a:cubicBezTo>
                    <a:pt x="1232014" y="5864708"/>
                    <a:pt x="1200587" y="5866110"/>
                    <a:pt x="1101932" y="5865465"/>
                  </a:cubicBezTo>
                  <a:cubicBezTo>
                    <a:pt x="1099464" y="5567421"/>
                    <a:pt x="1081009" y="5611387"/>
                    <a:pt x="1151589" y="5611387"/>
                  </a:cubicBezTo>
                  <a:close/>
                  <a:moveTo>
                    <a:pt x="1106321" y="6110206"/>
                  </a:moveTo>
                  <a:cubicBezTo>
                    <a:pt x="1102044" y="5836052"/>
                    <a:pt x="1086828" y="5878630"/>
                    <a:pt x="1151589" y="5878630"/>
                  </a:cubicBezTo>
                  <a:cubicBezTo>
                    <a:pt x="1358268" y="5878630"/>
                    <a:pt x="1323826" y="5860432"/>
                    <a:pt x="1324738" y="5919090"/>
                  </a:cubicBezTo>
                  <a:cubicBezTo>
                    <a:pt x="1328089" y="6131081"/>
                    <a:pt x="1327837" y="6115618"/>
                    <a:pt x="1328131" y="6133507"/>
                  </a:cubicBezTo>
                  <a:cubicBezTo>
                    <a:pt x="1070729" y="6133857"/>
                    <a:pt x="1106798" y="6140489"/>
                    <a:pt x="1106321" y="6110206"/>
                  </a:cubicBezTo>
                  <a:close/>
                  <a:moveTo>
                    <a:pt x="1319787" y="6401100"/>
                  </a:moveTo>
                  <a:cubicBezTo>
                    <a:pt x="1084529" y="6401100"/>
                    <a:pt x="1109056" y="6402123"/>
                    <a:pt x="1109000" y="6397679"/>
                  </a:cubicBezTo>
                  <a:cubicBezTo>
                    <a:pt x="1104905" y="6094574"/>
                    <a:pt x="1094471" y="6146138"/>
                    <a:pt x="1151603" y="6146097"/>
                  </a:cubicBezTo>
                  <a:cubicBezTo>
                    <a:pt x="1235955" y="6146097"/>
                    <a:pt x="1235632" y="6146545"/>
                    <a:pt x="1319787" y="6146545"/>
                  </a:cubicBezTo>
                  <a:cubicBezTo>
                    <a:pt x="1331371" y="6146545"/>
                    <a:pt x="1328019" y="6137390"/>
                    <a:pt x="1329590" y="6206283"/>
                  </a:cubicBezTo>
                  <a:cubicBezTo>
                    <a:pt x="1334750" y="6430962"/>
                    <a:pt x="1336293" y="6401100"/>
                    <a:pt x="1319787" y="6401100"/>
                  </a:cubicBezTo>
                  <a:close/>
                  <a:moveTo>
                    <a:pt x="1331315" y="5631730"/>
                  </a:moveTo>
                  <a:cubicBezTo>
                    <a:pt x="1331104" y="5597928"/>
                    <a:pt x="1299383" y="5613097"/>
                    <a:pt x="1552480" y="5609705"/>
                  </a:cubicBezTo>
                  <a:cubicBezTo>
                    <a:pt x="1555032" y="5766066"/>
                    <a:pt x="1554976" y="5769641"/>
                    <a:pt x="1556603" y="5823448"/>
                  </a:cubicBezTo>
                  <a:cubicBezTo>
                    <a:pt x="1558426" y="5883663"/>
                    <a:pt x="1593611" y="5865339"/>
                    <a:pt x="1335255" y="5864722"/>
                  </a:cubicBezTo>
                  <a:cubicBezTo>
                    <a:pt x="1334161" y="5812779"/>
                    <a:pt x="1332058" y="5751527"/>
                    <a:pt x="1331315" y="5631730"/>
                  </a:cubicBezTo>
                  <a:close/>
                  <a:moveTo>
                    <a:pt x="1335508" y="5877732"/>
                  </a:moveTo>
                  <a:cubicBezTo>
                    <a:pt x="1599851" y="5878391"/>
                    <a:pt x="1558019" y="5868171"/>
                    <a:pt x="1558804" y="5919048"/>
                  </a:cubicBezTo>
                  <a:cubicBezTo>
                    <a:pt x="1560291" y="6014957"/>
                    <a:pt x="1561132" y="6011059"/>
                    <a:pt x="1562745" y="6110416"/>
                  </a:cubicBezTo>
                  <a:cubicBezTo>
                    <a:pt x="1563208" y="6139956"/>
                    <a:pt x="1598968" y="6132427"/>
                    <a:pt x="1339617" y="6133465"/>
                  </a:cubicBezTo>
                  <a:cubicBezTo>
                    <a:pt x="1338971" y="6095261"/>
                    <a:pt x="1336195" y="5913160"/>
                    <a:pt x="1335508" y="5877732"/>
                  </a:cubicBezTo>
                  <a:close/>
                  <a:moveTo>
                    <a:pt x="1343824" y="6401058"/>
                  </a:moveTo>
                  <a:cubicBezTo>
                    <a:pt x="1343501" y="6290457"/>
                    <a:pt x="1340977" y="6208779"/>
                    <a:pt x="1339855" y="6146489"/>
                  </a:cubicBezTo>
                  <a:cubicBezTo>
                    <a:pt x="1416942" y="6146167"/>
                    <a:pt x="1442493" y="6143503"/>
                    <a:pt x="1563180" y="6145213"/>
                  </a:cubicBezTo>
                  <a:cubicBezTo>
                    <a:pt x="1563881" y="6235219"/>
                    <a:pt x="1561160" y="6188071"/>
                    <a:pt x="1565087" y="6397833"/>
                  </a:cubicBezTo>
                  <a:cubicBezTo>
                    <a:pt x="1565143" y="6400974"/>
                    <a:pt x="1584594" y="6400525"/>
                    <a:pt x="1343824" y="6401058"/>
                  </a:cubicBezTo>
                  <a:close/>
                  <a:moveTo>
                    <a:pt x="1568102" y="5823028"/>
                  </a:moveTo>
                  <a:cubicBezTo>
                    <a:pt x="1566293" y="5763290"/>
                    <a:pt x="1566405" y="5759238"/>
                    <a:pt x="1563965" y="5609550"/>
                  </a:cubicBezTo>
                  <a:cubicBezTo>
                    <a:pt x="1717985" y="5607139"/>
                    <a:pt x="1719430" y="5610363"/>
                    <a:pt x="1786406" y="5611275"/>
                  </a:cubicBezTo>
                  <a:cubicBezTo>
                    <a:pt x="1787626" y="5679621"/>
                    <a:pt x="1790781" y="5864189"/>
                    <a:pt x="1790795" y="5865227"/>
                  </a:cubicBezTo>
                  <a:cubicBezTo>
                    <a:pt x="1531500" y="5866362"/>
                    <a:pt x="1569883" y="5881868"/>
                    <a:pt x="1568102" y="5823028"/>
                  </a:cubicBezTo>
                  <a:close/>
                  <a:moveTo>
                    <a:pt x="1569574" y="5879232"/>
                  </a:moveTo>
                  <a:cubicBezTo>
                    <a:pt x="1663139" y="5879274"/>
                    <a:pt x="1689195" y="5879429"/>
                    <a:pt x="1740325" y="5878742"/>
                  </a:cubicBezTo>
                  <a:cubicBezTo>
                    <a:pt x="1804356" y="5877873"/>
                    <a:pt x="1790824" y="5834412"/>
                    <a:pt x="1795157" y="6110459"/>
                  </a:cubicBezTo>
                  <a:cubicBezTo>
                    <a:pt x="1795619" y="6139675"/>
                    <a:pt x="1831085" y="6136143"/>
                    <a:pt x="1574539" y="6132371"/>
                  </a:cubicBezTo>
                  <a:cubicBezTo>
                    <a:pt x="1574286" y="6110374"/>
                    <a:pt x="1569602" y="5880340"/>
                    <a:pt x="1569574" y="5879232"/>
                  </a:cubicBezTo>
                  <a:close/>
                  <a:moveTo>
                    <a:pt x="1576628" y="6399992"/>
                  </a:moveTo>
                  <a:cubicBezTo>
                    <a:pt x="1572547" y="6201040"/>
                    <a:pt x="1575366" y="6233916"/>
                    <a:pt x="1574665" y="6145395"/>
                  </a:cubicBezTo>
                  <a:cubicBezTo>
                    <a:pt x="1639159" y="6146349"/>
                    <a:pt x="1647293" y="6145662"/>
                    <a:pt x="1740227" y="6146293"/>
                  </a:cubicBezTo>
                  <a:cubicBezTo>
                    <a:pt x="1818660" y="6146826"/>
                    <a:pt x="1789379" y="6102860"/>
                    <a:pt x="1799799" y="6398212"/>
                  </a:cubicBezTo>
                  <a:cubicBezTo>
                    <a:pt x="1800051" y="6405474"/>
                    <a:pt x="1807035" y="6398464"/>
                    <a:pt x="1576628" y="6399992"/>
                  </a:cubicBezTo>
                  <a:close/>
                  <a:moveTo>
                    <a:pt x="1801523" y="5823140"/>
                  </a:moveTo>
                  <a:cubicBezTo>
                    <a:pt x="1797176" y="5577235"/>
                    <a:pt x="1788958" y="5611513"/>
                    <a:pt x="1824354" y="5611513"/>
                  </a:cubicBezTo>
                  <a:cubicBezTo>
                    <a:pt x="2051128" y="5611513"/>
                    <a:pt x="2020697" y="5600381"/>
                    <a:pt x="2021693" y="5632024"/>
                  </a:cubicBezTo>
                  <a:cubicBezTo>
                    <a:pt x="2029883" y="5902533"/>
                    <a:pt x="2030780" y="5864343"/>
                    <a:pt x="1992566" y="5864343"/>
                  </a:cubicBezTo>
                  <a:cubicBezTo>
                    <a:pt x="1767965" y="5864330"/>
                    <a:pt x="1802561" y="5878167"/>
                    <a:pt x="1801523" y="5823140"/>
                  </a:cubicBezTo>
                  <a:close/>
                  <a:moveTo>
                    <a:pt x="1806642" y="6110234"/>
                  </a:moveTo>
                  <a:cubicBezTo>
                    <a:pt x="1802449" y="5842417"/>
                    <a:pt x="1793432" y="5878167"/>
                    <a:pt x="1824368" y="5878167"/>
                  </a:cubicBezTo>
                  <a:cubicBezTo>
                    <a:pt x="2062221" y="5878167"/>
                    <a:pt x="2025409" y="5864330"/>
                    <a:pt x="2026265" y="5919048"/>
                  </a:cubicBezTo>
                  <a:cubicBezTo>
                    <a:pt x="2030205" y="6170939"/>
                    <a:pt x="2039629" y="6132091"/>
                    <a:pt x="1992566" y="6132091"/>
                  </a:cubicBezTo>
                  <a:cubicBezTo>
                    <a:pt x="1777529" y="6132105"/>
                    <a:pt x="1807161" y="6143461"/>
                    <a:pt x="1806642" y="6110234"/>
                  </a:cubicBezTo>
                  <a:close/>
                  <a:moveTo>
                    <a:pt x="1811410" y="6401408"/>
                  </a:moveTo>
                  <a:cubicBezTo>
                    <a:pt x="1807652" y="6288901"/>
                    <a:pt x="1808269" y="6230467"/>
                    <a:pt x="1807161" y="6146545"/>
                  </a:cubicBezTo>
                  <a:cubicBezTo>
                    <a:pt x="1919756" y="6146657"/>
                    <a:pt x="1875792" y="6145283"/>
                    <a:pt x="2029602" y="6145087"/>
                  </a:cubicBezTo>
                  <a:lnTo>
                    <a:pt x="2033697" y="6401464"/>
                  </a:lnTo>
                  <a:cubicBezTo>
                    <a:pt x="1997923" y="6401661"/>
                    <a:pt x="1812518" y="6401423"/>
                    <a:pt x="1811410" y="6401408"/>
                  </a:cubicBezTo>
                  <a:close/>
                  <a:moveTo>
                    <a:pt x="2036586" y="5823813"/>
                  </a:moveTo>
                  <a:cubicBezTo>
                    <a:pt x="2034510" y="5573057"/>
                    <a:pt x="2018075" y="5610307"/>
                    <a:pt x="2076693" y="5610139"/>
                  </a:cubicBezTo>
                  <a:cubicBezTo>
                    <a:pt x="2284928" y="5609578"/>
                    <a:pt x="2254540" y="5603985"/>
                    <a:pt x="2255381" y="5632010"/>
                  </a:cubicBezTo>
                  <a:cubicBezTo>
                    <a:pt x="2263472" y="5899379"/>
                    <a:pt x="2258466" y="5865872"/>
                    <a:pt x="2245018" y="5865662"/>
                  </a:cubicBezTo>
                  <a:cubicBezTo>
                    <a:pt x="2001008" y="5861399"/>
                    <a:pt x="2037062" y="5879793"/>
                    <a:pt x="2036586" y="5823813"/>
                  </a:cubicBezTo>
                  <a:close/>
                  <a:moveTo>
                    <a:pt x="2040540" y="6110234"/>
                  </a:moveTo>
                  <a:cubicBezTo>
                    <a:pt x="2036221" y="5834285"/>
                    <a:pt x="2026054" y="5877326"/>
                    <a:pt x="2076651" y="5877662"/>
                  </a:cubicBezTo>
                  <a:cubicBezTo>
                    <a:pt x="2289332" y="5879386"/>
                    <a:pt x="2257821" y="5865816"/>
                    <a:pt x="2258662" y="5919090"/>
                  </a:cubicBezTo>
                  <a:cubicBezTo>
                    <a:pt x="2262463" y="6161953"/>
                    <a:pt x="2274074" y="6132371"/>
                    <a:pt x="2245018" y="6132133"/>
                  </a:cubicBezTo>
                  <a:cubicBezTo>
                    <a:pt x="2009562" y="6130226"/>
                    <a:pt x="2041045" y="6141933"/>
                    <a:pt x="2040540" y="6110234"/>
                  </a:cubicBezTo>
                  <a:close/>
                  <a:moveTo>
                    <a:pt x="2267273" y="6397693"/>
                  </a:moveTo>
                  <a:cubicBezTo>
                    <a:pt x="2267259" y="6405418"/>
                    <a:pt x="2288224" y="6399151"/>
                    <a:pt x="2076651" y="6401142"/>
                  </a:cubicBezTo>
                  <a:cubicBezTo>
                    <a:pt x="2032477" y="6401562"/>
                    <a:pt x="2045799" y="6440159"/>
                    <a:pt x="2041101" y="6145073"/>
                  </a:cubicBezTo>
                  <a:cubicBezTo>
                    <a:pt x="2135129" y="6144891"/>
                    <a:pt x="2132984" y="6144428"/>
                    <a:pt x="2264019" y="6145311"/>
                  </a:cubicBezTo>
                  <a:cubicBezTo>
                    <a:pt x="2266558" y="6301883"/>
                    <a:pt x="2267427" y="6321917"/>
                    <a:pt x="2267273" y="6397693"/>
                  </a:cubicBezTo>
                  <a:close/>
                  <a:moveTo>
                    <a:pt x="2329060" y="5610910"/>
                  </a:moveTo>
                  <a:cubicBezTo>
                    <a:pt x="2414141" y="5610910"/>
                    <a:pt x="2411168" y="5609761"/>
                    <a:pt x="2487344" y="5609648"/>
                  </a:cubicBezTo>
                  <a:cubicBezTo>
                    <a:pt x="2489616" y="5755032"/>
                    <a:pt x="2489602" y="5765070"/>
                    <a:pt x="2491481" y="5823757"/>
                  </a:cubicBezTo>
                  <a:cubicBezTo>
                    <a:pt x="2493052" y="5873849"/>
                    <a:pt x="2537029" y="5869475"/>
                    <a:pt x="2269587" y="5866040"/>
                  </a:cubicBezTo>
                  <a:cubicBezTo>
                    <a:pt x="2268268" y="5563341"/>
                    <a:pt x="2246420" y="5610910"/>
                    <a:pt x="2329060" y="5610910"/>
                  </a:cubicBezTo>
                  <a:close/>
                  <a:moveTo>
                    <a:pt x="2274930" y="6110206"/>
                  </a:moveTo>
                  <a:cubicBezTo>
                    <a:pt x="2270666" y="5836963"/>
                    <a:pt x="2249687" y="5879386"/>
                    <a:pt x="2329060" y="5879386"/>
                  </a:cubicBezTo>
                  <a:cubicBezTo>
                    <a:pt x="2411982" y="5879386"/>
                    <a:pt x="2412024" y="5878517"/>
                    <a:pt x="2492996" y="5878489"/>
                  </a:cubicBezTo>
                  <a:cubicBezTo>
                    <a:pt x="2494131" y="5929016"/>
                    <a:pt x="2494692" y="5989076"/>
                    <a:pt x="2496908" y="6132680"/>
                  </a:cubicBezTo>
                  <a:cubicBezTo>
                    <a:pt x="2240011" y="6132666"/>
                    <a:pt x="2275393" y="6140110"/>
                    <a:pt x="2274930" y="6110206"/>
                  </a:cubicBezTo>
                  <a:close/>
                  <a:moveTo>
                    <a:pt x="2497301" y="6399768"/>
                  </a:moveTo>
                  <a:cubicBezTo>
                    <a:pt x="2389810" y="6399768"/>
                    <a:pt x="2278758" y="6406638"/>
                    <a:pt x="2278772" y="6397735"/>
                  </a:cubicBezTo>
                  <a:cubicBezTo>
                    <a:pt x="2279389" y="6101009"/>
                    <a:pt x="2253403" y="6145522"/>
                    <a:pt x="2329060" y="6145522"/>
                  </a:cubicBezTo>
                  <a:cubicBezTo>
                    <a:pt x="2401899" y="6145522"/>
                    <a:pt x="2417787" y="6145690"/>
                    <a:pt x="2497118" y="6145690"/>
                  </a:cubicBezTo>
                  <a:cubicBezTo>
                    <a:pt x="2501241" y="6421260"/>
                    <a:pt x="2501746" y="6399768"/>
                    <a:pt x="2497301" y="6399768"/>
                  </a:cubicBezTo>
                  <a:close/>
                  <a:moveTo>
                    <a:pt x="2498829" y="5609634"/>
                  </a:moveTo>
                  <a:cubicBezTo>
                    <a:pt x="2581442" y="5609663"/>
                    <a:pt x="2581722" y="5611443"/>
                    <a:pt x="2665541" y="5611443"/>
                  </a:cubicBezTo>
                  <a:cubicBezTo>
                    <a:pt x="2742754" y="5611443"/>
                    <a:pt x="2715871" y="5574852"/>
                    <a:pt x="2725618" y="5823490"/>
                  </a:cubicBezTo>
                  <a:cubicBezTo>
                    <a:pt x="2727651" y="5875307"/>
                    <a:pt x="2769399" y="5865199"/>
                    <a:pt x="2504214" y="5865451"/>
                  </a:cubicBezTo>
                  <a:cubicBezTo>
                    <a:pt x="2501718" y="5765716"/>
                    <a:pt x="2502812" y="5864666"/>
                    <a:pt x="2498829" y="5609634"/>
                  </a:cubicBezTo>
                  <a:close/>
                  <a:moveTo>
                    <a:pt x="2508057" y="6110234"/>
                  </a:moveTo>
                  <a:cubicBezTo>
                    <a:pt x="2506584" y="6015868"/>
                    <a:pt x="2506753" y="6014284"/>
                    <a:pt x="2505266" y="5918838"/>
                  </a:cubicBezTo>
                  <a:cubicBezTo>
                    <a:pt x="2504481" y="5869138"/>
                    <a:pt x="2460475" y="5875910"/>
                    <a:pt x="2727399" y="5877326"/>
                  </a:cubicBezTo>
                  <a:cubicBezTo>
                    <a:pt x="2728773" y="5932381"/>
                    <a:pt x="2728941" y="5985333"/>
                    <a:pt x="2731087" y="6132890"/>
                  </a:cubicBezTo>
                  <a:cubicBezTo>
                    <a:pt x="2470950" y="6137475"/>
                    <a:pt x="2508478" y="6136367"/>
                    <a:pt x="2508057" y="6110234"/>
                  </a:cubicBezTo>
                  <a:close/>
                  <a:moveTo>
                    <a:pt x="2511745" y="6399768"/>
                  </a:moveTo>
                  <a:cubicBezTo>
                    <a:pt x="2511745" y="6353840"/>
                    <a:pt x="2509305" y="6191814"/>
                    <a:pt x="2508604" y="6145690"/>
                  </a:cubicBezTo>
                  <a:cubicBezTo>
                    <a:pt x="2576562" y="6145746"/>
                    <a:pt x="2659076" y="6147162"/>
                    <a:pt x="2731255" y="6145914"/>
                  </a:cubicBezTo>
                  <a:cubicBezTo>
                    <a:pt x="2732433" y="6231434"/>
                    <a:pt x="2732167" y="6267254"/>
                    <a:pt x="2734873" y="6397862"/>
                  </a:cubicBezTo>
                  <a:cubicBezTo>
                    <a:pt x="2735000" y="6403161"/>
                    <a:pt x="2752767" y="6400118"/>
                    <a:pt x="2511745" y="6399768"/>
                  </a:cubicBezTo>
                  <a:close/>
                  <a:moveTo>
                    <a:pt x="2737075" y="5822930"/>
                  </a:moveTo>
                  <a:cubicBezTo>
                    <a:pt x="2727455" y="5578062"/>
                    <a:pt x="2732237" y="5611275"/>
                    <a:pt x="2749626" y="5611135"/>
                  </a:cubicBezTo>
                  <a:cubicBezTo>
                    <a:pt x="2989246" y="5609522"/>
                    <a:pt x="2956880" y="5602442"/>
                    <a:pt x="2957090" y="5631813"/>
                  </a:cubicBezTo>
                  <a:cubicBezTo>
                    <a:pt x="2957567" y="5697636"/>
                    <a:pt x="2957974" y="5713843"/>
                    <a:pt x="2960400" y="5866320"/>
                  </a:cubicBezTo>
                  <a:cubicBezTo>
                    <a:pt x="2700109" y="5863713"/>
                    <a:pt x="2739249" y="5878279"/>
                    <a:pt x="2737075" y="5822930"/>
                  </a:cubicBezTo>
                  <a:close/>
                  <a:moveTo>
                    <a:pt x="2742222" y="6110206"/>
                  </a:moveTo>
                  <a:cubicBezTo>
                    <a:pt x="2738127" y="5848670"/>
                    <a:pt x="2735364" y="5877368"/>
                    <a:pt x="2749556" y="5877466"/>
                  </a:cubicBezTo>
                  <a:cubicBezTo>
                    <a:pt x="3000563" y="5879148"/>
                    <a:pt x="2960428" y="5868325"/>
                    <a:pt x="2961241" y="5919062"/>
                  </a:cubicBezTo>
                  <a:cubicBezTo>
                    <a:pt x="2962728" y="6013919"/>
                    <a:pt x="2961620" y="6012111"/>
                    <a:pt x="2963162" y="6110459"/>
                  </a:cubicBezTo>
                  <a:cubicBezTo>
                    <a:pt x="2963611" y="6138806"/>
                    <a:pt x="2987409" y="6131712"/>
                    <a:pt x="2833641" y="6131684"/>
                  </a:cubicBezTo>
                  <a:cubicBezTo>
                    <a:pt x="2725183" y="6131684"/>
                    <a:pt x="2742698" y="6140446"/>
                    <a:pt x="2742222" y="6110206"/>
                  </a:cubicBezTo>
                  <a:close/>
                  <a:moveTo>
                    <a:pt x="2746387" y="6397553"/>
                  </a:moveTo>
                  <a:cubicBezTo>
                    <a:pt x="2740511" y="6115141"/>
                    <a:pt x="2741548" y="6145732"/>
                    <a:pt x="2749682" y="6145578"/>
                  </a:cubicBezTo>
                  <a:cubicBezTo>
                    <a:pt x="2807936" y="6144400"/>
                    <a:pt x="2818131" y="6144694"/>
                    <a:pt x="2963709" y="6144723"/>
                  </a:cubicBezTo>
                  <a:cubicBezTo>
                    <a:pt x="2963737" y="6146307"/>
                    <a:pt x="2966808" y="6332712"/>
                    <a:pt x="2968267" y="6400174"/>
                  </a:cubicBezTo>
                  <a:cubicBezTo>
                    <a:pt x="2755320" y="6401016"/>
                    <a:pt x="2746541" y="6404338"/>
                    <a:pt x="2746387" y="6397553"/>
                  </a:cubicBezTo>
                  <a:close/>
                  <a:moveTo>
                    <a:pt x="2967481" y="5535919"/>
                  </a:moveTo>
                  <a:cubicBezTo>
                    <a:pt x="2963849" y="5303544"/>
                    <a:pt x="2948269" y="5342196"/>
                    <a:pt x="3001825" y="5342196"/>
                  </a:cubicBezTo>
                  <a:cubicBezTo>
                    <a:pt x="3002877" y="5342196"/>
                    <a:pt x="3185645" y="5342280"/>
                    <a:pt x="3185688" y="5344747"/>
                  </a:cubicBezTo>
                  <a:cubicBezTo>
                    <a:pt x="3190217" y="5633776"/>
                    <a:pt x="3199865" y="5595769"/>
                    <a:pt x="3170093" y="5595769"/>
                  </a:cubicBezTo>
                  <a:cubicBezTo>
                    <a:pt x="2926925" y="5595769"/>
                    <a:pt x="2968744" y="5616420"/>
                    <a:pt x="2967481" y="5535919"/>
                  </a:cubicBezTo>
                  <a:close/>
                  <a:moveTo>
                    <a:pt x="2968407" y="5610195"/>
                  </a:moveTo>
                  <a:cubicBezTo>
                    <a:pt x="3125050" y="5609733"/>
                    <a:pt x="3097157" y="5608541"/>
                    <a:pt x="3190582" y="5608821"/>
                  </a:cubicBezTo>
                  <a:cubicBezTo>
                    <a:pt x="3190946" y="5649927"/>
                    <a:pt x="3191129" y="5647656"/>
                    <a:pt x="3192741" y="5865619"/>
                  </a:cubicBezTo>
                  <a:cubicBezTo>
                    <a:pt x="3084943" y="5865591"/>
                    <a:pt x="3046238" y="5866937"/>
                    <a:pt x="2971885" y="5866418"/>
                  </a:cubicBezTo>
                  <a:cubicBezTo>
                    <a:pt x="2968323" y="5642202"/>
                    <a:pt x="2969164" y="5698533"/>
                    <a:pt x="2968407" y="5610195"/>
                  </a:cubicBezTo>
                  <a:close/>
                  <a:moveTo>
                    <a:pt x="2974647" y="6110234"/>
                  </a:moveTo>
                  <a:cubicBezTo>
                    <a:pt x="2970441" y="5841660"/>
                    <a:pt x="2965252" y="5879527"/>
                    <a:pt x="3001825" y="5879527"/>
                  </a:cubicBezTo>
                  <a:cubicBezTo>
                    <a:pt x="3227674" y="5879527"/>
                    <a:pt x="3192573" y="5866334"/>
                    <a:pt x="3193387" y="5919090"/>
                  </a:cubicBezTo>
                  <a:cubicBezTo>
                    <a:pt x="3197257" y="6166621"/>
                    <a:pt x="3210551" y="6132960"/>
                    <a:pt x="3170079" y="6132960"/>
                  </a:cubicBezTo>
                  <a:cubicBezTo>
                    <a:pt x="2943557" y="6132960"/>
                    <a:pt x="2975082" y="6136689"/>
                    <a:pt x="2974647" y="6110234"/>
                  </a:cubicBezTo>
                  <a:close/>
                  <a:moveTo>
                    <a:pt x="3170079" y="6401520"/>
                  </a:moveTo>
                  <a:cubicBezTo>
                    <a:pt x="2957651" y="6401520"/>
                    <a:pt x="2979780" y="6400357"/>
                    <a:pt x="2979710" y="6396852"/>
                  </a:cubicBezTo>
                  <a:cubicBezTo>
                    <a:pt x="2972937" y="6104416"/>
                    <a:pt x="2967117" y="6144723"/>
                    <a:pt x="3001825" y="6144723"/>
                  </a:cubicBezTo>
                  <a:cubicBezTo>
                    <a:pt x="3085840" y="6144723"/>
                    <a:pt x="3085882" y="6145970"/>
                    <a:pt x="3170079" y="6145970"/>
                  </a:cubicBezTo>
                  <a:cubicBezTo>
                    <a:pt x="3205741" y="6145970"/>
                    <a:pt x="3198659" y="6134110"/>
                    <a:pt x="3199024" y="6206157"/>
                  </a:cubicBezTo>
                  <a:cubicBezTo>
                    <a:pt x="3199991" y="6439205"/>
                    <a:pt x="3216638" y="6401520"/>
                    <a:pt x="3170079" y="6401520"/>
                  </a:cubicBezTo>
                  <a:close/>
                  <a:moveTo>
                    <a:pt x="3201156" y="5535919"/>
                  </a:moveTo>
                  <a:cubicBezTo>
                    <a:pt x="3199655" y="5440123"/>
                    <a:pt x="3198659" y="5439969"/>
                    <a:pt x="3197159" y="5344523"/>
                  </a:cubicBezTo>
                  <a:cubicBezTo>
                    <a:pt x="3197131" y="5343191"/>
                    <a:pt x="3301340" y="5340611"/>
                    <a:pt x="3418366" y="5342182"/>
                  </a:cubicBezTo>
                  <a:cubicBezTo>
                    <a:pt x="3418380" y="5343331"/>
                    <a:pt x="3421928" y="5563314"/>
                    <a:pt x="3422629" y="5596876"/>
                  </a:cubicBezTo>
                  <a:cubicBezTo>
                    <a:pt x="3156224" y="5596975"/>
                    <a:pt x="3202375" y="5611765"/>
                    <a:pt x="3201156" y="5535919"/>
                  </a:cubicBezTo>
                  <a:close/>
                  <a:moveTo>
                    <a:pt x="3254136" y="5609354"/>
                  </a:moveTo>
                  <a:cubicBezTo>
                    <a:pt x="3303625" y="5610013"/>
                    <a:pt x="3315503" y="5609929"/>
                    <a:pt x="3422909" y="5609887"/>
                  </a:cubicBezTo>
                  <a:cubicBezTo>
                    <a:pt x="3429248" y="5892958"/>
                    <a:pt x="3428954" y="5865241"/>
                    <a:pt x="3422419" y="5865297"/>
                  </a:cubicBezTo>
                  <a:cubicBezTo>
                    <a:pt x="3359369" y="5865801"/>
                    <a:pt x="3355639" y="5865675"/>
                    <a:pt x="3204241" y="5865619"/>
                  </a:cubicBezTo>
                  <a:cubicBezTo>
                    <a:pt x="3202137" y="5564393"/>
                    <a:pt x="3186192" y="5608429"/>
                    <a:pt x="3254136" y="5609354"/>
                  </a:cubicBezTo>
                  <a:close/>
                  <a:moveTo>
                    <a:pt x="3209542" y="6110206"/>
                  </a:moveTo>
                  <a:cubicBezTo>
                    <a:pt x="3208027" y="6013190"/>
                    <a:pt x="3206358" y="6013765"/>
                    <a:pt x="3204872" y="5918866"/>
                  </a:cubicBezTo>
                  <a:cubicBezTo>
                    <a:pt x="3203974" y="5861484"/>
                    <a:pt x="3167387" y="5880326"/>
                    <a:pt x="3427565" y="5878307"/>
                  </a:cubicBezTo>
                  <a:cubicBezTo>
                    <a:pt x="3429753" y="6023354"/>
                    <a:pt x="3429178" y="6046851"/>
                    <a:pt x="3430819" y="6134250"/>
                  </a:cubicBezTo>
                  <a:cubicBezTo>
                    <a:pt x="3174104" y="6134362"/>
                    <a:pt x="3210004" y="6140292"/>
                    <a:pt x="3209542" y="6110206"/>
                  </a:cubicBezTo>
                  <a:close/>
                  <a:moveTo>
                    <a:pt x="3422503" y="6401156"/>
                  </a:moveTo>
                  <a:cubicBezTo>
                    <a:pt x="3194452" y="6399922"/>
                    <a:pt x="3213496" y="6404451"/>
                    <a:pt x="3213342" y="6397595"/>
                  </a:cubicBezTo>
                  <a:cubicBezTo>
                    <a:pt x="3206456" y="6096873"/>
                    <a:pt x="3199711" y="6145788"/>
                    <a:pt x="3254150" y="6146657"/>
                  </a:cubicBezTo>
                  <a:cubicBezTo>
                    <a:pt x="3302658" y="6147443"/>
                    <a:pt x="3315840" y="6147316"/>
                    <a:pt x="3431099" y="6147260"/>
                  </a:cubicBezTo>
                  <a:cubicBezTo>
                    <a:pt x="3437129" y="6430807"/>
                    <a:pt x="3442795" y="6401254"/>
                    <a:pt x="3422503" y="6401156"/>
                  </a:cubicBezTo>
                  <a:close/>
                  <a:moveTo>
                    <a:pt x="3434409" y="5609873"/>
                  </a:moveTo>
                  <a:cubicBezTo>
                    <a:pt x="3690562" y="5609761"/>
                    <a:pt x="3656696" y="5600914"/>
                    <a:pt x="3657439" y="5631954"/>
                  </a:cubicBezTo>
                  <a:cubicBezTo>
                    <a:pt x="3659332" y="5714277"/>
                    <a:pt x="3659108" y="5725213"/>
                    <a:pt x="3660959" y="5821962"/>
                  </a:cubicBezTo>
                  <a:cubicBezTo>
                    <a:pt x="3662081" y="5879765"/>
                    <a:pt x="3701122" y="5863278"/>
                    <a:pt x="3438854" y="5865157"/>
                  </a:cubicBezTo>
                  <a:cubicBezTo>
                    <a:pt x="3435755" y="5659895"/>
                    <a:pt x="3436498" y="5704295"/>
                    <a:pt x="3434409" y="5609873"/>
                  </a:cubicBezTo>
                  <a:close/>
                  <a:moveTo>
                    <a:pt x="3439668" y="5918866"/>
                  </a:moveTo>
                  <a:cubicBezTo>
                    <a:pt x="3438854" y="5865367"/>
                    <a:pt x="3399041" y="5877774"/>
                    <a:pt x="3661983" y="5877620"/>
                  </a:cubicBezTo>
                  <a:cubicBezTo>
                    <a:pt x="3662193" y="5889635"/>
                    <a:pt x="3665657" y="6102341"/>
                    <a:pt x="3665783" y="6110445"/>
                  </a:cubicBezTo>
                  <a:cubicBezTo>
                    <a:pt x="3666204" y="6137054"/>
                    <a:pt x="3702623" y="6134110"/>
                    <a:pt x="3442318" y="6134250"/>
                  </a:cubicBezTo>
                  <a:cubicBezTo>
                    <a:pt x="3440747" y="6053595"/>
                    <a:pt x="3441042" y="6006965"/>
                    <a:pt x="3439668" y="5918866"/>
                  </a:cubicBezTo>
                  <a:close/>
                  <a:moveTo>
                    <a:pt x="3447773" y="6401282"/>
                  </a:moveTo>
                  <a:cubicBezTo>
                    <a:pt x="3445796" y="6207222"/>
                    <a:pt x="3444520" y="6236762"/>
                    <a:pt x="3442571" y="6147246"/>
                  </a:cubicBezTo>
                  <a:cubicBezTo>
                    <a:pt x="3582301" y="6147176"/>
                    <a:pt x="3608820" y="6144821"/>
                    <a:pt x="3666274" y="6144680"/>
                  </a:cubicBezTo>
                  <a:cubicBezTo>
                    <a:pt x="3667424" y="6233200"/>
                    <a:pt x="3665166" y="6079615"/>
                    <a:pt x="3669401" y="6399445"/>
                  </a:cubicBezTo>
                  <a:cubicBezTo>
                    <a:pt x="3669401" y="6400455"/>
                    <a:pt x="3507275" y="6401562"/>
                    <a:pt x="3447773" y="6401282"/>
                  </a:cubicBezTo>
                  <a:close/>
                  <a:moveTo>
                    <a:pt x="3674884" y="5609775"/>
                  </a:moveTo>
                  <a:cubicBezTo>
                    <a:pt x="3923003" y="5609775"/>
                    <a:pt x="3890103" y="5598769"/>
                    <a:pt x="3890510" y="5631842"/>
                  </a:cubicBezTo>
                  <a:cubicBezTo>
                    <a:pt x="3893960" y="5907903"/>
                    <a:pt x="3911924" y="5865745"/>
                    <a:pt x="3843124" y="5865745"/>
                  </a:cubicBezTo>
                  <a:cubicBezTo>
                    <a:pt x="3762055" y="5865745"/>
                    <a:pt x="3759278" y="5864582"/>
                    <a:pt x="3674884" y="5864582"/>
                  </a:cubicBezTo>
                  <a:cubicBezTo>
                    <a:pt x="3672907" y="5864582"/>
                    <a:pt x="3664297" y="5609789"/>
                    <a:pt x="3674884" y="5609775"/>
                  </a:cubicBezTo>
                  <a:close/>
                  <a:moveTo>
                    <a:pt x="3677254" y="6110206"/>
                  </a:moveTo>
                  <a:cubicBezTo>
                    <a:pt x="3672486" y="5817840"/>
                    <a:pt x="3673776" y="5895173"/>
                    <a:pt x="3673468" y="5877606"/>
                  </a:cubicBezTo>
                  <a:cubicBezTo>
                    <a:pt x="3766710" y="5877606"/>
                    <a:pt x="3755477" y="5879106"/>
                    <a:pt x="3895432" y="5878700"/>
                  </a:cubicBezTo>
                  <a:cubicBezTo>
                    <a:pt x="3895460" y="5879793"/>
                    <a:pt x="3899681" y="6108384"/>
                    <a:pt x="3900032" y="6133997"/>
                  </a:cubicBezTo>
                  <a:cubicBezTo>
                    <a:pt x="3832256" y="6134909"/>
                    <a:pt x="3789821" y="6133983"/>
                    <a:pt x="3759138" y="6132974"/>
                  </a:cubicBezTo>
                  <a:cubicBezTo>
                    <a:pt x="3662754" y="6129960"/>
                    <a:pt x="3677717" y="6139956"/>
                    <a:pt x="3677254" y="6110206"/>
                  </a:cubicBezTo>
                  <a:close/>
                  <a:moveTo>
                    <a:pt x="3680914" y="6399936"/>
                  </a:moveTo>
                  <a:cubicBezTo>
                    <a:pt x="3677801" y="6186151"/>
                    <a:pt x="3678629" y="6210250"/>
                    <a:pt x="3677759" y="6144680"/>
                  </a:cubicBezTo>
                  <a:cubicBezTo>
                    <a:pt x="3758815" y="6144751"/>
                    <a:pt x="3759334" y="6147358"/>
                    <a:pt x="3843124" y="6147358"/>
                  </a:cubicBezTo>
                  <a:cubicBezTo>
                    <a:pt x="3919076" y="6147358"/>
                    <a:pt x="3898700" y="6098906"/>
                    <a:pt x="3903258" y="6400511"/>
                  </a:cubicBezTo>
                  <a:cubicBezTo>
                    <a:pt x="3748494" y="6400553"/>
                    <a:pt x="3763779" y="6399964"/>
                    <a:pt x="3680914" y="6399936"/>
                  </a:cubicBezTo>
                  <a:close/>
                  <a:moveTo>
                    <a:pt x="3905515" y="5823028"/>
                  </a:moveTo>
                  <a:cubicBezTo>
                    <a:pt x="3898237" y="5574473"/>
                    <a:pt x="3895474" y="5608990"/>
                    <a:pt x="3927209" y="5609410"/>
                  </a:cubicBezTo>
                  <a:cubicBezTo>
                    <a:pt x="3991255" y="5610363"/>
                    <a:pt x="4010944" y="5609719"/>
                    <a:pt x="4095688" y="5610293"/>
                  </a:cubicBezTo>
                  <a:cubicBezTo>
                    <a:pt x="4136524" y="5610574"/>
                    <a:pt x="4125264" y="5570982"/>
                    <a:pt x="4128195" y="5865774"/>
                  </a:cubicBezTo>
                  <a:cubicBezTo>
                    <a:pt x="3868815" y="5864778"/>
                    <a:pt x="3907184" y="5880522"/>
                    <a:pt x="3905515" y="5823028"/>
                  </a:cubicBezTo>
                  <a:close/>
                  <a:moveTo>
                    <a:pt x="3911180" y="6110206"/>
                  </a:moveTo>
                  <a:cubicBezTo>
                    <a:pt x="3907002" y="5843398"/>
                    <a:pt x="3898475" y="5878728"/>
                    <a:pt x="3927308" y="5878574"/>
                  </a:cubicBezTo>
                  <a:cubicBezTo>
                    <a:pt x="4166465" y="5877620"/>
                    <a:pt x="4128111" y="5868956"/>
                    <a:pt x="4128910" y="5919090"/>
                  </a:cubicBezTo>
                  <a:cubicBezTo>
                    <a:pt x="4132837" y="6169579"/>
                    <a:pt x="4145177" y="6132413"/>
                    <a:pt x="4095688" y="6132610"/>
                  </a:cubicBezTo>
                  <a:cubicBezTo>
                    <a:pt x="3879067" y="6133198"/>
                    <a:pt x="3911658" y="6141119"/>
                    <a:pt x="3911180" y="6110206"/>
                  </a:cubicBezTo>
                  <a:close/>
                  <a:moveTo>
                    <a:pt x="4136567" y="6397693"/>
                  </a:moveTo>
                  <a:cubicBezTo>
                    <a:pt x="4136567" y="6400904"/>
                    <a:pt x="4155414" y="6400413"/>
                    <a:pt x="3914743" y="6400497"/>
                  </a:cubicBezTo>
                  <a:cubicBezTo>
                    <a:pt x="3910423" y="6114762"/>
                    <a:pt x="3906146" y="6146952"/>
                    <a:pt x="3927378" y="6146559"/>
                  </a:cubicBezTo>
                  <a:cubicBezTo>
                    <a:pt x="3990905" y="6145367"/>
                    <a:pt x="4005853" y="6145984"/>
                    <a:pt x="4095730" y="6145620"/>
                  </a:cubicBezTo>
                  <a:cubicBezTo>
                    <a:pt x="4141250" y="6145508"/>
                    <a:pt x="4137492" y="6104416"/>
                    <a:pt x="4136567" y="63976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897" name="Google Shape;6897;p41"/>
          <p:cNvGrpSpPr/>
          <p:nvPr/>
        </p:nvGrpSpPr>
        <p:grpSpPr>
          <a:xfrm rot="-121031">
            <a:off x="504716" y="509218"/>
            <a:ext cx="3771305" cy="3821699"/>
            <a:chOff x="1161237" y="1475147"/>
            <a:chExt cx="7542461" cy="7643193"/>
          </a:xfrm>
        </p:grpSpPr>
        <p:sp>
          <p:nvSpPr>
            <p:cNvPr id="6898" name="Google Shape;6898;p41"/>
            <p:cNvSpPr/>
            <p:nvPr/>
          </p:nvSpPr>
          <p:spPr>
            <a:xfrm>
              <a:off x="1161237" y="1475147"/>
              <a:ext cx="7542461" cy="7643193"/>
            </a:xfrm>
            <a:custGeom>
              <a:rect b="b" l="l" r="r" t="t"/>
              <a:pathLst>
                <a:path extrusionOk="0" h="7643193" w="7542461">
                  <a:moveTo>
                    <a:pt x="7399483" y="5702118"/>
                  </a:moveTo>
                  <a:cubicBezTo>
                    <a:pt x="6804211" y="6839623"/>
                    <a:pt x="6433101" y="7103115"/>
                    <a:pt x="5857382" y="7483364"/>
                  </a:cubicBezTo>
                  <a:cubicBezTo>
                    <a:pt x="5402687" y="7732348"/>
                    <a:pt x="6024156" y="7607275"/>
                    <a:pt x="128291" y="7639697"/>
                  </a:cubicBezTo>
                  <a:cubicBezTo>
                    <a:pt x="-85592" y="7640905"/>
                    <a:pt x="42292" y="7894124"/>
                    <a:pt x="1614" y="1607767"/>
                  </a:cubicBezTo>
                  <a:cubicBezTo>
                    <a:pt x="6013" y="811025"/>
                    <a:pt x="4074" y="1159983"/>
                    <a:pt x="9313" y="224960"/>
                  </a:cubicBezTo>
                  <a:cubicBezTo>
                    <a:pt x="10290" y="-1737"/>
                    <a:pt x="-66773" y="139953"/>
                    <a:pt x="7413811" y="21"/>
                  </a:cubicBezTo>
                  <a:cubicBezTo>
                    <a:pt x="7483435" y="-1248"/>
                    <a:pt x="7540396" y="55067"/>
                    <a:pt x="7540090" y="124636"/>
                  </a:cubicBezTo>
                  <a:cubicBezTo>
                    <a:pt x="7507722" y="5966496"/>
                    <a:pt x="7624898" y="5267251"/>
                    <a:pt x="7399483" y="57021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899" name="Google Shape;6899;p41"/>
            <p:cNvSpPr/>
            <p:nvPr/>
          </p:nvSpPr>
          <p:spPr>
            <a:xfrm>
              <a:off x="6679466" y="6874747"/>
              <a:ext cx="2019341" cy="2238828"/>
            </a:xfrm>
            <a:custGeom>
              <a:rect b="b" l="l" r="r" t="t"/>
              <a:pathLst>
                <a:path extrusionOk="0" h="2238828" w="2019341">
                  <a:moveTo>
                    <a:pt x="2019342" y="0"/>
                  </a:moveTo>
                  <a:cubicBezTo>
                    <a:pt x="1897370" y="416630"/>
                    <a:pt x="1049478" y="1909224"/>
                    <a:pt x="0" y="2238828"/>
                  </a:cubicBezTo>
                  <a:cubicBezTo>
                    <a:pt x="571351" y="1848858"/>
                    <a:pt x="781903" y="1151080"/>
                    <a:pt x="891380" y="462658"/>
                  </a:cubicBezTo>
                  <a:cubicBezTo>
                    <a:pt x="906762" y="365818"/>
                    <a:pt x="1157274" y="445690"/>
                    <a:pt x="1419518" y="334237"/>
                  </a:cubicBezTo>
                  <a:cubicBezTo>
                    <a:pt x="1630834" y="243680"/>
                    <a:pt x="1863321" y="185898"/>
                    <a:pt x="2019342"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0" name="Google Shape;6900;p41"/>
            <p:cNvSpPr/>
            <p:nvPr/>
          </p:nvSpPr>
          <p:spPr>
            <a:xfrm>
              <a:off x="1166365" y="1475147"/>
              <a:ext cx="7534979" cy="972479"/>
            </a:xfrm>
            <a:custGeom>
              <a:rect b="b" l="l" r="r" t="t"/>
              <a:pathLst>
                <a:path extrusionOk="0" h="972479" w="7534979">
                  <a:moveTo>
                    <a:pt x="7534978" y="124651"/>
                  </a:moveTo>
                  <a:lnTo>
                    <a:pt x="7531083" y="828161"/>
                  </a:lnTo>
                  <a:lnTo>
                    <a:pt x="0" y="972480"/>
                  </a:lnTo>
                  <a:lnTo>
                    <a:pt x="4185" y="224960"/>
                  </a:lnTo>
                  <a:cubicBezTo>
                    <a:pt x="5178" y="-4779"/>
                    <a:pt x="-55892" y="139647"/>
                    <a:pt x="7408683" y="21"/>
                  </a:cubicBezTo>
                  <a:cubicBezTo>
                    <a:pt x="7478323" y="-1248"/>
                    <a:pt x="7535269" y="55067"/>
                    <a:pt x="7534978" y="12465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6901" name="Google Shape;6901;p41"/>
          <p:cNvSpPr txBox="1"/>
          <p:nvPr/>
        </p:nvSpPr>
        <p:spPr>
          <a:xfrm>
            <a:off x="895475" y="1485350"/>
            <a:ext cx="2989800" cy="6156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Reflectie</a:t>
            </a:r>
            <a:endParaRPr b="0" i="0" sz="700" u="none" cap="none" strike="noStrike">
              <a:solidFill>
                <a:schemeClr val="dk1"/>
              </a:solidFill>
              <a:latin typeface="Mali Medium"/>
              <a:ea typeface="Mali Medium"/>
              <a:cs typeface="Mali Medium"/>
              <a:sym typeface="Mali Medium"/>
            </a:endParaRPr>
          </a:p>
        </p:txBody>
      </p:sp>
      <p:sp>
        <p:nvSpPr>
          <p:cNvPr id="6902" name="Google Shape;6902;p41"/>
          <p:cNvSpPr txBox="1"/>
          <p:nvPr/>
        </p:nvSpPr>
        <p:spPr>
          <a:xfrm>
            <a:off x="5101800" y="1105475"/>
            <a:ext cx="3627000" cy="3463200"/>
          </a:xfrm>
          <a:prstGeom prst="rect">
            <a:avLst/>
          </a:prstGeom>
          <a:noFill/>
          <a:ln>
            <a:noFill/>
          </a:ln>
        </p:spPr>
        <p:txBody>
          <a:bodyPr anchorCtr="0" anchor="t" bIns="0" lIns="0" spcFirstLastPara="1" rIns="0" wrap="square" tIns="0">
            <a:spAutoFit/>
          </a:bodyPr>
          <a:lstStyle/>
          <a:p>
            <a:pPr indent="-336550" lvl="0" marL="457200" marR="0" rtl="0" algn="l">
              <a:lnSpc>
                <a:spcPct val="115000"/>
              </a:lnSpc>
              <a:spcBef>
                <a:spcPts val="0"/>
              </a:spcBef>
              <a:spcAft>
                <a:spcPts val="0"/>
              </a:spcAft>
              <a:buClr>
                <a:srgbClr val="000000"/>
              </a:buClr>
              <a:buSzPts val="1700"/>
              <a:buFont typeface="Mali"/>
              <a:buChar char="●"/>
            </a:pPr>
            <a:r>
              <a:rPr b="0" i="0" lang="nl" sz="1800" u="none" cap="none" strike="noStrike">
                <a:solidFill>
                  <a:srgbClr val="000000"/>
                </a:solidFill>
                <a:latin typeface="Mali"/>
                <a:ea typeface="Mali"/>
                <a:cs typeface="Mali"/>
                <a:sym typeface="Mali"/>
              </a:rPr>
              <a:t>Waarom is het verschil tussen gelijkheid en </a:t>
            </a:r>
            <a:r>
              <a:rPr lang="nl" sz="1800">
                <a:latin typeface="Mali"/>
                <a:ea typeface="Mali"/>
                <a:cs typeface="Mali"/>
                <a:sym typeface="Mali"/>
              </a:rPr>
              <a:t>rechtvaardigheid </a:t>
            </a:r>
            <a:r>
              <a:rPr b="0" i="0" lang="nl" sz="1800" u="none" cap="none" strike="noStrike">
                <a:solidFill>
                  <a:srgbClr val="000000"/>
                </a:solidFill>
                <a:latin typeface="Mali"/>
                <a:ea typeface="Mali"/>
                <a:cs typeface="Mali"/>
                <a:sym typeface="Mali"/>
              </a:rPr>
              <a:t>belangrijk?</a:t>
            </a:r>
            <a:endParaRPr b="0" i="0" sz="1800" u="none" cap="none" strike="noStrike">
              <a:solidFill>
                <a:srgbClr val="000000"/>
              </a:solidFill>
              <a:latin typeface="Mali"/>
              <a:ea typeface="Mali"/>
              <a:cs typeface="Mali"/>
              <a:sym typeface="Mali"/>
            </a:endParaRPr>
          </a:p>
          <a:p>
            <a:pPr indent="0" lvl="0" marL="457200" marR="0" rtl="0" algn="l">
              <a:lnSpc>
                <a:spcPct val="115000"/>
              </a:lnSpc>
              <a:spcBef>
                <a:spcPts val="0"/>
              </a:spcBef>
              <a:spcAft>
                <a:spcPts val="0"/>
              </a:spcAft>
              <a:buClr>
                <a:srgbClr val="000000"/>
              </a:buClr>
              <a:buSzPts val="1800"/>
              <a:buFont typeface="Arial"/>
              <a:buNone/>
            </a:pPr>
            <a:r>
              <a:t/>
            </a:r>
            <a:endParaRPr b="0" i="0" sz="1800" u="none" cap="none" strike="noStrike">
              <a:solidFill>
                <a:srgbClr val="000000"/>
              </a:solidFill>
              <a:latin typeface="Mali"/>
              <a:ea typeface="Mali"/>
              <a:cs typeface="Mali"/>
              <a:sym typeface="Mali"/>
            </a:endParaRPr>
          </a:p>
          <a:p>
            <a:pPr indent="-336550" lvl="0" marL="457200" marR="0" rtl="0" algn="l">
              <a:lnSpc>
                <a:spcPct val="115000"/>
              </a:lnSpc>
              <a:spcBef>
                <a:spcPts val="0"/>
              </a:spcBef>
              <a:spcAft>
                <a:spcPts val="0"/>
              </a:spcAft>
              <a:buClr>
                <a:srgbClr val="000000"/>
              </a:buClr>
              <a:buSzPts val="1700"/>
              <a:buFont typeface="Mali"/>
              <a:buChar char="●"/>
            </a:pPr>
            <a:r>
              <a:rPr b="0" i="0" lang="nl" sz="1800" u="none" cap="none" strike="noStrike">
                <a:solidFill>
                  <a:srgbClr val="000000"/>
                </a:solidFill>
                <a:latin typeface="Mali"/>
                <a:ea typeface="Mali"/>
                <a:cs typeface="Mali"/>
                <a:sym typeface="Mali"/>
              </a:rPr>
              <a:t>Welke </a:t>
            </a:r>
            <a:r>
              <a:rPr lang="nl" sz="1800">
                <a:latin typeface="Mali"/>
                <a:ea typeface="Mali"/>
                <a:cs typeface="Mali"/>
                <a:sym typeface="Mali"/>
              </a:rPr>
              <a:t>voorbeelden uit het echte leven </a:t>
            </a:r>
            <a:r>
              <a:rPr b="0" i="0" lang="nl" sz="1800" u="none" cap="none" strike="noStrike">
                <a:solidFill>
                  <a:srgbClr val="000000"/>
                </a:solidFill>
                <a:latin typeface="Mali"/>
                <a:ea typeface="Mali"/>
                <a:cs typeface="Mali"/>
                <a:sym typeface="Mali"/>
              </a:rPr>
              <a:t>ben</a:t>
            </a:r>
            <a:r>
              <a:rPr lang="nl" sz="1800">
                <a:latin typeface="Mali"/>
                <a:ea typeface="Mali"/>
                <a:cs typeface="Mali"/>
                <a:sym typeface="Mali"/>
              </a:rPr>
              <a:t> je</a:t>
            </a:r>
            <a:r>
              <a:rPr b="0" i="0" lang="nl" sz="1800" u="none" cap="none" strike="noStrike">
                <a:solidFill>
                  <a:srgbClr val="000000"/>
                </a:solidFill>
                <a:latin typeface="Mali"/>
                <a:ea typeface="Mali"/>
                <a:cs typeface="Mali"/>
                <a:sym typeface="Mali"/>
              </a:rPr>
              <a:t> tegengekomen waar</a:t>
            </a:r>
            <a:r>
              <a:rPr lang="nl" sz="1800">
                <a:latin typeface="Mali"/>
                <a:ea typeface="Mali"/>
                <a:cs typeface="Mali"/>
                <a:sym typeface="Mali"/>
              </a:rPr>
              <a:t> je</a:t>
            </a:r>
            <a:r>
              <a:rPr b="0" i="0" lang="nl" sz="1800" u="none" cap="none" strike="noStrike">
                <a:solidFill>
                  <a:srgbClr val="000000"/>
                </a:solidFill>
                <a:latin typeface="Mali"/>
                <a:ea typeface="Mali"/>
                <a:cs typeface="Mali"/>
                <a:sym typeface="Mali"/>
              </a:rPr>
              <a:t> gelijkheid en </a:t>
            </a:r>
            <a:r>
              <a:rPr lang="nl" sz="1800">
                <a:latin typeface="Mali"/>
                <a:ea typeface="Mali"/>
                <a:cs typeface="Mali"/>
                <a:sym typeface="Mali"/>
              </a:rPr>
              <a:t>rechtvaardigheid </a:t>
            </a:r>
            <a:r>
              <a:rPr b="0" i="0" lang="nl" sz="1800" u="none" cap="none" strike="noStrike">
                <a:solidFill>
                  <a:srgbClr val="000000"/>
                </a:solidFill>
                <a:latin typeface="Mali"/>
                <a:ea typeface="Mali"/>
                <a:cs typeface="Mali"/>
                <a:sym typeface="Mali"/>
              </a:rPr>
              <a:t>hebt ervaren?</a:t>
            </a:r>
            <a:endParaRPr b="0" i="0" sz="1800" u="none" cap="none" strike="noStrike">
              <a:solidFill>
                <a:srgbClr val="000000"/>
              </a:solidFill>
              <a:latin typeface="Mali"/>
              <a:ea typeface="Mali"/>
              <a:cs typeface="Mali"/>
              <a:sym typeface="Mali"/>
            </a:endParaRPr>
          </a:p>
        </p:txBody>
      </p:sp>
      <p:grpSp>
        <p:nvGrpSpPr>
          <p:cNvPr id="6903" name="Google Shape;6903;p41"/>
          <p:cNvGrpSpPr/>
          <p:nvPr/>
        </p:nvGrpSpPr>
        <p:grpSpPr>
          <a:xfrm rot="-333264">
            <a:off x="102947" y="3022787"/>
            <a:ext cx="1335392" cy="1765200"/>
            <a:chOff x="164586" y="7085840"/>
            <a:chExt cx="2670529" cy="3530062"/>
          </a:xfrm>
        </p:grpSpPr>
        <p:sp>
          <p:nvSpPr>
            <p:cNvPr id="6904" name="Google Shape;6904;p41"/>
            <p:cNvSpPr/>
            <p:nvPr/>
          </p:nvSpPr>
          <p:spPr>
            <a:xfrm>
              <a:off x="576023" y="7180578"/>
              <a:ext cx="1837915" cy="2642089"/>
            </a:xfrm>
            <a:custGeom>
              <a:rect b="b" l="l" r="r" t="t"/>
              <a:pathLst>
                <a:path extrusionOk="0" h="2642089" w="1837915">
                  <a:moveTo>
                    <a:pt x="843871" y="1822"/>
                  </a:moveTo>
                  <a:cubicBezTo>
                    <a:pt x="1056498" y="-12355"/>
                    <a:pt x="1273814" y="56523"/>
                    <a:pt x="1441015" y="197712"/>
                  </a:cubicBezTo>
                  <a:cubicBezTo>
                    <a:pt x="1601378" y="333132"/>
                    <a:pt x="1722065" y="517027"/>
                    <a:pt x="1784817" y="717104"/>
                  </a:cubicBezTo>
                  <a:cubicBezTo>
                    <a:pt x="1856964" y="947166"/>
                    <a:pt x="1854796" y="1199022"/>
                    <a:pt x="1783150" y="1428914"/>
                  </a:cubicBezTo>
                  <a:cubicBezTo>
                    <a:pt x="1770337" y="1470025"/>
                    <a:pt x="1755977" y="1510472"/>
                    <a:pt x="1740812" y="1550552"/>
                  </a:cubicBezTo>
                  <a:cubicBezTo>
                    <a:pt x="1668340" y="1742023"/>
                    <a:pt x="1577312" y="1925135"/>
                    <a:pt x="1547335" y="2132703"/>
                  </a:cubicBezTo>
                  <a:cubicBezTo>
                    <a:pt x="1534995" y="2218137"/>
                    <a:pt x="1536266" y="2302400"/>
                    <a:pt x="1533222" y="2388279"/>
                  </a:cubicBezTo>
                  <a:cubicBezTo>
                    <a:pt x="1526540" y="2576728"/>
                    <a:pt x="1291769" y="2606755"/>
                    <a:pt x="1141500" y="2625944"/>
                  </a:cubicBezTo>
                  <a:cubicBezTo>
                    <a:pt x="1112038" y="2629707"/>
                    <a:pt x="1074298" y="2633555"/>
                    <a:pt x="1032121" y="2635977"/>
                  </a:cubicBezTo>
                  <a:cubicBezTo>
                    <a:pt x="990023" y="2639556"/>
                    <a:pt x="952120" y="2641088"/>
                    <a:pt x="922425" y="2641540"/>
                  </a:cubicBezTo>
                  <a:cubicBezTo>
                    <a:pt x="770948" y="2643828"/>
                    <a:pt x="534298" y="2647372"/>
                    <a:pt x="500958" y="2461768"/>
                  </a:cubicBezTo>
                  <a:cubicBezTo>
                    <a:pt x="485765" y="2377188"/>
                    <a:pt x="475078" y="2293596"/>
                    <a:pt x="450744" y="2210773"/>
                  </a:cubicBezTo>
                  <a:cubicBezTo>
                    <a:pt x="391629" y="2009538"/>
                    <a:pt x="275554" y="1841176"/>
                    <a:pt x="176665" y="1661905"/>
                  </a:cubicBezTo>
                  <a:cubicBezTo>
                    <a:pt x="155962" y="1624380"/>
                    <a:pt x="136014" y="1586376"/>
                    <a:pt x="117501" y="1547488"/>
                  </a:cubicBezTo>
                  <a:cubicBezTo>
                    <a:pt x="13978" y="1330072"/>
                    <a:pt x="-23883" y="1081082"/>
                    <a:pt x="14903" y="843128"/>
                  </a:cubicBezTo>
                  <a:cubicBezTo>
                    <a:pt x="62808" y="549222"/>
                    <a:pt x="236557" y="260088"/>
                    <a:pt x="499030" y="106615"/>
                  </a:cubicBezTo>
                  <a:cubicBezTo>
                    <a:pt x="605972" y="44098"/>
                    <a:pt x="724180" y="9800"/>
                    <a:pt x="843871" y="1822"/>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5" name="Google Shape;6905;p41"/>
            <p:cNvSpPr/>
            <p:nvPr/>
          </p:nvSpPr>
          <p:spPr>
            <a:xfrm>
              <a:off x="1340981" y="8752308"/>
              <a:ext cx="405718" cy="1086684"/>
            </a:xfrm>
            <a:custGeom>
              <a:rect b="b" l="l" r="r" t="t"/>
              <a:pathLst>
                <a:path extrusionOk="0" h="1086684" w="405718">
                  <a:moveTo>
                    <a:pt x="363193" y="22461"/>
                  </a:moveTo>
                  <a:cubicBezTo>
                    <a:pt x="296160" y="-37493"/>
                    <a:pt x="245755" y="37048"/>
                    <a:pt x="196684" y="77869"/>
                  </a:cubicBezTo>
                  <a:cubicBezTo>
                    <a:pt x="163980" y="53674"/>
                    <a:pt x="142140" y="16580"/>
                    <a:pt x="98311" y="7663"/>
                  </a:cubicBezTo>
                  <a:cubicBezTo>
                    <a:pt x="61375" y="144"/>
                    <a:pt x="25803" y="17872"/>
                    <a:pt x="9459" y="51493"/>
                  </a:cubicBezTo>
                  <a:cubicBezTo>
                    <a:pt x="-7833" y="87055"/>
                    <a:pt x="679" y="125532"/>
                    <a:pt x="18161" y="159089"/>
                  </a:cubicBezTo>
                  <a:cubicBezTo>
                    <a:pt x="45680" y="211906"/>
                    <a:pt x="79493" y="257444"/>
                    <a:pt x="98515" y="314998"/>
                  </a:cubicBezTo>
                  <a:cubicBezTo>
                    <a:pt x="135451" y="426774"/>
                    <a:pt x="139943" y="546923"/>
                    <a:pt x="149161" y="663352"/>
                  </a:cubicBezTo>
                  <a:cubicBezTo>
                    <a:pt x="159573" y="794875"/>
                    <a:pt x="166657" y="927182"/>
                    <a:pt x="181159" y="1058316"/>
                  </a:cubicBezTo>
                  <a:cubicBezTo>
                    <a:pt x="185637" y="1098806"/>
                    <a:pt x="246588" y="1094754"/>
                    <a:pt x="244483" y="1053805"/>
                  </a:cubicBezTo>
                  <a:cubicBezTo>
                    <a:pt x="234474" y="858769"/>
                    <a:pt x="220065" y="659546"/>
                    <a:pt x="194375" y="465915"/>
                  </a:cubicBezTo>
                  <a:cubicBezTo>
                    <a:pt x="183461" y="383679"/>
                    <a:pt x="166014" y="301202"/>
                    <a:pt x="129623" y="226146"/>
                  </a:cubicBezTo>
                  <a:cubicBezTo>
                    <a:pt x="111901" y="189596"/>
                    <a:pt x="81951" y="157282"/>
                    <a:pt x="67302" y="119708"/>
                  </a:cubicBezTo>
                  <a:cubicBezTo>
                    <a:pt x="54093" y="96303"/>
                    <a:pt x="63064" y="80291"/>
                    <a:pt x="94200" y="71671"/>
                  </a:cubicBezTo>
                  <a:cubicBezTo>
                    <a:pt x="106900" y="78745"/>
                    <a:pt x="117968" y="87753"/>
                    <a:pt x="127398" y="98697"/>
                  </a:cubicBezTo>
                  <a:cubicBezTo>
                    <a:pt x="143870" y="114229"/>
                    <a:pt x="158082" y="130135"/>
                    <a:pt x="176228" y="143980"/>
                  </a:cubicBezTo>
                  <a:cubicBezTo>
                    <a:pt x="189508" y="154112"/>
                    <a:pt x="203133" y="153681"/>
                    <a:pt x="217359" y="146331"/>
                  </a:cubicBezTo>
                  <a:cubicBezTo>
                    <a:pt x="244766" y="132183"/>
                    <a:pt x="268344" y="83772"/>
                    <a:pt x="294571" y="75822"/>
                  </a:cubicBezTo>
                  <a:cubicBezTo>
                    <a:pt x="347597" y="59753"/>
                    <a:pt x="336125" y="159364"/>
                    <a:pt x="332587" y="188099"/>
                  </a:cubicBezTo>
                  <a:cubicBezTo>
                    <a:pt x="322005" y="274106"/>
                    <a:pt x="299494" y="356999"/>
                    <a:pt x="293539" y="443979"/>
                  </a:cubicBezTo>
                  <a:cubicBezTo>
                    <a:pt x="281828" y="615096"/>
                    <a:pt x="294140" y="790462"/>
                    <a:pt x="327564" y="958514"/>
                  </a:cubicBezTo>
                  <a:cubicBezTo>
                    <a:pt x="334098" y="991358"/>
                    <a:pt x="382780" y="990179"/>
                    <a:pt x="381014" y="954709"/>
                  </a:cubicBezTo>
                  <a:cubicBezTo>
                    <a:pt x="369486" y="722791"/>
                    <a:pt x="340773" y="499274"/>
                    <a:pt x="387880" y="268740"/>
                  </a:cubicBezTo>
                  <a:cubicBezTo>
                    <a:pt x="402904" y="195159"/>
                    <a:pt x="428650" y="81004"/>
                    <a:pt x="363193" y="2246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6" name="Google Shape;6906;p41"/>
            <p:cNvSpPr/>
            <p:nvPr/>
          </p:nvSpPr>
          <p:spPr>
            <a:xfrm>
              <a:off x="1203725" y="10225681"/>
              <a:ext cx="895482" cy="390221"/>
            </a:xfrm>
            <a:custGeom>
              <a:rect b="b" l="l" r="r" t="t"/>
              <a:pathLst>
                <a:path extrusionOk="0" h="390221" w="895482">
                  <a:moveTo>
                    <a:pt x="446002" y="75806"/>
                  </a:moveTo>
                  <a:cubicBezTo>
                    <a:pt x="463266" y="74069"/>
                    <a:pt x="480493" y="72021"/>
                    <a:pt x="497686" y="69649"/>
                  </a:cubicBezTo>
                  <a:cubicBezTo>
                    <a:pt x="565178" y="60337"/>
                    <a:pt x="634245" y="47692"/>
                    <a:pt x="699145" y="26554"/>
                  </a:cubicBezTo>
                  <a:cubicBezTo>
                    <a:pt x="748455" y="10492"/>
                    <a:pt x="814075" y="-18038"/>
                    <a:pt x="862665" y="15893"/>
                  </a:cubicBezTo>
                  <a:cubicBezTo>
                    <a:pt x="916327" y="53369"/>
                    <a:pt x="895927" y="108191"/>
                    <a:pt x="860137" y="155564"/>
                  </a:cubicBezTo>
                  <a:cubicBezTo>
                    <a:pt x="836205" y="187236"/>
                    <a:pt x="805401" y="215582"/>
                    <a:pt x="785249" y="233190"/>
                  </a:cubicBezTo>
                  <a:cubicBezTo>
                    <a:pt x="700056" y="307625"/>
                    <a:pt x="591624" y="384234"/>
                    <a:pt x="475231" y="389706"/>
                  </a:cubicBezTo>
                  <a:cubicBezTo>
                    <a:pt x="346668" y="395749"/>
                    <a:pt x="237713" y="347974"/>
                    <a:pt x="132509" y="279660"/>
                  </a:cubicBezTo>
                  <a:cubicBezTo>
                    <a:pt x="110061" y="265088"/>
                    <a:pt x="75549" y="241394"/>
                    <a:pt x="47372" y="213429"/>
                  </a:cubicBezTo>
                  <a:cubicBezTo>
                    <a:pt x="5224" y="171605"/>
                    <a:pt x="-22740" y="120228"/>
                    <a:pt x="25066" y="75523"/>
                  </a:cubicBezTo>
                  <a:cubicBezTo>
                    <a:pt x="68351" y="35047"/>
                    <a:pt x="137355" y="53997"/>
                    <a:pt x="188445" y="62914"/>
                  </a:cubicBezTo>
                  <a:cubicBezTo>
                    <a:pt x="255690" y="74641"/>
                    <a:pt x="325852" y="77380"/>
                    <a:pt x="393979" y="77034"/>
                  </a:cubicBezTo>
                  <a:cubicBezTo>
                    <a:pt x="411320" y="76942"/>
                    <a:pt x="428668" y="76533"/>
                    <a:pt x="446002" y="7580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7" name="Google Shape;6907;p41"/>
            <p:cNvSpPr/>
            <p:nvPr/>
          </p:nvSpPr>
          <p:spPr>
            <a:xfrm>
              <a:off x="1057518" y="10023050"/>
              <a:ext cx="1140771" cy="413459"/>
            </a:xfrm>
            <a:custGeom>
              <a:rect b="b" l="l" r="r" t="t"/>
              <a:pathLst>
                <a:path extrusionOk="0" h="413459" w="1140771">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7" y="426792"/>
                    <a:pt x="684311" y="458132"/>
                    <a:pt x="948070" y="347309"/>
                  </a:cubicBezTo>
                  <a:cubicBezTo>
                    <a:pt x="1257368" y="217360"/>
                    <a:pt x="1101497" y="0"/>
                    <a:pt x="1101497" y="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8" name="Google Shape;6908;p41"/>
            <p:cNvSpPr/>
            <p:nvPr/>
          </p:nvSpPr>
          <p:spPr>
            <a:xfrm>
              <a:off x="1041449" y="9797535"/>
              <a:ext cx="1140769" cy="413459"/>
            </a:xfrm>
            <a:custGeom>
              <a:rect b="b" l="l" r="r" t="t"/>
              <a:pathLst>
                <a:path extrusionOk="0" h="413459" w="1140769">
                  <a:moveTo>
                    <a:pt x="1101497" y="0"/>
                  </a:moveTo>
                  <a:cubicBezTo>
                    <a:pt x="1101497" y="0"/>
                    <a:pt x="923694" y="106198"/>
                    <a:pt x="538958" y="112002"/>
                  </a:cubicBezTo>
                  <a:cubicBezTo>
                    <a:pt x="154222" y="117805"/>
                    <a:pt x="42583" y="41203"/>
                    <a:pt x="42583" y="41203"/>
                  </a:cubicBezTo>
                  <a:cubicBezTo>
                    <a:pt x="42583" y="41203"/>
                    <a:pt x="-52337" y="123517"/>
                    <a:pt x="41255" y="275154"/>
                  </a:cubicBezTo>
                  <a:cubicBezTo>
                    <a:pt x="134846" y="426792"/>
                    <a:pt x="684311" y="458132"/>
                    <a:pt x="948070" y="347309"/>
                  </a:cubicBezTo>
                  <a:cubicBezTo>
                    <a:pt x="1257361" y="217360"/>
                    <a:pt x="1101497" y="0"/>
                    <a:pt x="1101497" y="0"/>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09" name="Google Shape;6909;p41"/>
            <p:cNvSpPr/>
            <p:nvPr/>
          </p:nvSpPr>
          <p:spPr>
            <a:xfrm>
              <a:off x="1026911" y="9607973"/>
              <a:ext cx="1140765" cy="398983"/>
            </a:xfrm>
            <a:custGeom>
              <a:rect b="b" l="l" r="r" t="t"/>
              <a:pathLst>
                <a:path extrusionOk="0" h="398983" w="1140765">
                  <a:moveTo>
                    <a:pt x="1123607" y="27673"/>
                  </a:moveTo>
                  <a:cubicBezTo>
                    <a:pt x="1114156" y="4388"/>
                    <a:pt x="1087180" y="-6258"/>
                    <a:pt x="1064132" y="3774"/>
                  </a:cubicBezTo>
                  <a:cubicBezTo>
                    <a:pt x="993758" y="34408"/>
                    <a:pt x="822587" y="93247"/>
                    <a:pt x="538959" y="97526"/>
                  </a:cubicBezTo>
                  <a:cubicBezTo>
                    <a:pt x="263262" y="101684"/>
                    <a:pt x="127798" y="63531"/>
                    <a:pt x="73155" y="41567"/>
                  </a:cubicBezTo>
                  <a:cubicBezTo>
                    <a:pt x="51710" y="32947"/>
                    <a:pt x="27016" y="41906"/>
                    <a:pt x="16583" y="62514"/>
                  </a:cubicBezTo>
                  <a:cubicBezTo>
                    <a:pt x="-2545" y="100293"/>
                    <a:pt x="-16340" y="167357"/>
                    <a:pt x="41256" y="260678"/>
                  </a:cubicBezTo>
                  <a:cubicBezTo>
                    <a:pt x="134847" y="412316"/>
                    <a:pt x="684312" y="443655"/>
                    <a:pt x="948071" y="332833"/>
                  </a:cubicBezTo>
                  <a:cubicBezTo>
                    <a:pt x="1173192" y="238248"/>
                    <a:pt x="1151875" y="97356"/>
                    <a:pt x="1123607" y="2767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0" name="Google Shape;6910;p41"/>
            <p:cNvSpPr/>
            <p:nvPr/>
          </p:nvSpPr>
          <p:spPr>
            <a:xfrm>
              <a:off x="1471584" y="7346914"/>
              <a:ext cx="847409" cy="1346266"/>
            </a:xfrm>
            <a:custGeom>
              <a:rect b="b" l="l" r="r" t="t"/>
              <a:pathLst>
                <a:path extrusionOk="0" h="1346266" w="847409">
                  <a:moveTo>
                    <a:pt x="800440" y="1198366"/>
                  </a:moveTo>
                  <a:cubicBezTo>
                    <a:pt x="784413" y="1236124"/>
                    <a:pt x="763455" y="1272286"/>
                    <a:pt x="733782" y="1300505"/>
                  </a:cubicBezTo>
                  <a:cubicBezTo>
                    <a:pt x="674243" y="1357128"/>
                    <a:pt x="586048" y="1366574"/>
                    <a:pt x="531052" y="1298218"/>
                  </a:cubicBezTo>
                  <a:cubicBezTo>
                    <a:pt x="484227" y="1239887"/>
                    <a:pt x="481338" y="1158632"/>
                    <a:pt x="468349" y="1088278"/>
                  </a:cubicBezTo>
                  <a:cubicBezTo>
                    <a:pt x="454257" y="1011972"/>
                    <a:pt x="433285" y="936951"/>
                    <a:pt x="405921" y="864345"/>
                  </a:cubicBezTo>
                  <a:cubicBezTo>
                    <a:pt x="351200" y="719132"/>
                    <a:pt x="270902" y="583465"/>
                    <a:pt x="168975" y="466358"/>
                  </a:cubicBezTo>
                  <a:cubicBezTo>
                    <a:pt x="126926" y="418053"/>
                    <a:pt x="81049" y="372473"/>
                    <a:pt x="46939" y="318272"/>
                  </a:cubicBezTo>
                  <a:cubicBezTo>
                    <a:pt x="12829" y="264071"/>
                    <a:pt x="-8927" y="198673"/>
                    <a:pt x="3562" y="135874"/>
                  </a:cubicBezTo>
                  <a:cubicBezTo>
                    <a:pt x="23318" y="36545"/>
                    <a:pt x="127583" y="-2406"/>
                    <a:pt x="219063" y="114"/>
                  </a:cubicBezTo>
                  <a:cubicBezTo>
                    <a:pt x="380358" y="4562"/>
                    <a:pt x="497443" y="126392"/>
                    <a:pt x="587948" y="246329"/>
                  </a:cubicBezTo>
                  <a:cubicBezTo>
                    <a:pt x="686089" y="376384"/>
                    <a:pt x="760637" y="524279"/>
                    <a:pt x="805999" y="680774"/>
                  </a:cubicBezTo>
                  <a:cubicBezTo>
                    <a:pt x="854243" y="847224"/>
                    <a:pt x="868695" y="1030364"/>
                    <a:pt x="803520" y="1190939"/>
                  </a:cubicBezTo>
                  <a:cubicBezTo>
                    <a:pt x="802517" y="1193417"/>
                    <a:pt x="801485" y="1195895"/>
                    <a:pt x="800440" y="1198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1" name="Google Shape;6911;p41"/>
            <p:cNvSpPr/>
            <p:nvPr/>
          </p:nvSpPr>
          <p:spPr>
            <a:xfrm>
              <a:off x="1944438" y="8817383"/>
              <a:ext cx="187233" cy="266515"/>
            </a:xfrm>
            <a:custGeom>
              <a:rect b="b" l="l" r="r" t="t"/>
              <a:pathLst>
                <a:path extrusionOk="0" h="266515" w="187233">
                  <a:moveTo>
                    <a:pt x="166234" y="26322"/>
                  </a:moveTo>
                  <a:cubicBezTo>
                    <a:pt x="128381" y="-20332"/>
                    <a:pt x="61059" y="178"/>
                    <a:pt x="30904" y="47700"/>
                  </a:cubicBezTo>
                  <a:cubicBezTo>
                    <a:pt x="2474" y="92503"/>
                    <a:pt x="-4950" y="154632"/>
                    <a:pt x="2982" y="206348"/>
                  </a:cubicBezTo>
                  <a:cubicBezTo>
                    <a:pt x="18225" y="305670"/>
                    <a:pt x="103341" y="264806"/>
                    <a:pt x="142084" y="206814"/>
                  </a:cubicBezTo>
                  <a:cubicBezTo>
                    <a:pt x="159178" y="181228"/>
                    <a:pt x="175163" y="154279"/>
                    <a:pt x="182805" y="124479"/>
                  </a:cubicBezTo>
                  <a:cubicBezTo>
                    <a:pt x="190448" y="94678"/>
                    <a:pt x="188901" y="61375"/>
                    <a:pt x="172606" y="35274"/>
                  </a:cubicBezTo>
                  <a:cubicBezTo>
                    <a:pt x="170593" y="32054"/>
                    <a:pt x="168459" y="29075"/>
                    <a:pt x="166234" y="2632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2" name="Google Shape;6912;p41"/>
            <p:cNvSpPr/>
            <p:nvPr/>
          </p:nvSpPr>
          <p:spPr>
            <a:xfrm>
              <a:off x="2484563" y="7263766"/>
              <a:ext cx="280244" cy="305659"/>
            </a:xfrm>
            <a:custGeom>
              <a:rect b="b" l="l" r="r" t="t"/>
              <a:pathLst>
                <a:path extrusionOk="0" h="305659" w="280244">
                  <a:moveTo>
                    <a:pt x="233869" y="8347"/>
                  </a:moveTo>
                  <a:cubicBezTo>
                    <a:pt x="152335" y="92208"/>
                    <a:pt x="77546" y="184166"/>
                    <a:pt x="4474" y="275390"/>
                  </a:cubicBezTo>
                  <a:cubicBezTo>
                    <a:pt x="-11638" y="295504"/>
                    <a:pt x="19696" y="317136"/>
                    <a:pt x="36288" y="298625"/>
                  </a:cubicBezTo>
                  <a:cubicBezTo>
                    <a:pt x="111903" y="214249"/>
                    <a:pt x="192378" y="135373"/>
                    <a:pt x="271256" y="54238"/>
                  </a:cubicBezTo>
                  <a:cubicBezTo>
                    <a:pt x="297533" y="27212"/>
                    <a:pt x="260421" y="-18968"/>
                    <a:pt x="233869" y="83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3" name="Google Shape;6913;p41"/>
            <p:cNvSpPr/>
            <p:nvPr/>
          </p:nvSpPr>
          <p:spPr>
            <a:xfrm>
              <a:off x="2637836" y="7733450"/>
              <a:ext cx="197279" cy="125665"/>
            </a:xfrm>
            <a:custGeom>
              <a:rect b="b" l="l" r="r" t="t"/>
              <a:pathLst>
                <a:path extrusionOk="0" h="125665" w="197279">
                  <a:moveTo>
                    <a:pt x="172309" y="1751"/>
                  </a:moveTo>
                  <a:cubicBezTo>
                    <a:pt x="121056" y="27669"/>
                    <a:pt x="65579" y="46364"/>
                    <a:pt x="15181" y="73362"/>
                  </a:cubicBezTo>
                  <a:cubicBezTo>
                    <a:pt x="-15722" y="89918"/>
                    <a:pt x="4960" y="136797"/>
                    <a:pt x="37876" y="123235"/>
                  </a:cubicBezTo>
                  <a:cubicBezTo>
                    <a:pt x="91573" y="101108"/>
                    <a:pt x="142388" y="63414"/>
                    <a:pt x="190603" y="31227"/>
                  </a:cubicBezTo>
                  <a:cubicBezTo>
                    <a:pt x="207125" y="20192"/>
                    <a:pt x="189904" y="-7145"/>
                    <a:pt x="172309" y="175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4" name="Google Shape;6914;p41"/>
            <p:cNvSpPr/>
            <p:nvPr/>
          </p:nvSpPr>
          <p:spPr>
            <a:xfrm>
              <a:off x="2585671" y="8251268"/>
              <a:ext cx="175502" cy="72151"/>
            </a:xfrm>
            <a:custGeom>
              <a:rect b="b" l="l" r="r" t="t"/>
              <a:pathLst>
                <a:path extrusionOk="0" h="72151" w="175502">
                  <a:moveTo>
                    <a:pt x="160499" y="37264"/>
                  </a:moveTo>
                  <a:cubicBezTo>
                    <a:pt x="116981" y="28876"/>
                    <a:pt x="76182" y="15391"/>
                    <a:pt x="34260" y="1433"/>
                  </a:cubicBezTo>
                  <a:cubicBezTo>
                    <a:pt x="3216" y="-8903"/>
                    <a:pt x="-14888" y="39756"/>
                    <a:pt x="15980" y="48397"/>
                  </a:cubicBezTo>
                  <a:cubicBezTo>
                    <a:pt x="61751" y="61204"/>
                    <a:pt x="109684" y="67721"/>
                    <a:pt x="156939" y="72056"/>
                  </a:cubicBezTo>
                  <a:cubicBezTo>
                    <a:pt x="179684" y="74139"/>
                    <a:pt x="182297" y="41464"/>
                    <a:pt x="160499" y="3726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5" name="Google Shape;6915;p41"/>
            <p:cNvSpPr/>
            <p:nvPr/>
          </p:nvSpPr>
          <p:spPr>
            <a:xfrm>
              <a:off x="2514469" y="8758625"/>
              <a:ext cx="226787" cy="122302"/>
            </a:xfrm>
            <a:custGeom>
              <a:rect b="b" l="l" r="r" t="t"/>
              <a:pathLst>
                <a:path extrusionOk="0" h="122302" w="226787">
                  <a:moveTo>
                    <a:pt x="215674" y="86604"/>
                  </a:moveTo>
                  <a:cubicBezTo>
                    <a:pt x="156531" y="58738"/>
                    <a:pt x="98017" y="28527"/>
                    <a:pt x="38083" y="2476"/>
                  </a:cubicBezTo>
                  <a:cubicBezTo>
                    <a:pt x="4453" y="-12146"/>
                    <a:pt x="-16836" y="42210"/>
                    <a:pt x="17408" y="55596"/>
                  </a:cubicBezTo>
                  <a:cubicBezTo>
                    <a:pt x="78154" y="79339"/>
                    <a:pt x="140815" y="99136"/>
                    <a:pt x="202274" y="121029"/>
                  </a:cubicBezTo>
                  <a:cubicBezTo>
                    <a:pt x="224884" y="129085"/>
                    <a:pt x="237027" y="96665"/>
                    <a:pt x="215674" y="8660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6" name="Google Shape;6916;p41"/>
            <p:cNvSpPr/>
            <p:nvPr/>
          </p:nvSpPr>
          <p:spPr>
            <a:xfrm>
              <a:off x="2349270" y="9285842"/>
              <a:ext cx="304564" cy="291567"/>
            </a:xfrm>
            <a:custGeom>
              <a:rect b="b" l="l" r="r" t="t"/>
              <a:pathLst>
                <a:path extrusionOk="0" h="291567" w="304564">
                  <a:moveTo>
                    <a:pt x="300483" y="263056"/>
                  </a:moveTo>
                  <a:cubicBezTo>
                    <a:pt x="225179" y="178652"/>
                    <a:pt x="145057" y="98710"/>
                    <a:pt x="69866" y="14172"/>
                  </a:cubicBezTo>
                  <a:cubicBezTo>
                    <a:pt x="32027" y="-28372"/>
                    <a:pt x="-29171" y="35028"/>
                    <a:pt x="15908" y="71006"/>
                  </a:cubicBezTo>
                  <a:cubicBezTo>
                    <a:pt x="104350" y="141594"/>
                    <a:pt x="188449" y="217342"/>
                    <a:pt x="276764" y="288049"/>
                  </a:cubicBezTo>
                  <a:cubicBezTo>
                    <a:pt x="292064" y="300291"/>
                    <a:pt x="313650" y="277812"/>
                    <a:pt x="300483" y="26305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7" name="Google Shape;6917;p41"/>
            <p:cNvSpPr/>
            <p:nvPr/>
          </p:nvSpPr>
          <p:spPr>
            <a:xfrm>
              <a:off x="376907" y="9147181"/>
              <a:ext cx="306742" cy="278415"/>
            </a:xfrm>
            <a:custGeom>
              <a:rect b="b" l="l" r="r" t="t"/>
              <a:pathLst>
                <a:path extrusionOk="0" h="278415" w="306742">
                  <a:moveTo>
                    <a:pt x="243086" y="10289"/>
                  </a:moveTo>
                  <a:cubicBezTo>
                    <a:pt x="164624" y="90902"/>
                    <a:pt x="80844" y="166029"/>
                    <a:pt x="4656" y="248886"/>
                  </a:cubicBezTo>
                  <a:cubicBezTo>
                    <a:pt x="-10714" y="265605"/>
                    <a:pt x="15499" y="286877"/>
                    <a:pt x="32119" y="274931"/>
                  </a:cubicBezTo>
                  <a:cubicBezTo>
                    <a:pt x="121748" y="210522"/>
                    <a:pt x="204646" y="137675"/>
                    <a:pt x="292368" y="70781"/>
                  </a:cubicBezTo>
                  <a:cubicBezTo>
                    <a:pt x="333216" y="39631"/>
                    <a:pt x="277520" y="-25089"/>
                    <a:pt x="243086" y="1028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8" name="Google Shape;6918;p41"/>
            <p:cNvSpPr/>
            <p:nvPr/>
          </p:nvSpPr>
          <p:spPr>
            <a:xfrm>
              <a:off x="328410" y="8787816"/>
              <a:ext cx="147947" cy="110115"/>
            </a:xfrm>
            <a:custGeom>
              <a:rect b="b" l="l" r="r" t="t"/>
              <a:pathLst>
                <a:path extrusionOk="0" h="110115" w="147947">
                  <a:moveTo>
                    <a:pt x="105650" y="3778"/>
                  </a:moveTo>
                  <a:cubicBezTo>
                    <a:pt x="88139" y="12730"/>
                    <a:pt x="75015" y="28940"/>
                    <a:pt x="59553" y="41154"/>
                  </a:cubicBezTo>
                  <a:cubicBezTo>
                    <a:pt x="44006" y="53439"/>
                    <a:pt x="27026" y="64290"/>
                    <a:pt x="10193" y="74718"/>
                  </a:cubicBezTo>
                  <a:cubicBezTo>
                    <a:pt x="-10121" y="87292"/>
                    <a:pt x="2466" y="116697"/>
                    <a:pt x="25698" y="108783"/>
                  </a:cubicBezTo>
                  <a:cubicBezTo>
                    <a:pt x="45377" y="102076"/>
                    <a:pt x="64137" y="94006"/>
                    <a:pt x="83054" y="85442"/>
                  </a:cubicBezTo>
                  <a:cubicBezTo>
                    <a:pt x="101150" y="77246"/>
                    <a:pt x="124114" y="70418"/>
                    <a:pt x="138269" y="56348"/>
                  </a:cubicBezTo>
                  <a:cubicBezTo>
                    <a:pt x="161607" y="33141"/>
                    <a:pt x="139597" y="-13569"/>
                    <a:pt x="105650" y="377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19" name="Google Shape;6919;p41"/>
            <p:cNvSpPr/>
            <p:nvPr/>
          </p:nvSpPr>
          <p:spPr>
            <a:xfrm>
              <a:off x="164586" y="8130060"/>
              <a:ext cx="206379" cy="72066"/>
            </a:xfrm>
            <a:custGeom>
              <a:rect b="b" l="l" r="r" t="t"/>
              <a:pathLst>
                <a:path extrusionOk="0" h="72066" w="206379">
                  <a:moveTo>
                    <a:pt x="178651" y="0"/>
                  </a:moveTo>
                  <a:cubicBezTo>
                    <a:pt x="124226" y="127"/>
                    <a:pt x="61982" y="17206"/>
                    <a:pt x="10030" y="33253"/>
                  </a:cubicBezTo>
                  <a:cubicBezTo>
                    <a:pt x="-7551" y="38682"/>
                    <a:pt x="389" y="63464"/>
                    <a:pt x="15377" y="65871"/>
                  </a:cubicBezTo>
                  <a:cubicBezTo>
                    <a:pt x="68650" y="74414"/>
                    <a:pt x="136729" y="75670"/>
                    <a:pt x="188427" y="59644"/>
                  </a:cubicBezTo>
                  <a:cubicBezTo>
                    <a:pt x="217691" y="50565"/>
                    <a:pt x="208861" y="-71"/>
                    <a:pt x="178651"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20" name="Google Shape;6920;p41"/>
            <p:cNvSpPr/>
            <p:nvPr/>
          </p:nvSpPr>
          <p:spPr>
            <a:xfrm>
              <a:off x="375143" y="7545582"/>
              <a:ext cx="122613" cy="71070"/>
            </a:xfrm>
            <a:custGeom>
              <a:rect b="b" l="l" r="r" t="t"/>
              <a:pathLst>
                <a:path extrusionOk="0" h="71070" w="122613">
                  <a:moveTo>
                    <a:pt x="98585" y="16067"/>
                  </a:moveTo>
                  <a:cubicBezTo>
                    <a:pt x="74287" y="11569"/>
                    <a:pt x="51832" y="14619"/>
                    <a:pt x="29158" y="2179"/>
                  </a:cubicBezTo>
                  <a:cubicBezTo>
                    <a:pt x="13541" y="-6392"/>
                    <a:pt x="-10602" y="12042"/>
                    <a:pt x="5100" y="27518"/>
                  </a:cubicBezTo>
                  <a:cubicBezTo>
                    <a:pt x="30274" y="52320"/>
                    <a:pt x="63678" y="74701"/>
                    <a:pt x="100351" y="70578"/>
                  </a:cubicBezTo>
                  <a:cubicBezTo>
                    <a:pt x="132957" y="66907"/>
                    <a:pt x="127489" y="21411"/>
                    <a:pt x="98585" y="160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21" name="Google Shape;6921;p41"/>
            <p:cNvSpPr/>
            <p:nvPr/>
          </p:nvSpPr>
          <p:spPr>
            <a:xfrm>
              <a:off x="499260" y="7085840"/>
              <a:ext cx="298450" cy="255751"/>
            </a:xfrm>
            <a:custGeom>
              <a:rect b="b" l="l" r="r" t="t"/>
              <a:pathLst>
                <a:path extrusionOk="0" h="255751" w="298450">
                  <a:moveTo>
                    <a:pt x="273263" y="177737"/>
                  </a:moveTo>
                  <a:cubicBezTo>
                    <a:pt x="250031" y="171447"/>
                    <a:pt x="230063" y="149511"/>
                    <a:pt x="211302" y="134967"/>
                  </a:cubicBezTo>
                  <a:cubicBezTo>
                    <a:pt x="189292" y="117903"/>
                    <a:pt x="167289" y="100838"/>
                    <a:pt x="145279" y="83774"/>
                  </a:cubicBezTo>
                  <a:cubicBezTo>
                    <a:pt x="108436" y="55202"/>
                    <a:pt x="67538" y="13964"/>
                    <a:pt x="22169" y="705"/>
                  </a:cubicBezTo>
                  <a:cubicBezTo>
                    <a:pt x="9306" y="-3058"/>
                    <a:pt x="-4842" y="8838"/>
                    <a:pt x="1614" y="22436"/>
                  </a:cubicBezTo>
                  <a:cubicBezTo>
                    <a:pt x="23723" y="69047"/>
                    <a:pt x="75901" y="105653"/>
                    <a:pt x="113225" y="140474"/>
                  </a:cubicBezTo>
                  <a:cubicBezTo>
                    <a:pt x="152258" y="176883"/>
                    <a:pt x="194469" y="231663"/>
                    <a:pt x="244147" y="252511"/>
                  </a:cubicBezTo>
                  <a:cubicBezTo>
                    <a:pt x="292695" y="272887"/>
                    <a:pt x="322340" y="191024"/>
                    <a:pt x="273263" y="17773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6922" name="Google Shape;6922;p41"/>
          <p:cNvPicPr preferRelativeResize="0"/>
          <p:nvPr/>
        </p:nvPicPr>
        <p:blipFill rotWithShape="1">
          <a:blip r:embed="rId3">
            <a:alphaModFix/>
          </a:blip>
          <a:srcRect b="0" l="0" r="0" t="0"/>
          <a:stretch/>
        </p:blipFill>
        <p:spPr>
          <a:xfrm>
            <a:off x="1810525" y="2392750"/>
            <a:ext cx="1272700" cy="1272700"/>
          </a:xfrm>
          <a:prstGeom prst="rect">
            <a:avLst/>
          </a:prstGeom>
          <a:noFill/>
          <a:ln>
            <a:noFill/>
          </a:ln>
        </p:spPr>
      </p:pic>
      <p:sp>
        <p:nvSpPr>
          <p:cNvPr id="6923" name="Google Shape;6923;p41"/>
          <p:cNvSpPr txBox="1"/>
          <p:nvPr/>
        </p:nvSpPr>
        <p:spPr>
          <a:xfrm>
            <a:off x="4985375" y="490050"/>
            <a:ext cx="4105800" cy="215400"/>
          </a:xfrm>
          <a:prstGeom prst="rect">
            <a:avLst/>
          </a:prstGeom>
          <a:noFill/>
          <a:ln>
            <a:noFill/>
          </a:ln>
        </p:spPr>
        <p:txBody>
          <a:bodyPr anchorCtr="0" anchor="t" bIns="0" lIns="0" spcFirstLastPara="1" rIns="0" wrap="square" tIns="0">
            <a:spAutoFit/>
          </a:bodyPr>
          <a:lstStyle/>
          <a:p>
            <a:pPr indent="0" lvl="0" marL="0" marR="0" rtl="0" algn="l">
              <a:lnSpc>
                <a:spcPct val="130909"/>
              </a:lnSpc>
              <a:spcBef>
                <a:spcPts val="800"/>
              </a:spcBef>
              <a:spcAft>
                <a:spcPts val="0"/>
              </a:spcAft>
              <a:buClr>
                <a:srgbClr val="000000"/>
              </a:buClr>
              <a:buSzPts val="1400"/>
              <a:buFont typeface="Arial"/>
              <a:buNone/>
            </a:pPr>
            <a:r>
              <a:t/>
            </a:r>
            <a:endParaRPr b="0" i="0" sz="1400" u="none" cap="none" strike="noStrike">
              <a:solidFill>
                <a:srgbClr val="000000"/>
              </a:solidFill>
              <a:latin typeface="Mali"/>
              <a:ea typeface="Mali"/>
              <a:cs typeface="Mali"/>
              <a:sym typeface="Mali"/>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6927" name="Shape 6927"/>
        <p:cNvGrpSpPr/>
        <p:nvPr/>
      </p:nvGrpSpPr>
      <p:grpSpPr>
        <a:xfrm>
          <a:off x="0" y="0"/>
          <a:ext cx="0" cy="0"/>
          <a:chOff x="0" y="0"/>
          <a:chExt cx="0" cy="0"/>
        </a:xfrm>
      </p:grpSpPr>
      <p:grpSp>
        <p:nvGrpSpPr>
          <p:cNvPr id="6928" name="Google Shape;6928;p42"/>
          <p:cNvGrpSpPr/>
          <p:nvPr/>
        </p:nvGrpSpPr>
        <p:grpSpPr>
          <a:xfrm>
            <a:off x="6929466" y="-701317"/>
            <a:ext cx="2477307" cy="3261722"/>
            <a:chOff x="7903276" y="-701317"/>
            <a:chExt cx="2477307" cy="3261722"/>
          </a:xfrm>
        </p:grpSpPr>
        <p:sp>
          <p:nvSpPr>
            <p:cNvPr id="6929" name="Google Shape;6929;p42"/>
            <p:cNvSpPr/>
            <p:nvPr/>
          </p:nvSpPr>
          <p:spPr>
            <a:xfrm rot="-482944">
              <a:off x="8103099" y="-57063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6930" name="Google Shape;6930;p42"/>
            <p:cNvGrpSpPr/>
            <p:nvPr/>
          </p:nvGrpSpPr>
          <p:grpSpPr>
            <a:xfrm rot="-486348">
              <a:off x="8255029" y="-355036"/>
              <a:ext cx="1712007" cy="2535946"/>
              <a:chOff x="16514858" y="-719861"/>
              <a:chExt cx="3424046" cy="5071798"/>
            </a:xfrm>
          </p:grpSpPr>
          <p:grpSp>
            <p:nvGrpSpPr>
              <p:cNvPr id="6931" name="Google Shape;6931;p42"/>
              <p:cNvGrpSpPr/>
              <p:nvPr/>
            </p:nvGrpSpPr>
            <p:grpSpPr>
              <a:xfrm>
                <a:off x="16514898" y="-719861"/>
                <a:ext cx="3424002" cy="68939"/>
                <a:chOff x="16514898" y="-719861"/>
                <a:chExt cx="3424002" cy="68939"/>
              </a:xfrm>
            </p:grpSpPr>
            <p:grpSp>
              <p:nvGrpSpPr>
                <p:cNvPr id="6932" name="Google Shape;6932;p42"/>
                <p:cNvGrpSpPr/>
                <p:nvPr/>
              </p:nvGrpSpPr>
              <p:grpSpPr>
                <a:xfrm>
                  <a:off x="16514898" y="-719861"/>
                  <a:ext cx="61337" cy="68909"/>
                  <a:chOff x="16514898" y="-719861"/>
                  <a:chExt cx="61337" cy="68909"/>
                </a:xfrm>
              </p:grpSpPr>
              <p:sp>
                <p:nvSpPr>
                  <p:cNvPr id="6933" name="Google Shape;6933;p42"/>
                  <p:cNvSpPr/>
                  <p:nvPr/>
                </p:nvSpPr>
                <p:spPr>
                  <a:xfrm>
                    <a:off x="16554531"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4" name="Google Shape;6934;p42"/>
                  <p:cNvSpPr/>
                  <p:nvPr/>
                </p:nvSpPr>
                <p:spPr>
                  <a:xfrm>
                    <a:off x="16514898"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35" name="Google Shape;6935;p42"/>
                <p:cNvGrpSpPr/>
                <p:nvPr/>
              </p:nvGrpSpPr>
              <p:grpSpPr>
                <a:xfrm>
                  <a:off x="16935261" y="-719841"/>
                  <a:ext cx="61318" cy="68919"/>
                  <a:chOff x="16935261" y="-719841"/>
                  <a:chExt cx="61318" cy="68919"/>
                </a:xfrm>
              </p:grpSpPr>
              <p:sp>
                <p:nvSpPr>
                  <p:cNvPr id="6936" name="Google Shape;6936;p42"/>
                  <p:cNvSpPr/>
                  <p:nvPr/>
                </p:nvSpPr>
                <p:spPr>
                  <a:xfrm>
                    <a:off x="16974864" y="-718220"/>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37" name="Google Shape;6937;p42"/>
                  <p:cNvSpPr/>
                  <p:nvPr/>
                </p:nvSpPr>
                <p:spPr>
                  <a:xfrm>
                    <a:off x="1693526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38" name="Google Shape;6938;p42"/>
                <p:cNvGrpSpPr/>
                <p:nvPr/>
              </p:nvGrpSpPr>
              <p:grpSpPr>
                <a:xfrm>
                  <a:off x="17355600" y="-719841"/>
                  <a:ext cx="61318" cy="68919"/>
                  <a:chOff x="17355600" y="-719841"/>
                  <a:chExt cx="61318" cy="68919"/>
                </a:xfrm>
              </p:grpSpPr>
              <p:sp>
                <p:nvSpPr>
                  <p:cNvPr id="6939" name="Google Shape;6939;p42"/>
                  <p:cNvSpPr/>
                  <p:nvPr/>
                </p:nvSpPr>
                <p:spPr>
                  <a:xfrm>
                    <a:off x="17395198" y="-718220"/>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0" name="Google Shape;6940;p42"/>
                  <p:cNvSpPr/>
                  <p:nvPr/>
                </p:nvSpPr>
                <p:spPr>
                  <a:xfrm>
                    <a:off x="17355600"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41" name="Google Shape;6941;p42"/>
                <p:cNvGrpSpPr/>
                <p:nvPr/>
              </p:nvGrpSpPr>
              <p:grpSpPr>
                <a:xfrm>
                  <a:off x="17775927" y="-719841"/>
                  <a:ext cx="61318" cy="68919"/>
                  <a:chOff x="17775927" y="-719841"/>
                  <a:chExt cx="61318" cy="68919"/>
                </a:xfrm>
              </p:grpSpPr>
              <p:sp>
                <p:nvSpPr>
                  <p:cNvPr id="6942" name="Google Shape;6942;p42"/>
                  <p:cNvSpPr/>
                  <p:nvPr/>
                </p:nvSpPr>
                <p:spPr>
                  <a:xfrm>
                    <a:off x="17815530"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3" name="Google Shape;6943;p42"/>
                  <p:cNvSpPr/>
                  <p:nvPr/>
                </p:nvSpPr>
                <p:spPr>
                  <a:xfrm>
                    <a:off x="17775927"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44" name="Google Shape;6944;p42"/>
                <p:cNvGrpSpPr/>
                <p:nvPr/>
              </p:nvGrpSpPr>
              <p:grpSpPr>
                <a:xfrm>
                  <a:off x="18196266" y="-719841"/>
                  <a:ext cx="61318" cy="68919"/>
                  <a:chOff x="18196266" y="-719841"/>
                  <a:chExt cx="61318" cy="68919"/>
                </a:xfrm>
              </p:grpSpPr>
              <p:sp>
                <p:nvSpPr>
                  <p:cNvPr id="6945" name="Google Shape;6945;p42"/>
                  <p:cNvSpPr/>
                  <p:nvPr/>
                </p:nvSpPr>
                <p:spPr>
                  <a:xfrm>
                    <a:off x="18235859"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6" name="Google Shape;6946;p42"/>
                  <p:cNvSpPr/>
                  <p:nvPr/>
                </p:nvSpPr>
                <p:spPr>
                  <a:xfrm>
                    <a:off x="18196266"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47" name="Google Shape;6947;p42"/>
                <p:cNvGrpSpPr/>
                <p:nvPr/>
              </p:nvGrpSpPr>
              <p:grpSpPr>
                <a:xfrm>
                  <a:off x="18616594" y="-719841"/>
                  <a:ext cx="61318" cy="68919"/>
                  <a:chOff x="18616594" y="-719841"/>
                  <a:chExt cx="61318" cy="68919"/>
                </a:xfrm>
              </p:grpSpPr>
              <p:sp>
                <p:nvSpPr>
                  <p:cNvPr id="6948" name="Google Shape;6948;p42"/>
                  <p:cNvSpPr/>
                  <p:nvPr/>
                </p:nvSpPr>
                <p:spPr>
                  <a:xfrm>
                    <a:off x="18656195"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49" name="Google Shape;6949;p42"/>
                  <p:cNvSpPr/>
                  <p:nvPr/>
                </p:nvSpPr>
                <p:spPr>
                  <a:xfrm>
                    <a:off x="18616594"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50" name="Google Shape;6950;p42"/>
                <p:cNvGrpSpPr/>
                <p:nvPr/>
              </p:nvGrpSpPr>
              <p:grpSpPr>
                <a:xfrm>
                  <a:off x="19036931" y="-719841"/>
                  <a:ext cx="61318" cy="68919"/>
                  <a:chOff x="19036931" y="-719841"/>
                  <a:chExt cx="61318" cy="68919"/>
                </a:xfrm>
              </p:grpSpPr>
              <p:sp>
                <p:nvSpPr>
                  <p:cNvPr id="6951" name="Google Shape;6951;p42"/>
                  <p:cNvSpPr/>
                  <p:nvPr/>
                </p:nvSpPr>
                <p:spPr>
                  <a:xfrm>
                    <a:off x="19076527"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2" name="Google Shape;6952;p42"/>
                  <p:cNvSpPr/>
                  <p:nvPr/>
                </p:nvSpPr>
                <p:spPr>
                  <a:xfrm>
                    <a:off x="19036931" y="-71984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53" name="Google Shape;6953;p42"/>
                <p:cNvGrpSpPr/>
                <p:nvPr/>
              </p:nvGrpSpPr>
              <p:grpSpPr>
                <a:xfrm>
                  <a:off x="19457259" y="-719841"/>
                  <a:ext cx="61318" cy="68919"/>
                  <a:chOff x="19457259" y="-719841"/>
                  <a:chExt cx="61318" cy="68919"/>
                </a:xfrm>
              </p:grpSpPr>
              <p:sp>
                <p:nvSpPr>
                  <p:cNvPr id="6954" name="Google Shape;6954;p42"/>
                  <p:cNvSpPr/>
                  <p:nvPr/>
                </p:nvSpPr>
                <p:spPr>
                  <a:xfrm>
                    <a:off x="19496863" y="-718220"/>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5" name="Google Shape;6955;p42"/>
                  <p:cNvSpPr/>
                  <p:nvPr/>
                </p:nvSpPr>
                <p:spPr>
                  <a:xfrm>
                    <a:off x="19457259" y="-71984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56" name="Google Shape;6956;p42"/>
                <p:cNvGrpSpPr/>
                <p:nvPr/>
              </p:nvGrpSpPr>
              <p:grpSpPr>
                <a:xfrm>
                  <a:off x="19877563" y="-719861"/>
                  <a:ext cx="61337" cy="68909"/>
                  <a:chOff x="19877563" y="-719861"/>
                  <a:chExt cx="61337" cy="68909"/>
                </a:xfrm>
              </p:grpSpPr>
              <p:sp>
                <p:nvSpPr>
                  <p:cNvPr id="6957" name="Google Shape;6957;p42"/>
                  <p:cNvSpPr/>
                  <p:nvPr/>
                </p:nvSpPr>
                <p:spPr>
                  <a:xfrm>
                    <a:off x="19917192" y="-718220"/>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58" name="Google Shape;6958;p42"/>
                  <p:cNvSpPr/>
                  <p:nvPr/>
                </p:nvSpPr>
                <p:spPr>
                  <a:xfrm>
                    <a:off x="19877563" y="-71986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959" name="Google Shape;6959;p42"/>
              <p:cNvGrpSpPr/>
              <p:nvPr/>
            </p:nvGrpSpPr>
            <p:grpSpPr>
              <a:xfrm>
                <a:off x="16514858" y="-265070"/>
                <a:ext cx="3424046" cy="68951"/>
                <a:chOff x="16514858" y="-265070"/>
                <a:chExt cx="3424046" cy="68951"/>
              </a:xfrm>
            </p:grpSpPr>
            <p:grpSp>
              <p:nvGrpSpPr>
                <p:cNvPr id="6960" name="Google Shape;6960;p42"/>
                <p:cNvGrpSpPr/>
                <p:nvPr/>
              </p:nvGrpSpPr>
              <p:grpSpPr>
                <a:xfrm>
                  <a:off x="16514858" y="-265070"/>
                  <a:ext cx="61382" cy="68935"/>
                  <a:chOff x="16514858" y="-265070"/>
                  <a:chExt cx="61382" cy="68935"/>
                </a:xfrm>
              </p:grpSpPr>
              <p:sp>
                <p:nvSpPr>
                  <p:cNvPr id="6961" name="Google Shape;6961;p42"/>
                  <p:cNvSpPr/>
                  <p:nvPr/>
                </p:nvSpPr>
                <p:spPr>
                  <a:xfrm>
                    <a:off x="16554531"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2" name="Google Shape;6962;p42"/>
                  <p:cNvSpPr/>
                  <p:nvPr/>
                </p:nvSpPr>
                <p:spPr>
                  <a:xfrm>
                    <a:off x="16514858" y="-26507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63" name="Google Shape;6963;p42"/>
                <p:cNvGrpSpPr/>
                <p:nvPr/>
              </p:nvGrpSpPr>
              <p:grpSpPr>
                <a:xfrm>
                  <a:off x="16935261" y="-265038"/>
                  <a:ext cx="61318" cy="68919"/>
                  <a:chOff x="16935261" y="-265038"/>
                  <a:chExt cx="61318" cy="68919"/>
                </a:xfrm>
              </p:grpSpPr>
              <p:sp>
                <p:nvSpPr>
                  <p:cNvPr id="6964" name="Google Shape;6964;p42"/>
                  <p:cNvSpPr/>
                  <p:nvPr/>
                </p:nvSpPr>
                <p:spPr>
                  <a:xfrm>
                    <a:off x="16974864" y="-263407"/>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5" name="Google Shape;6965;p42"/>
                  <p:cNvSpPr/>
                  <p:nvPr/>
                </p:nvSpPr>
                <p:spPr>
                  <a:xfrm>
                    <a:off x="1693526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66" name="Google Shape;6966;p42"/>
                <p:cNvGrpSpPr/>
                <p:nvPr/>
              </p:nvGrpSpPr>
              <p:grpSpPr>
                <a:xfrm>
                  <a:off x="17355600" y="-265038"/>
                  <a:ext cx="61318" cy="68919"/>
                  <a:chOff x="17355600" y="-265038"/>
                  <a:chExt cx="61318" cy="68919"/>
                </a:xfrm>
              </p:grpSpPr>
              <p:sp>
                <p:nvSpPr>
                  <p:cNvPr id="6967" name="Google Shape;6967;p42"/>
                  <p:cNvSpPr/>
                  <p:nvPr/>
                </p:nvSpPr>
                <p:spPr>
                  <a:xfrm>
                    <a:off x="17395198" y="-263407"/>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68" name="Google Shape;6968;p42"/>
                  <p:cNvSpPr/>
                  <p:nvPr/>
                </p:nvSpPr>
                <p:spPr>
                  <a:xfrm>
                    <a:off x="17355600"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69" name="Google Shape;6969;p42"/>
                <p:cNvGrpSpPr/>
                <p:nvPr/>
              </p:nvGrpSpPr>
              <p:grpSpPr>
                <a:xfrm>
                  <a:off x="17775927" y="-265038"/>
                  <a:ext cx="61318" cy="68919"/>
                  <a:chOff x="17775927" y="-265038"/>
                  <a:chExt cx="61318" cy="68919"/>
                </a:xfrm>
              </p:grpSpPr>
              <p:sp>
                <p:nvSpPr>
                  <p:cNvPr id="6970" name="Google Shape;6970;p42"/>
                  <p:cNvSpPr/>
                  <p:nvPr/>
                </p:nvSpPr>
                <p:spPr>
                  <a:xfrm>
                    <a:off x="17815530"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1" name="Google Shape;6971;p42"/>
                  <p:cNvSpPr/>
                  <p:nvPr/>
                </p:nvSpPr>
                <p:spPr>
                  <a:xfrm>
                    <a:off x="17775927"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72" name="Google Shape;6972;p42"/>
                <p:cNvGrpSpPr/>
                <p:nvPr/>
              </p:nvGrpSpPr>
              <p:grpSpPr>
                <a:xfrm>
                  <a:off x="18196266" y="-265038"/>
                  <a:ext cx="61318" cy="68919"/>
                  <a:chOff x="18196266" y="-265038"/>
                  <a:chExt cx="61318" cy="68919"/>
                </a:xfrm>
              </p:grpSpPr>
              <p:sp>
                <p:nvSpPr>
                  <p:cNvPr id="6973" name="Google Shape;6973;p42"/>
                  <p:cNvSpPr/>
                  <p:nvPr/>
                </p:nvSpPr>
                <p:spPr>
                  <a:xfrm>
                    <a:off x="18235859"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4" name="Google Shape;6974;p42"/>
                  <p:cNvSpPr/>
                  <p:nvPr/>
                </p:nvSpPr>
                <p:spPr>
                  <a:xfrm>
                    <a:off x="18196266"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75" name="Google Shape;6975;p42"/>
                <p:cNvGrpSpPr/>
                <p:nvPr/>
              </p:nvGrpSpPr>
              <p:grpSpPr>
                <a:xfrm>
                  <a:off x="18616594" y="-265038"/>
                  <a:ext cx="61318" cy="68919"/>
                  <a:chOff x="18616594" y="-265038"/>
                  <a:chExt cx="61318" cy="68919"/>
                </a:xfrm>
              </p:grpSpPr>
              <p:sp>
                <p:nvSpPr>
                  <p:cNvPr id="6976" name="Google Shape;6976;p42"/>
                  <p:cNvSpPr/>
                  <p:nvPr/>
                </p:nvSpPr>
                <p:spPr>
                  <a:xfrm>
                    <a:off x="18656195"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77" name="Google Shape;6977;p42"/>
                  <p:cNvSpPr/>
                  <p:nvPr/>
                </p:nvSpPr>
                <p:spPr>
                  <a:xfrm>
                    <a:off x="18616594"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78" name="Google Shape;6978;p42"/>
                <p:cNvGrpSpPr/>
                <p:nvPr/>
              </p:nvGrpSpPr>
              <p:grpSpPr>
                <a:xfrm>
                  <a:off x="19036931" y="-265038"/>
                  <a:ext cx="61318" cy="68919"/>
                  <a:chOff x="19036931" y="-265038"/>
                  <a:chExt cx="61318" cy="68919"/>
                </a:xfrm>
              </p:grpSpPr>
              <p:sp>
                <p:nvSpPr>
                  <p:cNvPr id="6979" name="Google Shape;6979;p42"/>
                  <p:cNvSpPr/>
                  <p:nvPr/>
                </p:nvSpPr>
                <p:spPr>
                  <a:xfrm>
                    <a:off x="19076527"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80" name="Google Shape;6980;p42"/>
                  <p:cNvSpPr/>
                  <p:nvPr/>
                </p:nvSpPr>
                <p:spPr>
                  <a:xfrm>
                    <a:off x="19036931" y="-26503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81" name="Google Shape;6981;p42"/>
                <p:cNvGrpSpPr/>
                <p:nvPr/>
              </p:nvGrpSpPr>
              <p:grpSpPr>
                <a:xfrm>
                  <a:off x="19457259" y="-265038"/>
                  <a:ext cx="61318" cy="68919"/>
                  <a:chOff x="19457259" y="-265038"/>
                  <a:chExt cx="61318" cy="68919"/>
                </a:xfrm>
              </p:grpSpPr>
              <p:sp>
                <p:nvSpPr>
                  <p:cNvPr id="6982" name="Google Shape;6982;p42"/>
                  <p:cNvSpPr/>
                  <p:nvPr/>
                </p:nvSpPr>
                <p:spPr>
                  <a:xfrm>
                    <a:off x="19496863" y="-263407"/>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83" name="Google Shape;6983;p42"/>
                  <p:cNvSpPr/>
                  <p:nvPr/>
                </p:nvSpPr>
                <p:spPr>
                  <a:xfrm>
                    <a:off x="19457259" y="-26503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84" name="Google Shape;6984;p42"/>
                <p:cNvGrpSpPr/>
                <p:nvPr/>
              </p:nvGrpSpPr>
              <p:grpSpPr>
                <a:xfrm>
                  <a:off x="19877523" y="-265070"/>
                  <a:ext cx="61381" cy="68935"/>
                  <a:chOff x="19877523" y="-265070"/>
                  <a:chExt cx="61381" cy="68935"/>
                </a:xfrm>
              </p:grpSpPr>
              <p:sp>
                <p:nvSpPr>
                  <p:cNvPr id="6985" name="Google Shape;6985;p42"/>
                  <p:cNvSpPr/>
                  <p:nvPr/>
                </p:nvSpPr>
                <p:spPr>
                  <a:xfrm>
                    <a:off x="19917192" y="-263407"/>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86" name="Google Shape;6986;p42"/>
                  <p:cNvSpPr/>
                  <p:nvPr/>
                </p:nvSpPr>
                <p:spPr>
                  <a:xfrm>
                    <a:off x="19877523" y="-26507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6987" name="Google Shape;6987;p42"/>
              <p:cNvGrpSpPr/>
              <p:nvPr/>
            </p:nvGrpSpPr>
            <p:grpSpPr>
              <a:xfrm>
                <a:off x="16514858" y="189732"/>
                <a:ext cx="3424046" cy="68952"/>
                <a:chOff x="16514858" y="189732"/>
                <a:chExt cx="3424046" cy="68952"/>
              </a:xfrm>
            </p:grpSpPr>
            <p:grpSp>
              <p:nvGrpSpPr>
                <p:cNvPr id="6988" name="Google Shape;6988;p42"/>
                <p:cNvGrpSpPr/>
                <p:nvPr/>
              </p:nvGrpSpPr>
              <p:grpSpPr>
                <a:xfrm>
                  <a:off x="16514858" y="189732"/>
                  <a:ext cx="61382" cy="68935"/>
                  <a:chOff x="16514858" y="189732"/>
                  <a:chExt cx="61382" cy="68935"/>
                </a:xfrm>
              </p:grpSpPr>
              <p:sp>
                <p:nvSpPr>
                  <p:cNvPr id="6989" name="Google Shape;6989;p42"/>
                  <p:cNvSpPr/>
                  <p:nvPr/>
                </p:nvSpPr>
                <p:spPr>
                  <a:xfrm>
                    <a:off x="16554531"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0" name="Google Shape;6990;p42"/>
                  <p:cNvSpPr/>
                  <p:nvPr/>
                </p:nvSpPr>
                <p:spPr>
                  <a:xfrm>
                    <a:off x="16514858" y="18973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91" name="Google Shape;6991;p42"/>
                <p:cNvGrpSpPr/>
                <p:nvPr/>
              </p:nvGrpSpPr>
              <p:grpSpPr>
                <a:xfrm>
                  <a:off x="16935261" y="189765"/>
                  <a:ext cx="61318" cy="68919"/>
                  <a:chOff x="16935261" y="189765"/>
                  <a:chExt cx="61318" cy="68919"/>
                </a:xfrm>
              </p:grpSpPr>
              <p:sp>
                <p:nvSpPr>
                  <p:cNvPr id="6992" name="Google Shape;6992;p42"/>
                  <p:cNvSpPr/>
                  <p:nvPr/>
                </p:nvSpPr>
                <p:spPr>
                  <a:xfrm>
                    <a:off x="16974864" y="19139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3" name="Google Shape;6993;p42"/>
                  <p:cNvSpPr/>
                  <p:nvPr/>
                </p:nvSpPr>
                <p:spPr>
                  <a:xfrm>
                    <a:off x="1693526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94" name="Google Shape;6994;p42"/>
                <p:cNvGrpSpPr/>
                <p:nvPr/>
              </p:nvGrpSpPr>
              <p:grpSpPr>
                <a:xfrm>
                  <a:off x="17355600" y="189765"/>
                  <a:ext cx="61318" cy="68919"/>
                  <a:chOff x="17355600" y="189765"/>
                  <a:chExt cx="61318" cy="68919"/>
                </a:xfrm>
              </p:grpSpPr>
              <p:sp>
                <p:nvSpPr>
                  <p:cNvPr id="6995" name="Google Shape;6995;p42"/>
                  <p:cNvSpPr/>
                  <p:nvPr/>
                </p:nvSpPr>
                <p:spPr>
                  <a:xfrm>
                    <a:off x="17395198" y="19139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6" name="Google Shape;6996;p42"/>
                  <p:cNvSpPr/>
                  <p:nvPr/>
                </p:nvSpPr>
                <p:spPr>
                  <a:xfrm>
                    <a:off x="17355600"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6997" name="Google Shape;6997;p42"/>
                <p:cNvGrpSpPr/>
                <p:nvPr/>
              </p:nvGrpSpPr>
              <p:grpSpPr>
                <a:xfrm>
                  <a:off x="17775927" y="189765"/>
                  <a:ext cx="61318" cy="68919"/>
                  <a:chOff x="17775927" y="189765"/>
                  <a:chExt cx="61318" cy="68919"/>
                </a:xfrm>
              </p:grpSpPr>
              <p:sp>
                <p:nvSpPr>
                  <p:cNvPr id="6998" name="Google Shape;6998;p42"/>
                  <p:cNvSpPr/>
                  <p:nvPr/>
                </p:nvSpPr>
                <p:spPr>
                  <a:xfrm>
                    <a:off x="17815530"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6999" name="Google Shape;6999;p42"/>
                  <p:cNvSpPr/>
                  <p:nvPr/>
                </p:nvSpPr>
                <p:spPr>
                  <a:xfrm>
                    <a:off x="17775927"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00" name="Google Shape;7000;p42"/>
                <p:cNvGrpSpPr/>
                <p:nvPr/>
              </p:nvGrpSpPr>
              <p:grpSpPr>
                <a:xfrm>
                  <a:off x="18196266" y="189765"/>
                  <a:ext cx="61318" cy="68919"/>
                  <a:chOff x="18196266" y="189765"/>
                  <a:chExt cx="61318" cy="68919"/>
                </a:xfrm>
              </p:grpSpPr>
              <p:sp>
                <p:nvSpPr>
                  <p:cNvPr id="7001" name="Google Shape;7001;p42"/>
                  <p:cNvSpPr/>
                  <p:nvPr/>
                </p:nvSpPr>
                <p:spPr>
                  <a:xfrm>
                    <a:off x="18235859"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2" name="Google Shape;7002;p42"/>
                  <p:cNvSpPr/>
                  <p:nvPr/>
                </p:nvSpPr>
                <p:spPr>
                  <a:xfrm>
                    <a:off x="18196266"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03" name="Google Shape;7003;p42"/>
                <p:cNvGrpSpPr/>
                <p:nvPr/>
              </p:nvGrpSpPr>
              <p:grpSpPr>
                <a:xfrm>
                  <a:off x="18616594" y="189765"/>
                  <a:ext cx="61318" cy="68919"/>
                  <a:chOff x="18616594" y="189765"/>
                  <a:chExt cx="61318" cy="68919"/>
                </a:xfrm>
              </p:grpSpPr>
              <p:sp>
                <p:nvSpPr>
                  <p:cNvPr id="7004" name="Google Shape;7004;p42"/>
                  <p:cNvSpPr/>
                  <p:nvPr/>
                </p:nvSpPr>
                <p:spPr>
                  <a:xfrm>
                    <a:off x="18656195"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5" name="Google Shape;7005;p42"/>
                  <p:cNvSpPr/>
                  <p:nvPr/>
                </p:nvSpPr>
                <p:spPr>
                  <a:xfrm>
                    <a:off x="18616594"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06" name="Google Shape;7006;p42"/>
                <p:cNvGrpSpPr/>
                <p:nvPr/>
              </p:nvGrpSpPr>
              <p:grpSpPr>
                <a:xfrm>
                  <a:off x="19036931" y="189765"/>
                  <a:ext cx="61318" cy="68919"/>
                  <a:chOff x="19036931" y="189765"/>
                  <a:chExt cx="61318" cy="68919"/>
                </a:xfrm>
              </p:grpSpPr>
              <p:sp>
                <p:nvSpPr>
                  <p:cNvPr id="7007" name="Google Shape;7007;p42"/>
                  <p:cNvSpPr/>
                  <p:nvPr/>
                </p:nvSpPr>
                <p:spPr>
                  <a:xfrm>
                    <a:off x="19076527"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08" name="Google Shape;7008;p42"/>
                  <p:cNvSpPr/>
                  <p:nvPr/>
                </p:nvSpPr>
                <p:spPr>
                  <a:xfrm>
                    <a:off x="19036931" y="189765"/>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09" name="Google Shape;7009;p42"/>
                <p:cNvGrpSpPr/>
                <p:nvPr/>
              </p:nvGrpSpPr>
              <p:grpSpPr>
                <a:xfrm>
                  <a:off x="19457259" y="189765"/>
                  <a:ext cx="61318" cy="68919"/>
                  <a:chOff x="19457259" y="189765"/>
                  <a:chExt cx="61318" cy="68919"/>
                </a:xfrm>
              </p:grpSpPr>
              <p:sp>
                <p:nvSpPr>
                  <p:cNvPr id="7010" name="Google Shape;7010;p42"/>
                  <p:cNvSpPr/>
                  <p:nvPr/>
                </p:nvSpPr>
                <p:spPr>
                  <a:xfrm>
                    <a:off x="19496863" y="19139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1" name="Google Shape;7011;p42"/>
                  <p:cNvSpPr/>
                  <p:nvPr/>
                </p:nvSpPr>
                <p:spPr>
                  <a:xfrm>
                    <a:off x="19457259" y="189765"/>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12" name="Google Shape;7012;p42"/>
                <p:cNvGrpSpPr/>
                <p:nvPr/>
              </p:nvGrpSpPr>
              <p:grpSpPr>
                <a:xfrm>
                  <a:off x="19877523" y="189732"/>
                  <a:ext cx="61381" cy="68935"/>
                  <a:chOff x="19877523" y="189732"/>
                  <a:chExt cx="61381" cy="68935"/>
                </a:xfrm>
              </p:grpSpPr>
              <p:sp>
                <p:nvSpPr>
                  <p:cNvPr id="7013" name="Google Shape;7013;p42"/>
                  <p:cNvSpPr/>
                  <p:nvPr/>
                </p:nvSpPr>
                <p:spPr>
                  <a:xfrm>
                    <a:off x="19917192" y="19139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4" name="Google Shape;7014;p42"/>
                  <p:cNvSpPr/>
                  <p:nvPr/>
                </p:nvSpPr>
                <p:spPr>
                  <a:xfrm>
                    <a:off x="19877523" y="18973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015" name="Google Shape;7015;p42"/>
              <p:cNvGrpSpPr/>
              <p:nvPr/>
            </p:nvGrpSpPr>
            <p:grpSpPr>
              <a:xfrm>
                <a:off x="16514858" y="644547"/>
                <a:ext cx="3424046" cy="68952"/>
                <a:chOff x="16514858" y="644547"/>
                <a:chExt cx="3424046" cy="68952"/>
              </a:xfrm>
            </p:grpSpPr>
            <p:grpSp>
              <p:nvGrpSpPr>
                <p:cNvPr id="7016" name="Google Shape;7016;p42"/>
                <p:cNvGrpSpPr/>
                <p:nvPr/>
              </p:nvGrpSpPr>
              <p:grpSpPr>
                <a:xfrm>
                  <a:off x="16514858" y="644547"/>
                  <a:ext cx="61382" cy="68935"/>
                  <a:chOff x="16514858" y="644547"/>
                  <a:chExt cx="61382" cy="68935"/>
                </a:xfrm>
              </p:grpSpPr>
              <p:sp>
                <p:nvSpPr>
                  <p:cNvPr id="7017" name="Google Shape;7017;p42"/>
                  <p:cNvSpPr/>
                  <p:nvPr/>
                </p:nvSpPr>
                <p:spPr>
                  <a:xfrm>
                    <a:off x="16554531"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18" name="Google Shape;7018;p42"/>
                  <p:cNvSpPr/>
                  <p:nvPr/>
                </p:nvSpPr>
                <p:spPr>
                  <a:xfrm>
                    <a:off x="16514858" y="64454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19" name="Google Shape;7019;p42"/>
                <p:cNvGrpSpPr/>
                <p:nvPr/>
              </p:nvGrpSpPr>
              <p:grpSpPr>
                <a:xfrm>
                  <a:off x="16935261" y="644580"/>
                  <a:ext cx="61318" cy="68919"/>
                  <a:chOff x="16935261" y="644580"/>
                  <a:chExt cx="61318" cy="68919"/>
                </a:xfrm>
              </p:grpSpPr>
              <p:sp>
                <p:nvSpPr>
                  <p:cNvPr id="7020" name="Google Shape;7020;p42"/>
                  <p:cNvSpPr/>
                  <p:nvPr/>
                </p:nvSpPr>
                <p:spPr>
                  <a:xfrm>
                    <a:off x="16974864" y="64620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1" name="Google Shape;7021;p42"/>
                  <p:cNvSpPr/>
                  <p:nvPr/>
                </p:nvSpPr>
                <p:spPr>
                  <a:xfrm>
                    <a:off x="1693526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22" name="Google Shape;7022;p42"/>
                <p:cNvGrpSpPr/>
                <p:nvPr/>
              </p:nvGrpSpPr>
              <p:grpSpPr>
                <a:xfrm>
                  <a:off x="17355600" y="644580"/>
                  <a:ext cx="61318" cy="68919"/>
                  <a:chOff x="17355600" y="644580"/>
                  <a:chExt cx="61318" cy="68919"/>
                </a:xfrm>
              </p:grpSpPr>
              <p:sp>
                <p:nvSpPr>
                  <p:cNvPr id="7023" name="Google Shape;7023;p42"/>
                  <p:cNvSpPr/>
                  <p:nvPr/>
                </p:nvSpPr>
                <p:spPr>
                  <a:xfrm>
                    <a:off x="17395198" y="64620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4" name="Google Shape;7024;p42"/>
                  <p:cNvSpPr/>
                  <p:nvPr/>
                </p:nvSpPr>
                <p:spPr>
                  <a:xfrm>
                    <a:off x="17355600"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25" name="Google Shape;7025;p42"/>
                <p:cNvGrpSpPr/>
                <p:nvPr/>
              </p:nvGrpSpPr>
              <p:grpSpPr>
                <a:xfrm>
                  <a:off x="17775927" y="644580"/>
                  <a:ext cx="61318" cy="68919"/>
                  <a:chOff x="17775927" y="644580"/>
                  <a:chExt cx="61318" cy="68919"/>
                </a:xfrm>
              </p:grpSpPr>
              <p:sp>
                <p:nvSpPr>
                  <p:cNvPr id="7026" name="Google Shape;7026;p42"/>
                  <p:cNvSpPr/>
                  <p:nvPr/>
                </p:nvSpPr>
                <p:spPr>
                  <a:xfrm>
                    <a:off x="17815530"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27" name="Google Shape;7027;p42"/>
                  <p:cNvSpPr/>
                  <p:nvPr/>
                </p:nvSpPr>
                <p:spPr>
                  <a:xfrm>
                    <a:off x="17775927"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28" name="Google Shape;7028;p42"/>
                <p:cNvGrpSpPr/>
                <p:nvPr/>
              </p:nvGrpSpPr>
              <p:grpSpPr>
                <a:xfrm>
                  <a:off x="18196266" y="644580"/>
                  <a:ext cx="61318" cy="68919"/>
                  <a:chOff x="18196266" y="644580"/>
                  <a:chExt cx="61318" cy="68919"/>
                </a:xfrm>
              </p:grpSpPr>
              <p:sp>
                <p:nvSpPr>
                  <p:cNvPr id="7029" name="Google Shape;7029;p42"/>
                  <p:cNvSpPr/>
                  <p:nvPr/>
                </p:nvSpPr>
                <p:spPr>
                  <a:xfrm>
                    <a:off x="18235859"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0" name="Google Shape;7030;p42"/>
                  <p:cNvSpPr/>
                  <p:nvPr/>
                </p:nvSpPr>
                <p:spPr>
                  <a:xfrm>
                    <a:off x="18196266"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31" name="Google Shape;7031;p42"/>
                <p:cNvGrpSpPr/>
                <p:nvPr/>
              </p:nvGrpSpPr>
              <p:grpSpPr>
                <a:xfrm>
                  <a:off x="18616594" y="644580"/>
                  <a:ext cx="61318" cy="68919"/>
                  <a:chOff x="18616594" y="644580"/>
                  <a:chExt cx="61318" cy="68919"/>
                </a:xfrm>
              </p:grpSpPr>
              <p:sp>
                <p:nvSpPr>
                  <p:cNvPr id="7032" name="Google Shape;7032;p42"/>
                  <p:cNvSpPr/>
                  <p:nvPr/>
                </p:nvSpPr>
                <p:spPr>
                  <a:xfrm>
                    <a:off x="18656195"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3" name="Google Shape;7033;p42"/>
                  <p:cNvSpPr/>
                  <p:nvPr/>
                </p:nvSpPr>
                <p:spPr>
                  <a:xfrm>
                    <a:off x="18616594"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34" name="Google Shape;7034;p42"/>
                <p:cNvGrpSpPr/>
                <p:nvPr/>
              </p:nvGrpSpPr>
              <p:grpSpPr>
                <a:xfrm>
                  <a:off x="19036931" y="644580"/>
                  <a:ext cx="61318" cy="68919"/>
                  <a:chOff x="19036931" y="644580"/>
                  <a:chExt cx="61318" cy="68919"/>
                </a:xfrm>
              </p:grpSpPr>
              <p:sp>
                <p:nvSpPr>
                  <p:cNvPr id="7035" name="Google Shape;7035;p42"/>
                  <p:cNvSpPr/>
                  <p:nvPr/>
                </p:nvSpPr>
                <p:spPr>
                  <a:xfrm>
                    <a:off x="19076527"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6" name="Google Shape;7036;p42"/>
                  <p:cNvSpPr/>
                  <p:nvPr/>
                </p:nvSpPr>
                <p:spPr>
                  <a:xfrm>
                    <a:off x="19036931" y="644580"/>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37" name="Google Shape;7037;p42"/>
                <p:cNvGrpSpPr/>
                <p:nvPr/>
              </p:nvGrpSpPr>
              <p:grpSpPr>
                <a:xfrm>
                  <a:off x="19457259" y="644580"/>
                  <a:ext cx="61318" cy="68919"/>
                  <a:chOff x="19457259" y="644580"/>
                  <a:chExt cx="61318" cy="68919"/>
                </a:xfrm>
              </p:grpSpPr>
              <p:sp>
                <p:nvSpPr>
                  <p:cNvPr id="7038" name="Google Shape;7038;p42"/>
                  <p:cNvSpPr/>
                  <p:nvPr/>
                </p:nvSpPr>
                <p:spPr>
                  <a:xfrm>
                    <a:off x="19496863" y="64620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39" name="Google Shape;7039;p42"/>
                  <p:cNvSpPr/>
                  <p:nvPr/>
                </p:nvSpPr>
                <p:spPr>
                  <a:xfrm>
                    <a:off x="19457259" y="644580"/>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40" name="Google Shape;7040;p42"/>
                <p:cNvGrpSpPr/>
                <p:nvPr/>
              </p:nvGrpSpPr>
              <p:grpSpPr>
                <a:xfrm>
                  <a:off x="19877523" y="644547"/>
                  <a:ext cx="61381" cy="68935"/>
                  <a:chOff x="19877523" y="644547"/>
                  <a:chExt cx="61381" cy="68935"/>
                </a:xfrm>
              </p:grpSpPr>
              <p:sp>
                <p:nvSpPr>
                  <p:cNvPr id="7041" name="Google Shape;7041;p42"/>
                  <p:cNvSpPr/>
                  <p:nvPr/>
                </p:nvSpPr>
                <p:spPr>
                  <a:xfrm>
                    <a:off x="19917192" y="64620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42" name="Google Shape;7042;p42"/>
                  <p:cNvSpPr/>
                  <p:nvPr/>
                </p:nvSpPr>
                <p:spPr>
                  <a:xfrm>
                    <a:off x="19877523" y="64454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043" name="Google Shape;7043;p42"/>
              <p:cNvGrpSpPr/>
              <p:nvPr/>
            </p:nvGrpSpPr>
            <p:grpSpPr>
              <a:xfrm>
                <a:off x="16514858" y="1099351"/>
                <a:ext cx="3424046" cy="68951"/>
                <a:chOff x="16514858" y="1099351"/>
                <a:chExt cx="3424046" cy="68951"/>
              </a:xfrm>
            </p:grpSpPr>
            <p:grpSp>
              <p:nvGrpSpPr>
                <p:cNvPr id="7044" name="Google Shape;7044;p42"/>
                <p:cNvGrpSpPr/>
                <p:nvPr/>
              </p:nvGrpSpPr>
              <p:grpSpPr>
                <a:xfrm>
                  <a:off x="16514858" y="1099351"/>
                  <a:ext cx="61382" cy="68935"/>
                  <a:chOff x="16514858" y="1099351"/>
                  <a:chExt cx="61382" cy="68935"/>
                </a:xfrm>
              </p:grpSpPr>
              <p:sp>
                <p:nvSpPr>
                  <p:cNvPr id="7045" name="Google Shape;7045;p42"/>
                  <p:cNvSpPr/>
                  <p:nvPr/>
                </p:nvSpPr>
                <p:spPr>
                  <a:xfrm>
                    <a:off x="16554531"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46" name="Google Shape;7046;p42"/>
                  <p:cNvSpPr/>
                  <p:nvPr/>
                </p:nvSpPr>
                <p:spPr>
                  <a:xfrm>
                    <a:off x="16514858" y="1099351"/>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47" name="Google Shape;7047;p42"/>
                <p:cNvGrpSpPr/>
                <p:nvPr/>
              </p:nvGrpSpPr>
              <p:grpSpPr>
                <a:xfrm>
                  <a:off x="16935261" y="1099383"/>
                  <a:ext cx="61318" cy="68919"/>
                  <a:chOff x="16935261" y="1099383"/>
                  <a:chExt cx="61318" cy="68919"/>
                </a:xfrm>
              </p:grpSpPr>
              <p:sp>
                <p:nvSpPr>
                  <p:cNvPr id="7048" name="Google Shape;7048;p42"/>
                  <p:cNvSpPr/>
                  <p:nvPr/>
                </p:nvSpPr>
                <p:spPr>
                  <a:xfrm>
                    <a:off x="16974864" y="110100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49" name="Google Shape;7049;p42"/>
                  <p:cNvSpPr/>
                  <p:nvPr/>
                </p:nvSpPr>
                <p:spPr>
                  <a:xfrm>
                    <a:off x="1693526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50" name="Google Shape;7050;p42"/>
                <p:cNvGrpSpPr/>
                <p:nvPr/>
              </p:nvGrpSpPr>
              <p:grpSpPr>
                <a:xfrm>
                  <a:off x="17355600" y="1099383"/>
                  <a:ext cx="61318" cy="68919"/>
                  <a:chOff x="17355600" y="1099383"/>
                  <a:chExt cx="61318" cy="68919"/>
                </a:xfrm>
              </p:grpSpPr>
              <p:sp>
                <p:nvSpPr>
                  <p:cNvPr id="7051" name="Google Shape;7051;p42"/>
                  <p:cNvSpPr/>
                  <p:nvPr/>
                </p:nvSpPr>
                <p:spPr>
                  <a:xfrm>
                    <a:off x="17395198" y="110100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2" name="Google Shape;7052;p42"/>
                  <p:cNvSpPr/>
                  <p:nvPr/>
                </p:nvSpPr>
                <p:spPr>
                  <a:xfrm>
                    <a:off x="17355600"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53" name="Google Shape;7053;p42"/>
                <p:cNvGrpSpPr/>
                <p:nvPr/>
              </p:nvGrpSpPr>
              <p:grpSpPr>
                <a:xfrm>
                  <a:off x="17775927" y="1099383"/>
                  <a:ext cx="61318" cy="68919"/>
                  <a:chOff x="17775927" y="1099383"/>
                  <a:chExt cx="61318" cy="68919"/>
                </a:xfrm>
              </p:grpSpPr>
              <p:sp>
                <p:nvSpPr>
                  <p:cNvPr id="7054" name="Google Shape;7054;p42"/>
                  <p:cNvSpPr/>
                  <p:nvPr/>
                </p:nvSpPr>
                <p:spPr>
                  <a:xfrm>
                    <a:off x="17815530"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5" name="Google Shape;7055;p42"/>
                  <p:cNvSpPr/>
                  <p:nvPr/>
                </p:nvSpPr>
                <p:spPr>
                  <a:xfrm>
                    <a:off x="17775927"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56" name="Google Shape;7056;p42"/>
                <p:cNvGrpSpPr/>
                <p:nvPr/>
              </p:nvGrpSpPr>
              <p:grpSpPr>
                <a:xfrm>
                  <a:off x="18196266" y="1099383"/>
                  <a:ext cx="61318" cy="68919"/>
                  <a:chOff x="18196266" y="1099383"/>
                  <a:chExt cx="61318" cy="68919"/>
                </a:xfrm>
              </p:grpSpPr>
              <p:sp>
                <p:nvSpPr>
                  <p:cNvPr id="7057" name="Google Shape;7057;p42"/>
                  <p:cNvSpPr/>
                  <p:nvPr/>
                </p:nvSpPr>
                <p:spPr>
                  <a:xfrm>
                    <a:off x="18235859"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58" name="Google Shape;7058;p42"/>
                  <p:cNvSpPr/>
                  <p:nvPr/>
                </p:nvSpPr>
                <p:spPr>
                  <a:xfrm>
                    <a:off x="18196266"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59" name="Google Shape;7059;p42"/>
                <p:cNvGrpSpPr/>
                <p:nvPr/>
              </p:nvGrpSpPr>
              <p:grpSpPr>
                <a:xfrm>
                  <a:off x="18616594" y="1099383"/>
                  <a:ext cx="61318" cy="68919"/>
                  <a:chOff x="18616594" y="1099383"/>
                  <a:chExt cx="61318" cy="68919"/>
                </a:xfrm>
              </p:grpSpPr>
              <p:sp>
                <p:nvSpPr>
                  <p:cNvPr id="7060" name="Google Shape;7060;p42"/>
                  <p:cNvSpPr/>
                  <p:nvPr/>
                </p:nvSpPr>
                <p:spPr>
                  <a:xfrm>
                    <a:off x="18656195"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61" name="Google Shape;7061;p42"/>
                  <p:cNvSpPr/>
                  <p:nvPr/>
                </p:nvSpPr>
                <p:spPr>
                  <a:xfrm>
                    <a:off x="18616594"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62" name="Google Shape;7062;p42"/>
                <p:cNvGrpSpPr/>
                <p:nvPr/>
              </p:nvGrpSpPr>
              <p:grpSpPr>
                <a:xfrm>
                  <a:off x="19036931" y="1099383"/>
                  <a:ext cx="61318" cy="68919"/>
                  <a:chOff x="19036931" y="1099383"/>
                  <a:chExt cx="61318" cy="68919"/>
                </a:xfrm>
              </p:grpSpPr>
              <p:sp>
                <p:nvSpPr>
                  <p:cNvPr id="7063" name="Google Shape;7063;p42"/>
                  <p:cNvSpPr/>
                  <p:nvPr/>
                </p:nvSpPr>
                <p:spPr>
                  <a:xfrm>
                    <a:off x="19076527"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64" name="Google Shape;7064;p42"/>
                  <p:cNvSpPr/>
                  <p:nvPr/>
                </p:nvSpPr>
                <p:spPr>
                  <a:xfrm>
                    <a:off x="19036931" y="109938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65" name="Google Shape;7065;p42"/>
                <p:cNvGrpSpPr/>
                <p:nvPr/>
              </p:nvGrpSpPr>
              <p:grpSpPr>
                <a:xfrm>
                  <a:off x="19457259" y="1099383"/>
                  <a:ext cx="61318" cy="68919"/>
                  <a:chOff x="19457259" y="1099383"/>
                  <a:chExt cx="61318" cy="68919"/>
                </a:xfrm>
              </p:grpSpPr>
              <p:sp>
                <p:nvSpPr>
                  <p:cNvPr id="7066" name="Google Shape;7066;p42"/>
                  <p:cNvSpPr/>
                  <p:nvPr/>
                </p:nvSpPr>
                <p:spPr>
                  <a:xfrm>
                    <a:off x="19496863" y="110100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67" name="Google Shape;7067;p42"/>
                  <p:cNvSpPr/>
                  <p:nvPr/>
                </p:nvSpPr>
                <p:spPr>
                  <a:xfrm>
                    <a:off x="19457259" y="109938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68" name="Google Shape;7068;p42"/>
                <p:cNvGrpSpPr/>
                <p:nvPr/>
              </p:nvGrpSpPr>
              <p:grpSpPr>
                <a:xfrm>
                  <a:off x="19877523" y="1099351"/>
                  <a:ext cx="61381" cy="68935"/>
                  <a:chOff x="19877523" y="1099351"/>
                  <a:chExt cx="61381" cy="68935"/>
                </a:xfrm>
              </p:grpSpPr>
              <p:sp>
                <p:nvSpPr>
                  <p:cNvPr id="7069" name="Google Shape;7069;p42"/>
                  <p:cNvSpPr/>
                  <p:nvPr/>
                </p:nvSpPr>
                <p:spPr>
                  <a:xfrm>
                    <a:off x="19917192" y="110100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70" name="Google Shape;7070;p42"/>
                  <p:cNvSpPr/>
                  <p:nvPr/>
                </p:nvSpPr>
                <p:spPr>
                  <a:xfrm>
                    <a:off x="19877523" y="1099351"/>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071" name="Google Shape;7071;p42"/>
              <p:cNvGrpSpPr/>
              <p:nvPr/>
            </p:nvGrpSpPr>
            <p:grpSpPr>
              <a:xfrm>
                <a:off x="16514858" y="1554154"/>
                <a:ext cx="3424046" cy="68951"/>
                <a:chOff x="16514858" y="1554154"/>
                <a:chExt cx="3424046" cy="68951"/>
              </a:xfrm>
            </p:grpSpPr>
            <p:grpSp>
              <p:nvGrpSpPr>
                <p:cNvPr id="7072" name="Google Shape;7072;p42"/>
                <p:cNvGrpSpPr/>
                <p:nvPr/>
              </p:nvGrpSpPr>
              <p:grpSpPr>
                <a:xfrm>
                  <a:off x="16514858" y="1554154"/>
                  <a:ext cx="61382" cy="68935"/>
                  <a:chOff x="16514858" y="1554154"/>
                  <a:chExt cx="61382" cy="68935"/>
                </a:xfrm>
              </p:grpSpPr>
              <p:sp>
                <p:nvSpPr>
                  <p:cNvPr id="7073" name="Google Shape;7073;p42"/>
                  <p:cNvSpPr/>
                  <p:nvPr/>
                </p:nvSpPr>
                <p:spPr>
                  <a:xfrm>
                    <a:off x="16554531"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74" name="Google Shape;7074;p42"/>
                  <p:cNvSpPr/>
                  <p:nvPr/>
                </p:nvSpPr>
                <p:spPr>
                  <a:xfrm>
                    <a:off x="16514858" y="155415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75" name="Google Shape;7075;p42"/>
                <p:cNvGrpSpPr/>
                <p:nvPr/>
              </p:nvGrpSpPr>
              <p:grpSpPr>
                <a:xfrm>
                  <a:off x="16935261" y="1554186"/>
                  <a:ext cx="61318" cy="68919"/>
                  <a:chOff x="16935261" y="1554186"/>
                  <a:chExt cx="61318" cy="68919"/>
                </a:xfrm>
              </p:grpSpPr>
              <p:sp>
                <p:nvSpPr>
                  <p:cNvPr id="7076" name="Google Shape;7076;p42"/>
                  <p:cNvSpPr/>
                  <p:nvPr/>
                </p:nvSpPr>
                <p:spPr>
                  <a:xfrm>
                    <a:off x="16974864" y="1555808"/>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77" name="Google Shape;7077;p42"/>
                  <p:cNvSpPr/>
                  <p:nvPr/>
                </p:nvSpPr>
                <p:spPr>
                  <a:xfrm>
                    <a:off x="1693526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78" name="Google Shape;7078;p42"/>
                <p:cNvGrpSpPr/>
                <p:nvPr/>
              </p:nvGrpSpPr>
              <p:grpSpPr>
                <a:xfrm>
                  <a:off x="17355600" y="1554186"/>
                  <a:ext cx="61318" cy="68919"/>
                  <a:chOff x="17355600" y="1554186"/>
                  <a:chExt cx="61318" cy="68919"/>
                </a:xfrm>
              </p:grpSpPr>
              <p:sp>
                <p:nvSpPr>
                  <p:cNvPr id="7079" name="Google Shape;7079;p42"/>
                  <p:cNvSpPr/>
                  <p:nvPr/>
                </p:nvSpPr>
                <p:spPr>
                  <a:xfrm>
                    <a:off x="17395198" y="1555808"/>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0" name="Google Shape;7080;p42"/>
                  <p:cNvSpPr/>
                  <p:nvPr/>
                </p:nvSpPr>
                <p:spPr>
                  <a:xfrm>
                    <a:off x="17355600"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81" name="Google Shape;7081;p42"/>
                <p:cNvGrpSpPr/>
                <p:nvPr/>
              </p:nvGrpSpPr>
              <p:grpSpPr>
                <a:xfrm>
                  <a:off x="17775927" y="1554186"/>
                  <a:ext cx="61318" cy="68919"/>
                  <a:chOff x="17775927" y="1554186"/>
                  <a:chExt cx="61318" cy="68919"/>
                </a:xfrm>
              </p:grpSpPr>
              <p:sp>
                <p:nvSpPr>
                  <p:cNvPr id="7082" name="Google Shape;7082;p42"/>
                  <p:cNvSpPr/>
                  <p:nvPr/>
                </p:nvSpPr>
                <p:spPr>
                  <a:xfrm>
                    <a:off x="17815530"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3" name="Google Shape;7083;p42"/>
                  <p:cNvSpPr/>
                  <p:nvPr/>
                </p:nvSpPr>
                <p:spPr>
                  <a:xfrm>
                    <a:off x="17775927"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84" name="Google Shape;7084;p42"/>
                <p:cNvGrpSpPr/>
                <p:nvPr/>
              </p:nvGrpSpPr>
              <p:grpSpPr>
                <a:xfrm>
                  <a:off x="18196266" y="1554186"/>
                  <a:ext cx="61318" cy="68919"/>
                  <a:chOff x="18196266" y="1554186"/>
                  <a:chExt cx="61318" cy="68919"/>
                </a:xfrm>
              </p:grpSpPr>
              <p:sp>
                <p:nvSpPr>
                  <p:cNvPr id="7085" name="Google Shape;7085;p42"/>
                  <p:cNvSpPr/>
                  <p:nvPr/>
                </p:nvSpPr>
                <p:spPr>
                  <a:xfrm>
                    <a:off x="18235859"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6" name="Google Shape;7086;p42"/>
                  <p:cNvSpPr/>
                  <p:nvPr/>
                </p:nvSpPr>
                <p:spPr>
                  <a:xfrm>
                    <a:off x="18196266"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87" name="Google Shape;7087;p42"/>
                <p:cNvGrpSpPr/>
                <p:nvPr/>
              </p:nvGrpSpPr>
              <p:grpSpPr>
                <a:xfrm>
                  <a:off x="18616594" y="1554186"/>
                  <a:ext cx="61318" cy="68919"/>
                  <a:chOff x="18616594" y="1554186"/>
                  <a:chExt cx="61318" cy="68919"/>
                </a:xfrm>
              </p:grpSpPr>
              <p:sp>
                <p:nvSpPr>
                  <p:cNvPr id="7088" name="Google Shape;7088;p42"/>
                  <p:cNvSpPr/>
                  <p:nvPr/>
                </p:nvSpPr>
                <p:spPr>
                  <a:xfrm>
                    <a:off x="18656195"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89" name="Google Shape;7089;p42"/>
                  <p:cNvSpPr/>
                  <p:nvPr/>
                </p:nvSpPr>
                <p:spPr>
                  <a:xfrm>
                    <a:off x="18616594"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90" name="Google Shape;7090;p42"/>
                <p:cNvGrpSpPr/>
                <p:nvPr/>
              </p:nvGrpSpPr>
              <p:grpSpPr>
                <a:xfrm>
                  <a:off x="19036931" y="1554186"/>
                  <a:ext cx="61318" cy="68919"/>
                  <a:chOff x="19036931" y="1554186"/>
                  <a:chExt cx="61318" cy="68919"/>
                </a:xfrm>
              </p:grpSpPr>
              <p:sp>
                <p:nvSpPr>
                  <p:cNvPr id="7091" name="Google Shape;7091;p42"/>
                  <p:cNvSpPr/>
                  <p:nvPr/>
                </p:nvSpPr>
                <p:spPr>
                  <a:xfrm>
                    <a:off x="19076527"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92" name="Google Shape;7092;p42"/>
                  <p:cNvSpPr/>
                  <p:nvPr/>
                </p:nvSpPr>
                <p:spPr>
                  <a:xfrm>
                    <a:off x="19036931" y="155418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93" name="Google Shape;7093;p42"/>
                <p:cNvGrpSpPr/>
                <p:nvPr/>
              </p:nvGrpSpPr>
              <p:grpSpPr>
                <a:xfrm>
                  <a:off x="19457259" y="1554186"/>
                  <a:ext cx="61318" cy="68919"/>
                  <a:chOff x="19457259" y="1554186"/>
                  <a:chExt cx="61318" cy="68919"/>
                </a:xfrm>
              </p:grpSpPr>
              <p:sp>
                <p:nvSpPr>
                  <p:cNvPr id="7094" name="Google Shape;7094;p42"/>
                  <p:cNvSpPr/>
                  <p:nvPr/>
                </p:nvSpPr>
                <p:spPr>
                  <a:xfrm>
                    <a:off x="19496863" y="1555808"/>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95" name="Google Shape;7095;p42"/>
                  <p:cNvSpPr/>
                  <p:nvPr/>
                </p:nvSpPr>
                <p:spPr>
                  <a:xfrm>
                    <a:off x="19457259" y="155418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096" name="Google Shape;7096;p42"/>
                <p:cNvGrpSpPr/>
                <p:nvPr/>
              </p:nvGrpSpPr>
              <p:grpSpPr>
                <a:xfrm>
                  <a:off x="19877523" y="1554154"/>
                  <a:ext cx="61381" cy="68935"/>
                  <a:chOff x="19877523" y="1554154"/>
                  <a:chExt cx="61381" cy="68935"/>
                </a:xfrm>
              </p:grpSpPr>
              <p:sp>
                <p:nvSpPr>
                  <p:cNvPr id="7097" name="Google Shape;7097;p42"/>
                  <p:cNvSpPr/>
                  <p:nvPr/>
                </p:nvSpPr>
                <p:spPr>
                  <a:xfrm>
                    <a:off x="19917192" y="1555808"/>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098" name="Google Shape;7098;p42"/>
                  <p:cNvSpPr/>
                  <p:nvPr/>
                </p:nvSpPr>
                <p:spPr>
                  <a:xfrm>
                    <a:off x="19877523" y="155415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099" name="Google Shape;7099;p42"/>
              <p:cNvGrpSpPr/>
              <p:nvPr/>
            </p:nvGrpSpPr>
            <p:grpSpPr>
              <a:xfrm>
                <a:off x="16514858" y="2008957"/>
                <a:ext cx="3424046" cy="68951"/>
                <a:chOff x="16514858" y="2008957"/>
                <a:chExt cx="3424046" cy="68951"/>
              </a:xfrm>
            </p:grpSpPr>
            <p:grpSp>
              <p:nvGrpSpPr>
                <p:cNvPr id="7100" name="Google Shape;7100;p42"/>
                <p:cNvGrpSpPr/>
                <p:nvPr/>
              </p:nvGrpSpPr>
              <p:grpSpPr>
                <a:xfrm>
                  <a:off x="16514858" y="2008957"/>
                  <a:ext cx="61382" cy="68935"/>
                  <a:chOff x="16514858" y="2008957"/>
                  <a:chExt cx="61382" cy="68935"/>
                </a:xfrm>
              </p:grpSpPr>
              <p:sp>
                <p:nvSpPr>
                  <p:cNvPr id="7101" name="Google Shape;7101;p42"/>
                  <p:cNvSpPr/>
                  <p:nvPr/>
                </p:nvSpPr>
                <p:spPr>
                  <a:xfrm>
                    <a:off x="16554531"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2" name="Google Shape;7102;p42"/>
                  <p:cNvSpPr/>
                  <p:nvPr/>
                </p:nvSpPr>
                <p:spPr>
                  <a:xfrm>
                    <a:off x="16514858" y="2008957"/>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03" name="Google Shape;7103;p42"/>
                <p:cNvGrpSpPr/>
                <p:nvPr/>
              </p:nvGrpSpPr>
              <p:grpSpPr>
                <a:xfrm>
                  <a:off x="16935261" y="2008989"/>
                  <a:ext cx="61318" cy="68919"/>
                  <a:chOff x="16935261" y="2008989"/>
                  <a:chExt cx="61318" cy="68919"/>
                </a:xfrm>
              </p:grpSpPr>
              <p:sp>
                <p:nvSpPr>
                  <p:cNvPr id="7104" name="Google Shape;7104;p42"/>
                  <p:cNvSpPr/>
                  <p:nvPr/>
                </p:nvSpPr>
                <p:spPr>
                  <a:xfrm>
                    <a:off x="16974864" y="2010620"/>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5" name="Google Shape;7105;p42"/>
                  <p:cNvSpPr/>
                  <p:nvPr/>
                </p:nvSpPr>
                <p:spPr>
                  <a:xfrm>
                    <a:off x="1693526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06" name="Google Shape;7106;p42"/>
                <p:cNvGrpSpPr/>
                <p:nvPr/>
              </p:nvGrpSpPr>
              <p:grpSpPr>
                <a:xfrm>
                  <a:off x="17355600" y="2008989"/>
                  <a:ext cx="61318" cy="68919"/>
                  <a:chOff x="17355600" y="2008989"/>
                  <a:chExt cx="61318" cy="68919"/>
                </a:xfrm>
              </p:grpSpPr>
              <p:sp>
                <p:nvSpPr>
                  <p:cNvPr id="7107" name="Google Shape;7107;p42"/>
                  <p:cNvSpPr/>
                  <p:nvPr/>
                </p:nvSpPr>
                <p:spPr>
                  <a:xfrm>
                    <a:off x="17395198" y="2010620"/>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08" name="Google Shape;7108;p42"/>
                  <p:cNvSpPr/>
                  <p:nvPr/>
                </p:nvSpPr>
                <p:spPr>
                  <a:xfrm>
                    <a:off x="17355600"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09" name="Google Shape;7109;p42"/>
                <p:cNvGrpSpPr/>
                <p:nvPr/>
              </p:nvGrpSpPr>
              <p:grpSpPr>
                <a:xfrm>
                  <a:off x="17775927" y="2008989"/>
                  <a:ext cx="61318" cy="68919"/>
                  <a:chOff x="17775927" y="2008989"/>
                  <a:chExt cx="61318" cy="68919"/>
                </a:xfrm>
              </p:grpSpPr>
              <p:sp>
                <p:nvSpPr>
                  <p:cNvPr id="7110" name="Google Shape;7110;p42"/>
                  <p:cNvSpPr/>
                  <p:nvPr/>
                </p:nvSpPr>
                <p:spPr>
                  <a:xfrm>
                    <a:off x="17815530"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11" name="Google Shape;7111;p42"/>
                  <p:cNvSpPr/>
                  <p:nvPr/>
                </p:nvSpPr>
                <p:spPr>
                  <a:xfrm>
                    <a:off x="17775927"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12" name="Google Shape;7112;p42"/>
                <p:cNvGrpSpPr/>
                <p:nvPr/>
              </p:nvGrpSpPr>
              <p:grpSpPr>
                <a:xfrm>
                  <a:off x="18196266" y="2008989"/>
                  <a:ext cx="61318" cy="68919"/>
                  <a:chOff x="18196266" y="2008989"/>
                  <a:chExt cx="61318" cy="68919"/>
                </a:xfrm>
              </p:grpSpPr>
              <p:sp>
                <p:nvSpPr>
                  <p:cNvPr id="7113" name="Google Shape;7113;p42"/>
                  <p:cNvSpPr/>
                  <p:nvPr/>
                </p:nvSpPr>
                <p:spPr>
                  <a:xfrm>
                    <a:off x="18235859"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14" name="Google Shape;7114;p42"/>
                  <p:cNvSpPr/>
                  <p:nvPr/>
                </p:nvSpPr>
                <p:spPr>
                  <a:xfrm>
                    <a:off x="18196266"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15" name="Google Shape;7115;p42"/>
                <p:cNvGrpSpPr/>
                <p:nvPr/>
              </p:nvGrpSpPr>
              <p:grpSpPr>
                <a:xfrm>
                  <a:off x="18616594" y="2008989"/>
                  <a:ext cx="61318" cy="68919"/>
                  <a:chOff x="18616594" y="2008989"/>
                  <a:chExt cx="61318" cy="68919"/>
                </a:xfrm>
              </p:grpSpPr>
              <p:sp>
                <p:nvSpPr>
                  <p:cNvPr id="7116" name="Google Shape;7116;p42"/>
                  <p:cNvSpPr/>
                  <p:nvPr/>
                </p:nvSpPr>
                <p:spPr>
                  <a:xfrm>
                    <a:off x="18656195"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17" name="Google Shape;7117;p42"/>
                  <p:cNvSpPr/>
                  <p:nvPr/>
                </p:nvSpPr>
                <p:spPr>
                  <a:xfrm>
                    <a:off x="18616594"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18" name="Google Shape;7118;p42"/>
                <p:cNvGrpSpPr/>
                <p:nvPr/>
              </p:nvGrpSpPr>
              <p:grpSpPr>
                <a:xfrm>
                  <a:off x="19036931" y="2008989"/>
                  <a:ext cx="61318" cy="68919"/>
                  <a:chOff x="19036931" y="2008989"/>
                  <a:chExt cx="61318" cy="68919"/>
                </a:xfrm>
              </p:grpSpPr>
              <p:sp>
                <p:nvSpPr>
                  <p:cNvPr id="7119" name="Google Shape;7119;p42"/>
                  <p:cNvSpPr/>
                  <p:nvPr/>
                </p:nvSpPr>
                <p:spPr>
                  <a:xfrm>
                    <a:off x="19076527"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20" name="Google Shape;7120;p42"/>
                  <p:cNvSpPr/>
                  <p:nvPr/>
                </p:nvSpPr>
                <p:spPr>
                  <a:xfrm>
                    <a:off x="19036931" y="200898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21" name="Google Shape;7121;p42"/>
                <p:cNvGrpSpPr/>
                <p:nvPr/>
              </p:nvGrpSpPr>
              <p:grpSpPr>
                <a:xfrm>
                  <a:off x="19457259" y="2008989"/>
                  <a:ext cx="61318" cy="68919"/>
                  <a:chOff x="19457259" y="2008989"/>
                  <a:chExt cx="61318" cy="68919"/>
                </a:xfrm>
              </p:grpSpPr>
              <p:sp>
                <p:nvSpPr>
                  <p:cNvPr id="7122" name="Google Shape;7122;p42"/>
                  <p:cNvSpPr/>
                  <p:nvPr/>
                </p:nvSpPr>
                <p:spPr>
                  <a:xfrm>
                    <a:off x="19496863" y="2010620"/>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23" name="Google Shape;7123;p42"/>
                  <p:cNvSpPr/>
                  <p:nvPr/>
                </p:nvSpPr>
                <p:spPr>
                  <a:xfrm>
                    <a:off x="19457259" y="200898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24" name="Google Shape;7124;p42"/>
                <p:cNvGrpSpPr/>
                <p:nvPr/>
              </p:nvGrpSpPr>
              <p:grpSpPr>
                <a:xfrm>
                  <a:off x="19877523" y="2008957"/>
                  <a:ext cx="61381" cy="68935"/>
                  <a:chOff x="19877523" y="2008957"/>
                  <a:chExt cx="61381" cy="68935"/>
                </a:xfrm>
              </p:grpSpPr>
              <p:sp>
                <p:nvSpPr>
                  <p:cNvPr id="7125" name="Google Shape;7125;p42"/>
                  <p:cNvSpPr/>
                  <p:nvPr/>
                </p:nvSpPr>
                <p:spPr>
                  <a:xfrm>
                    <a:off x="19917192" y="2010620"/>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26" name="Google Shape;7126;p42"/>
                  <p:cNvSpPr/>
                  <p:nvPr/>
                </p:nvSpPr>
                <p:spPr>
                  <a:xfrm>
                    <a:off x="19877523" y="2008957"/>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127" name="Google Shape;7127;p42"/>
              <p:cNvGrpSpPr/>
              <p:nvPr/>
            </p:nvGrpSpPr>
            <p:grpSpPr>
              <a:xfrm>
                <a:off x="16514858" y="2463760"/>
                <a:ext cx="3424046" cy="68952"/>
                <a:chOff x="16514858" y="2463760"/>
                <a:chExt cx="3424046" cy="68952"/>
              </a:xfrm>
            </p:grpSpPr>
            <p:grpSp>
              <p:nvGrpSpPr>
                <p:cNvPr id="7128" name="Google Shape;7128;p42"/>
                <p:cNvGrpSpPr/>
                <p:nvPr/>
              </p:nvGrpSpPr>
              <p:grpSpPr>
                <a:xfrm>
                  <a:off x="16514858" y="2463760"/>
                  <a:ext cx="61382" cy="68935"/>
                  <a:chOff x="16514858" y="2463760"/>
                  <a:chExt cx="61382" cy="68935"/>
                </a:xfrm>
              </p:grpSpPr>
              <p:sp>
                <p:nvSpPr>
                  <p:cNvPr id="7129" name="Google Shape;7129;p42"/>
                  <p:cNvSpPr/>
                  <p:nvPr/>
                </p:nvSpPr>
                <p:spPr>
                  <a:xfrm>
                    <a:off x="16554531"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0" name="Google Shape;7130;p42"/>
                  <p:cNvSpPr/>
                  <p:nvPr/>
                </p:nvSpPr>
                <p:spPr>
                  <a:xfrm>
                    <a:off x="16514858" y="2463760"/>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31" name="Google Shape;7131;p42"/>
                <p:cNvGrpSpPr/>
                <p:nvPr/>
              </p:nvGrpSpPr>
              <p:grpSpPr>
                <a:xfrm>
                  <a:off x="16935261" y="2463793"/>
                  <a:ext cx="61318" cy="68919"/>
                  <a:chOff x="16935261" y="2463793"/>
                  <a:chExt cx="61318" cy="68919"/>
                </a:xfrm>
              </p:grpSpPr>
              <p:sp>
                <p:nvSpPr>
                  <p:cNvPr id="7132" name="Google Shape;7132;p42"/>
                  <p:cNvSpPr/>
                  <p:nvPr/>
                </p:nvSpPr>
                <p:spPr>
                  <a:xfrm>
                    <a:off x="16974864" y="246542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3" name="Google Shape;7133;p42"/>
                  <p:cNvSpPr/>
                  <p:nvPr/>
                </p:nvSpPr>
                <p:spPr>
                  <a:xfrm>
                    <a:off x="1693526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34" name="Google Shape;7134;p42"/>
                <p:cNvGrpSpPr/>
                <p:nvPr/>
              </p:nvGrpSpPr>
              <p:grpSpPr>
                <a:xfrm>
                  <a:off x="17355600" y="2463793"/>
                  <a:ext cx="61318" cy="68919"/>
                  <a:chOff x="17355600" y="2463793"/>
                  <a:chExt cx="61318" cy="68919"/>
                </a:xfrm>
              </p:grpSpPr>
              <p:sp>
                <p:nvSpPr>
                  <p:cNvPr id="7135" name="Google Shape;7135;p42"/>
                  <p:cNvSpPr/>
                  <p:nvPr/>
                </p:nvSpPr>
                <p:spPr>
                  <a:xfrm>
                    <a:off x="17395198" y="246542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6" name="Google Shape;7136;p42"/>
                  <p:cNvSpPr/>
                  <p:nvPr/>
                </p:nvSpPr>
                <p:spPr>
                  <a:xfrm>
                    <a:off x="17355600"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37" name="Google Shape;7137;p42"/>
                <p:cNvGrpSpPr/>
                <p:nvPr/>
              </p:nvGrpSpPr>
              <p:grpSpPr>
                <a:xfrm>
                  <a:off x="17775927" y="2463793"/>
                  <a:ext cx="61318" cy="68919"/>
                  <a:chOff x="17775927" y="2463793"/>
                  <a:chExt cx="61318" cy="68919"/>
                </a:xfrm>
              </p:grpSpPr>
              <p:sp>
                <p:nvSpPr>
                  <p:cNvPr id="7138" name="Google Shape;7138;p42"/>
                  <p:cNvSpPr/>
                  <p:nvPr/>
                </p:nvSpPr>
                <p:spPr>
                  <a:xfrm>
                    <a:off x="17815530"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39" name="Google Shape;7139;p42"/>
                  <p:cNvSpPr/>
                  <p:nvPr/>
                </p:nvSpPr>
                <p:spPr>
                  <a:xfrm>
                    <a:off x="17775927"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40" name="Google Shape;7140;p42"/>
                <p:cNvGrpSpPr/>
                <p:nvPr/>
              </p:nvGrpSpPr>
              <p:grpSpPr>
                <a:xfrm>
                  <a:off x="18196266" y="2463793"/>
                  <a:ext cx="61318" cy="68919"/>
                  <a:chOff x="18196266" y="2463793"/>
                  <a:chExt cx="61318" cy="68919"/>
                </a:xfrm>
              </p:grpSpPr>
              <p:sp>
                <p:nvSpPr>
                  <p:cNvPr id="7141" name="Google Shape;7141;p42"/>
                  <p:cNvSpPr/>
                  <p:nvPr/>
                </p:nvSpPr>
                <p:spPr>
                  <a:xfrm>
                    <a:off x="18235859"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42" name="Google Shape;7142;p42"/>
                  <p:cNvSpPr/>
                  <p:nvPr/>
                </p:nvSpPr>
                <p:spPr>
                  <a:xfrm>
                    <a:off x="18196266"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43" name="Google Shape;7143;p42"/>
                <p:cNvGrpSpPr/>
                <p:nvPr/>
              </p:nvGrpSpPr>
              <p:grpSpPr>
                <a:xfrm>
                  <a:off x="18616594" y="2463793"/>
                  <a:ext cx="61318" cy="68919"/>
                  <a:chOff x="18616594" y="2463793"/>
                  <a:chExt cx="61318" cy="68919"/>
                </a:xfrm>
              </p:grpSpPr>
              <p:sp>
                <p:nvSpPr>
                  <p:cNvPr id="7144" name="Google Shape;7144;p42"/>
                  <p:cNvSpPr/>
                  <p:nvPr/>
                </p:nvSpPr>
                <p:spPr>
                  <a:xfrm>
                    <a:off x="18656195"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45" name="Google Shape;7145;p42"/>
                  <p:cNvSpPr/>
                  <p:nvPr/>
                </p:nvSpPr>
                <p:spPr>
                  <a:xfrm>
                    <a:off x="18616594"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46" name="Google Shape;7146;p42"/>
                <p:cNvGrpSpPr/>
                <p:nvPr/>
              </p:nvGrpSpPr>
              <p:grpSpPr>
                <a:xfrm>
                  <a:off x="19036931" y="2463793"/>
                  <a:ext cx="61318" cy="68919"/>
                  <a:chOff x="19036931" y="2463793"/>
                  <a:chExt cx="61318" cy="68919"/>
                </a:xfrm>
              </p:grpSpPr>
              <p:sp>
                <p:nvSpPr>
                  <p:cNvPr id="7147" name="Google Shape;7147;p42"/>
                  <p:cNvSpPr/>
                  <p:nvPr/>
                </p:nvSpPr>
                <p:spPr>
                  <a:xfrm>
                    <a:off x="19076527"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48" name="Google Shape;7148;p42"/>
                  <p:cNvSpPr/>
                  <p:nvPr/>
                </p:nvSpPr>
                <p:spPr>
                  <a:xfrm>
                    <a:off x="19036931" y="2463793"/>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49" name="Google Shape;7149;p42"/>
                <p:cNvGrpSpPr/>
                <p:nvPr/>
              </p:nvGrpSpPr>
              <p:grpSpPr>
                <a:xfrm>
                  <a:off x="19457259" y="2463793"/>
                  <a:ext cx="61318" cy="68919"/>
                  <a:chOff x="19457259" y="2463793"/>
                  <a:chExt cx="61318" cy="68919"/>
                </a:xfrm>
              </p:grpSpPr>
              <p:sp>
                <p:nvSpPr>
                  <p:cNvPr id="7150" name="Google Shape;7150;p42"/>
                  <p:cNvSpPr/>
                  <p:nvPr/>
                </p:nvSpPr>
                <p:spPr>
                  <a:xfrm>
                    <a:off x="19496863" y="246542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51" name="Google Shape;7151;p42"/>
                  <p:cNvSpPr/>
                  <p:nvPr/>
                </p:nvSpPr>
                <p:spPr>
                  <a:xfrm>
                    <a:off x="19457259" y="2463793"/>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52" name="Google Shape;7152;p42"/>
                <p:cNvGrpSpPr/>
                <p:nvPr/>
              </p:nvGrpSpPr>
              <p:grpSpPr>
                <a:xfrm>
                  <a:off x="19877523" y="2463760"/>
                  <a:ext cx="61381" cy="68935"/>
                  <a:chOff x="19877523" y="2463760"/>
                  <a:chExt cx="61381" cy="68935"/>
                </a:xfrm>
              </p:grpSpPr>
              <p:sp>
                <p:nvSpPr>
                  <p:cNvPr id="7153" name="Google Shape;7153;p42"/>
                  <p:cNvSpPr/>
                  <p:nvPr/>
                </p:nvSpPr>
                <p:spPr>
                  <a:xfrm>
                    <a:off x="19917192" y="246542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54" name="Google Shape;7154;p42"/>
                  <p:cNvSpPr/>
                  <p:nvPr/>
                </p:nvSpPr>
                <p:spPr>
                  <a:xfrm>
                    <a:off x="19877523" y="2463760"/>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155" name="Google Shape;7155;p42"/>
              <p:cNvGrpSpPr/>
              <p:nvPr/>
            </p:nvGrpSpPr>
            <p:grpSpPr>
              <a:xfrm>
                <a:off x="16514858" y="2918575"/>
                <a:ext cx="3424046" cy="68952"/>
                <a:chOff x="16514858" y="2918575"/>
                <a:chExt cx="3424046" cy="68952"/>
              </a:xfrm>
            </p:grpSpPr>
            <p:grpSp>
              <p:nvGrpSpPr>
                <p:cNvPr id="7156" name="Google Shape;7156;p42"/>
                <p:cNvGrpSpPr/>
                <p:nvPr/>
              </p:nvGrpSpPr>
              <p:grpSpPr>
                <a:xfrm>
                  <a:off x="16514858" y="2918575"/>
                  <a:ext cx="61382" cy="68935"/>
                  <a:chOff x="16514858" y="2918575"/>
                  <a:chExt cx="61382" cy="68935"/>
                </a:xfrm>
              </p:grpSpPr>
              <p:sp>
                <p:nvSpPr>
                  <p:cNvPr id="7157" name="Google Shape;7157;p42"/>
                  <p:cNvSpPr/>
                  <p:nvPr/>
                </p:nvSpPr>
                <p:spPr>
                  <a:xfrm>
                    <a:off x="16554531"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58" name="Google Shape;7158;p42"/>
                  <p:cNvSpPr/>
                  <p:nvPr/>
                </p:nvSpPr>
                <p:spPr>
                  <a:xfrm>
                    <a:off x="16514858" y="29185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59" name="Google Shape;7159;p42"/>
                <p:cNvGrpSpPr/>
                <p:nvPr/>
              </p:nvGrpSpPr>
              <p:grpSpPr>
                <a:xfrm>
                  <a:off x="16935261" y="2918608"/>
                  <a:ext cx="61318" cy="68919"/>
                  <a:chOff x="16935261" y="2918608"/>
                  <a:chExt cx="61318" cy="68919"/>
                </a:xfrm>
              </p:grpSpPr>
              <p:sp>
                <p:nvSpPr>
                  <p:cNvPr id="7160" name="Google Shape;7160;p42"/>
                  <p:cNvSpPr/>
                  <p:nvPr/>
                </p:nvSpPr>
                <p:spPr>
                  <a:xfrm>
                    <a:off x="16974864" y="292022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61" name="Google Shape;7161;p42"/>
                  <p:cNvSpPr/>
                  <p:nvPr/>
                </p:nvSpPr>
                <p:spPr>
                  <a:xfrm>
                    <a:off x="1693526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62" name="Google Shape;7162;p42"/>
                <p:cNvGrpSpPr/>
                <p:nvPr/>
              </p:nvGrpSpPr>
              <p:grpSpPr>
                <a:xfrm>
                  <a:off x="17355600" y="2918608"/>
                  <a:ext cx="61318" cy="68919"/>
                  <a:chOff x="17355600" y="2918608"/>
                  <a:chExt cx="61318" cy="68919"/>
                </a:xfrm>
              </p:grpSpPr>
              <p:sp>
                <p:nvSpPr>
                  <p:cNvPr id="7163" name="Google Shape;7163;p42"/>
                  <p:cNvSpPr/>
                  <p:nvPr/>
                </p:nvSpPr>
                <p:spPr>
                  <a:xfrm>
                    <a:off x="17395198" y="292022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64" name="Google Shape;7164;p42"/>
                  <p:cNvSpPr/>
                  <p:nvPr/>
                </p:nvSpPr>
                <p:spPr>
                  <a:xfrm>
                    <a:off x="17355600"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65" name="Google Shape;7165;p42"/>
                <p:cNvGrpSpPr/>
                <p:nvPr/>
              </p:nvGrpSpPr>
              <p:grpSpPr>
                <a:xfrm>
                  <a:off x="17775927" y="2918608"/>
                  <a:ext cx="61318" cy="68919"/>
                  <a:chOff x="17775927" y="2918608"/>
                  <a:chExt cx="61318" cy="68919"/>
                </a:xfrm>
              </p:grpSpPr>
              <p:sp>
                <p:nvSpPr>
                  <p:cNvPr id="7166" name="Google Shape;7166;p42"/>
                  <p:cNvSpPr/>
                  <p:nvPr/>
                </p:nvSpPr>
                <p:spPr>
                  <a:xfrm>
                    <a:off x="17815530"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67" name="Google Shape;7167;p42"/>
                  <p:cNvSpPr/>
                  <p:nvPr/>
                </p:nvSpPr>
                <p:spPr>
                  <a:xfrm>
                    <a:off x="17775927"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68" name="Google Shape;7168;p42"/>
                <p:cNvGrpSpPr/>
                <p:nvPr/>
              </p:nvGrpSpPr>
              <p:grpSpPr>
                <a:xfrm>
                  <a:off x="18196266" y="2918608"/>
                  <a:ext cx="61318" cy="68919"/>
                  <a:chOff x="18196266" y="2918608"/>
                  <a:chExt cx="61318" cy="68919"/>
                </a:xfrm>
              </p:grpSpPr>
              <p:sp>
                <p:nvSpPr>
                  <p:cNvPr id="7169" name="Google Shape;7169;p42"/>
                  <p:cNvSpPr/>
                  <p:nvPr/>
                </p:nvSpPr>
                <p:spPr>
                  <a:xfrm>
                    <a:off x="18235859"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70" name="Google Shape;7170;p42"/>
                  <p:cNvSpPr/>
                  <p:nvPr/>
                </p:nvSpPr>
                <p:spPr>
                  <a:xfrm>
                    <a:off x="18196266"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71" name="Google Shape;7171;p42"/>
                <p:cNvGrpSpPr/>
                <p:nvPr/>
              </p:nvGrpSpPr>
              <p:grpSpPr>
                <a:xfrm>
                  <a:off x="18616594" y="2918608"/>
                  <a:ext cx="61318" cy="68919"/>
                  <a:chOff x="18616594" y="2918608"/>
                  <a:chExt cx="61318" cy="68919"/>
                </a:xfrm>
              </p:grpSpPr>
              <p:sp>
                <p:nvSpPr>
                  <p:cNvPr id="7172" name="Google Shape;7172;p42"/>
                  <p:cNvSpPr/>
                  <p:nvPr/>
                </p:nvSpPr>
                <p:spPr>
                  <a:xfrm>
                    <a:off x="18656195"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73" name="Google Shape;7173;p42"/>
                  <p:cNvSpPr/>
                  <p:nvPr/>
                </p:nvSpPr>
                <p:spPr>
                  <a:xfrm>
                    <a:off x="18616594"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74" name="Google Shape;7174;p42"/>
                <p:cNvGrpSpPr/>
                <p:nvPr/>
              </p:nvGrpSpPr>
              <p:grpSpPr>
                <a:xfrm>
                  <a:off x="19036931" y="2918608"/>
                  <a:ext cx="61318" cy="68919"/>
                  <a:chOff x="19036931" y="2918608"/>
                  <a:chExt cx="61318" cy="68919"/>
                </a:xfrm>
              </p:grpSpPr>
              <p:sp>
                <p:nvSpPr>
                  <p:cNvPr id="7175" name="Google Shape;7175;p42"/>
                  <p:cNvSpPr/>
                  <p:nvPr/>
                </p:nvSpPr>
                <p:spPr>
                  <a:xfrm>
                    <a:off x="19076527"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76" name="Google Shape;7176;p42"/>
                  <p:cNvSpPr/>
                  <p:nvPr/>
                </p:nvSpPr>
                <p:spPr>
                  <a:xfrm>
                    <a:off x="19036931" y="2918608"/>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77" name="Google Shape;7177;p42"/>
                <p:cNvGrpSpPr/>
                <p:nvPr/>
              </p:nvGrpSpPr>
              <p:grpSpPr>
                <a:xfrm>
                  <a:off x="19457259" y="2918608"/>
                  <a:ext cx="61318" cy="68919"/>
                  <a:chOff x="19457259" y="2918608"/>
                  <a:chExt cx="61318" cy="68919"/>
                </a:xfrm>
              </p:grpSpPr>
              <p:sp>
                <p:nvSpPr>
                  <p:cNvPr id="7178" name="Google Shape;7178;p42"/>
                  <p:cNvSpPr/>
                  <p:nvPr/>
                </p:nvSpPr>
                <p:spPr>
                  <a:xfrm>
                    <a:off x="19496863" y="292022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79" name="Google Shape;7179;p42"/>
                  <p:cNvSpPr/>
                  <p:nvPr/>
                </p:nvSpPr>
                <p:spPr>
                  <a:xfrm>
                    <a:off x="19457259" y="2918608"/>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80" name="Google Shape;7180;p42"/>
                <p:cNvGrpSpPr/>
                <p:nvPr/>
              </p:nvGrpSpPr>
              <p:grpSpPr>
                <a:xfrm>
                  <a:off x="19877523" y="2918575"/>
                  <a:ext cx="61381" cy="68935"/>
                  <a:chOff x="19877523" y="2918575"/>
                  <a:chExt cx="61381" cy="68935"/>
                </a:xfrm>
              </p:grpSpPr>
              <p:sp>
                <p:nvSpPr>
                  <p:cNvPr id="7181" name="Google Shape;7181;p42"/>
                  <p:cNvSpPr/>
                  <p:nvPr/>
                </p:nvSpPr>
                <p:spPr>
                  <a:xfrm>
                    <a:off x="19917192" y="292022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82" name="Google Shape;7182;p42"/>
                  <p:cNvSpPr/>
                  <p:nvPr/>
                </p:nvSpPr>
                <p:spPr>
                  <a:xfrm>
                    <a:off x="19877523" y="29185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183" name="Google Shape;7183;p42"/>
              <p:cNvGrpSpPr/>
              <p:nvPr/>
            </p:nvGrpSpPr>
            <p:grpSpPr>
              <a:xfrm>
                <a:off x="16514858" y="3373379"/>
                <a:ext cx="3424046" cy="68951"/>
                <a:chOff x="16514858" y="3373379"/>
                <a:chExt cx="3424046" cy="68951"/>
              </a:xfrm>
            </p:grpSpPr>
            <p:grpSp>
              <p:nvGrpSpPr>
                <p:cNvPr id="7184" name="Google Shape;7184;p42"/>
                <p:cNvGrpSpPr/>
                <p:nvPr/>
              </p:nvGrpSpPr>
              <p:grpSpPr>
                <a:xfrm>
                  <a:off x="16514858" y="3373379"/>
                  <a:ext cx="61382" cy="68935"/>
                  <a:chOff x="16514858" y="3373379"/>
                  <a:chExt cx="61382" cy="68935"/>
                </a:xfrm>
              </p:grpSpPr>
              <p:sp>
                <p:nvSpPr>
                  <p:cNvPr id="7185" name="Google Shape;7185;p42"/>
                  <p:cNvSpPr/>
                  <p:nvPr/>
                </p:nvSpPr>
                <p:spPr>
                  <a:xfrm>
                    <a:off x="16554531"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86" name="Google Shape;7186;p42"/>
                  <p:cNvSpPr/>
                  <p:nvPr/>
                </p:nvSpPr>
                <p:spPr>
                  <a:xfrm>
                    <a:off x="16514858" y="3373379"/>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87" name="Google Shape;7187;p42"/>
                <p:cNvGrpSpPr/>
                <p:nvPr/>
              </p:nvGrpSpPr>
              <p:grpSpPr>
                <a:xfrm>
                  <a:off x="16935261" y="3373411"/>
                  <a:ext cx="61318" cy="68919"/>
                  <a:chOff x="16935261" y="3373411"/>
                  <a:chExt cx="61318" cy="68919"/>
                </a:xfrm>
              </p:grpSpPr>
              <p:sp>
                <p:nvSpPr>
                  <p:cNvPr id="7188" name="Google Shape;7188;p42"/>
                  <p:cNvSpPr/>
                  <p:nvPr/>
                </p:nvSpPr>
                <p:spPr>
                  <a:xfrm>
                    <a:off x="16974864" y="3375033"/>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89" name="Google Shape;7189;p42"/>
                  <p:cNvSpPr/>
                  <p:nvPr/>
                </p:nvSpPr>
                <p:spPr>
                  <a:xfrm>
                    <a:off x="1693526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90" name="Google Shape;7190;p42"/>
                <p:cNvGrpSpPr/>
                <p:nvPr/>
              </p:nvGrpSpPr>
              <p:grpSpPr>
                <a:xfrm>
                  <a:off x="17355600" y="3373411"/>
                  <a:ext cx="61318" cy="68919"/>
                  <a:chOff x="17355600" y="3373411"/>
                  <a:chExt cx="61318" cy="68919"/>
                </a:xfrm>
              </p:grpSpPr>
              <p:sp>
                <p:nvSpPr>
                  <p:cNvPr id="7191" name="Google Shape;7191;p42"/>
                  <p:cNvSpPr/>
                  <p:nvPr/>
                </p:nvSpPr>
                <p:spPr>
                  <a:xfrm>
                    <a:off x="17395198" y="3375033"/>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2" name="Google Shape;7192;p42"/>
                  <p:cNvSpPr/>
                  <p:nvPr/>
                </p:nvSpPr>
                <p:spPr>
                  <a:xfrm>
                    <a:off x="17355600"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93" name="Google Shape;7193;p42"/>
                <p:cNvGrpSpPr/>
                <p:nvPr/>
              </p:nvGrpSpPr>
              <p:grpSpPr>
                <a:xfrm>
                  <a:off x="17775927" y="3373411"/>
                  <a:ext cx="61318" cy="68919"/>
                  <a:chOff x="17775927" y="3373411"/>
                  <a:chExt cx="61318" cy="68919"/>
                </a:xfrm>
              </p:grpSpPr>
              <p:sp>
                <p:nvSpPr>
                  <p:cNvPr id="7194" name="Google Shape;7194;p42"/>
                  <p:cNvSpPr/>
                  <p:nvPr/>
                </p:nvSpPr>
                <p:spPr>
                  <a:xfrm>
                    <a:off x="17815530"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5" name="Google Shape;7195;p42"/>
                  <p:cNvSpPr/>
                  <p:nvPr/>
                </p:nvSpPr>
                <p:spPr>
                  <a:xfrm>
                    <a:off x="17775927"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96" name="Google Shape;7196;p42"/>
                <p:cNvGrpSpPr/>
                <p:nvPr/>
              </p:nvGrpSpPr>
              <p:grpSpPr>
                <a:xfrm>
                  <a:off x="18196266" y="3373411"/>
                  <a:ext cx="61318" cy="68919"/>
                  <a:chOff x="18196266" y="3373411"/>
                  <a:chExt cx="61318" cy="68919"/>
                </a:xfrm>
              </p:grpSpPr>
              <p:sp>
                <p:nvSpPr>
                  <p:cNvPr id="7197" name="Google Shape;7197;p42"/>
                  <p:cNvSpPr/>
                  <p:nvPr/>
                </p:nvSpPr>
                <p:spPr>
                  <a:xfrm>
                    <a:off x="18235859"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198" name="Google Shape;7198;p42"/>
                  <p:cNvSpPr/>
                  <p:nvPr/>
                </p:nvSpPr>
                <p:spPr>
                  <a:xfrm>
                    <a:off x="18196266"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199" name="Google Shape;7199;p42"/>
                <p:cNvGrpSpPr/>
                <p:nvPr/>
              </p:nvGrpSpPr>
              <p:grpSpPr>
                <a:xfrm>
                  <a:off x="18616594" y="3373411"/>
                  <a:ext cx="61318" cy="68919"/>
                  <a:chOff x="18616594" y="3373411"/>
                  <a:chExt cx="61318" cy="68919"/>
                </a:xfrm>
              </p:grpSpPr>
              <p:sp>
                <p:nvSpPr>
                  <p:cNvPr id="7200" name="Google Shape;7200;p42"/>
                  <p:cNvSpPr/>
                  <p:nvPr/>
                </p:nvSpPr>
                <p:spPr>
                  <a:xfrm>
                    <a:off x="18656195"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01" name="Google Shape;7201;p42"/>
                  <p:cNvSpPr/>
                  <p:nvPr/>
                </p:nvSpPr>
                <p:spPr>
                  <a:xfrm>
                    <a:off x="18616594"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02" name="Google Shape;7202;p42"/>
                <p:cNvGrpSpPr/>
                <p:nvPr/>
              </p:nvGrpSpPr>
              <p:grpSpPr>
                <a:xfrm>
                  <a:off x="19036931" y="3373411"/>
                  <a:ext cx="61318" cy="68919"/>
                  <a:chOff x="19036931" y="3373411"/>
                  <a:chExt cx="61318" cy="68919"/>
                </a:xfrm>
              </p:grpSpPr>
              <p:sp>
                <p:nvSpPr>
                  <p:cNvPr id="7203" name="Google Shape;7203;p42"/>
                  <p:cNvSpPr/>
                  <p:nvPr/>
                </p:nvSpPr>
                <p:spPr>
                  <a:xfrm>
                    <a:off x="19076527"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04" name="Google Shape;7204;p42"/>
                  <p:cNvSpPr/>
                  <p:nvPr/>
                </p:nvSpPr>
                <p:spPr>
                  <a:xfrm>
                    <a:off x="19036931" y="337341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05" name="Google Shape;7205;p42"/>
                <p:cNvGrpSpPr/>
                <p:nvPr/>
              </p:nvGrpSpPr>
              <p:grpSpPr>
                <a:xfrm>
                  <a:off x="19457259" y="3373411"/>
                  <a:ext cx="61318" cy="68919"/>
                  <a:chOff x="19457259" y="3373411"/>
                  <a:chExt cx="61318" cy="68919"/>
                </a:xfrm>
              </p:grpSpPr>
              <p:sp>
                <p:nvSpPr>
                  <p:cNvPr id="7206" name="Google Shape;7206;p42"/>
                  <p:cNvSpPr/>
                  <p:nvPr/>
                </p:nvSpPr>
                <p:spPr>
                  <a:xfrm>
                    <a:off x="19496863" y="3375033"/>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07" name="Google Shape;7207;p42"/>
                  <p:cNvSpPr/>
                  <p:nvPr/>
                </p:nvSpPr>
                <p:spPr>
                  <a:xfrm>
                    <a:off x="19457259" y="337341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08" name="Google Shape;7208;p42"/>
                <p:cNvGrpSpPr/>
                <p:nvPr/>
              </p:nvGrpSpPr>
              <p:grpSpPr>
                <a:xfrm>
                  <a:off x="19877523" y="3373379"/>
                  <a:ext cx="61381" cy="68935"/>
                  <a:chOff x="19877523" y="3373379"/>
                  <a:chExt cx="61381" cy="68935"/>
                </a:xfrm>
              </p:grpSpPr>
              <p:sp>
                <p:nvSpPr>
                  <p:cNvPr id="7209" name="Google Shape;7209;p42"/>
                  <p:cNvSpPr/>
                  <p:nvPr/>
                </p:nvSpPr>
                <p:spPr>
                  <a:xfrm>
                    <a:off x="19917192" y="3375033"/>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10" name="Google Shape;7210;p42"/>
                  <p:cNvSpPr/>
                  <p:nvPr/>
                </p:nvSpPr>
                <p:spPr>
                  <a:xfrm>
                    <a:off x="19877523" y="3373379"/>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211" name="Google Shape;7211;p42"/>
              <p:cNvGrpSpPr/>
              <p:nvPr/>
            </p:nvGrpSpPr>
            <p:grpSpPr>
              <a:xfrm>
                <a:off x="16935261" y="3828182"/>
                <a:ext cx="3003643" cy="68951"/>
                <a:chOff x="16935261" y="3828182"/>
                <a:chExt cx="3003643" cy="68951"/>
              </a:xfrm>
            </p:grpSpPr>
            <p:grpSp>
              <p:nvGrpSpPr>
                <p:cNvPr id="7212" name="Google Shape;7212;p42"/>
                <p:cNvGrpSpPr/>
                <p:nvPr/>
              </p:nvGrpSpPr>
              <p:grpSpPr>
                <a:xfrm>
                  <a:off x="16935261" y="3828214"/>
                  <a:ext cx="61318" cy="68919"/>
                  <a:chOff x="16935261" y="3828214"/>
                  <a:chExt cx="61318" cy="68919"/>
                </a:xfrm>
              </p:grpSpPr>
              <p:sp>
                <p:nvSpPr>
                  <p:cNvPr id="7213" name="Google Shape;7213;p42"/>
                  <p:cNvSpPr/>
                  <p:nvPr/>
                </p:nvSpPr>
                <p:spPr>
                  <a:xfrm>
                    <a:off x="16974864" y="3829836"/>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14" name="Google Shape;7214;p42"/>
                  <p:cNvSpPr/>
                  <p:nvPr/>
                </p:nvSpPr>
                <p:spPr>
                  <a:xfrm>
                    <a:off x="1693526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15" name="Google Shape;7215;p42"/>
                <p:cNvGrpSpPr/>
                <p:nvPr/>
              </p:nvGrpSpPr>
              <p:grpSpPr>
                <a:xfrm>
                  <a:off x="17355600" y="3828214"/>
                  <a:ext cx="61318" cy="68919"/>
                  <a:chOff x="17355600" y="3828214"/>
                  <a:chExt cx="61318" cy="68919"/>
                </a:xfrm>
              </p:grpSpPr>
              <p:sp>
                <p:nvSpPr>
                  <p:cNvPr id="7216" name="Google Shape;7216;p42"/>
                  <p:cNvSpPr/>
                  <p:nvPr/>
                </p:nvSpPr>
                <p:spPr>
                  <a:xfrm>
                    <a:off x="17395198" y="3829836"/>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17" name="Google Shape;7217;p42"/>
                  <p:cNvSpPr/>
                  <p:nvPr/>
                </p:nvSpPr>
                <p:spPr>
                  <a:xfrm>
                    <a:off x="17355600"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18" name="Google Shape;7218;p42"/>
                <p:cNvGrpSpPr/>
                <p:nvPr/>
              </p:nvGrpSpPr>
              <p:grpSpPr>
                <a:xfrm>
                  <a:off x="17775927" y="3828214"/>
                  <a:ext cx="61318" cy="68919"/>
                  <a:chOff x="17775927" y="3828214"/>
                  <a:chExt cx="61318" cy="68919"/>
                </a:xfrm>
              </p:grpSpPr>
              <p:sp>
                <p:nvSpPr>
                  <p:cNvPr id="7219" name="Google Shape;7219;p42"/>
                  <p:cNvSpPr/>
                  <p:nvPr/>
                </p:nvSpPr>
                <p:spPr>
                  <a:xfrm>
                    <a:off x="17815530"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0" name="Google Shape;7220;p42"/>
                  <p:cNvSpPr/>
                  <p:nvPr/>
                </p:nvSpPr>
                <p:spPr>
                  <a:xfrm>
                    <a:off x="17775927"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21" name="Google Shape;7221;p42"/>
                <p:cNvGrpSpPr/>
                <p:nvPr/>
              </p:nvGrpSpPr>
              <p:grpSpPr>
                <a:xfrm>
                  <a:off x="18196266" y="3828214"/>
                  <a:ext cx="61318" cy="68919"/>
                  <a:chOff x="18196266" y="3828214"/>
                  <a:chExt cx="61318" cy="68919"/>
                </a:xfrm>
              </p:grpSpPr>
              <p:sp>
                <p:nvSpPr>
                  <p:cNvPr id="7222" name="Google Shape;7222;p42"/>
                  <p:cNvSpPr/>
                  <p:nvPr/>
                </p:nvSpPr>
                <p:spPr>
                  <a:xfrm>
                    <a:off x="18235859"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3" name="Google Shape;7223;p42"/>
                  <p:cNvSpPr/>
                  <p:nvPr/>
                </p:nvSpPr>
                <p:spPr>
                  <a:xfrm>
                    <a:off x="18196266"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24" name="Google Shape;7224;p42"/>
                <p:cNvGrpSpPr/>
                <p:nvPr/>
              </p:nvGrpSpPr>
              <p:grpSpPr>
                <a:xfrm>
                  <a:off x="18616594" y="3828214"/>
                  <a:ext cx="61318" cy="68919"/>
                  <a:chOff x="18616594" y="3828214"/>
                  <a:chExt cx="61318" cy="68919"/>
                </a:xfrm>
              </p:grpSpPr>
              <p:sp>
                <p:nvSpPr>
                  <p:cNvPr id="7225" name="Google Shape;7225;p42"/>
                  <p:cNvSpPr/>
                  <p:nvPr/>
                </p:nvSpPr>
                <p:spPr>
                  <a:xfrm>
                    <a:off x="18656195"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6" name="Google Shape;7226;p42"/>
                  <p:cNvSpPr/>
                  <p:nvPr/>
                </p:nvSpPr>
                <p:spPr>
                  <a:xfrm>
                    <a:off x="18616594"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27" name="Google Shape;7227;p42"/>
                <p:cNvGrpSpPr/>
                <p:nvPr/>
              </p:nvGrpSpPr>
              <p:grpSpPr>
                <a:xfrm>
                  <a:off x="19036931" y="3828214"/>
                  <a:ext cx="61318" cy="68919"/>
                  <a:chOff x="19036931" y="3828214"/>
                  <a:chExt cx="61318" cy="68919"/>
                </a:xfrm>
              </p:grpSpPr>
              <p:sp>
                <p:nvSpPr>
                  <p:cNvPr id="7228" name="Google Shape;7228;p42"/>
                  <p:cNvSpPr/>
                  <p:nvPr/>
                </p:nvSpPr>
                <p:spPr>
                  <a:xfrm>
                    <a:off x="19076527"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29" name="Google Shape;7229;p42"/>
                  <p:cNvSpPr/>
                  <p:nvPr/>
                </p:nvSpPr>
                <p:spPr>
                  <a:xfrm>
                    <a:off x="19036931" y="382821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30" name="Google Shape;7230;p42"/>
                <p:cNvGrpSpPr/>
                <p:nvPr/>
              </p:nvGrpSpPr>
              <p:grpSpPr>
                <a:xfrm>
                  <a:off x="19457259" y="3828214"/>
                  <a:ext cx="61318" cy="68919"/>
                  <a:chOff x="19457259" y="3828214"/>
                  <a:chExt cx="61318" cy="68919"/>
                </a:xfrm>
              </p:grpSpPr>
              <p:sp>
                <p:nvSpPr>
                  <p:cNvPr id="7231" name="Google Shape;7231;p42"/>
                  <p:cNvSpPr/>
                  <p:nvPr/>
                </p:nvSpPr>
                <p:spPr>
                  <a:xfrm>
                    <a:off x="19496863" y="3829836"/>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32" name="Google Shape;7232;p42"/>
                  <p:cNvSpPr/>
                  <p:nvPr/>
                </p:nvSpPr>
                <p:spPr>
                  <a:xfrm>
                    <a:off x="19457259" y="382821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33" name="Google Shape;7233;p42"/>
                <p:cNvGrpSpPr/>
                <p:nvPr/>
              </p:nvGrpSpPr>
              <p:grpSpPr>
                <a:xfrm>
                  <a:off x="19877523" y="3828182"/>
                  <a:ext cx="61381" cy="68935"/>
                  <a:chOff x="19877523" y="3828182"/>
                  <a:chExt cx="61381" cy="68935"/>
                </a:xfrm>
              </p:grpSpPr>
              <p:sp>
                <p:nvSpPr>
                  <p:cNvPr id="7234" name="Google Shape;7234;p42"/>
                  <p:cNvSpPr/>
                  <p:nvPr/>
                </p:nvSpPr>
                <p:spPr>
                  <a:xfrm>
                    <a:off x="19917192" y="3829836"/>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35" name="Google Shape;7235;p42"/>
                  <p:cNvSpPr/>
                  <p:nvPr/>
                </p:nvSpPr>
                <p:spPr>
                  <a:xfrm>
                    <a:off x="19877523" y="382818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236" name="Google Shape;7236;p42"/>
              <p:cNvGrpSpPr/>
              <p:nvPr/>
            </p:nvGrpSpPr>
            <p:grpSpPr>
              <a:xfrm>
                <a:off x="17355600" y="4282997"/>
                <a:ext cx="2583300" cy="68940"/>
                <a:chOff x="17355600" y="4282997"/>
                <a:chExt cx="2583300" cy="68940"/>
              </a:xfrm>
            </p:grpSpPr>
            <p:grpSp>
              <p:nvGrpSpPr>
                <p:cNvPr id="7237" name="Google Shape;7237;p42"/>
                <p:cNvGrpSpPr/>
                <p:nvPr/>
              </p:nvGrpSpPr>
              <p:grpSpPr>
                <a:xfrm>
                  <a:off x="17355600" y="4283018"/>
                  <a:ext cx="61318" cy="68919"/>
                  <a:chOff x="17355600" y="4283018"/>
                  <a:chExt cx="61318" cy="68919"/>
                </a:xfrm>
              </p:grpSpPr>
              <p:sp>
                <p:nvSpPr>
                  <p:cNvPr id="7238" name="Google Shape;7238;p42"/>
                  <p:cNvSpPr/>
                  <p:nvPr/>
                </p:nvSpPr>
                <p:spPr>
                  <a:xfrm>
                    <a:off x="17395198" y="428464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39" name="Google Shape;7239;p42"/>
                  <p:cNvSpPr/>
                  <p:nvPr/>
                </p:nvSpPr>
                <p:spPr>
                  <a:xfrm>
                    <a:off x="17355600"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40" name="Google Shape;7240;p42"/>
                <p:cNvGrpSpPr/>
                <p:nvPr/>
              </p:nvGrpSpPr>
              <p:grpSpPr>
                <a:xfrm>
                  <a:off x="17775927" y="4283018"/>
                  <a:ext cx="61318" cy="68919"/>
                  <a:chOff x="17775927" y="4283018"/>
                  <a:chExt cx="61318" cy="68919"/>
                </a:xfrm>
              </p:grpSpPr>
              <p:sp>
                <p:nvSpPr>
                  <p:cNvPr id="7241" name="Google Shape;7241;p42"/>
                  <p:cNvSpPr/>
                  <p:nvPr/>
                </p:nvSpPr>
                <p:spPr>
                  <a:xfrm>
                    <a:off x="17815530"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2" name="Google Shape;7242;p42"/>
                  <p:cNvSpPr/>
                  <p:nvPr/>
                </p:nvSpPr>
                <p:spPr>
                  <a:xfrm>
                    <a:off x="17775927"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43" name="Google Shape;7243;p42"/>
                <p:cNvGrpSpPr/>
                <p:nvPr/>
              </p:nvGrpSpPr>
              <p:grpSpPr>
                <a:xfrm>
                  <a:off x="18196266" y="4283018"/>
                  <a:ext cx="61318" cy="68919"/>
                  <a:chOff x="18196266" y="4283018"/>
                  <a:chExt cx="61318" cy="68919"/>
                </a:xfrm>
              </p:grpSpPr>
              <p:sp>
                <p:nvSpPr>
                  <p:cNvPr id="7244" name="Google Shape;7244;p42"/>
                  <p:cNvSpPr/>
                  <p:nvPr/>
                </p:nvSpPr>
                <p:spPr>
                  <a:xfrm>
                    <a:off x="18235859"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5" name="Google Shape;7245;p42"/>
                  <p:cNvSpPr/>
                  <p:nvPr/>
                </p:nvSpPr>
                <p:spPr>
                  <a:xfrm>
                    <a:off x="18196266"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46" name="Google Shape;7246;p42"/>
                <p:cNvGrpSpPr/>
                <p:nvPr/>
              </p:nvGrpSpPr>
              <p:grpSpPr>
                <a:xfrm>
                  <a:off x="18616594" y="4283018"/>
                  <a:ext cx="61318" cy="68919"/>
                  <a:chOff x="18616594" y="4283018"/>
                  <a:chExt cx="61318" cy="68919"/>
                </a:xfrm>
              </p:grpSpPr>
              <p:sp>
                <p:nvSpPr>
                  <p:cNvPr id="7247" name="Google Shape;7247;p42"/>
                  <p:cNvSpPr/>
                  <p:nvPr/>
                </p:nvSpPr>
                <p:spPr>
                  <a:xfrm>
                    <a:off x="18656195"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48" name="Google Shape;7248;p42"/>
                  <p:cNvSpPr/>
                  <p:nvPr/>
                </p:nvSpPr>
                <p:spPr>
                  <a:xfrm>
                    <a:off x="18616594"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49" name="Google Shape;7249;p42"/>
                <p:cNvGrpSpPr/>
                <p:nvPr/>
              </p:nvGrpSpPr>
              <p:grpSpPr>
                <a:xfrm>
                  <a:off x="19036931" y="4283018"/>
                  <a:ext cx="61318" cy="68919"/>
                  <a:chOff x="19036931" y="4283018"/>
                  <a:chExt cx="61318" cy="68919"/>
                </a:xfrm>
              </p:grpSpPr>
              <p:sp>
                <p:nvSpPr>
                  <p:cNvPr id="7250" name="Google Shape;7250;p42"/>
                  <p:cNvSpPr/>
                  <p:nvPr/>
                </p:nvSpPr>
                <p:spPr>
                  <a:xfrm>
                    <a:off x="19076527"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51" name="Google Shape;7251;p42"/>
                  <p:cNvSpPr/>
                  <p:nvPr/>
                </p:nvSpPr>
                <p:spPr>
                  <a:xfrm>
                    <a:off x="19036931" y="428301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52" name="Google Shape;7252;p42"/>
                <p:cNvGrpSpPr/>
                <p:nvPr/>
              </p:nvGrpSpPr>
              <p:grpSpPr>
                <a:xfrm>
                  <a:off x="19457259" y="4283018"/>
                  <a:ext cx="61318" cy="68919"/>
                  <a:chOff x="19457259" y="4283018"/>
                  <a:chExt cx="61318" cy="68919"/>
                </a:xfrm>
              </p:grpSpPr>
              <p:sp>
                <p:nvSpPr>
                  <p:cNvPr id="7253" name="Google Shape;7253;p42"/>
                  <p:cNvSpPr/>
                  <p:nvPr/>
                </p:nvSpPr>
                <p:spPr>
                  <a:xfrm>
                    <a:off x="19496863" y="428464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54" name="Google Shape;7254;p42"/>
                  <p:cNvSpPr/>
                  <p:nvPr/>
                </p:nvSpPr>
                <p:spPr>
                  <a:xfrm>
                    <a:off x="19457259" y="428301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55" name="Google Shape;7255;p42"/>
                <p:cNvGrpSpPr/>
                <p:nvPr/>
              </p:nvGrpSpPr>
              <p:grpSpPr>
                <a:xfrm>
                  <a:off x="19877563" y="4282997"/>
                  <a:ext cx="61337" cy="68909"/>
                  <a:chOff x="19877563" y="4282997"/>
                  <a:chExt cx="61337" cy="68909"/>
                </a:xfrm>
              </p:grpSpPr>
              <p:sp>
                <p:nvSpPr>
                  <p:cNvPr id="7256" name="Google Shape;7256;p42"/>
                  <p:cNvSpPr/>
                  <p:nvPr/>
                </p:nvSpPr>
                <p:spPr>
                  <a:xfrm>
                    <a:off x="19917192" y="428464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57" name="Google Shape;7257;p42"/>
                  <p:cNvSpPr/>
                  <p:nvPr/>
                </p:nvSpPr>
                <p:spPr>
                  <a:xfrm>
                    <a:off x="19877563" y="4282997"/>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7258" name="Google Shape;7258;p42"/>
            <p:cNvSpPr/>
            <p:nvPr/>
          </p:nvSpPr>
          <p:spPr>
            <a:xfrm rot="-482944">
              <a:off x="8281079" y="1861980"/>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259" name="Google Shape;7259;p42"/>
          <p:cNvSpPr txBox="1"/>
          <p:nvPr/>
        </p:nvSpPr>
        <p:spPr>
          <a:xfrm>
            <a:off x="2277103" y="787550"/>
            <a:ext cx="4842600" cy="20319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Sociaal</a:t>
            </a:r>
            <a:endParaRPr b="0" i="0" sz="4000" u="none" cap="none" strike="noStrike">
              <a:solidFill>
                <a:schemeClr val="dk1"/>
              </a:solidFill>
              <a:latin typeface="Mali Medium"/>
              <a:ea typeface="Mali Medium"/>
              <a:cs typeface="Mali Medium"/>
              <a:sym typeface="Mali Medium"/>
            </a:endParaRPr>
          </a:p>
          <a:p>
            <a:pPr indent="0" lvl="0" marL="0" marR="0" rtl="0" algn="ctr">
              <a:lnSpc>
                <a:spcPct val="115000"/>
              </a:lnSpc>
              <a:spcBef>
                <a:spcPts val="0"/>
              </a:spcBef>
              <a:spcAft>
                <a:spcPts val="0"/>
              </a:spcAft>
              <a:buClr>
                <a:srgbClr val="000000"/>
              </a:buClr>
              <a:buSzPts val="4000"/>
              <a:buFont typeface="Arial"/>
              <a:buNone/>
            </a:pPr>
            <a:r>
              <a:rPr b="0" i="0" lang="nl" sz="4000" u="none" cap="none" strike="noStrike">
                <a:solidFill>
                  <a:schemeClr val="dk1"/>
                </a:solidFill>
                <a:latin typeface="Mali Medium"/>
                <a:ea typeface="Mali Medium"/>
                <a:cs typeface="Mali Medium"/>
                <a:sym typeface="Mali Medium"/>
              </a:rPr>
              <a:t>innovatie</a:t>
            </a:r>
            <a:endParaRPr b="0" i="0" sz="4000" u="none" cap="none" strike="noStrike">
              <a:solidFill>
                <a:schemeClr val="dk1"/>
              </a:solidFill>
              <a:latin typeface="Mali Medium"/>
              <a:ea typeface="Mali Medium"/>
              <a:cs typeface="Mali Medium"/>
              <a:sym typeface="Mali Medium"/>
            </a:endParaRPr>
          </a:p>
          <a:p>
            <a:pPr indent="0" lvl="0" marL="0" marR="0" rtl="0" algn="ctr">
              <a:lnSpc>
                <a:spcPct val="115000"/>
              </a:lnSpc>
              <a:spcBef>
                <a:spcPts val="0"/>
              </a:spcBef>
              <a:spcAft>
                <a:spcPts val="0"/>
              </a:spcAft>
              <a:buClr>
                <a:srgbClr val="000000"/>
              </a:buClr>
              <a:buSzPts val="4000"/>
              <a:buFont typeface="Arial"/>
              <a:buNone/>
            </a:pPr>
            <a:r>
              <a:t/>
            </a:r>
            <a:endParaRPr b="0" i="0" sz="4000" u="none" cap="none" strike="noStrike">
              <a:solidFill>
                <a:schemeClr val="dk1"/>
              </a:solidFill>
              <a:latin typeface="Mali Medium"/>
              <a:ea typeface="Mali Medium"/>
              <a:cs typeface="Mali Medium"/>
              <a:sym typeface="Mali Medium"/>
            </a:endParaRPr>
          </a:p>
        </p:txBody>
      </p:sp>
      <p:grpSp>
        <p:nvGrpSpPr>
          <p:cNvPr id="7260" name="Google Shape;7260;p42"/>
          <p:cNvGrpSpPr/>
          <p:nvPr/>
        </p:nvGrpSpPr>
        <p:grpSpPr>
          <a:xfrm>
            <a:off x="6378060" y="438108"/>
            <a:ext cx="1333217" cy="435132"/>
            <a:chOff x="14857413" y="876216"/>
            <a:chExt cx="2666433" cy="870263"/>
          </a:xfrm>
        </p:grpSpPr>
        <p:sp>
          <p:nvSpPr>
            <p:cNvPr id="7261" name="Google Shape;7261;p42"/>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2" name="Google Shape;7262;p42"/>
            <p:cNvSpPr/>
            <p:nvPr/>
          </p:nvSpPr>
          <p:spPr>
            <a:xfrm>
              <a:off x="14857413" y="876216"/>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63" name="Google Shape;7263;p42"/>
          <p:cNvGrpSpPr/>
          <p:nvPr/>
        </p:nvGrpSpPr>
        <p:grpSpPr>
          <a:xfrm>
            <a:off x="6911607" y="3437050"/>
            <a:ext cx="1468048" cy="2277954"/>
            <a:chOff x="16070406" y="6554499"/>
            <a:chExt cx="2936096" cy="4555909"/>
          </a:xfrm>
        </p:grpSpPr>
        <p:sp>
          <p:nvSpPr>
            <p:cNvPr id="7264" name="Google Shape;7264;p42"/>
            <p:cNvSpPr/>
            <p:nvPr/>
          </p:nvSpPr>
          <p:spPr>
            <a:xfrm>
              <a:off x="16070406" y="9074290"/>
              <a:ext cx="1281144" cy="2036100"/>
            </a:xfrm>
            <a:custGeom>
              <a:rect b="b" l="l" r="r" t="t"/>
              <a:pathLst>
                <a:path extrusionOk="0" h="2036100" w="1281144">
                  <a:moveTo>
                    <a:pt x="1152376" y="84795"/>
                  </a:moveTo>
                  <a:cubicBezTo>
                    <a:pt x="1071955" y="60639"/>
                    <a:pt x="993364" y="31099"/>
                    <a:pt x="914592" y="2187"/>
                  </a:cubicBezTo>
                  <a:cubicBezTo>
                    <a:pt x="912360" y="1504"/>
                    <a:pt x="910129" y="784"/>
                    <a:pt x="907898" y="0"/>
                  </a:cubicBezTo>
                  <a:cubicBezTo>
                    <a:pt x="886907" y="44047"/>
                    <a:pt x="865434" y="88084"/>
                    <a:pt x="842840" y="131502"/>
                  </a:cubicBezTo>
                  <a:cubicBezTo>
                    <a:pt x="831056" y="154154"/>
                    <a:pt x="818990" y="176660"/>
                    <a:pt x="806577" y="198875"/>
                  </a:cubicBezTo>
                  <a:cubicBezTo>
                    <a:pt x="752138" y="312381"/>
                    <a:pt x="696532" y="425058"/>
                    <a:pt x="639716" y="537488"/>
                  </a:cubicBezTo>
                  <a:cubicBezTo>
                    <a:pt x="537183" y="739078"/>
                    <a:pt x="436637" y="941926"/>
                    <a:pt x="338713" y="1146040"/>
                  </a:cubicBezTo>
                  <a:cubicBezTo>
                    <a:pt x="232592" y="1333807"/>
                    <a:pt x="138357" y="1528991"/>
                    <a:pt x="46151" y="1724221"/>
                  </a:cubicBezTo>
                  <a:cubicBezTo>
                    <a:pt x="43292" y="1732030"/>
                    <a:pt x="39658" y="1740568"/>
                    <a:pt x="35633" y="1749588"/>
                  </a:cubicBezTo>
                  <a:cubicBezTo>
                    <a:pt x="34231" y="1752787"/>
                    <a:pt x="32774" y="1756085"/>
                    <a:pt x="31271" y="1759384"/>
                  </a:cubicBezTo>
                  <a:cubicBezTo>
                    <a:pt x="30014" y="1762199"/>
                    <a:pt x="28749" y="1765060"/>
                    <a:pt x="27437" y="1767967"/>
                  </a:cubicBezTo>
                  <a:cubicBezTo>
                    <a:pt x="27246" y="1768359"/>
                    <a:pt x="27100" y="1768696"/>
                    <a:pt x="26955" y="1769079"/>
                  </a:cubicBezTo>
                  <a:cubicBezTo>
                    <a:pt x="5044" y="1818510"/>
                    <a:pt x="-17641" y="1877054"/>
                    <a:pt x="20607" y="1913574"/>
                  </a:cubicBezTo>
                  <a:cubicBezTo>
                    <a:pt x="43684" y="1934285"/>
                    <a:pt x="71313" y="1949028"/>
                    <a:pt x="99380" y="1961839"/>
                  </a:cubicBezTo>
                  <a:cubicBezTo>
                    <a:pt x="158036" y="1988273"/>
                    <a:pt x="216893" y="2016701"/>
                    <a:pt x="280494" y="2029021"/>
                  </a:cubicBezTo>
                  <a:cubicBezTo>
                    <a:pt x="303716" y="2033722"/>
                    <a:pt x="322576" y="2036100"/>
                    <a:pt x="338275" y="2036100"/>
                  </a:cubicBezTo>
                  <a:cubicBezTo>
                    <a:pt x="389956" y="2036100"/>
                    <a:pt x="407696" y="2010341"/>
                    <a:pt x="436737" y="1957229"/>
                  </a:cubicBezTo>
                  <a:cubicBezTo>
                    <a:pt x="437556" y="1955680"/>
                    <a:pt x="438431" y="1954122"/>
                    <a:pt x="439305" y="1952527"/>
                  </a:cubicBezTo>
                  <a:cubicBezTo>
                    <a:pt x="440908" y="1949520"/>
                    <a:pt x="442602" y="1946468"/>
                    <a:pt x="444295" y="1943315"/>
                  </a:cubicBezTo>
                  <a:cubicBezTo>
                    <a:pt x="445315" y="1941474"/>
                    <a:pt x="446335" y="1939579"/>
                    <a:pt x="447346" y="1937684"/>
                  </a:cubicBezTo>
                  <a:cubicBezTo>
                    <a:pt x="448657" y="1935260"/>
                    <a:pt x="449960" y="1932836"/>
                    <a:pt x="451326" y="1930358"/>
                  </a:cubicBezTo>
                  <a:cubicBezTo>
                    <a:pt x="514344" y="1810109"/>
                    <a:pt x="581688" y="1691956"/>
                    <a:pt x="639278" y="1568947"/>
                  </a:cubicBezTo>
                  <a:cubicBezTo>
                    <a:pt x="812251" y="1209813"/>
                    <a:pt x="977610" y="847135"/>
                    <a:pt x="1130311" y="478927"/>
                  </a:cubicBezTo>
                  <a:cubicBezTo>
                    <a:pt x="1131085" y="478444"/>
                    <a:pt x="1131813" y="477906"/>
                    <a:pt x="1132496" y="477323"/>
                  </a:cubicBezTo>
                  <a:cubicBezTo>
                    <a:pt x="1132742" y="476785"/>
                    <a:pt x="1132979" y="476257"/>
                    <a:pt x="1133270" y="475719"/>
                  </a:cubicBezTo>
                  <a:cubicBezTo>
                    <a:pt x="1134818" y="472029"/>
                    <a:pt x="1136376" y="468302"/>
                    <a:pt x="1137924" y="464612"/>
                  </a:cubicBezTo>
                  <a:cubicBezTo>
                    <a:pt x="1144034" y="450252"/>
                    <a:pt x="1150336" y="435992"/>
                    <a:pt x="1156392" y="421641"/>
                  </a:cubicBezTo>
                  <a:cubicBezTo>
                    <a:pt x="1156438" y="421495"/>
                    <a:pt x="1156492" y="421349"/>
                    <a:pt x="1156538" y="421203"/>
                  </a:cubicBezTo>
                  <a:cubicBezTo>
                    <a:pt x="1156538" y="421203"/>
                    <a:pt x="1156538" y="421203"/>
                    <a:pt x="1156583" y="421203"/>
                  </a:cubicBezTo>
                  <a:cubicBezTo>
                    <a:pt x="1156829" y="420620"/>
                    <a:pt x="1157066" y="420037"/>
                    <a:pt x="1157312" y="419408"/>
                  </a:cubicBezTo>
                  <a:cubicBezTo>
                    <a:pt x="1158131" y="417422"/>
                    <a:pt x="1159443" y="415718"/>
                    <a:pt x="1161046" y="414415"/>
                  </a:cubicBezTo>
                  <a:cubicBezTo>
                    <a:pt x="1161291" y="413932"/>
                    <a:pt x="1161583" y="413495"/>
                    <a:pt x="1161920" y="413103"/>
                  </a:cubicBezTo>
                  <a:cubicBezTo>
                    <a:pt x="1193720" y="347334"/>
                    <a:pt x="1217962" y="278403"/>
                    <a:pt x="1244481" y="210492"/>
                  </a:cubicBezTo>
                  <a:lnTo>
                    <a:pt x="1244526" y="210492"/>
                  </a:lnTo>
                  <a:cubicBezTo>
                    <a:pt x="1249226" y="198465"/>
                    <a:pt x="1253979" y="186437"/>
                    <a:pt x="1258924" y="174501"/>
                  </a:cubicBezTo>
                  <a:cubicBezTo>
                    <a:pt x="1258004" y="174455"/>
                    <a:pt x="1257130" y="174455"/>
                    <a:pt x="1256210" y="174400"/>
                  </a:cubicBezTo>
                  <a:cubicBezTo>
                    <a:pt x="1261492" y="159657"/>
                    <a:pt x="1247240" y="147384"/>
                    <a:pt x="1233088" y="149662"/>
                  </a:cubicBezTo>
                  <a:cubicBezTo>
                    <a:pt x="1231686" y="149325"/>
                    <a:pt x="1227952" y="149079"/>
                    <a:pt x="1224264" y="148787"/>
                  </a:cubicBezTo>
                  <a:cubicBezTo>
                    <a:pt x="1224073" y="147621"/>
                    <a:pt x="1223727" y="146455"/>
                    <a:pt x="1223344" y="145388"/>
                  </a:cubicBezTo>
                  <a:cubicBezTo>
                    <a:pt x="1223199" y="145051"/>
                    <a:pt x="1223053" y="144705"/>
                    <a:pt x="1222907" y="144368"/>
                  </a:cubicBezTo>
                  <a:cubicBezTo>
                    <a:pt x="1223098" y="144122"/>
                    <a:pt x="1223244" y="143931"/>
                    <a:pt x="1223444" y="143684"/>
                  </a:cubicBezTo>
                  <a:cubicBezTo>
                    <a:pt x="1237451" y="148678"/>
                    <a:pt x="1251903" y="152705"/>
                    <a:pt x="1266255" y="156833"/>
                  </a:cubicBezTo>
                  <a:cubicBezTo>
                    <a:pt x="1269306" y="149561"/>
                    <a:pt x="1272457" y="142327"/>
                    <a:pt x="1275662" y="135147"/>
                  </a:cubicBezTo>
                  <a:cubicBezTo>
                    <a:pt x="1277310" y="130828"/>
                    <a:pt x="1279150" y="126563"/>
                    <a:pt x="1281144" y="122290"/>
                  </a:cubicBezTo>
                  <a:cubicBezTo>
                    <a:pt x="1238671" y="108558"/>
                    <a:pt x="1195041" y="97697"/>
                    <a:pt x="1152376" y="847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5" name="Google Shape;7265;p42"/>
            <p:cNvSpPr/>
            <p:nvPr/>
          </p:nvSpPr>
          <p:spPr>
            <a:xfrm>
              <a:off x="16913238" y="9074308"/>
              <a:ext cx="438304" cy="210519"/>
            </a:xfrm>
            <a:custGeom>
              <a:rect b="b" l="l" r="r" t="t"/>
              <a:pathLst>
                <a:path extrusionOk="0" h="210519" w="438304">
                  <a:moveTo>
                    <a:pt x="438304" y="122317"/>
                  </a:moveTo>
                  <a:cubicBezTo>
                    <a:pt x="436319" y="126581"/>
                    <a:pt x="434470" y="130855"/>
                    <a:pt x="432822" y="135174"/>
                  </a:cubicBezTo>
                  <a:cubicBezTo>
                    <a:pt x="429626" y="142354"/>
                    <a:pt x="426475" y="149580"/>
                    <a:pt x="423415" y="156860"/>
                  </a:cubicBezTo>
                  <a:cubicBezTo>
                    <a:pt x="409063" y="152741"/>
                    <a:pt x="394620" y="148714"/>
                    <a:pt x="380604" y="143712"/>
                  </a:cubicBezTo>
                  <a:cubicBezTo>
                    <a:pt x="380413" y="143958"/>
                    <a:pt x="380267" y="144149"/>
                    <a:pt x="380067" y="144395"/>
                  </a:cubicBezTo>
                  <a:cubicBezTo>
                    <a:pt x="380213" y="144732"/>
                    <a:pt x="380359" y="145078"/>
                    <a:pt x="380504" y="145416"/>
                  </a:cubicBezTo>
                  <a:cubicBezTo>
                    <a:pt x="380896" y="146482"/>
                    <a:pt x="381233" y="147648"/>
                    <a:pt x="381424" y="148814"/>
                  </a:cubicBezTo>
                  <a:cubicBezTo>
                    <a:pt x="385112" y="149106"/>
                    <a:pt x="388837" y="149352"/>
                    <a:pt x="390248" y="149689"/>
                  </a:cubicBezTo>
                  <a:cubicBezTo>
                    <a:pt x="404400" y="147411"/>
                    <a:pt x="418652" y="159685"/>
                    <a:pt x="413370" y="174428"/>
                  </a:cubicBezTo>
                  <a:cubicBezTo>
                    <a:pt x="414290" y="174473"/>
                    <a:pt x="415164" y="174473"/>
                    <a:pt x="416084" y="174528"/>
                  </a:cubicBezTo>
                  <a:cubicBezTo>
                    <a:pt x="411139" y="186464"/>
                    <a:pt x="406385" y="198492"/>
                    <a:pt x="401686" y="210520"/>
                  </a:cubicBezTo>
                  <a:lnTo>
                    <a:pt x="401641" y="210520"/>
                  </a:lnTo>
                  <a:cubicBezTo>
                    <a:pt x="280540" y="200332"/>
                    <a:pt x="159731" y="180587"/>
                    <a:pt x="43047" y="145908"/>
                  </a:cubicBezTo>
                  <a:cubicBezTo>
                    <a:pt x="29861" y="141252"/>
                    <a:pt x="14297" y="137078"/>
                    <a:pt x="0" y="131502"/>
                  </a:cubicBezTo>
                  <a:cubicBezTo>
                    <a:pt x="22594" y="88093"/>
                    <a:pt x="44067" y="44047"/>
                    <a:pt x="65058" y="0"/>
                  </a:cubicBezTo>
                  <a:cubicBezTo>
                    <a:pt x="67289" y="774"/>
                    <a:pt x="69520" y="1504"/>
                    <a:pt x="71751" y="2187"/>
                  </a:cubicBezTo>
                  <a:cubicBezTo>
                    <a:pt x="150524" y="31099"/>
                    <a:pt x="229115" y="60639"/>
                    <a:pt x="309536" y="84795"/>
                  </a:cubicBezTo>
                  <a:cubicBezTo>
                    <a:pt x="352210" y="97679"/>
                    <a:pt x="395840" y="108540"/>
                    <a:pt x="438304" y="122317"/>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6" name="Google Shape;7266;p42"/>
            <p:cNvSpPr/>
            <p:nvPr/>
          </p:nvSpPr>
          <p:spPr>
            <a:xfrm>
              <a:off x="16070416" y="10823896"/>
              <a:ext cx="447346" cy="286512"/>
            </a:xfrm>
            <a:custGeom>
              <a:rect b="b" l="l" r="r" t="t"/>
              <a:pathLst>
                <a:path extrusionOk="0" h="286512" w="447346">
                  <a:moveTo>
                    <a:pt x="447346" y="188095"/>
                  </a:moveTo>
                  <a:cubicBezTo>
                    <a:pt x="446326" y="189991"/>
                    <a:pt x="445306" y="191877"/>
                    <a:pt x="444295" y="193717"/>
                  </a:cubicBezTo>
                  <a:cubicBezTo>
                    <a:pt x="442602" y="196870"/>
                    <a:pt x="440899" y="199923"/>
                    <a:pt x="439305" y="202929"/>
                  </a:cubicBezTo>
                  <a:cubicBezTo>
                    <a:pt x="438431" y="204533"/>
                    <a:pt x="437556" y="206082"/>
                    <a:pt x="436737" y="207631"/>
                  </a:cubicBezTo>
                  <a:cubicBezTo>
                    <a:pt x="407696" y="260753"/>
                    <a:pt x="389956" y="286512"/>
                    <a:pt x="338275" y="286512"/>
                  </a:cubicBezTo>
                  <a:cubicBezTo>
                    <a:pt x="322566" y="286512"/>
                    <a:pt x="303707" y="284134"/>
                    <a:pt x="280494" y="279432"/>
                  </a:cubicBezTo>
                  <a:cubicBezTo>
                    <a:pt x="216893" y="267113"/>
                    <a:pt x="158036" y="238684"/>
                    <a:pt x="99380" y="212251"/>
                  </a:cubicBezTo>
                  <a:cubicBezTo>
                    <a:pt x="71313" y="199449"/>
                    <a:pt x="43674" y="184697"/>
                    <a:pt x="20607" y="163986"/>
                  </a:cubicBezTo>
                  <a:cubicBezTo>
                    <a:pt x="-17641" y="127465"/>
                    <a:pt x="5044" y="68913"/>
                    <a:pt x="26955" y="19490"/>
                  </a:cubicBezTo>
                  <a:cubicBezTo>
                    <a:pt x="27100" y="19098"/>
                    <a:pt x="27246" y="18761"/>
                    <a:pt x="27437" y="18379"/>
                  </a:cubicBezTo>
                  <a:cubicBezTo>
                    <a:pt x="28749" y="15472"/>
                    <a:pt x="30005" y="12611"/>
                    <a:pt x="31271" y="9795"/>
                  </a:cubicBezTo>
                  <a:cubicBezTo>
                    <a:pt x="32774" y="6497"/>
                    <a:pt x="34231" y="3198"/>
                    <a:pt x="35633" y="0"/>
                  </a:cubicBezTo>
                  <a:cubicBezTo>
                    <a:pt x="147618" y="84695"/>
                    <a:pt x="278608" y="144258"/>
                    <a:pt x="414243" y="179667"/>
                  </a:cubicBezTo>
                  <a:cubicBezTo>
                    <a:pt x="425199" y="182902"/>
                    <a:pt x="436245" y="185672"/>
                    <a:pt x="447346" y="18809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7" name="Google Shape;7267;p42"/>
            <p:cNvSpPr/>
            <p:nvPr/>
          </p:nvSpPr>
          <p:spPr>
            <a:xfrm>
              <a:off x="16513127" y="9329502"/>
              <a:ext cx="693546" cy="1532607"/>
            </a:xfrm>
            <a:custGeom>
              <a:rect b="b" l="l" r="r" t="t"/>
              <a:pathLst>
                <a:path extrusionOk="0" h="1532607" w="693546">
                  <a:moveTo>
                    <a:pt x="5919" y="1531589"/>
                  </a:moveTo>
                  <a:cubicBezTo>
                    <a:pt x="-2550" y="1527324"/>
                    <a:pt x="-565" y="1517620"/>
                    <a:pt x="3442" y="1510777"/>
                  </a:cubicBezTo>
                  <a:cubicBezTo>
                    <a:pt x="29241" y="1453272"/>
                    <a:pt x="55140" y="1395895"/>
                    <a:pt x="81295" y="1338536"/>
                  </a:cubicBezTo>
                  <a:cubicBezTo>
                    <a:pt x="149112" y="1191955"/>
                    <a:pt x="216784" y="1045245"/>
                    <a:pt x="282571" y="897715"/>
                  </a:cubicBezTo>
                  <a:cubicBezTo>
                    <a:pt x="409836" y="619340"/>
                    <a:pt x="516640" y="331789"/>
                    <a:pt x="650571" y="56530"/>
                  </a:cubicBezTo>
                  <a:cubicBezTo>
                    <a:pt x="659441" y="39218"/>
                    <a:pt x="669040" y="22288"/>
                    <a:pt x="677618" y="4875"/>
                  </a:cubicBezTo>
                  <a:cubicBezTo>
                    <a:pt x="679658" y="757"/>
                    <a:pt x="684457" y="-1184"/>
                    <a:pt x="688674" y="757"/>
                  </a:cubicBezTo>
                  <a:cubicBezTo>
                    <a:pt x="692790" y="2652"/>
                    <a:pt x="694730" y="7691"/>
                    <a:pt x="692790" y="11818"/>
                  </a:cubicBezTo>
                  <a:cubicBezTo>
                    <a:pt x="602224" y="194055"/>
                    <a:pt x="527786" y="383727"/>
                    <a:pt x="448221" y="570893"/>
                  </a:cubicBezTo>
                  <a:cubicBezTo>
                    <a:pt x="371415" y="754368"/>
                    <a:pt x="290393" y="936158"/>
                    <a:pt x="207723" y="1117064"/>
                  </a:cubicBezTo>
                  <a:cubicBezTo>
                    <a:pt x="152882" y="1237432"/>
                    <a:pt x="96385" y="1357179"/>
                    <a:pt x="42610" y="1478038"/>
                  </a:cubicBezTo>
                  <a:cubicBezTo>
                    <a:pt x="36499" y="1491497"/>
                    <a:pt x="30434" y="1504891"/>
                    <a:pt x="24141" y="1518249"/>
                  </a:cubicBezTo>
                  <a:cubicBezTo>
                    <a:pt x="21409" y="1525967"/>
                    <a:pt x="15417" y="1535826"/>
                    <a:pt x="5919" y="153158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8" name="Google Shape;7268;p42"/>
            <p:cNvSpPr/>
            <p:nvPr/>
          </p:nvSpPr>
          <p:spPr>
            <a:xfrm>
              <a:off x="16252330" y="9291160"/>
              <a:ext cx="737744" cy="1409814"/>
            </a:xfrm>
            <a:custGeom>
              <a:rect b="b" l="l" r="r" t="t"/>
              <a:pathLst>
                <a:path extrusionOk="0" h="1409814" w="737744">
                  <a:moveTo>
                    <a:pt x="6211" y="1408852"/>
                  </a:moveTo>
                  <a:cubicBezTo>
                    <a:pt x="-7540" y="1401171"/>
                    <a:pt x="5255" y="1386145"/>
                    <a:pt x="9262" y="1376113"/>
                  </a:cubicBezTo>
                  <a:cubicBezTo>
                    <a:pt x="32511" y="1328121"/>
                    <a:pt x="56607" y="1280494"/>
                    <a:pt x="81496" y="1233358"/>
                  </a:cubicBezTo>
                  <a:cubicBezTo>
                    <a:pt x="150852" y="1101037"/>
                    <a:pt x="222349" y="969854"/>
                    <a:pt x="290676" y="836967"/>
                  </a:cubicBezTo>
                  <a:cubicBezTo>
                    <a:pt x="435800" y="563248"/>
                    <a:pt x="561099" y="278376"/>
                    <a:pt x="718353" y="11354"/>
                  </a:cubicBezTo>
                  <a:cubicBezTo>
                    <a:pt x="721058" y="4738"/>
                    <a:pt x="726741" y="-4182"/>
                    <a:pt x="734691" y="2187"/>
                  </a:cubicBezTo>
                  <a:cubicBezTo>
                    <a:pt x="742349" y="9285"/>
                    <a:pt x="733571" y="19928"/>
                    <a:pt x="730420" y="27263"/>
                  </a:cubicBezTo>
                  <a:cubicBezTo>
                    <a:pt x="538961" y="376009"/>
                    <a:pt x="374157" y="738878"/>
                    <a:pt x="183627" y="1088198"/>
                  </a:cubicBezTo>
                  <a:cubicBezTo>
                    <a:pt x="134570" y="1180555"/>
                    <a:pt x="84519" y="1272548"/>
                    <a:pt x="38686" y="1366555"/>
                  </a:cubicBezTo>
                  <a:cubicBezTo>
                    <a:pt x="32356" y="1379138"/>
                    <a:pt x="26410" y="1392068"/>
                    <a:pt x="20117" y="1404679"/>
                  </a:cubicBezTo>
                  <a:cubicBezTo>
                    <a:pt x="17458" y="1409435"/>
                    <a:pt x="11029" y="1411039"/>
                    <a:pt x="6211" y="140885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69" name="Google Shape;7269;p42"/>
            <p:cNvSpPr/>
            <p:nvPr/>
          </p:nvSpPr>
          <p:spPr>
            <a:xfrm>
              <a:off x="16318184" y="9593539"/>
              <a:ext cx="669390" cy="1311704"/>
            </a:xfrm>
            <a:custGeom>
              <a:rect b="b" l="l" r="r" t="t"/>
              <a:pathLst>
                <a:path extrusionOk="0" h="1311704" w="669390">
                  <a:moveTo>
                    <a:pt x="7563" y="1311225"/>
                  </a:moveTo>
                  <a:cubicBezTo>
                    <a:pt x="2035" y="1309530"/>
                    <a:pt x="-1307" y="1303370"/>
                    <a:pt x="487" y="1297785"/>
                  </a:cubicBezTo>
                  <a:cubicBezTo>
                    <a:pt x="7627" y="1277565"/>
                    <a:pt x="16178" y="1257902"/>
                    <a:pt x="24920" y="1238366"/>
                  </a:cubicBezTo>
                  <a:cubicBezTo>
                    <a:pt x="61101" y="1161982"/>
                    <a:pt x="100934" y="1087147"/>
                    <a:pt x="140493" y="1012721"/>
                  </a:cubicBezTo>
                  <a:cubicBezTo>
                    <a:pt x="140457" y="1012776"/>
                    <a:pt x="140420" y="1012840"/>
                    <a:pt x="140384" y="1012904"/>
                  </a:cubicBezTo>
                  <a:cubicBezTo>
                    <a:pt x="140329" y="1012994"/>
                    <a:pt x="140284" y="1013086"/>
                    <a:pt x="140229" y="1013177"/>
                  </a:cubicBezTo>
                  <a:cubicBezTo>
                    <a:pt x="309968" y="703758"/>
                    <a:pt x="463871" y="386065"/>
                    <a:pt x="619450" y="69338"/>
                  </a:cubicBezTo>
                  <a:cubicBezTo>
                    <a:pt x="630596" y="47223"/>
                    <a:pt x="642335" y="25391"/>
                    <a:pt x="654401" y="3760"/>
                  </a:cubicBezTo>
                  <a:cubicBezTo>
                    <a:pt x="656341" y="270"/>
                    <a:pt x="661095" y="-896"/>
                    <a:pt x="664628" y="708"/>
                  </a:cubicBezTo>
                  <a:cubicBezTo>
                    <a:pt x="668407" y="2457"/>
                    <a:pt x="670684" y="7550"/>
                    <a:pt x="668598" y="11423"/>
                  </a:cubicBezTo>
                  <a:cubicBezTo>
                    <a:pt x="589188" y="167937"/>
                    <a:pt x="517318" y="328223"/>
                    <a:pt x="439347" y="485466"/>
                  </a:cubicBezTo>
                  <a:cubicBezTo>
                    <a:pt x="350611" y="666937"/>
                    <a:pt x="254918" y="844927"/>
                    <a:pt x="159918" y="1023145"/>
                  </a:cubicBezTo>
                  <a:cubicBezTo>
                    <a:pt x="120905" y="1096887"/>
                    <a:pt x="81700" y="1170620"/>
                    <a:pt x="45893" y="1245984"/>
                  </a:cubicBezTo>
                  <a:cubicBezTo>
                    <a:pt x="36467" y="1265383"/>
                    <a:pt x="29519" y="1285885"/>
                    <a:pt x="20494" y="1305448"/>
                  </a:cubicBezTo>
                  <a:cubicBezTo>
                    <a:pt x="18236" y="1310295"/>
                    <a:pt x="12590" y="1312828"/>
                    <a:pt x="7563" y="1311225"/>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0" name="Google Shape;7270;p42"/>
            <p:cNvSpPr/>
            <p:nvPr/>
          </p:nvSpPr>
          <p:spPr>
            <a:xfrm>
              <a:off x="16606734" y="6684961"/>
              <a:ext cx="2325417" cy="2254796"/>
            </a:xfrm>
            <a:custGeom>
              <a:rect b="b" l="l" r="r" t="t"/>
              <a:pathLst>
                <a:path extrusionOk="0" h="2254796" w="2325417">
                  <a:moveTo>
                    <a:pt x="2176533" y="1640465"/>
                  </a:moveTo>
                  <a:cubicBezTo>
                    <a:pt x="2097978" y="1758554"/>
                    <a:pt x="2021646" y="1880370"/>
                    <a:pt x="1916282" y="1976728"/>
                  </a:cubicBezTo>
                  <a:cubicBezTo>
                    <a:pt x="1842937" y="2042916"/>
                    <a:pt x="1752717" y="2083892"/>
                    <a:pt x="1667205" y="2130955"/>
                  </a:cubicBezTo>
                  <a:cubicBezTo>
                    <a:pt x="1490108" y="2225699"/>
                    <a:pt x="1284843" y="2263823"/>
                    <a:pt x="1085161" y="2253017"/>
                  </a:cubicBezTo>
                  <a:cubicBezTo>
                    <a:pt x="985880" y="2244570"/>
                    <a:pt x="889823" y="2216013"/>
                    <a:pt x="794011" y="2190063"/>
                  </a:cubicBezTo>
                  <a:cubicBezTo>
                    <a:pt x="699812" y="2159520"/>
                    <a:pt x="610958" y="2113824"/>
                    <a:pt x="525082" y="2064894"/>
                  </a:cubicBezTo>
                  <a:cubicBezTo>
                    <a:pt x="364987" y="1965311"/>
                    <a:pt x="218670" y="1834547"/>
                    <a:pt x="122112" y="1671135"/>
                  </a:cubicBezTo>
                  <a:cubicBezTo>
                    <a:pt x="20099" y="1500890"/>
                    <a:pt x="-10181" y="1295883"/>
                    <a:pt x="2851" y="1100061"/>
                  </a:cubicBezTo>
                  <a:cubicBezTo>
                    <a:pt x="22703" y="928577"/>
                    <a:pt x="77562" y="762058"/>
                    <a:pt x="147428" y="604852"/>
                  </a:cubicBezTo>
                  <a:cubicBezTo>
                    <a:pt x="211594" y="468384"/>
                    <a:pt x="319317" y="359489"/>
                    <a:pt x="438086" y="268963"/>
                  </a:cubicBezTo>
                  <a:cubicBezTo>
                    <a:pt x="535136" y="191102"/>
                    <a:pt x="637895" y="118463"/>
                    <a:pt x="752321" y="68548"/>
                  </a:cubicBezTo>
                  <a:cubicBezTo>
                    <a:pt x="833489" y="34024"/>
                    <a:pt x="919365" y="4975"/>
                    <a:pt x="1008100" y="0"/>
                  </a:cubicBezTo>
                  <a:cubicBezTo>
                    <a:pt x="1096590" y="1121"/>
                    <a:pt x="1185444" y="374"/>
                    <a:pt x="1273933" y="4219"/>
                  </a:cubicBezTo>
                  <a:cubicBezTo>
                    <a:pt x="1518047" y="4465"/>
                    <a:pt x="1761787" y="135219"/>
                    <a:pt x="1935032" y="301492"/>
                  </a:cubicBezTo>
                  <a:cubicBezTo>
                    <a:pt x="2044613" y="414861"/>
                    <a:pt x="2130125" y="551457"/>
                    <a:pt x="2196394" y="694130"/>
                  </a:cubicBezTo>
                  <a:cubicBezTo>
                    <a:pt x="2233504" y="787881"/>
                    <a:pt x="2251371" y="888211"/>
                    <a:pt x="2268501" y="987302"/>
                  </a:cubicBezTo>
                  <a:cubicBezTo>
                    <a:pt x="2274211" y="986683"/>
                    <a:pt x="2280167" y="989662"/>
                    <a:pt x="2282898" y="995129"/>
                  </a:cubicBezTo>
                  <a:cubicBezTo>
                    <a:pt x="2295930" y="1022201"/>
                    <a:pt x="2308461" y="1049892"/>
                    <a:pt x="2316411" y="1078949"/>
                  </a:cubicBezTo>
                  <a:cubicBezTo>
                    <a:pt x="2355734" y="1228829"/>
                    <a:pt x="2258438" y="1510585"/>
                    <a:pt x="2176533" y="164046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1" name="Google Shape;7271;p42"/>
            <p:cNvSpPr/>
            <p:nvPr/>
          </p:nvSpPr>
          <p:spPr>
            <a:xfrm>
              <a:off x="17514280" y="7475277"/>
              <a:ext cx="1197754" cy="1260756"/>
            </a:xfrm>
            <a:custGeom>
              <a:rect b="b" l="l" r="r" t="t"/>
              <a:pathLst>
                <a:path extrusionOk="0" h="1260756" w="1197754">
                  <a:moveTo>
                    <a:pt x="1197754" y="292697"/>
                  </a:moveTo>
                  <a:cubicBezTo>
                    <a:pt x="1192472" y="357163"/>
                    <a:pt x="1179914" y="421337"/>
                    <a:pt x="1157275" y="482013"/>
                  </a:cubicBezTo>
                  <a:cubicBezTo>
                    <a:pt x="1135365" y="544201"/>
                    <a:pt x="1115485" y="607009"/>
                    <a:pt x="1082036" y="664204"/>
                  </a:cubicBezTo>
                  <a:cubicBezTo>
                    <a:pt x="983574" y="860992"/>
                    <a:pt x="820109" y="1035028"/>
                    <a:pt x="627895" y="1142374"/>
                  </a:cubicBezTo>
                  <a:cubicBezTo>
                    <a:pt x="478773" y="1225365"/>
                    <a:pt x="359275" y="1275179"/>
                    <a:pt x="184946" y="1257037"/>
                  </a:cubicBezTo>
                  <a:cubicBezTo>
                    <a:pt x="142864" y="1253839"/>
                    <a:pt x="100400" y="1248254"/>
                    <a:pt x="62052" y="1229538"/>
                  </a:cubicBezTo>
                  <a:cubicBezTo>
                    <a:pt x="25980" y="1212225"/>
                    <a:pt x="-24243" y="1186557"/>
                    <a:pt x="13285" y="1141891"/>
                  </a:cubicBezTo>
                  <a:cubicBezTo>
                    <a:pt x="39412" y="1115066"/>
                    <a:pt x="78389" y="1105653"/>
                    <a:pt x="112767" y="1093626"/>
                  </a:cubicBezTo>
                  <a:cubicBezTo>
                    <a:pt x="175785" y="1071366"/>
                    <a:pt x="241335" y="1055985"/>
                    <a:pt x="302850" y="1029843"/>
                  </a:cubicBezTo>
                  <a:cubicBezTo>
                    <a:pt x="475385" y="945495"/>
                    <a:pt x="637493" y="835187"/>
                    <a:pt x="759031" y="684633"/>
                  </a:cubicBezTo>
                  <a:cubicBezTo>
                    <a:pt x="848131" y="577633"/>
                    <a:pt x="914018" y="455780"/>
                    <a:pt x="955125" y="324579"/>
                  </a:cubicBezTo>
                  <a:cubicBezTo>
                    <a:pt x="990076" y="222864"/>
                    <a:pt x="1000112" y="67744"/>
                    <a:pt x="1092509" y="1674"/>
                  </a:cubicBezTo>
                  <a:cubicBezTo>
                    <a:pt x="1208172" y="-22445"/>
                    <a:pt x="1195614" y="220859"/>
                    <a:pt x="1197754" y="29269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2" name="Google Shape;7272;p42"/>
            <p:cNvSpPr/>
            <p:nvPr/>
          </p:nvSpPr>
          <p:spPr>
            <a:xfrm>
              <a:off x="18520895" y="7297171"/>
              <a:ext cx="95328" cy="104667"/>
            </a:xfrm>
            <a:custGeom>
              <a:rect b="b" l="l" r="r" t="t"/>
              <a:pathLst>
                <a:path extrusionOk="0" h="104667" w="95328">
                  <a:moveTo>
                    <a:pt x="28046" y="98767"/>
                  </a:moveTo>
                  <a:cubicBezTo>
                    <a:pt x="-26630" y="71113"/>
                    <a:pt x="5298" y="-23505"/>
                    <a:pt x="66677" y="5444"/>
                  </a:cubicBezTo>
                  <a:cubicBezTo>
                    <a:pt x="77987" y="10647"/>
                    <a:pt x="81739" y="23093"/>
                    <a:pt x="88396" y="32360"/>
                  </a:cubicBezTo>
                  <a:cubicBezTo>
                    <a:pt x="112474" y="70739"/>
                    <a:pt x="69327" y="122221"/>
                    <a:pt x="28046" y="98767"/>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3" name="Google Shape;7273;p4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rgbClr val="C7CFFB"/>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4" name="Google Shape;7274;p42"/>
            <p:cNvSpPr/>
            <p:nvPr/>
          </p:nvSpPr>
          <p:spPr>
            <a:xfrm>
              <a:off x="16768898" y="6932740"/>
              <a:ext cx="621425" cy="966849"/>
            </a:xfrm>
            <a:custGeom>
              <a:rect b="b" l="l" r="r" t="t"/>
              <a:pathLst>
                <a:path extrusionOk="0" h="966849" w="621425">
                  <a:moveTo>
                    <a:pt x="438321" y="46359"/>
                  </a:moveTo>
                  <a:cubicBezTo>
                    <a:pt x="482097" y="19634"/>
                    <a:pt x="631019" y="-46581"/>
                    <a:pt x="620938" y="53248"/>
                  </a:cubicBezTo>
                  <a:cubicBezTo>
                    <a:pt x="626802" y="103837"/>
                    <a:pt x="536637" y="154143"/>
                    <a:pt x="504008" y="187902"/>
                  </a:cubicBezTo>
                  <a:cubicBezTo>
                    <a:pt x="415582" y="264879"/>
                    <a:pt x="346599" y="359414"/>
                    <a:pt x="281787" y="456328"/>
                  </a:cubicBezTo>
                  <a:cubicBezTo>
                    <a:pt x="245478" y="515163"/>
                    <a:pt x="212366" y="576576"/>
                    <a:pt x="190693" y="642446"/>
                  </a:cubicBezTo>
                  <a:cubicBezTo>
                    <a:pt x="175275" y="692451"/>
                    <a:pt x="164365" y="743632"/>
                    <a:pt x="149102" y="793738"/>
                  </a:cubicBezTo>
                  <a:cubicBezTo>
                    <a:pt x="133685" y="839671"/>
                    <a:pt x="112739" y="977232"/>
                    <a:pt x="48555" y="966225"/>
                  </a:cubicBezTo>
                  <a:cubicBezTo>
                    <a:pt x="22428" y="959145"/>
                    <a:pt x="16801" y="927327"/>
                    <a:pt x="10936" y="904529"/>
                  </a:cubicBezTo>
                  <a:cubicBezTo>
                    <a:pt x="-2588" y="850879"/>
                    <a:pt x="-3562" y="795442"/>
                    <a:pt x="7976" y="741263"/>
                  </a:cubicBezTo>
                  <a:cubicBezTo>
                    <a:pt x="21745" y="657644"/>
                    <a:pt x="50204" y="578526"/>
                    <a:pt x="84618" y="501404"/>
                  </a:cubicBezTo>
                  <a:cubicBezTo>
                    <a:pt x="123931" y="396918"/>
                    <a:pt x="183170" y="302730"/>
                    <a:pt x="251817" y="215220"/>
                  </a:cubicBezTo>
                  <a:cubicBezTo>
                    <a:pt x="300501" y="145842"/>
                    <a:pt x="363911" y="87244"/>
                    <a:pt x="438321" y="4635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5" name="Google Shape;7275;p42"/>
            <p:cNvSpPr/>
            <p:nvPr/>
          </p:nvSpPr>
          <p:spPr>
            <a:xfrm>
              <a:off x="16902288" y="8805232"/>
              <a:ext cx="650419" cy="459324"/>
            </a:xfrm>
            <a:custGeom>
              <a:rect b="b" l="l" r="r" t="t"/>
              <a:pathLst>
                <a:path extrusionOk="0" h="459324" w="650419">
                  <a:moveTo>
                    <a:pt x="640705" y="189539"/>
                  </a:moveTo>
                  <a:cubicBezTo>
                    <a:pt x="672241" y="242634"/>
                    <a:pt x="619477" y="289760"/>
                    <a:pt x="589389" y="328176"/>
                  </a:cubicBezTo>
                  <a:cubicBezTo>
                    <a:pt x="585081" y="342919"/>
                    <a:pt x="588442" y="358673"/>
                    <a:pt x="584189" y="373498"/>
                  </a:cubicBezTo>
                  <a:cubicBezTo>
                    <a:pt x="572469" y="414483"/>
                    <a:pt x="538938" y="455003"/>
                    <a:pt x="494351" y="459158"/>
                  </a:cubicBezTo>
                  <a:cubicBezTo>
                    <a:pt x="438637" y="461910"/>
                    <a:pt x="388441" y="429754"/>
                    <a:pt x="335458" y="416506"/>
                  </a:cubicBezTo>
                  <a:cubicBezTo>
                    <a:pt x="268533" y="396742"/>
                    <a:pt x="201790" y="375038"/>
                    <a:pt x="140257" y="341370"/>
                  </a:cubicBezTo>
                  <a:cubicBezTo>
                    <a:pt x="103147" y="320832"/>
                    <a:pt x="64471" y="301815"/>
                    <a:pt x="30858" y="275838"/>
                  </a:cubicBezTo>
                  <a:cubicBezTo>
                    <a:pt x="-13938" y="236675"/>
                    <a:pt x="-8947" y="170842"/>
                    <a:pt x="39236" y="137028"/>
                  </a:cubicBezTo>
                  <a:cubicBezTo>
                    <a:pt x="53169" y="126814"/>
                    <a:pt x="45738" y="108991"/>
                    <a:pt x="46421" y="94576"/>
                  </a:cubicBezTo>
                  <a:cubicBezTo>
                    <a:pt x="46658" y="50238"/>
                    <a:pt x="85462" y="17590"/>
                    <a:pt x="125422" y="6064"/>
                  </a:cubicBezTo>
                  <a:cubicBezTo>
                    <a:pt x="163688" y="-7978"/>
                    <a:pt x="203439" y="4588"/>
                    <a:pt x="238627" y="21171"/>
                  </a:cubicBezTo>
                  <a:cubicBezTo>
                    <a:pt x="285690" y="41937"/>
                    <a:pt x="333937" y="59377"/>
                    <a:pt x="381920" y="77774"/>
                  </a:cubicBezTo>
                  <a:cubicBezTo>
                    <a:pt x="425414" y="93966"/>
                    <a:pt x="468862" y="110604"/>
                    <a:pt x="512856" y="125365"/>
                  </a:cubicBezTo>
                  <a:cubicBezTo>
                    <a:pt x="556832" y="141547"/>
                    <a:pt x="609105" y="152646"/>
                    <a:pt x="640705" y="189539"/>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6" name="Google Shape;7276;p42"/>
            <p:cNvSpPr/>
            <p:nvPr/>
          </p:nvSpPr>
          <p:spPr>
            <a:xfrm>
              <a:off x="16502759" y="6554499"/>
              <a:ext cx="2503743" cy="2503725"/>
            </a:xfrm>
            <a:custGeom>
              <a:rect b="b" l="l" r="r" t="t"/>
              <a:pathLst>
                <a:path extrusionOk="0" h="2503725" w="2503743">
                  <a:moveTo>
                    <a:pt x="1297105" y="2313837"/>
                  </a:moveTo>
                  <a:cubicBezTo>
                    <a:pt x="2171064" y="2271786"/>
                    <a:pt x="2623365" y="1263016"/>
                    <a:pt x="2077210" y="582190"/>
                  </a:cubicBezTo>
                  <a:cubicBezTo>
                    <a:pt x="2076964" y="581853"/>
                    <a:pt x="2076673" y="581506"/>
                    <a:pt x="2076381" y="581169"/>
                  </a:cubicBezTo>
                  <a:cubicBezTo>
                    <a:pt x="2046375" y="544549"/>
                    <a:pt x="2014228" y="510015"/>
                    <a:pt x="1979960" y="477467"/>
                  </a:cubicBezTo>
                  <a:cubicBezTo>
                    <a:pt x="1329916" y="-127157"/>
                    <a:pt x="278377" y="273499"/>
                    <a:pt x="193594" y="1156499"/>
                  </a:cubicBezTo>
                  <a:cubicBezTo>
                    <a:pt x="147396" y="1629038"/>
                    <a:pt x="439666" y="2089504"/>
                    <a:pt x="885428" y="2249863"/>
                  </a:cubicBezTo>
                  <a:cubicBezTo>
                    <a:pt x="884991" y="2249717"/>
                    <a:pt x="884554" y="2249571"/>
                    <a:pt x="884117" y="2249425"/>
                  </a:cubicBezTo>
                  <a:cubicBezTo>
                    <a:pt x="1015836" y="2297982"/>
                    <a:pt x="1157008" y="2319705"/>
                    <a:pt x="1297105" y="2313837"/>
                  </a:cubicBezTo>
                  <a:close/>
                  <a:moveTo>
                    <a:pt x="1305492" y="1293"/>
                  </a:moveTo>
                  <a:cubicBezTo>
                    <a:pt x="2075033" y="30879"/>
                    <a:pt x="2639320" y="761419"/>
                    <a:pt x="2475217" y="1514083"/>
                  </a:cubicBezTo>
                  <a:cubicBezTo>
                    <a:pt x="2355720" y="2098087"/>
                    <a:pt x="1807042" y="2527901"/>
                    <a:pt x="1211584" y="2502670"/>
                  </a:cubicBezTo>
                  <a:cubicBezTo>
                    <a:pt x="690682" y="2492383"/>
                    <a:pt x="208666" y="2125058"/>
                    <a:pt x="58096" y="1626559"/>
                  </a:cubicBezTo>
                  <a:cubicBezTo>
                    <a:pt x="-201253" y="802067"/>
                    <a:pt x="442051" y="-37469"/>
                    <a:pt x="1305492" y="129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7" name="Google Shape;7277;p42"/>
            <p:cNvSpPr/>
            <p:nvPr/>
          </p:nvSpPr>
          <p:spPr>
            <a:xfrm>
              <a:off x="16534816" y="6593110"/>
              <a:ext cx="2434654" cy="2437286"/>
            </a:xfrm>
            <a:custGeom>
              <a:rect b="b" l="l" r="r" t="t"/>
              <a:pathLst>
                <a:path extrusionOk="0" h="2437286" w="2434654">
                  <a:moveTo>
                    <a:pt x="1185001" y="2436906"/>
                  </a:moveTo>
                  <a:cubicBezTo>
                    <a:pt x="635850" y="2426637"/>
                    <a:pt x="156292" y="2038464"/>
                    <a:pt x="33889" y="1502361"/>
                  </a:cubicBezTo>
                  <a:cubicBezTo>
                    <a:pt x="-74307" y="1066287"/>
                    <a:pt x="81226" y="575871"/>
                    <a:pt x="433927" y="294270"/>
                  </a:cubicBezTo>
                  <a:cubicBezTo>
                    <a:pt x="449308" y="281049"/>
                    <a:pt x="465828" y="269304"/>
                    <a:pt x="482065" y="257230"/>
                  </a:cubicBezTo>
                  <a:cubicBezTo>
                    <a:pt x="489369" y="250861"/>
                    <a:pt x="498129" y="244228"/>
                    <a:pt x="508484" y="247608"/>
                  </a:cubicBezTo>
                  <a:cubicBezTo>
                    <a:pt x="517891" y="250661"/>
                    <a:pt x="523856" y="258133"/>
                    <a:pt x="524238" y="268128"/>
                  </a:cubicBezTo>
                  <a:cubicBezTo>
                    <a:pt x="524721" y="279819"/>
                    <a:pt x="515077" y="286461"/>
                    <a:pt x="508966" y="290489"/>
                  </a:cubicBezTo>
                  <a:cubicBezTo>
                    <a:pt x="492893" y="302999"/>
                    <a:pt x="477976" y="317040"/>
                    <a:pt x="462295" y="330052"/>
                  </a:cubicBezTo>
                  <a:cubicBezTo>
                    <a:pt x="380371" y="402272"/>
                    <a:pt x="308337" y="485773"/>
                    <a:pt x="248461" y="577101"/>
                  </a:cubicBezTo>
                  <a:cubicBezTo>
                    <a:pt x="25347" y="909883"/>
                    <a:pt x="-9613" y="1361647"/>
                    <a:pt x="167111" y="1721254"/>
                  </a:cubicBezTo>
                  <a:cubicBezTo>
                    <a:pt x="371629" y="2144307"/>
                    <a:pt x="829221" y="2418628"/>
                    <a:pt x="1297960" y="2382171"/>
                  </a:cubicBezTo>
                  <a:cubicBezTo>
                    <a:pt x="1809382" y="2353141"/>
                    <a:pt x="2263941" y="1947118"/>
                    <a:pt x="2357595" y="1444829"/>
                  </a:cubicBezTo>
                  <a:cubicBezTo>
                    <a:pt x="2484296" y="819330"/>
                    <a:pt x="2067428" y="201913"/>
                    <a:pt x="1443812" y="81901"/>
                  </a:cubicBezTo>
                  <a:cubicBezTo>
                    <a:pt x="1300947" y="54283"/>
                    <a:pt x="1155732" y="51987"/>
                    <a:pt x="1014842" y="76625"/>
                  </a:cubicBezTo>
                  <a:cubicBezTo>
                    <a:pt x="941670" y="88908"/>
                    <a:pt x="876002" y="112097"/>
                    <a:pt x="808421" y="131478"/>
                  </a:cubicBezTo>
                  <a:cubicBezTo>
                    <a:pt x="773552" y="130777"/>
                    <a:pt x="768452" y="81409"/>
                    <a:pt x="802502" y="72698"/>
                  </a:cubicBezTo>
                  <a:cubicBezTo>
                    <a:pt x="1444805" y="-160957"/>
                    <a:pt x="2159379" y="188372"/>
                    <a:pt x="2372366" y="837581"/>
                  </a:cubicBezTo>
                  <a:cubicBezTo>
                    <a:pt x="2635767" y="1641480"/>
                    <a:pt x="2030401" y="2457462"/>
                    <a:pt x="1185001" y="243690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8" name="Google Shape;7278;p42"/>
            <p:cNvSpPr/>
            <p:nvPr/>
          </p:nvSpPr>
          <p:spPr>
            <a:xfrm>
              <a:off x="17114600" y="6718750"/>
              <a:ext cx="143296" cy="97916"/>
            </a:xfrm>
            <a:custGeom>
              <a:rect b="b" l="l" r="r" t="t"/>
              <a:pathLst>
                <a:path extrusionOk="0" h="97916" w="143296">
                  <a:moveTo>
                    <a:pt x="19584" y="97748"/>
                  </a:moveTo>
                  <a:cubicBezTo>
                    <a:pt x="5141" y="96637"/>
                    <a:pt x="-3884" y="79753"/>
                    <a:pt x="1644" y="66896"/>
                  </a:cubicBezTo>
                  <a:cubicBezTo>
                    <a:pt x="6106" y="56463"/>
                    <a:pt x="14876" y="51087"/>
                    <a:pt x="24237" y="45601"/>
                  </a:cubicBezTo>
                  <a:cubicBezTo>
                    <a:pt x="46184" y="32827"/>
                    <a:pt x="68687" y="21072"/>
                    <a:pt x="91472" y="9801"/>
                  </a:cubicBezTo>
                  <a:cubicBezTo>
                    <a:pt x="103147" y="4917"/>
                    <a:pt x="116251" y="-3484"/>
                    <a:pt x="129137" y="1555"/>
                  </a:cubicBezTo>
                  <a:cubicBezTo>
                    <a:pt x="129128" y="1573"/>
                    <a:pt x="129110" y="1591"/>
                    <a:pt x="129101" y="1610"/>
                  </a:cubicBezTo>
                  <a:cubicBezTo>
                    <a:pt x="158361" y="18877"/>
                    <a:pt x="136951" y="43050"/>
                    <a:pt x="113674" y="52481"/>
                  </a:cubicBezTo>
                  <a:cubicBezTo>
                    <a:pt x="91800" y="64053"/>
                    <a:pt x="70099" y="76062"/>
                    <a:pt x="48807" y="88618"/>
                  </a:cubicBezTo>
                  <a:cubicBezTo>
                    <a:pt x="39928" y="94240"/>
                    <a:pt x="30157" y="98869"/>
                    <a:pt x="19584" y="97748"/>
                  </a:cubicBezTo>
                  <a:close/>
                </a:path>
              </a:pathLst>
            </a:custGeom>
            <a:solidFill>
              <a:srgbClr val="5470D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79" name="Google Shape;7279;p42"/>
            <p:cNvSpPr/>
            <p:nvPr/>
          </p:nvSpPr>
          <p:spPr>
            <a:xfrm>
              <a:off x="16984959" y="8940929"/>
              <a:ext cx="188236" cy="112444"/>
            </a:xfrm>
            <a:custGeom>
              <a:rect b="b" l="l" r="r" t="t"/>
              <a:pathLst>
                <a:path extrusionOk="0" h="112444" w="188236">
                  <a:moveTo>
                    <a:pt x="184559" y="98463"/>
                  </a:moveTo>
                  <a:cubicBezTo>
                    <a:pt x="154662" y="83529"/>
                    <a:pt x="123854" y="71173"/>
                    <a:pt x="94649" y="54699"/>
                  </a:cubicBezTo>
                  <a:cubicBezTo>
                    <a:pt x="80115" y="46498"/>
                    <a:pt x="65890" y="37760"/>
                    <a:pt x="51866" y="28721"/>
                  </a:cubicBezTo>
                  <a:cubicBezTo>
                    <a:pt x="38069" y="19837"/>
                    <a:pt x="24955" y="8292"/>
                    <a:pt x="10394" y="839"/>
                  </a:cubicBezTo>
                  <a:cubicBezTo>
                    <a:pt x="3445" y="-2724"/>
                    <a:pt x="-3521" y="5850"/>
                    <a:pt x="1988" y="11737"/>
                  </a:cubicBezTo>
                  <a:cubicBezTo>
                    <a:pt x="13162" y="23655"/>
                    <a:pt x="28953" y="32685"/>
                    <a:pt x="42449" y="41733"/>
                  </a:cubicBezTo>
                  <a:cubicBezTo>
                    <a:pt x="56747" y="51318"/>
                    <a:pt x="71481" y="60239"/>
                    <a:pt x="86471" y="68695"/>
                  </a:cubicBezTo>
                  <a:cubicBezTo>
                    <a:pt x="115631" y="85141"/>
                    <a:pt x="146721" y="102199"/>
                    <a:pt x="178804" y="112122"/>
                  </a:cubicBezTo>
                  <a:cubicBezTo>
                    <a:pt x="186763" y="114582"/>
                    <a:pt x="192209" y="102281"/>
                    <a:pt x="184559" y="9846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0" name="Google Shape;7280;p42"/>
            <p:cNvSpPr/>
            <p:nvPr/>
          </p:nvSpPr>
          <p:spPr>
            <a:xfrm>
              <a:off x="17227641" y="9070072"/>
              <a:ext cx="215930" cy="70336"/>
            </a:xfrm>
            <a:custGeom>
              <a:rect b="b" l="l" r="r" t="t"/>
              <a:pathLst>
                <a:path extrusionOk="0" h="70336" w="215930">
                  <a:moveTo>
                    <a:pt x="211352" y="57740"/>
                  </a:moveTo>
                  <a:cubicBezTo>
                    <a:pt x="176655" y="52237"/>
                    <a:pt x="142086" y="46095"/>
                    <a:pt x="108219" y="36601"/>
                  </a:cubicBezTo>
                  <a:cubicBezTo>
                    <a:pt x="74142" y="27034"/>
                    <a:pt x="42068" y="13493"/>
                    <a:pt x="9247" y="482"/>
                  </a:cubicBezTo>
                  <a:cubicBezTo>
                    <a:pt x="1416" y="-2625"/>
                    <a:pt x="-3830" y="10167"/>
                    <a:pt x="3528" y="14049"/>
                  </a:cubicBezTo>
                  <a:cubicBezTo>
                    <a:pt x="34956" y="30587"/>
                    <a:pt x="69989" y="41986"/>
                    <a:pt x="104139" y="51398"/>
                  </a:cubicBezTo>
                  <a:cubicBezTo>
                    <a:pt x="138626" y="60902"/>
                    <a:pt x="173914" y="67973"/>
                    <a:pt x="209649" y="70324"/>
                  </a:cubicBezTo>
                  <a:cubicBezTo>
                    <a:pt x="216743" y="70788"/>
                    <a:pt x="218528" y="58879"/>
                    <a:pt x="211352" y="5774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81" name="Google Shape;7281;p42"/>
          <p:cNvGrpSpPr/>
          <p:nvPr/>
        </p:nvGrpSpPr>
        <p:grpSpPr>
          <a:xfrm>
            <a:off x="-1055109" y="114572"/>
            <a:ext cx="3516252" cy="4425687"/>
            <a:chOff x="-1959909" y="153297"/>
            <a:chExt cx="3516252" cy="4425687"/>
          </a:xfrm>
        </p:grpSpPr>
        <p:sp>
          <p:nvSpPr>
            <p:cNvPr id="7282" name="Google Shape;7282;p42"/>
            <p:cNvSpPr/>
            <p:nvPr/>
          </p:nvSpPr>
          <p:spPr>
            <a:xfrm rot="904748">
              <a:off x="-1514193" y="528555"/>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3" name="Google Shape;7283;p42"/>
            <p:cNvSpPr/>
            <p:nvPr/>
          </p:nvSpPr>
          <p:spPr>
            <a:xfrm rot="904748">
              <a:off x="-1503763" y="677935"/>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4" name="Google Shape;7284;p42"/>
            <p:cNvSpPr/>
            <p:nvPr/>
          </p:nvSpPr>
          <p:spPr>
            <a:xfrm rot="904748">
              <a:off x="-1543658" y="567616"/>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5" name="Google Shape;7285;p42"/>
            <p:cNvSpPr/>
            <p:nvPr/>
          </p:nvSpPr>
          <p:spPr>
            <a:xfrm rot="904748">
              <a:off x="-970292" y="955075"/>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6" name="Google Shape;7286;p42"/>
            <p:cNvSpPr/>
            <p:nvPr/>
          </p:nvSpPr>
          <p:spPr>
            <a:xfrm rot="904748">
              <a:off x="-1142104" y="1517228"/>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7" name="Google Shape;7287;p42"/>
            <p:cNvSpPr/>
            <p:nvPr/>
          </p:nvSpPr>
          <p:spPr>
            <a:xfrm rot="904748">
              <a:off x="-1322493" y="2180605"/>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8" name="Google Shape;7288;p42"/>
            <p:cNvSpPr/>
            <p:nvPr/>
          </p:nvSpPr>
          <p:spPr>
            <a:xfrm rot="904748">
              <a:off x="-1496666" y="2752741"/>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89" name="Google Shape;7289;p42"/>
            <p:cNvSpPr/>
            <p:nvPr/>
          </p:nvSpPr>
          <p:spPr>
            <a:xfrm rot="904748">
              <a:off x="-491794" y="1417434"/>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0" name="Google Shape;7290;p42"/>
            <p:cNvSpPr/>
            <p:nvPr/>
          </p:nvSpPr>
          <p:spPr>
            <a:xfrm rot="904748">
              <a:off x="-645531" y="2028218"/>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291" name="Google Shape;7291;p42"/>
            <p:cNvGrpSpPr/>
            <p:nvPr/>
          </p:nvGrpSpPr>
          <p:grpSpPr>
            <a:xfrm rot="912051">
              <a:off x="-834459" y="2642090"/>
              <a:ext cx="1422081" cy="309306"/>
              <a:chOff x="-1447522" y="5206067"/>
              <a:chExt cx="2844200" cy="618653"/>
            </a:xfrm>
          </p:grpSpPr>
          <p:sp>
            <p:nvSpPr>
              <p:cNvPr id="7292" name="Google Shape;7292;p42"/>
              <p:cNvSpPr/>
              <p:nvPr/>
            </p:nvSpPr>
            <p:spPr>
              <a:xfrm>
                <a:off x="1026706" y="5572668"/>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3" name="Google Shape;7293;p42"/>
              <p:cNvSpPr/>
              <p:nvPr/>
            </p:nvSpPr>
            <p:spPr>
              <a:xfrm>
                <a:off x="-832612" y="5413289"/>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4" name="Google Shape;7294;p42"/>
              <p:cNvSpPr/>
              <p:nvPr/>
            </p:nvSpPr>
            <p:spPr>
              <a:xfrm>
                <a:off x="-1447522" y="5206067"/>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95" name="Google Shape;7295;p42"/>
            <p:cNvGrpSpPr/>
            <p:nvPr/>
          </p:nvGrpSpPr>
          <p:grpSpPr>
            <a:xfrm rot="912051">
              <a:off x="-948458" y="3180226"/>
              <a:ext cx="1320262" cy="292758"/>
              <a:chOff x="-1386332" y="6331816"/>
              <a:chExt cx="2640558" cy="585554"/>
            </a:xfrm>
          </p:grpSpPr>
          <p:sp>
            <p:nvSpPr>
              <p:cNvPr id="7296" name="Google Shape;7296;p42"/>
              <p:cNvSpPr/>
              <p:nvPr/>
            </p:nvSpPr>
            <p:spPr>
              <a:xfrm>
                <a:off x="-1386332" y="6331816"/>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7" name="Google Shape;7297;p42"/>
              <p:cNvSpPr/>
              <p:nvPr/>
            </p:nvSpPr>
            <p:spPr>
              <a:xfrm>
                <a:off x="-210449" y="6733719"/>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298" name="Google Shape;7298;p42"/>
              <p:cNvSpPr/>
              <p:nvPr/>
            </p:nvSpPr>
            <p:spPr>
              <a:xfrm>
                <a:off x="257051" y="6712604"/>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299" name="Google Shape;7299;p42"/>
            <p:cNvGrpSpPr/>
            <p:nvPr/>
          </p:nvGrpSpPr>
          <p:grpSpPr>
            <a:xfrm rot="912051">
              <a:off x="-961764" y="712605"/>
              <a:ext cx="2241992" cy="148446"/>
              <a:chOff x="-2775165" y="1339264"/>
              <a:chExt cx="4484043" cy="296911"/>
            </a:xfrm>
          </p:grpSpPr>
          <p:sp>
            <p:nvSpPr>
              <p:cNvPr id="7300" name="Google Shape;7300;p42"/>
              <p:cNvSpPr/>
              <p:nvPr/>
            </p:nvSpPr>
            <p:spPr>
              <a:xfrm>
                <a:off x="1540513" y="146773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1" name="Google Shape;7301;p42"/>
              <p:cNvSpPr/>
              <p:nvPr/>
            </p:nvSpPr>
            <p:spPr>
              <a:xfrm>
                <a:off x="1180885" y="145703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2" name="Google Shape;7302;p42"/>
              <p:cNvSpPr/>
              <p:nvPr/>
            </p:nvSpPr>
            <p:spPr>
              <a:xfrm>
                <a:off x="821241" y="144632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3" name="Google Shape;7303;p42"/>
              <p:cNvSpPr/>
              <p:nvPr/>
            </p:nvSpPr>
            <p:spPr>
              <a:xfrm>
                <a:off x="461597" y="143562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4" name="Google Shape;7304;p42"/>
              <p:cNvSpPr/>
              <p:nvPr/>
            </p:nvSpPr>
            <p:spPr>
              <a:xfrm>
                <a:off x="101954" y="142491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5" name="Google Shape;7305;p42"/>
              <p:cNvSpPr/>
              <p:nvPr/>
            </p:nvSpPr>
            <p:spPr>
              <a:xfrm>
                <a:off x="-257674" y="141420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6" name="Google Shape;7306;p42"/>
              <p:cNvSpPr/>
              <p:nvPr/>
            </p:nvSpPr>
            <p:spPr>
              <a:xfrm>
                <a:off x="-617318" y="140350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7" name="Google Shape;7307;p42"/>
              <p:cNvSpPr/>
              <p:nvPr/>
            </p:nvSpPr>
            <p:spPr>
              <a:xfrm>
                <a:off x="-976961" y="139279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8" name="Google Shape;7308;p42"/>
              <p:cNvSpPr/>
              <p:nvPr/>
            </p:nvSpPr>
            <p:spPr>
              <a:xfrm>
                <a:off x="-1336605" y="138208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09" name="Google Shape;7309;p42"/>
              <p:cNvSpPr/>
              <p:nvPr/>
            </p:nvSpPr>
            <p:spPr>
              <a:xfrm>
                <a:off x="-1696249" y="1371383"/>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0" name="Google Shape;7310;p42"/>
              <p:cNvSpPr/>
              <p:nvPr/>
            </p:nvSpPr>
            <p:spPr>
              <a:xfrm>
                <a:off x="-2055878" y="136067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1" name="Google Shape;7311;p42"/>
              <p:cNvSpPr/>
              <p:nvPr/>
            </p:nvSpPr>
            <p:spPr>
              <a:xfrm>
                <a:off x="-2415521" y="134997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2" name="Google Shape;7312;p42"/>
              <p:cNvSpPr/>
              <p:nvPr/>
            </p:nvSpPr>
            <p:spPr>
              <a:xfrm>
                <a:off x="-2775165" y="133926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13" name="Google Shape;7313;p42"/>
            <p:cNvGrpSpPr/>
            <p:nvPr/>
          </p:nvGrpSpPr>
          <p:grpSpPr>
            <a:xfrm rot="912051">
              <a:off x="-1026367" y="462124"/>
              <a:ext cx="2404672" cy="367521"/>
              <a:chOff x="-2979402" y="839355"/>
              <a:chExt cx="4809406" cy="735091"/>
            </a:xfrm>
          </p:grpSpPr>
          <p:sp>
            <p:nvSpPr>
              <p:cNvPr id="7314" name="Google Shape;7314;p42"/>
              <p:cNvSpPr/>
              <p:nvPr/>
            </p:nvSpPr>
            <p:spPr>
              <a:xfrm>
                <a:off x="1337778" y="9627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5" name="Google Shape;7315;p42"/>
              <p:cNvSpPr/>
              <p:nvPr/>
            </p:nvSpPr>
            <p:spPr>
              <a:xfrm>
                <a:off x="978010" y="952476"/>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6" name="Google Shape;7316;p42"/>
              <p:cNvSpPr/>
              <p:nvPr/>
            </p:nvSpPr>
            <p:spPr>
              <a:xfrm>
                <a:off x="618242" y="942190"/>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7" name="Google Shape;7317;p42"/>
              <p:cNvSpPr/>
              <p:nvPr/>
            </p:nvSpPr>
            <p:spPr>
              <a:xfrm>
                <a:off x="258473" y="931904"/>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8" name="Google Shape;7318;p42"/>
              <p:cNvSpPr/>
              <p:nvPr/>
            </p:nvSpPr>
            <p:spPr>
              <a:xfrm>
                <a:off x="-101279" y="9216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19" name="Google Shape;7319;p42"/>
              <p:cNvSpPr/>
              <p:nvPr/>
            </p:nvSpPr>
            <p:spPr>
              <a:xfrm>
                <a:off x="-461047" y="911332"/>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0" name="Google Shape;7320;p42"/>
              <p:cNvSpPr/>
              <p:nvPr/>
            </p:nvSpPr>
            <p:spPr>
              <a:xfrm>
                <a:off x="-820815" y="901061"/>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1" name="Google Shape;7321;p42"/>
              <p:cNvSpPr/>
              <p:nvPr/>
            </p:nvSpPr>
            <p:spPr>
              <a:xfrm>
                <a:off x="-1180583" y="890775"/>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2" name="Google Shape;7322;p42"/>
              <p:cNvSpPr/>
              <p:nvPr/>
            </p:nvSpPr>
            <p:spPr>
              <a:xfrm>
                <a:off x="-1540341" y="880489"/>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3" name="Google Shape;7323;p42"/>
              <p:cNvSpPr/>
              <p:nvPr/>
            </p:nvSpPr>
            <p:spPr>
              <a:xfrm>
                <a:off x="-1900104" y="870206"/>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4" name="Google Shape;7324;p42"/>
              <p:cNvSpPr/>
              <p:nvPr/>
            </p:nvSpPr>
            <p:spPr>
              <a:xfrm>
                <a:off x="-2259873" y="85991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5" name="Google Shape;7325;p42"/>
              <p:cNvSpPr/>
              <p:nvPr/>
            </p:nvSpPr>
            <p:spPr>
              <a:xfrm>
                <a:off x="-2619625" y="849640"/>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6" name="Google Shape;7326;p42"/>
              <p:cNvSpPr/>
              <p:nvPr/>
            </p:nvSpPr>
            <p:spPr>
              <a:xfrm>
                <a:off x="-2979402" y="839355"/>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327" name="Google Shape;7327;p42"/>
          <p:cNvGrpSpPr/>
          <p:nvPr/>
        </p:nvGrpSpPr>
        <p:grpSpPr>
          <a:xfrm rot="-409338">
            <a:off x="1090125" y="1341082"/>
            <a:ext cx="984885" cy="3455590"/>
            <a:chOff x="237346" y="4814658"/>
            <a:chExt cx="1969610" cy="6910455"/>
          </a:xfrm>
        </p:grpSpPr>
        <p:sp>
          <p:nvSpPr>
            <p:cNvPr id="7328" name="Google Shape;7328;p42"/>
            <p:cNvSpPr/>
            <p:nvPr/>
          </p:nvSpPr>
          <p:spPr>
            <a:xfrm>
              <a:off x="307542" y="5202239"/>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29" name="Google Shape;7329;p42"/>
            <p:cNvSpPr/>
            <p:nvPr/>
          </p:nvSpPr>
          <p:spPr>
            <a:xfrm>
              <a:off x="812878" y="4893392"/>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0" name="Google Shape;7330;p42"/>
            <p:cNvSpPr/>
            <p:nvPr/>
          </p:nvSpPr>
          <p:spPr>
            <a:xfrm>
              <a:off x="237742" y="503653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1" name="Google Shape;7331;p42"/>
            <p:cNvSpPr/>
            <p:nvPr/>
          </p:nvSpPr>
          <p:spPr>
            <a:xfrm>
              <a:off x="1664458" y="10790045"/>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chemeClr val="dk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2" name="Google Shape;7332;p42"/>
            <p:cNvSpPr/>
            <p:nvPr/>
          </p:nvSpPr>
          <p:spPr>
            <a:xfrm>
              <a:off x="469518" y="5909679"/>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3" name="Google Shape;7333;p42"/>
            <p:cNvSpPr/>
            <p:nvPr/>
          </p:nvSpPr>
          <p:spPr>
            <a:xfrm>
              <a:off x="310080" y="5222015"/>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4" name="Google Shape;7334;p42"/>
            <p:cNvSpPr/>
            <p:nvPr/>
          </p:nvSpPr>
          <p:spPr>
            <a:xfrm>
              <a:off x="1933272" y="11342191"/>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5" name="Google Shape;7335;p42"/>
            <p:cNvSpPr/>
            <p:nvPr/>
          </p:nvSpPr>
          <p:spPr>
            <a:xfrm>
              <a:off x="889450" y="5984678"/>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6" name="Google Shape;7336;p42"/>
            <p:cNvSpPr/>
            <p:nvPr/>
          </p:nvSpPr>
          <p:spPr>
            <a:xfrm>
              <a:off x="654547" y="6054060"/>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7" name="Google Shape;7337;p42"/>
            <p:cNvSpPr/>
            <p:nvPr/>
          </p:nvSpPr>
          <p:spPr>
            <a:xfrm>
              <a:off x="462703" y="5827884"/>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38" name="Google Shape;7338;p42"/>
            <p:cNvSpPr/>
            <p:nvPr/>
          </p:nvSpPr>
          <p:spPr>
            <a:xfrm>
              <a:off x="237346" y="4814658"/>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7342" name="Shape 7342"/>
        <p:cNvGrpSpPr/>
        <p:nvPr/>
      </p:nvGrpSpPr>
      <p:grpSpPr>
        <a:xfrm>
          <a:off x="0" y="0"/>
          <a:ext cx="0" cy="0"/>
          <a:chOff x="0" y="0"/>
          <a:chExt cx="0" cy="0"/>
        </a:xfrm>
      </p:grpSpPr>
      <p:sp>
        <p:nvSpPr>
          <p:cNvPr id="7343" name="Google Shape;7343;p43"/>
          <p:cNvSpPr/>
          <p:nvPr/>
        </p:nvSpPr>
        <p:spPr>
          <a:xfrm>
            <a:off x="739575" y="1617700"/>
            <a:ext cx="1885500" cy="1710000"/>
          </a:xfrm>
          <a:prstGeom prst="rect">
            <a:avLst/>
          </a:prstGeom>
          <a:solidFill>
            <a:srgbClr val="FFFF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43"/>
          <p:cNvSpPr txBox="1"/>
          <p:nvPr/>
        </p:nvSpPr>
        <p:spPr>
          <a:xfrm>
            <a:off x="245050" y="363400"/>
            <a:ext cx="6500700" cy="7281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200"/>
              <a:buFont typeface="Arial"/>
              <a:buNone/>
            </a:pPr>
            <a:r>
              <a:rPr b="0" i="0" lang="nl" sz="2200" u="none" cap="none" strike="noStrike">
                <a:solidFill>
                  <a:schemeClr val="dk1"/>
                </a:solidFill>
                <a:latin typeface="Mali Medium"/>
                <a:ea typeface="Mali Medium"/>
                <a:cs typeface="Mali Medium"/>
                <a:sym typeface="Mali Medium"/>
              </a:rPr>
              <a:t>Sociale innovatie</a:t>
            </a:r>
            <a:endParaRPr b="0" i="0" sz="2200" u="none" cap="none" strike="noStrike">
              <a:solidFill>
                <a:schemeClr val="dk1"/>
              </a:solidFill>
              <a:latin typeface="Mali Medium"/>
              <a:ea typeface="Mali Medium"/>
              <a:cs typeface="Mali Medium"/>
              <a:sym typeface="Mali Medium"/>
            </a:endParaRPr>
          </a:p>
          <a:p>
            <a:pPr indent="0" lvl="0" marL="0" marR="0" rtl="0" algn="ctr">
              <a:lnSpc>
                <a:spcPct val="115000"/>
              </a:lnSpc>
              <a:spcBef>
                <a:spcPts val="0"/>
              </a:spcBef>
              <a:spcAft>
                <a:spcPts val="0"/>
              </a:spcAft>
              <a:buClr>
                <a:srgbClr val="000000"/>
              </a:buClr>
              <a:buSzPts val="2200"/>
              <a:buFont typeface="Arial"/>
              <a:buNone/>
            </a:pPr>
            <a:r>
              <a:rPr b="0" i="0" lang="nl" sz="2200" u="none" cap="none" strike="noStrike">
                <a:solidFill>
                  <a:schemeClr val="dk1"/>
                </a:solidFill>
                <a:latin typeface="Mali Medium"/>
                <a:ea typeface="Mali Medium"/>
                <a:cs typeface="Mali Medium"/>
                <a:sym typeface="Mali Medium"/>
              </a:rPr>
              <a:t>is een proces van het </a:t>
            </a:r>
            <a:r>
              <a:rPr lang="nl" sz="2200">
                <a:solidFill>
                  <a:schemeClr val="dk1"/>
                </a:solidFill>
                <a:latin typeface="Mali Medium"/>
                <a:ea typeface="Mali Medium"/>
                <a:cs typeface="Mali Medium"/>
                <a:sym typeface="Mali Medium"/>
              </a:rPr>
              <a:t>creëren</a:t>
            </a:r>
            <a:r>
              <a:rPr lang="nl" sz="2200">
                <a:solidFill>
                  <a:schemeClr val="dk1"/>
                </a:solidFill>
                <a:latin typeface="Mali Medium"/>
                <a:ea typeface="Mali Medium"/>
                <a:cs typeface="Mali Medium"/>
                <a:sym typeface="Mali Medium"/>
              </a:rPr>
              <a:t> </a:t>
            </a:r>
            <a:r>
              <a:rPr b="0" i="0" lang="nl" sz="2200" u="none" cap="none" strike="noStrike">
                <a:solidFill>
                  <a:schemeClr val="dk1"/>
                </a:solidFill>
                <a:latin typeface="Mali Medium"/>
                <a:ea typeface="Mali Medium"/>
                <a:cs typeface="Mali Medium"/>
                <a:sym typeface="Mali Medium"/>
              </a:rPr>
              <a:t>van</a:t>
            </a:r>
            <a:endParaRPr b="0" i="0" sz="2200" u="none" cap="none" strike="noStrike">
              <a:solidFill>
                <a:schemeClr val="dk1"/>
              </a:solidFill>
              <a:latin typeface="Mali Medium"/>
              <a:ea typeface="Mali Medium"/>
              <a:cs typeface="Mali Medium"/>
              <a:sym typeface="Mali Medium"/>
            </a:endParaRPr>
          </a:p>
        </p:txBody>
      </p:sp>
      <p:sp>
        <p:nvSpPr>
          <p:cNvPr id="7345" name="Google Shape;7345;p43"/>
          <p:cNvSpPr txBox="1"/>
          <p:nvPr/>
        </p:nvSpPr>
        <p:spPr>
          <a:xfrm>
            <a:off x="1056225" y="1931550"/>
            <a:ext cx="1255800" cy="5388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700"/>
              <a:buFont typeface="Arial"/>
              <a:buNone/>
            </a:pPr>
            <a:r>
              <a:rPr b="1" i="0" lang="nl" sz="1700" u="none" cap="none" strike="noStrike">
                <a:solidFill>
                  <a:schemeClr val="dk1"/>
                </a:solidFill>
                <a:latin typeface="Nunito"/>
                <a:ea typeface="Nunito"/>
                <a:cs typeface="Nunito"/>
                <a:sym typeface="Nunito"/>
              </a:rPr>
              <a:t>NIEUWE </a:t>
            </a:r>
            <a:r>
              <a:rPr b="1" i="0" lang="nl" sz="1800" u="none" cap="none" strike="noStrike">
                <a:solidFill>
                  <a:schemeClr val="dk1"/>
                </a:solidFill>
                <a:latin typeface="Nunito"/>
                <a:ea typeface="Nunito"/>
                <a:cs typeface="Nunito"/>
                <a:sym typeface="Nunito"/>
              </a:rPr>
              <a:t>IDEEËN</a:t>
            </a:r>
            <a:endParaRPr b="1" i="0" sz="1800" u="none" cap="none" strike="noStrike">
              <a:solidFill>
                <a:schemeClr val="dk1"/>
              </a:solidFill>
              <a:latin typeface="Nunito"/>
              <a:ea typeface="Nunito"/>
              <a:cs typeface="Nunito"/>
              <a:sym typeface="Nunito"/>
            </a:endParaRPr>
          </a:p>
        </p:txBody>
      </p:sp>
      <p:sp>
        <p:nvSpPr>
          <p:cNvPr id="7346" name="Google Shape;7346;p43"/>
          <p:cNvSpPr/>
          <p:nvPr/>
        </p:nvSpPr>
        <p:spPr>
          <a:xfrm>
            <a:off x="4150413" y="1553550"/>
            <a:ext cx="2051100" cy="1710000"/>
          </a:xfrm>
          <a:prstGeom prst="rect">
            <a:avLst/>
          </a:prstGeom>
          <a:solidFill>
            <a:srgbClr val="FFFFFF"/>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43"/>
          <p:cNvSpPr txBox="1"/>
          <p:nvPr/>
        </p:nvSpPr>
        <p:spPr>
          <a:xfrm>
            <a:off x="4130163" y="2021475"/>
            <a:ext cx="2091600" cy="277200"/>
          </a:xfrm>
          <a:prstGeom prst="rect">
            <a:avLst/>
          </a:prstGeom>
          <a:noFill/>
          <a:ln>
            <a:noFill/>
          </a:ln>
        </p:spPr>
        <p:txBody>
          <a:bodyPr anchorCtr="0" anchor="t" bIns="0" lIns="0" spcFirstLastPara="1" rIns="0" wrap="square" tIns="0">
            <a:spAutoFit/>
          </a:bodyPr>
          <a:lstStyle/>
          <a:p>
            <a:pPr indent="0" lvl="0" marL="0" marR="0" rtl="0" algn="ctr">
              <a:lnSpc>
                <a:spcPct val="100000"/>
              </a:lnSpc>
              <a:spcBef>
                <a:spcPts val="0"/>
              </a:spcBef>
              <a:spcAft>
                <a:spcPts val="0"/>
              </a:spcAft>
              <a:buClr>
                <a:srgbClr val="000000"/>
              </a:buClr>
              <a:buSzPts val="1700"/>
              <a:buFont typeface="Arial"/>
              <a:buNone/>
            </a:pPr>
            <a:r>
              <a:rPr b="1" i="0" lang="nl" sz="1800" u="none" cap="none" strike="noStrike">
                <a:solidFill>
                  <a:schemeClr val="dk1"/>
                </a:solidFill>
                <a:latin typeface="Nunito"/>
                <a:ea typeface="Nunito"/>
                <a:cs typeface="Nunito"/>
                <a:sym typeface="Nunito"/>
              </a:rPr>
              <a:t>OPLOSSINGEN</a:t>
            </a:r>
            <a:endParaRPr b="1" i="0" sz="1800" u="none" cap="none" strike="noStrike">
              <a:solidFill>
                <a:schemeClr val="dk1"/>
              </a:solidFill>
              <a:latin typeface="Nunito"/>
              <a:ea typeface="Nunito"/>
              <a:cs typeface="Nunito"/>
              <a:sym typeface="Nunito"/>
            </a:endParaRPr>
          </a:p>
        </p:txBody>
      </p:sp>
      <p:grpSp>
        <p:nvGrpSpPr>
          <p:cNvPr id="7348" name="Google Shape;7348;p43"/>
          <p:cNvGrpSpPr/>
          <p:nvPr/>
        </p:nvGrpSpPr>
        <p:grpSpPr>
          <a:xfrm>
            <a:off x="4584613" y="1386114"/>
            <a:ext cx="1182699" cy="386006"/>
            <a:chOff x="2328094" y="3902978"/>
            <a:chExt cx="2365399" cy="772012"/>
          </a:xfrm>
        </p:grpSpPr>
        <p:sp>
          <p:nvSpPr>
            <p:cNvPr id="7349" name="Google Shape;7349;p4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0" name="Google Shape;7350;p43"/>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51" name="Google Shape;7351;p43"/>
          <p:cNvGrpSpPr/>
          <p:nvPr/>
        </p:nvGrpSpPr>
        <p:grpSpPr>
          <a:xfrm>
            <a:off x="7187591" y="-35128"/>
            <a:ext cx="3251397" cy="4372277"/>
            <a:chOff x="16356381" y="-70256"/>
            <a:chExt cx="6502793" cy="8744553"/>
          </a:xfrm>
        </p:grpSpPr>
        <p:sp>
          <p:nvSpPr>
            <p:cNvPr id="7352" name="Google Shape;7352;p43"/>
            <p:cNvSpPr/>
            <p:nvPr/>
          </p:nvSpPr>
          <p:spPr>
            <a:xfrm>
              <a:off x="16363334" y="-70256"/>
              <a:ext cx="6495840" cy="8744553"/>
            </a:xfrm>
            <a:custGeom>
              <a:rect b="b" l="l" r="r" t="t"/>
              <a:pathLst>
                <a:path extrusionOk="0" h="8744553" w="6495840">
                  <a:moveTo>
                    <a:pt x="6459413" y="8427975"/>
                  </a:moveTo>
                  <a:cubicBezTo>
                    <a:pt x="6446949" y="8215991"/>
                    <a:pt x="6480581" y="7966788"/>
                    <a:pt x="6466719" y="7708562"/>
                  </a:cubicBezTo>
                  <a:cubicBezTo>
                    <a:pt x="6432685" y="7110593"/>
                    <a:pt x="6452106" y="7545004"/>
                    <a:pt x="6452106" y="6955622"/>
                  </a:cubicBezTo>
                  <a:cubicBezTo>
                    <a:pt x="6453417" y="6291702"/>
                    <a:pt x="6364458" y="5871282"/>
                    <a:pt x="6396010" y="4798152"/>
                  </a:cubicBezTo>
                  <a:cubicBezTo>
                    <a:pt x="6407792" y="4546676"/>
                    <a:pt x="6412442" y="4679576"/>
                    <a:pt x="6378425" y="4079875"/>
                  </a:cubicBezTo>
                  <a:cubicBezTo>
                    <a:pt x="6319446" y="3230168"/>
                    <a:pt x="6313730" y="10936"/>
                    <a:pt x="6250625" y="9379"/>
                  </a:cubicBezTo>
                  <a:cubicBezTo>
                    <a:pt x="5716857" y="-5312"/>
                    <a:pt x="5102434" y="20677"/>
                    <a:pt x="5105755" y="20677"/>
                  </a:cubicBezTo>
                  <a:cubicBezTo>
                    <a:pt x="4503638" y="20677"/>
                    <a:pt x="5061512" y="-38453"/>
                    <a:pt x="4327347" y="43273"/>
                  </a:cubicBezTo>
                  <a:cubicBezTo>
                    <a:pt x="4001038" y="79423"/>
                    <a:pt x="3196409" y="34616"/>
                    <a:pt x="3158563" y="32342"/>
                  </a:cubicBezTo>
                  <a:cubicBezTo>
                    <a:pt x="3128357" y="34598"/>
                    <a:pt x="2450200" y="87713"/>
                    <a:pt x="2379823" y="81679"/>
                  </a:cubicBezTo>
                  <a:cubicBezTo>
                    <a:pt x="1685654" y="22496"/>
                    <a:pt x="351050" y="113649"/>
                    <a:pt x="433943" y="107318"/>
                  </a:cubicBezTo>
                  <a:cubicBezTo>
                    <a:pt x="412372" y="107318"/>
                    <a:pt x="59842" y="100532"/>
                    <a:pt x="63163" y="100917"/>
                  </a:cubicBezTo>
                  <a:cubicBezTo>
                    <a:pt x="60926" y="100917"/>
                    <a:pt x="59178" y="1147079"/>
                    <a:pt x="59178" y="1916021"/>
                  </a:cubicBezTo>
                  <a:cubicBezTo>
                    <a:pt x="59108" y="1917315"/>
                    <a:pt x="17906" y="2541029"/>
                    <a:pt x="14358" y="2822620"/>
                  </a:cubicBezTo>
                  <a:cubicBezTo>
                    <a:pt x="14358" y="2858036"/>
                    <a:pt x="58181" y="3273384"/>
                    <a:pt x="52535" y="3328474"/>
                  </a:cubicBezTo>
                  <a:cubicBezTo>
                    <a:pt x="-21443" y="4062229"/>
                    <a:pt x="92933" y="4785945"/>
                    <a:pt x="24986" y="6249046"/>
                  </a:cubicBezTo>
                  <a:cubicBezTo>
                    <a:pt x="-1882" y="6773001"/>
                    <a:pt x="34215" y="6695035"/>
                    <a:pt x="25318" y="6967323"/>
                  </a:cubicBezTo>
                  <a:cubicBezTo>
                    <a:pt x="-19415" y="8203433"/>
                    <a:pt x="5408" y="7563298"/>
                    <a:pt x="21997" y="8360940"/>
                  </a:cubicBezTo>
                  <a:cubicBezTo>
                    <a:pt x="29268" y="8700962"/>
                    <a:pt x="15389" y="8715740"/>
                    <a:pt x="37257" y="8716125"/>
                  </a:cubicBezTo>
                  <a:cubicBezTo>
                    <a:pt x="1438025" y="8737514"/>
                    <a:pt x="2640021" y="8750666"/>
                    <a:pt x="4461091" y="8718381"/>
                  </a:cubicBezTo>
                  <a:cubicBezTo>
                    <a:pt x="5183736" y="8704443"/>
                    <a:pt x="5194032" y="8750019"/>
                    <a:pt x="5271366" y="8744003"/>
                  </a:cubicBezTo>
                  <a:cubicBezTo>
                    <a:pt x="6742230" y="8631740"/>
                    <a:pt x="6492940" y="8926292"/>
                    <a:pt x="6459413" y="8427975"/>
                  </a:cubicBezTo>
                  <a:close/>
                  <a:moveTo>
                    <a:pt x="351959" y="984535"/>
                  </a:moveTo>
                  <a:cubicBezTo>
                    <a:pt x="290550" y="959683"/>
                    <a:pt x="258019" y="876820"/>
                    <a:pt x="284572" y="809382"/>
                  </a:cubicBezTo>
                  <a:cubicBezTo>
                    <a:pt x="329060" y="695248"/>
                    <a:pt x="482084" y="707316"/>
                    <a:pt x="521905" y="817672"/>
                  </a:cubicBezTo>
                  <a:cubicBezTo>
                    <a:pt x="561079" y="911851"/>
                    <a:pt x="465146" y="1030864"/>
                    <a:pt x="351959" y="984535"/>
                  </a:cubicBezTo>
                  <a:close/>
                  <a:moveTo>
                    <a:pt x="340335" y="1700188"/>
                  </a:moveTo>
                  <a:cubicBezTo>
                    <a:pt x="291214" y="1673815"/>
                    <a:pt x="265640" y="1608283"/>
                    <a:pt x="279922" y="1549153"/>
                  </a:cubicBezTo>
                  <a:cubicBezTo>
                    <a:pt x="311457" y="1419961"/>
                    <a:pt x="480091" y="1419576"/>
                    <a:pt x="523233" y="1539359"/>
                  </a:cubicBezTo>
                  <a:cubicBezTo>
                    <a:pt x="565064" y="1639536"/>
                    <a:pt x="454867" y="1761960"/>
                    <a:pt x="340335" y="1700188"/>
                  </a:cubicBezTo>
                  <a:close/>
                  <a:moveTo>
                    <a:pt x="354616" y="2428259"/>
                  </a:moveTo>
                  <a:cubicBezTo>
                    <a:pt x="293207" y="2403407"/>
                    <a:pt x="260676" y="2321296"/>
                    <a:pt x="286897" y="2253491"/>
                  </a:cubicBezTo>
                  <a:cubicBezTo>
                    <a:pt x="331052" y="2138605"/>
                    <a:pt x="485073" y="2151040"/>
                    <a:pt x="524562" y="2261396"/>
                  </a:cubicBezTo>
                  <a:cubicBezTo>
                    <a:pt x="564068" y="2355942"/>
                    <a:pt x="467470" y="2474203"/>
                    <a:pt x="354616" y="2428259"/>
                  </a:cubicBezTo>
                  <a:close/>
                  <a:moveTo>
                    <a:pt x="356277" y="3150296"/>
                  </a:moveTo>
                  <a:cubicBezTo>
                    <a:pt x="294868" y="3125444"/>
                    <a:pt x="262336" y="3043332"/>
                    <a:pt x="288557" y="2975912"/>
                  </a:cubicBezTo>
                  <a:cubicBezTo>
                    <a:pt x="332713" y="2860659"/>
                    <a:pt x="486734" y="2873094"/>
                    <a:pt x="526223" y="2983450"/>
                  </a:cubicBezTo>
                  <a:cubicBezTo>
                    <a:pt x="566061" y="3078730"/>
                    <a:pt x="468135" y="3195872"/>
                    <a:pt x="356277" y="3150296"/>
                  </a:cubicBezTo>
                  <a:close/>
                  <a:moveTo>
                    <a:pt x="284240" y="3715280"/>
                  </a:moveTo>
                  <a:cubicBezTo>
                    <a:pt x="315774" y="3586088"/>
                    <a:pt x="484409" y="3585336"/>
                    <a:pt x="527551" y="3705486"/>
                  </a:cubicBezTo>
                  <a:cubicBezTo>
                    <a:pt x="614517" y="3913781"/>
                    <a:pt x="226484" y="3952957"/>
                    <a:pt x="284240" y="3715280"/>
                  </a:cubicBezTo>
                  <a:close/>
                  <a:moveTo>
                    <a:pt x="285900" y="4436950"/>
                  </a:moveTo>
                  <a:cubicBezTo>
                    <a:pt x="317435" y="4308143"/>
                    <a:pt x="485738" y="4306621"/>
                    <a:pt x="529212" y="4427156"/>
                  </a:cubicBezTo>
                  <a:cubicBezTo>
                    <a:pt x="616509" y="4636570"/>
                    <a:pt x="228477" y="4674626"/>
                    <a:pt x="285900" y="4436950"/>
                  </a:cubicBezTo>
                  <a:close/>
                  <a:moveTo>
                    <a:pt x="360594" y="5316056"/>
                  </a:moveTo>
                  <a:cubicBezTo>
                    <a:pt x="299185" y="5291204"/>
                    <a:pt x="266654" y="5209093"/>
                    <a:pt x="292875" y="5141673"/>
                  </a:cubicBezTo>
                  <a:cubicBezTo>
                    <a:pt x="337031" y="5026420"/>
                    <a:pt x="491052" y="5038854"/>
                    <a:pt x="530540" y="5149210"/>
                  </a:cubicBezTo>
                  <a:cubicBezTo>
                    <a:pt x="570046" y="5244124"/>
                    <a:pt x="472785" y="5361633"/>
                    <a:pt x="360594" y="5316056"/>
                  </a:cubicBezTo>
                  <a:close/>
                  <a:moveTo>
                    <a:pt x="288557" y="5881041"/>
                  </a:moveTo>
                  <a:cubicBezTo>
                    <a:pt x="320092" y="5751464"/>
                    <a:pt x="488727" y="5751464"/>
                    <a:pt x="531869" y="5871247"/>
                  </a:cubicBezTo>
                  <a:cubicBezTo>
                    <a:pt x="618834" y="6079542"/>
                    <a:pt x="230802" y="6118717"/>
                    <a:pt x="288557" y="5881041"/>
                  </a:cubicBezTo>
                  <a:close/>
                  <a:moveTo>
                    <a:pt x="350631" y="6753746"/>
                  </a:moveTo>
                  <a:cubicBezTo>
                    <a:pt x="301510" y="6727372"/>
                    <a:pt x="275936" y="6661841"/>
                    <a:pt x="290218" y="6602710"/>
                  </a:cubicBezTo>
                  <a:cubicBezTo>
                    <a:pt x="321753" y="6473518"/>
                    <a:pt x="490387" y="6473133"/>
                    <a:pt x="533529" y="6592916"/>
                  </a:cubicBezTo>
                  <a:cubicBezTo>
                    <a:pt x="575360" y="6693111"/>
                    <a:pt x="465478" y="6815517"/>
                    <a:pt x="350631" y="6753746"/>
                  </a:cubicBezTo>
                  <a:close/>
                  <a:moveTo>
                    <a:pt x="364895" y="7481816"/>
                  </a:moveTo>
                  <a:cubicBezTo>
                    <a:pt x="303486" y="7456964"/>
                    <a:pt x="270954" y="7374853"/>
                    <a:pt x="297175" y="7307433"/>
                  </a:cubicBezTo>
                  <a:cubicBezTo>
                    <a:pt x="341331" y="7192180"/>
                    <a:pt x="495352" y="7204614"/>
                    <a:pt x="534840" y="7314970"/>
                  </a:cubicBezTo>
                  <a:cubicBezTo>
                    <a:pt x="574364" y="7409884"/>
                    <a:pt x="477102" y="7527393"/>
                    <a:pt x="364895" y="7481816"/>
                  </a:cubicBezTo>
                  <a:close/>
                  <a:moveTo>
                    <a:pt x="366223" y="8203870"/>
                  </a:moveTo>
                  <a:cubicBezTo>
                    <a:pt x="236430" y="8151141"/>
                    <a:pt x="279922" y="7923258"/>
                    <a:pt x="435271" y="7949632"/>
                  </a:cubicBezTo>
                  <a:cubicBezTo>
                    <a:pt x="623484" y="7982388"/>
                    <a:pt x="543825" y="8276188"/>
                    <a:pt x="366223" y="820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353" name="Google Shape;7353;p43"/>
            <p:cNvGrpSpPr/>
            <p:nvPr/>
          </p:nvGrpSpPr>
          <p:grpSpPr>
            <a:xfrm>
              <a:off x="16356381" y="385515"/>
              <a:ext cx="6476858" cy="7972203"/>
              <a:chOff x="16356381" y="385515"/>
              <a:chExt cx="6476858" cy="7972203"/>
            </a:xfrm>
          </p:grpSpPr>
          <p:sp>
            <p:nvSpPr>
              <p:cNvPr id="7354" name="Google Shape;7354;p43"/>
              <p:cNvSpPr/>
              <p:nvPr/>
            </p:nvSpPr>
            <p:spPr>
              <a:xfrm>
                <a:off x="16415316" y="385515"/>
                <a:ext cx="6239801" cy="63222"/>
              </a:xfrm>
              <a:custGeom>
                <a:rect b="b" l="l" r="r" t="t"/>
                <a:pathLst>
                  <a:path extrusionOk="0" h="63222" w="6239801">
                    <a:moveTo>
                      <a:pt x="6236805" y="63222"/>
                    </a:moveTo>
                    <a:cubicBezTo>
                      <a:pt x="6235126" y="63240"/>
                      <a:pt x="11060" y="42148"/>
                      <a:pt x="8858" y="42130"/>
                    </a:cubicBezTo>
                    <a:cubicBezTo>
                      <a:pt x="8858" y="-22002"/>
                      <a:pt x="-440270" y="227"/>
                      <a:pt x="5057742" y="23295"/>
                    </a:cubicBezTo>
                    <a:cubicBezTo>
                      <a:pt x="6366160" y="28331"/>
                      <a:pt x="6235266" y="8954"/>
                      <a:pt x="6236805" y="6322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5" name="Google Shape;7355;p43"/>
              <p:cNvSpPr/>
              <p:nvPr/>
            </p:nvSpPr>
            <p:spPr>
              <a:xfrm>
                <a:off x="16415727" y="1101693"/>
                <a:ext cx="6257730" cy="66072"/>
              </a:xfrm>
              <a:custGeom>
                <a:rect b="b" l="l" r="r" t="t"/>
                <a:pathLst>
                  <a:path extrusionOk="0" h="66072" w="6257730">
                    <a:moveTo>
                      <a:pt x="6254328" y="66073"/>
                    </a:moveTo>
                    <a:cubicBezTo>
                      <a:pt x="6252335" y="66108"/>
                      <a:pt x="8393" y="44998"/>
                      <a:pt x="7117" y="44981"/>
                    </a:cubicBezTo>
                    <a:cubicBezTo>
                      <a:pt x="8603" y="-22195"/>
                      <a:pt x="-416366" y="-1505"/>
                      <a:pt x="5074252" y="26145"/>
                    </a:cubicBezTo>
                    <a:cubicBezTo>
                      <a:pt x="6381936" y="31165"/>
                      <a:pt x="6254328" y="11140"/>
                      <a:pt x="6254328" y="6607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6" name="Google Shape;7356;p43"/>
              <p:cNvSpPr/>
              <p:nvPr/>
            </p:nvSpPr>
            <p:spPr>
              <a:xfrm>
                <a:off x="16417531" y="1820510"/>
                <a:ext cx="6299313" cy="52308"/>
              </a:xfrm>
              <a:custGeom>
                <a:rect b="b" l="l" r="r" t="t"/>
                <a:pathLst>
                  <a:path extrusionOk="0" h="52308" w="6299313">
                    <a:moveTo>
                      <a:pt x="836180" y="48217"/>
                    </a:moveTo>
                    <a:cubicBezTo>
                      <a:pt x="-116299" y="48217"/>
                      <a:pt x="4998" y="60827"/>
                      <a:pt x="4998" y="0"/>
                    </a:cubicBezTo>
                    <a:cubicBezTo>
                      <a:pt x="7673725" y="43653"/>
                      <a:pt x="8783914" y="60967"/>
                      <a:pt x="836180" y="482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7" name="Google Shape;7357;p43"/>
              <p:cNvSpPr/>
              <p:nvPr/>
            </p:nvSpPr>
            <p:spPr>
              <a:xfrm>
                <a:off x="16376070" y="2541742"/>
                <a:ext cx="6324252" cy="64097"/>
              </a:xfrm>
              <a:custGeom>
                <a:rect b="b" l="l" r="r" t="t"/>
                <a:pathLst>
                  <a:path extrusionOk="0" h="64097" w="6324252">
                    <a:moveTo>
                      <a:pt x="6320870" y="64098"/>
                    </a:moveTo>
                    <a:cubicBezTo>
                      <a:pt x="6319506" y="64116"/>
                      <a:pt x="8509" y="42639"/>
                      <a:pt x="6604" y="42621"/>
                    </a:cubicBezTo>
                    <a:cubicBezTo>
                      <a:pt x="9698" y="-22526"/>
                      <a:pt x="-419886" y="438"/>
                      <a:pt x="5148101" y="23786"/>
                    </a:cubicBezTo>
                    <a:cubicBezTo>
                      <a:pt x="6447708" y="28805"/>
                      <a:pt x="6320870" y="9410"/>
                      <a:pt x="6320870" y="6409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8" name="Google Shape;7358;p43"/>
              <p:cNvSpPr/>
              <p:nvPr/>
            </p:nvSpPr>
            <p:spPr>
              <a:xfrm>
                <a:off x="16405181" y="3260871"/>
                <a:ext cx="6311351" cy="63630"/>
              </a:xfrm>
              <a:custGeom>
                <a:rect b="b" l="l" r="r" t="t"/>
                <a:pathLst>
                  <a:path extrusionOk="0" h="63630" w="6311351">
                    <a:moveTo>
                      <a:pt x="6308347" y="63631"/>
                    </a:moveTo>
                    <a:cubicBezTo>
                      <a:pt x="6306809" y="63648"/>
                      <a:pt x="6545" y="42172"/>
                      <a:pt x="4709" y="42154"/>
                    </a:cubicBezTo>
                    <a:cubicBezTo>
                      <a:pt x="14376" y="-22275"/>
                      <a:pt x="-422060" y="373"/>
                      <a:pt x="5136242" y="23703"/>
                    </a:cubicBezTo>
                    <a:cubicBezTo>
                      <a:pt x="6437546" y="28722"/>
                      <a:pt x="6306773" y="9782"/>
                      <a:pt x="6308347" y="63631"/>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59" name="Google Shape;7359;p43"/>
              <p:cNvSpPr/>
              <p:nvPr/>
            </p:nvSpPr>
            <p:spPr>
              <a:xfrm>
                <a:off x="16382477" y="3979483"/>
                <a:ext cx="6363763" cy="64046"/>
              </a:xfrm>
              <a:custGeom>
                <a:rect b="b" l="l" r="r" t="t"/>
                <a:pathLst>
                  <a:path extrusionOk="0" h="64046" w="6363763">
                    <a:moveTo>
                      <a:pt x="6361923" y="64047"/>
                    </a:moveTo>
                    <a:cubicBezTo>
                      <a:pt x="6360647" y="64064"/>
                      <a:pt x="156089" y="43217"/>
                      <a:pt x="8501" y="42203"/>
                    </a:cubicBezTo>
                    <a:cubicBezTo>
                      <a:pt x="7068" y="-22629"/>
                      <a:pt x="-430837" y="596"/>
                      <a:pt x="5175886" y="24119"/>
                    </a:cubicBezTo>
                    <a:cubicBezTo>
                      <a:pt x="6491541" y="29156"/>
                      <a:pt x="6356993" y="9778"/>
                      <a:pt x="6361923" y="6404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0" name="Google Shape;7360;p43"/>
              <p:cNvSpPr/>
              <p:nvPr/>
            </p:nvSpPr>
            <p:spPr>
              <a:xfrm>
                <a:off x="16401797" y="4696257"/>
                <a:ext cx="6376926" cy="58307"/>
              </a:xfrm>
              <a:custGeom>
                <a:rect b="b" l="l" r="r" t="t"/>
                <a:pathLst>
                  <a:path extrusionOk="0" h="58307" w="6376926">
                    <a:moveTo>
                      <a:pt x="2329736" y="50859"/>
                    </a:moveTo>
                    <a:cubicBezTo>
                      <a:pt x="-212912" y="41082"/>
                      <a:pt x="5664" y="69974"/>
                      <a:pt x="4126" y="0"/>
                    </a:cubicBezTo>
                    <a:cubicBezTo>
                      <a:pt x="6801746" y="18906"/>
                      <a:pt x="9045931" y="79191"/>
                      <a:pt x="2329736" y="5085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1" name="Google Shape;7361;p43"/>
              <p:cNvSpPr/>
              <p:nvPr/>
            </p:nvSpPr>
            <p:spPr>
              <a:xfrm>
                <a:off x="16400664" y="5416120"/>
                <a:ext cx="6363047" cy="65466"/>
              </a:xfrm>
              <a:custGeom>
                <a:rect b="b" l="l" r="r" t="t"/>
                <a:pathLst>
                  <a:path extrusionOk="0" h="65466" w="6363047">
                    <a:moveTo>
                      <a:pt x="6359678" y="65467"/>
                    </a:moveTo>
                    <a:cubicBezTo>
                      <a:pt x="6358402" y="65484"/>
                      <a:pt x="143793" y="44550"/>
                      <a:pt x="7567" y="43623"/>
                    </a:cubicBezTo>
                    <a:cubicBezTo>
                      <a:pt x="7567" y="-24392"/>
                      <a:pt x="-421999" y="1614"/>
                      <a:pt x="5191891" y="25172"/>
                    </a:cubicBezTo>
                    <a:cubicBezTo>
                      <a:pt x="6485993" y="31433"/>
                      <a:pt x="6359678" y="8487"/>
                      <a:pt x="6359678" y="654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2" name="Google Shape;7362;p43"/>
              <p:cNvSpPr/>
              <p:nvPr/>
            </p:nvSpPr>
            <p:spPr>
              <a:xfrm>
                <a:off x="16381786" y="6134162"/>
                <a:ext cx="6410866" cy="66453"/>
              </a:xfrm>
              <a:custGeom>
                <a:rect b="b" l="l" r="r" t="t"/>
                <a:pathLst>
                  <a:path extrusionOk="0" h="66453" w="6410866">
                    <a:moveTo>
                      <a:pt x="6409427" y="66453"/>
                    </a:moveTo>
                    <a:cubicBezTo>
                      <a:pt x="6408150" y="66471"/>
                      <a:pt x="119931" y="45344"/>
                      <a:pt x="6534" y="44610"/>
                    </a:cubicBezTo>
                    <a:cubicBezTo>
                      <a:pt x="9803" y="-25784"/>
                      <a:pt x="-423557" y="2443"/>
                      <a:pt x="5228022" y="26159"/>
                    </a:cubicBezTo>
                    <a:cubicBezTo>
                      <a:pt x="6538153" y="31196"/>
                      <a:pt x="6403396" y="11765"/>
                      <a:pt x="6409427" y="6645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3" name="Google Shape;7363;p43"/>
              <p:cNvSpPr/>
              <p:nvPr/>
            </p:nvSpPr>
            <p:spPr>
              <a:xfrm>
                <a:off x="16383053" y="6852608"/>
                <a:ext cx="6450186" cy="59439"/>
              </a:xfrm>
              <a:custGeom>
                <a:rect b="b" l="l" r="r" t="t"/>
                <a:pathLst>
                  <a:path extrusionOk="0" h="59439" w="6450186">
                    <a:moveTo>
                      <a:pt x="2399926" y="51226"/>
                    </a:moveTo>
                    <a:cubicBezTo>
                      <a:pt x="-252256" y="41047"/>
                      <a:pt x="6928" y="72335"/>
                      <a:pt x="6928" y="0"/>
                    </a:cubicBezTo>
                    <a:cubicBezTo>
                      <a:pt x="6763469" y="26041"/>
                      <a:pt x="9211827" y="79978"/>
                      <a:pt x="2399926" y="5122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4" name="Google Shape;7364;p43"/>
              <p:cNvSpPr/>
              <p:nvPr/>
            </p:nvSpPr>
            <p:spPr>
              <a:xfrm>
                <a:off x="16356381" y="7573287"/>
                <a:ext cx="6476103" cy="65018"/>
              </a:xfrm>
              <a:custGeom>
                <a:rect b="b" l="l" r="r" t="t"/>
                <a:pathLst>
                  <a:path extrusionOk="0" h="65018" w="6476103">
                    <a:moveTo>
                      <a:pt x="6473672" y="65019"/>
                    </a:moveTo>
                    <a:cubicBezTo>
                      <a:pt x="6472344" y="65036"/>
                      <a:pt x="274621" y="44679"/>
                      <a:pt x="8042" y="42423"/>
                    </a:cubicBezTo>
                    <a:cubicBezTo>
                      <a:pt x="8042" y="-23441"/>
                      <a:pt x="-436662" y="1079"/>
                      <a:pt x="5287635" y="25091"/>
                    </a:cubicBezTo>
                    <a:cubicBezTo>
                      <a:pt x="6602906" y="30128"/>
                      <a:pt x="6470578" y="10733"/>
                      <a:pt x="6473672" y="6501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65" name="Google Shape;7365;p43"/>
              <p:cNvSpPr/>
              <p:nvPr/>
            </p:nvSpPr>
            <p:spPr>
              <a:xfrm>
                <a:off x="16378053" y="8290512"/>
                <a:ext cx="6447020" cy="67206"/>
              </a:xfrm>
              <a:custGeom>
                <a:rect b="b" l="l" r="r" t="t"/>
                <a:pathLst>
                  <a:path extrusionOk="0" h="67206" w="6447020">
                    <a:moveTo>
                      <a:pt x="6444694" y="67206"/>
                    </a:moveTo>
                    <a:cubicBezTo>
                      <a:pt x="6443436" y="67224"/>
                      <a:pt x="177277" y="45642"/>
                      <a:pt x="8275" y="44226"/>
                    </a:cubicBezTo>
                    <a:cubicBezTo>
                      <a:pt x="6702" y="-21813"/>
                      <a:pt x="-430993" y="-1875"/>
                      <a:pt x="5282886" y="26894"/>
                    </a:cubicBezTo>
                    <a:cubicBezTo>
                      <a:pt x="6571865" y="31931"/>
                      <a:pt x="6441391" y="11066"/>
                      <a:pt x="6444694" y="67206"/>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
          <p:nvSpPr>
            <p:cNvPr id="7366" name="Google Shape;7366;p43"/>
            <p:cNvSpPr/>
            <p:nvPr/>
          </p:nvSpPr>
          <p:spPr>
            <a:xfrm>
              <a:off x="17209552" y="6541"/>
              <a:ext cx="173936" cy="8660419"/>
            </a:xfrm>
            <a:custGeom>
              <a:rect b="b" l="l" r="r" t="t"/>
              <a:pathLst>
                <a:path extrusionOk="0" h="8660419" w="173936">
                  <a:moveTo>
                    <a:pt x="173936" y="8660419"/>
                  </a:moveTo>
                  <a:cubicBezTo>
                    <a:pt x="77933" y="8660419"/>
                    <a:pt x="-73221" y="3657581"/>
                    <a:pt x="40822" y="2"/>
                  </a:cubicBezTo>
                  <a:cubicBezTo>
                    <a:pt x="138014" y="-2954"/>
                    <a:pt x="-96138" y="3374450"/>
                    <a:pt x="173936" y="866041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67" name="Google Shape;7367;p43"/>
          <p:cNvGrpSpPr/>
          <p:nvPr/>
        </p:nvGrpSpPr>
        <p:grpSpPr>
          <a:xfrm>
            <a:off x="6682448" y="783962"/>
            <a:ext cx="1353429" cy="461309"/>
            <a:chOff x="15346097" y="1567924"/>
            <a:chExt cx="2706857" cy="922617"/>
          </a:xfrm>
        </p:grpSpPr>
        <p:grpSp>
          <p:nvGrpSpPr>
            <p:cNvPr id="7368" name="Google Shape;7368;p43"/>
            <p:cNvGrpSpPr/>
            <p:nvPr/>
          </p:nvGrpSpPr>
          <p:grpSpPr>
            <a:xfrm>
              <a:off x="15346097" y="1567924"/>
              <a:ext cx="2706857" cy="922617"/>
              <a:chOff x="15346097" y="1567924"/>
              <a:chExt cx="2706857" cy="922617"/>
            </a:xfrm>
          </p:grpSpPr>
          <p:sp>
            <p:nvSpPr>
              <p:cNvPr id="7369" name="Google Shape;7369;p43"/>
              <p:cNvSpPr/>
              <p:nvPr/>
            </p:nvSpPr>
            <p:spPr>
              <a:xfrm>
                <a:off x="16922986" y="1588645"/>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0" name="Google Shape;7370;p43"/>
              <p:cNvSpPr/>
              <p:nvPr/>
            </p:nvSpPr>
            <p:spPr>
              <a:xfrm>
                <a:off x="16888419" y="1590659"/>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1" name="Google Shape;7371;p43"/>
              <p:cNvSpPr/>
              <p:nvPr/>
            </p:nvSpPr>
            <p:spPr>
              <a:xfrm>
                <a:off x="16959881" y="1586371"/>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2" name="Google Shape;7372;p43"/>
              <p:cNvSpPr/>
              <p:nvPr/>
            </p:nvSpPr>
            <p:spPr>
              <a:xfrm>
                <a:off x="15346097" y="1567924"/>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373" name="Google Shape;7373;p43"/>
            <p:cNvGrpSpPr/>
            <p:nvPr/>
          </p:nvGrpSpPr>
          <p:grpSpPr>
            <a:xfrm>
              <a:off x="15346097" y="1567924"/>
              <a:ext cx="2706857" cy="922617"/>
              <a:chOff x="15346097" y="1567924"/>
              <a:chExt cx="2706857" cy="922617"/>
            </a:xfrm>
          </p:grpSpPr>
          <p:sp>
            <p:nvSpPr>
              <p:cNvPr id="7374" name="Google Shape;7374;p43"/>
              <p:cNvSpPr/>
              <p:nvPr/>
            </p:nvSpPr>
            <p:spPr>
              <a:xfrm>
                <a:off x="16922986" y="1588645"/>
                <a:ext cx="503" cy="58"/>
              </a:xfrm>
              <a:custGeom>
                <a:rect b="b" l="l" r="r" t="t"/>
                <a:pathLst>
                  <a:path extrusionOk="0" h="58" w="503">
                    <a:moveTo>
                      <a:pt x="0" y="43"/>
                    </a:moveTo>
                    <a:cubicBezTo>
                      <a:pt x="363" y="70"/>
                      <a:pt x="146" y="65"/>
                      <a:pt x="503" y="0"/>
                    </a:cubicBezTo>
                    <a:cubicBezTo>
                      <a:pt x="352" y="27"/>
                      <a:pt x="157" y="16"/>
                      <a:pt x="0" y="43"/>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5" name="Google Shape;7375;p43"/>
              <p:cNvSpPr/>
              <p:nvPr/>
            </p:nvSpPr>
            <p:spPr>
              <a:xfrm>
                <a:off x="16888419" y="1590659"/>
                <a:ext cx="70" cy="5"/>
              </a:xfrm>
              <a:custGeom>
                <a:rect b="b" l="l" r="r" t="t"/>
                <a:pathLst>
                  <a:path extrusionOk="0" h="5" w="70">
                    <a:moveTo>
                      <a:pt x="70" y="0"/>
                    </a:moveTo>
                    <a:cubicBezTo>
                      <a:pt x="43" y="0"/>
                      <a:pt x="22" y="0"/>
                      <a:pt x="0" y="5"/>
                    </a:cubicBezTo>
                    <a:cubicBezTo>
                      <a:pt x="11" y="5"/>
                      <a:pt x="54" y="0"/>
                      <a:pt x="70"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6" name="Google Shape;7376;p43"/>
              <p:cNvSpPr/>
              <p:nvPr/>
            </p:nvSpPr>
            <p:spPr>
              <a:xfrm>
                <a:off x="16959881" y="1586371"/>
                <a:ext cx="10" cy="5"/>
              </a:xfrm>
              <a:custGeom>
                <a:rect b="b" l="l" r="r" t="t"/>
                <a:pathLst>
                  <a:path extrusionOk="0" h="5" w="10">
                    <a:moveTo>
                      <a:pt x="11" y="0"/>
                    </a:moveTo>
                    <a:lnTo>
                      <a:pt x="0" y="5"/>
                    </a:lnTo>
                    <a:lnTo>
                      <a:pt x="11"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77" name="Google Shape;7377;p43"/>
              <p:cNvSpPr/>
              <p:nvPr/>
            </p:nvSpPr>
            <p:spPr>
              <a:xfrm>
                <a:off x="15346097" y="1567924"/>
                <a:ext cx="2706857" cy="922617"/>
              </a:xfrm>
              <a:custGeom>
                <a:rect b="b" l="l" r="r" t="t"/>
                <a:pathLst>
                  <a:path extrusionOk="0" h="922617" w="2706857">
                    <a:moveTo>
                      <a:pt x="2676924" y="14609"/>
                    </a:moveTo>
                    <a:cubicBezTo>
                      <a:pt x="2282957" y="-10283"/>
                      <a:pt x="1692190" y="-4950"/>
                      <a:pt x="1297130" y="42907"/>
                    </a:cubicBezTo>
                    <a:cubicBezTo>
                      <a:pt x="1288046" y="43470"/>
                      <a:pt x="40286" y="92101"/>
                      <a:pt x="17966" y="94131"/>
                    </a:cubicBezTo>
                    <a:cubicBezTo>
                      <a:pt x="-22264" y="95523"/>
                      <a:pt x="7225" y="134918"/>
                      <a:pt x="84890" y="247226"/>
                    </a:cubicBezTo>
                    <a:cubicBezTo>
                      <a:pt x="18696" y="396147"/>
                      <a:pt x="-24077" y="338209"/>
                      <a:pt x="97942" y="455329"/>
                    </a:cubicBezTo>
                    <a:cubicBezTo>
                      <a:pt x="103757" y="461750"/>
                      <a:pt x="112159" y="466492"/>
                      <a:pt x="116187" y="474256"/>
                    </a:cubicBezTo>
                    <a:cubicBezTo>
                      <a:pt x="118607" y="502629"/>
                      <a:pt x="38224" y="656140"/>
                      <a:pt x="36037" y="670552"/>
                    </a:cubicBezTo>
                    <a:cubicBezTo>
                      <a:pt x="40725" y="698308"/>
                      <a:pt x="82037" y="690203"/>
                      <a:pt x="149936" y="729366"/>
                    </a:cubicBezTo>
                    <a:cubicBezTo>
                      <a:pt x="101851" y="885704"/>
                      <a:pt x="29648" y="916361"/>
                      <a:pt x="118536" y="922430"/>
                    </a:cubicBezTo>
                    <a:cubicBezTo>
                      <a:pt x="143055" y="924103"/>
                      <a:pt x="368374" y="914109"/>
                      <a:pt x="371920" y="911191"/>
                    </a:cubicBezTo>
                    <a:cubicBezTo>
                      <a:pt x="592935" y="894084"/>
                      <a:pt x="584040" y="906395"/>
                      <a:pt x="793459" y="910504"/>
                    </a:cubicBezTo>
                    <a:cubicBezTo>
                      <a:pt x="1144934" y="916638"/>
                      <a:pt x="2224841" y="846866"/>
                      <a:pt x="2225241" y="846844"/>
                    </a:cubicBezTo>
                    <a:cubicBezTo>
                      <a:pt x="2819229" y="879662"/>
                      <a:pt x="2726108" y="912707"/>
                      <a:pt x="2632716" y="734455"/>
                    </a:cubicBezTo>
                    <a:cubicBezTo>
                      <a:pt x="2658247" y="706120"/>
                      <a:pt x="2705016" y="675484"/>
                      <a:pt x="2699797" y="633322"/>
                    </a:cubicBezTo>
                    <a:cubicBezTo>
                      <a:pt x="2672663" y="575487"/>
                      <a:pt x="2635774" y="521425"/>
                      <a:pt x="2614065" y="461068"/>
                    </a:cubicBezTo>
                    <a:cubicBezTo>
                      <a:pt x="2628672" y="415354"/>
                      <a:pt x="2694697" y="341722"/>
                      <a:pt x="2693447" y="311665"/>
                    </a:cubicBezTo>
                    <a:cubicBezTo>
                      <a:pt x="2674807" y="255455"/>
                      <a:pt x="2628054" y="203786"/>
                      <a:pt x="2628287" y="174633"/>
                    </a:cubicBezTo>
                    <a:cubicBezTo>
                      <a:pt x="2674228" y="112408"/>
                      <a:pt x="2748932" y="11718"/>
                      <a:pt x="2676924" y="1460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378" name="Google Shape;7378;p43"/>
          <p:cNvGrpSpPr/>
          <p:nvPr/>
        </p:nvGrpSpPr>
        <p:grpSpPr>
          <a:xfrm>
            <a:off x="6696509" y="1495866"/>
            <a:ext cx="1353434" cy="455217"/>
            <a:chOff x="7687109" y="1495866"/>
            <a:chExt cx="1353434" cy="455217"/>
          </a:xfrm>
        </p:grpSpPr>
        <p:sp>
          <p:nvSpPr>
            <p:cNvPr id="7379" name="Google Shape;7379;p43"/>
            <p:cNvSpPr/>
            <p:nvPr/>
          </p:nvSpPr>
          <p:spPr>
            <a:xfrm>
              <a:off x="7687114" y="1495871"/>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380" name="Google Shape;7380;p43"/>
            <p:cNvGrpSpPr/>
            <p:nvPr/>
          </p:nvGrpSpPr>
          <p:grpSpPr>
            <a:xfrm>
              <a:off x="7687109" y="1495866"/>
              <a:ext cx="1353434" cy="455217"/>
              <a:chOff x="15374217" y="2991731"/>
              <a:chExt cx="2706869" cy="910434"/>
            </a:xfrm>
          </p:grpSpPr>
          <p:sp>
            <p:nvSpPr>
              <p:cNvPr id="7381" name="Google Shape;7381;p43"/>
              <p:cNvSpPr/>
              <p:nvPr/>
            </p:nvSpPr>
            <p:spPr>
              <a:xfrm>
                <a:off x="15698738" y="3055042"/>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2" name="Google Shape;7382;p43"/>
              <p:cNvSpPr/>
              <p:nvPr/>
            </p:nvSpPr>
            <p:spPr>
              <a:xfrm>
                <a:off x="16913005" y="3024443"/>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3" name="Google Shape;7383;p43"/>
              <p:cNvSpPr/>
              <p:nvPr/>
            </p:nvSpPr>
            <p:spPr>
              <a:xfrm>
                <a:off x="17289584" y="3013046"/>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4" name="Google Shape;7384;p43"/>
              <p:cNvSpPr/>
              <p:nvPr/>
            </p:nvSpPr>
            <p:spPr>
              <a:xfrm>
                <a:off x="17884577" y="2991731"/>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5" name="Google Shape;7385;p43"/>
              <p:cNvSpPr/>
              <p:nvPr/>
            </p:nvSpPr>
            <p:spPr>
              <a:xfrm>
                <a:off x="17495066" y="3005784"/>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6" name="Google Shape;7386;p43"/>
              <p:cNvSpPr/>
              <p:nvPr/>
            </p:nvSpPr>
            <p:spPr>
              <a:xfrm>
                <a:off x="15374217" y="3056917"/>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7" name="Google Shape;7387;p43"/>
              <p:cNvSpPr/>
              <p:nvPr/>
            </p:nvSpPr>
            <p:spPr>
              <a:xfrm>
                <a:off x="17695459" y="2999654"/>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8" name="Google Shape;7388;p43"/>
              <p:cNvSpPr/>
              <p:nvPr/>
            </p:nvSpPr>
            <p:spPr>
              <a:xfrm>
                <a:off x="15903253" y="3051211"/>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89" name="Google Shape;7389;p43"/>
              <p:cNvSpPr/>
              <p:nvPr/>
            </p:nvSpPr>
            <p:spPr>
              <a:xfrm>
                <a:off x="16322697" y="3040182"/>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0" name="Google Shape;7390;p43"/>
              <p:cNvSpPr/>
              <p:nvPr/>
            </p:nvSpPr>
            <p:spPr>
              <a:xfrm>
                <a:off x="16480973" y="3030096"/>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1" name="Google Shape;7391;p43"/>
              <p:cNvSpPr/>
              <p:nvPr/>
            </p:nvSpPr>
            <p:spPr>
              <a:xfrm>
                <a:off x="16075205" y="3045802"/>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2" name="Google Shape;7392;p43"/>
              <p:cNvSpPr/>
              <p:nvPr/>
            </p:nvSpPr>
            <p:spPr>
              <a:xfrm>
                <a:off x="17082394" y="3018856"/>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3" name="Google Shape;7393;p43"/>
              <p:cNvSpPr/>
              <p:nvPr/>
            </p:nvSpPr>
            <p:spPr>
              <a:xfrm>
                <a:off x="15509173" y="3054706"/>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4" name="Google Shape;7394;p43"/>
              <p:cNvSpPr/>
              <p:nvPr/>
            </p:nvSpPr>
            <p:spPr>
              <a:xfrm>
                <a:off x="17867744" y="3548142"/>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5" name="Google Shape;7395;p43"/>
              <p:cNvSpPr/>
              <p:nvPr/>
            </p:nvSpPr>
            <p:spPr>
              <a:xfrm>
                <a:off x="16424839" y="3038442"/>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6" name="Google Shape;7396;p43"/>
              <p:cNvSpPr/>
              <p:nvPr/>
            </p:nvSpPr>
            <p:spPr>
              <a:xfrm>
                <a:off x="15641336" y="3059508"/>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7" name="Google Shape;7397;p43"/>
              <p:cNvSpPr/>
              <p:nvPr/>
            </p:nvSpPr>
            <p:spPr>
              <a:xfrm>
                <a:off x="17639320" y="3003518"/>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8" name="Google Shape;7398;p43"/>
              <p:cNvSpPr/>
              <p:nvPr/>
            </p:nvSpPr>
            <p:spPr>
              <a:xfrm>
                <a:off x="16016056" y="3049227"/>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399" name="Google Shape;7399;p43"/>
              <p:cNvSpPr/>
              <p:nvPr/>
            </p:nvSpPr>
            <p:spPr>
              <a:xfrm>
                <a:off x="16855180" y="3028410"/>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0" name="Google Shape;7400;p43"/>
              <p:cNvSpPr/>
              <p:nvPr/>
            </p:nvSpPr>
            <p:spPr>
              <a:xfrm>
                <a:off x="17230592" y="3016704"/>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1" name="Google Shape;7401;p43"/>
              <p:cNvSpPr/>
              <p:nvPr/>
            </p:nvSpPr>
            <p:spPr>
              <a:xfrm>
                <a:off x="17810198" y="2996635"/>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2" name="Google Shape;7402;p43"/>
              <p:cNvSpPr/>
              <p:nvPr/>
            </p:nvSpPr>
            <p:spPr>
              <a:xfrm>
                <a:off x="15848759" y="3053454"/>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3" name="Google Shape;7403;p43"/>
              <p:cNvSpPr/>
              <p:nvPr/>
            </p:nvSpPr>
            <p:spPr>
              <a:xfrm>
                <a:off x="16267213" y="3044225"/>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4" name="Google Shape;7404;p43"/>
              <p:cNvSpPr/>
              <p:nvPr/>
            </p:nvSpPr>
            <p:spPr>
              <a:xfrm>
                <a:off x="15451934" y="3054055"/>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5" name="Google Shape;7405;p43"/>
              <p:cNvSpPr/>
              <p:nvPr/>
            </p:nvSpPr>
            <p:spPr>
              <a:xfrm>
                <a:off x="17438766" y="3010748"/>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6" name="Google Shape;7406;p43"/>
              <p:cNvSpPr/>
              <p:nvPr/>
            </p:nvSpPr>
            <p:spPr>
              <a:xfrm>
                <a:off x="17027911" y="3022552"/>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07" name="Google Shape;7407;p43"/>
              <p:cNvSpPr/>
              <p:nvPr/>
            </p:nvSpPr>
            <p:spPr>
              <a:xfrm>
                <a:off x="16631006" y="3034605"/>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pic>
        <p:nvPicPr>
          <p:cNvPr id="7408" name="Google Shape;7408;p43"/>
          <p:cNvPicPr preferRelativeResize="0"/>
          <p:nvPr/>
        </p:nvPicPr>
        <p:blipFill rotWithShape="1">
          <a:blip r:embed="rId3">
            <a:alphaModFix/>
          </a:blip>
          <a:srcRect b="0" l="0" r="0" t="0"/>
          <a:stretch/>
        </p:blipFill>
        <p:spPr>
          <a:xfrm>
            <a:off x="1747775" y="2599150"/>
            <a:ext cx="1255800" cy="1255800"/>
          </a:xfrm>
          <a:prstGeom prst="rect">
            <a:avLst/>
          </a:prstGeom>
          <a:noFill/>
          <a:ln>
            <a:noFill/>
          </a:ln>
        </p:spPr>
      </p:pic>
      <p:pic>
        <p:nvPicPr>
          <p:cNvPr id="7409" name="Google Shape;7409;p43"/>
          <p:cNvPicPr preferRelativeResize="0"/>
          <p:nvPr/>
        </p:nvPicPr>
        <p:blipFill rotWithShape="1">
          <a:blip r:embed="rId4">
            <a:alphaModFix/>
          </a:blip>
          <a:srcRect b="0" l="0" r="0" t="0"/>
          <a:stretch/>
        </p:blipFill>
        <p:spPr>
          <a:xfrm>
            <a:off x="5004000" y="2548023"/>
            <a:ext cx="1200625" cy="1200625"/>
          </a:xfrm>
          <a:prstGeom prst="rect">
            <a:avLst/>
          </a:prstGeom>
          <a:noFill/>
          <a:ln>
            <a:noFill/>
          </a:ln>
        </p:spPr>
      </p:pic>
      <p:grpSp>
        <p:nvGrpSpPr>
          <p:cNvPr id="7410" name="Google Shape;7410;p43"/>
          <p:cNvGrpSpPr/>
          <p:nvPr/>
        </p:nvGrpSpPr>
        <p:grpSpPr>
          <a:xfrm>
            <a:off x="1099710" y="1409399"/>
            <a:ext cx="1200629" cy="409228"/>
            <a:chOff x="13576758" y="3885999"/>
            <a:chExt cx="2401259" cy="818456"/>
          </a:xfrm>
        </p:grpSpPr>
        <p:grpSp>
          <p:nvGrpSpPr>
            <p:cNvPr id="7411" name="Google Shape;7411;p43"/>
            <p:cNvGrpSpPr/>
            <p:nvPr/>
          </p:nvGrpSpPr>
          <p:grpSpPr>
            <a:xfrm>
              <a:off x="13576758" y="3885999"/>
              <a:ext cx="2401259" cy="818456"/>
              <a:chOff x="13576758" y="3885999"/>
              <a:chExt cx="2401259" cy="818456"/>
            </a:xfrm>
          </p:grpSpPr>
          <p:sp>
            <p:nvSpPr>
              <p:cNvPr id="7412" name="Google Shape;7412;p43"/>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3" name="Google Shape;7413;p43"/>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4" name="Google Shape;7414;p43"/>
              <p:cNvSpPr/>
              <p:nvPr/>
            </p:nvSpPr>
            <p:spPr>
              <a:xfrm>
                <a:off x="15008348" y="3902364"/>
                <a:ext cx="9" cy="4"/>
              </a:xfrm>
              <a:custGeom>
                <a:rect b="b" l="l" r="r" t="t"/>
                <a:pathLst>
                  <a:path extrusionOk="0" h="4"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5" name="Google Shape;7415;p43"/>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416" name="Google Shape;7416;p43"/>
            <p:cNvGrpSpPr/>
            <p:nvPr/>
          </p:nvGrpSpPr>
          <p:grpSpPr>
            <a:xfrm>
              <a:off x="13576758" y="3885999"/>
              <a:ext cx="2401259" cy="818456"/>
              <a:chOff x="13576758" y="3885999"/>
              <a:chExt cx="2401259" cy="818456"/>
            </a:xfrm>
          </p:grpSpPr>
          <p:sp>
            <p:nvSpPr>
              <p:cNvPr id="7417" name="Google Shape;7417;p43"/>
              <p:cNvSpPr/>
              <p:nvPr/>
            </p:nvSpPr>
            <p:spPr>
              <a:xfrm>
                <a:off x="14975620" y="3904381"/>
                <a:ext cx="446" cy="52"/>
              </a:xfrm>
              <a:custGeom>
                <a:rect b="b" l="l" r="r" t="t"/>
                <a:pathLst>
                  <a:path extrusionOk="0" h="52" w="446">
                    <a:moveTo>
                      <a:pt x="0" y="38"/>
                    </a:moveTo>
                    <a:cubicBezTo>
                      <a:pt x="322" y="62"/>
                      <a:pt x="130" y="58"/>
                      <a:pt x="447" y="0"/>
                    </a:cubicBezTo>
                    <a:cubicBezTo>
                      <a:pt x="312" y="24"/>
                      <a:pt x="139" y="14"/>
                      <a:pt x="0" y="3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8" name="Google Shape;7418;p43"/>
              <p:cNvSpPr/>
              <p:nvPr/>
            </p:nvSpPr>
            <p:spPr>
              <a:xfrm>
                <a:off x="14944956" y="3906167"/>
                <a:ext cx="62" cy="4"/>
              </a:xfrm>
              <a:custGeom>
                <a:rect b="b" l="l" r="r" t="t"/>
                <a:pathLst>
                  <a:path extrusionOk="0" h="4" w="62">
                    <a:moveTo>
                      <a:pt x="62" y="0"/>
                    </a:moveTo>
                    <a:cubicBezTo>
                      <a:pt x="38" y="0"/>
                      <a:pt x="19" y="0"/>
                      <a:pt x="0" y="5"/>
                    </a:cubicBezTo>
                    <a:cubicBezTo>
                      <a:pt x="10" y="5"/>
                      <a:pt x="48" y="0"/>
                      <a:pt x="62" y="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19" name="Google Shape;7419;p43"/>
              <p:cNvSpPr/>
              <p:nvPr/>
            </p:nvSpPr>
            <p:spPr>
              <a:xfrm>
                <a:off x="15008348" y="3902364"/>
                <a:ext cx="9" cy="4"/>
              </a:xfrm>
              <a:custGeom>
                <a:rect b="b" l="l" r="r" t="t"/>
                <a:pathLst>
                  <a:path extrusionOk="0" h="4" w="9">
                    <a:moveTo>
                      <a:pt x="10" y="0"/>
                    </a:moveTo>
                    <a:lnTo>
                      <a:pt x="0" y="5"/>
                    </a:lnTo>
                    <a:lnTo>
                      <a:pt x="10" y="0"/>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20" name="Google Shape;7420;p43"/>
              <p:cNvSpPr/>
              <p:nvPr/>
            </p:nvSpPr>
            <p:spPr>
              <a:xfrm>
                <a:off x="13576758" y="3885999"/>
                <a:ext cx="2401259" cy="818456"/>
              </a:xfrm>
              <a:custGeom>
                <a:rect b="b" l="l" r="r" t="t"/>
                <a:pathLst>
                  <a:path extrusionOk="0" h="818456" w="2401259">
                    <a:moveTo>
                      <a:pt x="2374706" y="12960"/>
                    </a:moveTo>
                    <a:cubicBezTo>
                      <a:pt x="2025217" y="-9122"/>
                      <a:pt x="1501146" y="-4392"/>
                      <a:pt x="1150687" y="38063"/>
                    </a:cubicBezTo>
                    <a:cubicBezTo>
                      <a:pt x="1142628" y="38562"/>
                      <a:pt x="35738" y="81703"/>
                      <a:pt x="15937" y="83504"/>
                    </a:cubicBezTo>
                    <a:cubicBezTo>
                      <a:pt x="-19750" y="84739"/>
                      <a:pt x="6409" y="119686"/>
                      <a:pt x="75306" y="219315"/>
                    </a:cubicBezTo>
                    <a:cubicBezTo>
                      <a:pt x="16586" y="351423"/>
                      <a:pt x="-21359" y="300026"/>
                      <a:pt x="86885" y="403924"/>
                    </a:cubicBezTo>
                    <a:cubicBezTo>
                      <a:pt x="92043" y="409620"/>
                      <a:pt x="99496" y="413827"/>
                      <a:pt x="103069" y="420713"/>
                    </a:cubicBezTo>
                    <a:cubicBezTo>
                      <a:pt x="105216" y="445883"/>
                      <a:pt x="33908" y="582064"/>
                      <a:pt x="31968" y="594848"/>
                    </a:cubicBezTo>
                    <a:cubicBezTo>
                      <a:pt x="36127" y="619471"/>
                      <a:pt x="72775" y="612281"/>
                      <a:pt x="133008" y="647023"/>
                    </a:cubicBezTo>
                    <a:cubicBezTo>
                      <a:pt x="90352" y="785710"/>
                      <a:pt x="26301" y="812907"/>
                      <a:pt x="105154" y="818290"/>
                    </a:cubicBezTo>
                    <a:cubicBezTo>
                      <a:pt x="126904" y="819774"/>
                      <a:pt x="326785" y="810909"/>
                      <a:pt x="329931" y="808320"/>
                    </a:cubicBezTo>
                    <a:cubicBezTo>
                      <a:pt x="525994" y="793144"/>
                      <a:pt x="518103" y="804065"/>
                      <a:pt x="703879" y="807710"/>
                    </a:cubicBezTo>
                    <a:cubicBezTo>
                      <a:pt x="1015674" y="813152"/>
                      <a:pt x="1973661" y="751257"/>
                      <a:pt x="1974017" y="751238"/>
                    </a:cubicBezTo>
                    <a:cubicBezTo>
                      <a:pt x="2500945" y="780350"/>
                      <a:pt x="2418337" y="809665"/>
                      <a:pt x="2335488" y="651537"/>
                    </a:cubicBezTo>
                    <a:cubicBezTo>
                      <a:pt x="2358137" y="626401"/>
                      <a:pt x="2399626" y="599223"/>
                      <a:pt x="2394996" y="561821"/>
                    </a:cubicBezTo>
                    <a:cubicBezTo>
                      <a:pt x="2370926" y="510516"/>
                      <a:pt x="2338202" y="462558"/>
                      <a:pt x="2318944" y="409015"/>
                    </a:cubicBezTo>
                    <a:cubicBezTo>
                      <a:pt x="2331901" y="368462"/>
                      <a:pt x="2390472" y="303143"/>
                      <a:pt x="2389363" y="276479"/>
                    </a:cubicBezTo>
                    <a:cubicBezTo>
                      <a:pt x="2372828" y="226615"/>
                      <a:pt x="2331353" y="180779"/>
                      <a:pt x="2331560" y="154918"/>
                    </a:cubicBezTo>
                    <a:cubicBezTo>
                      <a:pt x="2372314" y="99718"/>
                      <a:pt x="2438584" y="10395"/>
                      <a:pt x="2374706" y="1296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7421" name="Google Shape;7421;p43"/>
          <p:cNvSpPr txBox="1"/>
          <p:nvPr/>
        </p:nvSpPr>
        <p:spPr>
          <a:xfrm>
            <a:off x="319975" y="3984700"/>
            <a:ext cx="6376500" cy="3387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200"/>
              <a:buFont typeface="Arial"/>
              <a:buNone/>
            </a:pPr>
            <a:r>
              <a:rPr b="0" i="0" lang="nl" sz="2200" u="none" cap="none" strike="noStrike">
                <a:solidFill>
                  <a:schemeClr val="dk1"/>
                </a:solidFill>
                <a:latin typeface="Mali Medium"/>
                <a:ea typeface="Mali Medium"/>
                <a:cs typeface="Mali Medium"/>
                <a:sym typeface="Mali Medium"/>
              </a:rPr>
              <a:t>om sociale problemen aan te pakken.</a:t>
            </a:r>
            <a:endParaRPr b="0" i="0" sz="2200" u="none" cap="none" strike="noStrike">
              <a:solidFill>
                <a:schemeClr val="dk1"/>
              </a:solidFill>
              <a:latin typeface="Mali Medium"/>
              <a:ea typeface="Mali Medium"/>
              <a:cs typeface="Mali Medium"/>
              <a:sym typeface="Mali Medium"/>
            </a:endParaRPr>
          </a:p>
        </p:txBody>
      </p:sp>
      <p:sp>
        <p:nvSpPr>
          <p:cNvPr id="7422" name="Google Shape;7422;p43"/>
          <p:cNvSpPr txBox="1"/>
          <p:nvPr/>
        </p:nvSpPr>
        <p:spPr>
          <a:xfrm>
            <a:off x="3047100" y="1816050"/>
            <a:ext cx="762300" cy="492600"/>
          </a:xfrm>
          <a:prstGeom prst="rect">
            <a:avLst/>
          </a:prstGeom>
          <a:noFill/>
          <a:ln>
            <a:noFill/>
          </a:ln>
        </p:spPr>
        <p:txBody>
          <a:bodyPr anchorCtr="0" anchor="t" bIns="0" lIns="0" spcFirstLastPara="1" rIns="0" wrap="square" tIns="0">
            <a:spAutoFit/>
          </a:bodyPr>
          <a:lstStyle/>
          <a:p>
            <a:pPr indent="0" lvl="0" marL="0" marR="0" rtl="0" algn="l">
              <a:lnSpc>
                <a:spcPct val="100000"/>
              </a:lnSpc>
              <a:spcBef>
                <a:spcPts val="0"/>
              </a:spcBef>
              <a:spcAft>
                <a:spcPts val="0"/>
              </a:spcAft>
              <a:buClr>
                <a:srgbClr val="000000"/>
              </a:buClr>
              <a:buSzPts val="3200"/>
              <a:buFont typeface="Arial"/>
              <a:buNone/>
            </a:pPr>
            <a:r>
              <a:rPr b="0" i="0" lang="nl" sz="3200" u="none" cap="none" strike="noStrike">
                <a:solidFill>
                  <a:schemeClr val="dk1"/>
                </a:solidFill>
                <a:latin typeface="Mali Medium"/>
                <a:ea typeface="Mali Medium"/>
                <a:cs typeface="Mali Medium"/>
                <a:sym typeface="Mali Medium"/>
              </a:rPr>
              <a:t>En</a:t>
            </a:r>
            <a:endParaRPr b="0" i="0" sz="1200" u="none" cap="none" strike="noStrike">
              <a:solidFill>
                <a:schemeClr val="dk1"/>
              </a:solidFill>
              <a:latin typeface="Mali Medium"/>
              <a:ea typeface="Mali Medium"/>
              <a:cs typeface="Mali Medium"/>
              <a:sym typeface="Mali Medium"/>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DF5B6"/>
        </a:solidFill>
      </p:bgPr>
    </p:bg>
    <p:spTree>
      <p:nvGrpSpPr>
        <p:cNvPr id="7426" name="Shape 7426"/>
        <p:cNvGrpSpPr/>
        <p:nvPr/>
      </p:nvGrpSpPr>
      <p:grpSpPr>
        <a:xfrm>
          <a:off x="0" y="0"/>
          <a:ext cx="0" cy="0"/>
          <a:chOff x="0" y="0"/>
          <a:chExt cx="0" cy="0"/>
        </a:xfrm>
      </p:grpSpPr>
      <p:grpSp>
        <p:nvGrpSpPr>
          <p:cNvPr id="7427" name="Google Shape;7427;p44"/>
          <p:cNvGrpSpPr/>
          <p:nvPr/>
        </p:nvGrpSpPr>
        <p:grpSpPr>
          <a:xfrm rot="-160211">
            <a:off x="4843262" y="-425125"/>
            <a:ext cx="4042038" cy="4416755"/>
            <a:chOff x="9685972" y="-864111"/>
            <a:chExt cx="8081765" cy="8159124"/>
          </a:xfrm>
        </p:grpSpPr>
        <p:sp>
          <p:nvSpPr>
            <p:cNvPr id="7428" name="Google Shape;7428;p44"/>
            <p:cNvSpPr/>
            <p:nvPr/>
          </p:nvSpPr>
          <p:spPr>
            <a:xfrm>
              <a:off x="9696641" y="-864111"/>
              <a:ext cx="8059978" cy="8159124"/>
            </a:xfrm>
            <a:custGeom>
              <a:rect b="b" l="l" r="r" t="t"/>
              <a:pathLst>
                <a:path extrusionOk="0" h="8159124" w="8059978">
                  <a:moveTo>
                    <a:pt x="2" y="8026026"/>
                  </a:moveTo>
                  <a:cubicBezTo>
                    <a:pt x="-406" y="8100388"/>
                    <a:pt x="60549" y="8160489"/>
                    <a:pt x="134964" y="8159101"/>
                  </a:cubicBezTo>
                  <a:cubicBezTo>
                    <a:pt x="8189908" y="8008761"/>
                    <a:pt x="8052741" y="8149865"/>
                    <a:pt x="8054032" y="7918913"/>
                  </a:cubicBezTo>
                  <a:cubicBezTo>
                    <a:pt x="8055893" y="7582675"/>
                    <a:pt x="8059977" y="134131"/>
                    <a:pt x="8059977" y="135225"/>
                  </a:cubicBezTo>
                  <a:cubicBezTo>
                    <a:pt x="8060385" y="61548"/>
                    <a:pt x="8000491" y="1725"/>
                    <a:pt x="7926763" y="2133"/>
                  </a:cubicBezTo>
                  <a:cubicBezTo>
                    <a:pt x="-123951" y="46470"/>
                    <a:pt x="7221" y="-93720"/>
                    <a:pt x="5931" y="139647"/>
                  </a:cubicBezTo>
                  <a:cubicBezTo>
                    <a:pt x="4069" y="480600"/>
                    <a:pt x="-14" y="8027103"/>
                    <a:pt x="2" y="802602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429" name="Google Shape;7429;p44"/>
            <p:cNvGrpSpPr/>
            <p:nvPr/>
          </p:nvGrpSpPr>
          <p:grpSpPr>
            <a:xfrm>
              <a:off x="9685972" y="-314528"/>
              <a:ext cx="8081765" cy="7148015"/>
              <a:chOff x="9685972" y="-314528"/>
              <a:chExt cx="8081765" cy="7148015"/>
            </a:xfrm>
          </p:grpSpPr>
          <p:sp>
            <p:nvSpPr>
              <p:cNvPr id="7430" name="Google Shape;7430;p44"/>
              <p:cNvSpPr/>
              <p:nvPr/>
            </p:nvSpPr>
            <p:spPr>
              <a:xfrm>
                <a:off x="9690278" y="1585763"/>
                <a:ext cx="8073357" cy="74399"/>
              </a:xfrm>
              <a:custGeom>
                <a:rect b="b" l="l" r="r" t="t"/>
                <a:pathLst>
                  <a:path extrusionOk="0" h="74399" w="8073357">
                    <a:moveTo>
                      <a:pt x="8063776" y="30248"/>
                    </a:moveTo>
                    <a:cubicBezTo>
                      <a:pt x="8063465" y="-18364"/>
                      <a:pt x="8683099" y="-4477"/>
                      <a:pt x="9583" y="44152"/>
                    </a:cubicBezTo>
                    <a:cubicBezTo>
                      <a:pt x="9893" y="92763"/>
                      <a:pt x="-609757" y="78877"/>
                      <a:pt x="8063776" y="3024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1" name="Google Shape;7431;p44"/>
              <p:cNvSpPr/>
              <p:nvPr/>
            </p:nvSpPr>
            <p:spPr>
              <a:xfrm>
                <a:off x="9694415" y="2218565"/>
                <a:ext cx="8073322" cy="87961"/>
              </a:xfrm>
              <a:custGeom>
                <a:rect b="b" l="l" r="r" t="t"/>
                <a:pathLst>
                  <a:path extrusionOk="0" h="87961" w="8073322">
                    <a:moveTo>
                      <a:pt x="8063738" y="29502"/>
                    </a:moveTo>
                    <a:cubicBezTo>
                      <a:pt x="8063428" y="-19127"/>
                      <a:pt x="8683127" y="-6382"/>
                      <a:pt x="9578" y="58466"/>
                    </a:cubicBezTo>
                    <a:cubicBezTo>
                      <a:pt x="9905" y="107078"/>
                      <a:pt x="-609762" y="94350"/>
                      <a:pt x="8063738" y="2950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2" name="Google Shape;7432;p44"/>
              <p:cNvSpPr/>
              <p:nvPr/>
            </p:nvSpPr>
            <p:spPr>
              <a:xfrm>
                <a:off x="9691681" y="2851294"/>
                <a:ext cx="8073606" cy="101762"/>
              </a:xfrm>
              <a:custGeom>
                <a:rect b="b" l="l" r="r" t="t"/>
                <a:pathLst>
                  <a:path extrusionOk="0" h="101762" w="8073606">
                    <a:moveTo>
                      <a:pt x="8063826" y="28876"/>
                    </a:moveTo>
                    <a:cubicBezTo>
                      <a:pt x="8064137" y="-19752"/>
                      <a:pt x="8683640" y="-8183"/>
                      <a:pt x="9781" y="72886"/>
                    </a:cubicBezTo>
                    <a:cubicBezTo>
                      <a:pt x="9470" y="121515"/>
                      <a:pt x="-610033" y="109945"/>
                      <a:pt x="8063826" y="28876"/>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3" name="Google Shape;7433;p44"/>
              <p:cNvSpPr/>
              <p:nvPr/>
            </p:nvSpPr>
            <p:spPr>
              <a:xfrm>
                <a:off x="9690543" y="-314528"/>
                <a:ext cx="8073356" cy="37292"/>
              </a:xfrm>
              <a:custGeom>
                <a:rect b="b" l="l" r="r" t="t"/>
                <a:pathLst>
                  <a:path extrusionOk="0" h="37292" w="8073356">
                    <a:moveTo>
                      <a:pt x="9595" y="34279"/>
                    </a:moveTo>
                    <a:cubicBezTo>
                      <a:pt x="8683193" y="34279"/>
                      <a:pt x="8063494" y="51642"/>
                      <a:pt x="8063756" y="3013"/>
                    </a:cubicBezTo>
                    <a:cubicBezTo>
                      <a:pt x="-609826" y="3013"/>
                      <a:pt x="9873" y="-14349"/>
                      <a:pt x="9595" y="34279"/>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4" name="Google Shape;7434;p44"/>
              <p:cNvSpPr/>
              <p:nvPr/>
            </p:nvSpPr>
            <p:spPr>
              <a:xfrm>
                <a:off x="9686146" y="952761"/>
                <a:ext cx="8073406" cy="61217"/>
              </a:xfrm>
              <a:custGeom>
                <a:rect b="b" l="l" r="r" t="t"/>
                <a:pathLst>
                  <a:path extrusionOk="0" h="61217" w="8073406">
                    <a:moveTo>
                      <a:pt x="8063825" y="31180"/>
                    </a:moveTo>
                    <a:cubicBezTo>
                      <a:pt x="8063514" y="-17432"/>
                      <a:pt x="8683164" y="-2387"/>
                      <a:pt x="9583" y="30038"/>
                    </a:cubicBezTo>
                    <a:cubicBezTo>
                      <a:pt x="9893" y="78650"/>
                      <a:pt x="-609757" y="63604"/>
                      <a:pt x="8063825" y="311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5" name="Google Shape;7435;p44"/>
              <p:cNvSpPr/>
              <p:nvPr/>
            </p:nvSpPr>
            <p:spPr>
              <a:xfrm>
                <a:off x="9687006" y="319423"/>
                <a:ext cx="8073413" cy="48630"/>
              </a:xfrm>
              <a:custGeom>
                <a:rect b="b" l="l" r="r" t="t"/>
                <a:pathLst>
                  <a:path extrusionOk="0" h="48630" w="8073413">
                    <a:moveTo>
                      <a:pt x="8063651" y="32414"/>
                    </a:moveTo>
                    <a:cubicBezTo>
                      <a:pt x="8063912" y="-16198"/>
                      <a:pt x="8683366" y="-10"/>
                      <a:pt x="9768" y="16210"/>
                    </a:cubicBezTo>
                    <a:cubicBezTo>
                      <a:pt x="9491" y="64838"/>
                      <a:pt x="-609964" y="48635"/>
                      <a:pt x="8063651" y="3241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6" name="Google Shape;7436;p44"/>
              <p:cNvSpPr/>
              <p:nvPr/>
            </p:nvSpPr>
            <p:spPr>
              <a:xfrm>
                <a:off x="9690116" y="4749007"/>
                <a:ext cx="8073143" cy="144049"/>
              </a:xfrm>
              <a:custGeom>
                <a:rect b="b" l="l" r="r" t="t"/>
                <a:pathLst>
                  <a:path extrusionOk="0" h="144049" w="8073143">
                    <a:moveTo>
                      <a:pt x="8063562" y="27441"/>
                    </a:moveTo>
                    <a:cubicBezTo>
                      <a:pt x="8063252" y="-21188"/>
                      <a:pt x="8682869" y="-13094"/>
                      <a:pt x="9582" y="116620"/>
                    </a:cubicBezTo>
                    <a:cubicBezTo>
                      <a:pt x="9892" y="165232"/>
                      <a:pt x="-609725" y="157138"/>
                      <a:pt x="8063562" y="27441"/>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7" name="Google Shape;7437;p44"/>
              <p:cNvSpPr/>
              <p:nvPr/>
            </p:nvSpPr>
            <p:spPr>
              <a:xfrm>
                <a:off x="9692335" y="6013851"/>
                <a:ext cx="8073740" cy="172734"/>
              </a:xfrm>
              <a:custGeom>
                <a:rect b="b" l="l" r="r" t="t"/>
                <a:pathLst>
                  <a:path extrusionOk="0" h="172734" w="8073740">
                    <a:moveTo>
                      <a:pt x="8063973" y="26723"/>
                    </a:moveTo>
                    <a:cubicBezTo>
                      <a:pt x="8064250" y="-21906"/>
                      <a:pt x="8683721" y="-16113"/>
                      <a:pt x="9764" y="146009"/>
                    </a:cubicBezTo>
                    <a:cubicBezTo>
                      <a:pt x="9502" y="194637"/>
                      <a:pt x="-609985" y="188860"/>
                      <a:pt x="8063973" y="2672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8" name="Google Shape;7438;p44"/>
              <p:cNvSpPr/>
              <p:nvPr/>
            </p:nvSpPr>
            <p:spPr>
              <a:xfrm>
                <a:off x="9687540" y="3483956"/>
                <a:ext cx="8073644" cy="115739"/>
              </a:xfrm>
              <a:custGeom>
                <a:rect b="b" l="l" r="r" t="t"/>
                <a:pathLst>
                  <a:path extrusionOk="0" h="115739" w="8073644">
                    <a:moveTo>
                      <a:pt x="8063867" y="28334"/>
                    </a:moveTo>
                    <a:cubicBezTo>
                      <a:pt x="8064178" y="-20295"/>
                      <a:pt x="8683598" y="-9884"/>
                      <a:pt x="9772" y="87406"/>
                    </a:cubicBezTo>
                    <a:cubicBezTo>
                      <a:pt x="9478" y="136034"/>
                      <a:pt x="-609959" y="125623"/>
                      <a:pt x="8063867" y="2833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39" name="Google Shape;7439;p44"/>
              <p:cNvSpPr/>
              <p:nvPr/>
            </p:nvSpPr>
            <p:spPr>
              <a:xfrm>
                <a:off x="9688805" y="6646308"/>
                <a:ext cx="8073761" cy="187179"/>
              </a:xfrm>
              <a:custGeom>
                <a:rect b="b" l="l" r="r" t="t"/>
                <a:pathLst>
                  <a:path extrusionOk="0" h="187179" w="8073761">
                    <a:moveTo>
                      <a:pt x="8063991" y="26417"/>
                    </a:moveTo>
                    <a:cubicBezTo>
                      <a:pt x="8064269" y="-22211"/>
                      <a:pt x="8683787" y="-17593"/>
                      <a:pt x="9766" y="160766"/>
                    </a:cubicBezTo>
                    <a:cubicBezTo>
                      <a:pt x="9504" y="209394"/>
                      <a:pt x="-610031" y="204760"/>
                      <a:pt x="8063991" y="2641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0" name="Google Shape;7440;p44"/>
              <p:cNvSpPr/>
              <p:nvPr/>
            </p:nvSpPr>
            <p:spPr>
              <a:xfrm>
                <a:off x="9694261" y="5381408"/>
                <a:ext cx="8073101" cy="158340"/>
              </a:xfrm>
              <a:custGeom>
                <a:rect b="b" l="l" r="r" t="t"/>
                <a:pathLst>
                  <a:path extrusionOk="0" h="158340" w="8073101">
                    <a:moveTo>
                      <a:pt x="8063517" y="27062"/>
                    </a:moveTo>
                    <a:cubicBezTo>
                      <a:pt x="8063206" y="-21566"/>
                      <a:pt x="8682905" y="-14615"/>
                      <a:pt x="9585" y="131287"/>
                    </a:cubicBezTo>
                    <a:cubicBezTo>
                      <a:pt x="9896" y="179898"/>
                      <a:pt x="-609803" y="172963"/>
                      <a:pt x="8063517" y="27062"/>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1" name="Google Shape;7441;p44"/>
              <p:cNvSpPr/>
              <p:nvPr/>
            </p:nvSpPr>
            <p:spPr>
              <a:xfrm>
                <a:off x="9685972" y="4116553"/>
                <a:ext cx="8073188" cy="129834"/>
              </a:xfrm>
              <a:custGeom>
                <a:rect b="b" l="l" r="r" t="t"/>
                <a:pathLst>
                  <a:path extrusionOk="0" h="129834" w="8073188">
                    <a:moveTo>
                      <a:pt x="8063606" y="27857"/>
                    </a:moveTo>
                    <a:cubicBezTo>
                      <a:pt x="8063296" y="-20772"/>
                      <a:pt x="8682930" y="-11503"/>
                      <a:pt x="9577" y="101974"/>
                    </a:cubicBezTo>
                    <a:cubicBezTo>
                      <a:pt x="9904" y="150602"/>
                      <a:pt x="-609730" y="141350"/>
                      <a:pt x="8063606" y="27857"/>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7442" name="Google Shape;7442;p44"/>
          <p:cNvSpPr/>
          <p:nvPr/>
        </p:nvSpPr>
        <p:spPr>
          <a:xfrm rot="121324">
            <a:off x="5081253" y="-222856"/>
            <a:ext cx="3707008" cy="4951945"/>
          </a:xfrm>
          <a:prstGeom prst="rect">
            <a:avLst/>
          </a:prstGeom>
          <a:solidFill>
            <a:schemeClr val="lt1"/>
          </a:solidFill>
          <a:ln>
            <a:noFill/>
          </a:ln>
        </p:spPr>
        <p:txBody>
          <a:bodyPr anchorCtr="0" anchor="ctr" bIns="45725" lIns="45725" spcFirstLastPara="1" rIns="45725" wrap="square" tIns="457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44"/>
          <p:cNvSpPr txBox="1"/>
          <p:nvPr/>
        </p:nvSpPr>
        <p:spPr>
          <a:xfrm>
            <a:off x="5322750" y="291950"/>
            <a:ext cx="3361200" cy="33432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0"/>
              </a:spcBef>
              <a:spcAft>
                <a:spcPts val="0"/>
              </a:spcAft>
              <a:buClr>
                <a:srgbClr val="000000"/>
              </a:buClr>
              <a:buSzPts val="2400"/>
              <a:buFont typeface="Arial"/>
              <a:buNone/>
            </a:pPr>
            <a:r>
              <a:rPr b="0" i="0" lang="nl" sz="2400" u="none" cap="none" strike="noStrike">
                <a:solidFill>
                  <a:srgbClr val="000000"/>
                </a:solidFill>
                <a:latin typeface="Mali SemiBold"/>
                <a:ea typeface="Mali SemiBold"/>
                <a:cs typeface="Mali SemiBold"/>
                <a:sym typeface="Mali SemiBold"/>
              </a:rPr>
              <a:t>Sociale ondernemingen zijn organisaties die zich inzetten om een positief verschil te maken door een combinatie van bedrijfsmodel en sociale voordelen.</a:t>
            </a:r>
            <a:endParaRPr b="0" i="0" sz="1700" u="none" cap="none" strike="noStrike">
              <a:solidFill>
                <a:schemeClr val="dk1"/>
              </a:solidFill>
              <a:latin typeface="Mali Light"/>
              <a:ea typeface="Mali Light"/>
              <a:cs typeface="Mali Light"/>
              <a:sym typeface="Mali Light"/>
            </a:endParaRPr>
          </a:p>
        </p:txBody>
      </p:sp>
      <p:grpSp>
        <p:nvGrpSpPr>
          <p:cNvPr id="7444" name="Google Shape;7444;p44"/>
          <p:cNvGrpSpPr/>
          <p:nvPr/>
        </p:nvGrpSpPr>
        <p:grpSpPr>
          <a:xfrm>
            <a:off x="4571971" y="4291452"/>
            <a:ext cx="1353435" cy="455217"/>
            <a:chOff x="4571996" y="3581102"/>
            <a:chExt cx="1353435" cy="455217"/>
          </a:xfrm>
        </p:grpSpPr>
        <p:sp>
          <p:nvSpPr>
            <p:cNvPr id="7445" name="Google Shape;7445;p44"/>
            <p:cNvSpPr/>
            <p:nvPr/>
          </p:nvSpPr>
          <p:spPr>
            <a:xfrm>
              <a:off x="4572002" y="3581107"/>
              <a:ext cx="1353429" cy="455207"/>
            </a:xfrm>
            <a:custGeom>
              <a:rect b="b" l="l" r="r" t="t"/>
              <a:pathLst>
                <a:path extrusionOk="0" h="910413" w="2706858">
                  <a:moveTo>
                    <a:pt x="2596908" y="746802"/>
                  </a:moveTo>
                  <a:cubicBezTo>
                    <a:pt x="2713774" y="679626"/>
                    <a:pt x="2702535" y="688861"/>
                    <a:pt x="2668840" y="639402"/>
                  </a:cubicBezTo>
                  <a:cubicBezTo>
                    <a:pt x="2640624" y="600386"/>
                    <a:pt x="2606918" y="566281"/>
                    <a:pt x="2572947" y="532392"/>
                  </a:cubicBezTo>
                  <a:cubicBezTo>
                    <a:pt x="2709730" y="433051"/>
                    <a:pt x="2693960" y="469856"/>
                    <a:pt x="2580359" y="309003"/>
                  </a:cubicBezTo>
                  <a:cubicBezTo>
                    <a:pt x="2645123" y="270865"/>
                    <a:pt x="2694144" y="253636"/>
                    <a:pt x="2667227" y="223932"/>
                  </a:cubicBezTo>
                  <a:cubicBezTo>
                    <a:pt x="2594082" y="118635"/>
                    <a:pt x="2619835" y="150269"/>
                    <a:pt x="2632049" y="108722"/>
                  </a:cubicBezTo>
                  <a:cubicBezTo>
                    <a:pt x="2638026" y="95910"/>
                    <a:pt x="2644917" y="84535"/>
                    <a:pt x="2652025" y="72135"/>
                  </a:cubicBezTo>
                  <a:cubicBezTo>
                    <a:pt x="2666188" y="51253"/>
                    <a:pt x="2681357" y="780"/>
                    <a:pt x="2642454" y="0"/>
                  </a:cubicBezTo>
                  <a:cubicBezTo>
                    <a:pt x="2255438" y="21321"/>
                    <a:pt x="314095" y="68823"/>
                    <a:pt x="313732" y="68812"/>
                  </a:cubicBezTo>
                  <a:cubicBezTo>
                    <a:pt x="246553" y="72579"/>
                    <a:pt x="108547" y="42517"/>
                    <a:pt x="58356" y="86762"/>
                  </a:cubicBezTo>
                  <a:cubicBezTo>
                    <a:pt x="42267" y="101108"/>
                    <a:pt x="53825" y="118087"/>
                    <a:pt x="72963" y="164029"/>
                  </a:cubicBezTo>
                  <a:cubicBezTo>
                    <a:pt x="85972" y="203586"/>
                    <a:pt x="68475" y="194389"/>
                    <a:pt x="26935" y="211705"/>
                  </a:cubicBezTo>
                  <a:cubicBezTo>
                    <a:pt x="-33796" y="232251"/>
                    <a:pt x="55660" y="276626"/>
                    <a:pt x="94682" y="339195"/>
                  </a:cubicBezTo>
                  <a:cubicBezTo>
                    <a:pt x="-8530" y="471238"/>
                    <a:pt x="-39302" y="415432"/>
                    <a:pt x="115536" y="575348"/>
                  </a:cubicBezTo>
                  <a:cubicBezTo>
                    <a:pt x="-21599" y="736369"/>
                    <a:pt x="-52132" y="664213"/>
                    <a:pt x="109077" y="775141"/>
                  </a:cubicBezTo>
                  <a:cubicBezTo>
                    <a:pt x="55460" y="848408"/>
                    <a:pt x="19318" y="892550"/>
                    <a:pt x="34715" y="910413"/>
                  </a:cubicBezTo>
                  <a:cubicBezTo>
                    <a:pt x="318464" y="817018"/>
                    <a:pt x="1989311" y="879121"/>
                    <a:pt x="2651370" y="880454"/>
                  </a:cubicBezTo>
                  <a:cubicBezTo>
                    <a:pt x="2760982" y="853795"/>
                    <a:pt x="2689710" y="811284"/>
                    <a:pt x="2596908" y="746802"/>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446" name="Google Shape;7446;p44"/>
            <p:cNvGrpSpPr/>
            <p:nvPr/>
          </p:nvGrpSpPr>
          <p:grpSpPr>
            <a:xfrm>
              <a:off x="4571996" y="3581102"/>
              <a:ext cx="1353434" cy="455217"/>
              <a:chOff x="9143992" y="7009804"/>
              <a:chExt cx="2706868" cy="910434"/>
            </a:xfrm>
          </p:grpSpPr>
          <p:sp>
            <p:nvSpPr>
              <p:cNvPr id="7447" name="Google Shape;7447;p44"/>
              <p:cNvSpPr/>
              <p:nvPr/>
            </p:nvSpPr>
            <p:spPr>
              <a:xfrm>
                <a:off x="9468512" y="7073115"/>
                <a:ext cx="261500" cy="806200"/>
              </a:xfrm>
              <a:custGeom>
                <a:rect b="b" l="l" r="r" t="t"/>
                <a:pathLst>
                  <a:path extrusionOk="0" h="806200" w="261500">
                    <a:moveTo>
                      <a:pt x="260386" y="730570"/>
                    </a:moveTo>
                    <a:cubicBezTo>
                      <a:pt x="253570" y="724348"/>
                      <a:pt x="241903" y="708561"/>
                      <a:pt x="190868" y="664061"/>
                    </a:cubicBezTo>
                    <a:cubicBezTo>
                      <a:pt x="183256" y="657427"/>
                      <a:pt x="162933" y="646621"/>
                      <a:pt x="169917" y="629419"/>
                    </a:cubicBezTo>
                    <a:cubicBezTo>
                      <a:pt x="183625" y="595650"/>
                      <a:pt x="192698" y="597362"/>
                      <a:pt x="241286" y="526810"/>
                    </a:cubicBezTo>
                    <a:cubicBezTo>
                      <a:pt x="243370" y="523797"/>
                      <a:pt x="242553" y="527011"/>
                      <a:pt x="253212" y="517190"/>
                    </a:cubicBezTo>
                    <a:cubicBezTo>
                      <a:pt x="186212" y="460789"/>
                      <a:pt x="204300" y="459065"/>
                      <a:pt x="176208" y="445484"/>
                    </a:cubicBezTo>
                    <a:cubicBezTo>
                      <a:pt x="171666" y="443289"/>
                      <a:pt x="160519" y="427279"/>
                      <a:pt x="159588" y="415822"/>
                    </a:cubicBezTo>
                    <a:cubicBezTo>
                      <a:pt x="158402" y="401266"/>
                      <a:pt x="163832" y="401032"/>
                      <a:pt x="167724" y="395439"/>
                    </a:cubicBezTo>
                    <a:cubicBezTo>
                      <a:pt x="171162" y="379690"/>
                      <a:pt x="191572" y="360944"/>
                      <a:pt x="196071" y="348224"/>
                    </a:cubicBezTo>
                    <a:cubicBezTo>
                      <a:pt x="198599" y="341070"/>
                      <a:pt x="206124" y="341851"/>
                      <a:pt x="227470" y="316319"/>
                    </a:cubicBezTo>
                    <a:cubicBezTo>
                      <a:pt x="233582" y="309008"/>
                      <a:pt x="239315" y="301274"/>
                      <a:pt x="245817" y="294229"/>
                    </a:cubicBezTo>
                    <a:cubicBezTo>
                      <a:pt x="218440" y="268816"/>
                      <a:pt x="240636" y="297540"/>
                      <a:pt x="217493" y="266258"/>
                    </a:cubicBezTo>
                    <a:cubicBezTo>
                      <a:pt x="213443" y="260790"/>
                      <a:pt x="207012" y="257148"/>
                      <a:pt x="202475" y="251967"/>
                    </a:cubicBezTo>
                    <a:cubicBezTo>
                      <a:pt x="198171" y="247057"/>
                      <a:pt x="185590" y="219596"/>
                      <a:pt x="180522" y="216203"/>
                    </a:cubicBezTo>
                    <a:cubicBezTo>
                      <a:pt x="167822" y="207705"/>
                      <a:pt x="165732" y="197522"/>
                      <a:pt x="155619" y="186840"/>
                    </a:cubicBezTo>
                    <a:cubicBezTo>
                      <a:pt x="151305" y="182287"/>
                      <a:pt x="148186" y="176022"/>
                      <a:pt x="151240" y="168804"/>
                    </a:cubicBezTo>
                    <a:cubicBezTo>
                      <a:pt x="151743" y="167611"/>
                      <a:pt x="150195" y="153358"/>
                      <a:pt x="161076" y="148648"/>
                    </a:cubicBezTo>
                    <a:cubicBezTo>
                      <a:pt x="165786" y="146610"/>
                      <a:pt x="169533" y="141359"/>
                      <a:pt x="175038" y="133836"/>
                    </a:cubicBezTo>
                    <a:cubicBezTo>
                      <a:pt x="180441" y="126466"/>
                      <a:pt x="200212" y="118640"/>
                      <a:pt x="205648" y="111296"/>
                    </a:cubicBezTo>
                    <a:cubicBezTo>
                      <a:pt x="261961" y="35184"/>
                      <a:pt x="287714" y="77131"/>
                      <a:pt x="224926" y="18399"/>
                    </a:cubicBezTo>
                    <a:cubicBezTo>
                      <a:pt x="216827" y="10828"/>
                      <a:pt x="216789" y="7235"/>
                      <a:pt x="210136" y="0"/>
                    </a:cubicBezTo>
                    <a:cubicBezTo>
                      <a:pt x="131263" y="1989"/>
                      <a:pt x="69899" y="3517"/>
                      <a:pt x="32084" y="4449"/>
                    </a:cubicBezTo>
                    <a:cubicBezTo>
                      <a:pt x="55330" y="24610"/>
                      <a:pt x="88273" y="44663"/>
                      <a:pt x="89399" y="54093"/>
                    </a:cubicBezTo>
                    <a:cubicBezTo>
                      <a:pt x="80677" y="75403"/>
                      <a:pt x="46484" y="94550"/>
                      <a:pt x="20536" y="131246"/>
                    </a:cubicBezTo>
                    <a:cubicBezTo>
                      <a:pt x="41482" y="174592"/>
                      <a:pt x="58346" y="162560"/>
                      <a:pt x="69904" y="178147"/>
                    </a:cubicBezTo>
                    <a:cubicBezTo>
                      <a:pt x="101103" y="220230"/>
                      <a:pt x="119580" y="218160"/>
                      <a:pt x="75935" y="267597"/>
                    </a:cubicBezTo>
                    <a:cubicBezTo>
                      <a:pt x="-9071" y="363881"/>
                      <a:pt x="-2239" y="337417"/>
                      <a:pt x="24791" y="368613"/>
                    </a:cubicBezTo>
                    <a:cubicBezTo>
                      <a:pt x="26010" y="370016"/>
                      <a:pt x="27038" y="371761"/>
                      <a:pt x="28559" y="372683"/>
                    </a:cubicBezTo>
                    <a:cubicBezTo>
                      <a:pt x="47248" y="384037"/>
                      <a:pt x="68643" y="414294"/>
                      <a:pt x="74663" y="416749"/>
                    </a:cubicBezTo>
                    <a:cubicBezTo>
                      <a:pt x="76969" y="417692"/>
                      <a:pt x="79724" y="419730"/>
                      <a:pt x="80488" y="421903"/>
                    </a:cubicBezTo>
                    <a:cubicBezTo>
                      <a:pt x="84072" y="432065"/>
                      <a:pt x="103420" y="440314"/>
                      <a:pt x="106923" y="447532"/>
                    </a:cubicBezTo>
                    <a:cubicBezTo>
                      <a:pt x="121437" y="477465"/>
                      <a:pt x="110734" y="479367"/>
                      <a:pt x="102879" y="485600"/>
                    </a:cubicBezTo>
                    <a:cubicBezTo>
                      <a:pt x="102652" y="486353"/>
                      <a:pt x="84835" y="513857"/>
                      <a:pt x="73677" y="522025"/>
                    </a:cubicBezTo>
                    <a:cubicBezTo>
                      <a:pt x="49743" y="539546"/>
                      <a:pt x="3055" y="600359"/>
                      <a:pt x="2752" y="600717"/>
                    </a:cubicBezTo>
                    <a:cubicBezTo>
                      <a:pt x="-3652" y="608364"/>
                      <a:pt x="-2223" y="606716"/>
                      <a:pt x="44373" y="654799"/>
                    </a:cubicBezTo>
                    <a:cubicBezTo>
                      <a:pt x="46755" y="657248"/>
                      <a:pt x="45586" y="664299"/>
                      <a:pt x="89128" y="702795"/>
                    </a:cubicBezTo>
                    <a:cubicBezTo>
                      <a:pt x="90519" y="704025"/>
                      <a:pt x="91981" y="705466"/>
                      <a:pt x="93665" y="706025"/>
                    </a:cubicBezTo>
                    <a:cubicBezTo>
                      <a:pt x="136330" y="720186"/>
                      <a:pt x="117842" y="774246"/>
                      <a:pt x="71631" y="795968"/>
                    </a:cubicBezTo>
                    <a:cubicBezTo>
                      <a:pt x="66937" y="798174"/>
                      <a:pt x="68751" y="801545"/>
                      <a:pt x="63370" y="806200"/>
                    </a:cubicBezTo>
                    <a:cubicBezTo>
                      <a:pt x="104200" y="804271"/>
                      <a:pt x="147466" y="802650"/>
                      <a:pt x="192822" y="801301"/>
                    </a:cubicBezTo>
                    <a:cubicBezTo>
                      <a:pt x="203455" y="783720"/>
                      <a:pt x="260716" y="730873"/>
                      <a:pt x="260386" y="730570"/>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8" name="Google Shape;7448;p44"/>
              <p:cNvSpPr/>
              <p:nvPr/>
            </p:nvSpPr>
            <p:spPr>
              <a:xfrm>
                <a:off x="10682779" y="7042516"/>
                <a:ext cx="227575" cy="833406"/>
              </a:xfrm>
              <a:custGeom>
                <a:rect b="b" l="l" r="r" t="t"/>
                <a:pathLst>
                  <a:path extrusionOk="0" h="833406" w="227575">
                    <a:moveTo>
                      <a:pt x="168859" y="818297"/>
                    </a:moveTo>
                    <a:cubicBezTo>
                      <a:pt x="206338" y="778007"/>
                      <a:pt x="191336" y="790760"/>
                      <a:pt x="226309" y="762031"/>
                    </a:cubicBezTo>
                    <a:cubicBezTo>
                      <a:pt x="216775" y="753668"/>
                      <a:pt x="212249" y="745262"/>
                      <a:pt x="178083" y="714273"/>
                    </a:cubicBezTo>
                    <a:cubicBezTo>
                      <a:pt x="140253" y="679967"/>
                      <a:pt x="128304" y="676054"/>
                      <a:pt x="134806" y="660023"/>
                    </a:cubicBezTo>
                    <a:cubicBezTo>
                      <a:pt x="147106" y="629701"/>
                      <a:pt x="160381" y="621956"/>
                      <a:pt x="189230" y="581824"/>
                    </a:cubicBezTo>
                    <a:cubicBezTo>
                      <a:pt x="220365" y="538457"/>
                      <a:pt x="196658" y="567544"/>
                      <a:pt x="218102" y="547789"/>
                    </a:cubicBezTo>
                    <a:cubicBezTo>
                      <a:pt x="210766" y="541616"/>
                      <a:pt x="173861" y="508785"/>
                      <a:pt x="168994" y="500926"/>
                    </a:cubicBezTo>
                    <a:cubicBezTo>
                      <a:pt x="156515" y="480798"/>
                      <a:pt x="139505" y="476175"/>
                      <a:pt x="138347" y="474489"/>
                    </a:cubicBezTo>
                    <a:cubicBezTo>
                      <a:pt x="128737" y="460501"/>
                      <a:pt x="116660" y="439978"/>
                      <a:pt x="129788" y="429312"/>
                    </a:cubicBezTo>
                    <a:cubicBezTo>
                      <a:pt x="135039" y="425047"/>
                      <a:pt x="132094" y="418679"/>
                      <a:pt x="139625" y="412820"/>
                    </a:cubicBezTo>
                    <a:cubicBezTo>
                      <a:pt x="144037" y="399851"/>
                      <a:pt x="156331" y="391884"/>
                      <a:pt x="160954" y="378823"/>
                    </a:cubicBezTo>
                    <a:cubicBezTo>
                      <a:pt x="162384" y="374775"/>
                      <a:pt x="167132" y="371615"/>
                      <a:pt x="170878" y="368732"/>
                    </a:cubicBezTo>
                    <a:cubicBezTo>
                      <a:pt x="186534" y="356689"/>
                      <a:pt x="198807" y="337721"/>
                      <a:pt x="210696" y="324828"/>
                    </a:cubicBezTo>
                    <a:cubicBezTo>
                      <a:pt x="183329" y="299426"/>
                      <a:pt x="205520" y="328139"/>
                      <a:pt x="182371" y="296857"/>
                    </a:cubicBezTo>
                    <a:cubicBezTo>
                      <a:pt x="178322" y="291389"/>
                      <a:pt x="171890" y="287747"/>
                      <a:pt x="167353" y="282566"/>
                    </a:cubicBezTo>
                    <a:cubicBezTo>
                      <a:pt x="163050" y="277656"/>
                      <a:pt x="150474" y="250195"/>
                      <a:pt x="145401" y="246802"/>
                    </a:cubicBezTo>
                    <a:cubicBezTo>
                      <a:pt x="132700" y="238304"/>
                      <a:pt x="130611" y="228121"/>
                      <a:pt x="120498" y="217439"/>
                    </a:cubicBezTo>
                    <a:cubicBezTo>
                      <a:pt x="116183" y="212886"/>
                      <a:pt x="113065" y="206621"/>
                      <a:pt x="116118" y="199403"/>
                    </a:cubicBezTo>
                    <a:cubicBezTo>
                      <a:pt x="116908" y="197533"/>
                      <a:pt x="116058" y="195024"/>
                      <a:pt x="116578" y="192969"/>
                    </a:cubicBezTo>
                    <a:cubicBezTo>
                      <a:pt x="120021" y="179491"/>
                      <a:pt x="123464" y="181919"/>
                      <a:pt x="131071" y="175817"/>
                    </a:cubicBezTo>
                    <a:cubicBezTo>
                      <a:pt x="151551" y="148995"/>
                      <a:pt x="163131" y="151878"/>
                      <a:pt x="170515" y="141901"/>
                    </a:cubicBezTo>
                    <a:cubicBezTo>
                      <a:pt x="197275" y="105731"/>
                      <a:pt x="200188" y="114667"/>
                      <a:pt x="227576" y="83722"/>
                    </a:cubicBezTo>
                    <a:cubicBezTo>
                      <a:pt x="225107" y="81548"/>
                      <a:pt x="186892" y="47736"/>
                      <a:pt x="182025" y="39883"/>
                    </a:cubicBezTo>
                    <a:cubicBezTo>
                      <a:pt x="165145" y="12649"/>
                      <a:pt x="156158" y="25223"/>
                      <a:pt x="142429" y="0"/>
                    </a:cubicBezTo>
                    <a:cubicBezTo>
                      <a:pt x="95968" y="1328"/>
                      <a:pt x="49167" y="2650"/>
                      <a:pt x="2300" y="3962"/>
                    </a:cubicBezTo>
                    <a:cubicBezTo>
                      <a:pt x="10810" y="12703"/>
                      <a:pt x="26624" y="27905"/>
                      <a:pt x="55560" y="54575"/>
                    </a:cubicBezTo>
                    <a:cubicBezTo>
                      <a:pt x="92877" y="89011"/>
                      <a:pt x="115355" y="68059"/>
                      <a:pt x="29650" y="147418"/>
                    </a:cubicBezTo>
                    <a:cubicBezTo>
                      <a:pt x="27636" y="163037"/>
                      <a:pt x="8488" y="152919"/>
                      <a:pt x="37213" y="187339"/>
                    </a:cubicBezTo>
                    <a:cubicBezTo>
                      <a:pt x="43038" y="194314"/>
                      <a:pt x="64666" y="201451"/>
                      <a:pt x="70080" y="208757"/>
                    </a:cubicBezTo>
                    <a:cubicBezTo>
                      <a:pt x="107889" y="259750"/>
                      <a:pt x="123881" y="247051"/>
                      <a:pt x="51159" y="325662"/>
                    </a:cubicBezTo>
                    <a:cubicBezTo>
                      <a:pt x="11861" y="368152"/>
                      <a:pt x="12960" y="366385"/>
                      <a:pt x="5916" y="380514"/>
                    </a:cubicBezTo>
                    <a:cubicBezTo>
                      <a:pt x="28421" y="400881"/>
                      <a:pt x="26332" y="401829"/>
                      <a:pt x="28730" y="403292"/>
                    </a:cubicBezTo>
                    <a:cubicBezTo>
                      <a:pt x="47418" y="414646"/>
                      <a:pt x="68813" y="444904"/>
                      <a:pt x="74833" y="447359"/>
                    </a:cubicBezTo>
                    <a:cubicBezTo>
                      <a:pt x="77145" y="448302"/>
                      <a:pt x="79895" y="450340"/>
                      <a:pt x="80664" y="452513"/>
                    </a:cubicBezTo>
                    <a:cubicBezTo>
                      <a:pt x="86337" y="468560"/>
                      <a:pt x="118294" y="469330"/>
                      <a:pt x="113714" y="508194"/>
                    </a:cubicBezTo>
                    <a:cubicBezTo>
                      <a:pt x="92157" y="524339"/>
                      <a:pt x="90657" y="540326"/>
                      <a:pt x="73853" y="552629"/>
                    </a:cubicBezTo>
                    <a:cubicBezTo>
                      <a:pt x="58976" y="563517"/>
                      <a:pt x="13528" y="614011"/>
                      <a:pt x="7573" y="626449"/>
                    </a:cubicBezTo>
                    <a:cubicBezTo>
                      <a:pt x="595" y="641017"/>
                      <a:pt x="-16388" y="622509"/>
                      <a:pt x="44554" y="685403"/>
                    </a:cubicBezTo>
                    <a:cubicBezTo>
                      <a:pt x="46693" y="687620"/>
                      <a:pt x="47348" y="691256"/>
                      <a:pt x="49437" y="693543"/>
                    </a:cubicBezTo>
                    <a:cubicBezTo>
                      <a:pt x="54028" y="698562"/>
                      <a:pt x="87913" y="734667"/>
                      <a:pt x="93851" y="736640"/>
                    </a:cubicBezTo>
                    <a:cubicBezTo>
                      <a:pt x="100651" y="738900"/>
                      <a:pt x="117785" y="750340"/>
                      <a:pt x="115571" y="756611"/>
                    </a:cubicBezTo>
                    <a:cubicBezTo>
                      <a:pt x="126664" y="785210"/>
                      <a:pt x="106947" y="796808"/>
                      <a:pt x="99969" y="804910"/>
                    </a:cubicBezTo>
                    <a:cubicBezTo>
                      <a:pt x="83452" y="824101"/>
                      <a:pt x="69533" y="826003"/>
                      <a:pt x="68683" y="829071"/>
                    </a:cubicBezTo>
                    <a:cubicBezTo>
                      <a:pt x="68375" y="830176"/>
                      <a:pt x="67985" y="831130"/>
                      <a:pt x="67541" y="831997"/>
                    </a:cubicBezTo>
                    <a:cubicBezTo>
                      <a:pt x="97419" y="832453"/>
                      <a:pt x="127200" y="832924"/>
                      <a:pt x="156862" y="833406"/>
                    </a:cubicBezTo>
                    <a:cubicBezTo>
                      <a:pt x="156429" y="830989"/>
                      <a:pt x="161187" y="826545"/>
                      <a:pt x="168859" y="81829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49" name="Google Shape;7449;p44"/>
              <p:cNvSpPr/>
              <p:nvPr/>
            </p:nvSpPr>
            <p:spPr>
              <a:xfrm>
                <a:off x="11059360" y="7031119"/>
                <a:ext cx="263416" cy="851773"/>
              </a:xfrm>
              <a:custGeom>
                <a:rect b="b" l="l" r="r" t="t"/>
                <a:pathLst>
                  <a:path extrusionOk="0" h="851773" w="263416">
                    <a:moveTo>
                      <a:pt x="234730" y="797019"/>
                    </a:moveTo>
                    <a:cubicBezTo>
                      <a:pt x="235986" y="794824"/>
                      <a:pt x="241275" y="795144"/>
                      <a:pt x="242054" y="794125"/>
                    </a:cubicBezTo>
                    <a:cubicBezTo>
                      <a:pt x="248226" y="786045"/>
                      <a:pt x="256807" y="780343"/>
                      <a:pt x="263330" y="772637"/>
                    </a:cubicBezTo>
                    <a:cubicBezTo>
                      <a:pt x="250662" y="756373"/>
                      <a:pt x="250402" y="763900"/>
                      <a:pt x="249536" y="760947"/>
                    </a:cubicBezTo>
                    <a:cubicBezTo>
                      <a:pt x="245406" y="746964"/>
                      <a:pt x="223106" y="736754"/>
                      <a:pt x="221807" y="732163"/>
                    </a:cubicBezTo>
                    <a:cubicBezTo>
                      <a:pt x="217281" y="716175"/>
                      <a:pt x="192449" y="697158"/>
                      <a:pt x="186493" y="689148"/>
                    </a:cubicBezTo>
                    <a:cubicBezTo>
                      <a:pt x="181626" y="682596"/>
                      <a:pt x="178183" y="674699"/>
                      <a:pt x="170263" y="670835"/>
                    </a:cubicBezTo>
                    <a:cubicBezTo>
                      <a:pt x="148300" y="624129"/>
                      <a:pt x="149155" y="648344"/>
                      <a:pt x="203601" y="571939"/>
                    </a:cubicBezTo>
                    <a:cubicBezTo>
                      <a:pt x="208430" y="565159"/>
                      <a:pt x="215349" y="559897"/>
                      <a:pt x="221055" y="553691"/>
                    </a:cubicBezTo>
                    <a:cubicBezTo>
                      <a:pt x="232981" y="540728"/>
                      <a:pt x="235266" y="529764"/>
                      <a:pt x="249358" y="520724"/>
                    </a:cubicBezTo>
                    <a:cubicBezTo>
                      <a:pt x="254408" y="517478"/>
                      <a:pt x="252286" y="513326"/>
                      <a:pt x="263417" y="504953"/>
                    </a:cubicBezTo>
                    <a:cubicBezTo>
                      <a:pt x="219918" y="461239"/>
                      <a:pt x="134917" y="396475"/>
                      <a:pt x="170112" y="369263"/>
                    </a:cubicBezTo>
                    <a:cubicBezTo>
                      <a:pt x="170458" y="368992"/>
                      <a:pt x="220481" y="304792"/>
                      <a:pt x="222738" y="304326"/>
                    </a:cubicBezTo>
                    <a:cubicBezTo>
                      <a:pt x="232921" y="302217"/>
                      <a:pt x="234075" y="289985"/>
                      <a:pt x="242872" y="286333"/>
                    </a:cubicBezTo>
                    <a:cubicBezTo>
                      <a:pt x="249661" y="283509"/>
                      <a:pt x="247035" y="276220"/>
                      <a:pt x="250002" y="276323"/>
                    </a:cubicBezTo>
                    <a:cubicBezTo>
                      <a:pt x="254631" y="276480"/>
                      <a:pt x="254695" y="272919"/>
                      <a:pt x="255248" y="270220"/>
                    </a:cubicBezTo>
                    <a:cubicBezTo>
                      <a:pt x="242195" y="258389"/>
                      <a:pt x="242926" y="258628"/>
                      <a:pt x="233669" y="248287"/>
                    </a:cubicBezTo>
                    <a:cubicBezTo>
                      <a:pt x="232694" y="247198"/>
                      <a:pt x="191133" y="224230"/>
                      <a:pt x="184945" y="216024"/>
                    </a:cubicBezTo>
                    <a:cubicBezTo>
                      <a:pt x="175157" y="203039"/>
                      <a:pt x="175487" y="186829"/>
                      <a:pt x="186450" y="172110"/>
                    </a:cubicBezTo>
                    <a:cubicBezTo>
                      <a:pt x="192470" y="164024"/>
                      <a:pt x="189747" y="156647"/>
                      <a:pt x="197261" y="155060"/>
                    </a:cubicBezTo>
                    <a:cubicBezTo>
                      <a:pt x="197889" y="154929"/>
                      <a:pt x="195264" y="157916"/>
                      <a:pt x="212003" y="130249"/>
                    </a:cubicBezTo>
                    <a:cubicBezTo>
                      <a:pt x="214834" y="125572"/>
                      <a:pt x="213708" y="133836"/>
                      <a:pt x="234849" y="106912"/>
                    </a:cubicBezTo>
                    <a:cubicBezTo>
                      <a:pt x="242666" y="96956"/>
                      <a:pt x="137386" y="43281"/>
                      <a:pt x="150281" y="0"/>
                    </a:cubicBezTo>
                    <a:cubicBezTo>
                      <a:pt x="111237" y="1214"/>
                      <a:pt x="71176" y="2433"/>
                      <a:pt x="30346" y="3664"/>
                    </a:cubicBezTo>
                    <a:cubicBezTo>
                      <a:pt x="51307" y="21359"/>
                      <a:pt x="44134" y="24502"/>
                      <a:pt x="85701" y="56000"/>
                    </a:cubicBezTo>
                    <a:cubicBezTo>
                      <a:pt x="172965" y="122130"/>
                      <a:pt x="82978" y="144746"/>
                      <a:pt x="72757" y="160544"/>
                    </a:cubicBezTo>
                    <a:cubicBezTo>
                      <a:pt x="63358" y="175063"/>
                      <a:pt x="48492" y="185593"/>
                      <a:pt x="42267" y="202454"/>
                    </a:cubicBezTo>
                    <a:cubicBezTo>
                      <a:pt x="42148" y="202773"/>
                      <a:pt x="41806" y="203050"/>
                      <a:pt x="41590" y="203353"/>
                    </a:cubicBezTo>
                    <a:cubicBezTo>
                      <a:pt x="45217" y="206513"/>
                      <a:pt x="41049" y="222902"/>
                      <a:pt x="47789" y="232213"/>
                    </a:cubicBezTo>
                    <a:cubicBezTo>
                      <a:pt x="48671" y="233437"/>
                      <a:pt x="50138" y="234408"/>
                      <a:pt x="50571" y="235741"/>
                    </a:cubicBezTo>
                    <a:cubicBezTo>
                      <a:pt x="57972" y="258368"/>
                      <a:pt x="82339" y="266367"/>
                      <a:pt x="89236" y="307236"/>
                    </a:cubicBezTo>
                    <a:cubicBezTo>
                      <a:pt x="89658" y="309729"/>
                      <a:pt x="90395" y="314222"/>
                      <a:pt x="89642" y="314531"/>
                    </a:cubicBezTo>
                    <a:cubicBezTo>
                      <a:pt x="80931" y="318097"/>
                      <a:pt x="95456" y="316476"/>
                      <a:pt x="64836" y="342176"/>
                    </a:cubicBezTo>
                    <a:cubicBezTo>
                      <a:pt x="67473" y="355194"/>
                      <a:pt x="51259" y="355833"/>
                      <a:pt x="17607" y="402236"/>
                    </a:cubicBezTo>
                    <a:cubicBezTo>
                      <a:pt x="23860" y="407379"/>
                      <a:pt x="25836" y="406268"/>
                      <a:pt x="26702" y="408213"/>
                    </a:cubicBezTo>
                    <a:cubicBezTo>
                      <a:pt x="30584" y="416955"/>
                      <a:pt x="102803" y="492510"/>
                      <a:pt x="112910" y="503912"/>
                    </a:cubicBezTo>
                    <a:cubicBezTo>
                      <a:pt x="126910" y="519705"/>
                      <a:pt x="120571" y="531617"/>
                      <a:pt x="108303" y="535427"/>
                    </a:cubicBezTo>
                    <a:cubicBezTo>
                      <a:pt x="105504" y="544245"/>
                      <a:pt x="103295" y="542608"/>
                      <a:pt x="94872" y="554829"/>
                    </a:cubicBezTo>
                    <a:cubicBezTo>
                      <a:pt x="80563" y="575597"/>
                      <a:pt x="66877" y="579066"/>
                      <a:pt x="66352" y="582214"/>
                    </a:cubicBezTo>
                    <a:cubicBezTo>
                      <a:pt x="65264" y="588777"/>
                      <a:pt x="17250" y="635695"/>
                      <a:pt x="9649" y="649477"/>
                    </a:cubicBezTo>
                    <a:cubicBezTo>
                      <a:pt x="-1281" y="669285"/>
                      <a:pt x="-8465" y="646073"/>
                      <a:pt x="19756" y="678656"/>
                    </a:cubicBezTo>
                    <a:cubicBezTo>
                      <a:pt x="20974" y="680059"/>
                      <a:pt x="22003" y="681805"/>
                      <a:pt x="23524" y="682731"/>
                    </a:cubicBezTo>
                    <a:cubicBezTo>
                      <a:pt x="42212" y="694085"/>
                      <a:pt x="63607" y="724343"/>
                      <a:pt x="69628" y="726798"/>
                    </a:cubicBezTo>
                    <a:cubicBezTo>
                      <a:pt x="71934" y="727741"/>
                      <a:pt x="74689" y="729779"/>
                      <a:pt x="75458" y="731952"/>
                    </a:cubicBezTo>
                    <a:cubicBezTo>
                      <a:pt x="80195" y="745349"/>
                      <a:pt x="97422" y="744683"/>
                      <a:pt x="105266" y="765402"/>
                    </a:cubicBezTo>
                    <a:cubicBezTo>
                      <a:pt x="123245" y="769607"/>
                      <a:pt x="130375" y="791686"/>
                      <a:pt x="113533" y="803436"/>
                    </a:cubicBezTo>
                    <a:cubicBezTo>
                      <a:pt x="111134" y="805105"/>
                      <a:pt x="89019" y="832160"/>
                      <a:pt x="77564" y="842918"/>
                    </a:cubicBezTo>
                    <a:cubicBezTo>
                      <a:pt x="74803" y="845508"/>
                      <a:pt x="72746" y="847795"/>
                      <a:pt x="71143" y="849839"/>
                    </a:cubicBezTo>
                    <a:cubicBezTo>
                      <a:pt x="107740" y="850494"/>
                      <a:pt x="143833" y="851139"/>
                      <a:pt x="179304" y="851773"/>
                    </a:cubicBezTo>
                    <a:cubicBezTo>
                      <a:pt x="189498" y="841091"/>
                      <a:pt x="234676" y="797111"/>
                      <a:pt x="234730" y="797019"/>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0" name="Google Shape;7450;p44"/>
              <p:cNvSpPr/>
              <p:nvPr/>
            </p:nvSpPr>
            <p:spPr>
              <a:xfrm>
                <a:off x="11654351" y="7009804"/>
                <a:ext cx="164416" cy="515705"/>
              </a:xfrm>
              <a:custGeom>
                <a:rect b="b" l="l" r="r" t="t"/>
                <a:pathLst>
                  <a:path extrusionOk="0" h="515705" w="164416">
                    <a:moveTo>
                      <a:pt x="19587" y="13413"/>
                    </a:moveTo>
                    <a:cubicBezTo>
                      <a:pt x="17508" y="15738"/>
                      <a:pt x="14639" y="17126"/>
                      <a:pt x="13410" y="20513"/>
                    </a:cubicBezTo>
                    <a:cubicBezTo>
                      <a:pt x="9880" y="30263"/>
                      <a:pt x="-1440" y="26214"/>
                      <a:pt x="6902" y="32740"/>
                    </a:cubicBezTo>
                    <a:cubicBezTo>
                      <a:pt x="34171" y="54060"/>
                      <a:pt x="22505" y="54944"/>
                      <a:pt x="66112" y="87992"/>
                    </a:cubicBezTo>
                    <a:cubicBezTo>
                      <a:pt x="151308" y="152556"/>
                      <a:pt x="62566" y="175556"/>
                      <a:pt x="53542" y="189496"/>
                    </a:cubicBezTo>
                    <a:cubicBezTo>
                      <a:pt x="44420" y="203592"/>
                      <a:pt x="29981" y="213813"/>
                      <a:pt x="23939" y="230186"/>
                    </a:cubicBezTo>
                    <a:cubicBezTo>
                      <a:pt x="23826" y="230495"/>
                      <a:pt x="23496" y="230766"/>
                      <a:pt x="23279" y="231058"/>
                    </a:cubicBezTo>
                    <a:cubicBezTo>
                      <a:pt x="26798" y="234126"/>
                      <a:pt x="22754" y="250038"/>
                      <a:pt x="29299" y="259077"/>
                    </a:cubicBezTo>
                    <a:cubicBezTo>
                      <a:pt x="30154" y="260264"/>
                      <a:pt x="31578" y="261207"/>
                      <a:pt x="32006" y="262503"/>
                    </a:cubicBezTo>
                    <a:cubicBezTo>
                      <a:pt x="35498" y="273185"/>
                      <a:pt x="43954" y="280658"/>
                      <a:pt x="49579" y="289947"/>
                    </a:cubicBezTo>
                    <a:cubicBezTo>
                      <a:pt x="57510" y="303057"/>
                      <a:pt x="64412" y="300570"/>
                      <a:pt x="64661" y="318644"/>
                    </a:cubicBezTo>
                    <a:cubicBezTo>
                      <a:pt x="67130" y="319912"/>
                      <a:pt x="67368" y="321950"/>
                      <a:pt x="67774" y="328177"/>
                    </a:cubicBezTo>
                    <a:cubicBezTo>
                      <a:pt x="67861" y="329456"/>
                      <a:pt x="69323" y="330605"/>
                      <a:pt x="69550" y="331917"/>
                    </a:cubicBezTo>
                    <a:cubicBezTo>
                      <a:pt x="69956" y="334334"/>
                      <a:pt x="70676" y="338697"/>
                      <a:pt x="69940" y="338995"/>
                    </a:cubicBezTo>
                    <a:cubicBezTo>
                      <a:pt x="61522" y="342441"/>
                      <a:pt x="75592" y="340886"/>
                      <a:pt x="45854" y="365838"/>
                    </a:cubicBezTo>
                    <a:cubicBezTo>
                      <a:pt x="48420" y="378541"/>
                      <a:pt x="32878" y="378812"/>
                      <a:pt x="0" y="424147"/>
                    </a:cubicBezTo>
                    <a:cubicBezTo>
                      <a:pt x="6074" y="429144"/>
                      <a:pt x="7991" y="428065"/>
                      <a:pt x="8830" y="429951"/>
                    </a:cubicBezTo>
                    <a:cubicBezTo>
                      <a:pt x="11970" y="437008"/>
                      <a:pt x="71905" y="500845"/>
                      <a:pt x="85878" y="515705"/>
                    </a:cubicBezTo>
                    <a:cubicBezTo>
                      <a:pt x="197081" y="436818"/>
                      <a:pt x="176698" y="460063"/>
                      <a:pt x="70016" y="309003"/>
                    </a:cubicBezTo>
                    <a:cubicBezTo>
                      <a:pt x="134780" y="270865"/>
                      <a:pt x="183801" y="253636"/>
                      <a:pt x="156884" y="223932"/>
                    </a:cubicBezTo>
                    <a:cubicBezTo>
                      <a:pt x="83739" y="118635"/>
                      <a:pt x="109492" y="150269"/>
                      <a:pt x="121706" y="108722"/>
                    </a:cubicBezTo>
                    <a:cubicBezTo>
                      <a:pt x="127682" y="95910"/>
                      <a:pt x="134574" y="84535"/>
                      <a:pt x="141682" y="72135"/>
                    </a:cubicBezTo>
                    <a:cubicBezTo>
                      <a:pt x="155845" y="51253"/>
                      <a:pt x="171014" y="780"/>
                      <a:pt x="132111" y="0"/>
                    </a:cubicBezTo>
                    <a:cubicBezTo>
                      <a:pt x="104772" y="1507"/>
                      <a:pt x="69669" y="3143"/>
                      <a:pt x="28054" y="4883"/>
                    </a:cubicBezTo>
                    <a:cubicBezTo>
                      <a:pt x="26300" y="6541"/>
                      <a:pt x="23349" y="9192"/>
                      <a:pt x="19587" y="134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1" name="Google Shape;7451;p44"/>
              <p:cNvSpPr/>
              <p:nvPr/>
            </p:nvSpPr>
            <p:spPr>
              <a:xfrm>
                <a:off x="11264840" y="7023857"/>
                <a:ext cx="259013" cy="862726"/>
              </a:xfrm>
              <a:custGeom>
                <a:rect b="b" l="l" r="r" t="t"/>
                <a:pathLst>
                  <a:path extrusionOk="0" h="862726" w="259013">
                    <a:moveTo>
                      <a:pt x="243357" y="804168"/>
                    </a:moveTo>
                    <a:cubicBezTo>
                      <a:pt x="260974" y="789009"/>
                      <a:pt x="259636" y="791855"/>
                      <a:pt x="257931" y="790299"/>
                    </a:cubicBezTo>
                    <a:cubicBezTo>
                      <a:pt x="250909" y="783893"/>
                      <a:pt x="238896" y="767629"/>
                      <a:pt x="186335" y="721796"/>
                    </a:cubicBezTo>
                    <a:cubicBezTo>
                      <a:pt x="178496" y="714967"/>
                      <a:pt x="157572" y="703830"/>
                      <a:pt x="164756" y="686118"/>
                    </a:cubicBezTo>
                    <a:cubicBezTo>
                      <a:pt x="178864" y="651341"/>
                      <a:pt x="188224" y="653092"/>
                      <a:pt x="238263" y="580437"/>
                    </a:cubicBezTo>
                    <a:cubicBezTo>
                      <a:pt x="240407" y="577337"/>
                      <a:pt x="239568" y="580643"/>
                      <a:pt x="250547" y="570530"/>
                    </a:cubicBezTo>
                    <a:cubicBezTo>
                      <a:pt x="181538" y="512437"/>
                      <a:pt x="200161" y="510660"/>
                      <a:pt x="171230" y="496672"/>
                    </a:cubicBezTo>
                    <a:cubicBezTo>
                      <a:pt x="166553" y="494412"/>
                      <a:pt x="155070" y="477925"/>
                      <a:pt x="154112" y="466122"/>
                    </a:cubicBezTo>
                    <a:cubicBezTo>
                      <a:pt x="152889" y="451126"/>
                      <a:pt x="158476" y="450893"/>
                      <a:pt x="162487" y="445132"/>
                    </a:cubicBezTo>
                    <a:cubicBezTo>
                      <a:pt x="166028" y="428905"/>
                      <a:pt x="187049" y="409606"/>
                      <a:pt x="191683" y="396502"/>
                    </a:cubicBezTo>
                    <a:cubicBezTo>
                      <a:pt x="194287" y="389136"/>
                      <a:pt x="202040" y="389939"/>
                      <a:pt x="224025" y="363637"/>
                    </a:cubicBezTo>
                    <a:cubicBezTo>
                      <a:pt x="230316" y="356110"/>
                      <a:pt x="236222" y="348143"/>
                      <a:pt x="242919" y="340886"/>
                    </a:cubicBezTo>
                    <a:cubicBezTo>
                      <a:pt x="214724" y="314720"/>
                      <a:pt x="237586" y="344295"/>
                      <a:pt x="213739" y="312081"/>
                    </a:cubicBezTo>
                    <a:cubicBezTo>
                      <a:pt x="209570" y="306450"/>
                      <a:pt x="202944" y="302694"/>
                      <a:pt x="198272" y="297361"/>
                    </a:cubicBezTo>
                    <a:cubicBezTo>
                      <a:pt x="193838" y="292300"/>
                      <a:pt x="180883" y="264020"/>
                      <a:pt x="175659" y="260525"/>
                    </a:cubicBezTo>
                    <a:cubicBezTo>
                      <a:pt x="162579" y="251772"/>
                      <a:pt x="160430" y="241285"/>
                      <a:pt x="150009" y="230283"/>
                    </a:cubicBezTo>
                    <a:cubicBezTo>
                      <a:pt x="145564" y="225595"/>
                      <a:pt x="142354" y="219141"/>
                      <a:pt x="145499" y="211710"/>
                    </a:cubicBezTo>
                    <a:cubicBezTo>
                      <a:pt x="146019" y="210480"/>
                      <a:pt x="144427" y="195799"/>
                      <a:pt x="155628" y="190953"/>
                    </a:cubicBezTo>
                    <a:cubicBezTo>
                      <a:pt x="160544" y="188834"/>
                      <a:pt x="164533" y="183171"/>
                      <a:pt x="170007" y="175703"/>
                    </a:cubicBezTo>
                    <a:cubicBezTo>
                      <a:pt x="175572" y="168110"/>
                      <a:pt x="195933" y="160051"/>
                      <a:pt x="201531" y="152491"/>
                    </a:cubicBezTo>
                    <a:cubicBezTo>
                      <a:pt x="259295" y="74416"/>
                      <a:pt x="286120" y="117361"/>
                      <a:pt x="221383" y="56808"/>
                    </a:cubicBezTo>
                    <a:cubicBezTo>
                      <a:pt x="209879" y="46050"/>
                      <a:pt x="208314" y="33265"/>
                      <a:pt x="184651" y="21819"/>
                    </a:cubicBezTo>
                    <a:cubicBezTo>
                      <a:pt x="181284" y="20188"/>
                      <a:pt x="173807" y="10855"/>
                      <a:pt x="169893" y="0"/>
                    </a:cubicBezTo>
                    <a:cubicBezTo>
                      <a:pt x="121955" y="1620"/>
                      <a:pt x="71104" y="3284"/>
                      <a:pt x="17925" y="4970"/>
                    </a:cubicBezTo>
                    <a:cubicBezTo>
                      <a:pt x="8510" y="14860"/>
                      <a:pt x="20588" y="4791"/>
                      <a:pt x="4152" y="19164"/>
                    </a:cubicBezTo>
                    <a:cubicBezTo>
                      <a:pt x="-2247" y="24762"/>
                      <a:pt x="-10947" y="17559"/>
                      <a:pt x="60720" y="83640"/>
                    </a:cubicBezTo>
                    <a:cubicBezTo>
                      <a:pt x="97219" y="117328"/>
                      <a:pt x="118604" y="96886"/>
                      <a:pt x="35562" y="173784"/>
                    </a:cubicBezTo>
                    <a:cubicBezTo>
                      <a:pt x="33608" y="188948"/>
                      <a:pt x="15018" y="179128"/>
                      <a:pt x="42909" y="212545"/>
                    </a:cubicBezTo>
                    <a:cubicBezTo>
                      <a:pt x="48561" y="219314"/>
                      <a:pt x="69561" y="226251"/>
                      <a:pt x="74817" y="233340"/>
                    </a:cubicBezTo>
                    <a:cubicBezTo>
                      <a:pt x="99683" y="266882"/>
                      <a:pt x="104598" y="263424"/>
                      <a:pt x="103294" y="273510"/>
                    </a:cubicBezTo>
                    <a:cubicBezTo>
                      <a:pt x="123849" y="290663"/>
                      <a:pt x="30100" y="364841"/>
                      <a:pt x="12522" y="400100"/>
                    </a:cubicBezTo>
                    <a:cubicBezTo>
                      <a:pt x="34377" y="419876"/>
                      <a:pt x="32341" y="420798"/>
                      <a:pt x="34669" y="422212"/>
                    </a:cubicBezTo>
                    <a:cubicBezTo>
                      <a:pt x="52816" y="433236"/>
                      <a:pt x="73589" y="462615"/>
                      <a:pt x="79430" y="464994"/>
                    </a:cubicBezTo>
                    <a:cubicBezTo>
                      <a:pt x="81671" y="465910"/>
                      <a:pt x="84346" y="467888"/>
                      <a:pt x="85087" y="470002"/>
                    </a:cubicBezTo>
                    <a:cubicBezTo>
                      <a:pt x="90593" y="485583"/>
                      <a:pt x="121624" y="486331"/>
                      <a:pt x="117174" y="524068"/>
                    </a:cubicBezTo>
                    <a:cubicBezTo>
                      <a:pt x="96283" y="539709"/>
                      <a:pt x="94761" y="555285"/>
                      <a:pt x="78477" y="567213"/>
                    </a:cubicBezTo>
                    <a:cubicBezTo>
                      <a:pt x="64033" y="577787"/>
                      <a:pt x="19906" y="626812"/>
                      <a:pt x="14124" y="638887"/>
                    </a:cubicBezTo>
                    <a:cubicBezTo>
                      <a:pt x="7352" y="653032"/>
                      <a:pt x="-9139" y="635061"/>
                      <a:pt x="50028" y="696123"/>
                    </a:cubicBezTo>
                    <a:cubicBezTo>
                      <a:pt x="52107" y="698275"/>
                      <a:pt x="52735" y="701803"/>
                      <a:pt x="54765" y="704025"/>
                    </a:cubicBezTo>
                    <a:cubicBezTo>
                      <a:pt x="59220" y="708897"/>
                      <a:pt x="92120" y="743956"/>
                      <a:pt x="97891" y="745864"/>
                    </a:cubicBezTo>
                    <a:cubicBezTo>
                      <a:pt x="104490" y="748059"/>
                      <a:pt x="121126" y="759164"/>
                      <a:pt x="118977" y="765255"/>
                    </a:cubicBezTo>
                    <a:cubicBezTo>
                      <a:pt x="129772" y="793074"/>
                      <a:pt x="110759" y="804097"/>
                      <a:pt x="103830" y="812172"/>
                    </a:cubicBezTo>
                    <a:cubicBezTo>
                      <a:pt x="87783" y="830805"/>
                      <a:pt x="74281" y="832653"/>
                      <a:pt x="73453" y="835628"/>
                    </a:cubicBezTo>
                    <a:cubicBezTo>
                      <a:pt x="71937" y="841075"/>
                      <a:pt x="67476" y="844338"/>
                      <a:pt x="63335" y="846608"/>
                    </a:cubicBezTo>
                    <a:cubicBezTo>
                      <a:pt x="47170" y="855475"/>
                      <a:pt x="54527" y="859046"/>
                      <a:pt x="48117" y="860353"/>
                    </a:cubicBezTo>
                    <a:cubicBezTo>
                      <a:pt x="96911" y="861203"/>
                      <a:pt x="144286" y="862006"/>
                      <a:pt x="189983" y="862726"/>
                    </a:cubicBezTo>
                    <a:cubicBezTo>
                      <a:pt x="197216" y="851513"/>
                      <a:pt x="212921" y="830344"/>
                      <a:pt x="243357" y="804168"/>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2" name="Google Shape;7452;p44"/>
              <p:cNvSpPr/>
              <p:nvPr/>
            </p:nvSpPr>
            <p:spPr>
              <a:xfrm>
                <a:off x="9143992" y="7074990"/>
                <a:ext cx="198046" cy="845248"/>
              </a:xfrm>
              <a:custGeom>
                <a:rect b="b" l="l" r="r" t="t"/>
                <a:pathLst>
                  <a:path extrusionOk="0" h="845248" w="198046">
                    <a:moveTo>
                      <a:pt x="112429" y="821201"/>
                    </a:moveTo>
                    <a:cubicBezTo>
                      <a:pt x="117734" y="818974"/>
                      <a:pt x="179467" y="745501"/>
                      <a:pt x="193223" y="734418"/>
                    </a:cubicBezTo>
                    <a:cubicBezTo>
                      <a:pt x="192216" y="732445"/>
                      <a:pt x="125411" y="666787"/>
                      <a:pt x="107497" y="651254"/>
                    </a:cubicBezTo>
                    <a:cubicBezTo>
                      <a:pt x="103880" y="648116"/>
                      <a:pt x="94044" y="629836"/>
                      <a:pt x="82117" y="621691"/>
                    </a:cubicBezTo>
                    <a:cubicBezTo>
                      <a:pt x="75913" y="617452"/>
                      <a:pt x="77337" y="614445"/>
                      <a:pt x="79843" y="609166"/>
                    </a:cubicBezTo>
                    <a:cubicBezTo>
                      <a:pt x="77483" y="599487"/>
                      <a:pt x="81570" y="587558"/>
                      <a:pt x="92798" y="582735"/>
                    </a:cubicBezTo>
                    <a:cubicBezTo>
                      <a:pt x="108769" y="555404"/>
                      <a:pt x="148928" y="514453"/>
                      <a:pt x="152062" y="507321"/>
                    </a:cubicBezTo>
                    <a:cubicBezTo>
                      <a:pt x="153069" y="505040"/>
                      <a:pt x="158380" y="504747"/>
                      <a:pt x="159035" y="503663"/>
                    </a:cubicBezTo>
                    <a:cubicBezTo>
                      <a:pt x="160741" y="500850"/>
                      <a:pt x="177539" y="479291"/>
                      <a:pt x="190922" y="466431"/>
                    </a:cubicBezTo>
                    <a:cubicBezTo>
                      <a:pt x="184604" y="460827"/>
                      <a:pt x="152236" y="432032"/>
                      <a:pt x="147661" y="424656"/>
                    </a:cubicBezTo>
                    <a:cubicBezTo>
                      <a:pt x="133385" y="401612"/>
                      <a:pt x="112726" y="398426"/>
                      <a:pt x="108948" y="392811"/>
                    </a:cubicBezTo>
                    <a:cubicBezTo>
                      <a:pt x="102056" y="382568"/>
                      <a:pt x="93064" y="364006"/>
                      <a:pt x="100302" y="353942"/>
                    </a:cubicBezTo>
                    <a:cubicBezTo>
                      <a:pt x="103961" y="348842"/>
                      <a:pt x="101639" y="340187"/>
                      <a:pt x="109825" y="337959"/>
                    </a:cubicBezTo>
                    <a:cubicBezTo>
                      <a:pt x="111920" y="330968"/>
                      <a:pt x="118227" y="327039"/>
                      <a:pt x="121957" y="321256"/>
                    </a:cubicBezTo>
                    <a:cubicBezTo>
                      <a:pt x="141820" y="290468"/>
                      <a:pt x="153508" y="288013"/>
                      <a:pt x="154082" y="283428"/>
                    </a:cubicBezTo>
                    <a:cubicBezTo>
                      <a:pt x="155484" y="272301"/>
                      <a:pt x="167838" y="263933"/>
                      <a:pt x="177870" y="259034"/>
                    </a:cubicBezTo>
                    <a:cubicBezTo>
                      <a:pt x="175959" y="256660"/>
                      <a:pt x="146059" y="204605"/>
                      <a:pt x="137651" y="196514"/>
                    </a:cubicBezTo>
                    <a:cubicBezTo>
                      <a:pt x="125882" y="185182"/>
                      <a:pt x="128242" y="175513"/>
                      <a:pt x="122606" y="160707"/>
                    </a:cubicBezTo>
                    <a:cubicBezTo>
                      <a:pt x="121053" y="156620"/>
                      <a:pt x="122904" y="152940"/>
                      <a:pt x="128805" y="134720"/>
                    </a:cubicBezTo>
                    <a:cubicBezTo>
                      <a:pt x="139140" y="134487"/>
                      <a:pt x="166176" y="105086"/>
                      <a:pt x="171454" y="99834"/>
                    </a:cubicBezTo>
                    <a:cubicBezTo>
                      <a:pt x="198555" y="72872"/>
                      <a:pt x="202101" y="74801"/>
                      <a:pt x="194636" y="72037"/>
                    </a:cubicBezTo>
                    <a:cubicBezTo>
                      <a:pt x="187690" y="69463"/>
                      <a:pt x="196958" y="69392"/>
                      <a:pt x="162148" y="46153"/>
                    </a:cubicBezTo>
                    <a:cubicBezTo>
                      <a:pt x="152582" y="39774"/>
                      <a:pt x="126401" y="7376"/>
                      <a:pt x="114507" y="0"/>
                    </a:cubicBezTo>
                    <a:cubicBezTo>
                      <a:pt x="91537" y="3268"/>
                      <a:pt x="71788" y="9755"/>
                      <a:pt x="58356" y="21597"/>
                    </a:cubicBezTo>
                    <a:cubicBezTo>
                      <a:pt x="42267" y="35943"/>
                      <a:pt x="53825" y="52922"/>
                      <a:pt x="72963" y="98864"/>
                    </a:cubicBezTo>
                    <a:cubicBezTo>
                      <a:pt x="85972" y="138421"/>
                      <a:pt x="68475" y="129224"/>
                      <a:pt x="26935" y="146540"/>
                    </a:cubicBezTo>
                    <a:cubicBezTo>
                      <a:pt x="-33796" y="167086"/>
                      <a:pt x="55660" y="211461"/>
                      <a:pt x="94682" y="274030"/>
                    </a:cubicBezTo>
                    <a:cubicBezTo>
                      <a:pt x="-8530" y="406073"/>
                      <a:pt x="-39302" y="350267"/>
                      <a:pt x="115536" y="510183"/>
                    </a:cubicBezTo>
                    <a:cubicBezTo>
                      <a:pt x="-21599" y="671204"/>
                      <a:pt x="-52132" y="599048"/>
                      <a:pt x="109077" y="709976"/>
                    </a:cubicBezTo>
                    <a:cubicBezTo>
                      <a:pt x="55460" y="783243"/>
                      <a:pt x="19318" y="827385"/>
                      <a:pt x="34715" y="845248"/>
                    </a:cubicBezTo>
                    <a:cubicBezTo>
                      <a:pt x="51210" y="839818"/>
                      <a:pt x="72454" y="834918"/>
                      <a:pt x="97855" y="830501"/>
                    </a:cubicBezTo>
                    <a:cubicBezTo>
                      <a:pt x="101666" y="823380"/>
                      <a:pt x="107248" y="823375"/>
                      <a:pt x="112429" y="8212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3" name="Google Shape;7453;p44"/>
              <p:cNvSpPr/>
              <p:nvPr/>
            </p:nvSpPr>
            <p:spPr>
              <a:xfrm>
                <a:off x="11465234" y="7017727"/>
                <a:ext cx="235117" cy="871251"/>
              </a:xfrm>
              <a:custGeom>
                <a:rect b="b" l="l" r="r" t="t"/>
                <a:pathLst>
                  <a:path extrusionOk="0" h="871251" w="235117">
                    <a:moveTo>
                      <a:pt x="221643" y="798347"/>
                    </a:moveTo>
                    <a:cubicBezTo>
                      <a:pt x="225746" y="793220"/>
                      <a:pt x="224187" y="796564"/>
                      <a:pt x="230267" y="791676"/>
                    </a:cubicBezTo>
                    <a:cubicBezTo>
                      <a:pt x="230094" y="791323"/>
                      <a:pt x="172032" y="732353"/>
                      <a:pt x="144541" y="708512"/>
                    </a:cubicBezTo>
                    <a:cubicBezTo>
                      <a:pt x="140924" y="705374"/>
                      <a:pt x="131082" y="687099"/>
                      <a:pt x="119161" y="678948"/>
                    </a:cubicBezTo>
                    <a:cubicBezTo>
                      <a:pt x="112930" y="674694"/>
                      <a:pt x="114381" y="671692"/>
                      <a:pt x="116887" y="666424"/>
                    </a:cubicBezTo>
                    <a:cubicBezTo>
                      <a:pt x="114527" y="656744"/>
                      <a:pt x="118614" y="644811"/>
                      <a:pt x="129842" y="639993"/>
                    </a:cubicBezTo>
                    <a:cubicBezTo>
                      <a:pt x="144227" y="615371"/>
                      <a:pt x="208433" y="542462"/>
                      <a:pt x="227972" y="523683"/>
                    </a:cubicBezTo>
                    <a:cubicBezTo>
                      <a:pt x="221448" y="517900"/>
                      <a:pt x="189274" y="489263"/>
                      <a:pt x="184711" y="481909"/>
                    </a:cubicBezTo>
                    <a:cubicBezTo>
                      <a:pt x="170435" y="458865"/>
                      <a:pt x="149776" y="455678"/>
                      <a:pt x="145997" y="450063"/>
                    </a:cubicBezTo>
                    <a:cubicBezTo>
                      <a:pt x="139105" y="439820"/>
                      <a:pt x="130113" y="421258"/>
                      <a:pt x="137351" y="411194"/>
                    </a:cubicBezTo>
                    <a:cubicBezTo>
                      <a:pt x="141011" y="406094"/>
                      <a:pt x="138689" y="397439"/>
                      <a:pt x="146874" y="395212"/>
                    </a:cubicBezTo>
                    <a:cubicBezTo>
                      <a:pt x="148969" y="388221"/>
                      <a:pt x="155276" y="384291"/>
                      <a:pt x="159006" y="378509"/>
                    </a:cubicBezTo>
                    <a:cubicBezTo>
                      <a:pt x="178869" y="347715"/>
                      <a:pt x="190557" y="345270"/>
                      <a:pt x="191137" y="340680"/>
                    </a:cubicBezTo>
                    <a:cubicBezTo>
                      <a:pt x="192533" y="329554"/>
                      <a:pt x="204898" y="321186"/>
                      <a:pt x="214925" y="316287"/>
                    </a:cubicBezTo>
                    <a:cubicBezTo>
                      <a:pt x="212992" y="313902"/>
                      <a:pt x="183124" y="261874"/>
                      <a:pt x="174701" y="253766"/>
                    </a:cubicBezTo>
                    <a:cubicBezTo>
                      <a:pt x="162931" y="242434"/>
                      <a:pt x="165292" y="232765"/>
                      <a:pt x="159656" y="217959"/>
                    </a:cubicBezTo>
                    <a:cubicBezTo>
                      <a:pt x="158102" y="213873"/>
                      <a:pt x="159954" y="210193"/>
                      <a:pt x="165855" y="191972"/>
                    </a:cubicBezTo>
                    <a:cubicBezTo>
                      <a:pt x="179086" y="191674"/>
                      <a:pt x="220544" y="142557"/>
                      <a:pt x="229850" y="136888"/>
                    </a:cubicBezTo>
                    <a:cubicBezTo>
                      <a:pt x="238588" y="131560"/>
                      <a:pt x="234436" y="130308"/>
                      <a:pt x="231685" y="129289"/>
                    </a:cubicBezTo>
                    <a:cubicBezTo>
                      <a:pt x="224745" y="126715"/>
                      <a:pt x="234008" y="126645"/>
                      <a:pt x="199198" y="103406"/>
                    </a:cubicBezTo>
                    <a:cubicBezTo>
                      <a:pt x="189025" y="96615"/>
                      <a:pt x="159006" y="59187"/>
                      <a:pt x="148975" y="55941"/>
                    </a:cubicBezTo>
                    <a:cubicBezTo>
                      <a:pt x="145992" y="54976"/>
                      <a:pt x="131564" y="38002"/>
                      <a:pt x="131889" y="30149"/>
                    </a:cubicBezTo>
                    <a:cubicBezTo>
                      <a:pt x="129442" y="23879"/>
                      <a:pt x="130351" y="6330"/>
                      <a:pt x="141222" y="0"/>
                    </a:cubicBezTo>
                    <a:cubicBezTo>
                      <a:pt x="108420" y="1252"/>
                      <a:pt x="72944" y="2542"/>
                      <a:pt x="35194" y="3870"/>
                    </a:cubicBezTo>
                    <a:cubicBezTo>
                      <a:pt x="58316" y="31293"/>
                      <a:pt x="117321" y="85689"/>
                      <a:pt x="120585" y="101086"/>
                    </a:cubicBezTo>
                    <a:cubicBezTo>
                      <a:pt x="122653" y="110668"/>
                      <a:pt x="115296" y="110825"/>
                      <a:pt x="119183" y="116217"/>
                    </a:cubicBezTo>
                    <a:cubicBezTo>
                      <a:pt x="101837" y="126699"/>
                      <a:pt x="94664" y="135072"/>
                      <a:pt x="67720" y="162414"/>
                    </a:cubicBezTo>
                    <a:cubicBezTo>
                      <a:pt x="48388" y="182027"/>
                      <a:pt x="23365" y="189886"/>
                      <a:pt x="5143" y="215016"/>
                    </a:cubicBezTo>
                    <a:cubicBezTo>
                      <a:pt x="3513" y="217265"/>
                      <a:pt x="1851" y="219287"/>
                      <a:pt x="0" y="220891"/>
                    </a:cubicBezTo>
                    <a:cubicBezTo>
                      <a:pt x="3189" y="227882"/>
                      <a:pt x="7335" y="234402"/>
                      <a:pt x="14779" y="238348"/>
                    </a:cubicBezTo>
                    <a:cubicBezTo>
                      <a:pt x="21233" y="241773"/>
                      <a:pt x="61630" y="319988"/>
                      <a:pt x="96413" y="329716"/>
                    </a:cubicBezTo>
                    <a:cubicBezTo>
                      <a:pt x="100197" y="338832"/>
                      <a:pt x="102828" y="340306"/>
                      <a:pt x="100295" y="343628"/>
                    </a:cubicBezTo>
                    <a:cubicBezTo>
                      <a:pt x="94729" y="371588"/>
                      <a:pt x="95969" y="369062"/>
                      <a:pt x="95612" y="369127"/>
                    </a:cubicBezTo>
                    <a:cubicBezTo>
                      <a:pt x="87924" y="370450"/>
                      <a:pt x="88936" y="380178"/>
                      <a:pt x="82472" y="382568"/>
                    </a:cubicBezTo>
                    <a:cubicBezTo>
                      <a:pt x="65268" y="388931"/>
                      <a:pt x="11250" y="451971"/>
                      <a:pt x="4417" y="461000"/>
                    </a:cubicBezTo>
                    <a:cubicBezTo>
                      <a:pt x="10476" y="465883"/>
                      <a:pt x="12359" y="464837"/>
                      <a:pt x="13204" y="466739"/>
                    </a:cubicBezTo>
                    <a:cubicBezTo>
                      <a:pt x="21292" y="484928"/>
                      <a:pt x="39775" y="493870"/>
                      <a:pt x="51035" y="509478"/>
                    </a:cubicBezTo>
                    <a:cubicBezTo>
                      <a:pt x="59015" y="520540"/>
                      <a:pt x="69301" y="530203"/>
                      <a:pt x="78829" y="540126"/>
                    </a:cubicBezTo>
                    <a:cubicBezTo>
                      <a:pt x="118301" y="581239"/>
                      <a:pt x="108448" y="577255"/>
                      <a:pt x="100170" y="593666"/>
                    </a:cubicBezTo>
                    <a:cubicBezTo>
                      <a:pt x="87301" y="619133"/>
                      <a:pt x="82245" y="610244"/>
                      <a:pt x="47955" y="657671"/>
                    </a:cubicBezTo>
                    <a:cubicBezTo>
                      <a:pt x="30847" y="681344"/>
                      <a:pt x="26430" y="675854"/>
                      <a:pt x="20431" y="685837"/>
                    </a:cubicBezTo>
                    <a:cubicBezTo>
                      <a:pt x="48805" y="723042"/>
                      <a:pt x="67612" y="729432"/>
                      <a:pt x="77053" y="750373"/>
                    </a:cubicBezTo>
                    <a:cubicBezTo>
                      <a:pt x="81108" y="759370"/>
                      <a:pt x="97322" y="761635"/>
                      <a:pt x="102222" y="774973"/>
                    </a:cubicBezTo>
                    <a:cubicBezTo>
                      <a:pt x="104176" y="780295"/>
                      <a:pt x="129166" y="781476"/>
                      <a:pt x="116330" y="798656"/>
                    </a:cubicBezTo>
                    <a:cubicBezTo>
                      <a:pt x="114576" y="808465"/>
                      <a:pt x="111382" y="815251"/>
                      <a:pt x="103797" y="823380"/>
                    </a:cubicBezTo>
                    <a:cubicBezTo>
                      <a:pt x="74953" y="846495"/>
                      <a:pt x="59843" y="860895"/>
                      <a:pt x="49963" y="869783"/>
                    </a:cubicBezTo>
                    <a:cubicBezTo>
                      <a:pt x="87854" y="870341"/>
                      <a:pt x="124407" y="870839"/>
                      <a:pt x="159380" y="871251"/>
                    </a:cubicBezTo>
                    <a:cubicBezTo>
                      <a:pt x="157431" y="865463"/>
                      <a:pt x="181820" y="848126"/>
                      <a:pt x="221643" y="79834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4" name="Google Shape;7454;p44"/>
              <p:cNvSpPr/>
              <p:nvPr/>
            </p:nvSpPr>
            <p:spPr>
              <a:xfrm>
                <a:off x="9673028" y="7069284"/>
                <a:ext cx="237294" cy="803560"/>
              </a:xfrm>
              <a:custGeom>
                <a:rect b="b" l="l" r="r" t="t"/>
                <a:pathLst>
                  <a:path extrusionOk="0" h="803560" w="237294">
                    <a:moveTo>
                      <a:pt x="124635" y="639787"/>
                    </a:moveTo>
                    <a:cubicBezTo>
                      <a:pt x="115751" y="633310"/>
                      <a:pt x="110402" y="631332"/>
                      <a:pt x="113883" y="624270"/>
                    </a:cubicBezTo>
                    <a:cubicBezTo>
                      <a:pt x="116038" y="619897"/>
                      <a:pt x="110878" y="607041"/>
                      <a:pt x="123211" y="597508"/>
                    </a:cubicBezTo>
                    <a:cubicBezTo>
                      <a:pt x="125501" y="595731"/>
                      <a:pt x="189296" y="517217"/>
                      <a:pt x="189453" y="516849"/>
                    </a:cubicBezTo>
                    <a:cubicBezTo>
                      <a:pt x="190487" y="514497"/>
                      <a:pt x="195966" y="514193"/>
                      <a:pt x="196637" y="513077"/>
                    </a:cubicBezTo>
                    <a:cubicBezTo>
                      <a:pt x="202608" y="503219"/>
                      <a:pt x="212028" y="496108"/>
                      <a:pt x="217848" y="486163"/>
                    </a:cubicBezTo>
                    <a:cubicBezTo>
                      <a:pt x="228324" y="468257"/>
                      <a:pt x="244592" y="489437"/>
                      <a:pt x="192923" y="441099"/>
                    </a:cubicBezTo>
                    <a:cubicBezTo>
                      <a:pt x="181430" y="430352"/>
                      <a:pt x="179833" y="417546"/>
                      <a:pt x="156191" y="406111"/>
                    </a:cubicBezTo>
                    <a:cubicBezTo>
                      <a:pt x="134996" y="395862"/>
                      <a:pt x="129918" y="367540"/>
                      <a:pt x="136150" y="358874"/>
                    </a:cubicBezTo>
                    <a:cubicBezTo>
                      <a:pt x="139923" y="353622"/>
                      <a:pt x="137530" y="344707"/>
                      <a:pt x="145954" y="342414"/>
                    </a:cubicBezTo>
                    <a:cubicBezTo>
                      <a:pt x="146641" y="340133"/>
                      <a:pt x="171685" y="303957"/>
                      <a:pt x="188159" y="290614"/>
                    </a:cubicBezTo>
                    <a:cubicBezTo>
                      <a:pt x="197216" y="283276"/>
                      <a:pt x="182350" y="285086"/>
                      <a:pt x="211823" y="263489"/>
                    </a:cubicBezTo>
                    <a:cubicBezTo>
                      <a:pt x="216722" y="259901"/>
                      <a:pt x="216549" y="262210"/>
                      <a:pt x="215309" y="260134"/>
                    </a:cubicBezTo>
                    <a:cubicBezTo>
                      <a:pt x="143664" y="140746"/>
                      <a:pt x="186746" y="232359"/>
                      <a:pt x="159125" y="159850"/>
                    </a:cubicBezTo>
                    <a:cubicBezTo>
                      <a:pt x="157523" y="155645"/>
                      <a:pt x="159434" y="151851"/>
                      <a:pt x="165508" y="133089"/>
                    </a:cubicBezTo>
                    <a:cubicBezTo>
                      <a:pt x="176774" y="132828"/>
                      <a:pt x="237078" y="70856"/>
                      <a:pt x="237294" y="70492"/>
                    </a:cubicBezTo>
                    <a:cubicBezTo>
                      <a:pt x="232947" y="67929"/>
                      <a:pt x="231929" y="68699"/>
                      <a:pt x="228919" y="65095"/>
                    </a:cubicBezTo>
                    <a:cubicBezTo>
                      <a:pt x="213853" y="47107"/>
                      <a:pt x="194731" y="42896"/>
                      <a:pt x="184483" y="27174"/>
                    </a:cubicBezTo>
                    <a:cubicBezTo>
                      <a:pt x="178766" y="18405"/>
                      <a:pt x="167289" y="8937"/>
                      <a:pt x="156738" y="0"/>
                    </a:cubicBezTo>
                    <a:cubicBezTo>
                      <a:pt x="125891" y="791"/>
                      <a:pt x="96472" y="1539"/>
                      <a:pt x="68668" y="2244"/>
                    </a:cubicBezTo>
                    <a:cubicBezTo>
                      <a:pt x="84357" y="20491"/>
                      <a:pt x="114397" y="46646"/>
                      <a:pt x="117082" y="59279"/>
                    </a:cubicBezTo>
                    <a:cubicBezTo>
                      <a:pt x="119091" y="68585"/>
                      <a:pt x="111945" y="68737"/>
                      <a:pt x="115724" y="73972"/>
                    </a:cubicBezTo>
                    <a:cubicBezTo>
                      <a:pt x="98887" y="84144"/>
                      <a:pt x="91920" y="92279"/>
                      <a:pt x="65755" y="118824"/>
                    </a:cubicBezTo>
                    <a:cubicBezTo>
                      <a:pt x="46986" y="137863"/>
                      <a:pt x="22689" y="145494"/>
                      <a:pt x="4997" y="169898"/>
                    </a:cubicBezTo>
                    <a:cubicBezTo>
                      <a:pt x="3416" y="172082"/>
                      <a:pt x="1803" y="174044"/>
                      <a:pt x="0" y="175600"/>
                    </a:cubicBezTo>
                    <a:cubicBezTo>
                      <a:pt x="3097" y="182385"/>
                      <a:pt x="7124" y="188715"/>
                      <a:pt x="14346" y="192552"/>
                    </a:cubicBezTo>
                    <a:cubicBezTo>
                      <a:pt x="20561" y="195858"/>
                      <a:pt x="59908" y="271841"/>
                      <a:pt x="93609" y="281260"/>
                    </a:cubicBezTo>
                    <a:cubicBezTo>
                      <a:pt x="97279" y="290110"/>
                      <a:pt x="99840" y="291541"/>
                      <a:pt x="97377" y="294765"/>
                    </a:cubicBezTo>
                    <a:cubicBezTo>
                      <a:pt x="91974" y="321912"/>
                      <a:pt x="93175" y="319462"/>
                      <a:pt x="92829" y="319522"/>
                    </a:cubicBezTo>
                    <a:cubicBezTo>
                      <a:pt x="85363" y="320806"/>
                      <a:pt x="86349" y="330253"/>
                      <a:pt x="80069" y="332572"/>
                    </a:cubicBezTo>
                    <a:cubicBezTo>
                      <a:pt x="63362" y="338756"/>
                      <a:pt x="10947" y="399927"/>
                      <a:pt x="4282" y="408723"/>
                    </a:cubicBezTo>
                    <a:cubicBezTo>
                      <a:pt x="10162" y="413460"/>
                      <a:pt x="11991" y="412446"/>
                      <a:pt x="12814" y="414294"/>
                    </a:cubicBezTo>
                    <a:cubicBezTo>
                      <a:pt x="20664" y="431951"/>
                      <a:pt x="38616" y="440633"/>
                      <a:pt x="49546" y="455792"/>
                    </a:cubicBezTo>
                    <a:cubicBezTo>
                      <a:pt x="57288" y="466533"/>
                      <a:pt x="67276" y="475909"/>
                      <a:pt x="76528" y="485545"/>
                    </a:cubicBezTo>
                    <a:cubicBezTo>
                      <a:pt x="114852" y="525466"/>
                      <a:pt x="105281" y="521596"/>
                      <a:pt x="97247" y="537530"/>
                    </a:cubicBezTo>
                    <a:cubicBezTo>
                      <a:pt x="84757" y="562260"/>
                      <a:pt x="79842" y="553626"/>
                      <a:pt x="46547" y="599676"/>
                    </a:cubicBezTo>
                    <a:cubicBezTo>
                      <a:pt x="29938" y="622661"/>
                      <a:pt x="25650" y="617328"/>
                      <a:pt x="19820" y="627023"/>
                    </a:cubicBezTo>
                    <a:cubicBezTo>
                      <a:pt x="47365" y="663145"/>
                      <a:pt x="65625" y="669350"/>
                      <a:pt x="74791" y="689679"/>
                    </a:cubicBezTo>
                    <a:cubicBezTo>
                      <a:pt x="78732" y="698416"/>
                      <a:pt x="94469" y="700616"/>
                      <a:pt x="99223" y="713563"/>
                    </a:cubicBezTo>
                    <a:cubicBezTo>
                      <a:pt x="101128" y="718734"/>
                      <a:pt x="125387" y="719877"/>
                      <a:pt x="112930" y="736559"/>
                    </a:cubicBezTo>
                    <a:cubicBezTo>
                      <a:pt x="111209" y="746162"/>
                      <a:pt x="108079" y="752725"/>
                      <a:pt x="100760" y="760562"/>
                    </a:cubicBezTo>
                    <a:cubicBezTo>
                      <a:pt x="65046" y="789188"/>
                      <a:pt x="58154" y="799518"/>
                      <a:pt x="47814" y="803561"/>
                    </a:cubicBezTo>
                    <a:cubicBezTo>
                      <a:pt x="91903" y="802515"/>
                      <a:pt x="137682" y="801691"/>
                      <a:pt x="184868" y="801073"/>
                    </a:cubicBezTo>
                    <a:cubicBezTo>
                      <a:pt x="197400" y="786744"/>
                      <a:pt x="225552" y="754654"/>
                      <a:pt x="225833" y="754530"/>
                    </a:cubicBezTo>
                    <a:cubicBezTo>
                      <a:pt x="242264" y="747311"/>
                      <a:pt x="152331" y="683035"/>
                      <a:pt x="124635" y="639787"/>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5" name="Google Shape;7455;p44"/>
              <p:cNvSpPr/>
              <p:nvPr/>
            </p:nvSpPr>
            <p:spPr>
              <a:xfrm>
                <a:off x="10092472" y="7058255"/>
                <a:ext cx="217102" cy="810925"/>
              </a:xfrm>
              <a:custGeom>
                <a:rect b="b" l="l" r="r" t="t"/>
                <a:pathLst>
                  <a:path extrusionOk="0" h="810925" w="217102">
                    <a:moveTo>
                      <a:pt x="215829" y="755906"/>
                    </a:moveTo>
                    <a:cubicBezTo>
                      <a:pt x="208818" y="749511"/>
                      <a:pt x="196794" y="733242"/>
                      <a:pt x="144232" y="687403"/>
                    </a:cubicBezTo>
                    <a:cubicBezTo>
                      <a:pt x="98508" y="647672"/>
                      <a:pt x="122572" y="652875"/>
                      <a:pt x="196161" y="546044"/>
                    </a:cubicBezTo>
                    <a:cubicBezTo>
                      <a:pt x="207508" y="529585"/>
                      <a:pt x="226180" y="553680"/>
                      <a:pt x="165860" y="497263"/>
                    </a:cubicBezTo>
                    <a:cubicBezTo>
                      <a:pt x="154394" y="486532"/>
                      <a:pt x="152715" y="473676"/>
                      <a:pt x="129128" y="462274"/>
                    </a:cubicBezTo>
                    <a:cubicBezTo>
                      <a:pt x="124450" y="460014"/>
                      <a:pt x="112968" y="443527"/>
                      <a:pt x="112010" y="431724"/>
                    </a:cubicBezTo>
                    <a:cubicBezTo>
                      <a:pt x="110786" y="416728"/>
                      <a:pt x="116384" y="416484"/>
                      <a:pt x="120385" y="410734"/>
                    </a:cubicBezTo>
                    <a:cubicBezTo>
                      <a:pt x="123925" y="394496"/>
                      <a:pt x="144941" y="375224"/>
                      <a:pt x="149581" y="362104"/>
                    </a:cubicBezTo>
                    <a:cubicBezTo>
                      <a:pt x="152185" y="354744"/>
                      <a:pt x="159948" y="355530"/>
                      <a:pt x="181923" y="329239"/>
                    </a:cubicBezTo>
                    <a:cubicBezTo>
                      <a:pt x="188213" y="321712"/>
                      <a:pt x="194120" y="313745"/>
                      <a:pt x="200816" y="306488"/>
                    </a:cubicBezTo>
                    <a:cubicBezTo>
                      <a:pt x="175951" y="283406"/>
                      <a:pt x="194434" y="308477"/>
                      <a:pt x="171642" y="277683"/>
                    </a:cubicBezTo>
                    <a:cubicBezTo>
                      <a:pt x="167473" y="272052"/>
                      <a:pt x="160847" y="268296"/>
                      <a:pt x="156175" y="262963"/>
                    </a:cubicBezTo>
                    <a:cubicBezTo>
                      <a:pt x="151741" y="257901"/>
                      <a:pt x="138786" y="229622"/>
                      <a:pt x="133562" y="226126"/>
                    </a:cubicBezTo>
                    <a:cubicBezTo>
                      <a:pt x="120482" y="217374"/>
                      <a:pt x="118333" y="206887"/>
                      <a:pt x="107912" y="195885"/>
                    </a:cubicBezTo>
                    <a:cubicBezTo>
                      <a:pt x="103467" y="191197"/>
                      <a:pt x="100257" y="184743"/>
                      <a:pt x="103402" y="177312"/>
                    </a:cubicBezTo>
                    <a:cubicBezTo>
                      <a:pt x="103922" y="176082"/>
                      <a:pt x="102325" y="161400"/>
                      <a:pt x="113531" y="156555"/>
                    </a:cubicBezTo>
                    <a:cubicBezTo>
                      <a:pt x="118447" y="154431"/>
                      <a:pt x="122437" y="148773"/>
                      <a:pt x="127910" y="141305"/>
                    </a:cubicBezTo>
                    <a:cubicBezTo>
                      <a:pt x="133475" y="133712"/>
                      <a:pt x="153836" y="125653"/>
                      <a:pt x="159434" y="118093"/>
                    </a:cubicBezTo>
                    <a:cubicBezTo>
                      <a:pt x="217285" y="39894"/>
                      <a:pt x="244397" y="83315"/>
                      <a:pt x="179286" y="22410"/>
                    </a:cubicBezTo>
                    <a:cubicBezTo>
                      <a:pt x="171539" y="15169"/>
                      <a:pt x="168778" y="7766"/>
                      <a:pt x="160755" y="0"/>
                    </a:cubicBezTo>
                    <a:cubicBezTo>
                      <a:pt x="108058" y="1404"/>
                      <a:pt x="56552" y="2759"/>
                      <a:pt x="6686" y="4065"/>
                    </a:cubicBezTo>
                    <a:cubicBezTo>
                      <a:pt x="27382" y="25234"/>
                      <a:pt x="-5262" y="-5344"/>
                      <a:pt x="53953" y="49248"/>
                    </a:cubicBezTo>
                    <a:cubicBezTo>
                      <a:pt x="90182" y="82686"/>
                      <a:pt x="112004" y="62341"/>
                      <a:pt x="28795" y="139392"/>
                    </a:cubicBezTo>
                    <a:cubicBezTo>
                      <a:pt x="26841" y="154550"/>
                      <a:pt x="8250" y="144730"/>
                      <a:pt x="36142" y="178152"/>
                    </a:cubicBezTo>
                    <a:cubicBezTo>
                      <a:pt x="41794" y="184921"/>
                      <a:pt x="62794" y="191858"/>
                      <a:pt x="68050" y="198947"/>
                    </a:cubicBezTo>
                    <a:cubicBezTo>
                      <a:pt x="92916" y="232489"/>
                      <a:pt x="97837" y="229031"/>
                      <a:pt x="96527" y="239117"/>
                    </a:cubicBezTo>
                    <a:cubicBezTo>
                      <a:pt x="117093" y="256259"/>
                      <a:pt x="23338" y="330443"/>
                      <a:pt x="5755" y="365708"/>
                    </a:cubicBezTo>
                    <a:cubicBezTo>
                      <a:pt x="27604" y="385484"/>
                      <a:pt x="25574" y="386405"/>
                      <a:pt x="27902" y="387820"/>
                    </a:cubicBezTo>
                    <a:cubicBezTo>
                      <a:pt x="46049" y="398843"/>
                      <a:pt x="66821" y="428223"/>
                      <a:pt x="72663" y="430602"/>
                    </a:cubicBezTo>
                    <a:cubicBezTo>
                      <a:pt x="74904" y="431518"/>
                      <a:pt x="77573" y="433496"/>
                      <a:pt x="78320" y="435609"/>
                    </a:cubicBezTo>
                    <a:cubicBezTo>
                      <a:pt x="83826" y="451191"/>
                      <a:pt x="114852" y="451939"/>
                      <a:pt x="110407" y="489675"/>
                    </a:cubicBezTo>
                    <a:cubicBezTo>
                      <a:pt x="89516" y="505316"/>
                      <a:pt x="87994" y="520892"/>
                      <a:pt x="71710" y="532820"/>
                    </a:cubicBezTo>
                    <a:cubicBezTo>
                      <a:pt x="57266" y="543394"/>
                      <a:pt x="13139" y="592419"/>
                      <a:pt x="7357" y="604494"/>
                    </a:cubicBezTo>
                    <a:cubicBezTo>
                      <a:pt x="590" y="618634"/>
                      <a:pt x="-15933" y="600646"/>
                      <a:pt x="43261" y="661730"/>
                    </a:cubicBezTo>
                    <a:cubicBezTo>
                      <a:pt x="45340" y="663882"/>
                      <a:pt x="45968" y="667410"/>
                      <a:pt x="47998" y="669632"/>
                    </a:cubicBezTo>
                    <a:cubicBezTo>
                      <a:pt x="52453" y="674504"/>
                      <a:pt x="85353" y="709564"/>
                      <a:pt x="91124" y="711471"/>
                    </a:cubicBezTo>
                    <a:cubicBezTo>
                      <a:pt x="97723" y="713666"/>
                      <a:pt x="114365" y="724771"/>
                      <a:pt x="112210" y="730863"/>
                    </a:cubicBezTo>
                    <a:cubicBezTo>
                      <a:pt x="123005" y="758676"/>
                      <a:pt x="104003" y="769694"/>
                      <a:pt x="97062" y="777774"/>
                    </a:cubicBezTo>
                    <a:cubicBezTo>
                      <a:pt x="81092" y="796326"/>
                      <a:pt x="67514" y="798244"/>
                      <a:pt x="66686" y="801236"/>
                    </a:cubicBezTo>
                    <a:cubicBezTo>
                      <a:pt x="65306" y="806184"/>
                      <a:pt x="63795" y="809007"/>
                      <a:pt x="58430" y="810601"/>
                    </a:cubicBezTo>
                    <a:cubicBezTo>
                      <a:pt x="92233" y="810644"/>
                      <a:pt x="126389" y="810758"/>
                      <a:pt x="160820" y="810926"/>
                    </a:cubicBezTo>
                    <a:cubicBezTo>
                      <a:pt x="215331" y="751397"/>
                      <a:pt x="219375" y="759137"/>
                      <a:pt x="215829" y="755906"/>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6" name="Google Shape;7456;p44"/>
              <p:cNvSpPr/>
              <p:nvPr/>
            </p:nvSpPr>
            <p:spPr>
              <a:xfrm>
                <a:off x="10250748" y="7048169"/>
                <a:ext cx="484625" cy="825195"/>
              </a:xfrm>
              <a:custGeom>
                <a:rect b="b" l="l" r="r" t="t"/>
                <a:pathLst>
                  <a:path extrusionOk="0" h="825195" w="484625">
                    <a:moveTo>
                      <a:pt x="455169" y="791155"/>
                    </a:moveTo>
                    <a:cubicBezTo>
                      <a:pt x="456463" y="788895"/>
                      <a:pt x="461909" y="789226"/>
                      <a:pt x="462710" y="788175"/>
                    </a:cubicBezTo>
                    <a:cubicBezTo>
                      <a:pt x="469066" y="779850"/>
                      <a:pt x="477901" y="773981"/>
                      <a:pt x="484625" y="766057"/>
                    </a:cubicBezTo>
                    <a:cubicBezTo>
                      <a:pt x="471578" y="749305"/>
                      <a:pt x="471318" y="757061"/>
                      <a:pt x="470420" y="754020"/>
                    </a:cubicBezTo>
                    <a:cubicBezTo>
                      <a:pt x="466208" y="739761"/>
                      <a:pt x="443189" y="729074"/>
                      <a:pt x="441857" y="724375"/>
                    </a:cubicBezTo>
                    <a:cubicBezTo>
                      <a:pt x="437196" y="707911"/>
                      <a:pt x="411621" y="688319"/>
                      <a:pt x="405482" y="680070"/>
                    </a:cubicBezTo>
                    <a:cubicBezTo>
                      <a:pt x="400469" y="673323"/>
                      <a:pt x="396923" y="665188"/>
                      <a:pt x="388764" y="661210"/>
                    </a:cubicBezTo>
                    <a:cubicBezTo>
                      <a:pt x="370185" y="621691"/>
                      <a:pt x="371787" y="630291"/>
                      <a:pt x="384082" y="608759"/>
                    </a:cubicBezTo>
                    <a:cubicBezTo>
                      <a:pt x="390259" y="608456"/>
                      <a:pt x="407009" y="579223"/>
                      <a:pt x="407366" y="578946"/>
                    </a:cubicBezTo>
                    <a:cubicBezTo>
                      <a:pt x="414241" y="573668"/>
                      <a:pt x="418204" y="566227"/>
                      <a:pt x="423104" y="559349"/>
                    </a:cubicBezTo>
                    <a:cubicBezTo>
                      <a:pt x="430271" y="549290"/>
                      <a:pt x="441451" y="542998"/>
                      <a:pt x="450714" y="528127"/>
                    </a:cubicBezTo>
                    <a:cubicBezTo>
                      <a:pt x="463820" y="507088"/>
                      <a:pt x="471183" y="507923"/>
                      <a:pt x="473365" y="503452"/>
                    </a:cubicBezTo>
                    <a:cubicBezTo>
                      <a:pt x="485773" y="478023"/>
                      <a:pt x="498398" y="508942"/>
                      <a:pt x="446312" y="453033"/>
                    </a:cubicBezTo>
                    <a:cubicBezTo>
                      <a:pt x="445977" y="452676"/>
                      <a:pt x="419520" y="427366"/>
                      <a:pt x="408958" y="418207"/>
                    </a:cubicBezTo>
                    <a:cubicBezTo>
                      <a:pt x="402932" y="412983"/>
                      <a:pt x="403793" y="405157"/>
                      <a:pt x="388267" y="396448"/>
                    </a:cubicBezTo>
                    <a:cubicBezTo>
                      <a:pt x="384027" y="384714"/>
                      <a:pt x="388900" y="391326"/>
                      <a:pt x="382582" y="380411"/>
                    </a:cubicBezTo>
                    <a:cubicBezTo>
                      <a:pt x="377038" y="370835"/>
                      <a:pt x="379491" y="356429"/>
                      <a:pt x="390508" y="349406"/>
                    </a:cubicBezTo>
                    <a:cubicBezTo>
                      <a:pt x="392960" y="345140"/>
                      <a:pt x="409331" y="320557"/>
                      <a:pt x="418367" y="312623"/>
                    </a:cubicBezTo>
                    <a:cubicBezTo>
                      <a:pt x="428166" y="304017"/>
                      <a:pt x="442452" y="283802"/>
                      <a:pt x="442810" y="283726"/>
                    </a:cubicBezTo>
                    <a:cubicBezTo>
                      <a:pt x="453301" y="281552"/>
                      <a:pt x="454487" y="268957"/>
                      <a:pt x="463550" y="265191"/>
                    </a:cubicBezTo>
                    <a:cubicBezTo>
                      <a:pt x="466538" y="263944"/>
                      <a:pt x="468406" y="261928"/>
                      <a:pt x="468638" y="258395"/>
                    </a:cubicBezTo>
                    <a:cubicBezTo>
                      <a:pt x="469088" y="251615"/>
                      <a:pt x="474128" y="259153"/>
                      <a:pt x="476288" y="248596"/>
                    </a:cubicBezTo>
                    <a:cubicBezTo>
                      <a:pt x="462878" y="236440"/>
                      <a:pt x="463615" y="236673"/>
                      <a:pt x="454065" y="226007"/>
                    </a:cubicBezTo>
                    <a:cubicBezTo>
                      <a:pt x="445175" y="216084"/>
                      <a:pt x="370055" y="195067"/>
                      <a:pt x="405439" y="147548"/>
                    </a:cubicBezTo>
                    <a:cubicBezTo>
                      <a:pt x="411643" y="139218"/>
                      <a:pt x="408833" y="131620"/>
                      <a:pt x="416575" y="129989"/>
                    </a:cubicBezTo>
                    <a:cubicBezTo>
                      <a:pt x="416938" y="129918"/>
                      <a:pt x="431278" y="103747"/>
                      <a:pt x="433249" y="102755"/>
                    </a:cubicBezTo>
                    <a:cubicBezTo>
                      <a:pt x="445998" y="96360"/>
                      <a:pt x="452083" y="82594"/>
                      <a:pt x="457692" y="78026"/>
                    </a:cubicBezTo>
                    <a:cubicBezTo>
                      <a:pt x="409044" y="38446"/>
                      <a:pt x="386816" y="20795"/>
                      <a:pt x="374207" y="0"/>
                    </a:cubicBezTo>
                    <a:cubicBezTo>
                      <a:pt x="270702" y="2872"/>
                      <a:pt x="167517" y="5674"/>
                      <a:pt x="67715" y="8346"/>
                    </a:cubicBezTo>
                    <a:cubicBezTo>
                      <a:pt x="70952" y="12210"/>
                      <a:pt x="77340" y="19272"/>
                      <a:pt x="92266" y="34821"/>
                    </a:cubicBezTo>
                    <a:cubicBezTo>
                      <a:pt x="99596" y="42457"/>
                      <a:pt x="122610" y="62515"/>
                      <a:pt x="120477" y="70303"/>
                    </a:cubicBezTo>
                    <a:cubicBezTo>
                      <a:pt x="122816" y="80334"/>
                      <a:pt x="115296" y="80389"/>
                      <a:pt x="119188" y="85786"/>
                    </a:cubicBezTo>
                    <a:cubicBezTo>
                      <a:pt x="106872" y="93233"/>
                      <a:pt x="96375" y="102213"/>
                      <a:pt x="87009" y="112706"/>
                    </a:cubicBezTo>
                    <a:cubicBezTo>
                      <a:pt x="54397" y="149266"/>
                      <a:pt x="30355" y="156512"/>
                      <a:pt x="11937" y="175583"/>
                    </a:cubicBezTo>
                    <a:cubicBezTo>
                      <a:pt x="7590" y="180087"/>
                      <a:pt x="4975" y="186157"/>
                      <a:pt x="0" y="190460"/>
                    </a:cubicBezTo>
                    <a:cubicBezTo>
                      <a:pt x="6875" y="205521"/>
                      <a:pt x="13399" y="206226"/>
                      <a:pt x="15521" y="208773"/>
                    </a:cubicBezTo>
                    <a:cubicBezTo>
                      <a:pt x="34464" y="231459"/>
                      <a:pt x="64017" y="290229"/>
                      <a:pt x="96418" y="299285"/>
                    </a:cubicBezTo>
                    <a:cubicBezTo>
                      <a:pt x="102898" y="314883"/>
                      <a:pt x="102384" y="302011"/>
                      <a:pt x="96121" y="334372"/>
                    </a:cubicBezTo>
                    <a:cubicBezTo>
                      <a:pt x="95834" y="335851"/>
                      <a:pt x="96018" y="338631"/>
                      <a:pt x="95622" y="338696"/>
                    </a:cubicBezTo>
                    <a:cubicBezTo>
                      <a:pt x="87935" y="340019"/>
                      <a:pt x="88947" y="349747"/>
                      <a:pt x="82483" y="352137"/>
                    </a:cubicBezTo>
                    <a:cubicBezTo>
                      <a:pt x="70330" y="356630"/>
                      <a:pt x="31654" y="397488"/>
                      <a:pt x="31540" y="397862"/>
                    </a:cubicBezTo>
                    <a:cubicBezTo>
                      <a:pt x="26890" y="413909"/>
                      <a:pt x="-7482" y="427756"/>
                      <a:pt x="11542" y="434845"/>
                    </a:cubicBezTo>
                    <a:cubicBezTo>
                      <a:pt x="12197" y="435095"/>
                      <a:pt x="12944" y="435680"/>
                      <a:pt x="13215" y="436298"/>
                    </a:cubicBezTo>
                    <a:cubicBezTo>
                      <a:pt x="21303" y="454486"/>
                      <a:pt x="39785" y="463428"/>
                      <a:pt x="51046" y="479036"/>
                    </a:cubicBezTo>
                    <a:cubicBezTo>
                      <a:pt x="76144" y="513841"/>
                      <a:pt x="124586" y="541692"/>
                      <a:pt x="101329" y="560119"/>
                    </a:cubicBezTo>
                    <a:cubicBezTo>
                      <a:pt x="99672" y="566118"/>
                      <a:pt x="92141" y="575819"/>
                      <a:pt x="89332" y="580128"/>
                    </a:cubicBezTo>
                    <a:cubicBezTo>
                      <a:pt x="50781" y="614867"/>
                      <a:pt x="47289" y="636519"/>
                      <a:pt x="25872" y="649282"/>
                    </a:cubicBezTo>
                    <a:cubicBezTo>
                      <a:pt x="23647" y="650604"/>
                      <a:pt x="21882" y="652999"/>
                      <a:pt x="20437" y="655400"/>
                    </a:cubicBezTo>
                    <a:cubicBezTo>
                      <a:pt x="32401" y="671090"/>
                      <a:pt x="44706" y="683653"/>
                      <a:pt x="57662" y="695478"/>
                    </a:cubicBezTo>
                    <a:cubicBezTo>
                      <a:pt x="80594" y="716409"/>
                      <a:pt x="72241" y="718728"/>
                      <a:pt x="83794" y="726993"/>
                    </a:cubicBezTo>
                    <a:cubicBezTo>
                      <a:pt x="113618" y="748341"/>
                      <a:pt x="93289" y="742309"/>
                      <a:pt x="110553" y="749587"/>
                    </a:cubicBezTo>
                    <a:cubicBezTo>
                      <a:pt x="125528" y="755906"/>
                      <a:pt x="118485" y="762226"/>
                      <a:pt x="114792" y="774772"/>
                    </a:cubicBezTo>
                    <a:cubicBezTo>
                      <a:pt x="110126" y="790640"/>
                      <a:pt x="99650" y="795599"/>
                      <a:pt x="87096" y="806379"/>
                    </a:cubicBezTo>
                    <a:cubicBezTo>
                      <a:pt x="79684" y="812736"/>
                      <a:pt x="74433" y="817630"/>
                      <a:pt x="70286" y="821386"/>
                    </a:cubicBezTo>
                    <a:cubicBezTo>
                      <a:pt x="116173" y="821700"/>
                      <a:pt x="162439" y="822107"/>
                      <a:pt x="208899" y="822583"/>
                    </a:cubicBezTo>
                    <a:cubicBezTo>
                      <a:pt x="209706" y="821364"/>
                      <a:pt x="212191" y="819521"/>
                      <a:pt x="214286" y="816660"/>
                    </a:cubicBezTo>
                    <a:cubicBezTo>
                      <a:pt x="214540" y="816308"/>
                      <a:pt x="259442" y="765049"/>
                      <a:pt x="259793" y="764897"/>
                    </a:cubicBezTo>
                    <a:cubicBezTo>
                      <a:pt x="275239" y="758107"/>
                      <a:pt x="187255" y="693668"/>
                      <a:pt x="161529" y="653493"/>
                    </a:cubicBezTo>
                    <a:cubicBezTo>
                      <a:pt x="152905" y="647206"/>
                      <a:pt x="147708" y="645282"/>
                      <a:pt x="151086" y="638426"/>
                    </a:cubicBezTo>
                    <a:cubicBezTo>
                      <a:pt x="153176" y="634177"/>
                      <a:pt x="148173" y="621701"/>
                      <a:pt x="160143" y="612439"/>
                    </a:cubicBezTo>
                    <a:cubicBezTo>
                      <a:pt x="162422" y="610673"/>
                      <a:pt x="224307" y="534484"/>
                      <a:pt x="224458" y="534126"/>
                    </a:cubicBezTo>
                    <a:cubicBezTo>
                      <a:pt x="225465" y="531845"/>
                      <a:pt x="230781" y="531552"/>
                      <a:pt x="231431" y="530468"/>
                    </a:cubicBezTo>
                    <a:cubicBezTo>
                      <a:pt x="233142" y="527645"/>
                      <a:pt x="249935" y="506102"/>
                      <a:pt x="263318" y="493236"/>
                    </a:cubicBezTo>
                    <a:cubicBezTo>
                      <a:pt x="199274" y="436460"/>
                      <a:pt x="217431" y="438834"/>
                      <a:pt x="192160" y="426613"/>
                    </a:cubicBezTo>
                    <a:cubicBezTo>
                      <a:pt x="170749" y="416256"/>
                      <a:pt x="166818" y="388936"/>
                      <a:pt x="172703" y="380752"/>
                    </a:cubicBezTo>
                    <a:cubicBezTo>
                      <a:pt x="176363" y="375653"/>
                      <a:pt x="174040" y="366998"/>
                      <a:pt x="182226" y="364770"/>
                    </a:cubicBezTo>
                    <a:cubicBezTo>
                      <a:pt x="182892" y="362553"/>
                      <a:pt x="207210" y="327435"/>
                      <a:pt x="223208" y="314476"/>
                    </a:cubicBezTo>
                    <a:cubicBezTo>
                      <a:pt x="231999" y="307350"/>
                      <a:pt x="217572" y="309111"/>
                      <a:pt x="246183" y="288143"/>
                    </a:cubicBezTo>
                    <a:cubicBezTo>
                      <a:pt x="250931" y="284663"/>
                      <a:pt x="250769" y="286896"/>
                      <a:pt x="249567" y="284886"/>
                    </a:cubicBezTo>
                    <a:cubicBezTo>
                      <a:pt x="187650" y="181697"/>
                      <a:pt x="189724" y="197056"/>
                      <a:pt x="201222" y="161531"/>
                    </a:cubicBezTo>
                    <a:cubicBezTo>
                      <a:pt x="212272" y="161281"/>
                      <a:pt x="270713" y="101108"/>
                      <a:pt x="270919" y="100755"/>
                    </a:cubicBezTo>
                    <a:cubicBezTo>
                      <a:pt x="266696" y="98268"/>
                      <a:pt x="265711" y="99010"/>
                      <a:pt x="262787" y="95515"/>
                    </a:cubicBezTo>
                    <a:cubicBezTo>
                      <a:pt x="248159" y="78053"/>
                      <a:pt x="229580" y="73945"/>
                      <a:pt x="219640" y="58694"/>
                    </a:cubicBezTo>
                    <a:cubicBezTo>
                      <a:pt x="216202" y="53421"/>
                      <a:pt x="189859" y="27293"/>
                      <a:pt x="184337" y="25505"/>
                    </a:cubicBezTo>
                    <a:cubicBezTo>
                      <a:pt x="181457" y="24572"/>
                      <a:pt x="179080" y="20101"/>
                      <a:pt x="171999" y="11885"/>
                    </a:cubicBezTo>
                    <a:cubicBezTo>
                      <a:pt x="165952" y="4878"/>
                      <a:pt x="160246" y="7278"/>
                      <a:pt x="242643" y="4515"/>
                    </a:cubicBezTo>
                    <a:cubicBezTo>
                      <a:pt x="265099" y="26778"/>
                      <a:pt x="258175" y="25076"/>
                      <a:pt x="290587" y="49638"/>
                    </a:cubicBezTo>
                    <a:cubicBezTo>
                      <a:pt x="375311" y="113844"/>
                      <a:pt x="287945" y="135804"/>
                      <a:pt x="278016" y="151141"/>
                    </a:cubicBezTo>
                    <a:cubicBezTo>
                      <a:pt x="268894" y="165238"/>
                      <a:pt x="254456" y="175464"/>
                      <a:pt x="248403" y="191821"/>
                    </a:cubicBezTo>
                    <a:cubicBezTo>
                      <a:pt x="248289" y="192129"/>
                      <a:pt x="247959" y="192400"/>
                      <a:pt x="247743" y="192693"/>
                    </a:cubicBezTo>
                    <a:cubicBezTo>
                      <a:pt x="251267" y="195771"/>
                      <a:pt x="247217" y="211672"/>
                      <a:pt x="253763" y="220712"/>
                    </a:cubicBezTo>
                    <a:cubicBezTo>
                      <a:pt x="254618" y="221899"/>
                      <a:pt x="256042" y="222842"/>
                      <a:pt x="256464" y="224137"/>
                    </a:cubicBezTo>
                    <a:cubicBezTo>
                      <a:pt x="263691" y="246217"/>
                      <a:pt x="287279" y="253826"/>
                      <a:pt x="294003" y="293557"/>
                    </a:cubicBezTo>
                    <a:cubicBezTo>
                      <a:pt x="294409" y="295974"/>
                      <a:pt x="295129" y="300337"/>
                      <a:pt x="294392" y="300635"/>
                    </a:cubicBezTo>
                    <a:cubicBezTo>
                      <a:pt x="285936" y="304098"/>
                      <a:pt x="300039" y="302526"/>
                      <a:pt x="270307" y="327478"/>
                    </a:cubicBezTo>
                    <a:cubicBezTo>
                      <a:pt x="272868" y="340176"/>
                      <a:pt x="257325" y="340469"/>
                      <a:pt x="224453" y="385787"/>
                    </a:cubicBezTo>
                    <a:cubicBezTo>
                      <a:pt x="230527" y="390784"/>
                      <a:pt x="232443" y="389706"/>
                      <a:pt x="233282" y="391592"/>
                    </a:cubicBezTo>
                    <a:cubicBezTo>
                      <a:pt x="241132" y="409249"/>
                      <a:pt x="259084" y="417931"/>
                      <a:pt x="270015" y="433089"/>
                    </a:cubicBezTo>
                    <a:cubicBezTo>
                      <a:pt x="291653" y="463097"/>
                      <a:pt x="350868" y="503192"/>
                      <a:pt x="312512" y="515104"/>
                    </a:cubicBezTo>
                    <a:cubicBezTo>
                      <a:pt x="307683" y="530322"/>
                      <a:pt x="281086" y="549247"/>
                      <a:pt x="207443" y="635440"/>
                    </a:cubicBezTo>
                    <a:cubicBezTo>
                      <a:pt x="235767" y="661546"/>
                      <a:pt x="225276" y="655124"/>
                      <a:pt x="230202" y="658116"/>
                    </a:cubicBezTo>
                    <a:cubicBezTo>
                      <a:pt x="248349" y="669139"/>
                      <a:pt x="269121" y="698519"/>
                      <a:pt x="274963" y="700898"/>
                    </a:cubicBezTo>
                    <a:cubicBezTo>
                      <a:pt x="277204" y="701814"/>
                      <a:pt x="279878" y="703792"/>
                      <a:pt x="280620" y="705905"/>
                    </a:cubicBezTo>
                    <a:cubicBezTo>
                      <a:pt x="285205" y="718869"/>
                      <a:pt x="301983" y="718343"/>
                      <a:pt x="309562" y="738385"/>
                    </a:cubicBezTo>
                    <a:cubicBezTo>
                      <a:pt x="327010" y="742471"/>
                      <a:pt x="333940" y="763906"/>
                      <a:pt x="317585" y="775314"/>
                    </a:cubicBezTo>
                    <a:cubicBezTo>
                      <a:pt x="317260" y="775542"/>
                      <a:pt x="288464" y="807040"/>
                      <a:pt x="275325" y="823315"/>
                    </a:cubicBezTo>
                    <a:cubicBezTo>
                      <a:pt x="323637" y="823879"/>
                      <a:pt x="372052" y="824513"/>
                      <a:pt x="420375" y="825196"/>
                    </a:cubicBezTo>
                    <a:cubicBezTo>
                      <a:pt x="435821" y="810373"/>
                      <a:pt x="453816" y="793518"/>
                      <a:pt x="455169" y="79115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7" name="Google Shape;7457;p44"/>
              <p:cNvSpPr/>
              <p:nvPr/>
            </p:nvSpPr>
            <p:spPr>
              <a:xfrm>
                <a:off x="9844979" y="7063875"/>
                <a:ext cx="298658" cy="805728"/>
              </a:xfrm>
              <a:custGeom>
                <a:rect b="b" l="l" r="r" t="t"/>
                <a:pathLst>
                  <a:path extrusionOk="0" h="805728" w="298658">
                    <a:moveTo>
                      <a:pt x="269977" y="764263"/>
                    </a:moveTo>
                    <a:cubicBezTo>
                      <a:pt x="271238" y="762069"/>
                      <a:pt x="276522" y="762388"/>
                      <a:pt x="277301" y="761369"/>
                    </a:cubicBezTo>
                    <a:cubicBezTo>
                      <a:pt x="283473" y="753289"/>
                      <a:pt x="292048" y="747587"/>
                      <a:pt x="298577" y="739881"/>
                    </a:cubicBezTo>
                    <a:cubicBezTo>
                      <a:pt x="285909" y="723617"/>
                      <a:pt x="285649" y="731144"/>
                      <a:pt x="284783" y="728191"/>
                    </a:cubicBezTo>
                    <a:cubicBezTo>
                      <a:pt x="280653" y="714208"/>
                      <a:pt x="258353" y="703998"/>
                      <a:pt x="257054" y="699407"/>
                    </a:cubicBezTo>
                    <a:cubicBezTo>
                      <a:pt x="252528" y="683420"/>
                      <a:pt x="227696" y="664402"/>
                      <a:pt x="221740" y="656392"/>
                    </a:cubicBezTo>
                    <a:cubicBezTo>
                      <a:pt x="216874" y="649840"/>
                      <a:pt x="213430" y="641944"/>
                      <a:pt x="205510" y="638079"/>
                    </a:cubicBezTo>
                    <a:cubicBezTo>
                      <a:pt x="204330" y="635581"/>
                      <a:pt x="183996" y="602830"/>
                      <a:pt x="195571" y="596061"/>
                    </a:cubicBezTo>
                    <a:cubicBezTo>
                      <a:pt x="200004" y="593465"/>
                      <a:pt x="197861" y="587379"/>
                      <a:pt x="203567" y="586978"/>
                    </a:cubicBezTo>
                    <a:cubicBezTo>
                      <a:pt x="258159" y="512546"/>
                      <a:pt x="237884" y="540966"/>
                      <a:pt x="256296" y="520941"/>
                    </a:cubicBezTo>
                    <a:cubicBezTo>
                      <a:pt x="268223" y="507977"/>
                      <a:pt x="270507" y="497013"/>
                      <a:pt x="284599" y="487973"/>
                    </a:cubicBezTo>
                    <a:cubicBezTo>
                      <a:pt x="289526" y="484808"/>
                      <a:pt x="287615" y="480511"/>
                      <a:pt x="298659" y="472202"/>
                    </a:cubicBezTo>
                    <a:cubicBezTo>
                      <a:pt x="271850" y="445267"/>
                      <a:pt x="204942" y="386860"/>
                      <a:pt x="202641" y="370829"/>
                    </a:cubicBezTo>
                    <a:cubicBezTo>
                      <a:pt x="189188" y="347894"/>
                      <a:pt x="202143" y="341395"/>
                      <a:pt x="211952" y="328042"/>
                    </a:cubicBezTo>
                    <a:cubicBezTo>
                      <a:pt x="220349" y="316606"/>
                      <a:pt x="264861" y="259088"/>
                      <a:pt x="278124" y="253577"/>
                    </a:cubicBezTo>
                    <a:cubicBezTo>
                      <a:pt x="284913" y="250753"/>
                      <a:pt x="282288" y="243464"/>
                      <a:pt x="285254" y="243567"/>
                    </a:cubicBezTo>
                    <a:cubicBezTo>
                      <a:pt x="289883" y="243724"/>
                      <a:pt x="289948" y="240163"/>
                      <a:pt x="290500" y="237464"/>
                    </a:cubicBezTo>
                    <a:cubicBezTo>
                      <a:pt x="277486" y="225666"/>
                      <a:pt x="278184" y="225877"/>
                      <a:pt x="268921" y="215531"/>
                    </a:cubicBezTo>
                    <a:cubicBezTo>
                      <a:pt x="260470" y="206096"/>
                      <a:pt x="187564" y="185198"/>
                      <a:pt x="221708" y="139354"/>
                    </a:cubicBezTo>
                    <a:cubicBezTo>
                      <a:pt x="227728" y="131268"/>
                      <a:pt x="225005" y="123892"/>
                      <a:pt x="232519" y="122304"/>
                    </a:cubicBezTo>
                    <a:cubicBezTo>
                      <a:pt x="233147" y="122174"/>
                      <a:pt x="230522" y="125160"/>
                      <a:pt x="247261" y="97493"/>
                    </a:cubicBezTo>
                    <a:cubicBezTo>
                      <a:pt x="250114" y="92778"/>
                      <a:pt x="248923" y="101135"/>
                      <a:pt x="270107" y="74156"/>
                    </a:cubicBezTo>
                    <a:cubicBezTo>
                      <a:pt x="275883" y="66807"/>
                      <a:pt x="219537" y="36062"/>
                      <a:pt x="194298" y="0"/>
                    </a:cubicBezTo>
                    <a:cubicBezTo>
                      <a:pt x="148379" y="1198"/>
                      <a:pt x="104128" y="2341"/>
                      <a:pt x="61933" y="3431"/>
                    </a:cubicBezTo>
                    <a:cubicBezTo>
                      <a:pt x="67515" y="8709"/>
                      <a:pt x="75045" y="15229"/>
                      <a:pt x="85629" y="23250"/>
                    </a:cubicBezTo>
                    <a:cubicBezTo>
                      <a:pt x="173380" y="89748"/>
                      <a:pt x="81980" y="113426"/>
                      <a:pt x="72685" y="127794"/>
                    </a:cubicBezTo>
                    <a:cubicBezTo>
                      <a:pt x="63286" y="142313"/>
                      <a:pt x="48420" y="152843"/>
                      <a:pt x="42195" y="169703"/>
                    </a:cubicBezTo>
                    <a:cubicBezTo>
                      <a:pt x="42075" y="170023"/>
                      <a:pt x="41734" y="170299"/>
                      <a:pt x="41518" y="170603"/>
                    </a:cubicBezTo>
                    <a:cubicBezTo>
                      <a:pt x="45161" y="173784"/>
                      <a:pt x="40949" y="190119"/>
                      <a:pt x="47717" y="199462"/>
                    </a:cubicBezTo>
                    <a:cubicBezTo>
                      <a:pt x="48594" y="200687"/>
                      <a:pt x="50066" y="201657"/>
                      <a:pt x="50499" y="202990"/>
                    </a:cubicBezTo>
                    <a:cubicBezTo>
                      <a:pt x="54099" y="213992"/>
                      <a:pt x="62805" y="221688"/>
                      <a:pt x="68597" y="231259"/>
                    </a:cubicBezTo>
                    <a:cubicBezTo>
                      <a:pt x="76767" y="244764"/>
                      <a:pt x="83869" y="242196"/>
                      <a:pt x="84129" y="260817"/>
                    </a:cubicBezTo>
                    <a:cubicBezTo>
                      <a:pt x="86674" y="262123"/>
                      <a:pt x="86923" y="264221"/>
                      <a:pt x="87334" y="270632"/>
                    </a:cubicBezTo>
                    <a:cubicBezTo>
                      <a:pt x="87426" y="271949"/>
                      <a:pt x="88931" y="273136"/>
                      <a:pt x="89159" y="274485"/>
                    </a:cubicBezTo>
                    <a:cubicBezTo>
                      <a:pt x="89581" y="276978"/>
                      <a:pt x="90317" y="281471"/>
                      <a:pt x="89565" y="281780"/>
                    </a:cubicBezTo>
                    <a:cubicBezTo>
                      <a:pt x="80892" y="285330"/>
                      <a:pt x="95379" y="283726"/>
                      <a:pt x="64753" y="309425"/>
                    </a:cubicBezTo>
                    <a:cubicBezTo>
                      <a:pt x="67401" y="322514"/>
                      <a:pt x="51403" y="322774"/>
                      <a:pt x="17524" y="369485"/>
                    </a:cubicBezTo>
                    <a:cubicBezTo>
                      <a:pt x="23777" y="374628"/>
                      <a:pt x="25759" y="373517"/>
                      <a:pt x="26619" y="375463"/>
                    </a:cubicBezTo>
                    <a:cubicBezTo>
                      <a:pt x="34707" y="393651"/>
                      <a:pt x="53190" y="402593"/>
                      <a:pt x="64450" y="418202"/>
                    </a:cubicBezTo>
                    <a:cubicBezTo>
                      <a:pt x="86739" y="449110"/>
                      <a:pt x="147724" y="490407"/>
                      <a:pt x="108220" y="502677"/>
                    </a:cubicBezTo>
                    <a:cubicBezTo>
                      <a:pt x="103240" y="518372"/>
                      <a:pt x="76166" y="537476"/>
                      <a:pt x="0" y="626622"/>
                    </a:cubicBezTo>
                    <a:cubicBezTo>
                      <a:pt x="24670" y="649363"/>
                      <a:pt x="20827" y="648393"/>
                      <a:pt x="23441" y="649975"/>
                    </a:cubicBezTo>
                    <a:cubicBezTo>
                      <a:pt x="42130" y="661329"/>
                      <a:pt x="63525" y="691587"/>
                      <a:pt x="69545" y="694042"/>
                    </a:cubicBezTo>
                    <a:cubicBezTo>
                      <a:pt x="71851" y="694985"/>
                      <a:pt x="74606" y="697023"/>
                      <a:pt x="75375" y="699196"/>
                    </a:cubicBezTo>
                    <a:cubicBezTo>
                      <a:pt x="80112" y="712593"/>
                      <a:pt x="97339" y="711927"/>
                      <a:pt x="105183" y="732646"/>
                    </a:cubicBezTo>
                    <a:cubicBezTo>
                      <a:pt x="123162" y="736851"/>
                      <a:pt x="130292" y="758936"/>
                      <a:pt x="113450" y="770680"/>
                    </a:cubicBezTo>
                    <a:cubicBezTo>
                      <a:pt x="113309" y="770778"/>
                      <a:pt x="94361" y="791670"/>
                      <a:pt x="81823" y="805729"/>
                    </a:cubicBezTo>
                    <a:cubicBezTo>
                      <a:pt x="129512" y="805300"/>
                      <a:pt x="178409" y="805057"/>
                      <a:pt x="228264" y="804970"/>
                    </a:cubicBezTo>
                    <a:cubicBezTo>
                      <a:pt x="243736" y="789931"/>
                      <a:pt x="268466" y="766897"/>
                      <a:pt x="269977" y="76426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8" name="Google Shape;7458;p44"/>
              <p:cNvSpPr/>
              <p:nvPr/>
            </p:nvSpPr>
            <p:spPr>
              <a:xfrm>
                <a:off x="10852168" y="7036929"/>
                <a:ext cx="272151" cy="842841"/>
              </a:xfrm>
              <a:custGeom>
                <a:rect b="b" l="l" r="r" t="t"/>
                <a:pathLst>
                  <a:path extrusionOk="0" h="842841" w="272151">
                    <a:moveTo>
                      <a:pt x="267178" y="783113"/>
                    </a:moveTo>
                    <a:cubicBezTo>
                      <a:pt x="266144" y="781080"/>
                      <a:pt x="197335" y="713455"/>
                      <a:pt x="178885" y="697456"/>
                    </a:cubicBezTo>
                    <a:cubicBezTo>
                      <a:pt x="175161" y="694226"/>
                      <a:pt x="165026" y="675399"/>
                      <a:pt x="152743" y="667004"/>
                    </a:cubicBezTo>
                    <a:cubicBezTo>
                      <a:pt x="146354" y="662641"/>
                      <a:pt x="147816" y="659541"/>
                      <a:pt x="150399" y="654100"/>
                    </a:cubicBezTo>
                    <a:cubicBezTo>
                      <a:pt x="147968" y="644133"/>
                      <a:pt x="152174" y="631847"/>
                      <a:pt x="163743" y="626877"/>
                    </a:cubicBezTo>
                    <a:cubicBezTo>
                      <a:pt x="180190" y="598728"/>
                      <a:pt x="221556" y="556553"/>
                      <a:pt x="224783" y="549204"/>
                    </a:cubicBezTo>
                    <a:cubicBezTo>
                      <a:pt x="225817" y="546852"/>
                      <a:pt x="231290" y="546548"/>
                      <a:pt x="231967" y="545432"/>
                    </a:cubicBezTo>
                    <a:cubicBezTo>
                      <a:pt x="233721" y="542538"/>
                      <a:pt x="251023" y="520328"/>
                      <a:pt x="264812" y="507083"/>
                    </a:cubicBezTo>
                    <a:cubicBezTo>
                      <a:pt x="258305" y="501311"/>
                      <a:pt x="224962" y="471650"/>
                      <a:pt x="220257" y="464057"/>
                    </a:cubicBezTo>
                    <a:cubicBezTo>
                      <a:pt x="205553" y="440319"/>
                      <a:pt x="184278" y="437040"/>
                      <a:pt x="180385" y="431257"/>
                    </a:cubicBezTo>
                    <a:cubicBezTo>
                      <a:pt x="173288" y="420706"/>
                      <a:pt x="164030" y="401585"/>
                      <a:pt x="171479" y="391228"/>
                    </a:cubicBezTo>
                    <a:cubicBezTo>
                      <a:pt x="175253" y="385977"/>
                      <a:pt x="172860" y="377062"/>
                      <a:pt x="181284" y="374769"/>
                    </a:cubicBezTo>
                    <a:cubicBezTo>
                      <a:pt x="183438" y="367567"/>
                      <a:pt x="189935" y="363524"/>
                      <a:pt x="193779" y="357562"/>
                    </a:cubicBezTo>
                    <a:cubicBezTo>
                      <a:pt x="214237" y="325852"/>
                      <a:pt x="226277" y="323321"/>
                      <a:pt x="226867" y="318601"/>
                    </a:cubicBezTo>
                    <a:cubicBezTo>
                      <a:pt x="228313" y="307138"/>
                      <a:pt x="241035" y="298521"/>
                      <a:pt x="251364" y="293476"/>
                    </a:cubicBezTo>
                    <a:cubicBezTo>
                      <a:pt x="249399" y="291031"/>
                      <a:pt x="218601" y="237415"/>
                      <a:pt x="209944" y="229080"/>
                    </a:cubicBezTo>
                    <a:cubicBezTo>
                      <a:pt x="197823" y="217406"/>
                      <a:pt x="200253" y="207451"/>
                      <a:pt x="194450" y="192200"/>
                    </a:cubicBezTo>
                    <a:cubicBezTo>
                      <a:pt x="192848" y="187994"/>
                      <a:pt x="194759" y="184201"/>
                      <a:pt x="200833" y="165438"/>
                    </a:cubicBezTo>
                    <a:cubicBezTo>
                      <a:pt x="211476" y="165194"/>
                      <a:pt x="239324" y="134915"/>
                      <a:pt x="244760" y="129506"/>
                    </a:cubicBezTo>
                    <a:cubicBezTo>
                      <a:pt x="272673" y="101736"/>
                      <a:pt x="276327" y="103725"/>
                      <a:pt x="268640" y="100875"/>
                    </a:cubicBezTo>
                    <a:cubicBezTo>
                      <a:pt x="261483" y="98219"/>
                      <a:pt x="271032" y="98149"/>
                      <a:pt x="235177" y="74216"/>
                    </a:cubicBezTo>
                    <a:cubicBezTo>
                      <a:pt x="226537" y="68455"/>
                      <a:pt x="187028" y="22648"/>
                      <a:pt x="179373" y="21928"/>
                    </a:cubicBezTo>
                    <a:cubicBezTo>
                      <a:pt x="173986" y="15278"/>
                      <a:pt x="167636" y="9040"/>
                      <a:pt x="165378" y="0"/>
                    </a:cubicBezTo>
                    <a:cubicBezTo>
                      <a:pt x="123898" y="1230"/>
                      <a:pt x="81785" y="2460"/>
                      <a:pt x="39255" y="3685"/>
                    </a:cubicBezTo>
                    <a:cubicBezTo>
                      <a:pt x="120423" y="87738"/>
                      <a:pt x="110830" y="77906"/>
                      <a:pt x="117386" y="89195"/>
                    </a:cubicBezTo>
                    <a:cubicBezTo>
                      <a:pt x="117196" y="91016"/>
                      <a:pt x="116904" y="90800"/>
                      <a:pt x="117083" y="91640"/>
                    </a:cubicBezTo>
                    <a:cubicBezTo>
                      <a:pt x="119091" y="100945"/>
                      <a:pt x="111945" y="101097"/>
                      <a:pt x="115724" y="106327"/>
                    </a:cubicBezTo>
                    <a:cubicBezTo>
                      <a:pt x="98887" y="116499"/>
                      <a:pt x="91920" y="124634"/>
                      <a:pt x="65755" y="151179"/>
                    </a:cubicBezTo>
                    <a:cubicBezTo>
                      <a:pt x="46986" y="170218"/>
                      <a:pt x="22689" y="177849"/>
                      <a:pt x="4997" y="202253"/>
                    </a:cubicBezTo>
                    <a:cubicBezTo>
                      <a:pt x="3416" y="204437"/>
                      <a:pt x="1803" y="206399"/>
                      <a:pt x="0" y="207955"/>
                    </a:cubicBezTo>
                    <a:cubicBezTo>
                      <a:pt x="3097" y="214740"/>
                      <a:pt x="7119" y="221070"/>
                      <a:pt x="14346" y="224907"/>
                    </a:cubicBezTo>
                    <a:cubicBezTo>
                      <a:pt x="25379" y="230771"/>
                      <a:pt x="56064" y="303122"/>
                      <a:pt x="93609" y="313615"/>
                    </a:cubicBezTo>
                    <a:cubicBezTo>
                      <a:pt x="94372" y="315452"/>
                      <a:pt x="95758" y="319853"/>
                      <a:pt x="98319" y="322411"/>
                    </a:cubicBezTo>
                    <a:cubicBezTo>
                      <a:pt x="91817" y="355134"/>
                      <a:pt x="93181" y="351817"/>
                      <a:pt x="92834" y="351877"/>
                    </a:cubicBezTo>
                    <a:cubicBezTo>
                      <a:pt x="85369" y="353161"/>
                      <a:pt x="86354" y="362608"/>
                      <a:pt x="80074" y="364927"/>
                    </a:cubicBezTo>
                    <a:cubicBezTo>
                      <a:pt x="71932" y="367935"/>
                      <a:pt x="77860" y="368103"/>
                      <a:pt x="64559" y="375994"/>
                    </a:cubicBezTo>
                    <a:cubicBezTo>
                      <a:pt x="57093" y="380422"/>
                      <a:pt x="12760" y="429881"/>
                      <a:pt x="4293" y="441072"/>
                    </a:cubicBezTo>
                    <a:cubicBezTo>
                      <a:pt x="10172" y="445809"/>
                      <a:pt x="12002" y="444796"/>
                      <a:pt x="12825" y="446644"/>
                    </a:cubicBezTo>
                    <a:cubicBezTo>
                      <a:pt x="20437" y="463775"/>
                      <a:pt x="100376" y="535758"/>
                      <a:pt x="104035" y="552689"/>
                    </a:cubicBezTo>
                    <a:cubicBezTo>
                      <a:pt x="107397" y="568237"/>
                      <a:pt x="70790" y="598511"/>
                      <a:pt x="46558" y="632031"/>
                    </a:cubicBezTo>
                    <a:cubicBezTo>
                      <a:pt x="29949" y="655016"/>
                      <a:pt x="25661" y="649683"/>
                      <a:pt x="19830" y="659378"/>
                    </a:cubicBezTo>
                    <a:cubicBezTo>
                      <a:pt x="47408" y="695549"/>
                      <a:pt x="65625" y="701678"/>
                      <a:pt x="74801" y="722034"/>
                    </a:cubicBezTo>
                    <a:cubicBezTo>
                      <a:pt x="78743" y="730770"/>
                      <a:pt x="94486" y="732971"/>
                      <a:pt x="99233" y="745918"/>
                    </a:cubicBezTo>
                    <a:cubicBezTo>
                      <a:pt x="101139" y="751088"/>
                      <a:pt x="125398" y="752232"/>
                      <a:pt x="112941" y="768913"/>
                    </a:cubicBezTo>
                    <a:cubicBezTo>
                      <a:pt x="108361" y="794548"/>
                      <a:pt x="95736" y="793421"/>
                      <a:pt x="45421" y="839948"/>
                    </a:cubicBezTo>
                    <a:cubicBezTo>
                      <a:pt x="101827" y="840896"/>
                      <a:pt x="157615" y="841872"/>
                      <a:pt x="212445" y="842842"/>
                    </a:cubicBezTo>
                    <a:cubicBezTo>
                      <a:pt x="240726" y="811706"/>
                      <a:pt x="251543" y="795702"/>
                      <a:pt x="267178" y="783113"/>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59" name="Google Shape;7459;p44"/>
              <p:cNvSpPr/>
              <p:nvPr/>
            </p:nvSpPr>
            <p:spPr>
              <a:xfrm>
                <a:off x="9278948" y="7072779"/>
                <a:ext cx="242091" cy="821293"/>
              </a:xfrm>
              <a:custGeom>
                <a:rect b="b" l="l" r="r" t="t"/>
                <a:pathLst>
                  <a:path extrusionOk="0" h="821293" w="242091">
                    <a:moveTo>
                      <a:pt x="212504" y="766545"/>
                    </a:moveTo>
                    <a:cubicBezTo>
                      <a:pt x="213798" y="764285"/>
                      <a:pt x="219244" y="764616"/>
                      <a:pt x="220045" y="763564"/>
                    </a:cubicBezTo>
                    <a:cubicBezTo>
                      <a:pt x="226401" y="755240"/>
                      <a:pt x="235236" y="749370"/>
                      <a:pt x="241954" y="741436"/>
                    </a:cubicBezTo>
                    <a:cubicBezTo>
                      <a:pt x="228907" y="724684"/>
                      <a:pt x="228642" y="732440"/>
                      <a:pt x="227749" y="729399"/>
                    </a:cubicBezTo>
                    <a:cubicBezTo>
                      <a:pt x="223494" y="714999"/>
                      <a:pt x="200523" y="704480"/>
                      <a:pt x="199186" y="699749"/>
                    </a:cubicBezTo>
                    <a:cubicBezTo>
                      <a:pt x="194525" y="683284"/>
                      <a:pt x="168950" y="663692"/>
                      <a:pt x="162811" y="655444"/>
                    </a:cubicBezTo>
                    <a:cubicBezTo>
                      <a:pt x="157793" y="648696"/>
                      <a:pt x="154252" y="640562"/>
                      <a:pt x="146115" y="636594"/>
                    </a:cubicBezTo>
                    <a:cubicBezTo>
                      <a:pt x="125987" y="593791"/>
                      <a:pt x="128039" y="605378"/>
                      <a:pt x="149623" y="576594"/>
                    </a:cubicBezTo>
                    <a:cubicBezTo>
                      <a:pt x="169806" y="549686"/>
                      <a:pt x="161761" y="556601"/>
                      <a:pt x="164717" y="554336"/>
                    </a:cubicBezTo>
                    <a:cubicBezTo>
                      <a:pt x="171592" y="549057"/>
                      <a:pt x="175555" y="541616"/>
                      <a:pt x="180455" y="534739"/>
                    </a:cubicBezTo>
                    <a:cubicBezTo>
                      <a:pt x="187606" y="524707"/>
                      <a:pt x="198796" y="518383"/>
                      <a:pt x="208065" y="503517"/>
                    </a:cubicBezTo>
                    <a:cubicBezTo>
                      <a:pt x="221171" y="482478"/>
                      <a:pt x="228534" y="483312"/>
                      <a:pt x="230716" y="478841"/>
                    </a:cubicBezTo>
                    <a:cubicBezTo>
                      <a:pt x="240531" y="458718"/>
                      <a:pt x="248018" y="472078"/>
                      <a:pt x="235566" y="459867"/>
                    </a:cubicBezTo>
                    <a:cubicBezTo>
                      <a:pt x="218199" y="442839"/>
                      <a:pt x="184905" y="409731"/>
                      <a:pt x="166303" y="393591"/>
                    </a:cubicBezTo>
                    <a:cubicBezTo>
                      <a:pt x="160289" y="388372"/>
                      <a:pt x="161128" y="380530"/>
                      <a:pt x="145612" y="371832"/>
                    </a:cubicBezTo>
                    <a:cubicBezTo>
                      <a:pt x="141340" y="359995"/>
                      <a:pt x="146289" y="366775"/>
                      <a:pt x="139928" y="355795"/>
                    </a:cubicBezTo>
                    <a:cubicBezTo>
                      <a:pt x="134378" y="346219"/>
                      <a:pt x="136836" y="331803"/>
                      <a:pt x="147853" y="324790"/>
                    </a:cubicBezTo>
                    <a:cubicBezTo>
                      <a:pt x="150306" y="320525"/>
                      <a:pt x="166677" y="295947"/>
                      <a:pt x="175712" y="288007"/>
                    </a:cubicBezTo>
                    <a:cubicBezTo>
                      <a:pt x="185511" y="279401"/>
                      <a:pt x="199792" y="259186"/>
                      <a:pt x="200155" y="259110"/>
                    </a:cubicBezTo>
                    <a:cubicBezTo>
                      <a:pt x="210647" y="256937"/>
                      <a:pt x="211833" y="244342"/>
                      <a:pt x="220895" y="240575"/>
                    </a:cubicBezTo>
                    <a:cubicBezTo>
                      <a:pt x="223883" y="239329"/>
                      <a:pt x="225751" y="237312"/>
                      <a:pt x="225984" y="233779"/>
                    </a:cubicBezTo>
                    <a:cubicBezTo>
                      <a:pt x="226433" y="226999"/>
                      <a:pt x="231473" y="234538"/>
                      <a:pt x="233634" y="223980"/>
                    </a:cubicBezTo>
                    <a:cubicBezTo>
                      <a:pt x="220191" y="211797"/>
                      <a:pt x="220944" y="212041"/>
                      <a:pt x="211410" y="201392"/>
                    </a:cubicBezTo>
                    <a:cubicBezTo>
                      <a:pt x="203230" y="192249"/>
                      <a:pt x="127795" y="169915"/>
                      <a:pt x="162784" y="122932"/>
                    </a:cubicBezTo>
                    <a:cubicBezTo>
                      <a:pt x="168988" y="114602"/>
                      <a:pt x="166179" y="107004"/>
                      <a:pt x="173920" y="105373"/>
                    </a:cubicBezTo>
                    <a:cubicBezTo>
                      <a:pt x="174283" y="105302"/>
                      <a:pt x="188624" y="79131"/>
                      <a:pt x="190595" y="78139"/>
                    </a:cubicBezTo>
                    <a:cubicBezTo>
                      <a:pt x="203301" y="71766"/>
                      <a:pt x="209445" y="57962"/>
                      <a:pt x="215037" y="53410"/>
                    </a:cubicBezTo>
                    <a:cubicBezTo>
                      <a:pt x="214696" y="53128"/>
                      <a:pt x="172166" y="17326"/>
                      <a:pt x="158854" y="6119"/>
                    </a:cubicBezTo>
                    <a:cubicBezTo>
                      <a:pt x="129154" y="5560"/>
                      <a:pt x="91437" y="1593"/>
                      <a:pt x="54190" y="0"/>
                    </a:cubicBezTo>
                    <a:cubicBezTo>
                      <a:pt x="76636" y="23196"/>
                      <a:pt x="125446" y="50944"/>
                      <a:pt x="119859" y="74254"/>
                    </a:cubicBezTo>
                    <a:cubicBezTo>
                      <a:pt x="122712" y="97325"/>
                      <a:pt x="72830" y="123165"/>
                      <a:pt x="70654" y="126531"/>
                    </a:cubicBezTo>
                    <a:cubicBezTo>
                      <a:pt x="61526" y="140627"/>
                      <a:pt x="47093" y="150854"/>
                      <a:pt x="41035" y="167226"/>
                    </a:cubicBezTo>
                    <a:cubicBezTo>
                      <a:pt x="40921" y="167535"/>
                      <a:pt x="40591" y="167806"/>
                      <a:pt x="40375" y="168099"/>
                    </a:cubicBezTo>
                    <a:cubicBezTo>
                      <a:pt x="43894" y="171167"/>
                      <a:pt x="39850" y="187078"/>
                      <a:pt x="46395" y="196118"/>
                    </a:cubicBezTo>
                    <a:cubicBezTo>
                      <a:pt x="67757" y="225633"/>
                      <a:pt x="82477" y="244293"/>
                      <a:pt x="86640" y="268957"/>
                    </a:cubicBezTo>
                    <a:cubicBezTo>
                      <a:pt x="87046" y="271375"/>
                      <a:pt x="87766" y="275737"/>
                      <a:pt x="87030" y="276035"/>
                    </a:cubicBezTo>
                    <a:cubicBezTo>
                      <a:pt x="78574" y="279498"/>
                      <a:pt x="92677" y="277927"/>
                      <a:pt x="62944" y="302879"/>
                    </a:cubicBezTo>
                    <a:cubicBezTo>
                      <a:pt x="65500" y="315522"/>
                      <a:pt x="49762" y="316140"/>
                      <a:pt x="17090" y="361188"/>
                    </a:cubicBezTo>
                    <a:cubicBezTo>
                      <a:pt x="23164" y="366185"/>
                      <a:pt x="25075" y="365106"/>
                      <a:pt x="25920" y="366992"/>
                    </a:cubicBezTo>
                    <a:cubicBezTo>
                      <a:pt x="29688" y="375479"/>
                      <a:pt x="99806" y="448839"/>
                      <a:pt x="109622" y="459905"/>
                    </a:cubicBezTo>
                    <a:cubicBezTo>
                      <a:pt x="123210" y="475237"/>
                      <a:pt x="117060" y="486808"/>
                      <a:pt x="105150" y="490504"/>
                    </a:cubicBezTo>
                    <a:cubicBezTo>
                      <a:pt x="102438" y="499067"/>
                      <a:pt x="100288" y="497474"/>
                      <a:pt x="92108" y="509343"/>
                    </a:cubicBezTo>
                    <a:cubicBezTo>
                      <a:pt x="78217" y="529509"/>
                      <a:pt x="64926" y="532875"/>
                      <a:pt x="64422" y="535931"/>
                    </a:cubicBezTo>
                    <a:cubicBezTo>
                      <a:pt x="63372" y="542294"/>
                      <a:pt x="16738" y="587883"/>
                      <a:pt x="9370" y="601237"/>
                    </a:cubicBezTo>
                    <a:cubicBezTo>
                      <a:pt x="-1246" y="620471"/>
                      <a:pt x="-8219" y="597931"/>
                      <a:pt x="19185" y="629565"/>
                    </a:cubicBezTo>
                    <a:cubicBezTo>
                      <a:pt x="20366" y="630926"/>
                      <a:pt x="21367" y="632622"/>
                      <a:pt x="22840" y="633522"/>
                    </a:cubicBezTo>
                    <a:cubicBezTo>
                      <a:pt x="40986" y="644545"/>
                      <a:pt x="61759" y="673924"/>
                      <a:pt x="67600" y="676304"/>
                    </a:cubicBezTo>
                    <a:cubicBezTo>
                      <a:pt x="69842" y="677220"/>
                      <a:pt x="72510" y="679198"/>
                      <a:pt x="73258" y="681311"/>
                    </a:cubicBezTo>
                    <a:cubicBezTo>
                      <a:pt x="77854" y="694318"/>
                      <a:pt x="94582" y="693668"/>
                      <a:pt x="102199" y="713791"/>
                    </a:cubicBezTo>
                    <a:cubicBezTo>
                      <a:pt x="119653" y="717877"/>
                      <a:pt x="126577" y="739312"/>
                      <a:pt x="110222" y="750720"/>
                    </a:cubicBezTo>
                    <a:cubicBezTo>
                      <a:pt x="108853" y="751674"/>
                      <a:pt x="63751" y="803425"/>
                      <a:pt x="47093" y="821294"/>
                    </a:cubicBezTo>
                    <a:cubicBezTo>
                      <a:pt x="82748" y="817478"/>
                      <a:pt x="122771" y="814183"/>
                      <a:pt x="166601" y="811343"/>
                    </a:cubicBezTo>
                    <a:cubicBezTo>
                      <a:pt x="186226" y="791735"/>
                      <a:pt x="210024" y="770859"/>
                      <a:pt x="212504" y="766545"/>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0" name="Google Shape;7460;p44"/>
              <p:cNvSpPr/>
              <p:nvPr/>
            </p:nvSpPr>
            <p:spPr>
              <a:xfrm>
                <a:off x="11637518" y="7566215"/>
                <a:ext cx="213342" cy="324052"/>
              </a:xfrm>
              <a:custGeom>
                <a:rect b="b" l="l" r="r" t="t"/>
                <a:pathLst>
                  <a:path extrusionOk="0" h="324052" w="213342">
                    <a:moveTo>
                      <a:pt x="103393" y="190401"/>
                    </a:moveTo>
                    <a:cubicBezTo>
                      <a:pt x="220259" y="123225"/>
                      <a:pt x="209020" y="132460"/>
                      <a:pt x="175325" y="83001"/>
                    </a:cubicBezTo>
                    <a:cubicBezTo>
                      <a:pt x="153746" y="53161"/>
                      <a:pt x="128946" y="26198"/>
                      <a:pt x="103279" y="0"/>
                    </a:cubicBezTo>
                    <a:cubicBezTo>
                      <a:pt x="98001" y="8005"/>
                      <a:pt x="85024" y="28724"/>
                      <a:pt x="66926" y="39753"/>
                    </a:cubicBezTo>
                    <a:cubicBezTo>
                      <a:pt x="61588" y="43004"/>
                      <a:pt x="66114" y="46934"/>
                      <a:pt x="55271" y="54494"/>
                    </a:cubicBezTo>
                    <a:cubicBezTo>
                      <a:pt x="53008" y="56076"/>
                      <a:pt x="2579" y="114494"/>
                      <a:pt x="2249" y="114846"/>
                    </a:cubicBezTo>
                    <a:cubicBezTo>
                      <a:pt x="-1644" y="119068"/>
                      <a:pt x="-1682" y="115133"/>
                      <a:pt x="11977" y="128119"/>
                    </a:cubicBezTo>
                    <a:cubicBezTo>
                      <a:pt x="15875" y="131820"/>
                      <a:pt x="20563" y="138860"/>
                      <a:pt x="22566" y="140074"/>
                    </a:cubicBezTo>
                    <a:cubicBezTo>
                      <a:pt x="40713" y="151098"/>
                      <a:pt x="61486" y="180477"/>
                      <a:pt x="67327" y="182857"/>
                    </a:cubicBezTo>
                    <a:cubicBezTo>
                      <a:pt x="69568" y="183772"/>
                      <a:pt x="72243" y="185751"/>
                      <a:pt x="72984" y="187864"/>
                    </a:cubicBezTo>
                    <a:cubicBezTo>
                      <a:pt x="77516" y="200676"/>
                      <a:pt x="94287" y="200167"/>
                      <a:pt x="101926" y="220344"/>
                    </a:cubicBezTo>
                    <a:cubicBezTo>
                      <a:pt x="119380" y="224430"/>
                      <a:pt x="126304" y="245865"/>
                      <a:pt x="109949" y="257267"/>
                    </a:cubicBezTo>
                    <a:cubicBezTo>
                      <a:pt x="108671" y="258156"/>
                      <a:pt x="60506" y="313121"/>
                      <a:pt x="51351" y="323424"/>
                    </a:cubicBezTo>
                    <a:cubicBezTo>
                      <a:pt x="89160" y="323766"/>
                      <a:pt x="124783" y="323988"/>
                      <a:pt x="157855" y="324053"/>
                    </a:cubicBezTo>
                    <a:cubicBezTo>
                      <a:pt x="267467" y="297394"/>
                      <a:pt x="196195" y="254883"/>
                      <a:pt x="103393" y="190401"/>
                    </a:cubicBezTo>
                    <a:close/>
                  </a:path>
                </a:pathLst>
              </a:custGeom>
              <a:no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1" name="Google Shape;7461;p44"/>
              <p:cNvSpPr/>
              <p:nvPr/>
            </p:nvSpPr>
            <p:spPr>
              <a:xfrm>
                <a:off x="10194614" y="7056515"/>
                <a:ext cx="177065" cy="813039"/>
              </a:xfrm>
              <a:custGeom>
                <a:rect b="b" l="l" r="r" t="t"/>
                <a:pathLst>
                  <a:path extrusionOk="0" h="813039" w="177065">
                    <a:moveTo>
                      <a:pt x="170920" y="766426"/>
                    </a:moveTo>
                    <a:cubicBezTo>
                      <a:pt x="174612" y="753880"/>
                      <a:pt x="181656" y="747560"/>
                      <a:pt x="166681" y="741241"/>
                    </a:cubicBezTo>
                    <a:cubicBezTo>
                      <a:pt x="149422" y="733957"/>
                      <a:pt x="169745" y="739989"/>
                      <a:pt x="139921" y="718647"/>
                    </a:cubicBezTo>
                    <a:cubicBezTo>
                      <a:pt x="128374" y="710382"/>
                      <a:pt x="136722" y="708062"/>
                      <a:pt x="113789" y="687132"/>
                    </a:cubicBezTo>
                    <a:cubicBezTo>
                      <a:pt x="100834" y="675306"/>
                      <a:pt x="88529" y="662744"/>
                      <a:pt x="76564" y="647054"/>
                    </a:cubicBezTo>
                    <a:cubicBezTo>
                      <a:pt x="78010" y="644653"/>
                      <a:pt x="79775" y="642258"/>
                      <a:pt x="82000" y="640935"/>
                    </a:cubicBezTo>
                    <a:cubicBezTo>
                      <a:pt x="103417" y="628172"/>
                      <a:pt x="106908" y="606527"/>
                      <a:pt x="145460" y="571782"/>
                    </a:cubicBezTo>
                    <a:cubicBezTo>
                      <a:pt x="148275" y="567473"/>
                      <a:pt x="155800" y="557767"/>
                      <a:pt x="157456" y="551773"/>
                    </a:cubicBezTo>
                    <a:cubicBezTo>
                      <a:pt x="180714" y="533346"/>
                      <a:pt x="132272" y="505489"/>
                      <a:pt x="107174" y="470690"/>
                    </a:cubicBezTo>
                    <a:cubicBezTo>
                      <a:pt x="95913" y="455077"/>
                      <a:pt x="77431" y="446134"/>
                      <a:pt x="69343" y="427952"/>
                    </a:cubicBezTo>
                    <a:cubicBezTo>
                      <a:pt x="69067" y="427334"/>
                      <a:pt x="68325" y="426743"/>
                      <a:pt x="67670" y="426499"/>
                    </a:cubicBezTo>
                    <a:cubicBezTo>
                      <a:pt x="48646" y="419410"/>
                      <a:pt x="83018" y="405563"/>
                      <a:pt x="87668" y="389516"/>
                    </a:cubicBezTo>
                    <a:cubicBezTo>
                      <a:pt x="87782" y="389142"/>
                      <a:pt x="126457" y="348284"/>
                      <a:pt x="138611" y="343791"/>
                    </a:cubicBezTo>
                    <a:cubicBezTo>
                      <a:pt x="145081" y="341401"/>
                      <a:pt x="144063" y="331673"/>
                      <a:pt x="151750" y="330350"/>
                    </a:cubicBezTo>
                    <a:cubicBezTo>
                      <a:pt x="152145" y="330285"/>
                      <a:pt x="151961" y="327505"/>
                      <a:pt x="152248" y="326026"/>
                    </a:cubicBezTo>
                    <a:cubicBezTo>
                      <a:pt x="158512" y="293671"/>
                      <a:pt x="159021" y="306537"/>
                      <a:pt x="152546" y="290939"/>
                    </a:cubicBezTo>
                    <a:cubicBezTo>
                      <a:pt x="120145" y="281878"/>
                      <a:pt x="90591" y="223113"/>
                      <a:pt x="71649" y="200427"/>
                    </a:cubicBezTo>
                    <a:cubicBezTo>
                      <a:pt x="69527" y="197880"/>
                      <a:pt x="63003" y="197180"/>
                      <a:pt x="56128" y="182114"/>
                    </a:cubicBezTo>
                    <a:cubicBezTo>
                      <a:pt x="61103" y="177811"/>
                      <a:pt x="63712" y="171741"/>
                      <a:pt x="68065" y="167237"/>
                    </a:cubicBezTo>
                    <a:cubicBezTo>
                      <a:pt x="86482" y="148166"/>
                      <a:pt x="110525" y="140914"/>
                      <a:pt x="143137" y="104359"/>
                    </a:cubicBezTo>
                    <a:cubicBezTo>
                      <a:pt x="152503" y="93862"/>
                      <a:pt x="162995" y="84881"/>
                      <a:pt x="175316" y="77440"/>
                    </a:cubicBezTo>
                    <a:cubicBezTo>
                      <a:pt x="171424" y="72042"/>
                      <a:pt x="178943" y="71988"/>
                      <a:pt x="176605" y="61957"/>
                    </a:cubicBezTo>
                    <a:cubicBezTo>
                      <a:pt x="178738" y="54169"/>
                      <a:pt x="155724" y="34111"/>
                      <a:pt x="148394" y="26475"/>
                    </a:cubicBezTo>
                    <a:cubicBezTo>
                      <a:pt x="133468" y="10926"/>
                      <a:pt x="127080" y="3864"/>
                      <a:pt x="123842" y="0"/>
                    </a:cubicBezTo>
                    <a:cubicBezTo>
                      <a:pt x="101928" y="585"/>
                      <a:pt x="80170" y="1165"/>
                      <a:pt x="58613" y="1740"/>
                    </a:cubicBezTo>
                    <a:cubicBezTo>
                      <a:pt x="66636" y="9511"/>
                      <a:pt x="69397" y="16909"/>
                      <a:pt x="77144" y="24150"/>
                    </a:cubicBezTo>
                    <a:cubicBezTo>
                      <a:pt x="142255" y="85055"/>
                      <a:pt x="115143" y="41628"/>
                      <a:pt x="57292" y="119832"/>
                    </a:cubicBezTo>
                    <a:cubicBezTo>
                      <a:pt x="51694" y="127393"/>
                      <a:pt x="31328" y="135457"/>
                      <a:pt x="25768" y="143044"/>
                    </a:cubicBezTo>
                    <a:cubicBezTo>
                      <a:pt x="20294" y="150518"/>
                      <a:pt x="16304" y="156171"/>
                      <a:pt x="11389" y="158295"/>
                    </a:cubicBezTo>
                    <a:cubicBezTo>
                      <a:pt x="182" y="163140"/>
                      <a:pt x="1779" y="177822"/>
                      <a:pt x="1260" y="179052"/>
                    </a:cubicBezTo>
                    <a:cubicBezTo>
                      <a:pt x="-1886" y="186488"/>
                      <a:pt x="1325" y="192937"/>
                      <a:pt x="5769" y="197625"/>
                    </a:cubicBezTo>
                    <a:cubicBezTo>
                      <a:pt x="16185" y="208627"/>
                      <a:pt x="18340" y="219114"/>
                      <a:pt x="31420" y="227866"/>
                    </a:cubicBezTo>
                    <a:cubicBezTo>
                      <a:pt x="36644" y="231362"/>
                      <a:pt x="49599" y="259641"/>
                      <a:pt x="54033" y="264703"/>
                    </a:cubicBezTo>
                    <a:cubicBezTo>
                      <a:pt x="58705" y="270036"/>
                      <a:pt x="65331" y="273792"/>
                      <a:pt x="69500" y="279423"/>
                    </a:cubicBezTo>
                    <a:cubicBezTo>
                      <a:pt x="92291" y="310222"/>
                      <a:pt x="73809" y="285146"/>
                      <a:pt x="98674" y="308228"/>
                    </a:cubicBezTo>
                    <a:cubicBezTo>
                      <a:pt x="91977" y="315484"/>
                      <a:pt x="86071" y="323451"/>
                      <a:pt x="79780" y="330979"/>
                    </a:cubicBezTo>
                    <a:cubicBezTo>
                      <a:pt x="57806" y="357264"/>
                      <a:pt x="50048" y="356484"/>
                      <a:pt x="47439" y="363843"/>
                    </a:cubicBezTo>
                    <a:cubicBezTo>
                      <a:pt x="42799" y="376964"/>
                      <a:pt x="21783" y="396242"/>
                      <a:pt x="18243" y="412473"/>
                    </a:cubicBezTo>
                    <a:cubicBezTo>
                      <a:pt x="14242" y="418223"/>
                      <a:pt x="8644" y="418473"/>
                      <a:pt x="9868" y="433463"/>
                    </a:cubicBezTo>
                    <a:cubicBezTo>
                      <a:pt x="10826" y="445267"/>
                      <a:pt x="22308" y="461753"/>
                      <a:pt x="26986" y="464013"/>
                    </a:cubicBezTo>
                    <a:cubicBezTo>
                      <a:pt x="50573" y="475416"/>
                      <a:pt x="52251" y="488271"/>
                      <a:pt x="63718" y="499002"/>
                    </a:cubicBezTo>
                    <a:cubicBezTo>
                      <a:pt x="124037" y="555420"/>
                      <a:pt x="105366" y="531325"/>
                      <a:pt x="94018" y="547784"/>
                    </a:cubicBezTo>
                    <a:cubicBezTo>
                      <a:pt x="20430" y="654615"/>
                      <a:pt x="-3640" y="649417"/>
                      <a:pt x="42090" y="689143"/>
                    </a:cubicBezTo>
                    <a:cubicBezTo>
                      <a:pt x="94652" y="734981"/>
                      <a:pt x="106681" y="751251"/>
                      <a:pt x="113686" y="757646"/>
                    </a:cubicBezTo>
                    <a:cubicBezTo>
                      <a:pt x="117232" y="760876"/>
                      <a:pt x="113188" y="753137"/>
                      <a:pt x="58699" y="812644"/>
                    </a:cubicBezTo>
                    <a:cubicBezTo>
                      <a:pt x="81166" y="812752"/>
                      <a:pt x="103741" y="812882"/>
                      <a:pt x="126414" y="813040"/>
                    </a:cubicBezTo>
                    <a:cubicBezTo>
                      <a:pt x="130561" y="809284"/>
                      <a:pt x="135812" y="804390"/>
                      <a:pt x="143224" y="798033"/>
                    </a:cubicBezTo>
                    <a:cubicBezTo>
                      <a:pt x="155778" y="787253"/>
                      <a:pt x="166254" y="782294"/>
                      <a:pt x="170920" y="766426"/>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2" name="Google Shape;7462;p44"/>
              <p:cNvSpPr/>
              <p:nvPr/>
            </p:nvSpPr>
            <p:spPr>
              <a:xfrm>
                <a:off x="9411111" y="7077581"/>
                <a:ext cx="175052" cy="806536"/>
              </a:xfrm>
              <a:custGeom>
                <a:rect b="b" l="l" r="r" t="t"/>
                <a:pathLst>
                  <a:path extrusionOk="0" h="806536" w="175052">
                    <a:moveTo>
                      <a:pt x="129021" y="791518"/>
                    </a:moveTo>
                    <a:cubicBezTo>
                      <a:pt x="175232" y="769797"/>
                      <a:pt x="193720" y="715737"/>
                      <a:pt x="151055" y="701575"/>
                    </a:cubicBezTo>
                    <a:cubicBezTo>
                      <a:pt x="149366" y="701012"/>
                      <a:pt x="147904" y="699570"/>
                      <a:pt x="146518" y="698345"/>
                    </a:cubicBezTo>
                    <a:cubicBezTo>
                      <a:pt x="102970" y="659850"/>
                      <a:pt x="104145" y="652799"/>
                      <a:pt x="101763" y="650349"/>
                    </a:cubicBezTo>
                    <a:cubicBezTo>
                      <a:pt x="55167" y="602261"/>
                      <a:pt x="53738" y="603909"/>
                      <a:pt x="60142" y="596267"/>
                    </a:cubicBezTo>
                    <a:cubicBezTo>
                      <a:pt x="60445" y="595910"/>
                      <a:pt x="107133" y="535091"/>
                      <a:pt x="131067" y="517575"/>
                    </a:cubicBezTo>
                    <a:cubicBezTo>
                      <a:pt x="142225" y="509408"/>
                      <a:pt x="160036" y="481903"/>
                      <a:pt x="160269" y="481150"/>
                    </a:cubicBezTo>
                    <a:cubicBezTo>
                      <a:pt x="168124" y="474918"/>
                      <a:pt x="178827" y="473015"/>
                      <a:pt x="164313" y="443083"/>
                    </a:cubicBezTo>
                    <a:cubicBezTo>
                      <a:pt x="160810" y="435864"/>
                      <a:pt x="141467" y="427610"/>
                      <a:pt x="137878" y="417454"/>
                    </a:cubicBezTo>
                    <a:cubicBezTo>
                      <a:pt x="137109" y="415275"/>
                      <a:pt x="134359" y="413243"/>
                      <a:pt x="132052" y="412300"/>
                    </a:cubicBezTo>
                    <a:cubicBezTo>
                      <a:pt x="126032" y="409850"/>
                      <a:pt x="104637" y="379587"/>
                      <a:pt x="85949" y="368233"/>
                    </a:cubicBezTo>
                    <a:cubicBezTo>
                      <a:pt x="84428" y="367306"/>
                      <a:pt x="83399" y="365561"/>
                      <a:pt x="82181" y="364163"/>
                    </a:cubicBezTo>
                    <a:cubicBezTo>
                      <a:pt x="55156" y="332968"/>
                      <a:pt x="48318" y="359432"/>
                      <a:pt x="133325" y="263148"/>
                    </a:cubicBezTo>
                    <a:cubicBezTo>
                      <a:pt x="176970" y="213716"/>
                      <a:pt x="158498" y="215786"/>
                      <a:pt x="127294" y="173697"/>
                    </a:cubicBezTo>
                    <a:cubicBezTo>
                      <a:pt x="115736" y="158105"/>
                      <a:pt x="98872" y="170142"/>
                      <a:pt x="77926" y="126796"/>
                    </a:cubicBezTo>
                    <a:cubicBezTo>
                      <a:pt x="103879" y="90100"/>
                      <a:pt x="138073" y="70959"/>
                      <a:pt x="146789" y="49643"/>
                    </a:cubicBezTo>
                    <a:cubicBezTo>
                      <a:pt x="145663" y="40219"/>
                      <a:pt x="112720" y="20166"/>
                      <a:pt x="89474" y="0"/>
                    </a:cubicBezTo>
                    <a:cubicBezTo>
                      <a:pt x="61766" y="683"/>
                      <a:pt x="46651" y="1051"/>
                      <a:pt x="46619" y="1051"/>
                    </a:cubicBezTo>
                    <a:cubicBezTo>
                      <a:pt x="40528" y="1393"/>
                      <a:pt x="33837" y="1452"/>
                      <a:pt x="26696" y="1317"/>
                    </a:cubicBezTo>
                    <a:cubicBezTo>
                      <a:pt x="40003" y="12525"/>
                      <a:pt x="82539" y="48326"/>
                      <a:pt x="82880" y="48608"/>
                    </a:cubicBezTo>
                    <a:cubicBezTo>
                      <a:pt x="77287" y="53155"/>
                      <a:pt x="71137" y="66964"/>
                      <a:pt x="58437" y="73338"/>
                    </a:cubicBezTo>
                    <a:cubicBezTo>
                      <a:pt x="56466" y="74330"/>
                      <a:pt x="42125" y="100501"/>
                      <a:pt x="41762" y="100571"/>
                    </a:cubicBezTo>
                    <a:cubicBezTo>
                      <a:pt x="34026" y="102202"/>
                      <a:pt x="36831" y="109801"/>
                      <a:pt x="30626" y="118131"/>
                    </a:cubicBezTo>
                    <a:cubicBezTo>
                      <a:pt x="-4362" y="165113"/>
                      <a:pt x="71067" y="187447"/>
                      <a:pt x="79252" y="196590"/>
                    </a:cubicBezTo>
                    <a:cubicBezTo>
                      <a:pt x="88786" y="207245"/>
                      <a:pt x="88033" y="206995"/>
                      <a:pt x="101476" y="219179"/>
                    </a:cubicBezTo>
                    <a:cubicBezTo>
                      <a:pt x="99321" y="229736"/>
                      <a:pt x="94276" y="222197"/>
                      <a:pt x="93826" y="228977"/>
                    </a:cubicBezTo>
                    <a:cubicBezTo>
                      <a:pt x="93599" y="232505"/>
                      <a:pt x="91726" y="234527"/>
                      <a:pt x="88737" y="235773"/>
                    </a:cubicBezTo>
                    <a:cubicBezTo>
                      <a:pt x="79675" y="239540"/>
                      <a:pt x="78489" y="252135"/>
                      <a:pt x="67997" y="254308"/>
                    </a:cubicBezTo>
                    <a:cubicBezTo>
                      <a:pt x="67635" y="254379"/>
                      <a:pt x="53353" y="274599"/>
                      <a:pt x="43554" y="283205"/>
                    </a:cubicBezTo>
                    <a:cubicBezTo>
                      <a:pt x="34513" y="291145"/>
                      <a:pt x="18148" y="315723"/>
                      <a:pt x="15695" y="319988"/>
                    </a:cubicBezTo>
                    <a:cubicBezTo>
                      <a:pt x="4678" y="327001"/>
                      <a:pt x="2226" y="341417"/>
                      <a:pt x="7770" y="350994"/>
                    </a:cubicBezTo>
                    <a:cubicBezTo>
                      <a:pt x="14131" y="361979"/>
                      <a:pt x="9183" y="355194"/>
                      <a:pt x="13454" y="367030"/>
                    </a:cubicBezTo>
                    <a:cubicBezTo>
                      <a:pt x="28964" y="375728"/>
                      <a:pt x="28131" y="383576"/>
                      <a:pt x="34145" y="388790"/>
                    </a:cubicBezTo>
                    <a:cubicBezTo>
                      <a:pt x="52741" y="404929"/>
                      <a:pt x="86041" y="438037"/>
                      <a:pt x="103408" y="455066"/>
                    </a:cubicBezTo>
                    <a:cubicBezTo>
                      <a:pt x="115860" y="467271"/>
                      <a:pt x="108373" y="453917"/>
                      <a:pt x="98558" y="474040"/>
                    </a:cubicBezTo>
                    <a:cubicBezTo>
                      <a:pt x="96376" y="478511"/>
                      <a:pt x="89013" y="477682"/>
                      <a:pt x="75907" y="498715"/>
                    </a:cubicBezTo>
                    <a:cubicBezTo>
                      <a:pt x="66638" y="513581"/>
                      <a:pt x="55448" y="519911"/>
                      <a:pt x="48297" y="529937"/>
                    </a:cubicBezTo>
                    <a:cubicBezTo>
                      <a:pt x="43397" y="536815"/>
                      <a:pt x="39435" y="544256"/>
                      <a:pt x="32559" y="549534"/>
                    </a:cubicBezTo>
                    <a:cubicBezTo>
                      <a:pt x="29603" y="551800"/>
                      <a:pt x="37653" y="544884"/>
                      <a:pt x="17466" y="571793"/>
                    </a:cubicBezTo>
                    <a:cubicBezTo>
                      <a:pt x="-4119" y="600576"/>
                      <a:pt x="-6171" y="588994"/>
                      <a:pt x="13958" y="631793"/>
                    </a:cubicBezTo>
                    <a:cubicBezTo>
                      <a:pt x="22094" y="635760"/>
                      <a:pt x="25630" y="643895"/>
                      <a:pt x="30653" y="650642"/>
                    </a:cubicBezTo>
                    <a:cubicBezTo>
                      <a:pt x="36787" y="658896"/>
                      <a:pt x="62367" y="678482"/>
                      <a:pt x="67028" y="694947"/>
                    </a:cubicBezTo>
                    <a:cubicBezTo>
                      <a:pt x="68365" y="699678"/>
                      <a:pt x="91336" y="710192"/>
                      <a:pt x="95591" y="724598"/>
                    </a:cubicBezTo>
                    <a:cubicBezTo>
                      <a:pt x="96484" y="727638"/>
                      <a:pt x="96750" y="719888"/>
                      <a:pt x="109797" y="736634"/>
                    </a:cubicBezTo>
                    <a:cubicBezTo>
                      <a:pt x="103078" y="744574"/>
                      <a:pt x="94243" y="750438"/>
                      <a:pt x="87887" y="758763"/>
                    </a:cubicBezTo>
                    <a:cubicBezTo>
                      <a:pt x="87086" y="759814"/>
                      <a:pt x="81640" y="759483"/>
                      <a:pt x="80346" y="761743"/>
                    </a:cubicBezTo>
                    <a:cubicBezTo>
                      <a:pt x="77867" y="766057"/>
                      <a:pt x="54062" y="786933"/>
                      <a:pt x="34449" y="806536"/>
                    </a:cubicBezTo>
                    <a:cubicBezTo>
                      <a:pt x="61793" y="804764"/>
                      <a:pt x="90610" y="803176"/>
                      <a:pt x="120759" y="801751"/>
                    </a:cubicBezTo>
                    <a:cubicBezTo>
                      <a:pt x="126141" y="797095"/>
                      <a:pt x="124327" y="793730"/>
                      <a:pt x="129021" y="79151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3" name="Google Shape;7463;p44"/>
              <p:cNvSpPr/>
              <p:nvPr/>
            </p:nvSpPr>
            <p:spPr>
              <a:xfrm>
                <a:off x="11409095" y="7021591"/>
                <a:ext cx="177087" cy="865902"/>
              </a:xfrm>
              <a:custGeom>
                <a:rect b="b" l="l" r="r" t="t"/>
                <a:pathLst>
                  <a:path extrusionOk="0" h="865902" w="177087">
                    <a:moveTo>
                      <a:pt x="172458" y="794781"/>
                    </a:moveTo>
                    <a:cubicBezTo>
                      <a:pt x="185288" y="777596"/>
                      <a:pt x="160304" y="776420"/>
                      <a:pt x="158350" y="771098"/>
                    </a:cubicBezTo>
                    <a:cubicBezTo>
                      <a:pt x="153450" y="757765"/>
                      <a:pt x="137241" y="755495"/>
                      <a:pt x="133181" y="746498"/>
                    </a:cubicBezTo>
                    <a:cubicBezTo>
                      <a:pt x="123740" y="725557"/>
                      <a:pt x="104932" y="719167"/>
                      <a:pt x="76559" y="681962"/>
                    </a:cubicBezTo>
                    <a:cubicBezTo>
                      <a:pt x="82563" y="671979"/>
                      <a:pt x="86975" y="677469"/>
                      <a:pt x="104082" y="653796"/>
                    </a:cubicBezTo>
                    <a:cubicBezTo>
                      <a:pt x="138373" y="606364"/>
                      <a:pt x="143429" y="615258"/>
                      <a:pt x="156298" y="589791"/>
                    </a:cubicBezTo>
                    <a:cubicBezTo>
                      <a:pt x="164575" y="573380"/>
                      <a:pt x="174434" y="577364"/>
                      <a:pt x="134957" y="536251"/>
                    </a:cubicBezTo>
                    <a:cubicBezTo>
                      <a:pt x="125429" y="526328"/>
                      <a:pt x="115143" y="516665"/>
                      <a:pt x="107163" y="505603"/>
                    </a:cubicBezTo>
                    <a:cubicBezTo>
                      <a:pt x="95908" y="489989"/>
                      <a:pt x="77420" y="481047"/>
                      <a:pt x="69332" y="462864"/>
                    </a:cubicBezTo>
                    <a:cubicBezTo>
                      <a:pt x="68487" y="460962"/>
                      <a:pt x="66603" y="462008"/>
                      <a:pt x="60545" y="457125"/>
                    </a:cubicBezTo>
                    <a:cubicBezTo>
                      <a:pt x="67377" y="448102"/>
                      <a:pt x="121396" y="385056"/>
                      <a:pt x="138600" y="378693"/>
                    </a:cubicBezTo>
                    <a:cubicBezTo>
                      <a:pt x="145064" y="376303"/>
                      <a:pt x="144052" y="366575"/>
                      <a:pt x="151739" y="365252"/>
                    </a:cubicBezTo>
                    <a:cubicBezTo>
                      <a:pt x="152097" y="365193"/>
                      <a:pt x="150857" y="367713"/>
                      <a:pt x="156422" y="339753"/>
                    </a:cubicBezTo>
                    <a:cubicBezTo>
                      <a:pt x="158956" y="336431"/>
                      <a:pt x="156319" y="334957"/>
                      <a:pt x="152541" y="325841"/>
                    </a:cubicBezTo>
                    <a:cubicBezTo>
                      <a:pt x="117758" y="316113"/>
                      <a:pt x="77360" y="237903"/>
                      <a:pt x="70907" y="234473"/>
                    </a:cubicBezTo>
                    <a:cubicBezTo>
                      <a:pt x="63463" y="230522"/>
                      <a:pt x="59316" y="224002"/>
                      <a:pt x="56128" y="217016"/>
                    </a:cubicBezTo>
                    <a:cubicBezTo>
                      <a:pt x="57985" y="215412"/>
                      <a:pt x="59641" y="213390"/>
                      <a:pt x="61271" y="211141"/>
                    </a:cubicBezTo>
                    <a:cubicBezTo>
                      <a:pt x="79493" y="186011"/>
                      <a:pt x="104515" y="178152"/>
                      <a:pt x="123848" y="158539"/>
                    </a:cubicBezTo>
                    <a:cubicBezTo>
                      <a:pt x="150797" y="131197"/>
                      <a:pt x="157971" y="122818"/>
                      <a:pt x="175311" y="112342"/>
                    </a:cubicBezTo>
                    <a:cubicBezTo>
                      <a:pt x="171424" y="106950"/>
                      <a:pt x="178781" y="106793"/>
                      <a:pt x="176713" y="97211"/>
                    </a:cubicBezTo>
                    <a:cubicBezTo>
                      <a:pt x="173459" y="81819"/>
                      <a:pt x="114455" y="27418"/>
                      <a:pt x="91333" y="0"/>
                    </a:cubicBezTo>
                    <a:cubicBezTo>
                      <a:pt x="70139" y="742"/>
                      <a:pt x="48218" y="1496"/>
                      <a:pt x="25654" y="2260"/>
                    </a:cubicBezTo>
                    <a:cubicBezTo>
                      <a:pt x="29568" y="13121"/>
                      <a:pt x="37044" y="22453"/>
                      <a:pt x="40412" y="24079"/>
                    </a:cubicBezTo>
                    <a:cubicBezTo>
                      <a:pt x="64075" y="35525"/>
                      <a:pt x="65640" y="48310"/>
                      <a:pt x="77144" y="59068"/>
                    </a:cubicBezTo>
                    <a:cubicBezTo>
                      <a:pt x="141881" y="119621"/>
                      <a:pt x="115056" y="76671"/>
                      <a:pt x="57292" y="154751"/>
                    </a:cubicBezTo>
                    <a:cubicBezTo>
                      <a:pt x="51694" y="162311"/>
                      <a:pt x="31328" y="170375"/>
                      <a:pt x="25768" y="177963"/>
                    </a:cubicBezTo>
                    <a:cubicBezTo>
                      <a:pt x="20294" y="185436"/>
                      <a:pt x="16305" y="191094"/>
                      <a:pt x="11389" y="193213"/>
                    </a:cubicBezTo>
                    <a:cubicBezTo>
                      <a:pt x="188" y="198058"/>
                      <a:pt x="1779" y="212740"/>
                      <a:pt x="1260" y="213970"/>
                    </a:cubicBezTo>
                    <a:cubicBezTo>
                      <a:pt x="-1886" y="221406"/>
                      <a:pt x="1325" y="227855"/>
                      <a:pt x="5769" y="232543"/>
                    </a:cubicBezTo>
                    <a:cubicBezTo>
                      <a:pt x="16185" y="243545"/>
                      <a:pt x="18340" y="254032"/>
                      <a:pt x="31420" y="262784"/>
                    </a:cubicBezTo>
                    <a:cubicBezTo>
                      <a:pt x="36644" y="266280"/>
                      <a:pt x="49599" y="294559"/>
                      <a:pt x="54033" y="299621"/>
                    </a:cubicBezTo>
                    <a:cubicBezTo>
                      <a:pt x="58705" y="304954"/>
                      <a:pt x="65331" y="308710"/>
                      <a:pt x="69500" y="314341"/>
                    </a:cubicBezTo>
                    <a:cubicBezTo>
                      <a:pt x="93342" y="346560"/>
                      <a:pt x="70485" y="316986"/>
                      <a:pt x="98680" y="343146"/>
                    </a:cubicBezTo>
                    <a:cubicBezTo>
                      <a:pt x="91983" y="350403"/>
                      <a:pt x="86077" y="358370"/>
                      <a:pt x="79786" y="365897"/>
                    </a:cubicBezTo>
                    <a:cubicBezTo>
                      <a:pt x="57801" y="392199"/>
                      <a:pt x="50054" y="391396"/>
                      <a:pt x="47444" y="398762"/>
                    </a:cubicBezTo>
                    <a:cubicBezTo>
                      <a:pt x="42810" y="411866"/>
                      <a:pt x="21789" y="431171"/>
                      <a:pt x="18248" y="447392"/>
                    </a:cubicBezTo>
                    <a:cubicBezTo>
                      <a:pt x="14236" y="453153"/>
                      <a:pt x="8649" y="453391"/>
                      <a:pt x="9873" y="468382"/>
                    </a:cubicBezTo>
                    <a:cubicBezTo>
                      <a:pt x="10831" y="480185"/>
                      <a:pt x="22314" y="496672"/>
                      <a:pt x="26991" y="498932"/>
                    </a:cubicBezTo>
                    <a:cubicBezTo>
                      <a:pt x="55922" y="512925"/>
                      <a:pt x="37299" y="514697"/>
                      <a:pt x="106308" y="572790"/>
                    </a:cubicBezTo>
                    <a:cubicBezTo>
                      <a:pt x="95328" y="582903"/>
                      <a:pt x="96173" y="579597"/>
                      <a:pt x="94024" y="582697"/>
                    </a:cubicBezTo>
                    <a:cubicBezTo>
                      <a:pt x="43985" y="655357"/>
                      <a:pt x="34625" y="653606"/>
                      <a:pt x="20516" y="688379"/>
                    </a:cubicBezTo>
                    <a:cubicBezTo>
                      <a:pt x="13332" y="706090"/>
                      <a:pt x="34256" y="717227"/>
                      <a:pt x="42095" y="724056"/>
                    </a:cubicBezTo>
                    <a:cubicBezTo>
                      <a:pt x="94657" y="769889"/>
                      <a:pt x="106670" y="786153"/>
                      <a:pt x="113692" y="792559"/>
                    </a:cubicBezTo>
                    <a:cubicBezTo>
                      <a:pt x="115397" y="794114"/>
                      <a:pt x="116734" y="791269"/>
                      <a:pt x="99118" y="806428"/>
                    </a:cubicBezTo>
                    <a:cubicBezTo>
                      <a:pt x="68682" y="832599"/>
                      <a:pt x="52977" y="853773"/>
                      <a:pt x="45760" y="864975"/>
                    </a:cubicBezTo>
                    <a:cubicBezTo>
                      <a:pt x="66230" y="865301"/>
                      <a:pt x="86347" y="865610"/>
                      <a:pt x="106102" y="865902"/>
                    </a:cubicBezTo>
                    <a:cubicBezTo>
                      <a:pt x="115982" y="857014"/>
                      <a:pt x="131092" y="842614"/>
                      <a:pt x="159936" y="819500"/>
                    </a:cubicBezTo>
                    <a:cubicBezTo>
                      <a:pt x="167510" y="811376"/>
                      <a:pt x="170704" y="804596"/>
                      <a:pt x="172458" y="794781"/>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4" name="Google Shape;7464;p44"/>
              <p:cNvSpPr/>
              <p:nvPr/>
            </p:nvSpPr>
            <p:spPr>
              <a:xfrm>
                <a:off x="9785832" y="7067300"/>
                <a:ext cx="182520" cy="803051"/>
              </a:xfrm>
              <a:custGeom>
                <a:rect b="b" l="l" r="r" t="t"/>
                <a:pathLst>
                  <a:path extrusionOk="0" h="803051" w="182520">
                    <a:moveTo>
                      <a:pt x="164308" y="729215"/>
                    </a:moveTo>
                    <a:cubicBezTo>
                      <a:pt x="156463" y="708491"/>
                      <a:pt x="139237" y="709163"/>
                      <a:pt x="134500" y="695765"/>
                    </a:cubicBezTo>
                    <a:cubicBezTo>
                      <a:pt x="133731" y="693587"/>
                      <a:pt x="130981" y="691554"/>
                      <a:pt x="128669" y="690611"/>
                    </a:cubicBezTo>
                    <a:cubicBezTo>
                      <a:pt x="122649" y="688162"/>
                      <a:pt x="101254" y="657899"/>
                      <a:pt x="82566" y="646545"/>
                    </a:cubicBezTo>
                    <a:cubicBezTo>
                      <a:pt x="79957" y="644962"/>
                      <a:pt x="83795" y="645932"/>
                      <a:pt x="59125" y="623192"/>
                    </a:cubicBezTo>
                    <a:cubicBezTo>
                      <a:pt x="135290" y="534045"/>
                      <a:pt x="162364" y="514947"/>
                      <a:pt x="167345" y="499246"/>
                    </a:cubicBezTo>
                    <a:cubicBezTo>
                      <a:pt x="206843" y="486976"/>
                      <a:pt x="145858" y="445684"/>
                      <a:pt x="123575" y="414771"/>
                    </a:cubicBezTo>
                    <a:cubicBezTo>
                      <a:pt x="112314" y="399157"/>
                      <a:pt x="93832" y="390215"/>
                      <a:pt x="85744" y="372032"/>
                    </a:cubicBezTo>
                    <a:cubicBezTo>
                      <a:pt x="84883" y="370087"/>
                      <a:pt x="82902" y="371198"/>
                      <a:pt x="76649" y="366055"/>
                    </a:cubicBezTo>
                    <a:cubicBezTo>
                      <a:pt x="110528" y="319343"/>
                      <a:pt x="126520" y="319083"/>
                      <a:pt x="123878" y="305995"/>
                    </a:cubicBezTo>
                    <a:cubicBezTo>
                      <a:pt x="154509" y="280295"/>
                      <a:pt x="140016" y="281899"/>
                      <a:pt x="148689" y="278350"/>
                    </a:cubicBezTo>
                    <a:cubicBezTo>
                      <a:pt x="149447" y="278041"/>
                      <a:pt x="148705" y="273548"/>
                      <a:pt x="148283" y="271055"/>
                    </a:cubicBezTo>
                    <a:cubicBezTo>
                      <a:pt x="148056" y="269705"/>
                      <a:pt x="146545" y="268518"/>
                      <a:pt x="146459" y="267201"/>
                    </a:cubicBezTo>
                    <a:cubicBezTo>
                      <a:pt x="146042" y="260790"/>
                      <a:pt x="145798" y="258693"/>
                      <a:pt x="143254" y="257387"/>
                    </a:cubicBezTo>
                    <a:cubicBezTo>
                      <a:pt x="142989" y="238770"/>
                      <a:pt x="135891" y="241334"/>
                      <a:pt x="127722" y="227828"/>
                    </a:cubicBezTo>
                    <a:cubicBezTo>
                      <a:pt x="121929" y="218257"/>
                      <a:pt x="113219" y="210561"/>
                      <a:pt x="109624" y="199560"/>
                    </a:cubicBezTo>
                    <a:cubicBezTo>
                      <a:pt x="109185" y="198226"/>
                      <a:pt x="107718" y="197256"/>
                      <a:pt x="106841" y="196032"/>
                    </a:cubicBezTo>
                    <a:cubicBezTo>
                      <a:pt x="100079" y="186694"/>
                      <a:pt x="104286" y="170354"/>
                      <a:pt x="100642" y="167172"/>
                    </a:cubicBezTo>
                    <a:cubicBezTo>
                      <a:pt x="100859" y="166869"/>
                      <a:pt x="101206" y="166592"/>
                      <a:pt x="101319" y="166273"/>
                    </a:cubicBezTo>
                    <a:cubicBezTo>
                      <a:pt x="107545" y="149407"/>
                      <a:pt x="122411" y="138882"/>
                      <a:pt x="131809" y="124363"/>
                    </a:cubicBezTo>
                    <a:cubicBezTo>
                      <a:pt x="141105" y="109996"/>
                      <a:pt x="232504" y="86318"/>
                      <a:pt x="144753" y="19819"/>
                    </a:cubicBezTo>
                    <a:cubicBezTo>
                      <a:pt x="134170" y="11798"/>
                      <a:pt x="126645" y="5279"/>
                      <a:pt x="121058" y="0"/>
                    </a:cubicBezTo>
                    <a:cubicBezTo>
                      <a:pt x="94492" y="683"/>
                      <a:pt x="68750" y="1344"/>
                      <a:pt x="43928" y="1978"/>
                    </a:cubicBezTo>
                    <a:cubicBezTo>
                      <a:pt x="54480" y="10915"/>
                      <a:pt x="65957" y="20378"/>
                      <a:pt x="71674" y="29152"/>
                    </a:cubicBezTo>
                    <a:cubicBezTo>
                      <a:pt x="81922" y="44874"/>
                      <a:pt x="101043" y="49091"/>
                      <a:pt x="116109" y="67073"/>
                    </a:cubicBezTo>
                    <a:cubicBezTo>
                      <a:pt x="119125" y="70677"/>
                      <a:pt x="120137" y="69907"/>
                      <a:pt x="124484" y="72471"/>
                    </a:cubicBezTo>
                    <a:cubicBezTo>
                      <a:pt x="124273" y="72828"/>
                      <a:pt x="63964" y="134807"/>
                      <a:pt x="52699" y="135067"/>
                    </a:cubicBezTo>
                    <a:cubicBezTo>
                      <a:pt x="46624" y="153829"/>
                      <a:pt x="44713" y="157623"/>
                      <a:pt x="46316" y="161829"/>
                    </a:cubicBezTo>
                    <a:cubicBezTo>
                      <a:pt x="73937" y="234343"/>
                      <a:pt x="30854" y="142725"/>
                      <a:pt x="102499" y="262112"/>
                    </a:cubicBezTo>
                    <a:cubicBezTo>
                      <a:pt x="103739" y="264188"/>
                      <a:pt x="103912" y="261879"/>
                      <a:pt x="99013" y="265467"/>
                    </a:cubicBezTo>
                    <a:cubicBezTo>
                      <a:pt x="69535" y="287064"/>
                      <a:pt x="84401" y="285254"/>
                      <a:pt x="75350" y="292592"/>
                    </a:cubicBezTo>
                    <a:cubicBezTo>
                      <a:pt x="58876" y="305941"/>
                      <a:pt x="33832" y="342111"/>
                      <a:pt x="33144" y="344392"/>
                    </a:cubicBezTo>
                    <a:cubicBezTo>
                      <a:pt x="24715" y="346685"/>
                      <a:pt x="27108" y="355600"/>
                      <a:pt x="23340" y="360852"/>
                    </a:cubicBezTo>
                    <a:cubicBezTo>
                      <a:pt x="17109" y="369512"/>
                      <a:pt x="22187" y="397835"/>
                      <a:pt x="43382" y="408089"/>
                    </a:cubicBezTo>
                    <a:cubicBezTo>
                      <a:pt x="67023" y="419524"/>
                      <a:pt x="68620" y="432331"/>
                      <a:pt x="80114" y="443078"/>
                    </a:cubicBezTo>
                    <a:cubicBezTo>
                      <a:pt x="131788" y="491409"/>
                      <a:pt x="115514" y="470235"/>
                      <a:pt x="105038" y="488141"/>
                    </a:cubicBezTo>
                    <a:cubicBezTo>
                      <a:pt x="99224" y="498086"/>
                      <a:pt x="89804" y="505202"/>
                      <a:pt x="83827" y="515055"/>
                    </a:cubicBezTo>
                    <a:cubicBezTo>
                      <a:pt x="83156" y="516171"/>
                      <a:pt x="77683" y="516475"/>
                      <a:pt x="76643" y="518827"/>
                    </a:cubicBezTo>
                    <a:cubicBezTo>
                      <a:pt x="76486" y="519190"/>
                      <a:pt x="12691" y="597709"/>
                      <a:pt x="10401" y="599487"/>
                    </a:cubicBezTo>
                    <a:cubicBezTo>
                      <a:pt x="-1931" y="609025"/>
                      <a:pt x="3228" y="621875"/>
                      <a:pt x="1073" y="626248"/>
                    </a:cubicBezTo>
                    <a:cubicBezTo>
                      <a:pt x="-2408" y="633310"/>
                      <a:pt x="2946" y="635294"/>
                      <a:pt x="11825" y="641765"/>
                    </a:cubicBezTo>
                    <a:cubicBezTo>
                      <a:pt x="39516" y="685013"/>
                      <a:pt x="129454" y="749289"/>
                      <a:pt x="113034" y="756508"/>
                    </a:cubicBezTo>
                    <a:cubicBezTo>
                      <a:pt x="112753" y="756633"/>
                      <a:pt x="84602" y="788722"/>
                      <a:pt x="72069" y="803051"/>
                    </a:cubicBezTo>
                    <a:cubicBezTo>
                      <a:pt x="94714" y="802753"/>
                      <a:pt x="117679" y="802504"/>
                      <a:pt x="140942" y="802293"/>
                    </a:cubicBezTo>
                    <a:cubicBezTo>
                      <a:pt x="153475" y="788229"/>
                      <a:pt x="172423" y="767342"/>
                      <a:pt x="172569" y="767244"/>
                    </a:cubicBezTo>
                    <a:cubicBezTo>
                      <a:pt x="189422" y="755505"/>
                      <a:pt x="182287" y="733426"/>
                      <a:pt x="164308" y="729215"/>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5" name="Google Shape;7465;p44"/>
              <p:cNvSpPr/>
              <p:nvPr/>
            </p:nvSpPr>
            <p:spPr>
              <a:xfrm>
                <a:off x="10624955" y="7046483"/>
                <a:ext cx="176711" cy="828024"/>
              </a:xfrm>
              <a:custGeom>
                <a:rect b="b" l="l" r="r" t="t"/>
                <a:pathLst>
                  <a:path extrusionOk="0" h="828024" w="176711">
                    <a:moveTo>
                      <a:pt x="157794" y="800949"/>
                    </a:moveTo>
                    <a:cubicBezTo>
                      <a:pt x="164772" y="792846"/>
                      <a:pt x="184489" y="781248"/>
                      <a:pt x="173396" y="752649"/>
                    </a:cubicBezTo>
                    <a:cubicBezTo>
                      <a:pt x="175610" y="746379"/>
                      <a:pt x="158476" y="734938"/>
                      <a:pt x="151676" y="732678"/>
                    </a:cubicBezTo>
                    <a:cubicBezTo>
                      <a:pt x="145737" y="730711"/>
                      <a:pt x="111853" y="694606"/>
                      <a:pt x="107262" y="689582"/>
                    </a:cubicBezTo>
                    <a:cubicBezTo>
                      <a:pt x="105172" y="687295"/>
                      <a:pt x="104523" y="683658"/>
                      <a:pt x="102379" y="681441"/>
                    </a:cubicBezTo>
                    <a:cubicBezTo>
                      <a:pt x="41437" y="618553"/>
                      <a:pt x="58425" y="637055"/>
                      <a:pt x="65398" y="622487"/>
                    </a:cubicBezTo>
                    <a:cubicBezTo>
                      <a:pt x="71353" y="610049"/>
                      <a:pt x="116801" y="559555"/>
                      <a:pt x="131678" y="548667"/>
                    </a:cubicBezTo>
                    <a:cubicBezTo>
                      <a:pt x="148477" y="536365"/>
                      <a:pt x="149982" y="520377"/>
                      <a:pt x="171539" y="504232"/>
                    </a:cubicBezTo>
                    <a:cubicBezTo>
                      <a:pt x="176119" y="465368"/>
                      <a:pt x="144162" y="464599"/>
                      <a:pt x="138488" y="448551"/>
                    </a:cubicBezTo>
                    <a:cubicBezTo>
                      <a:pt x="137720" y="446373"/>
                      <a:pt x="134969" y="444340"/>
                      <a:pt x="132658" y="443397"/>
                    </a:cubicBezTo>
                    <a:cubicBezTo>
                      <a:pt x="126638" y="440948"/>
                      <a:pt x="105243" y="410685"/>
                      <a:pt x="86555" y="399331"/>
                    </a:cubicBezTo>
                    <a:cubicBezTo>
                      <a:pt x="84156" y="397873"/>
                      <a:pt x="86246" y="396924"/>
                      <a:pt x="63741" y="376552"/>
                    </a:cubicBezTo>
                    <a:cubicBezTo>
                      <a:pt x="70784" y="362423"/>
                      <a:pt x="69685" y="364190"/>
                      <a:pt x="108984" y="321701"/>
                    </a:cubicBezTo>
                    <a:cubicBezTo>
                      <a:pt x="181701" y="243084"/>
                      <a:pt x="165709" y="255788"/>
                      <a:pt x="127905" y="204795"/>
                    </a:cubicBezTo>
                    <a:cubicBezTo>
                      <a:pt x="122491" y="197489"/>
                      <a:pt x="100863" y="190352"/>
                      <a:pt x="95038" y="183377"/>
                    </a:cubicBezTo>
                    <a:cubicBezTo>
                      <a:pt x="66313" y="148963"/>
                      <a:pt x="85461" y="159075"/>
                      <a:pt x="87475" y="143456"/>
                    </a:cubicBezTo>
                    <a:cubicBezTo>
                      <a:pt x="173180" y="64097"/>
                      <a:pt x="150702" y="85055"/>
                      <a:pt x="113385" y="50613"/>
                    </a:cubicBezTo>
                    <a:cubicBezTo>
                      <a:pt x="84449" y="23938"/>
                      <a:pt x="68635" y="8736"/>
                      <a:pt x="60125" y="0"/>
                    </a:cubicBezTo>
                    <a:cubicBezTo>
                      <a:pt x="40089" y="558"/>
                      <a:pt x="20036" y="1116"/>
                      <a:pt x="0" y="1675"/>
                    </a:cubicBezTo>
                    <a:cubicBezTo>
                      <a:pt x="12603" y="22470"/>
                      <a:pt x="34832" y="40121"/>
                      <a:pt x="83485" y="79700"/>
                    </a:cubicBezTo>
                    <a:cubicBezTo>
                      <a:pt x="77876" y="84269"/>
                      <a:pt x="71791" y="98035"/>
                      <a:pt x="59042" y="104430"/>
                    </a:cubicBezTo>
                    <a:cubicBezTo>
                      <a:pt x="57071" y="105422"/>
                      <a:pt x="42731" y="131593"/>
                      <a:pt x="42368" y="131663"/>
                    </a:cubicBezTo>
                    <a:cubicBezTo>
                      <a:pt x="34626" y="133295"/>
                      <a:pt x="37436" y="140893"/>
                      <a:pt x="31232" y="149223"/>
                    </a:cubicBezTo>
                    <a:cubicBezTo>
                      <a:pt x="-4158" y="196742"/>
                      <a:pt x="70968" y="217759"/>
                      <a:pt x="79858" y="227682"/>
                    </a:cubicBezTo>
                    <a:cubicBezTo>
                      <a:pt x="89408" y="238353"/>
                      <a:pt x="88671" y="238115"/>
                      <a:pt x="102081" y="250271"/>
                    </a:cubicBezTo>
                    <a:cubicBezTo>
                      <a:pt x="99921" y="260828"/>
                      <a:pt x="94881" y="253289"/>
                      <a:pt x="94431" y="260069"/>
                    </a:cubicBezTo>
                    <a:cubicBezTo>
                      <a:pt x="94204" y="263597"/>
                      <a:pt x="92331" y="265619"/>
                      <a:pt x="89343" y="266865"/>
                    </a:cubicBezTo>
                    <a:cubicBezTo>
                      <a:pt x="80280" y="270632"/>
                      <a:pt x="79094" y="283227"/>
                      <a:pt x="68603" y="285400"/>
                    </a:cubicBezTo>
                    <a:cubicBezTo>
                      <a:pt x="68245" y="285471"/>
                      <a:pt x="53959" y="305691"/>
                      <a:pt x="44160" y="314298"/>
                    </a:cubicBezTo>
                    <a:cubicBezTo>
                      <a:pt x="35119" y="322237"/>
                      <a:pt x="18753" y="346815"/>
                      <a:pt x="16301" y="351080"/>
                    </a:cubicBezTo>
                    <a:cubicBezTo>
                      <a:pt x="5284" y="358104"/>
                      <a:pt x="2837" y="372509"/>
                      <a:pt x="8375" y="382086"/>
                    </a:cubicBezTo>
                    <a:cubicBezTo>
                      <a:pt x="14693" y="393001"/>
                      <a:pt x="9820" y="386389"/>
                      <a:pt x="14060" y="398122"/>
                    </a:cubicBezTo>
                    <a:cubicBezTo>
                      <a:pt x="29580" y="406831"/>
                      <a:pt x="28725" y="414657"/>
                      <a:pt x="34751" y="419882"/>
                    </a:cubicBezTo>
                    <a:cubicBezTo>
                      <a:pt x="45313" y="429041"/>
                      <a:pt x="71770" y="454350"/>
                      <a:pt x="72105" y="454708"/>
                    </a:cubicBezTo>
                    <a:cubicBezTo>
                      <a:pt x="124191" y="510622"/>
                      <a:pt x="111566" y="479698"/>
                      <a:pt x="99158" y="505126"/>
                    </a:cubicBezTo>
                    <a:cubicBezTo>
                      <a:pt x="96976" y="509597"/>
                      <a:pt x="89613" y="508768"/>
                      <a:pt x="76507" y="529802"/>
                    </a:cubicBezTo>
                    <a:cubicBezTo>
                      <a:pt x="67244" y="544673"/>
                      <a:pt x="56064" y="550965"/>
                      <a:pt x="48897" y="561024"/>
                    </a:cubicBezTo>
                    <a:cubicBezTo>
                      <a:pt x="43997" y="567901"/>
                      <a:pt x="40034" y="575342"/>
                      <a:pt x="33159" y="580621"/>
                    </a:cubicBezTo>
                    <a:cubicBezTo>
                      <a:pt x="32802" y="580897"/>
                      <a:pt x="16052" y="610131"/>
                      <a:pt x="9875" y="610434"/>
                    </a:cubicBezTo>
                    <a:cubicBezTo>
                      <a:pt x="-2420" y="631966"/>
                      <a:pt x="-4022" y="623365"/>
                      <a:pt x="14557" y="662885"/>
                    </a:cubicBezTo>
                    <a:cubicBezTo>
                      <a:pt x="22716" y="666863"/>
                      <a:pt x="26257" y="674998"/>
                      <a:pt x="31275" y="681745"/>
                    </a:cubicBezTo>
                    <a:cubicBezTo>
                      <a:pt x="37409" y="689999"/>
                      <a:pt x="62989" y="709585"/>
                      <a:pt x="67650" y="726050"/>
                    </a:cubicBezTo>
                    <a:cubicBezTo>
                      <a:pt x="68982" y="730749"/>
                      <a:pt x="92001" y="741436"/>
                      <a:pt x="96213" y="755695"/>
                    </a:cubicBezTo>
                    <a:cubicBezTo>
                      <a:pt x="97111" y="758735"/>
                      <a:pt x="97371" y="750985"/>
                      <a:pt x="110418" y="767732"/>
                    </a:cubicBezTo>
                    <a:cubicBezTo>
                      <a:pt x="103694" y="775661"/>
                      <a:pt x="94859" y="781525"/>
                      <a:pt x="88503" y="789849"/>
                    </a:cubicBezTo>
                    <a:cubicBezTo>
                      <a:pt x="87702" y="790901"/>
                      <a:pt x="82256" y="790570"/>
                      <a:pt x="80962" y="792830"/>
                    </a:cubicBezTo>
                    <a:cubicBezTo>
                      <a:pt x="79609" y="795188"/>
                      <a:pt x="61614" y="812048"/>
                      <a:pt x="46157" y="826860"/>
                    </a:cubicBezTo>
                    <a:cubicBezTo>
                      <a:pt x="72603" y="827234"/>
                      <a:pt x="99017" y="827624"/>
                      <a:pt x="125360" y="828025"/>
                    </a:cubicBezTo>
                    <a:cubicBezTo>
                      <a:pt x="125804" y="827158"/>
                      <a:pt x="126199" y="826204"/>
                      <a:pt x="126502" y="825098"/>
                    </a:cubicBezTo>
                    <a:cubicBezTo>
                      <a:pt x="127363" y="822042"/>
                      <a:pt x="141276" y="820139"/>
                      <a:pt x="157794" y="800949"/>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6" name="Google Shape;7466;p44"/>
              <p:cNvSpPr/>
              <p:nvPr/>
            </p:nvSpPr>
            <p:spPr>
              <a:xfrm>
                <a:off x="11000367" y="7034777"/>
                <a:ext cx="182422" cy="846180"/>
              </a:xfrm>
              <a:custGeom>
                <a:rect b="b" l="l" r="r" t="t"/>
                <a:pathLst>
                  <a:path extrusionOk="0" h="846180" w="182422">
                    <a:moveTo>
                      <a:pt x="136542" y="839254"/>
                    </a:moveTo>
                    <a:cubicBezTo>
                      <a:pt x="148002" y="828496"/>
                      <a:pt x="170112" y="801442"/>
                      <a:pt x="172510" y="799772"/>
                    </a:cubicBezTo>
                    <a:cubicBezTo>
                      <a:pt x="189358" y="788028"/>
                      <a:pt x="182223" y="765943"/>
                      <a:pt x="164244" y="761738"/>
                    </a:cubicBezTo>
                    <a:cubicBezTo>
                      <a:pt x="156399" y="741013"/>
                      <a:pt x="139173" y="741680"/>
                      <a:pt x="134436" y="728288"/>
                    </a:cubicBezTo>
                    <a:cubicBezTo>
                      <a:pt x="133667" y="726110"/>
                      <a:pt x="130917" y="724077"/>
                      <a:pt x="128605" y="723134"/>
                    </a:cubicBezTo>
                    <a:cubicBezTo>
                      <a:pt x="122585" y="720685"/>
                      <a:pt x="101190" y="690422"/>
                      <a:pt x="82502" y="679068"/>
                    </a:cubicBezTo>
                    <a:cubicBezTo>
                      <a:pt x="80981" y="678141"/>
                      <a:pt x="79952" y="676396"/>
                      <a:pt x="78734" y="674992"/>
                    </a:cubicBezTo>
                    <a:cubicBezTo>
                      <a:pt x="50507" y="642410"/>
                      <a:pt x="57691" y="665622"/>
                      <a:pt x="68626" y="645813"/>
                    </a:cubicBezTo>
                    <a:cubicBezTo>
                      <a:pt x="76233" y="632031"/>
                      <a:pt x="124242" y="585114"/>
                      <a:pt x="125330" y="578551"/>
                    </a:cubicBezTo>
                    <a:cubicBezTo>
                      <a:pt x="125849" y="575397"/>
                      <a:pt x="139541" y="571933"/>
                      <a:pt x="153849" y="551166"/>
                    </a:cubicBezTo>
                    <a:cubicBezTo>
                      <a:pt x="162273" y="538945"/>
                      <a:pt x="164487" y="540581"/>
                      <a:pt x="167281" y="531764"/>
                    </a:cubicBezTo>
                    <a:cubicBezTo>
                      <a:pt x="179548" y="527954"/>
                      <a:pt x="185888" y="516041"/>
                      <a:pt x="171888" y="500249"/>
                    </a:cubicBezTo>
                    <a:cubicBezTo>
                      <a:pt x="161780" y="488851"/>
                      <a:pt x="89561" y="413292"/>
                      <a:pt x="85680" y="404550"/>
                    </a:cubicBezTo>
                    <a:cubicBezTo>
                      <a:pt x="84813" y="402604"/>
                      <a:pt x="82837" y="403715"/>
                      <a:pt x="76585" y="398572"/>
                    </a:cubicBezTo>
                    <a:cubicBezTo>
                      <a:pt x="110236" y="352175"/>
                      <a:pt x="126445" y="351535"/>
                      <a:pt x="123814" y="338512"/>
                    </a:cubicBezTo>
                    <a:cubicBezTo>
                      <a:pt x="154439" y="312813"/>
                      <a:pt x="139914" y="314433"/>
                      <a:pt x="148620" y="310867"/>
                    </a:cubicBezTo>
                    <a:cubicBezTo>
                      <a:pt x="149378" y="310558"/>
                      <a:pt x="148636" y="306065"/>
                      <a:pt x="148214" y="303572"/>
                    </a:cubicBezTo>
                    <a:cubicBezTo>
                      <a:pt x="141316" y="262698"/>
                      <a:pt x="116949" y="254698"/>
                      <a:pt x="109549" y="232077"/>
                    </a:cubicBezTo>
                    <a:cubicBezTo>
                      <a:pt x="109110" y="230744"/>
                      <a:pt x="107643" y="229774"/>
                      <a:pt x="106766" y="228549"/>
                    </a:cubicBezTo>
                    <a:cubicBezTo>
                      <a:pt x="100026" y="219244"/>
                      <a:pt x="104195" y="202849"/>
                      <a:pt x="100567" y="199690"/>
                    </a:cubicBezTo>
                    <a:cubicBezTo>
                      <a:pt x="100784" y="199386"/>
                      <a:pt x="101130" y="199110"/>
                      <a:pt x="101244" y="198790"/>
                    </a:cubicBezTo>
                    <a:cubicBezTo>
                      <a:pt x="107470" y="181924"/>
                      <a:pt x="122336" y="171400"/>
                      <a:pt x="131734" y="156881"/>
                    </a:cubicBezTo>
                    <a:cubicBezTo>
                      <a:pt x="141955" y="141082"/>
                      <a:pt x="231942" y="118467"/>
                      <a:pt x="144678" y="52337"/>
                    </a:cubicBezTo>
                    <a:cubicBezTo>
                      <a:pt x="103112" y="20838"/>
                      <a:pt x="110280" y="17695"/>
                      <a:pt x="89323" y="0"/>
                    </a:cubicBezTo>
                    <a:cubicBezTo>
                      <a:pt x="65524" y="715"/>
                      <a:pt x="41460" y="1436"/>
                      <a:pt x="17180" y="2152"/>
                    </a:cubicBezTo>
                    <a:cubicBezTo>
                      <a:pt x="19437" y="11191"/>
                      <a:pt x="25788" y="17429"/>
                      <a:pt x="31174" y="24079"/>
                    </a:cubicBezTo>
                    <a:cubicBezTo>
                      <a:pt x="38829" y="24805"/>
                      <a:pt x="78333" y="70606"/>
                      <a:pt x="86979" y="76367"/>
                    </a:cubicBezTo>
                    <a:cubicBezTo>
                      <a:pt x="122834" y="100300"/>
                      <a:pt x="113284" y="100371"/>
                      <a:pt x="120441" y="103026"/>
                    </a:cubicBezTo>
                    <a:cubicBezTo>
                      <a:pt x="128129" y="105877"/>
                      <a:pt x="124474" y="103888"/>
                      <a:pt x="96561" y="131658"/>
                    </a:cubicBezTo>
                    <a:cubicBezTo>
                      <a:pt x="91126" y="137067"/>
                      <a:pt x="63278" y="167346"/>
                      <a:pt x="52634" y="167590"/>
                    </a:cubicBezTo>
                    <a:cubicBezTo>
                      <a:pt x="46560" y="186352"/>
                      <a:pt x="44649" y="190146"/>
                      <a:pt x="46252" y="194351"/>
                    </a:cubicBezTo>
                    <a:cubicBezTo>
                      <a:pt x="52055" y="209597"/>
                      <a:pt x="49624" y="219558"/>
                      <a:pt x="61746" y="231232"/>
                    </a:cubicBezTo>
                    <a:cubicBezTo>
                      <a:pt x="70402" y="239567"/>
                      <a:pt x="101201" y="293183"/>
                      <a:pt x="103166" y="295627"/>
                    </a:cubicBezTo>
                    <a:cubicBezTo>
                      <a:pt x="92831" y="300678"/>
                      <a:pt x="80114" y="309290"/>
                      <a:pt x="78669" y="320752"/>
                    </a:cubicBezTo>
                    <a:cubicBezTo>
                      <a:pt x="78073" y="325473"/>
                      <a:pt x="66039" y="327998"/>
                      <a:pt x="45580" y="359714"/>
                    </a:cubicBezTo>
                    <a:cubicBezTo>
                      <a:pt x="41736" y="365670"/>
                      <a:pt x="35240" y="369718"/>
                      <a:pt x="33085" y="376921"/>
                    </a:cubicBezTo>
                    <a:cubicBezTo>
                      <a:pt x="24656" y="379213"/>
                      <a:pt x="27049" y="388128"/>
                      <a:pt x="23281" y="393380"/>
                    </a:cubicBezTo>
                    <a:cubicBezTo>
                      <a:pt x="15827" y="403742"/>
                      <a:pt x="25084" y="422857"/>
                      <a:pt x="32187" y="433409"/>
                    </a:cubicBezTo>
                    <a:cubicBezTo>
                      <a:pt x="36074" y="439192"/>
                      <a:pt x="57355" y="442476"/>
                      <a:pt x="72059" y="466208"/>
                    </a:cubicBezTo>
                    <a:cubicBezTo>
                      <a:pt x="76763" y="473807"/>
                      <a:pt x="110106" y="503462"/>
                      <a:pt x="116614" y="509234"/>
                    </a:cubicBezTo>
                    <a:cubicBezTo>
                      <a:pt x="102830" y="522480"/>
                      <a:pt x="85523" y="544689"/>
                      <a:pt x="83769" y="547583"/>
                    </a:cubicBezTo>
                    <a:cubicBezTo>
                      <a:pt x="83092" y="548700"/>
                      <a:pt x="77624" y="549003"/>
                      <a:pt x="76585" y="551355"/>
                    </a:cubicBezTo>
                    <a:cubicBezTo>
                      <a:pt x="73358" y="558704"/>
                      <a:pt x="31992" y="600879"/>
                      <a:pt x="15545" y="629029"/>
                    </a:cubicBezTo>
                    <a:cubicBezTo>
                      <a:pt x="3981" y="633998"/>
                      <a:pt x="-231" y="646285"/>
                      <a:pt x="2200" y="656251"/>
                    </a:cubicBezTo>
                    <a:cubicBezTo>
                      <a:pt x="-382" y="661692"/>
                      <a:pt x="-1844" y="664787"/>
                      <a:pt x="4544" y="669155"/>
                    </a:cubicBezTo>
                    <a:cubicBezTo>
                      <a:pt x="16828" y="677550"/>
                      <a:pt x="26957" y="696372"/>
                      <a:pt x="30687" y="699608"/>
                    </a:cubicBezTo>
                    <a:cubicBezTo>
                      <a:pt x="49137" y="715606"/>
                      <a:pt x="117946" y="783232"/>
                      <a:pt x="118979" y="785264"/>
                    </a:cubicBezTo>
                    <a:cubicBezTo>
                      <a:pt x="103345" y="797854"/>
                      <a:pt x="92534" y="813858"/>
                      <a:pt x="64263" y="845004"/>
                    </a:cubicBezTo>
                    <a:cubicBezTo>
                      <a:pt x="86383" y="845394"/>
                      <a:pt x="108341" y="845790"/>
                      <a:pt x="130121" y="846180"/>
                    </a:cubicBezTo>
                    <a:cubicBezTo>
                      <a:pt x="131723" y="844137"/>
                      <a:pt x="133775" y="841845"/>
                      <a:pt x="136542" y="839254"/>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7" name="Google Shape;7467;p44"/>
              <p:cNvSpPr/>
              <p:nvPr/>
            </p:nvSpPr>
            <p:spPr>
              <a:xfrm>
                <a:off x="11579974" y="7014708"/>
                <a:ext cx="177148" cy="874931"/>
              </a:xfrm>
              <a:custGeom>
                <a:rect b="b" l="l" r="r" t="t"/>
                <a:pathLst>
                  <a:path extrusionOk="0" h="874931" w="177148">
                    <a:moveTo>
                      <a:pt x="167493" y="808774"/>
                    </a:moveTo>
                    <a:cubicBezTo>
                      <a:pt x="183848" y="797377"/>
                      <a:pt x="176924" y="775937"/>
                      <a:pt x="159470" y="771851"/>
                    </a:cubicBezTo>
                    <a:cubicBezTo>
                      <a:pt x="151836" y="751679"/>
                      <a:pt x="135065" y="752183"/>
                      <a:pt x="130528" y="739371"/>
                    </a:cubicBezTo>
                    <a:cubicBezTo>
                      <a:pt x="129781" y="737258"/>
                      <a:pt x="127112" y="735280"/>
                      <a:pt x="124871" y="734364"/>
                    </a:cubicBezTo>
                    <a:cubicBezTo>
                      <a:pt x="119029" y="731984"/>
                      <a:pt x="98257" y="702605"/>
                      <a:pt x="80110" y="691581"/>
                    </a:cubicBezTo>
                    <a:cubicBezTo>
                      <a:pt x="78107" y="690367"/>
                      <a:pt x="73419" y="683327"/>
                      <a:pt x="69521" y="679626"/>
                    </a:cubicBezTo>
                    <a:cubicBezTo>
                      <a:pt x="55862" y="666641"/>
                      <a:pt x="55900" y="670575"/>
                      <a:pt x="59792" y="666353"/>
                    </a:cubicBezTo>
                    <a:cubicBezTo>
                      <a:pt x="60117" y="666001"/>
                      <a:pt x="110551" y="607578"/>
                      <a:pt x="112814" y="606001"/>
                    </a:cubicBezTo>
                    <a:cubicBezTo>
                      <a:pt x="123658" y="598435"/>
                      <a:pt x="119132" y="594511"/>
                      <a:pt x="124470" y="591260"/>
                    </a:cubicBezTo>
                    <a:cubicBezTo>
                      <a:pt x="142574" y="580236"/>
                      <a:pt x="155545" y="559512"/>
                      <a:pt x="160823" y="551507"/>
                    </a:cubicBezTo>
                    <a:cubicBezTo>
                      <a:pt x="152930" y="543454"/>
                      <a:pt x="144966" y="535465"/>
                      <a:pt x="136976" y="527498"/>
                    </a:cubicBezTo>
                    <a:cubicBezTo>
                      <a:pt x="145302" y="521450"/>
                      <a:pt x="153044" y="515928"/>
                      <a:pt x="160249" y="510811"/>
                    </a:cubicBezTo>
                    <a:cubicBezTo>
                      <a:pt x="146277" y="495951"/>
                      <a:pt x="86341" y="432108"/>
                      <a:pt x="83201" y="425057"/>
                    </a:cubicBezTo>
                    <a:cubicBezTo>
                      <a:pt x="82362" y="423166"/>
                      <a:pt x="80440" y="424245"/>
                      <a:pt x="74371" y="419253"/>
                    </a:cubicBezTo>
                    <a:cubicBezTo>
                      <a:pt x="107249" y="373913"/>
                      <a:pt x="122792" y="373642"/>
                      <a:pt x="120226" y="360944"/>
                    </a:cubicBezTo>
                    <a:cubicBezTo>
                      <a:pt x="149963" y="335992"/>
                      <a:pt x="135893" y="337553"/>
                      <a:pt x="144311" y="334101"/>
                    </a:cubicBezTo>
                    <a:cubicBezTo>
                      <a:pt x="145048" y="333803"/>
                      <a:pt x="144328" y="329440"/>
                      <a:pt x="143922" y="327023"/>
                    </a:cubicBezTo>
                    <a:cubicBezTo>
                      <a:pt x="143700" y="325711"/>
                      <a:pt x="142232" y="324562"/>
                      <a:pt x="142146" y="323283"/>
                    </a:cubicBezTo>
                    <a:cubicBezTo>
                      <a:pt x="141745" y="317056"/>
                      <a:pt x="141502" y="315018"/>
                      <a:pt x="139033" y="313750"/>
                    </a:cubicBezTo>
                    <a:cubicBezTo>
                      <a:pt x="138784" y="295670"/>
                      <a:pt x="131887" y="298163"/>
                      <a:pt x="123950" y="285054"/>
                    </a:cubicBezTo>
                    <a:cubicBezTo>
                      <a:pt x="118326" y="275759"/>
                      <a:pt x="109869" y="268291"/>
                      <a:pt x="106377" y="257609"/>
                    </a:cubicBezTo>
                    <a:cubicBezTo>
                      <a:pt x="105955" y="256313"/>
                      <a:pt x="104526" y="255370"/>
                      <a:pt x="103671" y="254184"/>
                    </a:cubicBezTo>
                    <a:cubicBezTo>
                      <a:pt x="97125" y="245149"/>
                      <a:pt x="101175" y="229232"/>
                      <a:pt x="97651" y="226164"/>
                    </a:cubicBezTo>
                    <a:cubicBezTo>
                      <a:pt x="97862" y="225872"/>
                      <a:pt x="98197" y="225601"/>
                      <a:pt x="98311" y="225292"/>
                    </a:cubicBezTo>
                    <a:cubicBezTo>
                      <a:pt x="104358" y="208919"/>
                      <a:pt x="118791" y="198698"/>
                      <a:pt x="127913" y="184602"/>
                    </a:cubicBezTo>
                    <a:cubicBezTo>
                      <a:pt x="136932" y="170663"/>
                      <a:pt x="225680" y="147662"/>
                      <a:pt x="140484" y="83098"/>
                    </a:cubicBezTo>
                    <a:cubicBezTo>
                      <a:pt x="96876" y="50055"/>
                      <a:pt x="108543" y="49166"/>
                      <a:pt x="81274" y="27846"/>
                    </a:cubicBezTo>
                    <a:cubicBezTo>
                      <a:pt x="72931" y="21321"/>
                      <a:pt x="84252" y="25369"/>
                      <a:pt x="87781" y="15619"/>
                    </a:cubicBezTo>
                    <a:cubicBezTo>
                      <a:pt x="89010" y="12232"/>
                      <a:pt x="91880" y="10845"/>
                      <a:pt x="93958" y="8520"/>
                    </a:cubicBezTo>
                    <a:cubicBezTo>
                      <a:pt x="97726" y="4298"/>
                      <a:pt x="100671" y="1648"/>
                      <a:pt x="102425" y="0"/>
                    </a:cubicBezTo>
                    <a:cubicBezTo>
                      <a:pt x="79092" y="976"/>
                      <a:pt x="53696" y="1984"/>
                      <a:pt x="26482" y="3024"/>
                    </a:cubicBezTo>
                    <a:cubicBezTo>
                      <a:pt x="15611" y="9360"/>
                      <a:pt x="14701" y="26903"/>
                      <a:pt x="17149" y="33173"/>
                    </a:cubicBezTo>
                    <a:cubicBezTo>
                      <a:pt x="16824" y="41021"/>
                      <a:pt x="31251" y="58000"/>
                      <a:pt x="34234" y="58965"/>
                    </a:cubicBezTo>
                    <a:cubicBezTo>
                      <a:pt x="44266" y="62217"/>
                      <a:pt x="74285" y="99639"/>
                      <a:pt x="84457" y="106430"/>
                    </a:cubicBezTo>
                    <a:cubicBezTo>
                      <a:pt x="119267" y="129663"/>
                      <a:pt x="109999" y="129734"/>
                      <a:pt x="116945" y="132314"/>
                    </a:cubicBezTo>
                    <a:cubicBezTo>
                      <a:pt x="119701" y="133332"/>
                      <a:pt x="123848" y="134584"/>
                      <a:pt x="115110" y="139912"/>
                    </a:cubicBezTo>
                    <a:cubicBezTo>
                      <a:pt x="105804" y="145581"/>
                      <a:pt x="64345" y="194698"/>
                      <a:pt x="51114" y="194996"/>
                    </a:cubicBezTo>
                    <a:cubicBezTo>
                      <a:pt x="45219" y="213217"/>
                      <a:pt x="43362" y="216897"/>
                      <a:pt x="44916" y="220983"/>
                    </a:cubicBezTo>
                    <a:cubicBezTo>
                      <a:pt x="50551" y="235790"/>
                      <a:pt x="48191" y="245453"/>
                      <a:pt x="59960" y="256790"/>
                    </a:cubicBezTo>
                    <a:cubicBezTo>
                      <a:pt x="68384" y="264898"/>
                      <a:pt x="98251" y="316926"/>
                      <a:pt x="100184" y="319311"/>
                    </a:cubicBezTo>
                    <a:cubicBezTo>
                      <a:pt x="90158" y="324215"/>
                      <a:pt x="77799" y="332578"/>
                      <a:pt x="76396" y="343704"/>
                    </a:cubicBezTo>
                    <a:cubicBezTo>
                      <a:pt x="75817" y="348289"/>
                      <a:pt x="64134" y="350733"/>
                      <a:pt x="44266" y="381533"/>
                    </a:cubicBezTo>
                    <a:cubicBezTo>
                      <a:pt x="40536" y="387316"/>
                      <a:pt x="34229" y="391245"/>
                      <a:pt x="32134" y="398236"/>
                    </a:cubicBezTo>
                    <a:cubicBezTo>
                      <a:pt x="23948" y="400463"/>
                      <a:pt x="26276" y="409118"/>
                      <a:pt x="22611" y="414218"/>
                    </a:cubicBezTo>
                    <a:cubicBezTo>
                      <a:pt x="15373" y="424277"/>
                      <a:pt x="24365" y="442839"/>
                      <a:pt x="31257" y="453088"/>
                    </a:cubicBezTo>
                    <a:cubicBezTo>
                      <a:pt x="35035" y="458702"/>
                      <a:pt x="55689" y="461889"/>
                      <a:pt x="69970" y="484933"/>
                    </a:cubicBezTo>
                    <a:cubicBezTo>
                      <a:pt x="74529" y="492293"/>
                      <a:pt x="106708" y="520924"/>
                      <a:pt x="113231" y="526707"/>
                    </a:cubicBezTo>
                    <a:cubicBezTo>
                      <a:pt x="93693" y="545481"/>
                      <a:pt x="29486" y="618396"/>
                      <a:pt x="15102" y="643017"/>
                    </a:cubicBezTo>
                    <a:cubicBezTo>
                      <a:pt x="3874" y="647835"/>
                      <a:pt x="-213" y="659769"/>
                      <a:pt x="2147" y="669448"/>
                    </a:cubicBezTo>
                    <a:cubicBezTo>
                      <a:pt x="-359" y="674721"/>
                      <a:pt x="-1810" y="677724"/>
                      <a:pt x="4421" y="681973"/>
                    </a:cubicBezTo>
                    <a:cubicBezTo>
                      <a:pt x="16342" y="690124"/>
                      <a:pt x="26184" y="708398"/>
                      <a:pt x="29800" y="711536"/>
                    </a:cubicBezTo>
                    <a:cubicBezTo>
                      <a:pt x="57286" y="735377"/>
                      <a:pt x="115348" y="794348"/>
                      <a:pt x="115527" y="794700"/>
                    </a:cubicBezTo>
                    <a:cubicBezTo>
                      <a:pt x="109447" y="799588"/>
                      <a:pt x="111006" y="796244"/>
                      <a:pt x="106903" y="801371"/>
                    </a:cubicBezTo>
                    <a:cubicBezTo>
                      <a:pt x="67074" y="851150"/>
                      <a:pt x="42690" y="868487"/>
                      <a:pt x="44618" y="874259"/>
                    </a:cubicBezTo>
                    <a:cubicBezTo>
                      <a:pt x="66690" y="874519"/>
                      <a:pt x="88112" y="874742"/>
                      <a:pt x="108889" y="874931"/>
                    </a:cubicBezTo>
                    <a:cubicBezTo>
                      <a:pt x="118049" y="864629"/>
                      <a:pt x="166215" y="809669"/>
                      <a:pt x="167493" y="808774"/>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8" name="Google Shape;7468;p44"/>
              <p:cNvSpPr/>
              <p:nvPr/>
            </p:nvSpPr>
            <p:spPr>
              <a:xfrm>
                <a:off x="9618535" y="7071527"/>
                <a:ext cx="171950" cy="802915"/>
              </a:xfrm>
              <a:custGeom>
                <a:rect b="b" l="l" r="r" t="t"/>
                <a:pathLst>
                  <a:path extrusionOk="0" h="802915" w="171950">
                    <a:moveTo>
                      <a:pt x="167434" y="734315"/>
                    </a:moveTo>
                    <a:cubicBezTo>
                      <a:pt x="179891" y="717633"/>
                      <a:pt x="155633" y="716490"/>
                      <a:pt x="153727" y="711320"/>
                    </a:cubicBezTo>
                    <a:cubicBezTo>
                      <a:pt x="148974" y="698372"/>
                      <a:pt x="133231" y="696172"/>
                      <a:pt x="129295" y="687435"/>
                    </a:cubicBezTo>
                    <a:cubicBezTo>
                      <a:pt x="120129" y="667101"/>
                      <a:pt x="101869" y="660901"/>
                      <a:pt x="74324" y="624780"/>
                    </a:cubicBezTo>
                    <a:cubicBezTo>
                      <a:pt x="80149" y="615084"/>
                      <a:pt x="84437" y="620417"/>
                      <a:pt x="101051" y="597433"/>
                    </a:cubicBezTo>
                    <a:cubicBezTo>
                      <a:pt x="134346" y="551382"/>
                      <a:pt x="139256" y="560016"/>
                      <a:pt x="151751" y="535286"/>
                    </a:cubicBezTo>
                    <a:cubicBezTo>
                      <a:pt x="159785" y="519353"/>
                      <a:pt x="169356" y="523222"/>
                      <a:pt x="131033" y="483302"/>
                    </a:cubicBezTo>
                    <a:cubicBezTo>
                      <a:pt x="121786" y="473666"/>
                      <a:pt x="111792" y="464290"/>
                      <a:pt x="104051" y="453548"/>
                    </a:cubicBezTo>
                    <a:cubicBezTo>
                      <a:pt x="93120" y="438390"/>
                      <a:pt x="75168" y="429707"/>
                      <a:pt x="67319" y="412050"/>
                    </a:cubicBezTo>
                    <a:cubicBezTo>
                      <a:pt x="66496" y="410202"/>
                      <a:pt x="64671" y="411216"/>
                      <a:pt x="58787" y="406479"/>
                    </a:cubicBezTo>
                    <a:cubicBezTo>
                      <a:pt x="65445" y="397683"/>
                      <a:pt x="117861" y="336512"/>
                      <a:pt x="134573" y="330329"/>
                    </a:cubicBezTo>
                    <a:cubicBezTo>
                      <a:pt x="140853" y="328009"/>
                      <a:pt x="139868" y="318563"/>
                      <a:pt x="147333" y="317278"/>
                    </a:cubicBezTo>
                    <a:cubicBezTo>
                      <a:pt x="147680" y="317219"/>
                      <a:pt x="146478" y="319668"/>
                      <a:pt x="151881" y="292522"/>
                    </a:cubicBezTo>
                    <a:cubicBezTo>
                      <a:pt x="154339" y="289297"/>
                      <a:pt x="151783" y="287866"/>
                      <a:pt x="148113" y="279016"/>
                    </a:cubicBezTo>
                    <a:cubicBezTo>
                      <a:pt x="114413" y="269591"/>
                      <a:pt x="75066" y="193614"/>
                      <a:pt x="68851" y="190308"/>
                    </a:cubicBezTo>
                    <a:cubicBezTo>
                      <a:pt x="61623" y="186471"/>
                      <a:pt x="57601" y="180147"/>
                      <a:pt x="54504" y="173356"/>
                    </a:cubicBezTo>
                    <a:cubicBezTo>
                      <a:pt x="56307" y="171801"/>
                      <a:pt x="57915" y="169839"/>
                      <a:pt x="59501" y="167655"/>
                    </a:cubicBezTo>
                    <a:cubicBezTo>
                      <a:pt x="77193" y="143256"/>
                      <a:pt x="101490" y="135625"/>
                      <a:pt x="120259" y="116581"/>
                    </a:cubicBezTo>
                    <a:cubicBezTo>
                      <a:pt x="146424" y="90035"/>
                      <a:pt x="153386" y="81901"/>
                      <a:pt x="170228" y="71728"/>
                    </a:cubicBezTo>
                    <a:cubicBezTo>
                      <a:pt x="166455" y="66493"/>
                      <a:pt x="173595" y="66341"/>
                      <a:pt x="171587" y="57036"/>
                    </a:cubicBezTo>
                    <a:cubicBezTo>
                      <a:pt x="168907" y="44403"/>
                      <a:pt x="138866" y="18248"/>
                      <a:pt x="123172" y="0"/>
                    </a:cubicBezTo>
                    <a:cubicBezTo>
                      <a:pt x="101100" y="558"/>
                      <a:pt x="80052" y="1095"/>
                      <a:pt x="60118" y="1593"/>
                    </a:cubicBezTo>
                    <a:cubicBezTo>
                      <a:pt x="66766" y="8823"/>
                      <a:pt x="66810" y="12416"/>
                      <a:pt x="74909" y="19993"/>
                    </a:cubicBezTo>
                    <a:cubicBezTo>
                      <a:pt x="137702" y="78725"/>
                      <a:pt x="111944" y="36777"/>
                      <a:pt x="55630" y="112890"/>
                    </a:cubicBezTo>
                    <a:cubicBezTo>
                      <a:pt x="50195" y="120233"/>
                      <a:pt x="30424" y="128059"/>
                      <a:pt x="25021" y="135430"/>
                    </a:cubicBezTo>
                    <a:cubicBezTo>
                      <a:pt x="19515" y="142952"/>
                      <a:pt x="15775" y="148204"/>
                      <a:pt x="11059" y="150242"/>
                    </a:cubicBezTo>
                    <a:cubicBezTo>
                      <a:pt x="178" y="154946"/>
                      <a:pt x="1726" y="169199"/>
                      <a:pt x="1222" y="170397"/>
                    </a:cubicBezTo>
                    <a:cubicBezTo>
                      <a:pt x="-1831" y="177616"/>
                      <a:pt x="1287" y="183875"/>
                      <a:pt x="5602" y="188433"/>
                    </a:cubicBezTo>
                    <a:cubicBezTo>
                      <a:pt x="15715" y="199115"/>
                      <a:pt x="17805" y="209299"/>
                      <a:pt x="30505" y="217797"/>
                    </a:cubicBezTo>
                    <a:cubicBezTo>
                      <a:pt x="35578" y="221189"/>
                      <a:pt x="48154" y="248645"/>
                      <a:pt x="52458" y="253560"/>
                    </a:cubicBezTo>
                    <a:cubicBezTo>
                      <a:pt x="56995" y="258741"/>
                      <a:pt x="63426" y="262383"/>
                      <a:pt x="67476" y="267852"/>
                    </a:cubicBezTo>
                    <a:cubicBezTo>
                      <a:pt x="90619" y="299134"/>
                      <a:pt x="68423" y="270404"/>
                      <a:pt x="95800" y="295822"/>
                    </a:cubicBezTo>
                    <a:cubicBezTo>
                      <a:pt x="89298" y="302868"/>
                      <a:pt x="83565" y="310607"/>
                      <a:pt x="77453" y="317912"/>
                    </a:cubicBezTo>
                    <a:cubicBezTo>
                      <a:pt x="56107" y="343444"/>
                      <a:pt x="48587" y="342669"/>
                      <a:pt x="46053" y="349817"/>
                    </a:cubicBezTo>
                    <a:cubicBezTo>
                      <a:pt x="41555" y="362543"/>
                      <a:pt x="21145" y="381284"/>
                      <a:pt x="17707" y="397033"/>
                    </a:cubicBezTo>
                    <a:cubicBezTo>
                      <a:pt x="13815" y="402626"/>
                      <a:pt x="8385" y="402853"/>
                      <a:pt x="9570" y="417416"/>
                    </a:cubicBezTo>
                    <a:cubicBezTo>
                      <a:pt x="10502" y="428878"/>
                      <a:pt x="21648" y="444882"/>
                      <a:pt x="26191" y="447077"/>
                    </a:cubicBezTo>
                    <a:cubicBezTo>
                      <a:pt x="54282" y="460659"/>
                      <a:pt x="36195" y="462382"/>
                      <a:pt x="103201" y="518789"/>
                    </a:cubicBezTo>
                    <a:cubicBezTo>
                      <a:pt x="92541" y="528609"/>
                      <a:pt x="93359" y="525396"/>
                      <a:pt x="91274" y="528409"/>
                    </a:cubicBezTo>
                    <a:cubicBezTo>
                      <a:pt x="42681" y="598961"/>
                      <a:pt x="33607" y="597248"/>
                      <a:pt x="19905" y="631018"/>
                    </a:cubicBezTo>
                    <a:cubicBezTo>
                      <a:pt x="12927" y="648219"/>
                      <a:pt x="33245" y="659026"/>
                      <a:pt x="40856" y="665660"/>
                    </a:cubicBezTo>
                    <a:cubicBezTo>
                      <a:pt x="91891" y="710160"/>
                      <a:pt x="103553" y="725947"/>
                      <a:pt x="110374" y="732169"/>
                    </a:cubicBezTo>
                    <a:cubicBezTo>
                      <a:pt x="110704" y="732472"/>
                      <a:pt x="53443" y="785318"/>
                      <a:pt x="42800" y="802916"/>
                    </a:cubicBezTo>
                    <a:cubicBezTo>
                      <a:pt x="62268" y="802336"/>
                      <a:pt x="82120" y="801810"/>
                      <a:pt x="102329" y="801328"/>
                    </a:cubicBezTo>
                    <a:cubicBezTo>
                      <a:pt x="112664" y="797285"/>
                      <a:pt x="119556" y="786950"/>
                      <a:pt x="155275" y="758329"/>
                    </a:cubicBezTo>
                    <a:cubicBezTo>
                      <a:pt x="162578" y="750481"/>
                      <a:pt x="165713" y="743918"/>
                      <a:pt x="167434" y="734315"/>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69" name="Google Shape;7469;p44"/>
              <p:cNvSpPr/>
              <p:nvPr/>
            </p:nvSpPr>
            <p:spPr>
              <a:xfrm>
                <a:off x="10036988" y="7062298"/>
                <a:ext cx="170956" cy="806530"/>
              </a:xfrm>
              <a:custGeom>
                <a:rect b="b" l="l" r="r" t="t"/>
                <a:pathLst>
                  <a:path extrusionOk="0" h="806530" w="170956">
                    <a:moveTo>
                      <a:pt x="122186" y="797171"/>
                    </a:moveTo>
                    <a:cubicBezTo>
                      <a:pt x="123014" y="794180"/>
                      <a:pt x="136592" y="792261"/>
                      <a:pt x="152562" y="773710"/>
                    </a:cubicBezTo>
                    <a:cubicBezTo>
                      <a:pt x="159503" y="765629"/>
                      <a:pt x="178505" y="754617"/>
                      <a:pt x="167710" y="726798"/>
                    </a:cubicBezTo>
                    <a:cubicBezTo>
                      <a:pt x="169865" y="720706"/>
                      <a:pt x="153223" y="709602"/>
                      <a:pt x="146624" y="707407"/>
                    </a:cubicBezTo>
                    <a:cubicBezTo>
                      <a:pt x="140858" y="705493"/>
                      <a:pt x="107959" y="670440"/>
                      <a:pt x="103498" y="665568"/>
                    </a:cubicBezTo>
                    <a:cubicBezTo>
                      <a:pt x="101468" y="663345"/>
                      <a:pt x="100840" y="659817"/>
                      <a:pt x="98761" y="657666"/>
                    </a:cubicBezTo>
                    <a:cubicBezTo>
                      <a:pt x="39567" y="596582"/>
                      <a:pt x="56090" y="614564"/>
                      <a:pt x="62857" y="600430"/>
                    </a:cubicBezTo>
                    <a:cubicBezTo>
                      <a:pt x="68639" y="588355"/>
                      <a:pt x="112766" y="539329"/>
                      <a:pt x="127210" y="528756"/>
                    </a:cubicBezTo>
                    <a:cubicBezTo>
                      <a:pt x="143500" y="516827"/>
                      <a:pt x="145016" y="501257"/>
                      <a:pt x="165907" y="485610"/>
                    </a:cubicBezTo>
                    <a:cubicBezTo>
                      <a:pt x="170352" y="447874"/>
                      <a:pt x="139326" y="447131"/>
                      <a:pt x="133820" y="431545"/>
                    </a:cubicBezTo>
                    <a:cubicBezTo>
                      <a:pt x="133073" y="429431"/>
                      <a:pt x="130404" y="427453"/>
                      <a:pt x="128163" y="426537"/>
                    </a:cubicBezTo>
                    <a:cubicBezTo>
                      <a:pt x="122321" y="424158"/>
                      <a:pt x="101549" y="394778"/>
                      <a:pt x="83402" y="383755"/>
                    </a:cubicBezTo>
                    <a:cubicBezTo>
                      <a:pt x="81074" y="382340"/>
                      <a:pt x="83104" y="381419"/>
                      <a:pt x="61255" y="361643"/>
                    </a:cubicBezTo>
                    <a:cubicBezTo>
                      <a:pt x="78838" y="326378"/>
                      <a:pt x="172593" y="252195"/>
                      <a:pt x="152026" y="235052"/>
                    </a:cubicBezTo>
                    <a:cubicBezTo>
                      <a:pt x="153337" y="224967"/>
                      <a:pt x="148415" y="228424"/>
                      <a:pt x="123550" y="194883"/>
                    </a:cubicBezTo>
                    <a:cubicBezTo>
                      <a:pt x="118294" y="187794"/>
                      <a:pt x="97294" y="180857"/>
                      <a:pt x="91642" y="174088"/>
                    </a:cubicBezTo>
                    <a:cubicBezTo>
                      <a:pt x="63750" y="140665"/>
                      <a:pt x="82341" y="150485"/>
                      <a:pt x="84295" y="135327"/>
                    </a:cubicBezTo>
                    <a:cubicBezTo>
                      <a:pt x="167504" y="58277"/>
                      <a:pt x="145682" y="78622"/>
                      <a:pt x="109453" y="45183"/>
                    </a:cubicBezTo>
                    <a:cubicBezTo>
                      <a:pt x="50232" y="-9408"/>
                      <a:pt x="82877" y="21169"/>
                      <a:pt x="62186" y="0"/>
                    </a:cubicBezTo>
                    <a:cubicBezTo>
                      <a:pt x="41928" y="531"/>
                      <a:pt x="21956" y="1051"/>
                      <a:pt x="2278" y="1566"/>
                    </a:cubicBezTo>
                    <a:cubicBezTo>
                      <a:pt x="27511" y="37628"/>
                      <a:pt x="83862" y="68373"/>
                      <a:pt x="78086" y="75722"/>
                    </a:cubicBezTo>
                    <a:cubicBezTo>
                      <a:pt x="56902" y="102706"/>
                      <a:pt x="58093" y="94344"/>
                      <a:pt x="55240" y="99059"/>
                    </a:cubicBezTo>
                    <a:cubicBezTo>
                      <a:pt x="38506" y="126721"/>
                      <a:pt x="41126" y="123740"/>
                      <a:pt x="40498" y="123870"/>
                    </a:cubicBezTo>
                    <a:cubicBezTo>
                      <a:pt x="32984" y="125452"/>
                      <a:pt x="35713" y="132828"/>
                      <a:pt x="29687" y="140920"/>
                    </a:cubicBezTo>
                    <a:cubicBezTo>
                      <a:pt x="-4452" y="186764"/>
                      <a:pt x="68455" y="207662"/>
                      <a:pt x="76900" y="217097"/>
                    </a:cubicBezTo>
                    <a:cubicBezTo>
                      <a:pt x="86158" y="227443"/>
                      <a:pt x="85465" y="227232"/>
                      <a:pt x="98479" y="239030"/>
                    </a:cubicBezTo>
                    <a:cubicBezTo>
                      <a:pt x="97927" y="241724"/>
                      <a:pt x="97862" y="245290"/>
                      <a:pt x="93233" y="245133"/>
                    </a:cubicBezTo>
                    <a:cubicBezTo>
                      <a:pt x="90267" y="245030"/>
                      <a:pt x="92898" y="252325"/>
                      <a:pt x="86104" y="255143"/>
                    </a:cubicBezTo>
                    <a:cubicBezTo>
                      <a:pt x="72840" y="260655"/>
                      <a:pt x="28328" y="318173"/>
                      <a:pt x="19932" y="329608"/>
                    </a:cubicBezTo>
                    <a:cubicBezTo>
                      <a:pt x="10122" y="342962"/>
                      <a:pt x="-2833" y="349460"/>
                      <a:pt x="10620" y="372395"/>
                    </a:cubicBezTo>
                    <a:cubicBezTo>
                      <a:pt x="12921" y="388427"/>
                      <a:pt x="79829" y="446833"/>
                      <a:pt x="106638" y="473769"/>
                    </a:cubicBezTo>
                    <a:cubicBezTo>
                      <a:pt x="95594" y="482082"/>
                      <a:pt x="97505" y="486380"/>
                      <a:pt x="92578" y="489540"/>
                    </a:cubicBezTo>
                    <a:cubicBezTo>
                      <a:pt x="78487" y="498579"/>
                      <a:pt x="76202" y="509543"/>
                      <a:pt x="64276" y="522507"/>
                    </a:cubicBezTo>
                    <a:cubicBezTo>
                      <a:pt x="45858" y="542527"/>
                      <a:pt x="66138" y="514107"/>
                      <a:pt x="11546" y="588544"/>
                    </a:cubicBezTo>
                    <a:cubicBezTo>
                      <a:pt x="5840" y="588945"/>
                      <a:pt x="7984" y="595032"/>
                      <a:pt x="3550" y="597628"/>
                    </a:cubicBezTo>
                    <a:cubicBezTo>
                      <a:pt x="-8025" y="604397"/>
                      <a:pt x="12309" y="637147"/>
                      <a:pt x="13489" y="639646"/>
                    </a:cubicBezTo>
                    <a:cubicBezTo>
                      <a:pt x="21410" y="643510"/>
                      <a:pt x="24847" y="651406"/>
                      <a:pt x="29720" y="657958"/>
                    </a:cubicBezTo>
                    <a:cubicBezTo>
                      <a:pt x="35675" y="665969"/>
                      <a:pt x="60508" y="684991"/>
                      <a:pt x="65033" y="700974"/>
                    </a:cubicBezTo>
                    <a:cubicBezTo>
                      <a:pt x="66333" y="705564"/>
                      <a:pt x="88637" y="715780"/>
                      <a:pt x="92762" y="729757"/>
                    </a:cubicBezTo>
                    <a:cubicBezTo>
                      <a:pt x="93629" y="732711"/>
                      <a:pt x="93889" y="725183"/>
                      <a:pt x="106557" y="741447"/>
                    </a:cubicBezTo>
                    <a:cubicBezTo>
                      <a:pt x="100033" y="749154"/>
                      <a:pt x="91452" y="754850"/>
                      <a:pt x="85281" y="762936"/>
                    </a:cubicBezTo>
                    <a:cubicBezTo>
                      <a:pt x="84501" y="763954"/>
                      <a:pt x="79217" y="763635"/>
                      <a:pt x="77956" y="765830"/>
                    </a:cubicBezTo>
                    <a:cubicBezTo>
                      <a:pt x="76446" y="768458"/>
                      <a:pt x="51716" y="791497"/>
                      <a:pt x="36227" y="806531"/>
                    </a:cubicBezTo>
                    <a:cubicBezTo>
                      <a:pt x="61888" y="806487"/>
                      <a:pt x="87804" y="806487"/>
                      <a:pt x="113925" y="806520"/>
                    </a:cubicBezTo>
                    <a:cubicBezTo>
                      <a:pt x="119295" y="804948"/>
                      <a:pt x="120806" y="802119"/>
                      <a:pt x="122186" y="797171"/>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0" name="Google Shape;7470;p44"/>
              <p:cNvSpPr/>
              <p:nvPr/>
            </p:nvSpPr>
            <p:spPr>
              <a:xfrm>
                <a:off x="9221709" y="7072128"/>
                <a:ext cx="177550" cy="833342"/>
              </a:xfrm>
              <a:custGeom>
                <a:rect b="b" l="l" r="r" t="t"/>
                <a:pathLst>
                  <a:path extrusionOk="0" h="833342" w="177550">
                    <a:moveTo>
                      <a:pt x="167472" y="751366"/>
                    </a:moveTo>
                    <a:cubicBezTo>
                      <a:pt x="183827" y="739963"/>
                      <a:pt x="176903" y="718523"/>
                      <a:pt x="159449" y="714437"/>
                    </a:cubicBezTo>
                    <a:cubicBezTo>
                      <a:pt x="151832" y="694319"/>
                      <a:pt x="135109" y="694964"/>
                      <a:pt x="130508" y="681957"/>
                    </a:cubicBezTo>
                    <a:cubicBezTo>
                      <a:pt x="129760" y="679844"/>
                      <a:pt x="127092" y="677865"/>
                      <a:pt x="124850" y="676950"/>
                    </a:cubicBezTo>
                    <a:cubicBezTo>
                      <a:pt x="119009" y="674570"/>
                      <a:pt x="98236" y="645191"/>
                      <a:pt x="80090" y="634167"/>
                    </a:cubicBezTo>
                    <a:cubicBezTo>
                      <a:pt x="78617" y="633268"/>
                      <a:pt x="77616" y="631577"/>
                      <a:pt x="76435" y="630211"/>
                    </a:cubicBezTo>
                    <a:cubicBezTo>
                      <a:pt x="49031" y="598577"/>
                      <a:pt x="56004" y="621117"/>
                      <a:pt x="66620" y="601883"/>
                    </a:cubicBezTo>
                    <a:cubicBezTo>
                      <a:pt x="73994" y="588529"/>
                      <a:pt x="120628" y="542940"/>
                      <a:pt x="121672" y="536577"/>
                    </a:cubicBezTo>
                    <a:cubicBezTo>
                      <a:pt x="122176" y="533515"/>
                      <a:pt x="135472" y="530149"/>
                      <a:pt x="149358" y="509989"/>
                    </a:cubicBezTo>
                    <a:cubicBezTo>
                      <a:pt x="157533" y="498120"/>
                      <a:pt x="159682" y="499713"/>
                      <a:pt x="162400" y="491150"/>
                    </a:cubicBezTo>
                    <a:cubicBezTo>
                      <a:pt x="174310" y="487454"/>
                      <a:pt x="180465" y="475883"/>
                      <a:pt x="166872" y="460551"/>
                    </a:cubicBezTo>
                    <a:cubicBezTo>
                      <a:pt x="157056" y="449484"/>
                      <a:pt x="86943" y="376125"/>
                      <a:pt x="83170" y="367638"/>
                    </a:cubicBezTo>
                    <a:cubicBezTo>
                      <a:pt x="82325" y="365747"/>
                      <a:pt x="80409" y="366825"/>
                      <a:pt x="74340" y="361834"/>
                    </a:cubicBezTo>
                    <a:cubicBezTo>
                      <a:pt x="107012" y="316786"/>
                      <a:pt x="122750" y="316163"/>
                      <a:pt x="120194" y="303524"/>
                    </a:cubicBezTo>
                    <a:cubicBezTo>
                      <a:pt x="149927" y="278573"/>
                      <a:pt x="135824" y="280150"/>
                      <a:pt x="144280" y="276681"/>
                    </a:cubicBezTo>
                    <a:cubicBezTo>
                      <a:pt x="145016" y="276383"/>
                      <a:pt x="144296" y="272020"/>
                      <a:pt x="143890" y="269603"/>
                    </a:cubicBezTo>
                    <a:cubicBezTo>
                      <a:pt x="139727" y="244939"/>
                      <a:pt x="125007" y="226279"/>
                      <a:pt x="103645" y="196764"/>
                    </a:cubicBezTo>
                    <a:cubicBezTo>
                      <a:pt x="97100" y="187730"/>
                      <a:pt x="101149" y="171812"/>
                      <a:pt x="97625" y="168745"/>
                    </a:cubicBezTo>
                    <a:cubicBezTo>
                      <a:pt x="97836" y="168452"/>
                      <a:pt x="98171" y="168181"/>
                      <a:pt x="98285" y="167872"/>
                    </a:cubicBezTo>
                    <a:cubicBezTo>
                      <a:pt x="104349" y="151500"/>
                      <a:pt x="118776" y="141273"/>
                      <a:pt x="127904" y="127177"/>
                    </a:cubicBezTo>
                    <a:cubicBezTo>
                      <a:pt x="130080" y="123811"/>
                      <a:pt x="179962" y="97971"/>
                      <a:pt x="177109" y="74899"/>
                    </a:cubicBezTo>
                    <a:cubicBezTo>
                      <a:pt x="182690" y="51590"/>
                      <a:pt x="133886" y="23836"/>
                      <a:pt x="111440" y="646"/>
                    </a:cubicBezTo>
                    <a:cubicBezTo>
                      <a:pt x="85336" y="-471"/>
                      <a:pt x="59496" y="-378"/>
                      <a:pt x="36802" y="2852"/>
                    </a:cubicBezTo>
                    <a:cubicBezTo>
                      <a:pt x="48701" y="10233"/>
                      <a:pt x="74882" y="42626"/>
                      <a:pt x="84442" y="49005"/>
                    </a:cubicBezTo>
                    <a:cubicBezTo>
                      <a:pt x="119252" y="72238"/>
                      <a:pt x="109979" y="72309"/>
                      <a:pt x="116930" y="74889"/>
                    </a:cubicBezTo>
                    <a:cubicBezTo>
                      <a:pt x="124395" y="77658"/>
                      <a:pt x="120849" y="75729"/>
                      <a:pt x="93748" y="102686"/>
                    </a:cubicBezTo>
                    <a:cubicBezTo>
                      <a:pt x="88470" y="107937"/>
                      <a:pt x="61429" y="137338"/>
                      <a:pt x="51099" y="137571"/>
                    </a:cubicBezTo>
                    <a:cubicBezTo>
                      <a:pt x="45204" y="155792"/>
                      <a:pt x="43347" y="159472"/>
                      <a:pt x="44900" y="163558"/>
                    </a:cubicBezTo>
                    <a:cubicBezTo>
                      <a:pt x="50536" y="178365"/>
                      <a:pt x="48176" y="188028"/>
                      <a:pt x="59945" y="199365"/>
                    </a:cubicBezTo>
                    <a:cubicBezTo>
                      <a:pt x="68353" y="207457"/>
                      <a:pt x="98253" y="259512"/>
                      <a:pt x="100164" y="261886"/>
                    </a:cubicBezTo>
                    <a:cubicBezTo>
                      <a:pt x="90132" y="266785"/>
                      <a:pt x="77778" y="275153"/>
                      <a:pt x="76376" y="286279"/>
                    </a:cubicBezTo>
                    <a:cubicBezTo>
                      <a:pt x="75797" y="290859"/>
                      <a:pt x="64114" y="293314"/>
                      <a:pt x="44251" y="324108"/>
                    </a:cubicBezTo>
                    <a:cubicBezTo>
                      <a:pt x="40521" y="329891"/>
                      <a:pt x="34214" y="333820"/>
                      <a:pt x="32119" y="340811"/>
                    </a:cubicBezTo>
                    <a:cubicBezTo>
                      <a:pt x="23939" y="343038"/>
                      <a:pt x="26261" y="351694"/>
                      <a:pt x="22596" y="356793"/>
                    </a:cubicBezTo>
                    <a:cubicBezTo>
                      <a:pt x="15358" y="366852"/>
                      <a:pt x="24350" y="385414"/>
                      <a:pt x="31242" y="395663"/>
                    </a:cubicBezTo>
                    <a:cubicBezTo>
                      <a:pt x="35015" y="401277"/>
                      <a:pt x="55674" y="404464"/>
                      <a:pt x="69955" y="427508"/>
                    </a:cubicBezTo>
                    <a:cubicBezTo>
                      <a:pt x="74524" y="434884"/>
                      <a:pt x="106898" y="463678"/>
                      <a:pt x="113216" y="469282"/>
                    </a:cubicBezTo>
                    <a:cubicBezTo>
                      <a:pt x="99833" y="482143"/>
                      <a:pt x="83029" y="503707"/>
                      <a:pt x="81329" y="506515"/>
                    </a:cubicBezTo>
                    <a:cubicBezTo>
                      <a:pt x="80669" y="507599"/>
                      <a:pt x="75363" y="507891"/>
                      <a:pt x="74357" y="510173"/>
                    </a:cubicBezTo>
                    <a:cubicBezTo>
                      <a:pt x="71222" y="517310"/>
                      <a:pt x="31058" y="558255"/>
                      <a:pt x="15093" y="585586"/>
                    </a:cubicBezTo>
                    <a:cubicBezTo>
                      <a:pt x="3864" y="590410"/>
                      <a:pt x="-223" y="602338"/>
                      <a:pt x="2137" y="612018"/>
                    </a:cubicBezTo>
                    <a:cubicBezTo>
                      <a:pt x="-369" y="617302"/>
                      <a:pt x="-1793" y="620310"/>
                      <a:pt x="4411" y="624542"/>
                    </a:cubicBezTo>
                    <a:cubicBezTo>
                      <a:pt x="16338" y="632688"/>
                      <a:pt x="26174" y="650968"/>
                      <a:pt x="29791" y="654106"/>
                    </a:cubicBezTo>
                    <a:cubicBezTo>
                      <a:pt x="47699" y="669639"/>
                      <a:pt x="114510" y="735297"/>
                      <a:pt x="115517" y="737269"/>
                    </a:cubicBezTo>
                    <a:cubicBezTo>
                      <a:pt x="101755" y="748347"/>
                      <a:pt x="40028" y="821820"/>
                      <a:pt x="34723" y="824053"/>
                    </a:cubicBezTo>
                    <a:cubicBezTo>
                      <a:pt x="29542" y="826232"/>
                      <a:pt x="23960" y="826237"/>
                      <a:pt x="20160" y="833342"/>
                    </a:cubicBezTo>
                    <a:cubicBezTo>
                      <a:pt x="44494" y="829110"/>
                      <a:pt x="72689" y="825316"/>
                      <a:pt x="104349" y="821929"/>
                    </a:cubicBezTo>
                    <a:cubicBezTo>
                      <a:pt x="121001" y="804077"/>
                      <a:pt x="166103" y="752320"/>
                      <a:pt x="167472" y="751366"/>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1" name="Google Shape;7471;p44"/>
              <p:cNvSpPr/>
              <p:nvPr/>
            </p:nvSpPr>
            <p:spPr>
              <a:xfrm>
                <a:off x="11208540" y="7028821"/>
                <a:ext cx="178539" cy="855377"/>
              </a:xfrm>
              <a:custGeom>
                <a:rect b="b" l="l" r="r" t="t"/>
                <a:pathLst>
                  <a:path extrusionOk="0" h="855377" w="178539">
                    <a:moveTo>
                      <a:pt x="119651" y="841633"/>
                    </a:moveTo>
                    <a:cubicBezTo>
                      <a:pt x="123793" y="839362"/>
                      <a:pt x="128254" y="836100"/>
                      <a:pt x="129770" y="830653"/>
                    </a:cubicBezTo>
                    <a:cubicBezTo>
                      <a:pt x="130598" y="827672"/>
                      <a:pt x="144100" y="825830"/>
                      <a:pt x="160146" y="807197"/>
                    </a:cubicBezTo>
                    <a:cubicBezTo>
                      <a:pt x="167081" y="799122"/>
                      <a:pt x="186088" y="788104"/>
                      <a:pt x="175293" y="760280"/>
                    </a:cubicBezTo>
                    <a:cubicBezTo>
                      <a:pt x="177443" y="754188"/>
                      <a:pt x="160806" y="743084"/>
                      <a:pt x="154207" y="740889"/>
                    </a:cubicBezTo>
                    <a:cubicBezTo>
                      <a:pt x="148441" y="738976"/>
                      <a:pt x="115542" y="703922"/>
                      <a:pt x="111081" y="699050"/>
                    </a:cubicBezTo>
                    <a:cubicBezTo>
                      <a:pt x="109051" y="696828"/>
                      <a:pt x="108423" y="693300"/>
                      <a:pt x="106344" y="691148"/>
                    </a:cubicBezTo>
                    <a:cubicBezTo>
                      <a:pt x="47178" y="630086"/>
                      <a:pt x="63668" y="648057"/>
                      <a:pt x="70441" y="633912"/>
                    </a:cubicBezTo>
                    <a:cubicBezTo>
                      <a:pt x="76222" y="621837"/>
                      <a:pt x="120350" y="572811"/>
                      <a:pt x="134794" y="562238"/>
                    </a:cubicBezTo>
                    <a:cubicBezTo>
                      <a:pt x="151083" y="550309"/>
                      <a:pt x="152599" y="534739"/>
                      <a:pt x="173491" y="519093"/>
                    </a:cubicBezTo>
                    <a:cubicBezTo>
                      <a:pt x="177935" y="481356"/>
                      <a:pt x="146909" y="480614"/>
                      <a:pt x="141404" y="465027"/>
                    </a:cubicBezTo>
                    <a:cubicBezTo>
                      <a:pt x="140656" y="462913"/>
                      <a:pt x="137988" y="460935"/>
                      <a:pt x="135746" y="460019"/>
                    </a:cubicBezTo>
                    <a:cubicBezTo>
                      <a:pt x="129905" y="457640"/>
                      <a:pt x="109132" y="428260"/>
                      <a:pt x="90986" y="417237"/>
                    </a:cubicBezTo>
                    <a:cubicBezTo>
                      <a:pt x="88658" y="415823"/>
                      <a:pt x="90693" y="414901"/>
                      <a:pt x="68838" y="395125"/>
                    </a:cubicBezTo>
                    <a:cubicBezTo>
                      <a:pt x="86417" y="359865"/>
                      <a:pt x="180166" y="285688"/>
                      <a:pt x="159610" y="268535"/>
                    </a:cubicBezTo>
                    <a:cubicBezTo>
                      <a:pt x="160915" y="258449"/>
                      <a:pt x="155999" y="261907"/>
                      <a:pt x="131134" y="228365"/>
                    </a:cubicBezTo>
                    <a:cubicBezTo>
                      <a:pt x="125877" y="221276"/>
                      <a:pt x="104877" y="214339"/>
                      <a:pt x="99225" y="207570"/>
                    </a:cubicBezTo>
                    <a:cubicBezTo>
                      <a:pt x="71334" y="174153"/>
                      <a:pt x="89924" y="183973"/>
                      <a:pt x="91879" y="168809"/>
                    </a:cubicBezTo>
                    <a:cubicBezTo>
                      <a:pt x="174920" y="91916"/>
                      <a:pt x="153541" y="112353"/>
                      <a:pt x="117036" y="78665"/>
                    </a:cubicBezTo>
                    <a:cubicBezTo>
                      <a:pt x="45370" y="12590"/>
                      <a:pt x="54070" y="19792"/>
                      <a:pt x="60469" y="14194"/>
                    </a:cubicBezTo>
                    <a:cubicBezTo>
                      <a:pt x="76904" y="-179"/>
                      <a:pt x="64832" y="9891"/>
                      <a:pt x="74241" y="0"/>
                    </a:cubicBezTo>
                    <a:cubicBezTo>
                      <a:pt x="50307" y="759"/>
                      <a:pt x="25896" y="1528"/>
                      <a:pt x="1096" y="2298"/>
                    </a:cubicBezTo>
                    <a:cubicBezTo>
                      <a:pt x="-11799" y="45584"/>
                      <a:pt x="93487" y="99260"/>
                      <a:pt x="85664" y="109210"/>
                    </a:cubicBezTo>
                    <a:cubicBezTo>
                      <a:pt x="64523" y="136140"/>
                      <a:pt x="65649" y="127870"/>
                      <a:pt x="62818" y="132547"/>
                    </a:cubicBezTo>
                    <a:cubicBezTo>
                      <a:pt x="46084" y="160208"/>
                      <a:pt x="48705" y="157227"/>
                      <a:pt x="48077" y="157357"/>
                    </a:cubicBezTo>
                    <a:cubicBezTo>
                      <a:pt x="40562" y="158940"/>
                      <a:pt x="43291" y="166316"/>
                      <a:pt x="37265" y="174407"/>
                    </a:cubicBezTo>
                    <a:cubicBezTo>
                      <a:pt x="26303" y="189127"/>
                      <a:pt x="25972" y="205337"/>
                      <a:pt x="35760" y="218322"/>
                    </a:cubicBezTo>
                    <a:cubicBezTo>
                      <a:pt x="41948" y="226528"/>
                      <a:pt x="83509" y="249496"/>
                      <a:pt x="84484" y="250585"/>
                    </a:cubicBezTo>
                    <a:cubicBezTo>
                      <a:pt x="93736" y="260926"/>
                      <a:pt x="93010" y="260687"/>
                      <a:pt x="106063" y="272518"/>
                    </a:cubicBezTo>
                    <a:cubicBezTo>
                      <a:pt x="105511" y="275212"/>
                      <a:pt x="105446" y="278778"/>
                      <a:pt x="100817" y="278620"/>
                    </a:cubicBezTo>
                    <a:cubicBezTo>
                      <a:pt x="97850" y="278518"/>
                      <a:pt x="100481" y="285812"/>
                      <a:pt x="93687" y="288630"/>
                    </a:cubicBezTo>
                    <a:cubicBezTo>
                      <a:pt x="84890" y="292283"/>
                      <a:pt x="83737" y="304521"/>
                      <a:pt x="73553" y="306623"/>
                    </a:cubicBezTo>
                    <a:cubicBezTo>
                      <a:pt x="71296" y="307090"/>
                      <a:pt x="21273" y="371290"/>
                      <a:pt x="20927" y="371561"/>
                    </a:cubicBezTo>
                    <a:cubicBezTo>
                      <a:pt x="-14268" y="398773"/>
                      <a:pt x="70733" y="463536"/>
                      <a:pt x="114232" y="507251"/>
                    </a:cubicBezTo>
                    <a:cubicBezTo>
                      <a:pt x="103102" y="515629"/>
                      <a:pt x="105224" y="519775"/>
                      <a:pt x="100173" y="523022"/>
                    </a:cubicBezTo>
                    <a:cubicBezTo>
                      <a:pt x="86081" y="532062"/>
                      <a:pt x="83796" y="543025"/>
                      <a:pt x="71870" y="555989"/>
                    </a:cubicBezTo>
                    <a:cubicBezTo>
                      <a:pt x="66164" y="562194"/>
                      <a:pt x="59245" y="567451"/>
                      <a:pt x="54416" y="574237"/>
                    </a:cubicBezTo>
                    <a:cubicBezTo>
                      <a:pt x="-30" y="650642"/>
                      <a:pt x="-885" y="626427"/>
                      <a:pt x="21078" y="673133"/>
                    </a:cubicBezTo>
                    <a:cubicBezTo>
                      <a:pt x="28999" y="676997"/>
                      <a:pt x="32436" y="684894"/>
                      <a:pt x="37309" y="691446"/>
                    </a:cubicBezTo>
                    <a:cubicBezTo>
                      <a:pt x="43264" y="699456"/>
                      <a:pt x="68096" y="718479"/>
                      <a:pt x="72622" y="734461"/>
                    </a:cubicBezTo>
                    <a:cubicBezTo>
                      <a:pt x="73922" y="739052"/>
                      <a:pt x="96226" y="749267"/>
                      <a:pt x="100351" y="763245"/>
                    </a:cubicBezTo>
                    <a:cubicBezTo>
                      <a:pt x="101217" y="766198"/>
                      <a:pt x="101477" y="758670"/>
                      <a:pt x="114145" y="774935"/>
                    </a:cubicBezTo>
                    <a:cubicBezTo>
                      <a:pt x="107622" y="782641"/>
                      <a:pt x="99041" y="788337"/>
                      <a:pt x="92870" y="796423"/>
                    </a:cubicBezTo>
                    <a:cubicBezTo>
                      <a:pt x="92090" y="797442"/>
                      <a:pt x="86801" y="797122"/>
                      <a:pt x="85545" y="799317"/>
                    </a:cubicBezTo>
                    <a:cubicBezTo>
                      <a:pt x="85491" y="799409"/>
                      <a:pt x="40313" y="843389"/>
                      <a:pt x="30098" y="854066"/>
                    </a:cubicBezTo>
                    <a:cubicBezTo>
                      <a:pt x="55201" y="854510"/>
                      <a:pt x="79985" y="854949"/>
                      <a:pt x="104428" y="855377"/>
                    </a:cubicBezTo>
                    <a:cubicBezTo>
                      <a:pt x="110849" y="854071"/>
                      <a:pt x="103491" y="850500"/>
                      <a:pt x="119651" y="841633"/>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2" name="Google Shape;7472;p44"/>
              <p:cNvSpPr/>
              <p:nvPr/>
            </p:nvSpPr>
            <p:spPr>
              <a:xfrm>
                <a:off x="10797686" y="7040625"/>
                <a:ext cx="171939" cy="836273"/>
              </a:xfrm>
              <a:custGeom>
                <a:rect b="b" l="l" r="r" t="t"/>
                <a:pathLst>
                  <a:path extrusionOk="0" h="836273" w="171939">
                    <a:moveTo>
                      <a:pt x="167435" y="765228"/>
                    </a:moveTo>
                    <a:cubicBezTo>
                      <a:pt x="179891" y="748547"/>
                      <a:pt x="155633" y="747403"/>
                      <a:pt x="153727" y="742233"/>
                    </a:cubicBezTo>
                    <a:cubicBezTo>
                      <a:pt x="148979" y="729285"/>
                      <a:pt x="133231" y="727085"/>
                      <a:pt x="129295" y="718349"/>
                    </a:cubicBezTo>
                    <a:cubicBezTo>
                      <a:pt x="120119" y="697987"/>
                      <a:pt x="101901" y="691863"/>
                      <a:pt x="74324" y="655693"/>
                    </a:cubicBezTo>
                    <a:cubicBezTo>
                      <a:pt x="80149" y="645997"/>
                      <a:pt x="84437" y="651330"/>
                      <a:pt x="101051" y="628346"/>
                    </a:cubicBezTo>
                    <a:cubicBezTo>
                      <a:pt x="125283" y="594826"/>
                      <a:pt x="161891" y="564557"/>
                      <a:pt x="158529" y="549003"/>
                    </a:cubicBezTo>
                    <a:cubicBezTo>
                      <a:pt x="154875" y="532067"/>
                      <a:pt x="74930" y="460090"/>
                      <a:pt x="67319" y="442958"/>
                    </a:cubicBezTo>
                    <a:cubicBezTo>
                      <a:pt x="66496" y="441110"/>
                      <a:pt x="64671" y="442124"/>
                      <a:pt x="58787" y="437387"/>
                    </a:cubicBezTo>
                    <a:cubicBezTo>
                      <a:pt x="67259" y="426201"/>
                      <a:pt x="111587" y="376737"/>
                      <a:pt x="119052" y="372309"/>
                    </a:cubicBezTo>
                    <a:cubicBezTo>
                      <a:pt x="132354" y="364418"/>
                      <a:pt x="126426" y="364250"/>
                      <a:pt x="134568" y="361242"/>
                    </a:cubicBezTo>
                    <a:cubicBezTo>
                      <a:pt x="140848" y="358922"/>
                      <a:pt x="139862" y="349476"/>
                      <a:pt x="147328" y="348192"/>
                    </a:cubicBezTo>
                    <a:cubicBezTo>
                      <a:pt x="147674" y="348132"/>
                      <a:pt x="146310" y="351449"/>
                      <a:pt x="152812" y="318725"/>
                    </a:cubicBezTo>
                    <a:cubicBezTo>
                      <a:pt x="150251" y="316167"/>
                      <a:pt x="148860" y="311767"/>
                      <a:pt x="148102" y="309929"/>
                    </a:cubicBezTo>
                    <a:cubicBezTo>
                      <a:pt x="110563" y="299432"/>
                      <a:pt x="79873" y="227086"/>
                      <a:pt x="68840" y="221222"/>
                    </a:cubicBezTo>
                    <a:cubicBezTo>
                      <a:pt x="61612" y="217390"/>
                      <a:pt x="57590" y="211060"/>
                      <a:pt x="54494" y="204269"/>
                    </a:cubicBezTo>
                    <a:cubicBezTo>
                      <a:pt x="56296" y="202714"/>
                      <a:pt x="57904" y="200752"/>
                      <a:pt x="59490" y="198568"/>
                    </a:cubicBezTo>
                    <a:cubicBezTo>
                      <a:pt x="77182" y="174169"/>
                      <a:pt x="101474" y="166538"/>
                      <a:pt x="120249" y="147494"/>
                    </a:cubicBezTo>
                    <a:cubicBezTo>
                      <a:pt x="146413" y="120949"/>
                      <a:pt x="153375" y="112814"/>
                      <a:pt x="170217" y="102641"/>
                    </a:cubicBezTo>
                    <a:cubicBezTo>
                      <a:pt x="166444" y="97406"/>
                      <a:pt x="173584" y="97254"/>
                      <a:pt x="171576" y="87954"/>
                    </a:cubicBezTo>
                    <a:cubicBezTo>
                      <a:pt x="171397" y="87114"/>
                      <a:pt x="171690" y="87326"/>
                      <a:pt x="171879" y="85510"/>
                    </a:cubicBezTo>
                    <a:cubicBezTo>
                      <a:pt x="165323" y="74216"/>
                      <a:pt x="174911" y="84052"/>
                      <a:pt x="93748" y="0"/>
                    </a:cubicBezTo>
                    <a:cubicBezTo>
                      <a:pt x="71774" y="634"/>
                      <a:pt x="49697" y="1268"/>
                      <a:pt x="27533" y="1902"/>
                    </a:cubicBezTo>
                    <a:cubicBezTo>
                      <a:pt x="41262" y="27125"/>
                      <a:pt x="50249" y="14552"/>
                      <a:pt x="67129" y="41785"/>
                    </a:cubicBezTo>
                    <a:cubicBezTo>
                      <a:pt x="71991" y="49638"/>
                      <a:pt x="110212" y="83451"/>
                      <a:pt x="112680" y="85624"/>
                    </a:cubicBezTo>
                    <a:cubicBezTo>
                      <a:pt x="85292" y="116570"/>
                      <a:pt x="82374" y="107633"/>
                      <a:pt x="55620" y="143803"/>
                    </a:cubicBezTo>
                    <a:cubicBezTo>
                      <a:pt x="48235" y="153781"/>
                      <a:pt x="36655" y="150903"/>
                      <a:pt x="16175" y="177719"/>
                    </a:cubicBezTo>
                    <a:cubicBezTo>
                      <a:pt x="8569" y="183821"/>
                      <a:pt x="5126" y="181388"/>
                      <a:pt x="1683" y="194872"/>
                    </a:cubicBezTo>
                    <a:cubicBezTo>
                      <a:pt x="1163" y="196926"/>
                      <a:pt x="2008" y="199435"/>
                      <a:pt x="1222" y="201305"/>
                    </a:cubicBezTo>
                    <a:cubicBezTo>
                      <a:pt x="-1831" y="208524"/>
                      <a:pt x="1288" y="214783"/>
                      <a:pt x="5602" y="219341"/>
                    </a:cubicBezTo>
                    <a:cubicBezTo>
                      <a:pt x="15715" y="230023"/>
                      <a:pt x="17805" y="240207"/>
                      <a:pt x="30505" y="248704"/>
                    </a:cubicBezTo>
                    <a:cubicBezTo>
                      <a:pt x="35578" y="252097"/>
                      <a:pt x="48154" y="279553"/>
                      <a:pt x="52458" y="284468"/>
                    </a:cubicBezTo>
                    <a:cubicBezTo>
                      <a:pt x="56995" y="289649"/>
                      <a:pt x="63426" y="293291"/>
                      <a:pt x="67476" y="298760"/>
                    </a:cubicBezTo>
                    <a:cubicBezTo>
                      <a:pt x="90625" y="330041"/>
                      <a:pt x="68434" y="301323"/>
                      <a:pt x="95800" y="326730"/>
                    </a:cubicBezTo>
                    <a:cubicBezTo>
                      <a:pt x="83912" y="339623"/>
                      <a:pt x="71644" y="358592"/>
                      <a:pt x="55982" y="370634"/>
                    </a:cubicBezTo>
                    <a:cubicBezTo>
                      <a:pt x="52236" y="373523"/>
                      <a:pt x="47488" y="376682"/>
                      <a:pt x="46059" y="380725"/>
                    </a:cubicBezTo>
                    <a:cubicBezTo>
                      <a:pt x="41441" y="393787"/>
                      <a:pt x="29141" y="401753"/>
                      <a:pt x="24729" y="414722"/>
                    </a:cubicBezTo>
                    <a:cubicBezTo>
                      <a:pt x="17198" y="420581"/>
                      <a:pt x="20144" y="426949"/>
                      <a:pt x="14892" y="431214"/>
                    </a:cubicBezTo>
                    <a:cubicBezTo>
                      <a:pt x="1764" y="441885"/>
                      <a:pt x="13842" y="462409"/>
                      <a:pt x="23451" y="476392"/>
                    </a:cubicBezTo>
                    <a:cubicBezTo>
                      <a:pt x="24610" y="478083"/>
                      <a:pt x="41620" y="482700"/>
                      <a:pt x="54098" y="502828"/>
                    </a:cubicBezTo>
                    <a:cubicBezTo>
                      <a:pt x="58965" y="510687"/>
                      <a:pt x="95870" y="543519"/>
                      <a:pt x="103206" y="549692"/>
                    </a:cubicBezTo>
                    <a:cubicBezTo>
                      <a:pt x="81757" y="569446"/>
                      <a:pt x="105464" y="540359"/>
                      <a:pt x="74335" y="583726"/>
                    </a:cubicBezTo>
                    <a:cubicBezTo>
                      <a:pt x="45490" y="623858"/>
                      <a:pt x="32211" y="631603"/>
                      <a:pt x="19911" y="661926"/>
                    </a:cubicBezTo>
                    <a:cubicBezTo>
                      <a:pt x="13409" y="677957"/>
                      <a:pt x="25357" y="681864"/>
                      <a:pt x="63188" y="716175"/>
                    </a:cubicBezTo>
                    <a:cubicBezTo>
                      <a:pt x="97354" y="747159"/>
                      <a:pt x="101885" y="755570"/>
                      <a:pt x="111413" y="763933"/>
                    </a:cubicBezTo>
                    <a:cubicBezTo>
                      <a:pt x="76441" y="792657"/>
                      <a:pt x="91448" y="779910"/>
                      <a:pt x="53963" y="820199"/>
                    </a:cubicBezTo>
                    <a:cubicBezTo>
                      <a:pt x="46292" y="828447"/>
                      <a:pt x="41533" y="832892"/>
                      <a:pt x="41966" y="835314"/>
                    </a:cubicBezTo>
                    <a:cubicBezTo>
                      <a:pt x="61347" y="835628"/>
                      <a:pt x="80674" y="835948"/>
                      <a:pt x="99931" y="836273"/>
                    </a:cubicBezTo>
                    <a:cubicBezTo>
                      <a:pt x="150230" y="789735"/>
                      <a:pt x="162855" y="790863"/>
                      <a:pt x="167435" y="765228"/>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3" name="Google Shape;7473;p44"/>
              <p:cNvSpPr/>
              <p:nvPr/>
            </p:nvSpPr>
            <p:spPr>
              <a:xfrm>
                <a:off x="10400781" y="7052678"/>
                <a:ext cx="177184" cy="818795"/>
              </a:xfrm>
              <a:custGeom>
                <a:rect b="b" l="l" r="r" t="t"/>
                <a:pathLst>
                  <a:path extrusionOk="0" h="818795" w="177184">
                    <a:moveTo>
                      <a:pt x="159517" y="733870"/>
                    </a:moveTo>
                    <a:cubicBezTo>
                      <a:pt x="151938" y="713834"/>
                      <a:pt x="135166" y="714354"/>
                      <a:pt x="130575" y="701391"/>
                    </a:cubicBezTo>
                    <a:cubicBezTo>
                      <a:pt x="129828" y="699277"/>
                      <a:pt x="127159" y="697299"/>
                      <a:pt x="124918" y="696383"/>
                    </a:cubicBezTo>
                    <a:cubicBezTo>
                      <a:pt x="119077" y="694004"/>
                      <a:pt x="98304" y="664624"/>
                      <a:pt x="80157" y="653601"/>
                    </a:cubicBezTo>
                    <a:cubicBezTo>
                      <a:pt x="75236" y="650609"/>
                      <a:pt x="85723" y="657032"/>
                      <a:pt x="57398" y="630926"/>
                    </a:cubicBezTo>
                    <a:cubicBezTo>
                      <a:pt x="131046" y="544733"/>
                      <a:pt x="157639" y="525807"/>
                      <a:pt x="162468" y="510589"/>
                    </a:cubicBezTo>
                    <a:cubicBezTo>
                      <a:pt x="200824" y="498677"/>
                      <a:pt x="141609" y="458583"/>
                      <a:pt x="119970" y="428575"/>
                    </a:cubicBezTo>
                    <a:cubicBezTo>
                      <a:pt x="109040" y="413416"/>
                      <a:pt x="91093" y="404734"/>
                      <a:pt x="83238" y="387077"/>
                    </a:cubicBezTo>
                    <a:cubicBezTo>
                      <a:pt x="82399" y="385186"/>
                      <a:pt x="80477" y="386264"/>
                      <a:pt x="74408" y="381273"/>
                    </a:cubicBezTo>
                    <a:cubicBezTo>
                      <a:pt x="107280" y="335949"/>
                      <a:pt x="122823" y="335656"/>
                      <a:pt x="120262" y="322963"/>
                    </a:cubicBezTo>
                    <a:cubicBezTo>
                      <a:pt x="149994" y="298012"/>
                      <a:pt x="135892" y="299589"/>
                      <a:pt x="144348" y="296120"/>
                    </a:cubicBezTo>
                    <a:cubicBezTo>
                      <a:pt x="145084" y="295822"/>
                      <a:pt x="144364" y="291459"/>
                      <a:pt x="143958" y="289042"/>
                    </a:cubicBezTo>
                    <a:cubicBezTo>
                      <a:pt x="137234" y="249317"/>
                      <a:pt x="113641" y="241708"/>
                      <a:pt x="106419" y="219623"/>
                    </a:cubicBezTo>
                    <a:cubicBezTo>
                      <a:pt x="105997" y="218328"/>
                      <a:pt x="104568" y="217385"/>
                      <a:pt x="103718" y="216198"/>
                    </a:cubicBezTo>
                    <a:cubicBezTo>
                      <a:pt x="97173" y="207163"/>
                      <a:pt x="101228" y="191257"/>
                      <a:pt x="97698" y="188179"/>
                    </a:cubicBezTo>
                    <a:cubicBezTo>
                      <a:pt x="97909" y="187886"/>
                      <a:pt x="98239" y="187615"/>
                      <a:pt x="98358" y="187306"/>
                    </a:cubicBezTo>
                    <a:cubicBezTo>
                      <a:pt x="104416" y="170950"/>
                      <a:pt x="118849" y="160723"/>
                      <a:pt x="127971" y="146627"/>
                    </a:cubicBezTo>
                    <a:cubicBezTo>
                      <a:pt x="137895" y="131289"/>
                      <a:pt x="225261" y="109329"/>
                      <a:pt x="140542" y="45123"/>
                    </a:cubicBezTo>
                    <a:cubicBezTo>
                      <a:pt x="108130" y="20556"/>
                      <a:pt x="115054" y="22264"/>
                      <a:pt x="92598" y="0"/>
                    </a:cubicBezTo>
                    <a:cubicBezTo>
                      <a:pt x="10201" y="2764"/>
                      <a:pt x="15913" y="358"/>
                      <a:pt x="21955" y="7371"/>
                    </a:cubicBezTo>
                    <a:cubicBezTo>
                      <a:pt x="29041" y="15592"/>
                      <a:pt x="31418" y="20063"/>
                      <a:pt x="34292" y="20990"/>
                    </a:cubicBezTo>
                    <a:cubicBezTo>
                      <a:pt x="39814" y="22784"/>
                      <a:pt x="66158" y="48912"/>
                      <a:pt x="69595" y="54180"/>
                    </a:cubicBezTo>
                    <a:cubicBezTo>
                      <a:pt x="79529" y="69430"/>
                      <a:pt x="98109" y="73538"/>
                      <a:pt x="112743" y="91000"/>
                    </a:cubicBezTo>
                    <a:cubicBezTo>
                      <a:pt x="115672" y="94496"/>
                      <a:pt x="116657" y="93753"/>
                      <a:pt x="120874" y="96241"/>
                    </a:cubicBezTo>
                    <a:cubicBezTo>
                      <a:pt x="120668" y="96588"/>
                      <a:pt x="62227" y="156761"/>
                      <a:pt x="51178" y="157016"/>
                    </a:cubicBezTo>
                    <a:cubicBezTo>
                      <a:pt x="39679" y="192541"/>
                      <a:pt x="37611" y="177182"/>
                      <a:pt x="99522" y="280371"/>
                    </a:cubicBezTo>
                    <a:cubicBezTo>
                      <a:pt x="100724" y="282382"/>
                      <a:pt x="100887" y="280149"/>
                      <a:pt x="96139" y="283628"/>
                    </a:cubicBezTo>
                    <a:cubicBezTo>
                      <a:pt x="67527" y="304597"/>
                      <a:pt x="81955" y="302841"/>
                      <a:pt x="73163" y="309962"/>
                    </a:cubicBezTo>
                    <a:cubicBezTo>
                      <a:pt x="57165" y="322920"/>
                      <a:pt x="32847" y="358039"/>
                      <a:pt x="32181" y="360256"/>
                    </a:cubicBezTo>
                    <a:cubicBezTo>
                      <a:pt x="24001" y="362483"/>
                      <a:pt x="26323" y="371138"/>
                      <a:pt x="22658" y="376238"/>
                    </a:cubicBezTo>
                    <a:cubicBezTo>
                      <a:pt x="16774" y="384421"/>
                      <a:pt x="20704" y="411747"/>
                      <a:pt x="42115" y="422098"/>
                    </a:cubicBezTo>
                    <a:cubicBezTo>
                      <a:pt x="67387" y="434320"/>
                      <a:pt x="49234" y="431946"/>
                      <a:pt x="113273" y="488721"/>
                    </a:cubicBezTo>
                    <a:cubicBezTo>
                      <a:pt x="99890" y="501587"/>
                      <a:pt x="83092" y="523136"/>
                      <a:pt x="81386" y="525954"/>
                    </a:cubicBezTo>
                    <a:cubicBezTo>
                      <a:pt x="80731" y="527038"/>
                      <a:pt x="75420" y="527330"/>
                      <a:pt x="74414" y="529612"/>
                    </a:cubicBezTo>
                    <a:cubicBezTo>
                      <a:pt x="74262" y="529964"/>
                      <a:pt x="12378" y="606158"/>
                      <a:pt x="10099" y="607925"/>
                    </a:cubicBezTo>
                    <a:cubicBezTo>
                      <a:pt x="-1871" y="617182"/>
                      <a:pt x="3131" y="629663"/>
                      <a:pt x="1041" y="633912"/>
                    </a:cubicBezTo>
                    <a:cubicBezTo>
                      <a:pt x="-2337" y="640767"/>
                      <a:pt x="2860" y="642691"/>
                      <a:pt x="11484" y="648978"/>
                    </a:cubicBezTo>
                    <a:cubicBezTo>
                      <a:pt x="37216" y="689153"/>
                      <a:pt x="125194" y="753592"/>
                      <a:pt x="109749" y="760383"/>
                    </a:cubicBezTo>
                    <a:cubicBezTo>
                      <a:pt x="109402" y="760535"/>
                      <a:pt x="64496" y="811793"/>
                      <a:pt x="64241" y="812145"/>
                    </a:cubicBezTo>
                    <a:cubicBezTo>
                      <a:pt x="62141" y="815012"/>
                      <a:pt x="59661" y="816850"/>
                      <a:pt x="58854" y="818069"/>
                    </a:cubicBezTo>
                    <a:cubicBezTo>
                      <a:pt x="80964" y="818297"/>
                      <a:pt x="103112" y="818540"/>
                      <a:pt x="125281" y="818795"/>
                    </a:cubicBezTo>
                    <a:cubicBezTo>
                      <a:pt x="138420" y="802520"/>
                      <a:pt x="167210" y="771027"/>
                      <a:pt x="167540" y="770794"/>
                    </a:cubicBezTo>
                    <a:cubicBezTo>
                      <a:pt x="183895" y="759397"/>
                      <a:pt x="176966" y="737957"/>
                      <a:pt x="159517" y="73387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sp>
        <p:nvSpPr>
          <p:cNvPr id="7474" name="Google Shape;7474;p44"/>
          <p:cNvSpPr txBox="1"/>
          <p:nvPr/>
        </p:nvSpPr>
        <p:spPr>
          <a:xfrm>
            <a:off x="327050" y="502875"/>
            <a:ext cx="4269600" cy="2078100"/>
          </a:xfrm>
          <a:prstGeom prst="rect">
            <a:avLst/>
          </a:prstGeom>
          <a:noFill/>
          <a:ln>
            <a:noFill/>
          </a:ln>
        </p:spPr>
        <p:txBody>
          <a:bodyPr anchorCtr="0" anchor="t" bIns="0" lIns="0" spcFirstLastPara="1" rIns="0" wrap="square" tIns="0">
            <a:spAutoFit/>
          </a:bodyPr>
          <a:lstStyle/>
          <a:p>
            <a:pPr indent="0" lvl="0" marL="0" marR="0" rtl="0" algn="l">
              <a:lnSpc>
                <a:spcPct val="115000"/>
              </a:lnSpc>
              <a:spcBef>
                <a:spcPts val="800"/>
              </a:spcBef>
              <a:spcAft>
                <a:spcPts val="0"/>
              </a:spcAft>
              <a:buClr>
                <a:srgbClr val="000000"/>
              </a:buClr>
              <a:buSzPts val="2000"/>
              <a:buFont typeface="Arial"/>
              <a:buNone/>
            </a:pPr>
            <a:r>
              <a:rPr b="0" i="0" lang="nl" sz="2000" u="none" cap="none" strike="noStrike">
                <a:solidFill>
                  <a:srgbClr val="000000"/>
                </a:solidFill>
                <a:latin typeface="Nunito ExtraBold"/>
                <a:ea typeface="Nunito ExtraBold"/>
                <a:cs typeface="Nunito ExtraBold"/>
                <a:sym typeface="Nunito ExtraBold"/>
              </a:rPr>
              <a:t>SignCoders </a:t>
            </a:r>
            <a:r>
              <a:rPr b="0" i="0" lang="nl" sz="2000" u="none" cap="none" strike="noStrike">
                <a:solidFill>
                  <a:srgbClr val="000000"/>
                </a:solidFill>
                <a:latin typeface="Nunito SemiBold"/>
                <a:ea typeface="Nunito SemiBold"/>
                <a:cs typeface="Nunito SemiBold"/>
                <a:sym typeface="Nunito SemiBold"/>
              </a:rPr>
              <a:t>is een sociale onderneming die mensen met gehoorproblemen in de IT-sector in dienst </a:t>
            </a:r>
            <a:r>
              <a:rPr lang="nl" sz="2000">
                <a:latin typeface="Nunito SemiBold"/>
                <a:ea typeface="Nunito SemiBold"/>
                <a:cs typeface="Nunito SemiBold"/>
                <a:sym typeface="Nunito SemiBold"/>
              </a:rPr>
              <a:t>neemt </a:t>
            </a:r>
            <a:r>
              <a:rPr b="0" i="0" lang="nl" sz="2000" u="none" cap="none" strike="noStrike">
                <a:solidFill>
                  <a:srgbClr val="000000"/>
                </a:solidFill>
                <a:latin typeface="Nunito SemiBold"/>
                <a:ea typeface="Nunito SemiBold"/>
                <a:cs typeface="Nunito SemiBold"/>
                <a:sym typeface="Nunito SemiBold"/>
              </a:rPr>
              <a:t>en bijdraagt aan inclusie en het bieden van gelijke kansen.</a:t>
            </a:r>
            <a:endParaRPr b="0" i="0" sz="2000" u="none" cap="none" strike="noStrike">
              <a:solidFill>
                <a:srgbClr val="000000"/>
              </a:solidFill>
              <a:latin typeface="Nunito SemiBold"/>
              <a:ea typeface="Nunito SemiBold"/>
              <a:cs typeface="Nunito SemiBold"/>
              <a:sym typeface="Nunito SemiBold"/>
            </a:endParaRPr>
          </a:p>
        </p:txBody>
      </p:sp>
      <p:grpSp>
        <p:nvGrpSpPr>
          <p:cNvPr id="7475" name="Google Shape;7475;p44"/>
          <p:cNvGrpSpPr/>
          <p:nvPr/>
        </p:nvGrpSpPr>
        <p:grpSpPr>
          <a:xfrm>
            <a:off x="8325913" y="166089"/>
            <a:ext cx="1182699" cy="386006"/>
            <a:chOff x="2328094" y="3902978"/>
            <a:chExt cx="2365399" cy="772012"/>
          </a:xfrm>
        </p:grpSpPr>
        <p:sp>
          <p:nvSpPr>
            <p:cNvPr id="7476" name="Google Shape;7476;p44"/>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77" name="Google Shape;7477;p44"/>
            <p:cNvSpPr/>
            <p:nvPr/>
          </p:nvSpPr>
          <p:spPr>
            <a:xfrm>
              <a:off x="2328094" y="3902978"/>
              <a:ext cx="2365399" cy="772012"/>
            </a:xfrm>
            <a:custGeom>
              <a:rect b="b" l="l" r="r" t="t"/>
              <a:pathLst>
                <a:path extrusionOk="0" h="772012" w="2365399">
                  <a:moveTo>
                    <a:pt x="2364329" y="742780"/>
                  </a:moveTo>
                  <a:cubicBezTo>
                    <a:pt x="2342409" y="698605"/>
                    <a:pt x="2305380" y="658015"/>
                    <a:pt x="2266292" y="533137"/>
                  </a:cubicBezTo>
                  <a:cubicBezTo>
                    <a:pt x="2210118" y="347305"/>
                    <a:pt x="2206440" y="410797"/>
                    <a:pt x="2269650" y="284261"/>
                  </a:cubicBezTo>
                  <a:cubicBezTo>
                    <a:pt x="2369235" y="83083"/>
                    <a:pt x="2357589" y="84148"/>
                    <a:pt x="2312268" y="76444"/>
                  </a:cubicBezTo>
                  <a:cubicBezTo>
                    <a:pt x="2177608" y="53810"/>
                    <a:pt x="2006841" y="52720"/>
                    <a:pt x="1874975" y="42014"/>
                  </a:cubicBezTo>
                  <a:cubicBezTo>
                    <a:pt x="844239" y="-48529"/>
                    <a:pt x="585136" y="35969"/>
                    <a:pt x="16021" y="32628"/>
                  </a:cubicBezTo>
                  <a:cubicBezTo>
                    <a:pt x="-17354" y="33230"/>
                    <a:pt x="3864" y="73395"/>
                    <a:pt x="57000" y="263299"/>
                  </a:cubicBezTo>
                  <a:cubicBezTo>
                    <a:pt x="113962" y="469291"/>
                    <a:pt x="90676" y="339381"/>
                    <a:pt x="19608" y="701129"/>
                  </a:cubicBezTo>
                  <a:cubicBezTo>
                    <a:pt x="16050" y="723218"/>
                    <a:pt x="-2517" y="763211"/>
                    <a:pt x="32271" y="767250"/>
                  </a:cubicBezTo>
                  <a:cubicBezTo>
                    <a:pt x="546464" y="727228"/>
                    <a:pt x="1063408" y="780962"/>
                    <a:pt x="1578619" y="770677"/>
                  </a:cubicBezTo>
                  <a:cubicBezTo>
                    <a:pt x="1833317" y="766280"/>
                    <a:pt x="2088302" y="757849"/>
                    <a:pt x="2342977" y="766925"/>
                  </a:cubicBezTo>
                  <a:cubicBezTo>
                    <a:pt x="2356495" y="769563"/>
                    <a:pt x="2369225" y="755947"/>
                    <a:pt x="2364329" y="74278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7478" name="Google Shape;7478;p44"/>
          <p:cNvPicPr preferRelativeResize="0"/>
          <p:nvPr/>
        </p:nvPicPr>
        <p:blipFill rotWithShape="1">
          <a:blip r:embed="rId3">
            <a:alphaModFix/>
          </a:blip>
          <a:srcRect b="0" l="0" r="0" t="0"/>
          <a:stretch/>
        </p:blipFill>
        <p:spPr>
          <a:xfrm>
            <a:off x="2602875" y="3031387"/>
            <a:ext cx="1667599" cy="1667601"/>
          </a:xfrm>
          <a:prstGeom prst="rect">
            <a:avLst/>
          </a:prstGeom>
          <a:noFill/>
          <a:ln>
            <a:noFill/>
          </a:ln>
        </p:spPr>
      </p:pic>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7482" name="Shape 7482"/>
        <p:cNvGrpSpPr/>
        <p:nvPr/>
      </p:nvGrpSpPr>
      <p:grpSpPr>
        <a:xfrm>
          <a:off x="0" y="0"/>
          <a:ext cx="0" cy="0"/>
          <a:chOff x="0" y="0"/>
          <a:chExt cx="0" cy="0"/>
        </a:xfrm>
      </p:grpSpPr>
      <p:sp>
        <p:nvSpPr>
          <p:cNvPr id="7483" name="Google Shape;7483;p45"/>
          <p:cNvSpPr txBox="1"/>
          <p:nvPr/>
        </p:nvSpPr>
        <p:spPr>
          <a:xfrm>
            <a:off x="1276350" y="1139600"/>
            <a:ext cx="6591300" cy="3556800"/>
          </a:xfrm>
          <a:prstGeom prst="rect">
            <a:avLst/>
          </a:prstGeom>
          <a:noFill/>
          <a:ln>
            <a:noFill/>
          </a:ln>
        </p:spPr>
        <p:txBody>
          <a:bodyPr anchorCtr="0" anchor="t" bIns="0" lIns="0" spcFirstLastPara="1" rIns="0" wrap="square" tIns="0">
            <a:spAutoFit/>
          </a:bodyPr>
          <a:lstStyle/>
          <a:p>
            <a:pPr indent="0" lvl="0" marL="0" marR="0" rtl="0" algn="ctr">
              <a:lnSpc>
                <a:spcPct val="115000"/>
              </a:lnSpc>
              <a:spcBef>
                <a:spcPts val="800"/>
              </a:spcBef>
              <a:spcAft>
                <a:spcPts val="0"/>
              </a:spcAft>
              <a:buClr>
                <a:srgbClr val="000000"/>
              </a:buClr>
              <a:buSzPts val="2200"/>
              <a:buFont typeface="Arial"/>
              <a:buNone/>
            </a:pPr>
            <a:r>
              <a:rPr b="0" i="0" lang="nl" sz="2200" u="none" cap="none" strike="noStrike">
                <a:solidFill>
                  <a:srgbClr val="000000"/>
                </a:solidFill>
                <a:latin typeface="Mali SemiBold"/>
                <a:ea typeface="Mali SemiBold"/>
                <a:cs typeface="Mali SemiBold"/>
                <a:sym typeface="Mali SemiBold"/>
              </a:rPr>
              <a:t>Inclusie betekent gelijke toegang, </a:t>
            </a:r>
            <a:br>
              <a:rPr b="0" i="0" lang="nl" sz="2200" u="none" cap="none" strike="noStrike">
                <a:solidFill>
                  <a:srgbClr val="000000"/>
                </a:solidFill>
                <a:latin typeface="Mali SemiBold"/>
                <a:ea typeface="Mali SemiBold"/>
                <a:cs typeface="Mali SemiBold"/>
                <a:sym typeface="Mali SemiBold"/>
              </a:rPr>
            </a:br>
            <a:r>
              <a:rPr b="0" i="0" lang="nl" sz="2200" u="none" cap="none" strike="noStrike">
                <a:solidFill>
                  <a:srgbClr val="000000"/>
                </a:solidFill>
                <a:latin typeface="Mali SemiBold"/>
                <a:ea typeface="Mali SemiBold"/>
                <a:cs typeface="Mali SemiBold"/>
                <a:sym typeface="Mali SemiBold"/>
              </a:rPr>
              <a:t>acceptatie en gelijke kansen voor alle mensen, </a:t>
            </a:r>
            <a:endParaRPr b="0" i="0" sz="2200" u="none" cap="none" strike="noStrike">
              <a:solidFill>
                <a:srgbClr val="000000"/>
              </a:solidFill>
              <a:latin typeface="Mali SemiBold"/>
              <a:ea typeface="Mali SemiBold"/>
              <a:cs typeface="Mali SemiBold"/>
              <a:sym typeface="Mali SemiBold"/>
            </a:endParaRPr>
          </a:p>
          <a:p>
            <a:pPr indent="0" lvl="0" marL="0" marR="0" rtl="0" algn="ctr">
              <a:lnSpc>
                <a:spcPct val="115000"/>
              </a:lnSpc>
              <a:spcBef>
                <a:spcPts val="800"/>
              </a:spcBef>
              <a:spcAft>
                <a:spcPts val="0"/>
              </a:spcAft>
              <a:buClr>
                <a:srgbClr val="000000"/>
              </a:buClr>
              <a:buSzPts val="2200"/>
              <a:buFont typeface="Arial"/>
              <a:buNone/>
            </a:pPr>
            <a:r>
              <a:rPr b="0" i="0" lang="nl" sz="2200" u="none" cap="none" strike="noStrike">
                <a:solidFill>
                  <a:srgbClr val="000000"/>
                </a:solidFill>
                <a:latin typeface="Mali"/>
                <a:ea typeface="Mali"/>
                <a:cs typeface="Mali"/>
                <a:sym typeface="Mali"/>
              </a:rPr>
              <a:t>ongeacht hun </a:t>
            </a:r>
            <a:r>
              <a:rPr lang="nl" sz="2200">
                <a:latin typeface="Mali"/>
                <a:ea typeface="Mali"/>
                <a:cs typeface="Mali"/>
                <a:sym typeface="Mali"/>
              </a:rPr>
              <a:t>bekwaamheden</a:t>
            </a:r>
            <a:br>
              <a:rPr b="0" i="0" lang="nl" sz="2200" u="none" cap="none" strike="noStrike">
                <a:solidFill>
                  <a:srgbClr val="000000"/>
                </a:solidFill>
                <a:latin typeface="Mali"/>
                <a:ea typeface="Mali"/>
                <a:cs typeface="Mali"/>
                <a:sym typeface="Mali"/>
              </a:rPr>
            </a:br>
            <a:r>
              <a:rPr b="0" i="0" lang="nl" sz="2200" u="none" cap="none" strike="noStrike">
                <a:solidFill>
                  <a:srgbClr val="000000"/>
                </a:solidFill>
                <a:latin typeface="Mali"/>
                <a:ea typeface="Mali"/>
                <a:cs typeface="Mali"/>
                <a:sym typeface="Mali"/>
              </a:rPr>
              <a:t>of nadelen. Sociale innovatie en sociaal ondernemerschap dragen ertoe bij dat </a:t>
            </a:r>
            <a:br>
              <a:rPr b="0" i="0" lang="nl" sz="2200" u="none" cap="none" strike="noStrike">
                <a:solidFill>
                  <a:srgbClr val="000000"/>
                </a:solidFill>
                <a:latin typeface="Mali"/>
                <a:ea typeface="Mali"/>
                <a:cs typeface="Mali"/>
                <a:sym typeface="Mali"/>
              </a:rPr>
            </a:br>
            <a:r>
              <a:rPr b="0" i="0" lang="nl" sz="2200" u="none" cap="none" strike="noStrike">
                <a:solidFill>
                  <a:srgbClr val="000000"/>
                </a:solidFill>
                <a:latin typeface="Mali"/>
                <a:ea typeface="Mali"/>
                <a:cs typeface="Mali"/>
                <a:sym typeface="Mali"/>
              </a:rPr>
              <a:t>inclusie niet alleen een ideaal, maar ook een realiteit wordt, </a:t>
            </a:r>
            <a:br>
              <a:rPr b="0" i="0" lang="nl" sz="2200" u="none" cap="none" strike="noStrike">
                <a:solidFill>
                  <a:srgbClr val="000000"/>
                </a:solidFill>
                <a:latin typeface="Mali"/>
                <a:ea typeface="Mali"/>
                <a:cs typeface="Mali"/>
                <a:sym typeface="Mali"/>
              </a:rPr>
            </a:br>
            <a:r>
              <a:rPr b="0" i="0" lang="nl" sz="2200" u="none" cap="none" strike="noStrike">
                <a:solidFill>
                  <a:srgbClr val="000000"/>
                </a:solidFill>
                <a:latin typeface="Mali"/>
                <a:ea typeface="Mali"/>
                <a:cs typeface="Mali"/>
                <a:sym typeface="Mali"/>
              </a:rPr>
              <a:t>en daarmee </a:t>
            </a:r>
            <a:r>
              <a:rPr b="0" i="0" lang="nl" sz="2200" u="none" cap="none" strike="noStrike">
                <a:solidFill>
                  <a:srgbClr val="000000"/>
                </a:solidFill>
                <a:latin typeface="Mali SemiBold"/>
                <a:ea typeface="Mali SemiBold"/>
                <a:cs typeface="Mali SemiBold"/>
                <a:sym typeface="Mali SemiBold"/>
              </a:rPr>
              <a:t>een meer </a:t>
            </a:r>
            <a:r>
              <a:rPr lang="nl" sz="2200">
                <a:latin typeface="Mali SemiBold"/>
                <a:ea typeface="Mali SemiBold"/>
                <a:cs typeface="Mali SemiBold"/>
                <a:sym typeface="Mali SemiBold"/>
              </a:rPr>
              <a:t>leefbare</a:t>
            </a:r>
            <a:r>
              <a:rPr b="0" i="0" lang="nl" sz="2200" u="none" cap="none" strike="noStrike">
                <a:solidFill>
                  <a:srgbClr val="000000"/>
                </a:solidFill>
                <a:latin typeface="Mali SemiBold"/>
                <a:ea typeface="Mali SemiBold"/>
                <a:cs typeface="Mali SemiBold"/>
                <a:sym typeface="Mali SemiBold"/>
              </a:rPr>
              <a:t>, </a:t>
            </a:r>
            <a:br>
              <a:rPr b="0" i="0" lang="nl" sz="2200" u="none" cap="none" strike="noStrike">
                <a:solidFill>
                  <a:srgbClr val="000000"/>
                </a:solidFill>
                <a:latin typeface="Mali SemiBold"/>
                <a:ea typeface="Mali SemiBold"/>
                <a:cs typeface="Mali SemiBold"/>
                <a:sym typeface="Mali SemiBold"/>
              </a:rPr>
            </a:br>
            <a:r>
              <a:rPr b="0" i="0" lang="nl" sz="2200" u="none" cap="none" strike="noStrike">
                <a:solidFill>
                  <a:srgbClr val="000000"/>
                </a:solidFill>
                <a:latin typeface="Mali SemiBold"/>
                <a:ea typeface="Mali SemiBold"/>
                <a:cs typeface="Mali SemiBold"/>
                <a:sym typeface="Mali SemiBold"/>
              </a:rPr>
              <a:t>inclusieve en rechtvaardige samenleving.</a:t>
            </a:r>
            <a:endParaRPr b="0" i="0" sz="2200" u="none" cap="none" strike="noStrike">
              <a:solidFill>
                <a:srgbClr val="000000"/>
              </a:solidFill>
              <a:latin typeface="Mali SemiBold"/>
              <a:ea typeface="Mali SemiBold"/>
              <a:cs typeface="Mali SemiBold"/>
              <a:sym typeface="Mali SemiBold"/>
            </a:endParaRPr>
          </a:p>
        </p:txBody>
      </p:sp>
      <p:grpSp>
        <p:nvGrpSpPr>
          <p:cNvPr id="7484" name="Google Shape;7484;p45"/>
          <p:cNvGrpSpPr/>
          <p:nvPr/>
        </p:nvGrpSpPr>
        <p:grpSpPr>
          <a:xfrm>
            <a:off x="7483625" y="2348840"/>
            <a:ext cx="3516252" cy="4425687"/>
            <a:chOff x="7476250" y="2422065"/>
            <a:chExt cx="3516252" cy="4425687"/>
          </a:xfrm>
        </p:grpSpPr>
        <p:sp>
          <p:nvSpPr>
            <p:cNvPr id="7485" name="Google Shape;7485;p45"/>
            <p:cNvSpPr/>
            <p:nvPr/>
          </p:nvSpPr>
          <p:spPr>
            <a:xfrm rot="904748">
              <a:off x="7921966" y="2797323"/>
              <a:ext cx="2624821" cy="3773975"/>
            </a:xfrm>
            <a:custGeom>
              <a:rect b="b" l="l" r="r" t="t"/>
              <a:pathLst>
                <a:path extrusionOk="0" h="7552388" w="5252728">
                  <a:moveTo>
                    <a:pt x="5025558" y="162958"/>
                  </a:moveTo>
                  <a:cubicBezTo>
                    <a:pt x="4997186" y="156655"/>
                    <a:pt x="4967585" y="156017"/>
                    <a:pt x="4938388" y="155442"/>
                  </a:cubicBezTo>
                  <a:cubicBezTo>
                    <a:pt x="4652428" y="149855"/>
                    <a:pt x="4367292" y="139507"/>
                    <a:pt x="4081518" y="129579"/>
                  </a:cubicBezTo>
                  <a:cubicBezTo>
                    <a:pt x="3795184" y="119635"/>
                    <a:pt x="3508850" y="109287"/>
                    <a:pt x="3222547" y="98425"/>
                  </a:cubicBezTo>
                  <a:cubicBezTo>
                    <a:pt x="2651233" y="76748"/>
                    <a:pt x="2079872" y="52690"/>
                    <a:pt x="1508480" y="33549"/>
                  </a:cubicBezTo>
                  <a:cubicBezTo>
                    <a:pt x="1507360" y="19326"/>
                    <a:pt x="1063876" y="16899"/>
                    <a:pt x="1029281" y="15965"/>
                  </a:cubicBezTo>
                  <a:cubicBezTo>
                    <a:pt x="842296" y="10939"/>
                    <a:pt x="655358" y="4138"/>
                    <a:pt x="468327" y="1322"/>
                  </a:cubicBezTo>
                  <a:cubicBezTo>
                    <a:pt x="376164" y="-63"/>
                    <a:pt x="283908" y="-794"/>
                    <a:pt x="191792" y="1353"/>
                  </a:cubicBezTo>
                  <a:cubicBezTo>
                    <a:pt x="136479" y="2629"/>
                    <a:pt x="68707" y="855"/>
                    <a:pt x="58409" y="70196"/>
                  </a:cubicBezTo>
                  <a:cubicBezTo>
                    <a:pt x="40739" y="189132"/>
                    <a:pt x="62096" y="326523"/>
                    <a:pt x="64149" y="446890"/>
                  </a:cubicBezTo>
                  <a:cubicBezTo>
                    <a:pt x="71895" y="903040"/>
                    <a:pt x="71538" y="1359626"/>
                    <a:pt x="83935" y="1815542"/>
                  </a:cubicBezTo>
                  <a:cubicBezTo>
                    <a:pt x="83842" y="1824708"/>
                    <a:pt x="83733" y="1833858"/>
                    <a:pt x="83639" y="1843024"/>
                  </a:cubicBezTo>
                  <a:cubicBezTo>
                    <a:pt x="73575" y="2758856"/>
                    <a:pt x="63511" y="3674689"/>
                    <a:pt x="53447" y="4590521"/>
                  </a:cubicBezTo>
                  <a:lnTo>
                    <a:pt x="38359" y="5964262"/>
                  </a:lnTo>
                  <a:cubicBezTo>
                    <a:pt x="35699" y="6206615"/>
                    <a:pt x="43243" y="6453231"/>
                    <a:pt x="41610" y="6698322"/>
                  </a:cubicBezTo>
                  <a:cubicBezTo>
                    <a:pt x="36150" y="6764427"/>
                    <a:pt x="32479" y="6830702"/>
                    <a:pt x="29275" y="6897103"/>
                  </a:cubicBezTo>
                  <a:cubicBezTo>
                    <a:pt x="21373" y="7060917"/>
                    <a:pt x="-14232" y="7250284"/>
                    <a:pt x="6285" y="7412775"/>
                  </a:cubicBezTo>
                  <a:cubicBezTo>
                    <a:pt x="26149" y="7570038"/>
                    <a:pt x="192337" y="7540005"/>
                    <a:pt x="325393" y="7543102"/>
                  </a:cubicBezTo>
                  <a:cubicBezTo>
                    <a:pt x="1924277" y="7580231"/>
                    <a:pt x="3524810" y="7504011"/>
                    <a:pt x="5114594" y="7350654"/>
                  </a:cubicBezTo>
                  <a:cubicBezTo>
                    <a:pt x="5210629" y="7341395"/>
                    <a:pt x="5245379" y="7327950"/>
                    <a:pt x="5250419" y="7220266"/>
                  </a:cubicBezTo>
                  <a:cubicBezTo>
                    <a:pt x="5257077" y="7077552"/>
                    <a:pt x="5247666" y="6931883"/>
                    <a:pt x="5243248" y="6789154"/>
                  </a:cubicBezTo>
                  <a:cubicBezTo>
                    <a:pt x="5225127" y="6203502"/>
                    <a:pt x="5194126" y="5621586"/>
                    <a:pt x="5182024" y="5035389"/>
                  </a:cubicBezTo>
                  <a:cubicBezTo>
                    <a:pt x="5165847" y="4115511"/>
                    <a:pt x="5149685" y="3195648"/>
                    <a:pt x="5133509" y="2275769"/>
                  </a:cubicBezTo>
                  <a:cubicBezTo>
                    <a:pt x="5122791" y="1666418"/>
                    <a:pt x="5112930" y="1060319"/>
                    <a:pt x="5129122" y="451107"/>
                  </a:cubicBezTo>
                  <a:cubicBezTo>
                    <a:pt x="5131813" y="349958"/>
                    <a:pt x="5171914" y="209626"/>
                    <a:pt x="5043866" y="167937"/>
                  </a:cubicBezTo>
                  <a:cubicBezTo>
                    <a:pt x="5037831" y="165961"/>
                    <a:pt x="5031718" y="164327"/>
                    <a:pt x="5025558" y="162958"/>
                  </a:cubicBezTo>
                  <a:close/>
                </a:path>
              </a:pathLst>
            </a:custGeom>
            <a:solidFill>
              <a:schemeClr val="accen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6" name="Google Shape;7486;p45"/>
            <p:cNvSpPr/>
            <p:nvPr/>
          </p:nvSpPr>
          <p:spPr>
            <a:xfrm rot="904748">
              <a:off x="7932396" y="2946703"/>
              <a:ext cx="2567332" cy="3557805"/>
            </a:xfrm>
            <a:custGeom>
              <a:rect b="b" l="l" r="r" t="t"/>
              <a:pathLst>
                <a:path extrusionOk="0" h="7119795" w="5137684">
                  <a:moveTo>
                    <a:pt x="5136115" y="6841040"/>
                  </a:moveTo>
                  <a:cubicBezTo>
                    <a:pt x="5145619" y="6681116"/>
                    <a:pt x="5109407" y="6510688"/>
                    <a:pt x="5096201" y="6351012"/>
                  </a:cubicBezTo>
                  <a:cubicBezTo>
                    <a:pt x="5081455" y="6172757"/>
                    <a:pt x="5068762" y="5994331"/>
                    <a:pt x="5058092" y="5815795"/>
                  </a:cubicBezTo>
                  <a:cubicBezTo>
                    <a:pt x="5002421" y="4884308"/>
                    <a:pt x="4992870" y="3948682"/>
                    <a:pt x="4981018" y="3015701"/>
                  </a:cubicBezTo>
                  <a:cubicBezTo>
                    <a:pt x="4970658" y="2200815"/>
                    <a:pt x="4941726" y="1379455"/>
                    <a:pt x="4967936" y="564849"/>
                  </a:cubicBezTo>
                  <a:cubicBezTo>
                    <a:pt x="4968107" y="554330"/>
                    <a:pt x="4968278" y="543997"/>
                    <a:pt x="4968278" y="533493"/>
                  </a:cubicBezTo>
                  <a:cubicBezTo>
                    <a:pt x="4969305" y="374612"/>
                    <a:pt x="4964840" y="215746"/>
                    <a:pt x="4957250" y="57036"/>
                  </a:cubicBezTo>
                  <a:cubicBezTo>
                    <a:pt x="4955710" y="26364"/>
                    <a:pt x="4932098" y="-339"/>
                    <a:pt x="4899899" y="3"/>
                  </a:cubicBezTo>
                  <a:cubicBezTo>
                    <a:pt x="4128767" y="7239"/>
                    <a:pt x="3357619" y="14647"/>
                    <a:pt x="2586487" y="22054"/>
                  </a:cubicBezTo>
                  <a:cubicBezTo>
                    <a:pt x="1815355" y="29290"/>
                    <a:pt x="1044223" y="35499"/>
                    <a:pt x="273075" y="43933"/>
                  </a:cubicBezTo>
                  <a:cubicBezTo>
                    <a:pt x="235355" y="44447"/>
                    <a:pt x="196250" y="44960"/>
                    <a:pt x="162667" y="64614"/>
                  </a:cubicBezTo>
                  <a:cubicBezTo>
                    <a:pt x="128726" y="84424"/>
                    <a:pt x="107883" y="119063"/>
                    <a:pt x="99623" y="156971"/>
                  </a:cubicBezTo>
                  <a:cubicBezTo>
                    <a:pt x="91519" y="195220"/>
                    <a:pt x="94459" y="234684"/>
                    <a:pt x="95485" y="273276"/>
                  </a:cubicBezTo>
                  <a:cubicBezTo>
                    <a:pt x="96870" y="324286"/>
                    <a:pt x="98239" y="375281"/>
                    <a:pt x="99623" y="426291"/>
                  </a:cubicBezTo>
                  <a:cubicBezTo>
                    <a:pt x="104616" y="618598"/>
                    <a:pt x="108925" y="810905"/>
                    <a:pt x="112534" y="1003197"/>
                  </a:cubicBezTo>
                  <a:cubicBezTo>
                    <a:pt x="119767" y="1385742"/>
                    <a:pt x="124417" y="1768100"/>
                    <a:pt x="126144" y="2150645"/>
                  </a:cubicBezTo>
                  <a:cubicBezTo>
                    <a:pt x="129768" y="2920201"/>
                    <a:pt x="122349" y="3689772"/>
                    <a:pt x="103761" y="4459156"/>
                  </a:cubicBezTo>
                  <a:cubicBezTo>
                    <a:pt x="85328" y="5228541"/>
                    <a:pt x="55883" y="5997583"/>
                    <a:pt x="15222" y="6766112"/>
                  </a:cubicBezTo>
                  <a:cubicBezTo>
                    <a:pt x="10400" y="6858639"/>
                    <a:pt x="5407" y="6951183"/>
                    <a:pt x="72" y="7043882"/>
                  </a:cubicBezTo>
                  <a:cubicBezTo>
                    <a:pt x="-1655" y="7075751"/>
                    <a:pt x="27977" y="7099716"/>
                    <a:pt x="57594" y="7100914"/>
                  </a:cubicBezTo>
                  <a:cubicBezTo>
                    <a:pt x="964691" y="7137857"/>
                    <a:pt x="1872986" y="7115853"/>
                    <a:pt x="2779570" y="7075643"/>
                  </a:cubicBezTo>
                  <a:cubicBezTo>
                    <a:pt x="3233118" y="7055522"/>
                    <a:pt x="3686449" y="7030764"/>
                    <a:pt x="4139795" y="7006519"/>
                  </a:cubicBezTo>
                  <a:cubicBezTo>
                    <a:pt x="4263037" y="6999937"/>
                    <a:pt x="4386433" y="6996684"/>
                    <a:pt x="4509736" y="6991347"/>
                  </a:cubicBezTo>
                  <a:cubicBezTo>
                    <a:pt x="4615168" y="6986772"/>
                    <a:pt x="4720334" y="6977528"/>
                    <a:pt x="4825345" y="6967336"/>
                  </a:cubicBezTo>
                  <a:cubicBezTo>
                    <a:pt x="4877889" y="6962232"/>
                    <a:pt x="4930402" y="6956894"/>
                    <a:pt x="4982946" y="6951774"/>
                  </a:cubicBezTo>
                  <a:cubicBezTo>
                    <a:pt x="5020185" y="6948149"/>
                    <a:pt x="5077116" y="6953206"/>
                    <a:pt x="5108194" y="6928837"/>
                  </a:cubicBezTo>
                  <a:cubicBezTo>
                    <a:pt x="5125740" y="6915189"/>
                    <a:pt x="5133673" y="6882168"/>
                    <a:pt x="5136115" y="684104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7" name="Google Shape;7487;p45"/>
            <p:cNvSpPr/>
            <p:nvPr/>
          </p:nvSpPr>
          <p:spPr>
            <a:xfrm rot="904748">
              <a:off x="7892502" y="2836384"/>
              <a:ext cx="2514170" cy="3532676"/>
            </a:xfrm>
            <a:custGeom>
              <a:rect b="b" l="l" r="r" t="t"/>
              <a:pathLst>
                <a:path extrusionOk="0" h="7069507" w="5031296">
                  <a:moveTo>
                    <a:pt x="4950947" y="3535244"/>
                  </a:moveTo>
                  <a:cubicBezTo>
                    <a:pt x="4949765" y="4659117"/>
                    <a:pt x="4975275" y="5784234"/>
                    <a:pt x="5031257" y="6912977"/>
                  </a:cubicBezTo>
                  <a:cubicBezTo>
                    <a:pt x="5032346" y="6936957"/>
                    <a:pt x="5010833" y="6955164"/>
                    <a:pt x="4988885" y="6956050"/>
                  </a:cubicBezTo>
                  <a:cubicBezTo>
                    <a:pt x="4628355" y="6970040"/>
                    <a:pt x="4267840" y="6982691"/>
                    <a:pt x="3907107" y="6994238"/>
                  </a:cubicBezTo>
                  <a:cubicBezTo>
                    <a:pt x="3268424" y="7014670"/>
                    <a:pt x="2629524" y="7031103"/>
                    <a:pt x="1990624" y="7043754"/>
                  </a:cubicBezTo>
                  <a:cubicBezTo>
                    <a:pt x="1349546" y="7056405"/>
                    <a:pt x="708266" y="7067952"/>
                    <a:pt x="66970" y="7069508"/>
                  </a:cubicBezTo>
                  <a:cubicBezTo>
                    <a:pt x="37198" y="7069508"/>
                    <a:pt x="23510" y="7042416"/>
                    <a:pt x="26979" y="7015775"/>
                  </a:cubicBezTo>
                  <a:cubicBezTo>
                    <a:pt x="142349" y="6131827"/>
                    <a:pt x="23199" y="5225192"/>
                    <a:pt x="3724" y="4337977"/>
                  </a:cubicBezTo>
                  <a:cubicBezTo>
                    <a:pt x="-24352" y="3058631"/>
                    <a:pt x="117212" y="1775426"/>
                    <a:pt x="65446" y="499395"/>
                  </a:cubicBezTo>
                  <a:cubicBezTo>
                    <a:pt x="58711" y="350395"/>
                    <a:pt x="46749" y="201628"/>
                    <a:pt x="26979" y="53733"/>
                  </a:cubicBezTo>
                  <a:cubicBezTo>
                    <a:pt x="23510" y="27092"/>
                    <a:pt x="37198" y="0"/>
                    <a:pt x="66970" y="0"/>
                  </a:cubicBezTo>
                  <a:cubicBezTo>
                    <a:pt x="708266" y="1556"/>
                    <a:pt x="1349546" y="13103"/>
                    <a:pt x="1990624" y="25754"/>
                  </a:cubicBezTo>
                  <a:cubicBezTo>
                    <a:pt x="2629524" y="38405"/>
                    <a:pt x="3268424" y="54838"/>
                    <a:pt x="3907107" y="75270"/>
                  </a:cubicBezTo>
                  <a:cubicBezTo>
                    <a:pt x="4267840" y="86817"/>
                    <a:pt x="4628370" y="99468"/>
                    <a:pt x="4988885" y="113458"/>
                  </a:cubicBezTo>
                  <a:cubicBezTo>
                    <a:pt x="5010833" y="114345"/>
                    <a:pt x="5032346" y="132552"/>
                    <a:pt x="5031257" y="156532"/>
                  </a:cubicBezTo>
                  <a:cubicBezTo>
                    <a:pt x="4980159" y="1283143"/>
                    <a:pt x="4952129" y="2408571"/>
                    <a:pt x="4950947" y="3535244"/>
                  </a:cubicBezTo>
                  <a:close/>
                </a:path>
              </a:pathLst>
            </a:custGeom>
            <a:solidFill>
              <a:srgbClr val="FFFFFF"/>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8" name="Google Shape;7488;p45"/>
            <p:cNvSpPr/>
            <p:nvPr/>
          </p:nvSpPr>
          <p:spPr>
            <a:xfrm rot="904748">
              <a:off x="8465867" y="3223842"/>
              <a:ext cx="485082" cy="557096"/>
            </a:xfrm>
            <a:custGeom>
              <a:rect b="b" l="l" r="r" t="t"/>
              <a:pathLst>
                <a:path extrusionOk="0" h="1114848" w="970735">
                  <a:moveTo>
                    <a:pt x="948654" y="14101"/>
                  </a:moveTo>
                  <a:cubicBezTo>
                    <a:pt x="919178" y="-10175"/>
                    <a:pt x="878766" y="-1663"/>
                    <a:pt x="857332" y="28588"/>
                  </a:cubicBezTo>
                  <a:cubicBezTo>
                    <a:pt x="833751" y="61858"/>
                    <a:pt x="817325" y="101556"/>
                    <a:pt x="796512" y="136771"/>
                  </a:cubicBezTo>
                  <a:cubicBezTo>
                    <a:pt x="791566" y="145143"/>
                    <a:pt x="786355" y="153375"/>
                    <a:pt x="781284" y="161685"/>
                  </a:cubicBezTo>
                  <a:cubicBezTo>
                    <a:pt x="754032" y="142295"/>
                    <a:pt x="702732" y="150356"/>
                    <a:pt x="672385" y="150418"/>
                  </a:cubicBezTo>
                  <a:cubicBezTo>
                    <a:pt x="536000" y="150745"/>
                    <a:pt x="285224" y="150154"/>
                    <a:pt x="155217" y="192387"/>
                  </a:cubicBezTo>
                  <a:cubicBezTo>
                    <a:pt x="-83255" y="269836"/>
                    <a:pt x="33080" y="559915"/>
                    <a:pt x="18536" y="743275"/>
                  </a:cubicBezTo>
                  <a:cubicBezTo>
                    <a:pt x="13014" y="812927"/>
                    <a:pt x="-28828" y="1037618"/>
                    <a:pt x="35118" y="1095024"/>
                  </a:cubicBezTo>
                  <a:cubicBezTo>
                    <a:pt x="64719" y="1121602"/>
                    <a:pt x="123376" y="1108935"/>
                    <a:pt x="339868" y="1111176"/>
                  </a:cubicBezTo>
                  <a:cubicBezTo>
                    <a:pt x="443993" y="1112250"/>
                    <a:pt x="586382" y="1123127"/>
                    <a:pt x="693041" y="1101435"/>
                  </a:cubicBezTo>
                  <a:cubicBezTo>
                    <a:pt x="918929" y="1055498"/>
                    <a:pt x="856710" y="813223"/>
                    <a:pt x="858996" y="642764"/>
                  </a:cubicBezTo>
                  <a:cubicBezTo>
                    <a:pt x="862823" y="359003"/>
                    <a:pt x="924296" y="287203"/>
                    <a:pt x="867925" y="264265"/>
                  </a:cubicBezTo>
                  <a:cubicBezTo>
                    <a:pt x="881131" y="243366"/>
                    <a:pt x="894104" y="222312"/>
                    <a:pt x="906563" y="200946"/>
                  </a:cubicBezTo>
                  <a:cubicBezTo>
                    <a:pt x="928838" y="162743"/>
                    <a:pt x="955405" y="122065"/>
                    <a:pt x="968751" y="79754"/>
                  </a:cubicBezTo>
                  <a:cubicBezTo>
                    <a:pt x="968394" y="79692"/>
                    <a:pt x="968036" y="79630"/>
                    <a:pt x="967678" y="79567"/>
                  </a:cubicBezTo>
                  <a:cubicBezTo>
                    <a:pt x="974927" y="56677"/>
                    <a:pt x="969560" y="31327"/>
                    <a:pt x="948654" y="14101"/>
                  </a:cubicBezTo>
                  <a:close/>
                  <a:moveTo>
                    <a:pt x="578293" y="1017575"/>
                  </a:moveTo>
                  <a:cubicBezTo>
                    <a:pt x="426291" y="1025029"/>
                    <a:pt x="255048" y="1027425"/>
                    <a:pt x="101055" y="1014276"/>
                  </a:cubicBezTo>
                  <a:cubicBezTo>
                    <a:pt x="78313" y="935629"/>
                    <a:pt x="114992" y="819401"/>
                    <a:pt x="115878" y="709771"/>
                  </a:cubicBezTo>
                  <a:cubicBezTo>
                    <a:pt x="117527" y="504641"/>
                    <a:pt x="44591" y="329187"/>
                    <a:pt x="184818" y="283732"/>
                  </a:cubicBezTo>
                  <a:cubicBezTo>
                    <a:pt x="324796" y="238371"/>
                    <a:pt x="490362" y="247443"/>
                    <a:pt x="635473" y="246603"/>
                  </a:cubicBezTo>
                  <a:cubicBezTo>
                    <a:pt x="655632" y="246478"/>
                    <a:pt x="691564" y="251832"/>
                    <a:pt x="724696" y="250447"/>
                  </a:cubicBezTo>
                  <a:cubicBezTo>
                    <a:pt x="679804" y="317921"/>
                    <a:pt x="632300" y="383605"/>
                    <a:pt x="584717" y="449196"/>
                  </a:cubicBezTo>
                  <a:cubicBezTo>
                    <a:pt x="504874" y="559246"/>
                    <a:pt x="423009" y="669856"/>
                    <a:pt x="357181" y="789243"/>
                  </a:cubicBezTo>
                  <a:cubicBezTo>
                    <a:pt x="355797" y="787376"/>
                    <a:pt x="354226" y="785679"/>
                    <a:pt x="352857" y="783797"/>
                  </a:cubicBezTo>
                  <a:cubicBezTo>
                    <a:pt x="332573" y="755646"/>
                    <a:pt x="318107" y="724134"/>
                    <a:pt x="288848" y="703920"/>
                  </a:cubicBezTo>
                  <a:cubicBezTo>
                    <a:pt x="271396" y="691860"/>
                    <a:pt x="238933" y="701026"/>
                    <a:pt x="234951" y="723916"/>
                  </a:cubicBezTo>
                  <a:cubicBezTo>
                    <a:pt x="227718" y="765387"/>
                    <a:pt x="243817" y="801194"/>
                    <a:pt x="261799" y="838012"/>
                  </a:cubicBezTo>
                  <a:cubicBezTo>
                    <a:pt x="279158" y="873539"/>
                    <a:pt x="301401" y="906622"/>
                    <a:pt x="325465" y="937901"/>
                  </a:cubicBezTo>
                  <a:cubicBezTo>
                    <a:pt x="348921" y="968401"/>
                    <a:pt x="402928" y="960169"/>
                    <a:pt x="420909" y="928626"/>
                  </a:cubicBezTo>
                  <a:cubicBezTo>
                    <a:pt x="504159" y="782583"/>
                    <a:pt x="598266" y="645798"/>
                    <a:pt x="697241" y="510026"/>
                  </a:cubicBezTo>
                  <a:cubicBezTo>
                    <a:pt x="725178" y="471698"/>
                    <a:pt x="753005" y="433293"/>
                    <a:pt x="780335" y="394529"/>
                  </a:cubicBezTo>
                  <a:cubicBezTo>
                    <a:pt x="779355" y="409017"/>
                    <a:pt x="778655" y="421824"/>
                    <a:pt x="777520" y="430849"/>
                  </a:cubicBezTo>
                  <a:cubicBezTo>
                    <a:pt x="716483" y="912567"/>
                    <a:pt x="881411" y="1002698"/>
                    <a:pt x="578293" y="101757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89" name="Google Shape;7489;p45"/>
            <p:cNvSpPr/>
            <p:nvPr/>
          </p:nvSpPr>
          <p:spPr>
            <a:xfrm rot="904748">
              <a:off x="8294056" y="3785995"/>
              <a:ext cx="436035" cy="612970"/>
            </a:xfrm>
            <a:custGeom>
              <a:rect b="b" l="l" r="r" t="t"/>
              <a:pathLst>
                <a:path extrusionOk="0" h="1226660" w="872583">
                  <a:moveTo>
                    <a:pt x="831392" y="385767"/>
                  </a:moveTo>
                  <a:cubicBezTo>
                    <a:pt x="835577" y="345043"/>
                    <a:pt x="860091" y="275484"/>
                    <a:pt x="800718" y="263253"/>
                  </a:cubicBezTo>
                  <a:cubicBezTo>
                    <a:pt x="795507" y="262599"/>
                    <a:pt x="790701" y="262677"/>
                    <a:pt x="786205" y="263268"/>
                  </a:cubicBezTo>
                  <a:cubicBezTo>
                    <a:pt x="800345" y="234293"/>
                    <a:pt x="814515" y="205349"/>
                    <a:pt x="828499" y="176296"/>
                  </a:cubicBezTo>
                  <a:cubicBezTo>
                    <a:pt x="849623" y="132382"/>
                    <a:pt x="897703" y="65406"/>
                    <a:pt x="856280" y="19873"/>
                  </a:cubicBezTo>
                  <a:cubicBezTo>
                    <a:pt x="835732" y="-2722"/>
                    <a:pt x="798929" y="-7873"/>
                    <a:pt x="775675" y="13960"/>
                  </a:cubicBezTo>
                  <a:cubicBezTo>
                    <a:pt x="765704" y="26113"/>
                    <a:pt x="764584" y="27436"/>
                    <a:pt x="772346" y="17928"/>
                  </a:cubicBezTo>
                  <a:cubicBezTo>
                    <a:pt x="767089" y="22908"/>
                    <a:pt x="763418" y="28883"/>
                    <a:pt x="760836" y="35543"/>
                  </a:cubicBezTo>
                  <a:cubicBezTo>
                    <a:pt x="755407" y="44351"/>
                    <a:pt x="749372" y="52972"/>
                    <a:pt x="744643" y="62153"/>
                  </a:cubicBezTo>
                  <a:cubicBezTo>
                    <a:pt x="734501" y="81885"/>
                    <a:pt x="724904" y="101959"/>
                    <a:pt x="715151" y="121878"/>
                  </a:cubicBezTo>
                  <a:cubicBezTo>
                    <a:pt x="705678" y="141205"/>
                    <a:pt x="696298" y="160594"/>
                    <a:pt x="686903" y="179968"/>
                  </a:cubicBezTo>
                  <a:cubicBezTo>
                    <a:pt x="653632" y="173277"/>
                    <a:pt x="609689" y="181711"/>
                    <a:pt x="583806" y="181446"/>
                  </a:cubicBezTo>
                  <a:cubicBezTo>
                    <a:pt x="432535" y="179906"/>
                    <a:pt x="259456" y="155692"/>
                    <a:pt x="114158" y="208306"/>
                  </a:cubicBezTo>
                  <a:cubicBezTo>
                    <a:pt x="-41717" y="264747"/>
                    <a:pt x="5989" y="467682"/>
                    <a:pt x="9847" y="631777"/>
                  </a:cubicBezTo>
                  <a:cubicBezTo>
                    <a:pt x="15944" y="890764"/>
                    <a:pt x="-9643" y="1108499"/>
                    <a:pt x="100376" y="1184267"/>
                  </a:cubicBezTo>
                  <a:cubicBezTo>
                    <a:pt x="147943" y="1217024"/>
                    <a:pt x="209789" y="1217459"/>
                    <a:pt x="265289" y="1217413"/>
                  </a:cubicBezTo>
                  <a:cubicBezTo>
                    <a:pt x="483959" y="1217195"/>
                    <a:pt x="732852" y="1261825"/>
                    <a:pt x="799318" y="1156910"/>
                  </a:cubicBezTo>
                  <a:cubicBezTo>
                    <a:pt x="852189" y="1073470"/>
                    <a:pt x="800936" y="682351"/>
                    <a:pt x="831392" y="385767"/>
                  </a:cubicBezTo>
                  <a:close/>
                  <a:moveTo>
                    <a:pt x="717966" y="1105480"/>
                  </a:moveTo>
                  <a:cubicBezTo>
                    <a:pt x="677679" y="1143590"/>
                    <a:pt x="516718" y="1122893"/>
                    <a:pt x="441479" y="1121010"/>
                  </a:cubicBezTo>
                  <a:cubicBezTo>
                    <a:pt x="259845" y="1116451"/>
                    <a:pt x="188666" y="1132634"/>
                    <a:pt x="152003" y="1103115"/>
                  </a:cubicBezTo>
                  <a:cubicBezTo>
                    <a:pt x="85677" y="1049739"/>
                    <a:pt x="115993" y="803527"/>
                    <a:pt x="105074" y="612029"/>
                  </a:cubicBezTo>
                  <a:cubicBezTo>
                    <a:pt x="100096" y="524761"/>
                    <a:pt x="82410" y="429853"/>
                    <a:pt x="104856" y="343798"/>
                  </a:cubicBezTo>
                  <a:cubicBezTo>
                    <a:pt x="118638" y="290983"/>
                    <a:pt x="179737" y="287279"/>
                    <a:pt x="226744" y="281522"/>
                  </a:cubicBezTo>
                  <a:cubicBezTo>
                    <a:pt x="400134" y="260312"/>
                    <a:pt x="548278" y="282066"/>
                    <a:pt x="638294" y="279919"/>
                  </a:cubicBezTo>
                  <a:lnTo>
                    <a:pt x="550627" y="460181"/>
                  </a:lnTo>
                  <a:cubicBezTo>
                    <a:pt x="513840" y="535841"/>
                    <a:pt x="476959" y="611469"/>
                    <a:pt x="440592" y="687331"/>
                  </a:cubicBezTo>
                  <a:cubicBezTo>
                    <a:pt x="418566" y="733268"/>
                    <a:pt x="395732" y="779049"/>
                    <a:pt x="373800" y="825220"/>
                  </a:cubicBezTo>
                  <a:cubicBezTo>
                    <a:pt x="356005" y="798563"/>
                    <a:pt x="337868" y="772965"/>
                    <a:pt x="311145" y="754447"/>
                  </a:cubicBezTo>
                  <a:cubicBezTo>
                    <a:pt x="290612" y="740224"/>
                    <a:pt x="253234" y="756454"/>
                    <a:pt x="256034" y="783827"/>
                  </a:cubicBezTo>
                  <a:cubicBezTo>
                    <a:pt x="259642" y="819135"/>
                    <a:pt x="273129" y="848920"/>
                    <a:pt x="289321" y="880260"/>
                  </a:cubicBezTo>
                  <a:cubicBezTo>
                    <a:pt x="304783" y="910185"/>
                    <a:pt x="318549" y="940778"/>
                    <a:pt x="333232" y="971092"/>
                  </a:cubicBezTo>
                  <a:cubicBezTo>
                    <a:pt x="352147" y="1010089"/>
                    <a:pt x="413371" y="1011878"/>
                    <a:pt x="434728" y="974282"/>
                  </a:cubicBezTo>
                  <a:cubicBezTo>
                    <a:pt x="483135" y="889052"/>
                    <a:pt x="523779" y="798797"/>
                    <a:pt x="567286" y="710968"/>
                  </a:cubicBezTo>
                  <a:cubicBezTo>
                    <a:pt x="611649" y="621397"/>
                    <a:pt x="655156" y="531375"/>
                    <a:pt x="699021" y="441555"/>
                  </a:cubicBezTo>
                  <a:cubicBezTo>
                    <a:pt x="709318" y="420469"/>
                    <a:pt x="719677" y="399399"/>
                    <a:pt x="730006" y="378313"/>
                  </a:cubicBezTo>
                  <a:cubicBezTo>
                    <a:pt x="727890" y="415427"/>
                    <a:pt x="729804" y="451576"/>
                    <a:pt x="728870" y="469612"/>
                  </a:cubicBezTo>
                  <a:cubicBezTo>
                    <a:pt x="712553" y="786379"/>
                    <a:pt x="748609" y="1008050"/>
                    <a:pt x="717966" y="110548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0" name="Google Shape;7490;p45"/>
            <p:cNvSpPr/>
            <p:nvPr/>
          </p:nvSpPr>
          <p:spPr>
            <a:xfrm rot="904748">
              <a:off x="8113667" y="4449372"/>
              <a:ext cx="429860" cy="528288"/>
            </a:xfrm>
            <a:custGeom>
              <a:rect b="b" l="l" r="r" t="t"/>
              <a:pathLst>
                <a:path extrusionOk="0" h="1057197" w="860225">
                  <a:moveTo>
                    <a:pt x="800761" y="191656"/>
                  </a:moveTo>
                  <a:cubicBezTo>
                    <a:pt x="810514" y="170415"/>
                    <a:pt x="819769" y="148971"/>
                    <a:pt x="827764" y="127061"/>
                  </a:cubicBezTo>
                  <a:cubicBezTo>
                    <a:pt x="828371" y="125396"/>
                    <a:pt x="829398" y="123155"/>
                    <a:pt x="830284" y="120883"/>
                  </a:cubicBezTo>
                  <a:cubicBezTo>
                    <a:pt x="838419" y="114565"/>
                    <a:pt x="846103" y="105555"/>
                    <a:pt x="850101" y="98506"/>
                  </a:cubicBezTo>
                  <a:cubicBezTo>
                    <a:pt x="864629" y="72907"/>
                    <a:pt x="864427" y="41271"/>
                    <a:pt x="843568" y="19034"/>
                  </a:cubicBezTo>
                  <a:cubicBezTo>
                    <a:pt x="822585" y="-3328"/>
                    <a:pt x="785113" y="-7389"/>
                    <a:pt x="761921" y="14397"/>
                  </a:cubicBezTo>
                  <a:cubicBezTo>
                    <a:pt x="757721" y="18333"/>
                    <a:pt x="754190" y="23064"/>
                    <a:pt x="751328" y="28199"/>
                  </a:cubicBezTo>
                  <a:cubicBezTo>
                    <a:pt x="748450" y="30113"/>
                    <a:pt x="745697" y="32246"/>
                    <a:pt x="743099" y="34610"/>
                  </a:cubicBezTo>
                  <a:cubicBezTo>
                    <a:pt x="733891" y="42407"/>
                    <a:pt x="727902" y="50748"/>
                    <a:pt x="722536" y="61252"/>
                  </a:cubicBezTo>
                  <a:cubicBezTo>
                    <a:pt x="721369" y="63555"/>
                    <a:pt x="720249" y="65967"/>
                    <a:pt x="719098" y="68332"/>
                  </a:cubicBezTo>
                  <a:cubicBezTo>
                    <a:pt x="642786" y="66698"/>
                    <a:pt x="519871" y="83644"/>
                    <a:pt x="370996" y="68130"/>
                  </a:cubicBezTo>
                  <a:cubicBezTo>
                    <a:pt x="287886" y="59462"/>
                    <a:pt x="191135" y="37085"/>
                    <a:pt x="112987" y="76019"/>
                  </a:cubicBezTo>
                  <a:cubicBezTo>
                    <a:pt x="-33290" y="148909"/>
                    <a:pt x="4228" y="402652"/>
                    <a:pt x="4523" y="533943"/>
                  </a:cubicBezTo>
                  <a:cubicBezTo>
                    <a:pt x="4741" y="637784"/>
                    <a:pt x="6530" y="791935"/>
                    <a:pt x="13452" y="895823"/>
                  </a:cubicBezTo>
                  <a:cubicBezTo>
                    <a:pt x="24356" y="1059466"/>
                    <a:pt x="36489" y="1025993"/>
                    <a:pt x="433791" y="1041322"/>
                  </a:cubicBezTo>
                  <a:cubicBezTo>
                    <a:pt x="532300" y="1045118"/>
                    <a:pt x="745588" y="1098261"/>
                    <a:pt x="798428" y="986094"/>
                  </a:cubicBezTo>
                  <a:cubicBezTo>
                    <a:pt x="840270" y="897255"/>
                    <a:pt x="832415" y="680765"/>
                    <a:pt x="827298" y="371669"/>
                  </a:cubicBezTo>
                  <a:cubicBezTo>
                    <a:pt x="826613" y="332284"/>
                    <a:pt x="848297" y="216710"/>
                    <a:pt x="800761" y="191656"/>
                  </a:cubicBezTo>
                  <a:close/>
                  <a:moveTo>
                    <a:pt x="622160" y="964651"/>
                  </a:moveTo>
                  <a:cubicBezTo>
                    <a:pt x="431162" y="949276"/>
                    <a:pt x="130425" y="952373"/>
                    <a:pt x="103608" y="941200"/>
                  </a:cubicBezTo>
                  <a:cubicBezTo>
                    <a:pt x="87478" y="851208"/>
                    <a:pt x="89593" y="451562"/>
                    <a:pt x="91662" y="359532"/>
                  </a:cubicBezTo>
                  <a:cubicBezTo>
                    <a:pt x="93062" y="297084"/>
                    <a:pt x="84911" y="185712"/>
                    <a:pt x="151144" y="152784"/>
                  </a:cubicBezTo>
                  <a:cubicBezTo>
                    <a:pt x="205928" y="125551"/>
                    <a:pt x="281058" y="144365"/>
                    <a:pt x="338968" y="150885"/>
                  </a:cubicBezTo>
                  <a:cubicBezTo>
                    <a:pt x="442626" y="162556"/>
                    <a:pt x="545506" y="157452"/>
                    <a:pt x="649521" y="156689"/>
                  </a:cubicBezTo>
                  <a:cubicBezTo>
                    <a:pt x="656879" y="156643"/>
                    <a:pt x="666289" y="157328"/>
                    <a:pt x="676711" y="158137"/>
                  </a:cubicBezTo>
                  <a:cubicBezTo>
                    <a:pt x="667565" y="175846"/>
                    <a:pt x="658092" y="193383"/>
                    <a:pt x="648324" y="210687"/>
                  </a:cubicBezTo>
                  <a:cubicBezTo>
                    <a:pt x="610976" y="276823"/>
                    <a:pt x="568838" y="340080"/>
                    <a:pt x="525736" y="402559"/>
                  </a:cubicBezTo>
                  <a:cubicBezTo>
                    <a:pt x="458196" y="500471"/>
                    <a:pt x="388137" y="597107"/>
                    <a:pt x="329200" y="700388"/>
                  </a:cubicBezTo>
                  <a:cubicBezTo>
                    <a:pt x="306677" y="667227"/>
                    <a:pt x="287404" y="639123"/>
                    <a:pt x="251084" y="620371"/>
                  </a:cubicBezTo>
                  <a:cubicBezTo>
                    <a:pt x="226662" y="607766"/>
                    <a:pt x="194915" y="620729"/>
                    <a:pt x="194059" y="650778"/>
                  </a:cubicBezTo>
                  <a:cubicBezTo>
                    <a:pt x="193453" y="672346"/>
                    <a:pt x="193873" y="690973"/>
                    <a:pt x="202490" y="711265"/>
                  </a:cubicBezTo>
                  <a:cubicBezTo>
                    <a:pt x="209381" y="727465"/>
                    <a:pt x="217158" y="743321"/>
                    <a:pt x="225138" y="759008"/>
                  </a:cubicBezTo>
                  <a:cubicBezTo>
                    <a:pt x="241766" y="791702"/>
                    <a:pt x="260370" y="823711"/>
                    <a:pt x="278880" y="855379"/>
                  </a:cubicBezTo>
                  <a:cubicBezTo>
                    <a:pt x="300408" y="892197"/>
                    <a:pt x="365194" y="903292"/>
                    <a:pt x="386831" y="858771"/>
                  </a:cubicBezTo>
                  <a:cubicBezTo>
                    <a:pt x="448832" y="731183"/>
                    <a:pt x="531351" y="615500"/>
                    <a:pt x="612096" y="499397"/>
                  </a:cubicBezTo>
                  <a:cubicBezTo>
                    <a:pt x="654172" y="438910"/>
                    <a:pt x="697259" y="377163"/>
                    <a:pt x="735960" y="313050"/>
                  </a:cubicBezTo>
                  <a:cubicBezTo>
                    <a:pt x="738168" y="337497"/>
                    <a:pt x="741310" y="359687"/>
                    <a:pt x="741528" y="373086"/>
                  </a:cubicBezTo>
                  <a:cubicBezTo>
                    <a:pt x="752697" y="1045056"/>
                    <a:pt x="739179" y="974081"/>
                    <a:pt x="622160" y="964651"/>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1" name="Google Shape;7491;p45"/>
            <p:cNvSpPr/>
            <p:nvPr/>
          </p:nvSpPr>
          <p:spPr>
            <a:xfrm rot="904748">
              <a:off x="7939494" y="5021509"/>
              <a:ext cx="491521" cy="516195"/>
            </a:xfrm>
            <a:custGeom>
              <a:rect b="b" l="l" r="r" t="t"/>
              <a:pathLst>
                <a:path extrusionOk="0" h="1032998" w="983620">
                  <a:moveTo>
                    <a:pt x="983563" y="54539"/>
                  </a:moveTo>
                  <a:cubicBezTo>
                    <a:pt x="982054" y="15278"/>
                    <a:pt x="942778" y="-13433"/>
                    <a:pt x="905664" y="6502"/>
                  </a:cubicBezTo>
                  <a:cubicBezTo>
                    <a:pt x="866699" y="27447"/>
                    <a:pt x="843740" y="76170"/>
                    <a:pt x="819272" y="111634"/>
                  </a:cubicBezTo>
                  <a:cubicBezTo>
                    <a:pt x="817157" y="114700"/>
                    <a:pt x="814917" y="117656"/>
                    <a:pt x="812786" y="120691"/>
                  </a:cubicBezTo>
                  <a:cubicBezTo>
                    <a:pt x="792736" y="118901"/>
                    <a:pt x="768968" y="125219"/>
                    <a:pt x="750038" y="127444"/>
                  </a:cubicBezTo>
                  <a:cubicBezTo>
                    <a:pt x="451913" y="162302"/>
                    <a:pt x="173326" y="73119"/>
                    <a:pt x="50753" y="184757"/>
                  </a:cubicBezTo>
                  <a:cubicBezTo>
                    <a:pt x="122" y="230880"/>
                    <a:pt x="-484" y="305326"/>
                    <a:pt x="91" y="368708"/>
                  </a:cubicBezTo>
                  <a:cubicBezTo>
                    <a:pt x="4602" y="863060"/>
                    <a:pt x="9346" y="952414"/>
                    <a:pt x="70617" y="1014224"/>
                  </a:cubicBezTo>
                  <a:cubicBezTo>
                    <a:pt x="90247" y="1034033"/>
                    <a:pt x="129212" y="1029629"/>
                    <a:pt x="154240" y="1030610"/>
                  </a:cubicBezTo>
                  <a:cubicBezTo>
                    <a:pt x="222868" y="1033302"/>
                    <a:pt x="291620" y="1033115"/>
                    <a:pt x="360280" y="1032866"/>
                  </a:cubicBezTo>
                  <a:cubicBezTo>
                    <a:pt x="944427" y="1030750"/>
                    <a:pt x="891820" y="1043277"/>
                    <a:pt x="912741" y="380223"/>
                  </a:cubicBezTo>
                  <a:cubicBezTo>
                    <a:pt x="913892" y="343794"/>
                    <a:pt x="938065" y="246427"/>
                    <a:pt x="905353" y="208348"/>
                  </a:cubicBezTo>
                  <a:cubicBezTo>
                    <a:pt x="912415" y="198560"/>
                    <a:pt x="919601" y="188865"/>
                    <a:pt x="926414" y="178906"/>
                  </a:cubicBezTo>
                  <a:cubicBezTo>
                    <a:pt x="950198" y="144157"/>
                    <a:pt x="985243" y="98282"/>
                    <a:pt x="983563" y="54539"/>
                  </a:cubicBezTo>
                  <a:close/>
                  <a:moveTo>
                    <a:pt x="598969" y="942019"/>
                  </a:moveTo>
                  <a:cubicBezTo>
                    <a:pt x="443296" y="946081"/>
                    <a:pt x="279861" y="956756"/>
                    <a:pt x="124157" y="941054"/>
                  </a:cubicBezTo>
                  <a:cubicBezTo>
                    <a:pt x="81365" y="878295"/>
                    <a:pt x="96796" y="786794"/>
                    <a:pt x="92876" y="588714"/>
                  </a:cubicBezTo>
                  <a:cubicBezTo>
                    <a:pt x="83341" y="107168"/>
                    <a:pt x="15522" y="247189"/>
                    <a:pt x="689327" y="220034"/>
                  </a:cubicBezTo>
                  <a:cubicBezTo>
                    <a:pt x="701040" y="219567"/>
                    <a:pt x="719021" y="219770"/>
                    <a:pt x="738760" y="218976"/>
                  </a:cubicBezTo>
                  <a:cubicBezTo>
                    <a:pt x="693122" y="275729"/>
                    <a:pt x="643596" y="331531"/>
                    <a:pt x="594831" y="387086"/>
                  </a:cubicBezTo>
                  <a:cubicBezTo>
                    <a:pt x="511270" y="482305"/>
                    <a:pt x="426512" y="579424"/>
                    <a:pt x="357868" y="686564"/>
                  </a:cubicBezTo>
                  <a:cubicBezTo>
                    <a:pt x="353513" y="678472"/>
                    <a:pt x="349391" y="670271"/>
                    <a:pt x="344880" y="662273"/>
                  </a:cubicBezTo>
                  <a:cubicBezTo>
                    <a:pt x="333261" y="641623"/>
                    <a:pt x="321175" y="621518"/>
                    <a:pt x="307331" y="602299"/>
                  </a:cubicBezTo>
                  <a:cubicBezTo>
                    <a:pt x="292803" y="582147"/>
                    <a:pt x="280265" y="561606"/>
                    <a:pt x="257322" y="550137"/>
                  </a:cubicBezTo>
                  <a:cubicBezTo>
                    <a:pt x="239232" y="541081"/>
                    <a:pt x="210393" y="545344"/>
                    <a:pt x="205462" y="569371"/>
                  </a:cubicBezTo>
                  <a:cubicBezTo>
                    <a:pt x="195351" y="618638"/>
                    <a:pt x="220457" y="669711"/>
                    <a:pt x="238703" y="714574"/>
                  </a:cubicBezTo>
                  <a:cubicBezTo>
                    <a:pt x="257213" y="760060"/>
                    <a:pt x="278477" y="804394"/>
                    <a:pt x="299211" y="848900"/>
                  </a:cubicBezTo>
                  <a:cubicBezTo>
                    <a:pt x="318530" y="890355"/>
                    <a:pt x="386863" y="893530"/>
                    <a:pt x="408484" y="852324"/>
                  </a:cubicBezTo>
                  <a:cubicBezTo>
                    <a:pt x="483801" y="708739"/>
                    <a:pt x="586012" y="588185"/>
                    <a:pt x="691847" y="467615"/>
                  </a:cubicBezTo>
                  <a:cubicBezTo>
                    <a:pt x="734701" y="418800"/>
                    <a:pt x="777476" y="369890"/>
                    <a:pt x="818821" y="319783"/>
                  </a:cubicBezTo>
                  <a:cubicBezTo>
                    <a:pt x="820190" y="343420"/>
                    <a:pt x="822477" y="364880"/>
                    <a:pt x="822259" y="378044"/>
                  </a:cubicBezTo>
                  <a:cubicBezTo>
                    <a:pt x="812646" y="956911"/>
                    <a:pt x="823425" y="936152"/>
                    <a:pt x="598969" y="94201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2" name="Google Shape;7492;p45"/>
            <p:cNvSpPr/>
            <p:nvPr/>
          </p:nvSpPr>
          <p:spPr>
            <a:xfrm rot="904748">
              <a:off x="8944365" y="3686202"/>
              <a:ext cx="1391415" cy="248892"/>
            </a:xfrm>
            <a:custGeom>
              <a:rect b="b" l="l" r="r" t="t"/>
              <a:pathLst>
                <a:path extrusionOk="0" h="498076" w="2784467">
                  <a:moveTo>
                    <a:pt x="2779024" y="392165"/>
                  </a:moveTo>
                  <a:cubicBezTo>
                    <a:pt x="2758508" y="344081"/>
                    <a:pt x="2732251" y="301676"/>
                    <a:pt x="2701312" y="259614"/>
                  </a:cubicBezTo>
                  <a:cubicBezTo>
                    <a:pt x="2670140" y="217240"/>
                    <a:pt x="2631005" y="163227"/>
                    <a:pt x="2570356" y="180780"/>
                  </a:cubicBezTo>
                  <a:cubicBezTo>
                    <a:pt x="2524267" y="194116"/>
                    <a:pt x="2504201" y="249250"/>
                    <a:pt x="2485006" y="291748"/>
                  </a:cubicBezTo>
                  <a:cubicBezTo>
                    <a:pt x="2479796" y="280995"/>
                    <a:pt x="2474741" y="268811"/>
                    <a:pt x="2470385" y="259302"/>
                  </a:cubicBezTo>
                  <a:cubicBezTo>
                    <a:pt x="2448281" y="211000"/>
                    <a:pt x="2426178" y="162713"/>
                    <a:pt x="2404075" y="114411"/>
                  </a:cubicBezTo>
                  <a:cubicBezTo>
                    <a:pt x="2384989" y="72706"/>
                    <a:pt x="2364347" y="21292"/>
                    <a:pt x="2315194" y="7847"/>
                  </a:cubicBezTo>
                  <a:cubicBezTo>
                    <a:pt x="2259166" y="-7481"/>
                    <a:pt x="2219952" y="30940"/>
                    <a:pt x="2194660" y="75538"/>
                  </a:cubicBezTo>
                  <a:cubicBezTo>
                    <a:pt x="2168450" y="121725"/>
                    <a:pt x="2142442" y="168020"/>
                    <a:pt x="2116325" y="214268"/>
                  </a:cubicBezTo>
                  <a:cubicBezTo>
                    <a:pt x="2096711" y="249001"/>
                    <a:pt x="2078543" y="295514"/>
                    <a:pt x="2048288" y="319727"/>
                  </a:cubicBezTo>
                  <a:cubicBezTo>
                    <a:pt x="2044306" y="322917"/>
                    <a:pt x="2040977" y="322871"/>
                    <a:pt x="2032733" y="317766"/>
                  </a:cubicBezTo>
                  <a:cubicBezTo>
                    <a:pt x="2018843" y="309161"/>
                    <a:pt x="2008172" y="293989"/>
                    <a:pt x="1998793" y="280621"/>
                  </a:cubicBezTo>
                  <a:cubicBezTo>
                    <a:pt x="1970918" y="240831"/>
                    <a:pt x="1946731" y="198100"/>
                    <a:pt x="1925467" y="154450"/>
                  </a:cubicBezTo>
                  <a:cubicBezTo>
                    <a:pt x="1914812" y="132571"/>
                    <a:pt x="1904841" y="110334"/>
                    <a:pt x="1895866" y="87707"/>
                  </a:cubicBezTo>
                  <a:cubicBezTo>
                    <a:pt x="1887109" y="65657"/>
                    <a:pt x="1880514" y="42548"/>
                    <a:pt x="1863496" y="24995"/>
                  </a:cubicBezTo>
                  <a:cubicBezTo>
                    <a:pt x="1842046" y="2851"/>
                    <a:pt x="1811652" y="-6159"/>
                    <a:pt x="1782316" y="4423"/>
                  </a:cubicBezTo>
                  <a:cubicBezTo>
                    <a:pt x="1756059" y="13900"/>
                    <a:pt x="1741360" y="36697"/>
                    <a:pt x="1732385" y="61984"/>
                  </a:cubicBezTo>
                  <a:cubicBezTo>
                    <a:pt x="1717250" y="104685"/>
                    <a:pt x="1712304" y="151089"/>
                    <a:pt x="1704510" y="195485"/>
                  </a:cubicBezTo>
                  <a:cubicBezTo>
                    <a:pt x="1697635" y="234591"/>
                    <a:pt x="1690262" y="276482"/>
                    <a:pt x="1671783" y="312195"/>
                  </a:cubicBezTo>
                  <a:cubicBezTo>
                    <a:pt x="1659075" y="295296"/>
                    <a:pt x="1649446" y="275097"/>
                    <a:pt x="1638760" y="256906"/>
                  </a:cubicBezTo>
                  <a:cubicBezTo>
                    <a:pt x="1623019" y="230094"/>
                    <a:pt x="1607261" y="203266"/>
                    <a:pt x="1591520" y="176454"/>
                  </a:cubicBezTo>
                  <a:cubicBezTo>
                    <a:pt x="1577832" y="153143"/>
                    <a:pt x="1565108" y="127840"/>
                    <a:pt x="1546971" y="107548"/>
                  </a:cubicBezTo>
                  <a:cubicBezTo>
                    <a:pt x="1504630" y="60179"/>
                    <a:pt x="1439985" y="64272"/>
                    <a:pt x="1394440" y="104280"/>
                  </a:cubicBezTo>
                  <a:cubicBezTo>
                    <a:pt x="1353577" y="140165"/>
                    <a:pt x="1326341" y="195407"/>
                    <a:pt x="1296709" y="240286"/>
                  </a:cubicBezTo>
                  <a:cubicBezTo>
                    <a:pt x="1281621" y="263146"/>
                    <a:pt x="1266626" y="286053"/>
                    <a:pt x="1251584" y="308943"/>
                  </a:cubicBezTo>
                  <a:cubicBezTo>
                    <a:pt x="1233727" y="268811"/>
                    <a:pt x="1215808" y="228693"/>
                    <a:pt x="1197562" y="188747"/>
                  </a:cubicBezTo>
                  <a:cubicBezTo>
                    <a:pt x="1168599" y="125304"/>
                    <a:pt x="1116257" y="63245"/>
                    <a:pt x="1038840" y="74231"/>
                  </a:cubicBezTo>
                  <a:cubicBezTo>
                    <a:pt x="965141" y="84704"/>
                    <a:pt x="940767" y="159617"/>
                    <a:pt x="918617" y="220150"/>
                  </a:cubicBezTo>
                  <a:cubicBezTo>
                    <a:pt x="906111" y="254323"/>
                    <a:pt x="894678" y="288838"/>
                    <a:pt x="884209" y="323649"/>
                  </a:cubicBezTo>
                  <a:cubicBezTo>
                    <a:pt x="876074" y="296167"/>
                    <a:pt x="870723" y="267208"/>
                    <a:pt x="862339" y="243336"/>
                  </a:cubicBezTo>
                  <a:cubicBezTo>
                    <a:pt x="839614" y="178679"/>
                    <a:pt x="798782" y="109524"/>
                    <a:pt x="726421" y="93823"/>
                  </a:cubicBezTo>
                  <a:cubicBezTo>
                    <a:pt x="645302" y="76223"/>
                    <a:pt x="578868" y="128618"/>
                    <a:pt x="529030" y="186553"/>
                  </a:cubicBezTo>
                  <a:cubicBezTo>
                    <a:pt x="492398" y="229129"/>
                    <a:pt x="456264" y="272140"/>
                    <a:pt x="420161" y="315199"/>
                  </a:cubicBezTo>
                  <a:cubicBezTo>
                    <a:pt x="409460" y="265636"/>
                    <a:pt x="398462" y="216089"/>
                    <a:pt x="384945" y="167444"/>
                  </a:cubicBezTo>
                  <a:cubicBezTo>
                    <a:pt x="366886" y="102428"/>
                    <a:pt x="325292" y="32558"/>
                    <a:pt x="248389" y="35375"/>
                  </a:cubicBezTo>
                  <a:cubicBezTo>
                    <a:pt x="160302" y="38596"/>
                    <a:pt x="121104" y="118861"/>
                    <a:pt x="96060" y="191346"/>
                  </a:cubicBezTo>
                  <a:cubicBezTo>
                    <a:pt x="68606" y="270864"/>
                    <a:pt x="33328" y="347100"/>
                    <a:pt x="2824" y="425373"/>
                  </a:cubicBezTo>
                  <a:cubicBezTo>
                    <a:pt x="-14006" y="468556"/>
                    <a:pt x="48851" y="492256"/>
                    <a:pt x="73350" y="457756"/>
                  </a:cubicBezTo>
                  <a:cubicBezTo>
                    <a:pt x="114244" y="400179"/>
                    <a:pt x="144218" y="336502"/>
                    <a:pt x="170988" y="271254"/>
                  </a:cubicBezTo>
                  <a:cubicBezTo>
                    <a:pt x="182919" y="242169"/>
                    <a:pt x="192174" y="211669"/>
                    <a:pt x="205286" y="183114"/>
                  </a:cubicBezTo>
                  <a:cubicBezTo>
                    <a:pt x="213422" y="165390"/>
                    <a:pt x="226441" y="139822"/>
                    <a:pt x="248311" y="136586"/>
                  </a:cubicBezTo>
                  <a:cubicBezTo>
                    <a:pt x="259526" y="134921"/>
                    <a:pt x="265282" y="142795"/>
                    <a:pt x="272328" y="155835"/>
                  </a:cubicBezTo>
                  <a:cubicBezTo>
                    <a:pt x="284010" y="177434"/>
                    <a:pt x="288769" y="203546"/>
                    <a:pt x="294307" y="228320"/>
                  </a:cubicBezTo>
                  <a:cubicBezTo>
                    <a:pt x="310111" y="298953"/>
                    <a:pt x="326132" y="369524"/>
                    <a:pt x="342138" y="440110"/>
                  </a:cubicBezTo>
                  <a:cubicBezTo>
                    <a:pt x="350009" y="474812"/>
                    <a:pt x="401791" y="495773"/>
                    <a:pt x="427379" y="465506"/>
                  </a:cubicBezTo>
                  <a:cubicBezTo>
                    <a:pt x="481261" y="401751"/>
                    <a:pt x="535081" y="337918"/>
                    <a:pt x="588994" y="274195"/>
                  </a:cubicBezTo>
                  <a:cubicBezTo>
                    <a:pt x="617397" y="240629"/>
                    <a:pt x="666986" y="175302"/>
                    <a:pt x="713479" y="197617"/>
                  </a:cubicBezTo>
                  <a:cubicBezTo>
                    <a:pt x="726592" y="203904"/>
                    <a:pt x="741929" y="225208"/>
                    <a:pt x="751324" y="243523"/>
                  </a:cubicBezTo>
                  <a:cubicBezTo>
                    <a:pt x="763582" y="267425"/>
                    <a:pt x="769850" y="293102"/>
                    <a:pt x="776897" y="319183"/>
                  </a:cubicBezTo>
                  <a:cubicBezTo>
                    <a:pt x="794800" y="385412"/>
                    <a:pt x="818335" y="449882"/>
                    <a:pt x="877241" y="490202"/>
                  </a:cubicBezTo>
                  <a:cubicBezTo>
                    <a:pt x="903855" y="508409"/>
                    <a:pt x="946584" y="493470"/>
                    <a:pt x="954486" y="461553"/>
                  </a:cubicBezTo>
                  <a:cubicBezTo>
                    <a:pt x="968812" y="403665"/>
                    <a:pt x="985596" y="346446"/>
                    <a:pt x="1005040" y="290067"/>
                  </a:cubicBezTo>
                  <a:cubicBezTo>
                    <a:pt x="1014513" y="262617"/>
                    <a:pt x="1024468" y="235307"/>
                    <a:pt x="1035309" y="208370"/>
                  </a:cubicBezTo>
                  <a:cubicBezTo>
                    <a:pt x="1039633" y="197617"/>
                    <a:pt x="1046664" y="177201"/>
                    <a:pt x="1056744" y="177496"/>
                  </a:cubicBezTo>
                  <a:cubicBezTo>
                    <a:pt x="1088491" y="178461"/>
                    <a:pt x="1108759" y="250199"/>
                    <a:pt x="1118652" y="272810"/>
                  </a:cubicBezTo>
                  <a:cubicBezTo>
                    <a:pt x="1144084" y="330900"/>
                    <a:pt x="1169532" y="388975"/>
                    <a:pt x="1194980" y="447066"/>
                  </a:cubicBezTo>
                  <a:cubicBezTo>
                    <a:pt x="1212028" y="485985"/>
                    <a:pt x="1267481" y="481332"/>
                    <a:pt x="1288402" y="450007"/>
                  </a:cubicBezTo>
                  <a:cubicBezTo>
                    <a:pt x="1332469" y="383964"/>
                    <a:pt x="1376443" y="317875"/>
                    <a:pt x="1420308" y="251693"/>
                  </a:cubicBezTo>
                  <a:cubicBezTo>
                    <a:pt x="1431025" y="235525"/>
                    <a:pt x="1441307" y="218905"/>
                    <a:pt x="1452599" y="203126"/>
                  </a:cubicBezTo>
                  <a:cubicBezTo>
                    <a:pt x="1456161" y="198146"/>
                    <a:pt x="1465059" y="189945"/>
                    <a:pt x="1469088" y="185168"/>
                  </a:cubicBezTo>
                  <a:cubicBezTo>
                    <a:pt x="1477207" y="200916"/>
                    <a:pt x="1488065" y="217178"/>
                    <a:pt x="1497273" y="232941"/>
                  </a:cubicBezTo>
                  <a:cubicBezTo>
                    <a:pt x="1516903" y="266492"/>
                    <a:pt x="1536518" y="300042"/>
                    <a:pt x="1556133" y="333608"/>
                  </a:cubicBezTo>
                  <a:cubicBezTo>
                    <a:pt x="1575001" y="365882"/>
                    <a:pt x="1594273" y="399868"/>
                    <a:pt x="1627250" y="419849"/>
                  </a:cubicBezTo>
                  <a:cubicBezTo>
                    <a:pt x="1664192" y="442211"/>
                    <a:pt x="1710530" y="437542"/>
                    <a:pt x="1740940" y="406497"/>
                  </a:cubicBezTo>
                  <a:cubicBezTo>
                    <a:pt x="1765859" y="381070"/>
                    <a:pt x="1780760" y="342836"/>
                    <a:pt x="1791415" y="309550"/>
                  </a:cubicBezTo>
                  <a:cubicBezTo>
                    <a:pt x="1803190" y="272779"/>
                    <a:pt x="1809195" y="234498"/>
                    <a:pt x="1815681" y="196528"/>
                  </a:cubicBezTo>
                  <a:cubicBezTo>
                    <a:pt x="1816303" y="192918"/>
                    <a:pt x="1816957" y="189323"/>
                    <a:pt x="1817579" y="185728"/>
                  </a:cubicBezTo>
                  <a:cubicBezTo>
                    <a:pt x="1825667" y="203453"/>
                    <a:pt x="1834067" y="221022"/>
                    <a:pt x="1843166" y="238263"/>
                  </a:cubicBezTo>
                  <a:cubicBezTo>
                    <a:pt x="1869236" y="287702"/>
                    <a:pt x="1898588" y="341062"/>
                    <a:pt x="1936915" y="382159"/>
                  </a:cubicBezTo>
                  <a:cubicBezTo>
                    <a:pt x="1978369" y="426603"/>
                    <a:pt x="2040324" y="450303"/>
                    <a:pt x="2097690" y="420954"/>
                  </a:cubicBezTo>
                  <a:cubicBezTo>
                    <a:pt x="2146642" y="395916"/>
                    <a:pt x="2172587" y="344765"/>
                    <a:pt x="2198502" y="299031"/>
                  </a:cubicBezTo>
                  <a:cubicBezTo>
                    <a:pt x="2228538" y="246044"/>
                    <a:pt x="2258574" y="193042"/>
                    <a:pt x="2288611" y="140056"/>
                  </a:cubicBezTo>
                  <a:cubicBezTo>
                    <a:pt x="2288782" y="139760"/>
                    <a:pt x="2289093" y="139324"/>
                    <a:pt x="2289311" y="138966"/>
                  </a:cubicBezTo>
                  <a:cubicBezTo>
                    <a:pt x="2295253" y="151898"/>
                    <a:pt x="2300853" y="165001"/>
                    <a:pt x="2306623" y="178010"/>
                  </a:cubicBezTo>
                  <a:cubicBezTo>
                    <a:pt x="2331947" y="235105"/>
                    <a:pt x="2355746" y="293195"/>
                    <a:pt x="2382702" y="349527"/>
                  </a:cubicBezTo>
                  <a:cubicBezTo>
                    <a:pt x="2406765" y="399775"/>
                    <a:pt x="2456277" y="446568"/>
                    <a:pt x="2516054" y="429793"/>
                  </a:cubicBezTo>
                  <a:cubicBezTo>
                    <a:pt x="2553759" y="419211"/>
                    <a:pt x="2570138" y="385847"/>
                    <a:pt x="2586036" y="353635"/>
                  </a:cubicBezTo>
                  <a:cubicBezTo>
                    <a:pt x="2591277" y="343007"/>
                    <a:pt x="2596535" y="332379"/>
                    <a:pt x="2601777" y="321735"/>
                  </a:cubicBezTo>
                  <a:cubicBezTo>
                    <a:pt x="2604685" y="325516"/>
                    <a:pt x="2607626" y="329266"/>
                    <a:pt x="2610503" y="333079"/>
                  </a:cubicBezTo>
                  <a:cubicBezTo>
                    <a:pt x="2617954" y="342991"/>
                    <a:pt x="2625047" y="353153"/>
                    <a:pt x="2632249" y="363268"/>
                  </a:cubicBezTo>
                  <a:cubicBezTo>
                    <a:pt x="2653419" y="393021"/>
                    <a:pt x="2675134" y="422261"/>
                    <a:pt x="2696600" y="451781"/>
                  </a:cubicBezTo>
                  <a:cubicBezTo>
                    <a:pt x="2711408" y="472151"/>
                    <a:pt x="2745457" y="471544"/>
                    <a:pt x="2763734" y="457897"/>
                  </a:cubicBezTo>
                  <a:cubicBezTo>
                    <a:pt x="2785402" y="441697"/>
                    <a:pt x="2789337" y="416348"/>
                    <a:pt x="2779024" y="39216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3" name="Google Shape;7493;p45"/>
            <p:cNvSpPr/>
            <p:nvPr/>
          </p:nvSpPr>
          <p:spPr>
            <a:xfrm rot="904748">
              <a:off x="8790629" y="4296985"/>
              <a:ext cx="1329948" cy="269027"/>
            </a:xfrm>
            <a:custGeom>
              <a:rect b="b" l="l" r="r" t="t"/>
              <a:pathLst>
                <a:path extrusionOk="0" h="538371" w="2661460">
                  <a:moveTo>
                    <a:pt x="2634189" y="234828"/>
                  </a:moveTo>
                  <a:cubicBezTo>
                    <a:pt x="2617001" y="199737"/>
                    <a:pt x="2602395" y="160974"/>
                    <a:pt x="2579265" y="129338"/>
                  </a:cubicBezTo>
                  <a:cubicBezTo>
                    <a:pt x="2549338" y="88396"/>
                    <a:pt x="2495844" y="73799"/>
                    <a:pt x="2452322" y="103101"/>
                  </a:cubicBezTo>
                  <a:cubicBezTo>
                    <a:pt x="2416763" y="127050"/>
                    <a:pt x="2400928" y="169673"/>
                    <a:pt x="2387474" y="208654"/>
                  </a:cubicBezTo>
                  <a:cubicBezTo>
                    <a:pt x="2382169" y="223997"/>
                    <a:pt x="2377690" y="240570"/>
                    <a:pt x="2370799" y="254980"/>
                  </a:cubicBezTo>
                  <a:cubicBezTo>
                    <a:pt x="2368186" y="260458"/>
                    <a:pt x="2364561" y="266589"/>
                    <a:pt x="2360688" y="271771"/>
                  </a:cubicBezTo>
                  <a:cubicBezTo>
                    <a:pt x="2360937" y="270728"/>
                    <a:pt x="2350173" y="281823"/>
                    <a:pt x="2352802" y="279769"/>
                  </a:cubicBezTo>
                  <a:cubicBezTo>
                    <a:pt x="2355026" y="278026"/>
                    <a:pt x="2346689" y="284609"/>
                    <a:pt x="2344558" y="286087"/>
                  </a:cubicBezTo>
                  <a:cubicBezTo>
                    <a:pt x="2344511" y="286041"/>
                    <a:pt x="2344511" y="286009"/>
                    <a:pt x="2344464" y="285947"/>
                  </a:cubicBezTo>
                  <a:cubicBezTo>
                    <a:pt x="2344776" y="285652"/>
                    <a:pt x="2345180" y="285294"/>
                    <a:pt x="2345989" y="284593"/>
                  </a:cubicBezTo>
                  <a:cubicBezTo>
                    <a:pt x="2346113" y="284485"/>
                    <a:pt x="2345149" y="284889"/>
                    <a:pt x="2343982" y="285387"/>
                  </a:cubicBezTo>
                  <a:cubicBezTo>
                    <a:pt x="2341322" y="282166"/>
                    <a:pt x="2336640" y="277466"/>
                    <a:pt x="2334742" y="274385"/>
                  </a:cubicBezTo>
                  <a:cubicBezTo>
                    <a:pt x="2312950" y="239092"/>
                    <a:pt x="2292853" y="202616"/>
                    <a:pt x="2271963" y="166778"/>
                  </a:cubicBezTo>
                  <a:cubicBezTo>
                    <a:pt x="2261728" y="149241"/>
                    <a:pt x="2251509" y="131688"/>
                    <a:pt x="2241273" y="114134"/>
                  </a:cubicBezTo>
                  <a:cubicBezTo>
                    <a:pt x="2229498" y="93936"/>
                    <a:pt x="2218921" y="69878"/>
                    <a:pt x="2203397" y="52340"/>
                  </a:cubicBezTo>
                  <a:cubicBezTo>
                    <a:pt x="2171199" y="15973"/>
                    <a:pt x="2114144" y="14355"/>
                    <a:pt x="2077823" y="45867"/>
                  </a:cubicBezTo>
                  <a:cubicBezTo>
                    <a:pt x="2046604" y="72943"/>
                    <a:pt x="2035700" y="117496"/>
                    <a:pt x="2021359" y="154703"/>
                  </a:cubicBezTo>
                  <a:cubicBezTo>
                    <a:pt x="2008822" y="187273"/>
                    <a:pt x="1994962" y="228915"/>
                    <a:pt x="1982052" y="256412"/>
                  </a:cubicBezTo>
                  <a:cubicBezTo>
                    <a:pt x="1978894" y="263119"/>
                    <a:pt x="1975223" y="269872"/>
                    <a:pt x="1971023" y="275972"/>
                  </a:cubicBezTo>
                  <a:cubicBezTo>
                    <a:pt x="1968954" y="278976"/>
                    <a:pt x="1965112" y="283240"/>
                    <a:pt x="1964024" y="284422"/>
                  </a:cubicBezTo>
                  <a:cubicBezTo>
                    <a:pt x="1964024" y="284422"/>
                    <a:pt x="1964024" y="284422"/>
                    <a:pt x="1964024" y="284422"/>
                  </a:cubicBezTo>
                  <a:cubicBezTo>
                    <a:pt x="1964366" y="284049"/>
                    <a:pt x="1964366" y="283940"/>
                    <a:pt x="1963899" y="284204"/>
                  </a:cubicBezTo>
                  <a:cubicBezTo>
                    <a:pt x="1961659" y="280143"/>
                    <a:pt x="1959404" y="276097"/>
                    <a:pt x="1957148" y="272051"/>
                  </a:cubicBezTo>
                  <a:cubicBezTo>
                    <a:pt x="1946555" y="253051"/>
                    <a:pt x="1935947" y="234050"/>
                    <a:pt x="1925339" y="215050"/>
                  </a:cubicBezTo>
                  <a:cubicBezTo>
                    <a:pt x="1905646" y="179756"/>
                    <a:pt x="1885969" y="144463"/>
                    <a:pt x="1866277" y="109170"/>
                  </a:cubicBezTo>
                  <a:cubicBezTo>
                    <a:pt x="1847160" y="74888"/>
                    <a:pt x="1828914" y="38382"/>
                    <a:pt x="1794802" y="16533"/>
                  </a:cubicBezTo>
                  <a:cubicBezTo>
                    <a:pt x="1758466" y="-6731"/>
                    <a:pt x="1706451" y="-6062"/>
                    <a:pt x="1673132" y="22478"/>
                  </a:cubicBezTo>
                  <a:cubicBezTo>
                    <a:pt x="1642380" y="48823"/>
                    <a:pt x="1629843" y="98666"/>
                    <a:pt x="1614101" y="135080"/>
                  </a:cubicBezTo>
                  <a:cubicBezTo>
                    <a:pt x="1597271" y="174014"/>
                    <a:pt x="1580456" y="212949"/>
                    <a:pt x="1563611" y="251868"/>
                  </a:cubicBezTo>
                  <a:cubicBezTo>
                    <a:pt x="1557560" y="265873"/>
                    <a:pt x="1554231" y="274510"/>
                    <a:pt x="1545567" y="288857"/>
                  </a:cubicBezTo>
                  <a:cubicBezTo>
                    <a:pt x="1542129" y="294537"/>
                    <a:pt x="1540745" y="297151"/>
                    <a:pt x="1538427" y="299812"/>
                  </a:cubicBezTo>
                  <a:cubicBezTo>
                    <a:pt x="1536047" y="302536"/>
                    <a:pt x="1533325" y="304901"/>
                    <a:pt x="1530681" y="307344"/>
                  </a:cubicBezTo>
                  <a:cubicBezTo>
                    <a:pt x="1534834" y="303485"/>
                    <a:pt x="1528581" y="306784"/>
                    <a:pt x="1527865" y="307951"/>
                  </a:cubicBezTo>
                  <a:cubicBezTo>
                    <a:pt x="1527663" y="307982"/>
                    <a:pt x="1527430" y="308029"/>
                    <a:pt x="1527212" y="308060"/>
                  </a:cubicBezTo>
                  <a:cubicBezTo>
                    <a:pt x="1525345" y="305632"/>
                    <a:pt x="1522779" y="302971"/>
                    <a:pt x="1521721" y="301540"/>
                  </a:cubicBezTo>
                  <a:cubicBezTo>
                    <a:pt x="1514130" y="291254"/>
                    <a:pt x="1506695" y="280843"/>
                    <a:pt x="1499182" y="270495"/>
                  </a:cubicBezTo>
                  <a:cubicBezTo>
                    <a:pt x="1474777" y="236867"/>
                    <a:pt x="1450356" y="203239"/>
                    <a:pt x="1425950" y="169611"/>
                  </a:cubicBezTo>
                  <a:cubicBezTo>
                    <a:pt x="1402680" y="137523"/>
                    <a:pt x="1380514" y="99491"/>
                    <a:pt x="1340367" y="86731"/>
                  </a:cubicBezTo>
                  <a:cubicBezTo>
                    <a:pt x="1296020" y="72648"/>
                    <a:pt x="1252373" y="96737"/>
                    <a:pt x="1232665" y="136994"/>
                  </a:cubicBezTo>
                  <a:cubicBezTo>
                    <a:pt x="1214233" y="174621"/>
                    <a:pt x="1203764" y="217119"/>
                    <a:pt x="1190574" y="256816"/>
                  </a:cubicBezTo>
                  <a:cubicBezTo>
                    <a:pt x="1177274" y="296809"/>
                    <a:pt x="1163742" y="336724"/>
                    <a:pt x="1150691" y="376810"/>
                  </a:cubicBezTo>
                  <a:cubicBezTo>
                    <a:pt x="1148965" y="376561"/>
                    <a:pt x="1146413" y="375876"/>
                    <a:pt x="1146522" y="376078"/>
                  </a:cubicBezTo>
                  <a:cubicBezTo>
                    <a:pt x="1145465" y="375643"/>
                    <a:pt x="1144563" y="375285"/>
                    <a:pt x="1144640" y="375347"/>
                  </a:cubicBezTo>
                  <a:cubicBezTo>
                    <a:pt x="1148591" y="378942"/>
                    <a:pt x="1141001" y="372546"/>
                    <a:pt x="1140378" y="372048"/>
                  </a:cubicBezTo>
                  <a:cubicBezTo>
                    <a:pt x="1117513" y="353437"/>
                    <a:pt x="1102860" y="321131"/>
                    <a:pt x="1087243" y="295844"/>
                  </a:cubicBezTo>
                  <a:cubicBezTo>
                    <a:pt x="1065684" y="260909"/>
                    <a:pt x="1044140" y="225958"/>
                    <a:pt x="1022566" y="191023"/>
                  </a:cubicBezTo>
                  <a:cubicBezTo>
                    <a:pt x="1001536" y="157006"/>
                    <a:pt x="977659" y="120234"/>
                    <a:pt x="936703" y="108626"/>
                  </a:cubicBezTo>
                  <a:cubicBezTo>
                    <a:pt x="898142" y="97701"/>
                    <a:pt x="852271" y="109248"/>
                    <a:pt x="829779" y="144339"/>
                  </a:cubicBezTo>
                  <a:cubicBezTo>
                    <a:pt x="818890" y="161316"/>
                    <a:pt x="812311" y="182760"/>
                    <a:pt x="804378" y="201262"/>
                  </a:cubicBezTo>
                  <a:cubicBezTo>
                    <a:pt x="795745" y="221383"/>
                    <a:pt x="787112" y="241520"/>
                    <a:pt x="778494" y="261640"/>
                  </a:cubicBezTo>
                  <a:cubicBezTo>
                    <a:pt x="765693" y="291487"/>
                    <a:pt x="752689" y="327870"/>
                    <a:pt x="738736" y="353561"/>
                  </a:cubicBezTo>
                  <a:cubicBezTo>
                    <a:pt x="733619" y="345827"/>
                    <a:pt x="728268" y="337284"/>
                    <a:pt x="726495" y="334608"/>
                  </a:cubicBezTo>
                  <a:cubicBezTo>
                    <a:pt x="680110" y="264628"/>
                    <a:pt x="633725" y="194649"/>
                    <a:pt x="587356" y="124669"/>
                  </a:cubicBezTo>
                  <a:cubicBezTo>
                    <a:pt x="563775" y="89080"/>
                    <a:pt x="539510" y="56308"/>
                    <a:pt x="492285" y="56588"/>
                  </a:cubicBezTo>
                  <a:cubicBezTo>
                    <a:pt x="450878" y="56837"/>
                    <a:pt x="414791" y="78452"/>
                    <a:pt x="392874" y="113325"/>
                  </a:cubicBezTo>
                  <a:cubicBezTo>
                    <a:pt x="372559" y="145662"/>
                    <a:pt x="364720" y="185327"/>
                    <a:pt x="354314" y="221554"/>
                  </a:cubicBezTo>
                  <a:cubicBezTo>
                    <a:pt x="344421" y="256038"/>
                    <a:pt x="334543" y="290522"/>
                    <a:pt x="324651" y="325006"/>
                  </a:cubicBezTo>
                  <a:cubicBezTo>
                    <a:pt x="309391" y="292203"/>
                    <a:pt x="294178" y="259384"/>
                    <a:pt x="278826" y="226643"/>
                  </a:cubicBezTo>
                  <a:cubicBezTo>
                    <a:pt x="248541" y="162063"/>
                    <a:pt x="218146" y="71963"/>
                    <a:pt x="131832" y="73581"/>
                  </a:cubicBezTo>
                  <a:cubicBezTo>
                    <a:pt x="43450" y="75247"/>
                    <a:pt x="26479" y="183118"/>
                    <a:pt x="13258" y="251603"/>
                  </a:cubicBezTo>
                  <a:cubicBezTo>
                    <a:pt x="-2297" y="332196"/>
                    <a:pt x="-4335" y="414484"/>
                    <a:pt x="8047" y="495621"/>
                  </a:cubicBezTo>
                  <a:cubicBezTo>
                    <a:pt x="14113" y="535396"/>
                    <a:pt x="76162" y="527257"/>
                    <a:pt x="77297" y="488447"/>
                  </a:cubicBezTo>
                  <a:cubicBezTo>
                    <a:pt x="79148" y="425315"/>
                    <a:pt x="85821" y="363334"/>
                    <a:pt x="100723" y="301944"/>
                  </a:cubicBezTo>
                  <a:cubicBezTo>
                    <a:pt x="108111" y="271537"/>
                    <a:pt x="116822" y="241862"/>
                    <a:pt x="127322" y="212373"/>
                  </a:cubicBezTo>
                  <a:cubicBezTo>
                    <a:pt x="128115" y="210148"/>
                    <a:pt x="133326" y="195069"/>
                    <a:pt x="137603" y="183553"/>
                  </a:cubicBezTo>
                  <a:cubicBezTo>
                    <a:pt x="144587" y="194867"/>
                    <a:pt x="155911" y="217337"/>
                    <a:pt x="162227" y="231202"/>
                  </a:cubicBezTo>
                  <a:cubicBezTo>
                    <a:pt x="175899" y="261189"/>
                    <a:pt x="189572" y="291160"/>
                    <a:pt x="203245" y="321147"/>
                  </a:cubicBezTo>
                  <a:cubicBezTo>
                    <a:pt x="231881" y="383953"/>
                    <a:pt x="261218" y="446509"/>
                    <a:pt x="288936" y="509735"/>
                  </a:cubicBezTo>
                  <a:cubicBezTo>
                    <a:pt x="308769" y="554988"/>
                    <a:pt x="377832" y="542834"/>
                    <a:pt x="391194" y="499620"/>
                  </a:cubicBezTo>
                  <a:cubicBezTo>
                    <a:pt x="414418" y="424537"/>
                    <a:pt x="435339" y="348675"/>
                    <a:pt x="457116" y="273156"/>
                  </a:cubicBezTo>
                  <a:cubicBezTo>
                    <a:pt x="465686" y="243403"/>
                    <a:pt x="470804" y="207658"/>
                    <a:pt x="485036" y="180037"/>
                  </a:cubicBezTo>
                  <a:cubicBezTo>
                    <a:pt x="485503" y="179118"/>
                    <a:pt x="485814" y="178496"/>
                    <a:pt x="486188" y="177749"/>
                  </a:cubicBezTo>
                  <a:cubicBezTo>
                    <a:pt x="489221" y="181811"/>
                    <a:pt x="492036" y="185421"/>
                    <a:pt x="492814" y="186603"/>
                  </a:cubicBezTo>
                  <a:cubicBezTo>
                    <a:pt x="535652" y="251463"/>
                    <a:pt x="578506" y="316307"/>
                    <a:pt x="621344" y="381167"/>
                  </a:cubicBezTo>
                  <a:cubicBezTo>
                    <a:pt x="640647" y="410391"/>
                    <a:pt x="658691" y="444922"/>
                    <a:pt x="689101" y="464218"/>
                  </a:cubicBezTo>
                  <a:cubicBezTo>
                    <a:pt x="725546" y="487342"/>
                    <a:pt x="772444" y="482907"/>
                    <a:pt x="804502" y="454228"/>
                  </a:cubicBezTo>
                  <a:cubicBezTo>
                    <a:pt x="830214" y="431228"/>
                    <a:pt x="842674" y="399638"/>
                    <a:pt x="855880" y="368687"/>
                  </a:cubicBezTo>
                  <a:cubicBezTo>
                    <a:pt x="871839" y="331293"/>
                    <a:pt x="887799" y="293899"/>
                    <a:pt x="903773" y="256505"/>
                  </a:cubicBezTo>
                  <a:cubicBezTo>
                    <a:pt x="904893" y="253875"/>
                    <a:pt x="910058" y="243823"/>
                    <a:pt x="915144" y="233256"/>
                  </a:cubicBezTo>
                  <a:cubicBezTo>
                    <a:pt x="929765" y="254607"/>
                    <a:pt x="942272" y="278073"/>
                    <a:pt x="955602" y="300015"/>
                  </a:cubicBezTo>
                  <a:cubicBezTo>
                    <a:pt x="991332" y="358774"/>
                    <a:pt x="1024495" y="436675"/>
                    <a:pt x="1084972" y="474177"/>
                  </a:cubicBezTo>
                  <a:cubicBezTo>
                    <a:pt x="1147347" y="512863"/>
                    <a:pt x="1232556" y="490937"/>
                    <a:pt x="1259637" y="420942"/>
                  </a:cubicBezTo>
                  <a:cubicBezTo>
                    <a:pt x="1283794" y="358510"/>
                    <a:pt x="1300873" y="293339"/>
                    <a:pt x="1322837" y="230066"/>
                  </a:cubicBezTo>
                  <a:cubicBezTo>
                    <a:pt x="1323366" y="230767"/>
                    <a:pt x="1323863" y="231420"/>
                    <a:pt x="1323972" y="231560"/>
                  </a:cubicBezTo>
                  <a:cubicBezTo>
                    <a:pt x="1347771" y="265640"/>
                    <a:pt x="1371586" y="299688"/>
                    <a:pt x="1395385" y="333767"/>
                  </a:cubicBezTo>
                  <a:cubicBezTo>
                    <a:pt x="1414766" y="361513"/>
                    <a:pt x="1432825" y="397086"/>
                    <a:pt x="1462131" y="415558"/>
                  </a:cubicBezTo>
                  <a:cubicBezTo>
                    <a:pt x="1492742" y="434869"/>
                    <a:pt x="1532532" y="437717"/>
                    <a:pt x="1566410" y="426295"/>
                  </a:cubicBezTo>
                  <a:cubicBezTo>
                    <a:pt x="1642582" y="400603"/>
                    <a:pt x="1668357" y="321147"/>
                    <a:pt x="1697382" y="254124"/>
                  </a:cubicBezTo>
                  <a:cubicBezTo>
                    <a:pt x="1712361" y="219531"/>
                    <a:pt x="1727341" y="184923"/>
                    <a:pt x="1742336" y="150330"/>
                  </a:cubicBezTo>
                  <a:cubicBezTo>
                    <a:pt x="1742849" y="149147"/>
                    <a:pt x="1743362" y="147965"/>
                    <a:pt x="1743876" y="146798"/>
                  </a:cubicBezTo>
                  <a:cubicBezTo>
                    <a:pt x="1746442" y="151513"/>
                    <a:pt x="1749024" y="156212"/>
                    <a:pt x="1751607" y="160912"/>
                  </a:cubicBezTo>
                  <a:cubicBezTo>
                    <a:pt x="1760535" y="177282"/>
                    <a:pt x="1769479" y="193653"/>
                    <a:pt x="1778407" y="210023"/>
                  </a:cubicBezTo>
                  <a:cubicBezTo>
                    <a:pt x="1797773" y="245488"/>
                    <a:pt x="1817123" y="280967"/>
                    <a:pt x="1836489" y="316432"/>
                  </a:cubicBezTo>
                  <a:cubicBezTo>
                    <a:pt x="1853615" y="347804"/>
                    <a:pt x="1868112" y="380965"/>
                    <a:pt x="1900871" y="398938"/>
                  </a:cubicBezTo>
                  <a:cubicBezTo>
                    <a:pt x="1936196" y="418312"/>
                    <a:pt x="1978972" y="417316"/>
                    <a:pt x="2015246" y="401101"/>
                  </a:cubicBezTo>
                  <a:cubicBezTo>
                    <a:pt x="2084636" y="370072"/>
                    <a:pt x="2106459" y="287410"/>
                    <a:pt x="2131441" y="222612"/>
                  </a:cubicBezTo>
                  <a:cubicBezTo>
                    <a:pt x="2134832" y="213805"/>
                    <a:pt x="2138223" y="205013"/>
                    <a:pt x="2141629" y="196205"/>
                  </a:cubicBezTo>
                  <a:cubicBezTo>
                    <a:pt x="2151678" y="213447"/>
                    <a:pt x="2161710" y="230689"/>
                    <a:pt x="2171759" y="247931"/>
                  </a:cubicBezTo>
                  <a:cubicBezTo>
                    <a:pt x="2211641" y="316385"/>
                    <a:pt x="2251369" y="419230"/>
                    <a:pt x="2346782" y="413208"/>
                  </a:cubicBezTo>
                  <a:cubicBezTo>
                    <a:pt x="2388018" y="410609"/>
                    <a:pt x="2426065" y="389850"/>
                    <a:pt x="2453271" y="359023"/>
                  </a:cubicBezTo>
                  <a:cubicBezTo>
                    <a:pt x="2478594" y="330328"/>
                    <a:pt x="2492142" y="295813"/>
                    <a:pt x="2504602" y="260380"/>
                  </a:cubicBezTo>
                  <a:cubicBezTo>
                    <a:pt x="2509050" y="269483"/>
                    <a:pt x="2513515" y="278587"/>
                    <a:pt x="2517963" y="287690"/>
                  </a:cubicBezTo>
                  <a:cubicBezTo>
                    <a:pt x="2521525" y="294988"/>
                    <a:pt x="2525041" y="302318"/>
                    <a:pt x="2528681" y="309585"/>
                  </a:cubicBezTo>
                  <a:cubicBezTo>
                    <a:pt x="2528571" y="310736"/>
                    <a:pt x="2528307" y="311857"/>
                    <a:pt x="2528261" y="313024"/>
                  </a:cubicBezTo>
                  <a:cubicBezTo>
                    <a:pt x="2526160" y="367458"/>
                    <a:pt x="2590169" y="404743"/>
                    <a:pt x="2634749" y="370508"/>
                  </a:cubicBezTo>
                  <a:cubicBezTo>
                    <a:pt x="2682892" y="333503"/>
                    <a:pt x="2655375" y="278073"/>
                    <a:pt x="2634189" y="23482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494" name="Google Shape;7494;p45"/>
            <p:cNvGrpSpPr/>
            <p:nvPr/>
          </p:nvGrpSpPr>
          <p:grpSpPr>
            <a:xfrm rot="912051">
              <a:off x="8601701" y="4910857"/>
              <a:ext cx="1422081" cy="309306"/>
              <a:chOff x="17424809" y="9742453"/>
              <a:chExt cx="2844200" cy="618653"/>
            </a:xfrm>
          </p:grpSpPr>
          <p:sp>
            <p:nvSpPr>
              <p:cNvPr id="7495" name="Google Shape;7495;p45"/>
              <p:cNvSpPr/>
              <p:nvPr/>
            </p:nvSpPr>
            <p:spPr>
              <a:xfrm>
                <a:off x="19899038" y="10109054"/>
                <a:ext cx="310" cy="93"/>
              </a:xfrm>
              <a:custGeom>
                <a:rect b="b" l="l" r="r" t="t"/>
                <a:pathLst>
                  <a:path extrusionOk="0" h="93" w="310">
                    <a:moveTo>
                      <a:pt x="311" y="94"/>
                    </a:moveTo>
                    <a:cubicBezTo>
                      <a:pt x="171" y="47"/>
                      <a:pt x="140" y="47"/>
                      <a:pt x="0" y="0"/>
                    </a:cubicBezTo>
                    <a:cubicBezTo>
                      <a:pt x="0" y="0"/>
                      <a:pt x="0" y="0"/>
                      <a:pt x="0" y="0"/>
                    </a:cubicBezTo>
                    <a:cubicBezTo>
                      <a:pt x="109" y="31"/>
                      <a:pt x="202" y="62"/>
                      <a:pt x="311" y="94"/>
                    </a:cubicBezTo>
                    <a:cubicBezTo>
                      <a:pt x="311" y="94"/>
                      <a:pt x="311" y="94"/>
                      <a:pt x="311" y="94"/>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6" name="Google Shape;7496;p45"/>
              <p:cNvSpPr/>
              <p:nvPr/>
            </p:nvSpPr>
            <p:spPr>
              <a:xfrm>
                <a:off x="18039719" y="9949675"/>
                <a:ext cx="1633" cy="498"/>
              </a:xfrm>
              <a:custGeom>
                <a:rect b="b" l="l" r="r" t="t"/>
                <a:pathLst>
                  <a:path extrusionOk="0" h="498" w="1633">
                    <a:moveTo>
                      <a:pt x="0" y="498"/>
                    </a:moveTo>
                    <a:cubicBezTo>
                      <a:pt x="327" y="405"/>
                      <a:pt x="871" y="234"/>
                      <a:pt x="1633" y="0"/>
                    </a:cubicBezTo>
                    <a:cubicBezTo>
                      <a:pt x="1073" y="140"/>
                      <a:pt x="575" y="280"/>
                      <a:pt x="202" y="389"/>
                    </a:cubicBezTo>
                    <a:cubicBezTo>
                      <a:pt x="124" y="420"/>
                      <a:pt x="62" y="452"/>
                      <a:pt x="0" y="498"/>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497" name="Google Shape;7497;p45"/>
              <p:cNvSpPr/>
              <p:nvPr/>
            </p:nvSpPr>
            <p:spPr>
              <a:xfrm>
                <a:off x="17424809" y="9742453"/>
                <a:ext cx="2844200" cy="618653"/>
              </a:xfrm>
              <a:custGeom>
                <a:rect b="b" l="l" r="r" t="t"/>
                <a:pathLst>
                  <a:path extrusionOk="0" h="618653" w="2844200">
                    <a:moveTo>
                      <a:pt x="2843672" y="245456"/>
                    </a:moveTo>
                    <a:cubicBezTo>
                      <a:pt x="2842287" y="232883"/>
                      <a:pt x="2840888" y="220309"/>
                      <a:pt x="2839503" y="207736"/>
                    </a:cubicBezTo>
                    <a:cubicBezTo>
                      <a:pt x="2836672" y="182122"/>
                      <a:pt x="2808067" y="165144"/>
                      <a:pt x="2784143" y="165237"/>
                    </a:cubicBezTo>
                    <a:cubicBezTo>
                      <a:pt x="2768698" y="148276"/>
                      <a:pt x="2752894" y="131610"/>
                      <a:pt x="2737386" y="114710"/>
                    </a:cubicBezTo>
                    <a:cubicBezTo>
                      <a:pt x="2700520" y="74531"/>
                      <a:pt x="2654680" y="26353"/>
                      <a:pt x="2594965" y="55997"/>
                    </a:cubicBezTo>
                    <a:cubicBezTo>
                      <a:pt x="2553481" y="76585"/>
                      <a:pt x="2537801" y="127548"/>
                      <a:pt x="2525964" y="169066"/>
                    </a:cubicBezTo>
                    <a:cubicBezTo>
                      <a:pt x="2514049" y="210833"/>
                      <a:pt x="2507267" y="253875"/>
                      <a:pt x="2495041" y="295549"/>
                    </a:cubicBezTo>
                    <a:cubicBezTo>
                      <a:pt x="2489752" y="313584"/>
                      <a:pt x="2483406" y="332320"/>
                      <a:pt x="2475053" y="347461"/>
                    </a:cubicBezTo>
                    <a:cubicBezTo>
                      <a:pt x="2473933" y="349499"/>
                      <a:pt x="2470542" y="354884"/>
                      <a:pt x="2467727" y="359241"/>
                    </a:cubicBezTo>
                    <a:cubicBezTo>
                      <a:pt x="2465611" y="356673"/>
                      <a:pt x="2463636" y="354308"/>
                      <a:pt x="2463574" y="354433"/>
                    </a:cubicBezTo>
                    <a:cubicBezTo>
                      <a:pt x="2451612" y="337206"/>
                      <a:pt x="2443103" y="317116"/>
                      <a:pt x="2433584" y="298536"/>
                    </a:cubicBezTo>
                    <a:cubicBezTo>
                      <a:pt x="2388148" y="209790"/>
                      <a:pt x="2342712" y="121043"/>
                      <a:pt x="2297276" y="32297"/>
                    </a:cubicBezTo>
                    <a:cubicBezTo>
                      <a:pt x="2273166" y="-14776"/>
                      <a:pt x="2193152" y="-9952"/>
                      <a:pt x="2180133" y="43890"/>
                    </a:cubicBezTo>
                    <a:cubicBezTo>
                      <a:pt x="2158262" y="134364"/>
                      <a:pt x="2136408" y="224853"/>
                      <a:pt x="2114538" y="315327"/>
                    </a:cubicBezTo>
                    <a:cubicBezTo>
                      <a:pt x="2112640" y="323186"/>
                      <a:pt x="2110789" y="331059"/>
                      <a:pt x="2108643" y="338840"/>
                    </a:cubicBezTo>
                    <a:cubicBezTo>
                      <a:pt x="2105500" y="335028"/>
                      <a:pt x="2100819" y="329316"/>
                      <a:pt x="2100461" y="329036"/>
                    </a:cubicBezTo>
                    <a:cubicBezTo>
                      <a:pt x="2089230" y="313802"/>
                      <a:pt x="2079851" y="296902"/>
                      <a:pt x="2071078" y="280174"/>
                    </a:cubicBezTo>
                    <a:cubicBezTo>
                      <a:pt x="2037604" y="216404"/>
                      <a:pt x="2015500" y="146875"/>
                      <a:pt x="1976380" y="86046"/>
                    </a:cubicBezTo>
                    <a:cubicBezTo>
                      <a:pt x="1948070" y="42023"/>
                      <a:pt x="1908296" y="-989"/>
                      <a:pt x="1850899" y="20968"/>
                    </a:cubicBezTo>
                    <a:cubicBezTo>
                      <a:pt x="1805743" y="38241"/>
                      <a:pt x="1787793" y="86279"/>
                      <a:pt x="1771709" y="127968"/>
                    </a:cubicBezTo>
                    <a:cubicBezTo>
                      <a:pt x="1744674" y="198041"/>
                      <a:pt x="1730628" y="275428"/>
                      <a:pt x="1691586" y="338187"/>
                    </a:cubicBezTo>
                    <a:cubicBezTo>
                      <a:pt x="1689299" y="335339"/>
                      <a:pt x="1687713" y="333160"/>
                      <a:pt x="1685364" y="329192"/>
                    </a:cubicBezTo>
                    <a:cubicBezTo>
                      <a:pt x="1661954" y="289915"/>
                      <a:pt x="1641141" y="248849"/>
                      <a:pt x="1619147" y="208763"/>
                    </a:cubicBezTo>
                    <a:cubicBezTo>
                      <a:pt x="1597914" y="170077"/>
                      <a:pt x="1578408" y="129571"/>
                      <a:pt x="1554641" y="92380"/>
                    </a:cubicBezTo>
                    <a:cubicBezTo>
                      <a:pt x="1529068" y="52371"/>
                      <a:pt x="1493666" y="17700"/>
                      <a:pt x="1443750" y="14308"/>
                    </a:cubicBezTo>
                    <a:cubicBezTo>
                      <a:pt x="1361263" y="8690"/>
                      <a:pt x="1316029" y="86373"/>
                      <a:pt x="1297301" y="155574"/>
                    </a:cubicBezTo>
                    <a:cubicBezTo>
                      <a:pt x="1284982" y="201091"/>
                      <a:pt x="1273269" y="245861"/>
                      <a:pt x="1255039" y="289526"/>
                    </a:cubicBezTo>
                    <a:cubicBezTo>
                      <a:pt x="1250792" y="299703"/>
                      <a:pt x="1246328" y="309896"/>
                      <a:pt x="1241226" y="319731"/>
                    </a:cubicBezTo>
                    <a:cubicBezTo>
                      <a:pt x="1232780" y="307624"/>
                      <a:pt x="1221611" y="291751"/>
                      <a:pt x="1213212" y="279489"/>
                    </a:cubicBezTo>
                    <a:cubicBezTo>
                      <a:pt x="1198015" y="257314"/>
                      <a:pt x="1182802" y="235123"/>
                      <a:pt x="1167605" y="212949"/>
                    </a:cubicBezTo>
                    <a:cubicBezTo>
                      <a:pt x="1137195" y="168584"/>
                      <a:pt x="1106785" y="124234"/>
                      <a:pt x="1076391" y="79868"/>
                    </a:cubicBezTo>
                    <a:cubicBezTo>
                      <a:pt x="1049186" y="40171"/>
                      <a:pt x="995801" y="34647"/>
                      <a:pt x="966745" y="76429"/>
                    </a:cubicBezTo>
                    <a:cubicBezTo>
                      <a:pt x="926753" y="133928"/>
                      <a:pt x="914823" y="203083"/>
                      <a:pt x="909223" y="271506"/>
                    </a:cubicBezTo>
                    <a:cubicBezTo>
                      <a:pt x="906657" y="302769"/>
                      <a:pt x="905288" y="334140"/>
                      <a:pt x="901803" y="365325"/>
                    </a:cubicBezTo>
                    <a:cubicBezTo>
                      <a:pt x="893637" y="352768"/>
                      <a:pt x="885471" y="340210"/>
                      <a:pt x="877289" y="327636"/>
                    </a:cubicBezTo>
                    <a:cubicBezTo>
                      <a:pt x="851872" y="288561"/>
                      <a:pt x="826782" y="249253"/>
                      <a:pt x="801039" y="210397"/>
                    </a:cubicBezTo>
                    <a:cubicBezTo>
                      <a:pt x="754592" y="140308"/>
                      <a:pt x="684673" y="62828"/>
                      <a:pt x="590971" y="82451"/>
                    </a:cubicBezTo>
                    <a:cubicBezTo>
                      <a:pt x="503583" y="100767"/>
                      <a:pt x="460994" y="196267"/>
                      <a:pt x="432700" y="271397"/>
                    </a:cubicBezTo>
                    <a:cubicBezTo>
                      <a:pt x="423103" y="296887"/>
                      <a:pt x="414547" y="322781"/>
                      <a:pt x="405028" y="348317"/>
                    </a:cubicBezTo>
                    <a:cubicBezTo>
                      <a:pt x="387995" y="298723"/>
                      <a:pt x="370994" y="249129"/>
                      <a:pt x="353883" y="199550"/>
                    </a:cubicBezTo>
                    <a:cubicBezTo>
                      <a:pt x="338982" y="156368"/>
                      <a:pt x="326134" y="111317"/>
                      <a:pt x="296953" y="75231"/>
                    </a:cubicBezTo>
                    <a:cubicBezTo>
                      <a:pt x="266170" y="37152"/>
                      <a:pt x="214776" y="17452"/>
                      <a:pt x="166603" y="29620"/>
                    </a:cubicBezTo>
                    <a:cubicBezTo>
                      <a:pt x="115645" y="42489"/>
                      <a:pt x="78189" y="80195"/>
                      <a:pt x="57563" y="127315"/>
                    </a:cubicBezTo>
                    <a:cubicBezTo>
                      <a:pt x="38229" y="171493"/>
                      <a:pt x="34900" y="221087"/>
                      <a:pt x="28382" y="268394"/>
                    </a:cubicBezTo>
                    <a:cubicBezTo>
                      <a:pt x="21461" y="318751"/>
                      <a:pt x="14103" y="369294"/>
                      <a:pt x="9483" y="419915"/>
                    </a:cubicBezTo>
                    <a:cubicBezTo>
                      <a:pt x="4879" y="470412"/>
                      <a:pt x="3775" y="521110"/>
                      <a:pt x="119" y="571731"/>
                    </a:cubicBezTo>
                    <a:cubicBezTo>
                      <a:pt x="-3567" y="622850"/>
                      <a:pt x="79340" y="638427"/>
                      <a:pt x="90524" y="586872"/>
                    </a:cubicBezTo>
                    <a:cubicBezTo>
                      <a:pt x="99888" y="543736"/>
                      <a:pt x="112254" y="501067"/>
                      <a:pt x="120592" y="457791"/>
                    </a:cubicBezTo>
                    <a:cubicBezTo>
                      <a:pt x="128836" y="414997"/>
                      <a:pt x="135758" y="372079"/>
                      <a:pt x="142602" y="329036"/>
                    </a:cubicBezTo>
                    <a:cubicBezTo>
                      <a:pt x="148450" y="292343"/>
                      <a:pt x="152961" y="254264"/>
                      <a:pt x="159899" y="218473"/>
                    </a:cubicBezTo>
                    <a:cubicBezTo>
                      <a:pt x="163057" y="202211"/>
                      <a:pt x="167334" y="186417"/>
                      <a:pt x="174023" y="171944"/>
                    </a:cubicBezTo>
                    <a:cubicBezTo>
                      <a:pt x="178316" y="162670"/>
                      <a:pt x="175236" y="167525"/>
                      <a:pt x="181784" y="160989"/>
                    </a:cubicBezTo>
                    <a:cubicBezTo>
                      <a:pt x="185253" y="157535"/>
                      <a:pt x="189266" y="154874"/>
                      <a:pt x="190760" y="153956"/>
                    </a:cubicBezTo>
                    <a:cubicBezTo>
                      <a:pt x="187478" y="154671"/>
                      <a:pt x="189204" y="154189"/>
                      <a:pt x="195691" y="152555"/>
                    </a:cubicBezTo>
                    <a:cubicBezTo>
                      <a:pt x="196095" y="152571"/>
                      <a:pt x="196733" y="152571"/>
                      <a:pt x="197231" y="152586"/>
                    </a:cubicBezTo>
                    <a:cubicBezTo>
                      <a:pt x="197790" y="153287"/>
                      <a:pt x="198646" y="154329"/>
                      <a:pt x="199346" y="155170"/>
                    </a:cubicBezTo>
                    <a:cubicBezTo>
                      <a:pt x="204448" y="162001"/>
                      <a:pt x="207886" y="170279"/>
                      <a:pt x="211619" y="177858"/>
                    </a:cubicBezTo>
                    <a:cubicBezTo>
                      <a:pt x="215087" y="184861"/>
                      <a:pt x="218992" y="197543"/>
                      <a:pt x="223860" y="211828"/>
                    </a:cubicBezTo>
                    <a:cubicBezTo>
                      <a:pt x="230922" y="232540"/>
                      <a:pt x="238062" y="253237"/>
                      <a:pt x="245186" y="273934"/>
                    </a:cubicBezTo>
                    <a:cubicBezTo>
                      <a:pt x="272656" y="353779"/>
                      <a:pt x="300126" y="433609"/>
                      <a:pt x="327596" y="513454"/>
                    </a:cubicBezTo>
                    <a:cubicBezTo>
                      <a:pt x="342326" y="556263"/>
                      <a:pt x="396644" y="581706"/>
                      <a:pt x="433135" y="544904"/>
                    </a:cubicBezTo>
                    <a:cubicBezTo>
                      <a:pt x="496210" y="481288"/>
                      <a:pt x="521565" y="397786"/>
                      <a:pt x="551803" y="315887"/>
                    </a:cubicBezTo>
                    <a:cubicBezTo>
                      <a:pt x="564465" y="281574"/>
                      <a:pt x="576862" y="248538"/>
                      <a:pt x="598079" y="222846"/>
                    </a:cubicBezTo>
                    <a:cubicBezTo>
                      <a:pt x="601128" y="219158"/>
                      <a:pt x="604892" y="215314"/>
                      <a:pt x="608454" y="212233"/>
                    </a:cubicBezTo>
                    <a:cubicBezTo>
                      <a:pt x="625642" y="197403"/>
                      <a:pt x="613696" y="208389"/>
                      <a:pt x="612965" y="208809"/>
                    </a:cubicBezTo>
                    <a:cubicBezTo>
                      <a:pt x="613759" y="208343"/>
                      <a:pt x="614209" y="208093"/>
                      <a:pt x="614879" y="207704"/>
                    </a:cubicBezTo>
                    <a:cubicBezTo>
                      <a:pt x="614147" y="207907"/>
                      <a:pt x="614318" y="207814"/>
                      <a:pt x="615081" y="207596"/>
                    </a:cubicBezTo>
                    <a:cubicBezTo>
                      <a:pt x="627665" y="200375"/>
                      <a:pt x="619001" y="206413"/>
                      <a:pt x="617585" y="206864"/>
                    </a:cubicBezTo>
                    <a:cubicBezTo>
                      <a:pt x="617118" y="207020"/>
                      <a:pt x="616869" y="207097"/>
                      <a:pt x="616512" y="207207"/>
                    </a:cubicBezTo>
                    <a:cubicBezTo>
                      <a:pt x="617709" y="206911"/>
                      <a:pt x="619140" y="206615"/>
                      <a:pt x="620260" y="206600"/>
                    </a:cubicBezTo>
                    <a:cubicBezTo>
                      <a:pt x="632907" y="206444"/>
                      <a:pt x="625642" y="207160"/>
                      <a:pt x="622500" y="206818"/>
                    </a:cubicBezTo>
                    <a:cubicBezTo>
                      <a:pt x="624087" y="206989"/>
                      <a:pt x="625300" y="207222"/>
                      <a:pt x="626280" y="207440"/>
                    </a:cubicBezTo>
                    <a:cubicBezTo>
                      <a:pt x="636235" y="211906"/>
                      <a:pt x="642193" y="216792"/>
                      <a:pt x="647513" y="221492"/>
                    </a:cubicBezTo>
                    <a:cubicBezTo>
                      <a:pt x="681375" y="251417"/>
                      <a:pt x="699637" y="287192"/>
                      <a:pt x="724789" y="325846"/>
                    </a:cubicBezTo>
                    <a:cubicBezTo>
                      <a:pt x="753612" y="370118"/>
                      <a:pt x="782451" y="414406"/>
                      <a:pt x="811274" y="458678"/>
                    </a:cubicBezTo>
                    <a:cubicBezTo>
                      <a:pt x="841233" y="504678"/>
                      <a:pt x="879140" y="558099"/>
                      <a:pt x="942604" y="541636"/>
                    </a:cubicBezTo>
                    <a:cubicBezTo>
                      <a:pt x="1000966" y="526495"/>
                      <a:pt x="1014576" y="459752"/>
                      <a:pt x="1023116" y="408602"/>
                    </a:cubicBezTo>
                    <a:cubicBezTo>
                      <a:pt x="1031313" y="359490"/>
                      <a:pt x="1032651" y="309912"/>
                      <a:pt x="1037442" y="260458"/>
                    </a:cubicBezTo>
                    <a:cubicBezTo>
                      <a:pt x="1037815" y="256645"/>
                      <a:pt x="1038266" y="252895"/>
                      <a:pt x="1038717" y="249129"/>
                    </a:cubicBezTo>
                    <a:cubicBezTo>
                      <a:pt x="1071040" y="296591"/>
                      <a:pt x="1103441" y="344006"/>
                      <a:pt x="1136324" y="391079"/>
                    </a:cubicBezTo>
                    <a:cubicBezTo>
                      <a:pt x="1164634" y="431617"/>
                      <a:pt x="1200395" y="467782"/>
                      <a:pt x="1254276" y="461557"/>
                    </a:cubicBezTo>
                    <a:cubicBezTo>
                      <a:pt x="1301999" y="456048"/>
                      <a:pt x="1333886" y="418763"/>
                      <a:pt x="1353672" y="377790"/>
                    </a:cubicBezTo>
                    <a:cubicBezTo>
                      <a:pt x="1374951" y="333721"/>
                      <a:pt x="1393244" y="288313"/>
                      <a:pt x="1406543" y="241177"/>
                    </a:cubicBezTo>
                    <a:cubicBezTo>
                      <a:pt x="1411583" y="223344"/>
                      <a:pt x="1415316" y="205168"/>
                      <a:pt x="1420465" y="187366"/>
                    </a:cubicBezTo>
                    <a:cubicBezTo>
                      <a:pt x="1422767" y="179414"/>
                      <a:pt x="1425395" y="171618"/>
                      <a:pt x="1428211" y="163837"/>
                    </a:cubicBezTo>
                    <a:cubicBezTo>
                      <a:pt x="1428475" y="163121"/>
                      <a:pt x="1429891" y="159776"/>
                      <a:pt x="1430840" y="157457"/>
                    </a:cubicBezTo>
                    <a:cubicBezTo>
                      <a:pt x="1432286" y="154936"/>
                      <a:pt x="1435662" y="148509"/>
                      <a:pt x="1435568" y="148665"/>
                    </a:cubicBezTo>
                    <a:cubicBezTo>
                      <a:pt x="1436113" y="147778"/>
                      <a:pt x="1436750" y="146937"/>
                      <a:pt x="1437295" y="146050"/>
                    </a:cubicBezTo>
                    <a:cubicBezTo>
                      <a:pt x="1438679" y="147482"/>
                      <a:pt x="1439753" y="148571"/>
                      <a:pt x="1439364" y="148073"/>
                    </a:cubicBezTo>
                    <a:cubicBezTo>
                      <a:pt x="1463552" y="179025"/>
                      <a:pt x="1484395" y="227934"/>
                      <a:pt x="1504974" y="265453"/>
                    </a:cubicBezTo>
                    <a:cubicBezTo>
                      <a:pt x="1527700" y="306893"/>
                      <a:pt x="1549103" y="349453"/>
                      <a:pt x="1573400" y="389990"/>
                    </a:cubicBezTo>
                    <a:cubicBezTo>
                      <a:pt x="1598163" y="431306"/>
                      <a:pt x="1635744" y="472076"/>
                      <a:pt x="1686655" y="476371"/>
                    </a:cubicBezTo>
                    <a:cubicBezTo>
                      <a:pt x="1786392" y="484775"/>
                      <a:pt x="1830242" y="355055"/>
                      <a:pt x="1855363" y="279707"/>
                    </a:cubicBezTo>
                    <a:cubicBezTo>
                      <a:pt x="1865831" y="248320"/>
                      <a:pt x="1875195" y="216559"/>
                      <a:pt x="1886255" y="185374"/>
                    </a:cubicBezTo>
                    <a:cubicBezTo>
                      <a:pt x="1920476" y="251059"/>
                      <a:pt x="1942999" y="322858"/>
                      <a:pt x="1984608" y="384590"/>
                    </a:cubicBezTo>
                    <a:cubicBezTo>
                      <a:pt x="2013042" y="426793"/>
                      <a:pt x="2049441" y="475655"/>
                      <a:pt x="2103525" y="482783"/>
                    </a:cubicBezTo>
                    <a:cubicBezTo>
                      <a:pt x="2162945" y="490610"/>
                      <a:pt x="2204492" y="446960"/>
                      <a:pt x="2224495" y="395468"/>
                    </a:cubicBezTo>
                    <a:cubicBezTo>
                      <a:pt x="2242943" y="347975"/>
                      <a:pt x="2250705" y="294459"/>
                      <a:pt x="2262651" y="244974"/>
                    </a:cubicBezTo>
                    <a:cubicBezTo>
                      <a:pt x="2282204" y="283161"/>
                      <a:pt x="2301741" y="321349"/>
                      <a:pt x="2321293" y="359537"/>
                    </a:cubicBezTo>
                    <a:cubicBezTo>
                      <a:pt x="2342308" y="400588"/>
                      <a:pt x="2362824" y="443568"/>
                      <a:pt x="2401369" y="471236"/>
                    </a:cubicBezTo>
                    <a:cubicBezTo>
                      <a:pt x="2445063" y="502592"/>
                      <a:pt x="2501310" y="498951"/>
                      <a:pt x="2542686" y="465588"/>
                    </a:cubicBezTo>
                    <a:cubicBezTo>
                      <a:pt x="2612838" y="409006"/>
                      <a:pt x="2622824" y="303858"/>
                      <a:pt x="2643761" y="222597"/>
                    </a:cubicBezTo>
                    <a:cubicBezTo>
                      <a:pt x="2645083" y="217446"/>
                      <a:pt x="2646732" y="212295"/>
                      <a:pt x="2648521" y="207160"/>
                    </a:cubicBezTo>
                    <a:cubicBezTo>
                      <a:pt x="2677577" y="239668"/>
                      <a:pt x="2706058" y="274027"/>
                      <a:pt x="2739143" y="301991"/>
                    </a:cubicBezTo>
                    <a:cubicBezTo>
                      <a:pt x="2787877" y="343166"/>
                      <a:pt x="2850609" y="308029"/>
                      <a:pt x="2843672" y="245456"/>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498" name="Google Shape;7498;p45"/>
            <p:cNvGrpSpPr/>
            <p:nvPr/>
          </p:nvGrpSpPr>
          <p:grpSpPr>
            <a:xfrm rot="912051">
              <a:off x="8487701" y="5448993"/>
              <a:ext cx="1320262" cy="292758"/>
              <a:chOff x="17485998" y="10868202"/>
              <a:chExt cx="2640558" cy="585554"/>
            </a:xfrm>
          </p:grpSpPr>
          <p:sp>
            <p:nvSpPr>
              <p:cNvPr id="7499" name="Google Shape;7499;p45"/>
              <p:cNvSpPr/>
              <p:nvPr/>
            </p:nvSpPr>
            <p:spPr>
              <a:xfrm>
                <a:off x="17485998" y="10868202"/>
                <a:ext cx="2640558" cy="585554"/>
              </a:xfrm>
              <a:custGeom>
                <a:rect b="b" l="l" r="r" t="t"/>
                <a:pathLst>
                  <a:path extrusionOk="0" h="585554" w="2640558">
                    <a:moveTo>
                      <a:pt x="2618114" y="186765"/>
                    </a:moveTo>
                    <a:cubicBezTo>
                      <a:pt x="2600552" y="175732"/>
                      <a:pt x="2572693" y="176603"/>
                      <a:pt x="2558072" y="192601"/>
                    </a:cubicBezTo>
                    <a:cubicBezTo>
                      <a:pt x="2537851" y="214713"/>
                      <a:pt x="2518003" y="234912"/>
                      <a:pt x="2500550" y="259421"/>
                    </a:cubicBezTo>
                    <a:cubicBezTo>
                      <a:pt x="2486068" y="279760"/>
                      <a:pt x="2471074" y="299943"/>
                      <a:pt x="2454399" y="318523"/>
                    </a:cubicBezTo>
                    <a:cubicBezTo>
                      <a:pt x="2452455" y="320686"/>
                      <a:pt x="2444661" y="328420"/>
                      <a:pt x="2439139" y="333945"/>
                    </a:cubicBezTo>
                    <a:cubicBezTo>
                      <a:pt x="2435158" y="330474"/>
                      <a:pt x="2430538" y="326693"/>
                      <a:pt x="2425140" y="320748"/>
                    </a:cubicBezTo>
                    <a:cubicBezTo>
                      <a:pt x="2416756" y="311536"/>
                      <a:pt x="2413567" y="307506"/>
                      <a:pt x="2409243" y="301126"/>
                    </a:cubicBezTo>
                    <a:cubicBezTo>
                      <a:pt x="2382691" y="261926"/>
                      <a:pt x="2365363" y="217172"/>
                      <a:pt x="2345935" y="174254"/>
                    </a:cubicBezTo>
                    <a:cubicBezTo>
                      <a:pt x="2325838" y="129857"/>
                      <a:pt x="2302070" y="72233"/>
                      <a:pt x="2259279" y="45406"/>
                    </a:cubicBezTo>
                    <a:cubicBezTo>
                      <a:pt x="2227531" y="25503"/>
                      <a:pt x="2184491" y="27183"/>
                      <a:pt x="2156228" y="52766"/>
                    </a:cubicBezTo>
                    <a:cubicBezTo>
                      <a:pt x="2135353" y="71658"/>
                      <a:pt x="2125756" y="97116"/>
                      <a:pt x="2120016" y="123959"/>
                    </a:cubicBezTo>
                    <a:cubicBezTo>
                      <a:pt x="2107557" y="182081"/>
                      <a:pt x="2093417" y="239798"/>
                      <a:pt x="2077085" y="296955"/>
                    </a:cubicBezTo>
                    <a:cubicBezTo>
                      <a:pt x="2069136" y="324794"/>
                      <a:pt x="2060705" y="352493"/>
                      <a:pt x="2051808" y="380053"/>
                    </a:cubicBezTo>
                    <a:cubicBezTo>
                      <a:pt x="2051201" y="381967"/>
                      <a:pt x="2050610" y="383943"/>
                      <a:pt x="2050019" y="385888"/>
                    </a:cubicBezTo>
                    <a:cubicBezTo>
                      <a:pt x="2048417" y="383336"/>
                      <a:pt x="2046753" y="380815"/>
                      <a:pt x="2045197" y="378232"/>
                    </a:cubicBezTo>
                    <a:cubicBezTo>
                      <a:pt x="2032536" y="357006"/>
                      <a:pt x="2022020" y="334567"/>
                      <a:pt x="2012750" y="311661"/>
                    </a:cubicBezTo>
                    <a:cubicBezTo>
                      <a:pt x="2006652" y="296597"/>
                      <a:pt x="1997086" y="268213"/>
                      <a:pt x="1989729" y="246225"/>
                    </a:cubicBezTo>
                    <a:cubicBezTo>
                      <a:pt x="1981764" y="222432"/>
                      <a:pt x="1973831" y="198623"/>
                      <a:pt x="1964981" y="175141"/>
                    </a:cubicBezTo>
                    <a:cubicBezTo>
                      <a:pt x="1943795" y="118902"/>
                      <a:pt x="1918658" y="67083"/>
                      <a:pt x="1880176" y="20430"/>
                    </a:cubicBezTo>
                    <a:cubicBezTo>
                      <a:pt x="1848226" y="-18287"/>
                      <a:pt x="1787438" y="2534"/>
                      <a:pt x="1772583" y="45266"/>
                    </a:cubicBezTo>
                    <a:cubicBezTo>
                      <a:pt x="1749857" y="110701"/>
                      <a:pt x="1727131" y="176137"/>
                      <a:pt x="1704406" y="241572"/>
                    </a:cubicBezTo>
                    <a:cubicBezTo>
                      <a:pt x="1693393" y="273255"/>
                      <a:pt x="1682909" y="305187"/>
                      <a:pt x="1671336" y="336668"/>
                    </a:cubicBezTo>
                    <a:cubicBezTo>
                      <a:pt x="1669501" y="341663"/>
                      <a:pt x="1667603" y="346627"/>
                      <a:pt x="1665565" y="351544"/>
                    </a:cubicBezTo>
                    <a:cubicBezTo>
                      <a:pt x="1664943" y="353038"/>
                      <a:pt x="1664679" y="353801"/>
                      <a:pt x="1664570" y="354205"/>
                    </a:cubicBezTo>
                    <a:cubicBezTo>
                      <a:pt x="1664056" y="355092"/>
                      <a:pt x="1663668" y="355761"/>
                      <a:pt x="1662937" y="357053"/>
                    </a:cubicBezTo>
                    <a:cubicBezTo>
                      <a:pt x="1659794" y="362640"/>
                      <a:pt x="1656435" y="368024"/>
                      <a:pt x="1653184" y="373517"/>
                    </a:cubicBezTo>
                    <a:cubicBezTo>
                      <a:pt x="1652266" y="375073"/>
                      <a:pt x="1651675" y="376147"/>
                      <a:pt x="1651270" y="376941"/>
                    </a:cubicBezTo>
                    <a:cubicBezTo>
                      <a:pt x="1650602" y="377407"/>
                      <a:pt x="1649653" y="378139"/>
                      <a:pt x="1647988" y="379664"/>
                    </a:cubicBezTo>
                    <a:cubicBezTo>
                      <a:pt x="1647444" y="380162"/>
                      <a:pt x="1646884" y="380644"/>
                      <a:pt x="1646339" y="381142"/>
                    </a:cubicBezTo>
                    <a:cubicBezTo>
                      <a:pt x="1646106" y="381266"/>
                      <a:pt x="1645950" y="381329"/>
                      <a:pt x="1645624" y="381515"/>
                    </a:cubicBezTo>
                    <a:cubicBezTo>
                      <a:pt x="1645686" y="381547"/>
                      <a:pt x="1645748" y="381593"/>
                      <a:pt x="1645811" y="381624"/>
                    </a:cubicBezTo>
                    <a:cubicBezTo>
                      <a:pt x="1645780" y="381655"/>
                      <a:pt x="1645733" y="381687"/>
                      <a:pt x="1645702" y="381718"/>
                    </a:cubicBezTo>
                    <a:cubicBezTo>
                      <a:pt x="1645453" y="381780"/>
                      <a:pt x="1645235" y="381827"/>
                      <a:pt x="1644986" y="381873"/>
                    </a:cubicBezTo>
                    <a:cubicBezTo>
                      <a:pt x="1644955" y="381889"/>
                      <a:pt x="1644909" y="381920"/>
                      <a:pt x="1644877" y="381936"/>
                    </a:cubicBezTo>
                    <a:cubicBezTo>
                      <a:pt x="1644862" y="381920"/>
                      <a:pt x="1644846" y="381920"/>
                      <a:pt x="1644831" y="381905"/>
                    </a:cubicBezTo>
                    <a:cubicBezTo>
                      <a:pt x="1640538" y="382869"/>
                      <a:pt x="1639822" y="382978"/>
                      <a:pt x="1643151" y="382091"/>
                    </a:cubicBezTo>
                    <a:cubicBezTo>
                      <a:pt x="1642964" y="381391"/>
                      <a:pt x="1643104" y="381064"/>
                      <a:pt x="1643384" y="380909"/>
                    </a:cubicBezTo>
                    <a:cubicBezTo>
                      <a:pt x="1642746" y="380457"/>
                      <a:pt x="1642420" y="380255"/>
                      <a:pt x="1641673" y="379710"/>
                    </a:cubicBezTo>
                    <a:cubicBezTo>
                      <a:pt x="1642622" y="380395"/>
                      <a:pt x="1643135" y="380737"/>
                      <a:pt x="1643384" y="380893"/>
                    </a:cubicBezTo>
                    <a:cubicBezTo>
                      <a:pt x="1643415" y="380877"/>
                      <a:pt x="1643431" y="380846"/>
                      <a:pt x="1643462" y="380831"/>
                    </a:cubicBezTo>
                    <a:cubicBezTo>
                      <a:pt x="1642591" y="379959"/>
                      <a:pt x="1637769" y="376131"/>
                      <a:pt x="1637986" y="376567"/>
                    </a:cubicBezTo>
                    <a:cubicBezTo>
                      <a:pt x="1618994" y="358967"/>
                      <a:pt x="1604917" y="339656"/>
                      <a:pt x="1591493" y="317823"/>
                    </a:cubicBezTo>
                    <a:cubicBezTo>
                      <a:pt x="1560601" y="267606"/>
                      <a:pt x="1538000" y="212955"/>
                      <a:pt x="1512225" y="160077"/>
                    </a:cubicBezTo>
                    <a:cubicBezTo>
                      <a:pt x="1484398" y="102967"/>
                      <a:pt x="1445853" y="15434"/>
                      <a:pt x="1366679" y="37236"/>
                    </a:cubicBezTo>
                    <a:cubicBezTo>
                      <a:pt x="1296417" y="56595"/>
                      <a:pt x="1280349" y="144796"/>
                      <a:pt x="1259817" y="204007"/>
                    </a:cubicBezTo>
                    <a:cubicBezTo>
                      <a:pt x="1248944" y="235332"/>
                      <a:pt x="1238087" y="266657"/>
                      <a:pt x="1227214" y="297998"/>
                    </a:cubicBezTo>
                    <a:cubicBezTo>
                      <a:pt x="1217430" y="326210"/>
                      <a:pt x="1209808" y="357971"/>
                      <a:pt x="1194720" y="382823"/>
                    </a:cubicBezTo>
                    <a:cubicBezTo>
                      <a:pt x="1188622" y="392860"/>
                      <a:pt x="1193071" y="386931"/>
                      <a:pt x="1188544" y="392190"/>
                    </a:cubicBezTo>
                    <a:cubicBezTo>
                      <a:pt x="1187409" y="393513"/>
                      <a:pt x="1177127" y="403426"/>
                      <a:pt x="1182976" y="397871"/>
                    </a:cubicBezTo>
                    <a:cubicBezTo>
                      <a:pt x="1178340" y="402274"/>
                      <a:pt x="1179460" y="401948"/>
                      <a:pt x="1175992" y="402103"/>
                    </a:cubicBezTo>
                    <a:cubicBezTo>
                      <a:pt x="1175961" y="402088"/>
                      <a:pt x="1175929" y="402056"/>
                      <a:pt x="1175898" y="402041"/>
                    </a:cubicBezTo>
                    <a:cubicBezTo>
                      <a:pt x="1175696" y="402056"/>
                      <a:pt x="1175478" y="402072"/>
                      <a:pt x="1175229" y="402088"/>
                    </a:cubicBezTo>
                    <a:cubicBezTo>
                      <a:pt x="1175416" y="402072"/>
                      <a:pt x="1175727" y="402041"/>
                      <a:pt x="1175867" y="402025"/>
                    </a:cubicBezTo>
                    <a:cubicBezTo>
                      <a:pt x="1174980" y="401419"/>
                      <a:pt x="1173658" y="400563"/>
                      <a:pt x="1171450" y="399271"/>
                    </a:cubicBezTo>
                    <a:cubicBezTo>
                      <a:pt x="1170174" y="397528"/>
                      <a:pt x="1168323" y="395023"/>
                      <a:pt x="1166861" y="393031"/>
                    </a:cubicBezTo>
                    <a:cubicBezTo>
                      <a:pt x="1166643" y="392689"/>
                      <a:pt x="1165508" y="391008"/>
                      <a:pt x="1162397" y="386386"/>
                    </a:cubicBezTo>
                    <a:cubicBezTo>
                      <a:pt x="1156112" y="377034"/>
                      <a:pt x="1150451" y="367183"/>
                      <a:pt x="1144866" y="357395"/>
                    </a:cubicBezTo>
                    <a:cubicBezTo>
                      <a:pt x="1114037" y="303273"/>
                      <a:pt x="1090720" y="245369"/>
                      <a:pt x="1063514" y="189426"/>
                    </a:cubicBezTo>
                    <a:cubicBezTo>
                      <a:pt x="1037631" y="136191"/>
                      <a:pt x="1005899" y="60656"/>
                      <a:pt x="943104" y="43647"/>
                    </a:cubicBezTo>
                    <a:cubicBezTo>
                      <a:pt x="862950" y="21939"/>
                      <a:pt x="820610" y="97490"/>
                      <a:pt x="794416" y="158475"/>
                    </a:cubicBezTo>
                    <a:cubicBezTo>
                      <a:pt x="772903" y="208520"/>
                      <a:pt x="758126" y="261148"/>
                      <a:pt x="737080" y="311380"/>
                    </a:cubicBezTo>
                    <a:cubicBezTo>
                      <a:pt x="729614" y="329214"/>
                      <a:pt x="717559" y="352213"/>
                      <a:pt x="703979" y="371805"/>
                    </a:cubicBezTo>
                    <a:cubicBezTo>
                      <a:pt x="697244" y="381547"/>
                      <a:pt x="694709" y="385313"/>
                      <a:pt x="686325" y="393498"/>
                    </a:cubicBezTo>
                    <a:cubicBezTo>
                      <a:pt x="685842" y="393965"/>
                      <a:pt x="684567" y="395536"/>
                      <a:pt x="683152" y="397124"/>
                    </a:cubicBezTo>
                    <a:cubicBezTo>
                      <a:pt x="682172" y="396781"/>
                      <a:pt x="681145" y="396595"/>
                      <a:pt x="680165" y="396190"/>
                    </a:cubicBezTo>
                    <a:cubicBezTo>
                      <a:pt x="679030" y="395770"/>
                      <a:pt x="678438" y="395583"/>
                      <a:pt x="677863" y="395412"/>
                    </a:cubicBezTo>
                    <a:cubicBezTo>
                      <a:pt x="676867" y="394805"/>
                      <a:pt x="675467" y="393980"/>
                      <a:pt x="673461" y="392860"/>
                    </a:cubicBezTo>
                    <a:cubicBezTo>
                      <a:pt x="668032" y="389810"/>
                      <a:pt x="662759" y="386511"/>
                      <a:pt x="657626" y="382994"/>
                    </a:cubicBezTo>
                    <a:cubicBezTo>
                      <a:pt x="655324" y="381406"/>
                      <a:pt x="653084" y="379710"/>
                      <a:pt x="650829" y="378030"/>
                    </a:cubicBezTo>
                    <a:cubicBezTo>
                      <a:pt x="650564" y="377563"/>
                      <a:pt x="641822" y="370280"/>
                      <a:pt x="641496" y="369984"/>
                    </a:cubicBezTo>
                    <a:cubicBezTo>
                      <a:pt x="624681" y="354112"/>
                      <a:pt x="610121" y="336170"/>
                      <a:pt x="596215" y="317761"/>
                    </a:cubicBezTo>
                    <a:cubicBezTo>
                      <a:pt x="595018" y="316189"/>
                      <a:pt x="594349" y="315302"/>
                      <a:pt x="593664" y="314431"/>
                    </a:cubicBezTo>
                    <a:cubicBezTo>
                      <a:pt x="593027" y="313466"/>
                      <a:pt x="592140" y="312159"/>
                      <a:pt x="590756" y="310151"/>
                    </a:cubicBezTo>
                    <a:cubicBezTo>
                      <a:pt x="587085" y="304829"/>
                      <a:pt x="583367" y="299538"/>
                      <a:pt x="579712" y="294201"/>
                    </a:cubicBezTo>
                    <a:cubicBezTo>
                      <a:pt x="573583" y="285300"/>
                      <a:pt x="567517" y="276352"/>
                      <a:pt x="561357" y="267466"/>
                    </a:cubicBezTo>
                    <a:cubicBezTo>
                      <a:pt x="546036" y="245369"/>
                      <a:pt x="530527" y="223272"/>
                      <a:pt x="513339" y="202575"/>
                    </a:cubicBezTo>
                    <a:cubicBezTo>
                      <a:pt x="477081" y="158910"/>
                      <a:pt x="419372" y="102765"/>
                      <a:pt x="357542" y="115183"/>
                    </a:cubicBezTo>
                    <a:cubicBezTo>
                      <a:pt x="316804" y="123368"/>
                      <a:pt x="293300" y="156514"/>
                      <a:pt x="275256" y="190889"/>
                    </a:cubicBezTo>
                    <a:cubicBezTo>
                      <a:pt x="258597" y="222634"/>
                      <a:pt x="244131" y="255562"/>
                      <a:pt x="229945" y="288474"/>
                    </a:cubicBezTo>
                    <a:cubicBezTo>
                      <a:pt x="208231" y="338799"/>
                      <a:pt x="188118" y="387631"/>
                      <a:pt x="157615" y="433397"/>
                    </a:cubicBezTo>
                    <a:cubicBezTo>
                      <a:pt x="147956" y="406180"/>
                      <a:pt x="140691" y="377610"/>
                      <a:pt x="134081" y="349848"/>
                    </a:cubicBezTo>
                    <a:cubicBezTo>
                      <a:pt x="117032" y="278282"/>
                      <a:pt x="104884" y="205641"/>
                      <a:pt x="90698" y="133514"/>
                    </a:cubicBezTo>
                    <a:cubicBezTo>
                      <a:pt x="83170" y="95249"/>
                      <a:pt x="20126" y="91063"/>
                      <a:pt x="11664" y="131040"/>
                    </a:cubicBezTo>
                    <a:cubicBezTo>
                      <a:pt x="-3533" y="202809"/>
                      <a:pt x="-2958" y="271248"/>
                      <a:pt x="8071" y="343717"/>
                    </a:cubicBezTo>
                    <a:cubicBezTo>
                      <a:pt x="13204" y="377485"/>
                      <a:pt x="21448" y="410849"/>
                      <a:pt x="30999" y="443621"/>
                    </a:cubicBezTo>
                    <a:cubicBezTo>
                      <a:pt x="39865" y="474028"/>
                      <a:pt x="48373" y="507220"/>
                      <a:pt x="65857" y="533939"/>
                    </a:cubicBezTo>
                    <a:cubicBezTo>
                      <a:pt x="87416" y="566867"/>
                      <a:pt x="121186" y="589555"/>
                      <a:pt x="161768" y="584964"/>
                    </a:cubicBezTo>
                    <a:cubicBezTo>
                      <a:pt x="201946" y="580421"/>
                      <a:pt x="226881" y="552488"/>
                      <a:pt x="250104" y="522112"/>
                    </a:cubicBezTo>
                    <a:cubicBezTo>
                      <a:pt x="288525" y="471880"/>
                      <a:pt x="313972" y="412965"/>
                      <a:pt x="338954" y="355310"/>
                    </a:cubicBezTo>
                    <a:cubicBezTo>
                      <a:pt x="350215" y="329307"/>
                      <a:pt x="360746" y="303911"/>
                      <a:pt x="372505" y="279822"/>
                    </a:cubicBezTo>
                    <a:cubicBezTo>
                      <a:pt x="376736" y="271154"/>
                      <a:pt x="381138" y="262533"/>
                      <a:pt x="385711" y="254006"/>
                    </a:cubicBezTo>
                    <a:cubicBezTo>
                      <a:pt x="388683" y="256682"/>
                      <a:pt x="391700" y="259297"/>
                      <a:pt x="394531" y="262051"/>
                    </a:cubicBezTo>
                    <a:cubicBezTo>
                      <a:pt x="402853" y="270159"/>
                      <a:pt x="410662" y="278748"/>
                      <a:pt x="418143" y="287618"/>
                    </a:cubicBezTo>
                    <a:cubicBezTo>
                      <a:pt x="425252" y="296037"/>
                      <a:pt x="431987" y="304782"/>
                      <a:pt x="438536" y="313637"/>
                    </a:cubicBezTo>
                    <a:cubicBezTo>
                      <a:pt x="440387" y="316267"/>
                      <a:pt x="445411" y="323238"/>
                      <a:pt x="445349" y="323145"/>
                    </a:cubicBezTo>
                    <a:cubicBezTo>
                      <a:pt x="449066" y="328467"/>
                      <a:pt x="452737" y="333804"/>
                      <a:pt x="456408" y="339157"/>
                    </a:cubicBezTo>
                    <a:cubicBezTo>
                      <a:pt x="485620" y="381733"/>
                      <a:pt x="514257" y="426846"/>
                      <a:pt x="552880" y="461672"/>
                    </a:cubicBezTo>
                    <a:cubicBezTo>
                      <a:pt x="601349" y="505400"/>
                      <a:pt x="672792" y="548178"/>
                      <a:pt x="738154" y="513196"/>
                    </a:cubicBezTo>
                    <a:cubicBezTo>
                      <a:pt x="795287" y="482633"/>
                      <a:pt x="829709" y="416528"/>
                      <a:pt x="854628" y="359558"/>
                    </a:cubicBezTo>
                    <a:cubicBezTo>
                      <a:pt x="877976" y="306198"/>
                      <a:pt x="893111" y="249680"/>
                      <a:pt x="916397" y="196304"/>
                    </a:cubicBezTo>
                    <a:cubicBezTo>
                      <a:pt x="917174" y="194499"/>
                      <a:pt x="918294" y="192320"/>
                      <a:pt x="919196" y="190360"/>
                    </a:cubicBezTo>
                    <a:cubicBezTo>
                      <a:pt x="926367" y="202638"/>
                      <a:pt x="933336" y="215040"/>
                      <a:pt x="939838" y="227676"/>
                    </a:cubicBezTo>
                    <a:cubicBezTo>
                      <a:pt x="969579" y="285548"/>
                      <a:pt x="993393" y="346316"/>
                      <a:pt x="1024332" y="403597"/>
                    </a:cubicBezTo>
                    <a:cubicBezTo>
                      <a:pt x="1056546" y="463228"/>
                      <a:pt x="1097113" y="528010"/>
                      <a:pt x="1172772" y="529893"/>
                    </a:cubicBezTo>
                    <a:cubicBezTo>
                      <a:pt x="1251650" y="531854"/>
                      <a:pt x="1301473" y="465127"/>
                      <a:pt x="1326967" y="399100"/>
                    </a:cubicBezTo>
                    <a:cubicBezTo>
                      <a:pt x="1351015" y="336823"/>
                      <a:pt x="1371361" y="272835"/>
                      <a:pt x="1393044" y="209656"/>
                    </a:cubicBezTo>
                    <a:cubicBezTo>
                      <a:pt x="1397928" y="218277"/>
                      <a:pt x="1402704" y="226913"/>
                      <a:pt x="1406857" y="235628"/>
                    </a:cubicBezTo>
                    <a:cubicBezTo>
                      <a:pt x="1438075" y="301157"/>
                      <a:pt x="1467319" y="366639"/>
                      <a:pt x="1510888" y="425165"/>
                    </a:cubicBezTo>
                    <a:cubicBezTo>
                      <a:pt x="1556837" y="486897"/>
                      <a:pt x="1632216" y="535262"/>
                      <a:pt x="1708279" y="493012"/>
                    </a:cubicBezTo>
                    <a:cubicBezTo>
                      <a:pt x="1771821" y="457719"/>
                      <a:pt x="1791917" y="378574"/>
                      <a:pt x="1813974" y="315068"/>
                    </a:cubicBezTo>
                    <a:cubicBezTo>
                      <a:pt x="1824847" y="283775"/>
                      <a:pt x="1835720" y="252481"/>
                      <a:pt x="1846577" y="221171"/>
                    </a:cubicBezTo>
                    <a:cubicBezTo>
                      <a:pt x="1846670" y="221420"/>
                      <a:pt x="1846779" y="221700"/>
                      <a:pt x="1846873" y="221949"/>
                    </a:cubicBezTo>
                    <a:cubicBezTo>
                      <a:pt x="1864932" y="272150"/>
                      <a:pt x="1880331" y="323160"/>
                      <a:pt x="1900381" y="372646"/>
                    </a:cubicBezTo>
                    <a:cubicBezTo>
                      <a:pt x="1919623" y="420139"/>
                      <a:pt x="1945584" y="471834"/>
                      <a:pt x="1984269" y="506411"/>
                    </a:cubicBezTo>
                    <a:cubicBezTo>
                      <a:pt x="2012019" y="531216"/>
                      <a:pt x="2047779" y="544350"/>
                      <a:pt x="2084862" y="534562"/>
                    </a:cubicBezTo>
                    <a:cubicBezTo>
                      <a:pt x="2121245" y="524960"/>
                      <a:pt x="2144235" y="494258"/>
                      <a:pt x="2158374" y="461376"/>
                    </a:cubicBezTo>
                    <a:cubicBezTo>
                      <a:pt x="2182251" y="405884"/>
                      <a:pt x="2196935" y="344588"/>
                      <a:pt x="2212350" y="286280"/>
                    </a:cubicBezTo>
                    <a:cubicBezTo>
                      <a:pt x="2217887" y="265335"/>
                      <a:pt x="2222834" y="244233"/>
                      <a:pt x="2227827" y="223148"/>
                    </a:cubicBezTo>
                    <a:cubicBezTo>
                      <a:pt x="2236755" y="242397"/>
                      <a:pt x="2245248" y="261833"/>
                      <a:pt x="2253990" y="281160"/>
                    </a:cubicBezTo>
                    <a:cubicBezTo>
                      <a:pt x="2275378" y="328451"/>
                      <a:pt x="2300235" y="375680"/>
                      <a:pt x="2336664" y="413308"/>
                    </a:cubicBezTo>
                    <a:cubicBezTo>
                      <a:pt x="2361536" y="438999"/>
                      <a:pt x="2391464" y="462014"/>
                      <a:pt x="2428111" y="465780"/>
                    </a:cubicBezTo>
                    <a:cubicBezTo>
                      <a:pt x="2468040" y="469888"/>
                      <a:pt x="2503474" y="450981"/>
                      <a:pt x="2531084" y="423220"/>
                    </a:cubicBezTo>
                    <a:cubicBezTo>
                      <a:pt x="2555879" y="398290"/>
                      <a:pt x="2578822" y="369705"/>
                      <a:pt x="2598344" y="340480"/>
                    </a:cubicBezTo>
                    <a:cubicBezTo>
                      <a:pt x="2619063" y="309451"/>
                      <a:pt x="2630760" y="279480"/>
                      <a:pt x="2638926" y="243237"/>
                    </a:cubicBezTo>
                    <a:cubicBezTo>
                      <a:pt x="2643903" y="221622"/>
                      <a:pt x="2637651" y="199043"/>
                      <a:pt x="2618114" y="186765"/>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0" name="Google Shape;7500;p45"/>
              <p:cNvSpPr/>
              <p:nvPr/>
            </p:nvSpPr>
            <p:spPr>
              <a:xfrm>
                <a:off x="18661881" y="11270105"/>
                <a:ext cx="1248" cy="122"/>
              </a:xfrm>
              <a:custGeom>
                <a:rect b="b" l="l" r="r" t="t"/>
                <a:pathLst>
                  <a:path extrusionOk="0" h="122" w="1248">
                    <a:moveTo>
                      <a:pt x="0" y="107"/>
                    </a:moveTo>
                    <a:cubicBezTo>
                      <a:pt x="15" y="107"/>
                      <a:pt x="15" y="122"/>
                      <a:pt x="31" y="122"/>
                    </a:cubicBezTo>
                    <a:cubicBezTo>
                      <a:pt x="1369" y="13"/>
                      <a:pt x="1929" y="-80"/>
                      <a:pt x="0" y="107"/>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1" name="Google Shape;7501;p45"/>
              <p:cNvSpPr/>
              <p:nvPr/>
            </p:nvSpPr>
            <p:spPr>
              <a:xfrm>
                <a:off x="19129383" y="11248990"/>
                <a:ext cx="2239" cy="1100"/>
              </a:xfrm>
              <a:custGeom>
                <a:rect b="b" l="l" r="r" t="t"/>
                <a:pathLst>
                  <a:path extrusionOk="0" h="1100" w="2239">
                    <a:moveTo>
                      <a:pt x="0" y="89"/>
                    </a:moveTo>
                    <a:cubicBezTo>
                      <a:pt x="0" y="104"/>
                      <a:pt x="0" y="104"/>
                      <a:pt x="0" y="89"/>
                    </a:cubicBezTo>
                    <a:cubicBezTo>
                      <a:pt x="529" y="478"/>
                      <a:pt x="980" y="789"/>
                      <a:pt x="1447" y="1100"/>
                    </a:cubicBezTo>
                    <a:cubicBezTo>
                      <a:pt x="1493" y="1085"/>
                      <a:pt x="1556" y="1069"/>
                      <a:pt x="1602" y="1069"/>
                    </a:cubicBezTo>
                    <a:cubicBezTo>
                      <a:pt x="1789" y="960"/>
                      <a:pt x="2084" y="789"/>
                      <a:pt x="2240" y="711"/>
                    </a:cubicBezTo>
                    <a:cubicBezTo>
                      <a:pt x="1353" y="229"/>
                      <a:pt x="544" y="-98"/>
                      <a:pt x="93" y="27"/>
                    </a:cubicBezTo>
                    <a:cubicBezTo>
                      <a:pt x="249" y="213"/>
                      <a:pt x="233" y="229"/>
                      <a:pt x="0" y="89"/>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02" name="Google Shape;7502;p45"/>
            <p:cNvGrpSpPr/>
            <p:nvPr/>
          </p:nvGrpSpPr>
          <p:grpSpPr>
            <a:xfrm rot="912051">
              <a:off x="8474395" y="2981372"/>
              <a:ext cx="2241993" cy="148446"/>
              <a:chOff x="16097166" y="5875650"/>
              <a:chExt cx="4484044" cy="296911"/>
            </a:xfrm>
          </p:grpSpPr>
          <p:sp>
            <p:nvSpPr>
              <p:cNvPr id="7503" name="Google Shape;7503;p45"/>
              <p:cNvSpPr/>
              <p:nvPr/>
            </p:nvSpPr>
            <p:spPr>
              <a:xfrm>
                <a:off x="20412845" y="600412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4" name="Google Shape;7504;p45"/>
              <p:cNvSpPr/>
              <p:nvPr/>
            </p:nvSpPr>
            <p:spPr>
              <a:xfrm>
                <a:off x="20053217" y="5993418"/>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5" name="Google Shape;7505;p45"/>
              <p:cNvSpPr/>
              <p:nvPr/>
            </p:nvSpPr>
            <p:spPr>
              <a:xfrm>
                <a:off x="19693573" y="598271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6" name="Google Shape;7506;p45"/>
              <p:cNvSpPr/>
              <p:nvPr/>
            </p:nvSpPr>
            <p:spPr>
              <a:xfrm>
                <a:off x="19333930" y="597200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7" name="Google Shape;7507;p45"/>
              <p:cNvSpPr/>
              <p:nvPr/>
            </p:nvSpPr>
            <p:spPr>
              <a:xfrm>
                <a:off x="18974286" y="596130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8" name="Google Shape;7508;p45"/>
              <p:cNvSpPr/>
              <p:nvPr/>
            </p:nvSpPr>
            <p:spPr>
              <a:xfrm>
                <a:off x="18614656" y="5950594"/>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09" name="Google Shape;7509;p45"/>
              <p:cNvSpPr/>
              <p:nvPr/>
            </p:nvSpPr>
            <p:spPr>
              <a:xfrm>
                <a:off x="18255013" y="5939887"/>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0" name="Google Shape;7510;p45"/>
              <p:cNvSpPr/>
              <p:nvPr/>
            </p:nvSpPr>
            <p:spPr>
              <a:xfrm>
                <a:off x="17895370" y="5929181"/>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1" name="Google Shape;7511;p45"/>
              <p:cNvSpPr/>
              <p:nvPr/>
            </p:nvSpPr>
            <p:spPr>
              <a:xfrm>
                <a:off x="17535727" y="5918475"/>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2" name="Google Shape;7512;p45"/>
              <p:cNvSpPr/>
              <p:nvPr/>
            </p:nvSpPr>
            <p:spPr>
              <a:xfrm>
                <a:off x="17176081" y="5907769"/>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3" name="Google Shape;7513;p45"/>
              <p:cNvSpPr/>
              <p:nvPr/>
            </p:nvSpPr>
            <p:spPr>
              <a:xfrm>
                <a:off x="16816453" y="5897062"/>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4" name="Google Shape;7514;p45"/>
              <p:cNvSpPr/>
              <p:nvPr/>
            </p:nvSpPr>
            <p:spPr>
              <a:xfrm>
                <a:off x="16456809" y="5886356"/>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5" name="Google Shape;7515;p45"/>
              <p:cNvSpPr/>
              <p:nvPr/>
            </p:nvSpPr>
            <p:spPr>
              <a:xfrm>
                <a:off x="16097166" y="5875650"/>
                <a:ext cx="168365" cy="168436"/>
              </a:xfrm>
              <a:custGeom>
                <a:rect b="b" l="l" r="r" t="t"/>
                <a:pathLst>
                  <a:path extrusionOk="0" h="168436" w="168365">
                    <a:moveTo>
                      <a:pt x="168366" y="84218"/>
                    </a:moveTo>
                    <a:cubicBezTo>
                      <a:pt x="168366" y="130730"/>
                      <a:pt x="130676" y="168436"/>
                      <a:pt x="84183" y="168436"/>
                    </a:cubicBezTo>
                    <a:cubicBezTo>
                      <a:pt x="37690" y="168436"/>
                      <a:pt x="0" y="130730"/>
                      <a:pt x="0" y="84218"/>
                    </a:cubicBezTo>
                    <a:cubicBezTo>
                      <a:pt x="0" y="37706"/>
                      <a:pt x="37690" y="0"/>
                      <a:pt x="84183" y="0"/>
                    </a:cubicBezTo>
                    <a:cubicBezTo>
                      <a:pt x="130676" y="0"/>
                      <a:pt x="168366" y="37706"/>
                      <a:pt x="168366" y="84218"/>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16" name="Google Shape;7516;p45"/>
            <p:cNvGrpSpPr/>
            <p:nvPr/>
          </p:nvGrpSpPr>
          <p:grpSpPr>
            <a:xfrm rot="912051">
              <a:off x="8409793" y="2730892"/>
              <a:ext cx="2404671" cy="367521"/>
              <a:chOff x="15892930" y="5375741"/>
              <a:chExt cx="4809405" cy="735091"/>
            </a:xfrm>
          </p:grpSpPr>
          <p:sp>
            <p:nvSpPr>
              <p:cNvPr id="7517" name="Google Shape;7517;p45"/>
              <p:cNvSpPr/>
              <p:nvPr/>
            </p:nvSpPr>
            <p:spPr>
              <a:xfrm>
                <a:off x="20210109" y="5499148"/>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8" name="Google Shape;7518;p45"/>
              <p:cNvSpPr/>
              <p:nvPr/>
            </p:nvSpPr>
            <p:spPr>
              <a:xfrm>
                <a:off x="19850342" y="5488862"/>
                <a:ext cx="492226" cy="611684"/>
              </a:xfrm>
              <a:custGeom>
                <a:rect b="b" l="l" r="r" t="t"/>
                <a:pathLst>
                  <a:path extrusionOk="0" h="611684" w="492226">
                    <a:moveTo>
                      <a:pt x="391851" y="39303"/>
                    </a:moveTo>
                    <a:cubicBezTo>
                      <a:pt x="319801" y="-9326"/>
                      <a:pt x="223439" y="-12563"/>
                      <a:pt x="147375" y="28114"/>
                    </a:cubicBezTo>
                    <a:cubicBezTo>
                      <a:pt x="-8360" y="111414"/>
                      <a:pt x="-41990" y="332183"/>
                      <a:pt x="52787" y="473247"/>
                    </a:cubicBezTo>
                    <a:cubicBezTo>
                      <a:pt x="105579"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7" y="190917"/>
                      <a:pt x="424454" y="257660"/>
                    </a:cubicBezTo>
                    <a:cubicBezTo>
                      <a:pt x="425574" y="292657"/>
                      <a:pt x="481043" y="303721"/>
                      <a:pt x="488213" y="266296"/>
                    </a:cubicBezTo>
                    <a:cubicBezTo>
                      <a:pt x="505277" y="177036"/>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19" name="Google Shape;7519;p45"/>
              <p:cNvSpPr/>
              <p:nvPr/>
            </p:nvSpPr>
            <p:spPr>
              <a:xfrm>
                <a:off x="19490573" y="5478576"/>
                <a:ext cx="492227" cy="611684"/>
              </a:xfrm>
              <a:custGeom>
                <a:rect b="b" l="l" r="r" t="t"/>
                <a:pathLst>
                  <a:path extrusionOk="0" h="611684" w="492227">
                    <a:moveTo>
                      <a:pt x="391851" y="39303"/>
                    </a:moveTo>
                    <a:cubicBezTo>
                      <a:pt x="319801" y="-9326"/>
                      <a:pt x="223439" y="-12563"/>
                      <a:pt x="147376" y="28114"/>
                    </a:cubicBezTo>
                    <a:cubicBezTo>
                      <a:pt x="-8360" y="111414"/>
                      <a:pt x="-41989" y="332183"/>
                      <a:pt x="52786" y="473247"/>
                    </a:cubicBezTo>
                    <a:cubicBezTo>
                      <a:pt x="105580" y="551847"/>
                      <a:pt x="193434" y="604709"/>
                      <a:pt x="288193" y="611603"/>
                    </a:cubicBezTo>
                    <a:cubicBezTo>
                      <a:pt x="309613" y="613159"/>
                      <a:pt x="327905" y="592229"/>
                      <a:pt x="327905" y="571875"/>
                    </a:cubicBezTo>
                    <a:cubicBezTo>
                      <a:pt x="327905" y="548735"/>
                      <a:pt x="309644" y="534138"/>
                      <a:pt x="288193"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0" name="Google Shape;7520;p45"/>
              <p:cNvSpPr/>
              <p:nvPr/>
            </p:nvSpPr>
            <p:spPr>
              <a:xfrm>
                <a:off x="19130805" y="5468290"/>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52"/>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1" name="Google Shape;7521;p45"/>
              <p:cNvSpPr/>
              <p:nvPr/>
            </p:nvSpPr>
            <p:spPr>
              <a:xfrm>
                <a:off x="18771052" y="5458004"/>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20"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2" name="Google Shape;7522;p45"/>
              <p:cNvSpPr/>
              <p:nvPr/>
            </p:nvSpPr>
            <p:spPr>
              <a:xfrm>
                <a:off x="18411284" y="5447718"/>
                <a:ext cx="492226" cy="611684"/>
              </a:xfrm>
              <a:custGeom>
                <a:rect b="b" l="l" r="r" t="t"/>
                <a:pathLst>
                  <a:path extrusionOk="0" h="611684" w="492226">
                    <a:moveTo>
                      <a:pt x="391851" y="39303"/>
                    </a:moveTo>
                    <a:cubicBezTo>
                      <a:pt x="319801" y="-9326"/>
                      <a:pt x="223439" y="-12563"/>
                      <a:pt x="147376"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3" name="Google Shape;7523;p45"/>
              <p:cNvSpPr/>
              <p:nvPr/>
            </p:nvSpPr>
            <p:spPr>
              <a:xfrm>
                <a:off x="18051516" y="5437447"/>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4"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77" y="177036"/>
                      <a:pt x="466950" y="89986"/>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4" name="Google Shape;7524;p45"/>
              <p:cNvSpPr/>
              <p:nvPr/>
            </p:nvSpPr>
            <p:spPr>
              <a:xfrm>
                <a:off x="17691748" y="5427161"/>
                <a:ext cx="492233" cy="611684"/>
              </a:xfrm>
              <a:custGeom>
                <a:rect b="b" l="l" r="r" t="t"/>
                <a:pathLst>
                  <a:path extrusionOk="0" h="611684" w="492233">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3" y="266296"/>
                    </a:cubicBezTo>
                    <a:cubicBezTo>
                      <a:pt x="505293" y="177036"/>
                      <a:pt x="466966"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5" name="Google Shape;7525;p45"/>
              <p:cNvSpPr/>
              <p:nvPr/>
            </p:nvSpPr>
            <p:spPr>
              <a:xfrm>
                <a:off x="17331991" y="5416875"/>
                <a:ext cx="492222" cy="611700"/>
              </a:xfrm>
              <a:custGeom>
                <a:rect b="b" l="l" r="r" t="t"/>
                <a:pathLst>
                  <a:path extrusionOk="0" h="611700" w="492222">
                    <a:moveTo>
                      <a:pt x="391840" y="39303"/>
                    </a:moveTo>
                    <a:cubicBezTo>
                      <a:pt x="319790" y="-9326"/>
                      <a:pt x="223428" y="-12563"/>
                      <a:pt x="147364" y="28114"/>
                    </a:cubicBezTo>
                    <a:cubicBezTo>
                      <a:pt x="-8355" y="111414"/>
                      <a:pt x="-41985" y="332183"/>
                      <a:pt x="52775" y="473262"/>
                    </a:cubicBezTo>
                    <a:cubicBezTo>
                      <a:pt x="105569" y="551863"/>
                      <a:pt x="193423" y="604725"/>
                      <a:pt x="288183" y="611618"/>
                    </a:cubicBezTo>
                    <a:cubicBezTo>
                      <a:pt x="309602" y="613175"/>
                      <a:pt x="327894" y="592244"/>
                      <a:pt x="327894" y="571890"/>
                    </a:cubicBezTo>
                    <a:cubicBezTo>
                      <a:pt x="327894" y="548751"/>
                      <a:pt x="309633" y="534154"/>
                      <a:pt x="288183" y="532162"/>
                    </a:cubicBezTo>
                    <a:cubicBezTo>
                      <a:pt x="159808" y="520227"/>
                      <a:pt x="62746" y="400357"/>
                      <a:pt x="81070" y="271354"/>
                    </a:cubicBezTo>
                    <a:cubicBezTo>
                      <a:pt x="97138" y="158223"/>
                      <a:pt x="200609" y="49262"/>
                      <a:pt x="321268" y="96958"/>
                    </a:cubicBezTo>
                    <a:cubicBezTo>
                      <a:pt x="385354" y="122292"/>
                      <a:pt x="422297" y="190933"/>
                      <a:pt x="424443" y="257675"/>
                    </a:cubicBezTo>
                    <a:cubicBezTo>
                      <a:pt x="425563" y="292673"/>
                      <a:pt x="481032" y="303737"/>
                      <a:pt x="488203" y="266312"/>
                    </a:cubicBezTo>
                    <a:cubicBezTo>
                      <a:pt x="505282" y="177052"/>
                      <a:pt x="466955" y="90002"/>
                      <a:pt x="391840"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6" name="Google Shape;7526;p45"/>
              <p:cNvSpPr/>
              <p:nvPr/>
            </p:nvSpPr>
            <p:spPr>
              <a:xfrm>
                <a:off x="16972227" y="5406592"/>
                <a:ext cx="492226" cy="611697"/>
              </a:xfrm>
              <a:custGeom>
                <a:rect b="b" l="l" r="r" t="t"/>
                <a:pathLst>
                  <a:path extrusionOk="0" h="611697" w="492226">
                    <a:moveTo>
                      <a:pt x="391851" y="39300"/>
                    </a:moveTo>
                    <a:cubicBezTo>
                      <a:pt x="319801" y="-9329"/>
                      <a:pt x="223439" y="-12566"/>
                      <a:pt x="147375" y="28127"/>
                    </a:cubicBezTo>
                    <a:cubicBezTo>
                      <a:pt x="-8360" y="111427"/>
                      <a:pt x="-41989" y="332196"/>
                      <a:pt x="52786" y="473260"/>
                    </a:cubicBezTo>
                    <a:cubicBezTo>
                      <a:pt x="105580" y="551860"/>
                      <a:pt x="193433" y="604722"/>
                      <a:pt x="288194" y="611616"/>
                    </a:cubicBezTo>
                    <a:cubicBezTo>
                      <a:pt x="309613" y="613172"/>
                      <a:pt x="327905" y="592242"/>
                      <a:pt x="327905" y="571888"/>
                    </a:cubicBezTo>
                    <a:cubicBezTo>
                      <a:pt x="327905" y="548748"/>
                      <a:pt x="309644" y="534151"/>
                      <a:pt x="288194" y="532160"/>
                    </a:cubicBezTo>
                    <a:cubicBezTo>
                      <a:pt x="159819" y="520224"/>
                      <a:pt x="62757" y="400355"/>
                      <a:pt x="81081" y="271351"/>
                    </a:cubicBezTo>
                    <a:cubicBezTo>
                      <a:pt x="97149" y="158220"/>
                      <a:pt x="200620" y="49260"/>
                      <a:pt x="321279" y="96955"/>
                    </a:cubicBezTo>
                    <a:cubicBezTo>
                      <a:pt x="385365" y="122289"/>
                      <a:pt x="422308" y="190930"/>
                      <a:pt x="424454" y="257673"/>
                    </a:cubicBezTo>
                    <a:cubicBezTo>
                      <a:pt x="425574" y="292670"/>
                      <a:pt x="481043" y="303734"/>
                      <a:pt x="488214" y="266309"/>
                    </a:cubicBezTo>
                    <a:cubicBezTo>
                      <a:pt x="505277" y="177049"/>
                      <a:pt x="466950" y="89999"/>
                      <a:pt x="391851" y="39300"/>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7" name="Google Shape;7527;p45"/>
              <p:cNvSpPr/>
              <p:nvPr/>
            </p:nvSpPr>
            <p:spPr>
              <a:xfrm>
                <a:off x="16612458" y="5396303"/>
                <a:ext cx="492226" cy="611684"/>
              </a:xfrm>
              <a:custGeom>
                <a:rect b="b" l="l" r="r" t="t"/>
                <a:pathLst>
                  <a:path extrusionOk="0" h="611684" w="492226">
                    <a:moveTo>
                      <a:pt x="391851" y="39303"/>
                    </a:moveTo>
                    <a:cubicBezTo>
                      <a:pt x="319801" y="-9326"/>
                      <a:pt x="223439" y="-12563"/>
                      <a:pt x="147375" y="28114"/>
                    </a:cubicBezTo>
                    <a:cubicBezTo>
                      <a:pt x="-8360" y="111414"/>
                      <a:pt x="-41989" y="332183"/>
                      <a:pt x="52786" y="473247"/>
                    </a:cubicBezTo>
                    <a:cubicBezTo>
                      <a:pt x="105580" y="551847"/>
                      <a:pt x="193433" y="604709"/>
                      <a:pt x="288194" y="611603"/>
                    </a:cubicBezTo>
                    <a:cubicBezTo>
                      <a:pt x="309613" y="613159"/>
                      <a:pt x="327905" y="592229"/>
                      <a:pt x="327905" y="571875"/>
                    </a:cubicBezTo>
                    <a:cubicBezTo>
                      <a:pt x="327905" y="548735"/>
                      <a:pt x="309644" y="534138"/>
                      <a:pt x="288194" y="532147"/>
                    </a:cubicBezTo>
                    <a:cubicBezTo>
                      <a:pt x="159819" y="520211"/>
                      <a:pt x="62757" y="400342"/>
                      <a:pt x="81081" y="271338"/>
                    </a:cubicBezTo>
                    <a:cubicBezTo>
                      <a:pt x="97149" y="158207"/>
                      <a:pt x="200620" y="49247"/>
                      <a:pt x="321279" y="96942"/>
                    </a:cubicBezTo>
                    <a:cubicBezTo>
                      <a:pt x="385365" y="122276"/>
                      <a:pt x="422308" y="190917"/>
                      <a:pt x="424454" y="257660"/>
                    </a:cubicBezTo>
                    <a:cubicBezTo>
                      <a:pt x="425574" y="292657"/>
                      <a:pt x="481043" y="303721"/>
                      <a:pt x="488214" y="266296"/>
                    </a:cubicBezTo>
                    <a:cubicBezTo>
                      <a:pt x="505277" y="177052"/>
                      <a:pt x="466950" y="90002"/>
                      <a:pt x="391851" y="39303"/>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8" name="Google Shape;7528;p45"/>
              <p:cNvSpPr/>
              <p:nvPr/>
            </p:nvSpPr>
            <p:spPr>
              <a:xfrm>
                <a:off x="16252706" y="5386026"/>
                <a:ext cx="492226" cy="611691"/>
              </a:xfrm>
              <a:custGeom>
                <a:rect b="b" l="l" r="r" t="t"/>
                <a:pathLst>
                  <a:path extrusionOk="0" h="611691" w="492226">
                    <a:moveTo>
                      <a:pt x="391836" y="39294"/>
                    </a:moveTo>
                    <a:cubicBezTo>
                      <a:pt x="319786" y="-9335"/>
                      <a:pt x="223439" y="-12556"/>
                      <a:pt x="147375" y="28121"/>
                    </a:cubicBezTo>
                    <a:cubicBezTo>
                      <a:pt x="-8360" y="111421"/>
                      <a:pt x="-41989" y="332190"/>
                      <a:pt x="52786" y="473254"/>
                    </a:cubicBezTo>
                    <a:cubicBezTo>
                      <a:pt x="105580" y="551854"/>
                      <a:pt x="193433" y="604716"/>
                      <a:pt x="288194" y="611610"/>
                    </a:cubicBezTo>
                    <a:cubicBezTo>
                      <a:pt x="309613" y="613166"/>
                      <a:pt x="327905" y="592236"/>
                      <a:pt x="327905" y="571881"/>
                    </a:cubicBezTo>
                    <a:cubicBezTo>
                      <a:pt x="327905" y="548742"/>
                      <a:pt x="309644" y="534145"/>
                      <a:pt x="288194" y="532153"/>
                    </a:cubicBezTo>
                    <a:cubicBezTo>
                      <a:pt x="159819" y="520218"/>
                      <a:pt x="62757" y="400349"/>
                      <a:pt x="81081" y="271345"/>
                    </a:cubicBezTo>
                    <a:cubicBezTo>
                      <a:pt x="97149" y="158214"/>
                      <a:pt x="200620" y="49253"/>
                      <a:pt x="321279" y="96949"/>
                    </a:cubicBezTo>
                    <a:cubicBezTo>
                      <a:pt x="385365" y="122283"/>
                      <a:pt x="422308" y="190924"/>
                      <a:pt x="424454" y="257667"/>
                    </a:cubicBezTo>
                    <a:cubicBezTo>
                      <a:pt x="425574" y="292664"/>
                      <a:pt x="481043" y="303728"/>
                      <a:pt x="488214" y="266303"/>
                    </a:cubicBezTo>
                    <a:cubicBezTo>
                      <a:pt x="505277" y="177043"/>
                      <a:pt x="466950" y="89993"/>
                      <a:pt x="391836" y="39294"/>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29" name="Google Shape;7529;p45"/>
              <p:cNvSpPr/>
              <p:nvPr/>
            </p:nvSpPr>
            <p:spPr>
              <a:xfrm>
                <a:off x="15892930" y="5375741"/>
                <a:ext cx="492225" cy="611689"/>
              </a:xfrm>
              <a:custGeom>
                <a:rect b="b" l="l" r="r" t="t"/>
                <a:pathLst>
                  <a:path extrusionOk="0" h="611689" w="492225">
                    <a:moveTo>
                      <a:pt x="391844" y="39308"/>
                    </a:moveTo>
                    <a:cubicBezTo>
                      <a:pt x="319793" y="-9337"/>
                      <a:pt x="223447" y="-12558"/>
                      <a:pt x="147383" y="28120"/>
                    </a:cubicBezTo>
                    <a:cubicBezTo>
                      <a:pt x="-8367" y="111419"/>
                      <a:pt x="-41981" y="332188"/>
                      <a:pt x="52779" y="473252"/>
                    </a:cubicBezTo>
                    <a:cubicBezTo>
                      <a:pt x="105572" y="551853"/>
                      <a:pt x="193426" y="604714"/>
                      <a:pt x="288186" y="611608"/>
                    </a:cubicBezTo>
                    <a:cubicBezTo>
                      <a:pt x="309605" y="613164"/>
                      <a:pt x="327898" y="592234"/>
                      <a:pt x="327898" y="571880"/>
                    </a:cubicBezTo>
                    <a:cubicBezTo>
                      <a:pt x="327898" y="548740"/>
                      <a:pt x="309636" y="534144"/>
                      <a:pt x="288186" y="532152"/>
                    </a:cubicBezTo>
                    <a:cubicBezTo>
                      <a:pt x="159812" y="520216"/>
                      <a:pt x="62749" y="400347"/>
                      <a:pt x="81073" y="271344"/>
                    </a:cubicBezTo>
                    <a:cubicBezTo>
                      <a:pt x="97141" y="158212"/>
                      <a:pt x="200612" y="49252"/>
                      <a:pt x="321271" y="96947"/>
                    </a:cubicBezTo>
                    <a:cubicBezTo>
                      <a:pt x="385357" y="122281"/>
                      <a:pt x="422300" y="190922"/>
                      <a:pt x="424447" y="257665"/>
                    </a:cubicBezTo>
                    <a:cubicBezTo>
                      <a:pt x="425566" y="292663"/>
                      <a:pt x="481035" y="303727"/>
                      <a:pt x="488206" y="266302"/>
                    </a:cubicBezTo>
                    <a:cubicBezTo>
                      <a:pt x="505285" y="177042"/>
                      <a:pt x="466958" y="89991"/>
                      <a:pt x="391844" y="39308"/>
                    </a:cubicBezTo>
                    <a:close/>
                  </a:path>
                </a:pathLst>
              </a:custGeom>
              <a:solidFill>
                <a:schemeClr val="accen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530" name="Google Shape;7530;p45"/>
          <p:cNvGrpSpPr/>
          <p:nvPr/>
        </p:nvGrpSpPr>
        <p:grpSpPr>
          <a:xfrm>
            <a:off x="-1126763" y="2100756"/>
            <a:ext cx="2477307" cy="3261722"/>
            <a:chOff x="-1135788" y="1041989"/>
            <a:chExt cx="2477307" cy="3261722"/>
          </a:xfrm>
        </p:grpSpPr>
        <p:sp>
          <p:nvSpPr>
            <p:cNvPr id="7531" name="Google Shape;7531;p45"/>
            <p:cNvSpPr/>
            <p:nvPr/>
          </p:nvSpPr>
          <p:spPr>
            <a:xfrm rot="-482944">
              <a:off x="-935965" y="1172668"/>
              <a:ext cx="2077661" cy="3000364"/>
            </a:xfrm>
            <a:custGeom>
              <a:rect b="b" l="l" r="r" t="t"/>
              <a:pathLst>
                <a:path extrusionOk="0" h="6001629" w="4155945">
                  <a:moveTo>
                    <a:pt x="1219877" y="5973720"/>
                  </a:moveTo>
                  <a:cubicBezTo>
                    <a:pt x="1190150" y="5973720"/>
                    <a:pt x="1162104" y="5970180"/>
                    <a:pt x="1130347" y="5960637"/>
                  </a:cubicBezTo>
                  <a:cubicBezTo>
                    <a:pt x="1075362" y="5942824"/>
                    <a:pt x="953028" y="5747363"/>
                    <a:pt x="903835" y="5599759"/>
                  </a:cubicBezTo>
                  <a:cubicBezTo>
                    <a:pt x="835766" y="5393724"/>
                    <a:pt x="873459" y="5327730"/>
                    <a:pt x="832449" y="5319291"/>
                  </a:cubicBezTo>
                  <a:cubicBezTo>
                    <a:pt x="478858" y="5246996"/>
                    <a:pt x="177669" y="4988878"/>
                    <a:pt x="11381" y="4676553"/>
                  </a:cubicBezTo>
                  <a:cubicBezTo>
                    <a:pt x="-3963" y="4676553"/>
                    <a:pt x="651" y="4605974"/>
                    <a:pt x="651" y="97888"/>
                  </a:cubicBezTo>
                  <a:cubicBezTo>
                    <a:pt x="220974" y="70305"/>
                    <a:pt x="440900" y="48939"/>
                    <a:pt x="662461" y="48891"/>
                  </a:cubicBezTo>
                  <a:cubicBezTo>
                    <a:pt x="2319076" y="48507"/>
                    <a:pt x="3164248" y="-21952"/>
                    <a:pt x="4040301" y="6964"/>
                  </a:cubicBezTo>
                  <a:cubicBezTo>
                    <a:pt x="4083955" y="8668"/>
                    <a:pt x="4160448" y="4214368"/>
                    <a:pt x="4155738" y="5969435"/>
                  </a:cubicBezTo>
                  <a:cubicBezTo>
                    <a:pt x="4155738" y="6039282"/>
                    <a:pt x="3458733" y="5973720"/>
                    <a:pt x="1219877" y="5973720"/>
                  </a:cubicBezTo>
                  <a:close/>
                </a:path>
              </a:pathLst>
            </a:custGeom>
            <a:solidFill>
              <a:schemeClr val="lt2"/>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nvGrpSpPr>
            <p:cNvPr id="7532" name="Google Shape;7532;p45"/>
            <p:cNvGrpSpPr/>
            <p:nvPr/>
          </p:nvGrpSpPr>
          <p:grpSpPr>
            <a:xfrm rot="-486348">
              <a:off x="-784035" y="1388270"/>
              <a:ext cx="1712006" cy="2535947"/>
              <a:chOff x="-1563832" y="2767681"/>
              <a:chExt cx="3424045" cy="5071799"/>
            </a:xfrm>
          </p:grpSpPr>
          <p:grpSp>
            <p:nvGrpSpPr>
              <p:cNvPr id="7533" name="Google Shape;7533;p45"/>
              <p:cNvGrpSpPr/>
              <p:nvPr/>
            </p:nvGrpSpPr>
            <p:grpSpPr>
              <a:xfrm>
                <a:off x="-1563792" y="2767681"/>
                <a:ext cx="3424001" cy="68939"/>
                <a:chOff x="-1563792" y="2767681"/>
                <a:chExt cx="3424001" cy="68939"/>
              </a:xfrm>
            </p:grpSpPr>
            <p:grpSp>
              <p:nvGrpSpPr>
                <p:cNvPr id="7534" name="Google Shape;7534;p45"/>
                <p:cNvGrpSpPr/>
                <p:nvPr/>
              </p:nvGrpSpPr>
              <p:grpSpPr>
                <a:xfrm>
                  <a:off x="-1563792" y="2767681"/>
                  <a:ext cx="61337" cy="68909"/>
                  <a:chOff x="-1563792" y="2767681"/>
                  <a:chExt cx="61337" cy="68909"/>
                </a:xfrm>
              </p:grpSpPr>
              <p:sp>
                <p:nvSpPr>
                  <p:cNvPr id="7535" name="Google Shape;7535;p45"/>
                  <p:cNvSpPr/>
                  <p:nvPr/>
                </p:nvSpPr>
                <p:spPr>
                  <a:xfrm>
                    <a:off x="-1524158" y="2769322"/>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6" name="Google Shape;7536;p45"/>
                  <p:cNvSpPr/>
                  <p:nvPr/>
                </p:nvSpPr>
                <p:spPr>
                  <a:xfrm>
                    <a:off x="-1563792" y="276768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3"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37" name="Google Shape;7537;p45"/>
                <p:cNvGrpSpPr/>
                <p:nvPr/>
              </p:nvGrpSpPr>
              <p:grpSpPr>
                <a:xfrm>
                  <a:off x="-1143429" y="2767701"/>
                  <a:ext cx="61318" cy="68919"/>
                  <a:chOff x="-1143429" y="2767701"/>
                  <a:chExt cx="61318" cy="68919"/>
                </a:xfrm>
              </p:grpSpPr>
              <p:sp>
                <p:nvSpPr>
                  <p:cNvPr id="7538" name="Google Shape;7538;p45"/>
                  <p:cNvSpPr/>
                  <p:nvPr/>
                </p:nvSpPr>
                <p:spPr>
                  <a:xfrm>
                    <a:off x="-1103826" y="2769322"/>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39" name="Google Shape;7539;p45"/>
                  <p:cNvSpPr/>
                  <p:nvPr/>
                </p:nvSpPr>
                <p:spPr>
                  <a:xfrm>
                    <a:off x="-1143429"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40" name="Google Shape;7540;p45"/>
                <p:cNvGrpSpPr/>
                <p:nvPr/>
              </p:nvGrpSpPr>
              <p:grpSpPr>
                <a:xfrm>
                  <a:off x="-723090" y="2767701"/>
                  <a:ext cx="61318" cy="68919"/>
                  <a:chOff x="-723090" y="2767701"/>
                  <a:chExt cx="61318" cy="68919"/>
                </a:xfrm>
              </p:grpSpPr>
              <p:sp>
                <p:nvSpPr>
                  <p:cNvPr id="7541" name="Google Shape;7541;p45"/>
                  <p:cNvSpPr/>
                  <p:nvPr/>
                </p:nvSpPr>
                <p:spPr>
                  <a:xfrm>
                    <a:off x="-683492" y="2769322"/>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42" name="Google Shape;7542;p45"/>
                  <p:cNvSpPr/>
                  <p:nvPr/>
                </p:nvSpPr>
                <p:spPr>
                  <a:xfrm>
                    <a:off x="-723090"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43" name="Google Shape;7543;p45"/>
                <p:cNvGrpSpPr/>
                <p:nvPr/>
              </p:nvGrpSpPr>
              <p:grpSpPr>
                <a:xfrm>
                  <a:off x="-302763" y="2767701"/>
                  <a:ext cx="61318" cy="68919"/>
                  <a:chOff x="-302763" y="2767701"/>
                  <a:chExt cx="61318" cy="68919"/>
                </a:xfrm>
              </p:grpSpPr>
              <p:sp>
                <p:nvSpPr>
                  <p:cNvPr id="7544" name="Google Shape;7544;p45"/>
                  <p:cNvSpPr/>
                  <p:nvPr/>
                </p:nvSpPr>
                <p:spPr>
                  <a:xfrm>
                    <a:off x="-263160" y="2769322"/>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45" name="Google Shape;7545;p45"/>
                  <p:cNvSpPr/>
                  <p:nvPr/>
                </p:nvSpPr>
                <p:spPr>
                  <a:xfrm>
                    <a:off x="-302763" y="276770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46" name="Google Shape;7546;p45"/>
                <p:cNvGrpSpPr/>
                <p:nvPr/>
              </p:nvGrpSpPr>
              <p:grpSpPr>
                <a:xfrm>
                  <a:off x="117575" y="2767701"/>
                  <a:ext cx="61318" cy="68919"/>
                  <a:chOff x="117575" y="2767701"/>
                  <a:chExt cx="61318" cy="68919"/>
                </a:xfrm>
              </p:grpSpPr>
              <p:sp>
                <p:nvSpPr>
                  <p:cNvPr id="7547" name="Google Shape;7547;p45"/>
                  <p:cNvSpPr/>
                  <p:nvPr/>
                </p:nvSpPr>
                <p:spPr>
                  <a:xfrm>
                    <a:off x="157169" y="2769322"/>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48" name="Google Shape;7548;p45"/>
                  <p:cNvSpPr/>
                  <p:nvPr/>
                </p:nvSpPr>
                <p:spPr>
                  <a:xfrm>
                    <a:off x="117575"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49" name="Google Shape;7549;p45"/>
                <p:cNvGrpSpPr/>
                <p:nvPr/>
              </p:nvGrpSpPr>
              <p:grpSpPr>
                <a:xfrm>
                  <a:off x="537902" y="2767701"/>
                  <a:ext cx="61318" cy="68919"/>
                  <a:chOff x="537902" y="2767701"/>
                  <a:chExt cx="61318" cy="68919"/>
                </a:xfrm>
              </p:grpSpPr>
              <p:sp>
                <p:nvSpPr>
                  <p:cNvPr id="7550" name="Google Shape;7550;p45"/>
                  <p:cNvSpPr/>
                  <p:nvPr/>
                </p:nvSpPr>
                <p:spPr>
                  <a:xfrm>
                    <a:off x="577505" y="2769322"/>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51" name="Google Shape;7551;p45"/>
                  <p:cNvSpPr/>
                  <p:nvPr/>
                </p:nvSpPr>
                <p:spPr>
                  <a:xfrm>
                    <a:off x="537902"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52" name="Google Shape;7552;p45"/>
                <p:cNvGrpSpPr/>
                <p:nvPr/>
              </p:nvGrpSpPr>
              <p:grpSpPr>
                <a:xfrm>
                  <a:off x="958241" y="2767701"/>
                  <a:ext cx="61318" cy="68919"/>
                  <a:chOff x="958241" y="2767701"/>
                  <a:chExt cx="61318" cy="68919"/>
                </a:xfrm>
              </p:grpSpPr>
              <p:sp>
                <p:nvSpPr>
                  <p:cNvPr id="7553" name="Google Shape;7553;p45"/>
                  <p:cNvSpPr/>
                  <p:nvPr/>
                </p:nvSpPr>
                <p:spPr>
                  <a:xfrm>
                    <a:off x="997835" y="2769322"/>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54" name="Google Shape;7554;p45"/>
                  <p:cNvSpPr/>
                  <p:nvPr/>
                </p:nvSpPr>
                <p:spPr>
                  <a:xfrm>
                    <a:off x="958241" y="276770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55" name="Google Shape;7555;p45"/>
                <p:cNvGrpSpPr/>
                <p:nvPr/>
              </p:nvGrpSpPr>
              <p:grpSpPr>
                <a:xfrm>
                  <a:off x="1378569" y="2767701"/>
                  <a:ext cx="61318" cy="68919"/>
                  <a:chOff x="1378569" y="2767701"/>
                  <a:chExt cx="61318" cy="68919"/>
                </a:xfrm>
              </p:grpSpPr>
              <p:sp>
                <p:nvSpPr>
                  <p:cNvPr id="7556" name="Google Shape;7556;p45"/>
                  <p:cNvSpPr/>
                  <p:nvPr/>
                </p:nvSpPr>
                <p:spPr>
                  <a:xfrm>
                    <a:off x="1418171" y="2769322"/>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57" name="Google Shape;7557;p45"/>
                  <p:cNvSpPr/>
                  <p:nvPr/>
                </p:nvSpPr>
                <p:spPr>
                  <a:xfrm>
                    <a:off x="1378569" y="276770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58" name="Google Shape;7558;p45"/>
                <p:cNvGrpSpPr/>
                <p:nvPr/>
              </p:nvGrpSpPr>
              <p:grpSpPr>
                <a:xfrm>
                  <a:off x="1798872" y="2767681"/>
                  <a:ext cx="61337" cy="68909"/>
                  <a:chOff x="1798872" y="2767681"/>
                  <a:chExt cx="61337" cy="68909"/>
                </a:xfrm>
              </p:grpSpPr>
              <p:sp>
                <p:nvSpPr>
                  <p:cNvPr id="7559" name="Google Shape;7559;p45"/>
                  <p:cNvSpPr/>
                  <p:nvPr/>
                </p:nvSpPr>
                <p:spPr>
                  <a:xfrm>
                    <a:off x="1838501" y="2769322"/>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60" name="Google Shape;7560;p45"/>
                  <p:cNvSpPr/>
                  <p:nvPr/>
                </p:nvSpPr>
                <p:spPr>
                  <a:xfrm>
                    <a:off x="1798872" y="2767681"/>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82"/>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561" name="Google Shape;7561;p45"/>
              <p:cNvGrpSpPr/>
              <p:nvPr/>
            </p:nvGrpSpPr>
            <p:grpSpPr>
              <a:xfrm>
                <a:off x="-1563832" y="3222472"/>
                <a:ext cx="3424045" cy="68951"/>
                <a:chOff x="-1563832" y="3222472"/>
                <a:chExt cx="3424045" cy="68951"/>
              </a:xfrm>
            </p:grpSpPr>
            <p:grpSp>
              <p:nvGrpSpPr>
                <p:cNvPr id="7562" name="Google Shape;7562;p45"/>
                <p:cNvGrpSpPr/>
                <p:nvPr/>
              </p:nvGrpSpPr>
              <p:grpSpPr>
                <a:xfrm>
                  <a:off x="-1563832" y="3222472"/>
                  <a:ext cx="61382" cy="68935"/>
                  <a:chOff x="-1563832" y="3222472"/>
                  <a:chExt cx="61382" cy="68935"/>
                </a:xfrm>
              </p:grpSpPr>
              <p:sp>
                <p:nvSpPr>
                  <p:cNvPr id="7563" name="Google Shape;7563;p45"/>
                  <p:cNvSpPr/>
                  <p:nvPr/>
                </p:nvSpPr>
                <p:spPr>
                  <a:xfrm>
                    <a:off x="-1524158" y="322413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64" name="Google Shape;7564;p45"/>
                  <p:cNvSpPr/>
                  <p:nvPr/>
                </p:nvSpPr>
                <p:spPr>
                  <a:xfrm>
                    <a:off x="-1563832" y="3222472"/>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65" name="Google Shape;7565;p45"/>
                <p:cNvGrpSpPr/>
                <p:nvPr/>
              </p:nvGrpSpPr>
              <p:grpSpPr>
                <a:xfrm>
                  <a:off x="-1143429" y="3222504"/>
                  <a:ext cx="61318" cy="68919"/>
                  <a:chOff x="-1143429" y="3222504"/>
                  <a:chExt cx="61318" cy="68919"/>
                </a:xfrm>
              </p:grpSpPr>
              <p:sp>
                <p:nvSpPr>
                  <p:cNvPr id="7566" name="Google Shape;7566;p45"/>
                  <p:cNvSpPr/>
                  <p:nvPr/>
                </p:nvSpPr>
                <p:spPr>
                  <a:xfrm>
                    <a:off x="-1103826" y="3224135"/>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67" name="Google Shape;7567;p45"/>
                  <p:cNvSpPr/>
                  <p:nvPr/>
                </p:nvSpPr>
                <p:spPr>
                  <a:xfrm>
                    <a:off x="-1143429"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68" name="Google Shape;7568;p45"/>
                <p:cNvGrpSpPr/>
                <p:nvPr/>
              </p:nvGrpSpPr>
              <p:grpSpPr>
                <a:xfrm>
                  <a:off x="-723090" y="3222504"/>
                  <a:ext cx="61318" cy="68919"/>
                  <a:chOff x="-723090" y="3222504"/>
                  <a:chExt cx="61318" cy="68919"/>
                </a:xfrm>
              </p:grpSpPr>
              <p:sp>
                <p:nvSpPr>
                  <p:cNvPr id="7569" name="Google Shape;7569;p45"/>
                  <p:cNvSpPr/>
                  <p:nvPr/>
                </p:nvSpPr>
                <p:spPr>
                  <a:xfrm>
                    <a:off x="-683492" y="3224135"/>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0" name="Google Shape;7570;p45"/>
                  <p:cNvSpPr/>
                  <p:nvPr/>
                </p:nvSpPr>
                <p:spPr>
                  <a:xfrm>
                    <a:off x="-723090"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71" name="Google Shape;7571;p45"/>
                <p:cNvGrpSpPr/>
                <p:nvPr/>
              </p:nvGrpSpPr>
              <p:grpSpPr>
                <a:xfrm>
                  <a:off x="-302763" y="3222504"/>
                  <a:ext cx="61318" cy="68919"/>
                  <a:chOff x="-302763" y="3222504"/>
                  <a:chExt cx="61318" cy="68919"/>
                </a:xfrm>
              </p:grpSpPr>
              <p:sp>
                <p:nvSpPr>
                  <p:cNvPr id="7572" name="Google Shape;7572;p45"/>
                  <p:cNvSpPr/>
                  <p:nvPr/>
                </p:nvSpPr>
                <p:spPr>
                  <a:xfrm>
                    <a:off x="-263160" y="322413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3" name="Google Shape;7573;p45"/>
                  <p:cNvSpPr/>
                  <p:nvPr/>
                </p:nvSpPr>
                <p:spPr>
                  <a:xfrm>
                    <a:off x="-302763" y="322250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74" name="Google Shape;7574;p45"/>
                <p:cNvGrpSpPr/>
                <p:nvPr/>
              </p:nvGrpSpPr>
              <p:grpSpPr>
                <a:xfrm>
                  <a:off x="117575" y="3222504"/>
                  <a:ext cx="61318" cy="68919"/>
                  <a:chOff x="117575" y="3222504"/>
                  <a:chExt cx="61318" cy="68919"/>
                </a:xfrm>
              </p:grpSpPr>
              <p:sp>
                <p:nvSpPr>
                  <p:cNvPr id="7575" name="Google Shape;7575;p45"/>
                  <p:cNvSpPr/>
                  <p:nvPr/>
                </p:nvSpPr>
                <p:spPr>
                  <a:xfrm>
                    <a:off x="157169" y="322413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6" name="Google Shape;7576;p45"/>
                  <p:cNvSpPr/>
                  <p:nvPr/>
                </p:nvSpPr>
                <p:spPr>
                  <a:xfrm>
                    <a:off x="117575"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77" name="Google Shape;7577;p45"/>
                <p:cNvGrpSpPr/>
                <p:nvPr/>
              </p:nvGrpSpPr>
              <p:grpSpPr>
                <a:xfrm>
                  <a:off x="537902" y="3222504"/>
                  <a:ext cx="61318" cy="68919"/>
                  <a:chOff x="537902" y="3222504"/>
                  <a:chExt cx="61318" cy="68919"/>
                </a:xfrm>
              </p:grpSpPr>
              <p:sp>
                <p:nvSpPr>
                  <p:cNvPr id="7578" name="Google Shape;7578;p45"/>
                  <p:cNvSpPr/>
                  <p:nvPr/>
                </p:nvSpPr>
                <p:spPr>
                  <a:xfrm>
                    <a:off x="577505" y="322413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79" name="Google Shape;7579;p45"/>
                  <p:cNvSpPr/>
                  <p:nvPr/>
                </p:nvSpPr>
                <p:spPr>
                  <a:xfrm>
                    <a:off x="537902"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80" name="Google Shape;7580;p45"/>
                <p:cNvGrpSpPr/>
                <p:nvPr/>
              </p:nvGrpSpPr>
              <p:grpSpPr>
                <a:xfrm>
                  <a:off x="958241" y="3222504"/>
                  <a:ext cx="61318" cy="68919"/>
                  <a:chOff x="958241" y="3222504"/>
                  <a:chExt cx="61318" cy="68919"/>
                </a:xfrm>
              </p:grpSpPr>
              <p:sp>
                <p:nvSpPr>
                  <p:cNvPr id="7581" name="Google Shape;7581;p45"/>
                  <p:cNvSpPr/>
                  <p:nvPr/>
                </p:nvSpPr>
                <p:spPr>
                  <a:xfrm>
                    <a:off x="997835" y="322413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2" name="Google Shape;7582;p45"/>
                  <p:cNvSpPr/>
                  <p:nvPr/>
                </p:nvSpPr>
                <p:spPr>
                  <a:xfrm>
                    <a:off x="958241" y="322250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83" name="Google Shape;7583;p45"/>
                <p:cNvGrpSpPr/>
                <p:nvPr/>
              </p:nvGrpSpPr>
              <p:grpSpPr>
                <a:xfrm>
                  <a:off x="1378569" y="3222504"/>
                  <a:ext cx="61318" cy="68919"/>
                  <a:chOff x="1378569" y="3222504"/>
                  <a:chExt cx="61318" cy="68919"/>
                </a:xfrm>
              </p:grpSpPr>
              <p:sp>
                <p:nvSpPr>
                  <p:cNvPr id="7584" name="Google Shape;7584;p45"/>
                  <p:cNvSpPr/>
                  <p:nvPr/>
                </p:nvSpPr>
                <p:spPr>
                  <a:xfrm>
                    <a:off x="1418171" y="3224135"/>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5" name="Google Shape;7585;p45"/>
                  <p:cNvSpPr/>
                  <p:nvPr/>
                </p:nvSpPr>
                <p:spPr>
                  <a:xfrm>
                    <a:off x="1378569" y="322250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86" name="Google Shape;7586;p45"/>
                <p:cNvGrpSpPr/>
                <p:nvPr/>
              </p:nvGrpSpPr>
              <p:grpSpPr>
                <a:xfrm>
                  <a:off x="1798832" y="3222472"/>
                  <a:ext cx="61381" cy="68935"/>
                  <a:chOff x="1798832" y="3222472"/>
                  <a:chExt cx="61381" cy="68935"/>
                </a:xfrm>
              </p:grpSpPr>
              <p:sp>
                <p:nvSpPr>
                  <p:cNvPr id="7587" name="Google Shape;7587;p45"/>
                  <p:cNvSpPr/>
                  <p:nvPr/>
                </p:nvSpPr>
                <p:spPr>
                  <a:xfrm>
                    <a:off x="1838501" y="3224135"/>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88" name="Google Shape;7588;p45"/>
                  <p:cNvSpPr/>
                  <p:nvPr/>
                </p:nvSpPr>
                <p:spPr>
                  <a:xfrm>
                    <a:off x="1798832" y="3222472"/>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589" name="Google Shape;7589;p45"/>
              <p:cNvGrpSpPr/>
              <p:nvPr/>
            </p:nvGrpSpPr>
            <p:grpSpPr>
              <a:xfrm>
                <a:off x="-1563832" y="3677275"/>
                <a:ext cx="3424045" cy="68952"/>
                <a:chOff x="-1563832" y="3677275"/>
                <a:chExt cx="3424045" cy="68952"/>
              </a:xfrm>
            </p:grpSpPr>
            <p:grpSp>
              <p:nvGrpSpPr>
                <p:cNvPr id="7590" name="Google Shape;7590;p45"/>
                <p:cNvGrpSpPr/>
                <p:nvPr/>
              </p:nvGrpSpPr>
              <p:grpSpPr>
                <a:xfrm>
                  <a:off x="-1563832" y="3677275"/>
                  <a:ext cx="61382" cy="68935"/>
                  <a:chOff x="-1563832" y="3677275"/>
                  <a:chExt cx="61382" cy="68935"/>
                </a:xfrm>
              </p:grpSpPr>
              <p:sp>
                <p:nvSpPr>
                  <p:cNvPr id="7591" name="Google Shape;7591;p45"/>
                  <p:cNvSpPr/>
                  <p:nvPr/>
                </p:nvSpPr>
                <p:spPr>
                  <a:xfrm>
                    <a:off x="-1524158" y="367893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92" name="Google Shape;7592;p45"/>
                  <p:cNvSpPr/>
                  <p:nvPr/>
                </p:nvSpPr>
                <p:spPr>
                  <a:xfrm>
                    <a:off x="-1563832" y="3677275"/>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93" name="Google Shape;7593;p45"/>
                <p:cNvGrpSpPr/>
                <p:nvPr/>
              </p:nvGrpSpPr>
              <p:grpSpPr>
                <a:xfrm>
                  <a:off x="-1143429" y="3677308"/>
                  <a:ext cx="61318" cy="68919"/>
                  <a:chOff x="-1143429" y="3677308"/>
                  <a:chExt cx="61318" cy="68919"/>
                </a:xfrm>
              </p:grpSpPr>
              <p:sp>
                <p:nvSpPr>
                  <p:cNvPr id="7594" name="Google Shape;7594;p45"/>
                  <p:cNvSpPr/>
                  <p:nvPr/>
                </p:nvSpPr>
                <p:spPr>
                  <a:xfrm>
                    <a:off x="-1103826" y="3678938"/>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95" name="Google Shape;7595;p45"/>
                  <p:cNvSpPr/>
                  <p:nvPr/>
                </p:nvSpPr>
                <p:spPr>
                  <a:xfrm>
                    <a:off x="-1143429"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96" name="Google Shape;7596;p45"/>
                <p:cNvGrpSpPr/>
                <p:nvPr/>
              </p:nvGrpSpPr>
              <p:grpSpPr>
                <a:xfrm>
                  <a:off x="-723090" y="3677308"/>
                  <a:ext cx="61318" cy="68919"/>
                  <a:chOff x="-723090" y="3677308"/>
                  <a:chExt cx="61318" cy="68919"/>
                </a:xfrm>
              </p:grpSpPr>
              <p:sp>
                <p:nvSpPr>
                  <p:cNvPr id="7597" name="Google Shape;7597;p45"/>
                  <p:cNvSpPr/>
                  <p:nvPr/>
                </p:nvSpPr>
                <p:spPr>
                  <a:xfrm>
                    <a:off x="-683492" y="3678938"/>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598" name="Google Shape;7598;p45"/>
                  <p:cNvSpPr/>
                  <p:nvPr/>
                </p:nvSpPr>
                <p:spPr>
                  <a:xfrm>
                    <a:off x="-723090"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599" name="Google Shape;7599;p45"/>
                <p:cNvGrpSpPr/>
                <p:nvPr/>
              </p:nvGrpSpPr>
              <p:grpSpPr>
                <a:xfrm>
                  <a:off x="-302763" y="3677308"/>
                  <a:ext cx="61318" cy="68919"/>
                  <a:chOff x="-302763" y="3677308"/>
                  <a:chExt cx="61318" cy="68919"/>
                </a:xfrm>
              </p:grpSpPr>
              <p:sp>
                <p:nvSpPr>
                  <p:cNvPr id="7600" name="Google Shape;7600;p45"/>
                  <p:cNvSpPr/>
                  <p:nvPr/>
                </p:nvSpPr>
                <p:spPr>
                  <a:xfrm>
                    <a:off x="-263160" y="367893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1" name="Google Shape;7601;p45"/>
                  <p:cNvSpPr/>
                  <p:nvPr/>
                </p:nvSpPr>
                <p:spPr>
                  <a:xfrm>
                    <a:off x="-302763" y="367730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02" name="Google Shape;7602;p45"/>
                <p:cNvGrpSpPr/>
                <p:nvPr/>
              </p:nvGrpSpPr>
              <p:grpSpPr>
                <a:xfrm>
                  <a:off x="117575" y="3677308"/>
                  <a:ext cx="61318" cy="68919"/>
                  <a:chOff x="117575" y="3677308"/>
                  <a:chExt cx="61318" cy="68919"/>
                </a:xfrm>
              </p:grpSpPr>
              <p:sp>
                <p:nvSpPr>
                  <p:cNvPr id="7603" name="Google Shape;7603;p45"/>
                  <p:cNvSpPr/>
                  <p:nvPr/>
                </p:nvSpPr>
                <p:spPr>
                  <a:xfrm>
                    <a:off x="157169" y="367893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4" name="Google Shape;7604;p45"/>
                  <p:cNvSpPr/>
                  <p:nvPr/>
                </p:nvSpPr>
                <p:spPr>
                  <a:xfrm>
                    <a:off x="117575"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05" name="Google Shape;7605;p45"/>
                <p:cNvGrpSpPr/>
                <p:nvPr/>
              </p:nvGrpSpPr>
              <p:grpSpPr>
                <a:xfrm>
                  <a:off x="537902" y="3677308"/>
                  <a:ext cx="61318" cy="68919"/>
                  <a:chOff x="537902" y="3677308"/>
                  <a:chExt cx="61318" cy="68919"/>
                </a:xfrm>
              </p:grpSpPr>
              <p:sp>
                <p:nvSpPr>
                  <p:cNvPr id="7606" name="Google Shape;7606;p45"/>
                  <p:cNvSpPr/>
                  <p:nvPr/>
                </p:nvSpPr>
                <p:spPr>
                  <a:xfrm>
                    <a:off x="577505" y="367893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07" name="Google Shape;7607;p45"/>
                  <p:cNvSpPr/>
                  <p:nvPr/>
                </p:nvSpPr>
                <p:spPr>
                  <a:xfrm>
                    <a:off x="537902"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08" name="Google Shape;7608;p45"/>
                <p:cNvGrpSpPr/>
                <p:nvPr/>
              </p:nvGrpSpPr>
              <p:grpSpPr>
                <a:xfrm>
                  <a:off x="958241" y="3677308"/>
                  <a:ext cx="61318" cy="68919"/>
                  <a:chOff x="958241" y="3677308"/>
                  <a:chExt cx="61318" cy="68919"/>
                </a:xfrm>
              </p:grpSpPr>
              <p:sp>
                <p:nvSpPr>
                  <p:cNvPr id="7609" name="Google Shape;7609;p45"/>
                  <p:cNvSpPr/>
                  <p:nvPr/>
                </p:nvSpPr>
                <p:spPr>
                  <a:xfrm>
                    <a:off x="997835" y="367893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0" name="Google Shape;7610;p45"/>
                  <p:cNvSpPr/>
                  <p:nvPr/>
                </p:nvSpPr>
                <p:spPr>
                  <a:xfrm>
                    <a:off x="958241" y="3677308"/>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11" name="Google Shape;7611;p45"/>
                <p:cNvGrpSpPr/>
                <p:nvPr/>
              </p:nvGrpSpPr>
              <p:grpSpPr>
                <a:xfrm>
                  <a:off x="1378569" y="3677308"/>
                  <a:ext cx="61318" cy="68919"/>
                  <a:chOff x="1378569" y="3677308"/>
                  <a:chExt cx="61318" cy="68919"/>
                </a:xfrm>
              </p:grpSpPr>
              <p:sp>
                <p:nvSpPr>
                  <p:cNvPr id="7612" name="Google Shape;7612;p45"/>
                  <p:cNvSpPr/>
                  <p:nvPr/>
                </p:nvSpPr>
                <p:spPr>
                  <a:xfrm>
                    <a:off x="1418171" y="3678938"/>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3" name="Google Shape;7613;p45"/>
                  <p:cNvSpPr/>
                  <p:nvPr/>
                </p:nvSpPr>
                <p:spPr>
                  <a:xfrm>
                    <a:off x="1378569" y="3677308"/>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14" name="Google Shape;7614;p45"/>
                <p:cNvGrpSpPr/>
                <p:nvPr/>
              </p:nvGrpSpPr>
              <p:grpSpPr>
                <a:xfrm>
                  <a:off x="1798832" y="3677275"/>
                  <a:ext cx="61381" cy="68935"/>
                  <a:chOff x="1798832" y="3677275"/>
                  <a:chExt cx="61381" cy="68935"/>
                </a:xfrm>
              </p:grpSpPr>
              <p:sp>
                <p:nvSpPr>
                  <p:cNvPr id="7615" name="Google Shape;7615;p45"/>
                  <p:cNvSpPr/>
                  <p:nvPr/>
                </p:nvSpPr>
                <p:spPr>
                  <a:xfrm>
                    <a:off x="1838501" y="3678938"/>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16" name="Google Shape;7616;p45"/>
                  <p:cNvSpPr/>
                  <p:nvPr/>
                </p:nvSpPr>
                <p:spPr>
                  <a:xfrm>
                    <a:off x="1798832" y="367727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617" name="Google Shape;7617;p45"/>
              <p:cNvGrpSpPr/>
              <p:nvPr/>
            </p:nvGrpSpPr>
            <p:grpSpPr>
              <a:xfrm>
                <a:off x="-1563832" y="4132090"/>
                <a:ext cx="3424045" cy="68952"/>
                <a:chOff x="-1563832" y="4132090"/>
                <a:chExt cx="3424045" cy="68952"/>
              </a:xfrm>
            </p:grpSpPr>
            <p:grpSp>
              <p:nvGrpSpPr>
                <p:cNvPr id="7618" name="Google Shape;7618;p45"/>
                <p:cNvGrpSpPr/>
                <p:nvPr/>
              </p:nvGrpSpPr>
              <p:grpSpPr>
                <a:xfrm>
                  <a:off x="-1563832" y="4132090"/>
                  <a:ext cx="61382" cy="68935"/>
                  <a:chOff x="-1563832" y="4132090"/>
                  <a:chExt cx="61382" cy="68935"/>
                </a:xfrm>
              </p:grpSpPr>
              <p:sp>
                <p:nvSpPr>
                  <p:cNvPr id="7619" name="Google Shape;7619;p45"/>
                  <p:cNvSpPr/>
                  <p:nvPr/>
                </p:nvSpPr>
                <p:spPr>
                  <a:xfrm>
                    <a:off x="-1524158" y="413374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20" name="Google Shape;7620;p45"/>
                  <p:cNvSpPr/>
                  <p:nvPr/>
                </p:nvSpPr>
                <p:spPr>
                  <a:xfrm>
                    <a:off x="-1563832" y="4132090"/>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21" name="Google Shape;7621;p45"/>
                <p:cNvGrpSpPr/>
                <p:nvPr/>
              </p:nvGrpSpPr>
              <p:grpSpPr>
                <a:xfrm>
                  <a:off x="-1143429" y="4132123"/>
                  <a:ext cx="61318" cy="68919"/>
                  <a:chOff x="-1143429" y="4132123"/>
                  <a:chExt cx="61318" cy="68919"/>
                </a:xfrm>
              </p:grpSpPr>
              <p:sp>
                <p:nvSpPr>
                  <p:cNvPr id="7622" name="Google Shape;7622;p45"/>
                  <p:cNvSpPr/>
                  <p:nvPr/>
                </p:nvSpPr>
                <p:spPr>
                  <a:xfrm>
                    <a:off x="-1103826" y="4133744"/>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23" name="Google Shape;7623;p45"/>
                  <p:cNvSpPr/>
                  <p:nvPr/>
                </p:nvSpPr>
                <p:spPr>
                  <a:xfrm>
                    <a:off x="-1143429"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24" name="Google Shape;7624;p45"/>
                <p:cNvGrpSpPr/>
                <p:nvPr/>
              </p:nvGrpSpPr>
              <p:grpSpPr>
                <a:xfrm>
                  <a:off x="-723090" y="4132123"/>
                  <a:ext cx="61318" cy="68919"/>
                  <a:chOff x="-723090" y="4132123"/>
                  <a:chExt cx="61318" cy="68919"/>
                </a:xfrm>
              </p:grpSpPr>
              <p:sp>
                <p:nvSpPr>
                  <p:cNvPr id="7625" name="Google Shape;7625;p45"/>
                  <p:cNvSpPr/>
                  <p:nvPr/>
                </p:nvSpPr>
                <p:spPr>
                  <a:xfrm>
                    <a:off x="-683492" y="4133744"/>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26" name="Google Shape;7626;p45"/>
                  <p:cNvSpPr/>
                  <p:nvPr/>
                </p:nvSpPr>
                <p:spPr>
                  <a:xfrm>
                    <a:off x="-723090"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27" name="Google Shape;7627;p45"/>
                <p:cNvGrpSpPr/>
                <p:nvPr/>
              </p:nvGrpSpPr>
              <p:grpSpPr>
                <a:xfrm>
                  <a:off x="-302763" y="4132123"/>
                  <a:ext cx="61318" cy="68919"/>
                  <a:chOff x="-302763" y="4132123"/>
                  <a:chExt cx="61318" cy="68919"/>
                </a:xfrm>
              </p:grpSpPr>
              <p:sp>
                <p:nvSpPr>
                  <p:cNvPr id="7628" name="Google Shape;7628;p45"/>
                  <p:cNvSpPr/>
                  <p:nvPr/>
                </p:nvSpPr>
                <p:spPr>
                  <a:xfrm>
                    <a:off x="-263160" y="413374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29" name="Google Shape;7629;p45"/>
                  <p:cNvSpPr/>
                  <p:nvPr/>
                </p:nvSpPr>
                <p:spPr>
                  <a:xfrm>
                    <a:off x="-302763" y="413212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30" name="Google Shape;7630;p45"/>
                <p:cNvGrpSpPr/>
                <p:nvPr/>
              </p:nvGrpSpPr>
              <p:grpSpPr>
                <a:xfrm>
                  <a:off x="117575" y="4132123"/>
                  <a:ext cx="61318" cy="68919"/>
                  <a:chOff x="117575" y="4132123"/>
                  <a:chExt cx="61318" cy="68919"/>
                </a:xfrm>
              </p:grpSpPr>
              <p:sp>
                <p:nvSpPr>
                  <p:cNvPr id="7631" name="Google Shape;7631;p45"/>
                  <p:cNvSpPr/>
                  <p:nvPr/>
                </p:nvSpPr>
                <p:spPr>
                  <a:xfrm>
                    <a:off x="157169" y="413374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32" name="Google Shape;7632;p45"/>
                  <p:cNvSpPr/>
                  <p:nvPr/>
                </p:nvSpPr>
                <p:spPr>
                  <a:xfrm>
                    <a:off x="117575"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33" name="Google Shape;7633;p45"/>
                <p:cNvGrpSpPr/>
                <p:nvPr/>
              </p:nvGrpSpPr>
              <p:grpSpPr>
                <a:xfrm>
                  <a:off x="537902" y="4132123"/>
                  <a:ext cx="61318" cy="68919"/>
                  <a:chOff x="537902" y="4132123"/>
                  <a:chExt cx="61318" cy="68919"/>
                </a:xfrm>
              </p:grpSpPr>
              <p:sp>
                <p:nvSpPr>
                  <p:cNvPr id="7634" name="Google Shape;7634;p45"/>
                  <p:cNvSpPr/>
                  <p:nvPr/>
                </p:nvSpPr>
                <p:spPr>
                  <a:xfrm>
                    <a:off x="577505" y="413374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35" name="Google Shape;7635;p45"/>
                  <p:cNvSpPr/>
                  <p:nvPr/>
                </p:nvSpPr>
                <p:spPr>
                  <a:xfrm>
                    <a:off x="537902"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36" name="Google Shape;7636;p45"/>
                <p:cNvGrpSpPr/>
                <p:nvPr/>
              </p:nvGrpSpPr>
              <p:grpSpPr>
                <a:xfrm>
                  <a:off x="958241" y="4132123"/>
                  <a:ext cx="61318" cy="68919"/>
                  <a:chOff x="958241" y="4132123"/>
                  <a:chExt cx="61318" cy="68919"/>
                </a:xfrm>
              </p:grpSpPr>
              <p:sp>
                <p:nvSpPr>
                  <p:cNvPr id="7637" name="Google Shape;7637;p45"/>
                  <p:cNvSpPr/>
                  <p:nvPr/>
                </p:nvSpPr>
                <p:spPr>
                  <a:xfrm>
                    <a:off x="997835" y="413374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38" name="Google Shape;7638;p45"/>
                  <p:cNvSpPr/>
                  <p:nvPr/>
                </p:nvSpPr>
                <p:spPr>
                  <a:xfrm>
                    <a:off x="958241" y="4132123"/>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39" name="Google Shape;7639;p45"/>
                <p:cNvGrpSpPr/>
                <p:nvPr/>
              </p:nvGrpSpPr>
              <p:grpSpPr>
                <a:xfrm>
                  <a:off x="1378569" y="4132123"/>
                  <a:ext cx="61318" cy="68919"/>
                  <a:chOff x="1378569" y="4132123"/>
                  <a:chExt cx="61318" cy="68919"/>
                </a:xfrm>
              </p:grpSpPr>
              <p:sp>
                <p:nvSpPr>
                  <p:cNvPr id="7640" name="Google Shape;7640;p45"/>
                  <p:cNvSpPr/>
                  <p:nvPr/>
                </p:nvSpPr>
                <p:spPr>
                  <a:xfrm>
                    <a:off x="1418171" y="4133744"/>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1" name="Google Shape;7641;p45"/>
                  <p:cNvSpPr/>
                  <p:nvPr/>
                </p:nvSpPr>
                <p:spPr>
                  <a:xfrm>
                    <a:off x="1378569" y="4132123"/>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42" name="Google Shape;7642;p45"/>
                <p:cNvGrpSpPr/>
                <p:nvPr/>
              </p:nvGrpSpPr>
              <p:grpSpPr>
                <a:xfrm>
                  <a:off x="1798832" y="4132090"/>
                  <a:ext cx="61381" cy="68935"/>
                  <a:chOff x="1798832" y="4132090"/>
                  <a:chExt cx="61381" cy="68935"/>
                </a:xfrm>
              </p:grpSpPr>
              <p:sp>
                <p:nvSpPr>
                  <p:cNvPr id="7643" name="Google Shape;7643;p45"/>
                  <p:cNvSpPr/>
                  <p:nvPr/>
                </p:nvSpPr>
                <p:spPr>
                  <a:xfrm>
                    <a:off x="1838501" y="4133744"/>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4" name="Google Shape;7644;p45"/>
                  <p:cNvSpPr/>
                  <p:nvPr/>
                </p:nvSpPr>
                <p:spPr>
                  <a:xfrm>
                    <a:off x="1798832" y="4132090"/>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645" name="Google Shape;7645;p45"/>
              <p:cNvGrpSpPr/>
              <p:nvPr/>
            </p:nvGrpSpPr>
            <p:grpSpPr>
              <a:xfrm>
                <a:off x="-1563832" y="4586894"/>
                <a:ext cx="3424045" cy="68951"/>
                <a:chOff x="-1563832" y="4586894"/>
                <a:chExt cx="3424045" cy="68951"/>
              </a:xfrm>
            </p:grpSpPr>
            <p:grpSp>
              <p:nvGrpSpPr>
                <p:cNvPr id="7646" name="Google Shape;7646;p45"/>
                <p:cNvGrpSpPr/>
                <p:nvPr/>
              </p:nvGrpSpPr>
              <p:grpSpPr>
                <a:xfrm>
                  <a:off x="-1563832" y="4586894"/>
                  <a:ext cx="61382" cy="68935"/>
                  <a:chOff x="-1563832" y="4586894"/>
                  <a:chExt cx="61382" cy="68935"/>
                </a:xfrm>
              </p:grpSpPr>
              <p:sp>
                <p:nvSpPr>
                  <p:cNvPr id="7647" name="Google Shape;7647;p45"/>
                  <p:cNvSpPr/>
                  <p:nvPr/>
                </p:nvSpPr>
                <p:spPr>
                  <a:xfrm>
                    <a:off x="-1524158" y="4588547"/>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48" name="Google Shape;7648;p45"/>
                  <p:cNvSpPr/>
                  <p:nvPr/>
                </p:nvSpPr>
                <p:spPr>
                  <a:xfrm>
                    <a:off x="-1563832" y="4586894"/>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49" name="Google Shape;7649;p45"/>
                <p:cNvGrpSpPr/>
                <p:nvPr/>
              </p:nvGrpSpPr>
              <p:grpSpPr>
                <a:xfrm>
                  <a:off x="-1143429" y="4586926"/>
                  <a:ext cx="61318" cy="68919"/>
                  <a:chOff x="-1143429" y="4586926"/>
                  <a:chExt cx="61318" cy="68919"/>
                </a:xfrm>
              </p:grpSpPr>
              <p:sp>
                <p:nvSpPr>
                  <p:cNvPr id="7650" name="Google Shape;7650;p45"/>
                  <p:cNvSpPr/>
                  <p:nvPr/>
                </p:nvSpPr>
                <p:spPr>
                  <a:xfrm>
                    <a:off x="-1103826" y="4588547"/>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1" name="Google Shape;7651;p45"/>
                  <p:cNvSpPr/>
                  <p:nvPr/>
                </p:nvSpPr>
                <p:spPr>
                  <a:xfrm>
                    <a:off x="-1143429"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52" name="Google Shape;7652;p45"/>
                <p:cNvGrpSpPr/>
                <p:nvPr/>
              </p:nvGrpSpPr>
              <p:grpSpPr>
                <a:xfrm>
                  <a:off x="-723090" y="4586926"/>
                  <a:ext cx="61318" cy="68919"/>
                  <a:chOff x="-723090" y="4586926"/>
                  <a:chExt cx="61318" cy="68919"/>
                </a:xfrm>
              </p:grpSpPr>
              <p:sp>
                <p:nvSpPr>
                  <p:cNvPr id="7653" name="Google Shape;7653;p45"/>
                  <p:cNvSpPr/>
                  <p:nvPr/>
                </p:nvSpPr>
                <p:spPr>
                  <a:xfrm>
                    <a:off x="-683492" y="4588547"/>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4" name="Google Shape;7654;p45"/>
                  <p:cNvSpPr/>
                  <p:nvPr/>
                </p:nvSpPr>
                <p:spPr>
                  <a:xfrm>
                    <a:off x="-723090"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55" name="Google Shape;7655;p45"/>
                <p:cNvGrpSpPr/>
                <p:nvPr/>
              </p:nvGrpSpPr>
              <p:grpSpPr>
                <a:xfrm>
                  <a:off x="-302763" y="4586926"/>
                  <a:ext cx="61318" cy="68919"/>
                  <a:chOff x="-302763" y="4586926"/>
                  <a:chExt cx="61318" cy="68919"/>
                </a:xfrm>
              </p:grpSpPr>
              <p:sp>
                <p:nvSpPr>
                  <p:cNvPr id="7656" name="Google Shape;7656;p45"/>
                  <p:cNvSpPr/>
                  <p:nvPr/>
                </p:nvSpPr>
                <p:spPr>
                  <a:xfrm>
                    <a:off x="-263160" y="4588547"/>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57" name="Google Shape;7657;p45"/>
                  <p:cNvSpPr/>
                  <p:nvPr/>
                </p:nvSpPr>
                <p:spPr>
                  <a:xfrm>
                    <a:off x="-302763" y="458692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58" name="Google Shape;7658;p45"/>
                <p:cNvGrpSpPr/>
                <p:nvPr/>
              </p:nvGrpSpPr>
              <p:grpSpPr>
                <a:xfrm>
                  <a:off x="117575" y="4586926"/>
                  <a:ext cx="61318" cy="68919"/>
                  <a:chOff x="117575" y="4586926"/>
                  <a:chExt cx="61318" cy="68919"/>
                </a:xfrm>
              </p:grpSpPr>
              <p:sp>
                <p:nvSpPr>
                  <p:cNvPr id="7659" name="Google Shape;7659;p45"/>
                  <p:cNvSpPr/>
                  <p:nvPr/>
                </p:nvSpPr>
                <p:spPr>
                  <a:xfrm>
                    <a:off x="157169" y="4588547"/>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0" name="Google Shape;7660;p45"/>
                  <p:cNvSpPr/>
                  <p:nvPr/>
                </p:nvSpPr>
                <p:spPr>
                  <a:xfrm>
                    <a:off x="117575"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61" name="Google Shape;7661;p45"/>
                <p:cNvGrpSpPr/>
                <p:nvPr/>
              </p:nvGrpSpPr>
              <p:grpSpPr>
                <a:xfrm>
                  <a:off x="537902" y="4586926"/>
                  <a:ext cx="61318" cy="68919"/>
                  <a:chOff x="537902" y="4586926"/>
                  <a:chExt cx="61318" cy="68919"/>
                </a:xfrm>
              </p:grpSpPr>
              <p:sp>
                <p:nvSpPr>
                  <p:cNvPr id="7662" name="Google Shape;7662;p45"/>
                  <p:cNvSpPr/>
                  <p:nvPr/>
                </p:nvSpPr>
                <p:spPr>
                  <a:xfrm>
                    <a:off x="577505" y="4588547"/>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3" name="Google Shape;7663;p45"/>
                  <p:cNvSpPr/>
                  <p:nvPr/>
                </p:nvSpPr>
                <p:spPr>
                  <a:xfrm>
                    <a:off x="537902"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64" name="Google Shape;7664;p45"/>
                <p:cNvGrpSpPr/>
                <p:nvPr/>
              </p:nvGrpSpPr>
              <p:grpSpPr>
                <a:xfrm>
                  <a:off x="958241" y="4586926"/>
                  <a:ext cx="61318" cy="68919"/>
                  <a:chOff x="958241" y="4586926"/>
                  <a:chExt cx="61318" cy="68919"/>
                </a:xfrm>
              </p:grpSpPr>
              <p:sp>
                <p:nvSpPr>
                  <p:cNvPr id="7665" name="Google Shape;7665;p45"/>
                  <p:cNvSpPr/>
                  <p:nvPr/>
                </p:nvSpPr>
                <p:spPr>
                  <a:xfrm>
                    <a:off x="997835" y="4588547"/>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6" name="Google Shape;7666;p45"/>
                  <p:cNvSpPr/>
                  <p:nvPr/>
                </p:nvSpPr>
                <p:spPr>
                  <a:xfrm>
                    <a:off x="958241" y="4586926"/>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67" name="Google Shape;7667;p45"/>
                <p:cNvGrpSpPr/>
                <p:nvPr/>
              </p:nvGrpSpPr>
              <p:grpSpPr>
                <a:xfrm>
                  <a:off x="1378569" y="4586926"/>
                  <a:ext cx="61318" cy="68919"/>
                  <a:chOff x="1378569" y="4586926"/>
                  <a:chExt cx="61318" cy="68919"/>
                </a:xfrm>
              </p:grpSpPr>
              <p:sp>
                <p:nvSpPr>
                  <p:cNvPr id="7668" name="Google Shape;7668;p45"/>
                  <p:cNvSpPr/>
                  <p:nvPr/>
                </p:nvSpPr>
                <p:spPr>
                  <a:xfrm>
                    <a:off x="1418171" y="4588547"/>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69" name="Google Shape;7669;p45"/>
                  <p:cNvSpPr/>
                  <p:nvPr/>
                </p:nvSpPr>
                <p:spPr>
                  <a:xfrm>
                    <a:off x="1378569" y="4586926"/>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70" name="Google Shape;7670;p45"/>
                <p:cNvGrpSpPr/>
                <p:nvPr/>
              </p:nvGrpSpPr>
              <p:grpSpPr>
                <a:xfrm>
                  <a:off x="1798832" y="4586894"/>
                  <a:ext cx="61381" cy="68935"/>
                  <a:chOff x="1798832" y="4586894"/>
                  <a:chExt cx="61381" cy="68935"/>
                </a:xfrm>
              </p:grpSpPr>
              <p:sp>
                <p:nvSpPr>
                  <p:cNvPr id="7671" name="Google Shape;7671;p45"/>
                  <p:cNvSpPr/>
                  <p:nvPr/>
                </p:nvSpPr>
                <p:spPr>
                  <a:xfrm>
                    <a:off x="1838501" y="4588547"/>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2" name="Google Shape;7672;p45"/>
                  <p:cNvSpPr/>
                  <p:nvPr/>
                </p:nvSpPr>
                <p:spPr>
                  <a:xfrm>
                    <a:off x="1798832" y="4586894"/>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673" name="Google Shape;7673;p45"/>
              <p:cNvGrpSpPr/>
              <p:nvPr/>
            </p:nvGrpSpPr>
            <p:grpSpPr>
              <a:xfrm>
                <a:off x="-1563832" y="5041697"/>
                <a:ext cx="3424045" cy="68951"/>
                <a:chOff x="-1563832" y="5041697"/>
                <a:chExt cx="3424045" cy="68951"/>
              </a:xfrm>
            </p:grpSpPr>
            <p:grpSp>
              <p:nvGrpSpPr>
                <p:cNvPr id="7674" name="Google Shape;7674;p45"/>
                <p:cNvGrpSpPr/>
                <p:nvPr/>
              </p:nvGrpSpPr>
              <p:grpSpPr>
                <a:xfrm>
                  <a:off x="-1563832" y="5041697"/>
                  <a:ext cx="61382" cy="68935"/>
                  <a:chOff x="-1563832" y="5041697"/>
                  <a:chExt cx="61382" cy="68935"/>
                </a:xfrm>
              </p:grpSpPr>
              <p:sp>
                <p:nvSpPr>
                  <p:cNvPr id="7675" name="Google Shape;7675;p45"/>
                  <p:cNvSpPr/>
                  <p:nvPr/>
                </p:nvSpPr>
                <p:spPr>
                  <a:xfrm>
                    <a:off x="-1524158" y="504335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6" name="Google Shape;7676;p45"/>
                  <p:cNvSpPr/>
                  <p:nvPr/>
                </p:nvSpPr>
                <p:spPr>
                  <a:xfrm>
                    <a:off x="-1563832" y="5041697"/>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77" name="Google Shape;7677;p45"/>
                <p:cNvGrpSpPr/>
                <p:nvPr/>
              </p:nvGrpSpPr>
              <p:grpSpPr>
                <a:xfrm>
                  <a:off x="-1143429" y="5041729"/>
                  <a:ext cx="61318" cy="68919"/>
                  <a:chOff x="-1143429" y="5041729"/>
                  <a:chExt cx="61318" cy="68919"/>
                </a:xfrm>
              </p:grpSpPr>
              <p:sp>
                <p:nvSpPr>
                  <p:cNvPr id="7678" name="Google Shape;7678;p45"/>
                  <p:cNvSpPr/>
                  <p:nvPr/>
                </p:nvSpPr>
                <p:spPr>
                  <a:xfrm>
                    <a:off x="-1103826" y="5043351"/>
                    <a:ext cx="29" cy="36"/>
                  </a:xfrm>
                  <a:custGeom>
                    <a:rect b="b" l="l" r="r" t="t"/>
                    <a:pathLst>
                      <a:path extrusionOk="0" h="36" w="29">
                        <a:moveTo>
                          <a:pt x="30" y="37"/>
                        </a:moveTo>
                        <a:cubicBezTo>
                          <a:pt x="18" y="1"/>
                          <a:pt x="-30"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79" name="Google Shape;7679;p45"/>
                  <p:cNvSpPr/>
                  <p:nvPr/>
                </p:nvSpPr>
                <p:spPr>
                  <a:xfrm>
                    <a:off x="-1143429"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80" name="Google Shape;7680;p45"/>
                <p:cNvGrpSpPr/>
                <p:nvPr/>
              </p:nvGrpSpPr>
              <p:grpSpPr>
                <a:xfrm>
                  <a:off x="-723090" y="5041729"/>
                  <a:ext cx="61318" cy="68919"/>
                  <a:chOff x="-723090" y="5041729"/>
                  <a:chExt cx="61318" cy="68919"/>
                </a:xfrm>
              </p:grpSpPr>
              <p:sp>
                <p:nvSpPr>
                  <p:cNvPr id="7681" name="Google Shape;7681;p45"/>
                  <p:cNvSpPr/>
                  <p:nvPr/>
                </p:nvSpPr>
                <p:spPr>
                  <a:xfrm>
                    <a:off x="-683492" y="5043351"/>
                    <a:ext cx="34" cy="36"/>
                  </a:xfrm>
                  <a:custGeom>
                    <a:rect b="b" l="l" r="r" t="t"/>
                    <a:pathLst>
                      <a:path extrusionOk="0" h="36" w="34">
                        <a:moveTo>
                          <a:pt x="35" y="37"/>
                        </a:moveTo>
                        <a:cubicBezTo>
                          <a:pt x="23" y="1"/>
                          <a:pt x="-37" y="-23"/>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82" name="Google Shape;7682;p45"/>
                  <p:cNvSpPr/>
                  <p:nvPr/>
                </p:nvSpPr>
                <p:spPr>
                  <a:xfrm>
                    <a:off x="-723090"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83" name="Google Shape;7683;p45"/>
                <p:cNvGrpSpPr/>
                <p:nvPr/>
              </p:nvGrpSpPr>
              <p:grpSpPr>
                <a:xfrm>
                  <a:off x="-302763" y="5041729"/>
                  <a:ext cx="61318" cy="68919"/>
                  <a:chOff x="-302763" y="5041729"/>
                  <a:chExt cx="61318" cy="68919"/>
                </a:xfrm>
              </p:grpSpPr>
              <p:sp>
                <p:nvSpPr>
                  <p:cNvPr id="7684" name="Google Shape;7684;p45"/>
                  <p:cNvSpPr/>
                  <p:nvPr/>
                </p:nvSpPr>
                <p:spPr>
                  <a:xfrm>
                    <a:off x="-263160" y="504335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85" name="Google Shape;7685;p45"/>
                  <p:cNvSpPr/>
                  <p:nvPr/>
                </p:nvSpPr>
                <p:spPr>
                  <a:xfrm>
                    <a:off x="-302763" y="504172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86" name="Google Shape;7686;p45"/>
                <p:cNvGrpSpPr/>
                <p:nvPr/>
              </p:nvGrpSpPr>
              <p:grpSpPr>
                <a:xfrm>
                  <a:off x="117575" y="5041729"/>
                  <a:ext cx="61318" cy="68919"/>
                  <a:chOff x="117575" y="5041729"/>
                  <a:chExt cx="61318" cy="68919"/>
                </a:xfrm>
              </p:grpSpPr>
              <p:sp>
                <p:nvSpPr>
                  <p:cNvPr id="7687" name="Google Shape;7687;p45"/>
                  <p:cNvSpPr/>
                  <p:nvPr/>
                </p:nvSpPr>
                <p:spPr>
                  <a:xfrm>
                    <a:off x="157169" y="504335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88" name="Google Shape;7688;p45"/>
                  <p:cNvSpPr/>
                  <p:nvPr/>
                </p:nvSpPr>
                <p:spPr>
                  <a:xfrm>
                    <a:off x="117575"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89" name="Google Shape;7689;p45"/>
                <p:cNvGrpSpPr/>
                <p:nvPr/>
              </p:nvGrpSpPr>
              <p:grpSpPr>
                <a:xfrm>
                  <a:off x="537902" y="5041729"/>
                  <a:ext cx="61318" cy="68919"/>
                  <a:chOff x="537902" y="5041729"/>
                  <a:chExt cx="61318" cy="68919"/>
                </a:xfrm>
              </p:grpSpPr>
              <p:sp>
                <p:nvSpPr>
                  <p:cNvPr id="7690" name="Google Shape;7690;p45"/>
                  <p:cNvSpPr/>
                  <p:nvPr/>
                </p:nvSpPr>
                <p:spPr>
                  <a:xfrm>
                    <a:off x="577505" y="504335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91" name="Google Shape;7691;p45"/>
                  <p:cNvSpPr/>
                  <p:nvPr/>
                </p:nvSpPr>
                <p:spPr>
                  <a:xfrm>
                    <a:off x="537902"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92" name="Google Shape;7692;p45"/>
                <p:cNvGrpSpPr/>
                <p:nvPr/>
              </p:nvGrpSpPr>
              <p:grpSpPr>
                <a:xfrm>
                  <a:off x="958241" y="5041729"/>
                  <a:ext cx="61318" cy="68919"/>
                  <a:chOff x="958241" y="5041729"/>
                  <a:chExt cx="61318" cy="68919"/>
                </a:xfrm>
              </p:grpSpPr>
              <p:sp>
                <p:nvSpPr>
                  <p:cNvPr id="7693" name="Google Shape;7693;p45"/>
                  <p:cNvSpPr/>
                  <p:nvPr/>
                </p:nvSpPr>
                <p:spPr>
                  <a:xfrm>
                    <a:off x="997835" y="504335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94" name="Google Shape;7694;p45"/>
                  <p:cNvSpPr/>
                  <p:nvPr/>
                </p:nvSpPr>
                <p:spPr>
                  <a:xfrm>
                    <a:off x="958241" y="5041729"/>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95" name="Google Shape;7695;p45"/>
                <p:cNvGrpSpPr/>
                <p:nvPr/>
              </p:nvGrpSpPr>
              <p:grpSpPr>
                <a:xfrm>
                  <a:off x="1378569" y="5041729"/>
                  <a:ext cx="61318" cy="68919"/>
                  <a:chOff x="1378569" y="5041729"/>
                  <a:chExt cx="61318" cy="68919"/>
                </a:xfrm>
              </p:grpSpPr>
              <p:sp>
                <p:nvSpPr>
                  <p:cNvPr id="7696" name="Google Shape;7696;p45"/>
                  <p:cNvSpPr/>
                  <p:nvPr/>
                </p:nvSpPr>
                <p:spPr>
                  <a:xfrm>
                    <a:off x="1418171" y="5043351"/>
                    <a:ext cx="29" cy="36"/>
                  </a:xfrm>
                  <a:custGeom>
                    <a:rect b="b" l="l" r="r" t="t"/>
                    <a:pathLst>
                      <a:path extrusionOk="0" h="36" w="29">
                        <a:moveTo>
                          <a:pt x="30" y="37"/>
                        </a:moveTo>
                        <a:cubicBezTo>
                          <a:pt x="18" y="1"/>
                          <a:pt x="-31" y="-23"/>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697" name="Google Shape;7697;p45"/>
                  <p:cNvSpPr/>
                  <p:nvPr/>
                </p:nvSpPr>
                <p:spPr>
                  <a:xfrm>
                    <a:off x="1378569" y="5041729"/>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698" name="Google Shape;7698;p45"/>
                <p:cNvGrpSpPr/>
                <p:nvPr/>
              </p:nvGrpSpPr>
              <p:grpSpPr>
                <a:xfrm>
                  <a:off x="1798832" y="5041697"/>
                  <a:ext cx="61381" cy="68935"/>
                  <a:chOff x="1798832" y="5041697"/>
                  <a:chExt cx="61381" cy="68935"/>
                </a:xfrm>
              </p:grpSpPr>
              <p:sp>
                <p:nvSpPr>
                  <p:cNvPr id="7699" name="Google Shape;7699;p45"/>
                  <p:cNvSpPr/>
                  <p:nvPr/>
                </p:nvSpPr>
                <p:spPr>
                  <a:xfrm>
                    <a:off x="1838501" y="5043351"/>
                    <a:ext cx="26" cy="36"/>
                  </a:xfrm>
                  <a:custGeom>
                    <a:rect b="b" l="l" r="r" t="t"/>
                    <a:pathLst>
                      <a:path extrusionOk="0" h="36" w="26">
                        <a:moveTo>
                          <a:pt x="27" y="37"/>
                        </a:moveTo>
                        <a:cubicBezTo>
                          <a:pt x="27" y="1"/>
                          <a:pt x="-33" y="-23"/>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00" name="Google Shape;7700;p45"/>
                  <p:cNvSpPr/>
                  <p:nvPr/>
                </p:nvSpPr>
                <p:spPr>
                  <a:xfrm>
                    <a:off x="1798832" y="5041697"/>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701" name="Google Shape;7701;p45"/>
              <p:cNvGrpSpPr/>
              <p:nvPr/>
            </p:nvGrpSpPr>
            <p:grpSpPr>
              <a:xfrm>
                <a:off x="-1563832" y="5496500"/>
                <a:ext cx="3424045" cy="68951"/>
                <a:chOff x="-1563832" y="5496500"/>
                <a:chExt cx="3424045" cy="68951"/>
              </a:xfrm>
            </p:grpSpPr>
            <p:grpSp>
              <p:nvGrpSpPr>
                <p:cNvPr id="7702" name="Google Shape;7702;p45"/>
                <p:cNvGrpSpPr/>
                <p:nvPr/>
              </p:nvGrpSpPr>
              <p:grpSpPr>
                <a:xfrm>
                  <a:off x="-1563832" y="5496500"/>
                  <a:ext cx="61382" cy="68935"/>
                  <a:chOff x="-1563832" y="5496500"/>
                  <a:chExt cx="61382" cy="68935"/>
                </a:xfrm>
              </p:grpSpPr>
              <p:sp>
                <p:nvSpPr>
                  <p:cNvPr id="7703" name="Google Shape;7703;p45"/>
                  <p:cNvSpPr/>
                  <p:nvPr/>
                </p:nvSpPr>
                <p:spPr>
                  <a:xfrm>
                    <a:off x="-1524158" y="549816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04" name="Google Shape;7704;p45"/>
                  <p:cNvSpPr/>
                  <p:nvPr/>
                </p:nvSpPr>
                <p:spPr>
                  <a:xfrm>
                    <a:off x="-1563832" y="5496500"/>
                    <a:ext cx="61382" cy="68935"/>
                  </a:xfrm>
                  <a:custGeom>
                    <a:rect b="b" l="l" r="r" t="t"/>
                    <a:pathLst>
                      <a:path extrusionOk="0" h="68935" w="61382">
                        <a:moveTo>
                          <a:pt x="61265" y="33967"/>
                        </a:moveTo>
                        <a:cubicBezTo>
                          <a:pt x="58597" y="2291"/>
                          <a:pt x="29579" y="-2931"/>
                          <a:pt x="42400" y="3215"/>
                        </a:cubicBezTo>
                        <a:cubicBezTo>
                          <a:pt x="32811" y="-1622"/>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05" name="Google Shape;7705;p45"/>
                <p:cNvGrpSpPr/>
                <p:nvPr/>
              </p:nvGrpSpPr>
              <p:grpSpPr>
                <a:xfrm>
                  <a:off x="-1143429" y="5496532"/>
                  <a:ext cx="61318" cy="68919"/>
                  <a:chOff x="-1143429" y="5496532"/>
                  <a:chExt cx="61318" cy="68919"/>
                </a:xfrm>
              </p:grpSpPr>
              <p:sp>
                <p:nvSpPr>
                  <p:cNvPr id="7706" name="Google Shape;7706;p45"/>
                  <p:cNvSpPr/>
                  <p:nvPr/>
                </p:nvSpPr>
                <p:spPr>
                  <a:xfrm>
                    <a:off x="-1103826" y="5498163"/>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07" name="Google Shape;7707;p45"/>
                  <p:cNvSpPr/>
                  <p:nvPr/>
                </p:nvSpPr>
                <p:spPr>
                  <a:xfrm>
                    <a:off x="-1143429"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08" name="Google Shape;7708;p45"/>
                <p:cNvGrpSpPr/>
                <p:nvPr/>
              </p:nvGrpSpPr>
              <p:grpSpPr>
                <a:xfrm>
                  <a:off x="-723090" y="5496532"/>
                  <a:ext cx="61318" cy="68919"/>
                  <a:chOff x="-723090" y="5496532"/>
                  <a:chExt cx="61318" cy="68919"/>
                </a:xfrm>
              </p:grpSpPr>
              <p:sp>
                <p:nvSpPr>
                  <p:cNvPr id="7709" name="Google Shape;7709;p45"/>
                  <p:cNvSpPr/>
                  <p:nvPr/>
                </p:nvSpPr>
                <p:spPr>
                  <a:xfrm>
                    <a:off x="-683492" y="5498163"/>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10" name="Google Shape;7710;p45"/>
                  <p:cNvSpPr/>
                  <p:nvPr/>
                </p:nvSpPr>
                <p:spPr>
                  <a:xfrm>
                    <a:off x="-723090"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11" name="Google Shape;7711;p45"/>
                <p:cNvGrpSpPr/>
                <p:nvPr/>
              </p:nvGrpSpPr>
              <p:grpSpPr>
                <a:xfrm>
                  <a:off x="-302763" y="5496532"/>
                  <a:ext cx="61318" cy="68919"/>
                  <a:chOff x="-302763" y="5496532"/>
                  <a:chExt cx="61318" cy="68919"/>
                </a:xfrm>
              </p:grpSpPr>
              <p:sp>
                <p:nvSpPr>
                  <p:cNvPr id="7712" name="Google Shape;7712;p45"/>
                  <p:cNvSpPr/>
                  <p:nvPr/>
                </p:nvSpPr>
                <p:spPr>
                  <a:xfrm>
                    <a:off x="-263160" y="549816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13" name="Google Shape;7713;p45"/>
                  <p:cNvSpPr/>
                  <p:nvPr/>
                </p:nvSpPr>
                <p:spPr>
                  <a:xfrm>
                    <a:off x="-302763" y="5496532"/>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14" name="Google Shape;7714;p45"/>
                <p:cNvGrpSpPr/>
                <p:nvPr/>
              </p:nvGrpSpPr>
              <p:grpSpPr>
                <a:xfrm>
                  <a:off x="117575" y="5496532"/>
                  <a:ext cx="61318" cy="68919"/>
                  <a:chOff x="117575" y="5496532"/>
                  <a:chExt cx="61318" cy="68919"/>
                </a:xfrm>
              </p:grpSpPr>
              <p:sp>
                <p:nvSpPr>
                  <p:cNvPr id="7715" name="Google Shape;7715;p45"/>
                  <p:cNvSpPr/>
                  <p:nvPr/>
                </p:nvSpPr>
                <p:spPr>
                  <a:xfrm>
                    <a:off x="157169" y="549816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16" name="Google Shape;7716;p45"/>
                  <p:cNvSpPr/>
                  <p:nvPr/>
                </p:nvSpPr>
                <p:spPr>
                  <a:xfrm>
                    <a:off x="117575"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17" name="Google Shape;7717;p45"/>
                <p:cNvGrpSpPr/>
                <p:nvPr/>
              </p:nvGrpSpPr>
              <p:grpSpPr>
                <a:xfrm>
                  <a:off x="537902" y="5496532"/>
                  <a:ext cx="61318" cy="68919"/>
                  <a:chOff x="537902" y="5496532"/>
                  <a:chExt cx="61318" cy="68919"/>
                </a:xfrm>
              </p:grpSpPr>
              <p:sp>
                <p:nvSpPr>
                  <p:cNvPr id="7718" name="Google Shape;7718;p45"/>
                  <p:cNvSpPr/>
                  <p:nvPr/>
                </p:nvSpPr>
                <p:spPr>
                  <a:xfrm>
                    <a:off x="577505" y="549816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19" name="Google Shape;7719;p45"/>
                  <p:cNvSpPr/>
                  <p:nvPr/>
                </p:nvSpPr>
                <p:spPr>
                  <a:xfrm>
                    <a:off x="537902"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20" name="Google Shape;7720;p45"/>
                <p:cNvGrpSpPr/>
                <p:nvPr/>
              </p:nvGrpSpPr>
              <p:grpSpPr>
                <a:xfrm>
                  <a:off x="958241" y="5496532"/>
                  <a:ext cx="61318" cy="68919"/>
                  <a:chOff x="958241" y="5496532"/>
                  <a:chExt cx="61318" cy="68919"/>
                </a:xfrm>
              </p:grpSpPr>
              <p:sp>
                <p:nvSpPr>
                  <p:cNvPr id="7721" name="Google Shape;7721;p45"/>
                  <p:cNvSpPr/>
                  <p:nvPr/>
                </p:nvSpPr>
                <p:spPr>
                  <a:xfrm>
                    <a:off x="997835" y="549816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22" name="Google Shape;7722;p45"/>
                  <p:cNvSpPr/>
                  <p:nvPr/>
                </p:nvSpPr>
                <p:spPr>
                  <a:xfrm>
                    <a:off x="958241" y="5496532"/>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9"/>
                          <a:pt x="8572" y="80627"/>
                          <a:pt x="39188" y="66655"/>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23" name="Google Shape;7723;p45"/>
                <p:cNvGrpSpPr/>
                <p:nvPr/>
              </p:nvGrpSpPr>
              <p:grpSpPr>
                <a:xfrm>
                  <a:off x="1378569" y="5496532"/>
                  <a:ext cx="61318" cy="68919"/>
                  <a:chOff x="1378569" y="5496532"/>
                  <a:chExt cx="61318" cy="68919"/>
                </a:xfrm>
              </p:grpSpPr>
              <p:sp>
                <p:nvSpPr>
                  <p:cNvPr id="7724" name="Google Shape;7724;p45"/>
                  <p:cNvSpPr/>
                  <p:nvPr/>
                </p:nvSpPr>
                <p:spPr>
                  <a:xfrm>
                    <a:off x="1418171" y="5498163"/>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25" name="Google Shape;7725;p45"/>
                  <p:cNvSpPr/>
                  <p:nvPr/>
                </p:nvSpPr>
                <p:spPr>
                  <a:xfrm>
                    <a:off x="1378569" y="5496532"/>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9"/>
                          <a:pt x="8571" y="80627"/>
                          <a:pt x="39188" y="66655"/>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26" name="Google Shape;7726;p45"/>
                <p:cNvGrpSpPr/>
                <p:nvPr/>
              </p:nvGrpSpPr>
              <p:grpSpPr>
                <a:xfrm>
                  <a:off x="1798832" y="5496500"/>
                  <a:ext cx="61381" cy="68935"/>
                  <a:chOff x="1798832" y="5496500"/>
                  <a:chExt cx="61381" cy="68935"/>
                </a:xfrm>
              </p:grpSpPr>
              <p:sp>
                <p:nvSpPr>
                  <p:cNvPr id="7727" name="Google Shape;7727;p45"/>
                  <p:cNvSpPr/>
                  <p:nvPr/>
                </p:nvSpPr>
                <p:spPr>
                  <a:xfrm>
                    <a:off x="1838501" y="5498163"/>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28" name="Google Shape;7728;p45"/>
                  <p:cNvSpPr/>
                  <p:nvPr/>
                </p:nvSpPr>
                <p:spPr>
                  <a:xfrm>
                    <a:off x="1798832" y="5496500"/>
                    <a:ext cx="61381" cy="68935"/>
                  </a:xfrm>
                  <a:custGeom>
                    <a:rect b="b" l="l" r="r" t="t"/>
                    <a:pathLst>
                      <a:path extrusionOk="0" h="68935" w="61381">
                        <a:moveTo>
                          <a:pt x="61265" y="33967"/>
                        </a:moveTo>
                        <a:cubicBezTo>
                          <a:pt x="58597" y="2291"/>
                          <a:pt x="29579" y="-2931"/>
                          <a:pt x="42400" y="3215"/>
                        </a:cubicBezTo>
                        <a:cubicBezTo>
                          <a:pt x="32811" y="-1622"/>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729" name="Google Shape;7729;p45"/>
              <p:cNvGrpSpPr/>
              <p:nvPr/>
            </p:nvGrpSpPr>
            <p:grpSpPr>
              <a:xfrm>
                <a:off x="-1563832" y="5951303"/>
                <a:ext cx="3424045" cy="68952"/>
                <a:chOff x="-1563832" y="5951303"/>
                <a:chExt cx="3424045" cy="68952"/>
              </a:xfrm>
            </p:grpSpPr>
            <p:grpSp>
              <p:nvGrpSpPr>
                <p:cNvPr id="7730" name="Google Shape;7730;p45"/>
                <p:cNvGrpSpPr/>
                <p:nvPr/>
              </p:nvGrpSpPr>
              <p:grpSpPr>
                <a:xfrm>
                  <a:off x="-1563832" y="5951303"/>
                  <a:ext cx="61382" cy="68935"/>
                  <a:chOff x="-1563832" y="5951303"/>
                  <a:chExt cx="61382" cy="68935"/>
                </a:xfrm>
              </p:grpSpPr>
              <p:sp>
                <p:nvSpPr>
                  <p:cNvPr id="7731" name="Google Shape;7731;p45"/>
                  <p:cNvSpPr/>
                  <p:nvPr/>
                </p:nvSpPr>
                <p:spPr>
                  <a:xfrm>
                    <a:off x="-1524158" y="5952966"/>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32" name="Google Shape;7732;p45"/>
                  <p:cNvSpPr/>
                  <p:nvPr/>
                </p:nvSpPr>
                <p:spPr>
                  <a:xfrm>
                    <a:off x="-1563832" y="5951303"/>
                    <a:ext cx="61382" cy="68935"/>
                  </a:xfrm>
                  <a:custGeom>
                    <a:rect b="b" l="l" r="r" t="t"/>
                    <a:pathLst>
                      <a:path extrusionOk="0" h="68935" w="61382">
                        <a:moveTo>
                          <a:pt x="61265" y="33967"/>
                        </a:moveTo>
                        <a:cubicBezTo>
                          <a:pt x="58597" y="2290"/>
                          <a:pt x="29579" y="-2931"/>
                          <a:pt x="42400" y="3215"/>
                        </a:cubicBezTo>
                        <a:cubicBezTo>
                          <a:pt x="32811" y="-1623"/>
                          <a:pt x="23451" y="-890"/>
                          <a:pt x="15076" y="4667"/>
                        </a:cubicBezTo>
                        <a:cubicBezTo>
                          <a:pt x="-17715" y="26429"/>
                          <a:pt x="8816" y="80576"/>
                          <a:pt x="39264" y="66688"/>
                        </a:cubicBezTo>
                        <a:cubicBezTo>
                          <a:pt x="65542"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33" name="Google Shape;7733;p45"/>
                <p:cNvGrpSpPr/>
                <p:nvPr/>
              </p:nvGrpSpPr>
              <p:grpSpPr>
                <a:xfrm>
                  <a:off x="-1143429" y="5951336"/>
                  <a:ext cx="61318" cy="68919"/>
                  <a:chOff x="-1143429" y="5951336"/>
                  <a:chExt cx="61318" cy="68919"/>
                </a:xfrm>
              </p:grpSpPr>
              <p:sp>
                <p:nvSpPr>
                  <p:cNvPr id="7734" name="Google Shape;7734;p45"/>
                  <p:cNvSpPr/>
                  <p:nvPr/>
                </p:nvSpPr>
                <p:spPr>
                  <a:xfrm>
                    <a:off x="-1103826" y="5952966"/>
                    <a:ext cx="29" cy="27"/>
                  </a:xfrm>
                  <a:custGeom>
                    <a:rect b="b" l="l" r="r" t="t"/>
                    <a:pathLst>
                      <a:path extrusionOk="0" h="27" w="29">
                        <a:moveTo>
                          <a:pt x="30" y="28"/>
                        </a:moveTo>
                        <a:cubicBezTo>
                          <a:pt x="18" y="4"/>
                          <a:pt x="-30"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35" name="Google Shape;7735;p45"/>
                  <p:cNvSpPr/>
                  <p:nvPr/>
                </p:nvSpPr>
                <p:spPr>
                  <a:xfrm>
                    <a:off x="-1143429"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36" name="Google Shape;7736;p45"/>
                <p:cNvGrpSpPr/>
                <p:nvPr/>
              </p:nvGrpSpPr>
              <p:grpSpPr>
                <a:xfrm>
                  <a:off x="-723090" y="5951336"/>
                  <a:ext cx="61318" cy="68919"/>
                  <a:chOff x="-723090" y="5951336"/>
                  <a:chExt cx="61318" cy="68919"/>
                </a:xfrm>
              </p:grpSpPr>
              <p:sp>
                <p:nvSpPr>
                  <p:cNvPr id="7737" name="Google Shape;7737;p45"/>
                  <p:cNvSpPr/>
                  <p:nvPr/>
                </p:nvSpPr>
                <p:spPr>
                  <a:xfrm>
                    <a:off x="-683492" y="5952966"/>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38" name="Google Shape;7738;p45"/>
                  <p:cNvSpPr/>
                  <p:nvPr/>
                </p:nvSpPr>
                <p:spPr>
                  <a:xfrm>
                    <a:off x="-723090"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39" name="Google Shape;7739;p45"/>
                <p:cNvGrpSpPr/>
                <p:nvPr/>
              </p:nvGrpSpPr>
              <p:grpSpPr>
                <a:xfrm>
                  <a:off x="-302763" y="5951336"/>
                  <a:ext cx="61318" cy="68919"/>
                  <a:chOff x="-302763" y="5951336"/>
                  <a:chExt cx="61318" cy="68919"/>
                </a:xfrm>
              </p:grpSpPr>
              <p:sp>
                <p:nvSpPr>
                  <p:cNvPr id="7740" name="Google Shape;7740;p45"/>
                  <p:cNvSpPr/>
                  <p:nvPr/>
                </p:nvSpPr>
                <p:spPr>
                  <a:xfrm>
                    <a:off x="-263160" y="5952966"/>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41" name="Google Shape;7741;p45"/>
                  <p:cNvSpPr/>
                  <p:nvPr/>
                </p:nvSpPr>
                <p:spPr>
                  <a:xfrm>
                    <a:off x="-302763" y="5951336"/>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42" name="Google Shape;7742;p45"/>
                <p:cNvGrpSpPr/>
                <p:nvPr/>
              </p:nvGrpSpPr>
              <p:grpSpPr>
                <a:xfrm>
                  <a:off x="117575" y="5951336"/>
                  <a:ext cx="61318" cy="68919"/>
                  <a:chOff x="117575" y="5951336"/>
                  <a:chExt cx="61318" cy="68919"/>
                </a:xfrm>
              </p:grpSpPr>
              <p:sp>
                <p:nvSpPr>
                  <p:cNvPr id="7743" name="Google Shape;7743;p45"/>
                  <p:cNvSpPr/>
                  <p:nvPr/>
                </p:nvSpPr>
                <p:spPr>
                  <a:xfrm>
                    <a:off x="157169" y="5952966"/>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44" name="Google Shape;7744;p45"/>
                  <p:cNvSpPr/>
                  <p:nvPr/>
                </p:nvSpPr>
                <p:spPr>
                  <a:xfrm>
                    <a:off x="117575"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2"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45" name="Google Shape;7745;p45"/>
                <p:cNvGrpSpPr/>
                <p:nvPr/>
              </p:nvGrpSpPr>
              <p:grpSpPr>
                <a:xfrm>
                  <a:off x="537902" y="5951336"/>
                  <a:ext cx="61318" cy="68919"/>
                  <a:chOff x="537902" y="5951336"/>
                  <a:chExt cx="61318" cy="68919"/>
                </a:xfrm>
              </p:grpSpPr>
              <p:sp>
                <p:nvSpPr>
                  <p:cNvPr id="7746" name="Google Shape;7746;p45"/>
                  <p:cNvSpPr/>
                  <p:nvPr/>
                </p:nvSpPr>
                <p:spPr>
                  <a:xfrm>
                    <a:off x="577505" y="5952966"/>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47" name="Google Shape;7747;p45"/>
                  <p:cNvSpPr/>
                  <p:nvPr/>
                </p:nvSpPr>
                <p:spPr>
                  <a:xfrm>
                    <a:off x="537902"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48" name="Google Shape;7748;p45"/>
                <p:cNvGrpSpPr/>
                <p:nvPr/>
              </p:nvGrpSpPr>
              <p:grpSpPr>
                <a:xfrm>
                  <a:off x="958241" y="5951336"/>
                  <a:ext cx="61318" cy="68919"/>
                  <a:chOff x="958241" y="5951336"/>
                  <a:chExt cx="61318" cy="68919"/>
                </a:xfrm>
              </p:grpSpPr>
              <p:sp>
                <p:nvSpPr>
                  <p:cNvPr id="7749" name="Google Shape;7749;p45"/>
                  <p:cNvSpPr/>
                  <p:nvPr/>
                </p:nvSpPr>
                <p:spPr>
                  <a:xfrm>
                    <a:off x="997835" y="5952966"/>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50" name="Google Shape;7750;p45"/>
                  <p:cNvSpPr/>
                  <p:nvPr/>
                </p:nvSpPr>
                <p:spPr>
                  <a:xfrm>
                    <a:off x="958241" y="5951336"/>
                    <a:ext cx="61318" cy="68919"/>
                  </a:xfrm>
                  <a:custGeom>
                    <a:rect b="b" l="l" r="r" t="t"/>
                    <a:pathLst>
                      <a:path extrusionOk="0" h="68919" w="61318">
                        <a:moveTo>
                          <a:pt x="61189" y="33934"/>
                        </a:moveTo>
                        <a:cubicBezTo>
                          <a:pt x="58618" y="2270"/>
                          <a:pt x="29419" y="-3012"/>
                          <a:pt x="42324" y="3182"/>
                        </a:cubicBezTo>
                        <a:cubicBezTo>
                          <a:pt x="32543" y="-1739"/>
                          <a:pt x="23063" y="-719"/>
                          <a:pt x="15000" y="4635"/>
                        </a:cubicBezTo>
                        <a:cubicBezTo>
                          <a:pt x="-17539" y="26228"/>
                          <a:pt x="8572" y="80627"/>
                          <a:pt x="39188" y="66655"/>
                        </a:cubicBezTo>
                        <a:cubicBezTo>
                          <a:pt x="65442" y="54676"/>
                          <a:pt x="60888"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51" name="Google Shape;7751;p45"/>
                <p:cNvGrpSpPr/>
                <p:nvPr/>
              </p:nvGrpSpPr>
              <p:grpSpPr>
                <a:xfrm>
                  <a:off x="1378569" y="5951336"/>
                  <a:ext cx="61318" cy="68919"/>
                  <a:chOff x="1378569" y="5951336"/>
                  <a:chExt cx="61318" cy="68919"/>
                </a:xfrm>
              </p:grpSpPr>
              <p:sp>
                <p:nvSpPr>
                  <p:cNvPr id="7752" name="Google Shape;7752;p45"/>
                  <p:cNvSpPr/>
                  <p:nvPr/>
                </p:nvSpPr>
                <p:spPr>
                  <a:xfrm>
                    <a:off x="1418171" y="5952966"/>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53" name="Google Shape;7753;p45"/>
                  <p:cNvSpPr/>
                  <p:nvPr/>
                </p:nvSpPr>
                <p:spPr>
                  <a:xfrm>
                    <a:off x="1378569" y="5951336"/>
                    <a:ext cx="61318" cy="68919"/>
                  </a:xfrm>
                  <a:custGeom>
                    <a:rect b="b" l="l" r="r" t="t"/>
                    <a:pathLst>
                      <a:path extrusionOk="0" h="68919" w="61318">
                        <a:moveTo>
                          <a:pt x="61189" y="33934"/>
                        </a:moveTo>
                        <a:cubicBezTo>
                          <a:pt x="58617" y="2270"/>
                          <a:pt x="29419" y="-3012"/>
                          <a:pt x="42324" y="3182"/>
                        </a:cubicBezTo>
                        <a:cubicBezTo>
                          <a:pt x="32543" y="-1739"/>
                          <a:pt x="23063" y="-719"/>
                          <a:pt x="15000" y="4635"/>
                        </a:cubicBezTo>
                        <a:cubicBezTo>
                          <a:pt x="-17539" y="26228"/>
                          <a:pt x="8571" y="80627"/>
                          <a:pt x="39188" y="66655"/>
                        </a:cubicBezTo>
                        <a:cubicBezTo>
                          <a:pt x="65443" y="54676"/>
                          <a:pt x="60889" y="30226"/>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54" name="Google Shape;7754;p45"/>
                <p:cNvGrpSpPr/>
                <p:nvPr/>
              </p:nvGrpSpPr>
              <p:grpSpPr>
                <a:xfrm>
                  <a:off x="1798832" y="5951303"/>
                  <a:ext cx="61381" cy="68935"/>
                  <a:chOff x="1798832" y="5951303"/>
                  <a:chExt cx="61381" cy="68935"/>
                </a:xfrm>
              </p:grpSpPr>
              <p:sp>
                <p:nvSpPr>
                  <p:cNvPr id="7755" name="Google Shape;7755;p45"/>
                  <p:cNvSpPr/>
                  <p:nvPr/>
                </p:nvSpPr>
                <p:spPr>
                  <a:xfrm>
                    <a:off x="1838501" y="5952966"/>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56" name="Google Shape;7756;p45"/>
                  <p:cNvSpPr/>
                  <p:nvPr/>
                </p:nvSpPr>
                <p:spPr>
                  <a:xfrm>
                    <a:off x="1798832" y="5951303"/>
                    <a:ext cx="61381" cy="68935"/>
                  </a:xfrm>
                  <a:custGeom>
                    <a:rect b="b" l="l" r="r" t="t"/>
                    <a:pathLst>
                      <a:path extrusionOk="0" h="68935" w="61381">
                        <a:moveTo>
                          <a:pt x="61265" y="33967"/>
                        </a:moveTo>
                        <a:cubicBezTo>
                          <a:pt x="58597" y="2290"/>
                          <a:pt x="29579" y="-2931"/>
                          <a:pt x="42400" y="3215"/>
                        </a:cubicBezTo>
                        <a:cubicBezTo>
                          <a:pt x="32811" y="-1623"/>
                          <a:pt x="23451" y="-890"/>
                          <a:pt x="15076" y="4667"/>
                        </a:cubicBezTo>
                        <a:cubicBezTo>
                          <a:pt x="-17716" y="26429"/>
                          <a:pt x="8816" y="80576"/>
                          <a:pt x="39264" y="66688"/>
                        </a:cubicBezTo>
                        <a:cubicBezTo>
                          <a:pt x="65531" y="54697"/>
                          <a:pt x="60928" y="29706"/>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757" name="Google Shape;7757;p45"/>
              <p:cNvGrpSpPr/>
              <p:nvPr/>
            </p:nvGrpSpPr>
            <p:grpSpPr>
              <a:xfrm>
                <a:off x="-1563832" y="6406118"/>
                <a:ext cx="3424045" cy="68952"/>
                <a:chOff x="-1563832" y="6406118"/>
                <a:chExt cx="3424045" cy="68952"/>
              </a:xfrm>
            </p:grpSpPr>
            <p:grpSp>
              <p:nvGrpSpPr>
                <p:cNvPr id="7758" name="Google Shape;7758;p45"/>
                <p:cNvGrpSpPr/>
                <p:nvPr/>
              </p:nvGrpSpPr>
              <p:grpSpPr>
                <a:xfrm>
                  <a:off x="-1563832" y="6406118"/>
                  <a:ext cx="61382" cy="68935"/>
                  <a:chOff x="-1563832" y="6406118"/>
                  <a:chExt cx="61382" cy="68935"/>
                </a:xfrm>
              </p:grpSpPr>
              <p:sp>
                <p:nvSpPr>
                  <p:cNvPr id="7759" name="Google Shape;7759;p45"/>
                  <p:cNvSpPr/>
                  <p:nvPr/>
                </p:nvSpPr>
                <p:spPr>
                  <a:xfrm>
                    <a:off x="-1524158" y="6407772"/>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60" name="Google Shape;7760;p45"/>
                  <p:cNvSpPr/>
                  <p:nvPr/>
                </p:nvSpPr>
                <p:spPr>
                  <a:xfrm>
                    <a:off x="-1563832" y="6406118"/>
                    <a:ext cx="61382" cy="68935"/>
                  </a:xfrm>
                  <a:custGeom>
                    <a:rect b="b" l="l" r="r" t="t"/>
                    <a:pathLst>
                      <a:path extrusionOk="0" h="68935" w="61382">
                        <a:moveTo>
                          <a:pt x="61265" y="33967"/>
                        </a:moveTo>
                        <a:cubicBezTo>
                          <a:pt x="58597" y="2291"/>
                          <a:pt x="29579" y="-2931"/>
                          <a:pt x="42400" y="3215"/>
                        </a:cubicBezTo>
                        <a:cubicBezTo>
                          <a:pt x="32811" y="-1623"/>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61" name="Google Shape;7761;p45"/>
                <p:cNvGrpSpPr/>
                <p:nvPr/>
              </p:nvGrpSpPr>
              <p:grpSpPr>
                <a:xfrm>
                  <a:off x="-1143429" y="6406151"/>
                  <a:ext cx="61318" cy="68919"/>
                  <a:chOff x="-1143429" y="6406151"/>
                  <a:chExt cx="61318" cy="68919"/>
                </a:xfrm>
              </p:grpSpPr>
              <p:sp>
                <p:nvSpPr>
                  <p:cNvPr id="7762" name="Google Shape;7762;p45"/>
                  <p:cNvSpPr/>
                  <p:nvPr/>
                </p:nvSpPr>
                <p:spPr>
                  <a:xfrm>
                    <a:off x="-1103826" y="6407772"/>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63" name="Google Shape;7763;p45"/>
                  <p:cNvSpPr/>
                  <p:nvPr/>
                </p:nvSpPr>
                <p:spPr>
                  <a:xfrm>
                    <a:off x="-1143429"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64" name="Google Shape;7764;p45"/>
                <p:cNvGrpSpPr/>
                <p:nvPr/>
              </p:nvGrpSpPr>
              <p:grpSpPr>
                <a:xfrm>
                  <a:off x="-723090" y="6406151"/>
                  <a:ext cx="61318" cy="68919"/>
                  <a:chOff x="-723090" y="6406151"/>
                  <a:chExt cx="61318" cy="68919"/>
                </a:xfrm>
              </p:grpSpPr>
              <p:sp>
                <p:nvSpPr>
                  <p:cNvPr id="7765" name="Google Shape;7765;p45"/>
                  <p:cNvSpPr/>
                  <p:nvPr/>
                </p:nvSpPr>
                <p:spPr>
                  <a:xfrm>
                    <a:off x="-683492" y="6407772"/>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66" name="Google Shape;7766;p45"/>
                  <p:cNvSpPr/>
                  <p:nvPr/>
                </p:nvSpPr>
                <p:spPr>
                  <a:xfrm>
                    <a:off x="-723090"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67" name="Google Shape;7767;p45"/>
                <p:cNvGrpSpPr/>
                <p:nvPr/>
              </p:nvGrpSpPr>
              <p:grpSpPr>
                <a:xfrm>
                  <a:off x="-302763" y="6406151"/>
                  <a:ext cx="61318" cy="68919"/>
                  <a:chOff x="-302763" y="6406151"/>
                  <a:chExt cx="61318" cy="68919"/>
                </a:xfrm>
              </p:grpSpPr>
              <p:sp>
                <p:nvSpPr>
                  <p:cNvPr id="7768" name="Google Shape;7768;p45"/>
                  <p:cNvSpPr/>
                  <p:nvPr/>
                </p:nvSpPr>
                <p:spPr>
                  <a:xfrm>
                    <a:off x="-263160" y="6407772"/>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69" name="Google Shape;7769;p45"/>
                  <p:cNvSpPr/>
                  <p:nvPr/>
                </p:nvSpPr>
                <p:spPr>
                  <a:xfrm>
                    <a:off x="-302763" y="6406151"/>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70" name="Google Shape;7770;p45"/>
                <p:cNvGrpSpPr/>
                <p:nvPr/>
              </p:nvGrpSpPr>
              <p:grpSpPr>
                <a:xfrm>
                  <a:off x="117575" y="6406151"/>
                  <a:ext cx="61318" cy="68919"/>
                  <a:chOff x="117575" y="6406151"/>
                  <a:chExt cx="61318" cy="68919"/>
                </a:xfrm>
              </p:grpSpPr>
              <p:sp>
                <p:nvSpPr>
                  <p:cNvPr id="7771" name="Google Shape;7771;p45"/>
                  <p:cNvSpPr/>
                  <p:nvPr/>
                </p:nvSpPr>
                <p:spPr>
                  <a:xfrm>
                    <a:off x="157169" y="6407772"/>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72" name="Google Shape;7772;p45"/>
                  <p:cNvSpPr/>
                  <p:nvPr/>
                </p:nvSpPr>
                <p:spPr>
                  <a:xfrm>
                    <a:off x="117575"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73" name="Google Shape;7773;p45"/>
                <p:cNvGrpSpPr/>
                <p:nvPr/>
              </p:nvGrpSpPr>
              <p:grpSpPr>
                <a:xfrm>
                  <a:off x="537902" y="6406151"/>
                  <a:ext cx="61318" cy="68919"/>
                  <a:chOff x="537902" y="6406151"/>
                  <a:chExt cx="61318" cy="68919"/>
                </a:xfrm>
              </p:grpSpPr>
              <p:sp>
                <p:nvSpPr>
                  <p:cNvPr id="7774" name="Google Shape;7774;p45"/>
                  <p:cNvSpPr/>
                  <p:nvPr/>
                </p:nvSpPr>
                <p:spPr>
                  <a:xfrm>
                    <a:off x="577505" y="6407772"/>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75" name="Google Shape;7775;p45"/>
                  <p:cNvSpPr/>
                  <p:nvPr/>
                </p:nvSpPr>
                <p:spPr>
                  <a:xfrm>
                    <a:off x="537902"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76" name="Google Shape;7776;p45"/>
                <p:cNvGrpSpPr/>
                <p:nvPr/>
              </p:nvGrpSpPr>
              <p:grpSpPr>
                <a:xfrm>
                  <a:off x="958241" y="6406151"/>
                  <a:ext cx="61318" cy="68919"/>
                  <a:chOff x="958241" y="6406151"/>
                  <a:chExt cx="61318" cy="68919"/>
                </a:xfrm>
              </p:grpSpPr>
              <p:sp>
                <p:nvSpPr>
                  <p:cNvPr id="7777" name="Google Shape;7777;p45"/>
                  <p:cNvSpPr/>
                  <p:nvPr/>
                </p:nvSpPr>
                <p:spPr>
                  <a:xfrm>
                    <a:off x="997835" y="6407772"/>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78" name="Google Shape;7778;p45"/>
                  <p:cNvSpPr/>
                  <p:nvPr/>
                </p:nvSpPr>
                <p:spPr>
                  <a:xfrm>
                    <a:off x="958241" y="6406151"/>
                    <a:ext cx="61318" cy="68919"/>
                  </a:xfrm>
                  <a:custGeom>
                    <a:rect b="b" l="l" r="r" t="t"/>
                    <a:pathLst>
                      <a:path extrusionOk="0" h="68919" w="61318">
                        <a:moveTo>
                          <a:pt x="61189" y="33934"/>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79" name="Google Shape;7779;p45"/>
                <p:cNvGrpSpPr/>
                <p:nvPr/>
              </p:nvGrpSpPr>
              <p:grpSpPr>
                <a:xfrm>
                  <a:off x="1378569" y="6406151"/>
                  <a:ext cx="61318" cy="68919"/>
                  <a:chOff x="1378569" y="6406151"/>
                  <a:chExt cx="61318" cy="68919"/>
                </a:xfrm>
              </p:grpSpPr>
              <p:sp>
                <p:nvSpPr>
                  <p:cNvPr id="7780" name="Google Shape;7780;p45"/>
                  <p:cNvSpPr/>
                  <p:nvPr/>
                </p:nvSpPr>
                <p:spPr>
                  <a:xfrm>
                    <a:off x="1418171" y="6407772"/>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1" name="Google Shape;7781;p45"/>
                  <p:cNvSpPr/>
                  <p:nvPr/>
                </p:nvSpPr>
                <p:spPr>
                  <a:xfrm>
                    <a:off x="1378569" y="6406151"/>
                    <a:ext cx="61318" cy="68919"/>
                  </a:xfrm>
                  <a:custGeom>
                    <a:rect b="b" l="l" r="r" t="t"/>
                    <a:pathLst>
                      <a:path extrusionOk="0" h="68919" w="61318">
                        <a:moveTo>
                          <a:pt x="61189" y="33934"/>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13"/>
                          <a:pt x="61189" y="33934"/>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82" name="Google Shape;7782;p45"/>
                <p:cNvGrpSpPr/>
                <p:nvPr/>
              </p:nvGrpSpPr>
              <p:grpSpPr>
                <a:xfrm>
                  <a:off x="1798832" y="6406118"/>
                  <a:ext cx="61381" cy="68935"/>
                  <a:chOff x="1798832" y="6406118"/>
                  <a:chExt cx="61381" cy="68935"/>
                </a:xfrm>
              </p:grpSpPr>
              <p:sp>
                <p:nvSpPr>
                  <p:cNvPr id="7783" name="Google Shape;7783;p45"/>
                  <p:cNvSpPr/>
                  <p:nvPr/>
                </p:nvSpPr>
                <p:spPr>
                  <a:xfrm>
                    <a:off x="1838501" y="6407772"/>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4" name="Google Shape;7784;p45"/>
                  <p:cNvSpPr/>
                  <p:nvPr/>
                </p:nvSpPr>
                <p:spPr>
                  <a:xfrm>
                    <a:off x="1798832" y="6406118"/>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785" name="Google Shape;7785;p45"/>
              <p:cNvGrpSpPr/>
              <p:nvPr/>
            </p:nvGrpSpPr>
            <p:grpSpPr>
              <a:xfrm>
                <a:off x="-1563832" y="6860922"/>
                <a:ext cx="3424045" cy="68951"/>
                <a:chOff x="-1563832" y="6860922"/>
                <a:chExt cx="3424045" cy="68951"/>
              </a:xfrm>
            </p:grpSpPr>
            <p:grpSp>
              <p:nvGrpSpPr>
                <p:cNvPr id="7786" name="Google Shape;7786;p45"/>
                <p:cNvGrpSpPr/>
                <p:nvPr/>
              </p:nvGrpSpPr>
              <p:grpSpPr>
                <a:xfrm>
                  <a:off x="-1563832" y="6860922"/>
                  <a:ext cx="61382" cy="68935"/>
                  <a:chOff x="-1563832" y="6860922"/>
                  <a:chExt cx="61382" cy="68935"/>
                </a:xfrm>
              </p:grpSpPr>
              <p:sp>
                <p:nvSpPr>
                  <p:cNvPr id="7787" name="Google Shape;7787;p45"/>
                  <p:cNvSpPr/>
                  <p:nvPr/>
                </p:nvSpPr>
                <p:spPr>
                  <a:xfrm>
                    <a:off x="-1524158" y="6862576"/>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88" name="Google Shape;7788;p45"/>
                  <p:cNvSpPr/>
                  <p:nvPr/>
                </p:nvSpPr>
                <p:spPr>
                  <a:xfrm>
                    <a:off x="-1563832" y="6860922"/>
                    <a:ext cx="61382" cy="68935"/>
                  </a:xfrm>
                  <a:custGeom>
                    <a:rect b="b" l="l" r="r" t="t"/>
                    <a:pathLst>
                      <a:path extrusionOk="0" h="68935" w="61382">
                        <a:moveTo>
                          <a:pt x="61265" y="33967"/>
                        </a:moveTo>
                        <a:cubicBezTo>
                          <a:pt x="58597" y="2290"/>
                          <a:pt x="29579" y="-2931"/>
                          <a:pt x="42400" y="3215"/>
                        </a:cubicBezTo>
                        <a:cubicBezTo>
                          <a:pt x="32811" y="-1622"/>
                          <a:pt x="23451" y="-890"/>
                          <a:pt x="15076" y="4667"/>
                        </a:cubicBezTo>
                        <a:cubicBezTo>
                          <a:pt x="-17715" y="26429"/>
                          <a:pt x="8816" y="80576"/>
                          <a:pt x="39264" y="66688"/>
                        </a:cubicBezTo>
                        <a:cubicBezTo>
                          <a:pt x="65542"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89" name="Google Shape;7789;p45"/>
                <p:cNvGrpSpPr/>
                <p:nvPr/>
              </p:nvGrpSpPr>
              <p:grpSpPr>
                <a:xfrm>
                  <a:off x="-1143429" y="6860954"/>
                  <a:ext cx="61318" cy="68919"/>
                  <a:chOff x="-1143429" y="6860954"/>
                  <a:chExt cx="61318" cy="68919"/>
                </a:xfrm>
              </p:grpSpPr>
              <p:sp>
                <p:nvSpPr>
                  <p:cNvPr id="7790" name="Google Shape;7790;p45"/>
                  <p:cNvSpPr/>
                  <p:nvPr/>
                </p:nvSpPr>
                <p:spPr>
                  <a:xfrm>
                    <a:off x="-1103826" y="6862576"/>
                    <a:ext cx="29" cy="36"/>
                  </a:xfrm>
                  <a:custGeom>
                    <a:rect b="b" l="l" r="r" t="t"/>
                    <a:pathLst>
                      <a:path extrusionOk="0" h="36" w="29">
                        <a:moveTo>
                          <a:pt x="30" y="37"/>
                        </a:moveTo>
                        <a:cubicBezTo>
                          <a:pt x="18" y="1"/>
                          <a:pt x="-30"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91" name="Google Shape;7791;p45"/>
                  <p:cNvSpPr/>
                  <p:nvPr/>
                </p:nvSpPr>
                <p:spPr>
                  <a:xfrm>
                    <a:off x="-1143429"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92" name="Google Shape;7792;p45"/>
                <p:cNvGrpSpPr/>
                <p:nvPr/>
              </p:nvGrpSpPr>
              <p:grpSpPr>
                <a:xfrm>
                  <a:off x="-723090" y="6860954"/>
                  <a:ext cx="61318" cy="68919"/>
                  <a:chOff x="-723090" y="6860954"/>
                  <a:chExt cx="61318" cy="68919"/>
                </a:xfrm>
              </p:grpSpPr>
              <p:sp>
                <p:nvSpPr>
                  <p:cNvPr id="7793" name="Google Shape;7793;p45"/>
                  <p:cNvSpPr/>
                  <p:nvPr/>
                </p:nvSpPr>
                <p:spPr>
                  <a:xfrm>
                    <a:off x="-683492" y="6862576"/>
                    <a:ext cx="34" cy="36"/>
                  </a:xfrm>
                  <a:custGeom>
                    <a:rect b="b" l="l" r="r" t="t"/>
                    <a:pathLst>
                      <a:path extrusionOk="0" h="36" w="34">
                        <a:moveTo>
                          <a:pt x="35" y="37"/>
                        </a:moveTo>
                        <a:cubicBezTo>
                          <a:pt x="23" y="1"/>
                          <a:pt x="-37" y="-24"/>
                          <a:pt x="35" y="37"/>
                        </a:cubicBezTo>
                        <a:lnTo>
                          <a:pt x="35"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94" name="Google Shape;7794;p45"/>
                  <p:cNvSpPr/>
                  <p:nvPr/>
                </p:nvSpPr>
                <p:spPr>
                  <a:xfrm>
                    <a:off x="-723090"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95" name="Google Shape;7795;p45"/>
                <p:cNvGrpSpPr/>
                <p:nvPr/>
              </p:nvGrpSpPr>
              <p:grpSpPr>
                <a:xfrm>
                  <a:off x="-302763" y="6860954"/>
                  <a:ext cx="61318" cy="68919"/>
                  <a:chOff x="-302763" y="6860954"/>
                  <a:chExt cx="61318" cy="68919"/>
                </a:xfrm>
              </p:grpSpPr>
              <p:sp>
                <p:nvSpPr>
                  <p:cNvPr id="7796" name="Google Shape;7796;p45"/>
                  <p:cNvSpPr/>
                  <p:nvPr/>
                </p:nvSpPr>
                <p:spPr>
                  <a:xfrm>
                    <a:off x="-263160" y="6862576"/>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797" name="Google Shape;7797;p45"/>
                  <p:cNvSpPr/>
                  <p:nvPr/>
                </p:nvSpPr>
                <p:spPr>
                  <a:xfrm>
                    <a:off x="-302763" y="686095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798" name="Google Shape;7798;p45"/>
                <p:cNvGrpSpPr/>
                <p:nvPr/>
              </p:nvGrpSpPr>
              <p:grpSpPr>
                <a:xfrm>
                  <a:off x="117575" y="6860954"/>
                  <a:ext cx="61318" cy="68919"/>
                  <a:chOff x="117575" y="6860954"/>
                  <a:chExt cx="61318" cy="68919"/>
                </a:xfrm>
              </p:grpSpPr>
              <p:sp>
                <p:nvSpPr>
                  <p:cNvPr id="7799" name="Google Shape;7799;p45"/>
                  <p:cNvSpPr/>
                  <p:nvPr/>
                </p:nvSpPr>
                <p:spPr>
                  <a:xfrm>
                    <a:off x="157169" y="6862576"/>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00" name="Google Shape;7800;p45"/>
                  <p:cNvSpPr/>
                  <p:nvPr/>
                </p:nvSpPr>
                <p:spPr>
                  <a:xfrm>
                    <a:off x="117575"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01" name="Google Shape;7801;p45"/>
                <p:cNvGrpSpPr/>
                <p:nvPr/>
              </p:nvGrpSpPr>
              <p:grpSpPr>
                <a:xfrm>
                  <a:off x="537902" y="6860954"/>
                  <a:ext cx="61318" cy="68919"/>
                  <a:chOff x="537902" y="6860954"/>
                  <a:chExt cx="61318" cy="68919"/>
                </a:xfrm>
              </p:grpSpPr>
              <p:sp>
                <p:nvSpPr>
                  <p:cNvPr id="7802" name="Google Shape;7802;p45"/>
                  <p:cNvSpPr/>
                  <p:nvPr/>
                </p:nvSpPr>
                <p:spPr>
                  <a:xfrm>
                    <a:off x="577505" y="6862576"/>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03" name="Google Shape;7803;p45"/>
                  <p:cNvSpPr/>
                  <p:nvPr/>
                </p:nvSpPr>
                <p:spPr>
                  <a:xfrm>
                    <a:off x="537902"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04" name="Google Shape;7804;p45"/>
                <p:cNvGrpSpPr/>
                <p:nvPr/>
              </p:nvGrpSpPr>
              <p:grpSpPr>
                <a:xfrm>
                  <a:off x="958241" y="6860954"/>
                  <a:ext cx="61318" cy="68919"/>
                  <a:chOff x="958241" y="6860954"/>
                  <a:chExt cx="61318" cy="68919"/>
                </a:xfrm>
              </p:grpSpPr>
              <p:sp>
                <p:nvSpPr>
                  <p:cNvPr id="7805" name="Google Shape;7805;p45"/>
                  <p:cNvSpPr/>
                  <p:nvPr/>
                </p:nvSpPr>
                <p:spPr>
                  <a:xfrm>
                    <a:off x="997835" y="6862576"/>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06" name="Google Shape;7806;p45"/>
                  <p:cNvSpPr/>
                  <p:nvPr/>
                </p:nvSpPr>
                <p:spPr>
                  <a:xfrm>
                    <a:off x="958241" y="6860954"/>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64"/>
                          <a:pt x="60888"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07" name="Google Shape;7807;p45"/>
                <p:cNvGrpSpPr/>
                <p:nvPr/>
              </p:nvGrpSpPr>
              <p:grpSpPr>
                <a:xfrm>
                  <a:off x="1378569" y="6860954"/>
                  <a:ext cx="61318" cy="68919"/>
                  <a:chOff x="1378569" y="6860954"/>
                  <a:chExt cx="61318" cy="68919"/>
                </a:xfrm>
              </p:grpSpPr>
              <p:sp>
                <p:nvSpPr>
                  <p:cNvPr id="7808" name="Google Shape;7808;p45"/>
                  <p:cNvSpPr/>
                  <p:nvPr/>
                </p:nvSpPr>
                <p:spPr>
                  <a:xfrm>
                    <a:off x="1418171" y="6862576"/>
                    <a:ext cx="29" cy="36"/>
                  </a:xfrm>
                  <a:custGeom>
                    <a:rect b="b" l="l" r="r" t="t"/>
                    <a:pathLst>
                      <a:path extrusionOk="0" h="36" w="29">
                        <a:moveTo>
                          <a:pt x="30" y="37"/>
                        </a:moveTo>
                        <a:cubicBezTo>
                          <a:pt x="18" y="1"/>
                          <a:pt x="-31" y="-24"/>
                          <a:pt x="30" y="37"/>
                        </a:cubicBezTo>
                        <a:lnTo>
                          <a:pt x="30"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09" name="Google Shape;7809;p45"/>
                  <p:cNvSpPr/>
                  <p:nvPr/>
                </p:nvSpPr>
                <p:spPr>
                  <a:xfrm>
                    <a:off x="1378569" y="6860954"/>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64"/>
                          <a:pt x="60889" y="30214"/>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10" name="Google Shape;7810;p45"/>
                <p:cNvGrpSpPr/>
                <p:nvPr/>
              </p:nvGrpSpPr>
              <p:grpSpPr>
                <a:xfrm>
                  <a:off x="1798832" y="6860922"/>
                  <a:ext cx="61381" cy="68935"/>
                  <a:chOff x="1798832" y="6860922"/>
                  <a:chExt cx="61381" cy="68935"/>
                </a:xfrm>
              </p:grpSpPr>
              <p:sp>
                <p:nvSpPr>
                  <p:cNvPr id="7811" name="Google Shape;7811;p45"/>
                  <p:cNvSpPr/>
                  <p:nvPr/>
                </p:nvSpPr>
                <p:spPr>
                  <a:xfrm>
                    <a:off x="1838501" y="6862576"/>
                    <a:ext cx="26" cy="36"/>
                  </a:xfrm>
                  <a:custGeom>
                    <a:rect b="b" l="l" r="r" t="t"/>
                    <a:pathLst>
                      <a:path extrusionOk="0" h="36" w="26">
                        <a:moveTo>
                          <a:pt x="27" y="37"/>
                        </a:moveTo>
                        <a:cubicBezTo>
                          <a:pt x="27" y="1"/>
                          <a:pt x="-33" y="-24"/>
                          <a:pt x="27" y="37"/>
                        </a:cubicBezTo>
                        <a:lnTo>
                          <a:pt x="27" y="37"/>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12" name="Google Shape;7812;p45"/>
                  <p:cNvSpPr/>
                  <p:nvPr/>
                </p:nvSpPr>
                <p:spPr>
                  <a:xfrm>
                    <a:off x="1798832" y="6860922"/>
                    <a:ext cx="61381" cy="68935"/>
                  </a:xfrm>
                  <a:custGeom>
                    <a:rect b="b" l="l" r="r" t="t"/>
                    <a:pathLst>
                      <a:path extrusionOk="0" h="68935" w="61381">
                        <a:moveTo>
                          <a:pt x="61265" y="33967"/>
                        </a:moveTo>
                        <a:cubicBezTo>
                          <a:pt x="58597" y="2290"/>
                          <a:pt x="29579" y="-2931"/>
                          <a:pt x="42400" y="3215"/>
                        </a:cubicBezTo>
                        <a:cubicBezTo>
                          <a:pt x="32811" y="-1622"/>
                          <a:pt x="23451" y="-890"/>
                          <a:pt x="15076" y="4667"/>
                        </a:cubicBezTo>
                        <a:cubicBezTo>
                          <a:pt x="-17716" y="26429"/>
                          <a:pt x="8816" y="80576"/>
                          <a:pt x="39264" y="66688"/>
                        </a:cubicBezTo>
                        <a:cubicBezTo>
                          <a:pt x="65531" y="54685"/>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813" name="Google Shape;7813;p45"/>
              <p:cNvGrpSpPr/>
              <p:nvPr/>
            </p:nvGrpSpPr>
            <p:grpSpPr>
              <a:xfrm>
                <a:off x="-1143429" y="7315725"/>
                <a:ext cx="3003642" cy="68951"/>
                <a:chOff x="-1143429" y="7315725"/>
                <a:chExt cx="3003642" cy="68951"/>
              </a:xfrm>
            </p:grpSpPr>
            <p:grpSp>
              <p:nvGrpSpPr>
                <p:cNvPr id="7814" name="Google Shape;7814;p45"/>
                <p:cNvGrpSpPr/>
                <p:nvPr/>
              </p:nvGrpSpPr>
              <p:grpSpPr>
                <a:xfrm>
                  <a:off x="-1143429" y="7315757"/>
                  <a:ext cx="61318" cy="68919"/>
                  <a:chOff x="-1143429" y="7315757"/>
                  <a:chExt cx="61318" cy="68919"/>
                </a:xfrm>
              </p:grpSpPr>
              <p:sp>
                <p:nvSpPr>
                  <p:cNvPr id="7815" name="Google Shape;7815;p45"/>
                  <p:cNvSpPr/>
                  <p:nvPr/>
                </p:nvSpPr>
                <p:spPr>
                  <a:xfrm>
                    <a:off x="-1103826" y="7317379"/>
                    <a:ext cx="29" cy="36"/>
                  </a:xfrm>
                  <a:custGeom>
                    <a:rect b="b" l="l" r="r" t="t"/>
                    <a:pathLst>
                      <a:path extrusionOk="0" h="36" w="29">
                        <a:moveTo>
                          <a:pt x="30" y="36"/>
                        </a:moveTo>
                        <a:cubicBezTo>
                          <a:pt x="18" y="0"/>
                          <a:pt x="-30"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16" name="Google Shape;7816;p45"/>
                  <p:cNvSpPr/>
                  <p:nvPr/>
                </p:nvSpPr>
                <p:spPr>
                  <a:xfrm>
                    <a:off x="-1143429"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17" name="Google Shape;7817;p45"/>
                <p:cNvGrpSpPr/>
                <p:nvPr/>
              </p:nvGrpSpPr>
              <p:grpSpPr>
                <a:xfrm>
                  <a:off x="-723090" y="7315757"/>
                  <a:ext cx="61318" cy="68919"/>
                  <a:chOff x="-723090" y="7315757"/>
                  <a:chExt cx="61318" cy="68919"/>
                </a:xfrm>
              </p:grpSpPr>
              <p:sp>
                <p:nvSpPr>
                  <p:cNvPr id="7818" name="Google Shape;7818;p45"/>
                  <p:cNvSpPr/>
                  <p:nvPr/>
                </p:nvSpPr>
                <p:spPr>
                  <a:xfrm>
                    <a:off x="-683492" y="7317379"/>
                    <a:ext cx="34" cy="36"/>
                  </a:xfrm>
                  <a:custGeom>
                    <a:rect b="b" l="l" r="r" t="t"/>
                    <a:pathLst>
                      <a:path extrusionOk="0" h="36" w="34">
                        <a:moveTo>
                          <a:pt x="35" y="36"/>
                        </a:moveTo>
                        <a:cubicBezTo>
                          <a:pt x="23" y="0"/>
                          <a:pt x="-37" y="-23"/>
                          <a:pt x="35" y="36"/>
                        </a:cubicBezTo>
                        <a:lnTo>
                          <a:pt x="35"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19" name="Google Shape;7819;p45"/>
                  <p:cNvSpPr/>
                  <p:nvPr/>
                </p:nvSpPr>
                <p:spPr>
                  <a:xfrm>
                    <a:off x="-723090"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20" name="Google Shape;7820;p45"/>
                <p:cNvGrpSpPr/>
                <p:nvPr/>
              </p:nvGrpSpPr>
              <p:grpSpPr>
                <a:xfrm>
                  <a:off x="-302763" y="7315757"/>
                  <a:ext cx="61318" cy="68919"/>
                  <a:chOff x="-302763" y="7315757"/>
                  <a:chExt cx="61318" cy="68919"/>
                </a:xfrm>
              </p:grpSpPr>
              <p:sp>
                <p:nvSpPr>
                  <p:cNvPr id="7821" name="Google Shape;7821;p45"/>
                  <p:cNvSpPr/>
                  <p:nvPr/>
                </p:nvSpPr>
                <p:spPr>
                  <a:xfrm>
                    <a:off x="-263160" y="731737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22" name="Google Shape;7822;p45"/>
                  <p:cNvSpPr/>
                  <p:nvPr/>
                </p:nvSpPr>
                <p:spPr>
                  <a:xfrm>
                    <a:off x="-302763" y="7315757"/>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23" name="Google Shape;7823;p45"/>
                <p:cNvGrpSpPr/>
                <p:nvPr/>
              </p:nvGrpSpPr>
              <p:grpSpPr>
                <a:xfrm>
                  <a:off x="117575" y="7315757"/>
                  <a:ext cx="61318" cy="68919"/>
                  <a:chOff x="117575" y="7315757"/>
                  <a:chExt cx="61318" cy="68919"/>
                </a:xfrm>
              </p:grpSpPr>
              <p:sp>
                <p:nvSpPr>
                  <p:cNvPr id="7824" name="Google Shape;7824;p45"/>
                  <p:cNvSpPr/>
                  <p:nvPr/>
                </p:nvSpPr>
                <p:spPr>
                  <a:xfrm>
                    <a:off x="157169" y="731737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25" name="Google Shape;7825;p45"/>
                  <p:cNvSpPr/>
                  <p:nvPr/>
                </p:nvSpPr>
                <p:spPr>
                  <a:xfrm>
                    <a:off x="117575"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2"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26" name="Google Shape;7826;p45"/>
                <p:cNvGrpSpPr/>
                <p:nvPr/>
              </p:nvGrpSpPr>
              <p:grpSpPr>
                <a:xfrm>
                  <a:off x="537902" y="7315757"/>
                  <a:ext cx="61318" cy="68919"/>
                  <a:chOff x="537902" y="7315757"/>
                  <a:chExt cx="61318" cy="68919"/>
                </a:xfrm>
              </p:grpSpPr>
              <p:sp>
                <p:nvSpPr>
                  <p:cNvPr id="7827" name="Google Shape;7827;p45"/>
                  <p:cNvSpPr/>
                  <p:nvPr/>
                </p:nvSpPr>
                <p:spPr>
                  <a:xfrm>
                    <a:off x="577505" y="731737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28" name="Google Shape;7828;p45"/>
                  <p:cNvSpPr/>
                  <p:nvPr/>
                </p:nvSpPr>
                <p:spPr>
                  <a:xfrm>
                    <a:off x="537902"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29" name="Google Shape;7829;p45"/>
                <p:cNvGrpSpPr/>
                <p:nvPr/>
              </p:nvGrpSpPr>
              <p:grpSpPr>
                <a:xfrm>
                  <a:off x="958241" y="7315757"/>
                  <a:ext cx="61318" cy="68919"/>
                  <a:chOff x="958241" y="7315757"/>
                  <a:chExt cx="61318" cy="68919"/>
                </a:xfrm>
              </p:grpSpPr>
              <p:sp>
                <p:nvSpPr>
                  <p:cNvPr id="7830" name="Google Shape;7830;p45"/>
                  <p:cNvSpPr/>
                  <p:nvPr/>
                </p:nvSpPr>
                <p:spPr>
                  <a:xfrm>
                    <a:off x="997835" y="731737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1" name="Google Shape;7831;p45"/>
                  <p:cNvSpPr/>
                  <p:nvPr/>
                </p:nvSpPr>
                <p:spPr>
                  <a:xfrm>
                    <a:off x="958241" y="7315757"/>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5"/>
                        </a:cubicBezTo>
                        <a:cubicBezTo>
                          <a:pt x="65442" y="54664"/>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32" name="Google Shape;7832;p45"/>
                <p:cNvGrpSpPr/>
                <p:nvPr/>
              </p:nvGrpSpPr>
              <p:grpSpPr>
                <a:xfrm>
                  <a:off x="1378569" y="7315757"/>
                  <a:ext cx="61318" cy="68919"/>
                  <a:chOff x="1378569" y="7315757"/>
                  <a:chExt cx="61318" cy="68919"/>
                </a:xfrm>
              </p:grpSpPr>
              <p:sp>
                <p:nvSpPr>
                  <p:cNvPr id="7833" name="Google Shape;7833;p45"/>
                  <p:cNvSpPr/>
                  <p:nvPr/>
                </p:nvSpPr>
                <p:spPr>
                  <a:xfrm>
                    <a:off x="1418171" y="7317379"/>
                    <a:ext cx="29" cy="36"/>
                  </a:xfrm>
                  <a:custGeom>
                    <a:rect b="b" l="l" r="r" t="t"/>
                    <a:pathLst>
                      <a:path extrusionOk="0" h="36" w="29">
                        <a:moveTo>
                          <a:pt x="30" y="36"/>
                        </a:moveTo>
                        <a:cubicBezTo>
                          <a:pt x="18" y="0"/>
                          <a:pt x="-31" y="-23"/>
                          <a:pt x="30" y="36"/>
                        </a:cubicBezTo>
                        <a:lnTo>
                          <a:pt x="30"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4" name="Google Shape;7834;p45"/>
                  <p:cNvSpPr/>
                  <p:nvPr/>
                </p:nvSpPr>
                <p:spPr>
                  <a:xfrm>
                    <a:off x="1378569" y="7315757"/>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5"/>
                        </a:cubicBezTo>
                        <a:cubicBezTo>
                          <a:pt x="65443" y="54664"/>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35" name="Google Shape;7835;p45"/>
                <p:cNvGrpSpPr/>
                <p:nvPr/>
              </p:nvGrpSpPr>
              <p:grpSpPr>
                <a:xfrm>
                  <a:off x="1798832" y="7315725"/>
                  <a:ext cx="61381" cy="68935"/>
                  <a:chOff x="1798832" y="7315725"/>
                  <a:chExt cx="61381" cy="68935"/>
                </a:xfrm>
              </p:grpSpPr>
              <p:sp>
                <p:nvSpPr>
                  <p:cNvPr id="7836" name="Google Shape;7836;p45"/>
                  <p:cNvSpPr/>
                  <p:nvPr/>
                </p:nvSpPr>
                <p:spPr>
                  <a:xfrm>
                    <a:off x="1838501" y="7317379"/>
                    <a:ext cx="26" cy="36"/>
                  </a:xfrm>
                  <a:custGeom>
                    <a:rect b="b" l="l" r="r" t="t"/>
                    <a:pathLst>
                      <a:path extrusionOk="0" h="36" w="26">
                        <a:moveTo>
                          <a:pt x="27" y="36"/>
                        </a:moveTo>
                        <a:cubicBezTo>
                          <a:pt x="27" y="0"/>
                          <a:pt x="-33" y="-23"/>
                          <a:pt x="27" y="36"/>
                        </a:cubicBezTo>
                        <a:lnTo>
                          <a:pt x="27" y="36"/>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37" name="Google Shape;7837;p45"/>
                  <p:cNvSpPr/>
                  <p:nvPr/>
                </p:nvSpPr>
                <p:spPr>
                  <a:xfrm>
                    <a:off x="1798832" y="7315725"/>
                    <a:ext cx="61381" cy="68935"/>
                  </a:xfrm>
                  <a:custGeom>
                    <a:rect b="b" l="l" r="r" t="t"/>
                    <a:pathLst>
                      <a:path extrusionOk="0" h="68935" w="61381">
                        <a:moveTo>
                          <a:pt x="61265" y="33967"/>
                        </a:moveTo>
                        <a:cubicBezTo>
                          <a:pt x="58597" y="2291"/>
                          <a:pt x="29579" y="-2931"/>
                          <a:pt x="42400" y="3215"/>
                        </a:cubicBezTo>
                        <a:cubicBezTo>
                          <a:pt x="32811" y="-1623"/>
                          <a:pt x="23451" y="-890"/>
                          <a:pt x="15076" y="4667"/>
                        </a:cubicBezTo>
                        <a:cubicBezTo>
                          <a:pt x="-17716" y="26429"/>
                          <a:pt x="8816" y="80576"/>
                          <a:pt x="39264" y="66688"/>
                        </a:cubicBezTo>
                        <a:cubicBezTo>
                          <a:pt x="65531" y="54697"/>
                          <a:pt x="60928" y="29694"/>
                          <a:pt x="61265" y="3396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nvGrpSpPr>
              <p:cNvPr id="7838" name="Google Shape;7838;p45"/>
              <p:cNvGrpSpPr/>
              <p:nvPr/>
            </p:nvGrpSpPr>
            <p:grpSpPr>
              <a:xfrm>
                <a:off x="-723090" y="7770540"/>
                <a:ext cx="2583299" cy="68940"/>
                <a:chOff x="-723090" y="7770540"/>
                <a:chExt cx="2583299" cy="68940"/>
              </a:xfrm>
            </p:grpSpPr>
            <p:grpSp>
              <p:nvGrpSpPr>
                <p:cNvPr id="7839" name="Google Shape;7839;p45"/>
                <p:cNvGrpSpPr/>
                <p:nvPr/>
              </p:nvGrpSpPr>
              <p:grpSpPr>
                <a:xfrm>
                  <a:off x="-723090" y="7770561"/>
                  <a:ext cx="61318" cy="68919"/>
                  <a:chOff x="-723090" y="7770561"/>
                  <a:chExt cx="61318" cy="68919"/>
                </a:xfrm>
              </p:grpSpPr>
              <p:sp>
                <p:nvSpPr>
                  <p:cNvPr id="7840" name="Google Shape;7840;p45"/>
                  <p:cNvSpPr/>
                  <p:nvPr/>
                </p:nvSpPr>
                <p:spPr>
                  <a:xfrm>
                    <a:off x="-683492" y="7772191"/>
                    <a:ext cx="34" cy="27"/>
                  </a:xfrm>
                  <a:custGeom>
                    <a:rect b="b" l="l" r="r" t="t"/>
                    <a:pathLst>
                      <a:path extrusionOk="0" h="27" w="34">
                        <a:moveTo>
                          <a:pt x="35" y="28"/>
                        </a:moveTo>
                        <a:cubicBezTo>
                          <a:pt x="23" y="4"/>
                          <a:pt x="-37" y="-20"/>
                          <a:pt x="35" y="28"/>
                        </a:cubicBezTo>
                        <a:lnTo>
                          <a:pt x="35"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41" name="Google Shape;7841;p45"/>
                  <p:cNvSpPr/>
                  <p:nvPr/>
                </p:nvSpPr>
                <p:spPr>
                  <a:xfrm>
                    <a:off x="-723090"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42" name="Google Shape;7842;p45"/>
                <p:cNvGrpSpPr/>
                <p:nvPr/>
              </p:nvGrpSpPr>
              <p:grpSpPr>
                <a:xfrm>
                  <a:off x="-302763" y="7770561"/>
                  <a:ext cx="61318" cy="68919"/>
                  <a:chOff x="-302763" y="7770561"/>
                  <a:chExt cx="61318" cy="68919"/>
                </a:xfrm>
              </p:grpSpPr>
              <p:sp>
                <p:nvSpPr>
                  <p:cNvPr id="7843" name="Google Shape;7843;p45"/>
                  <p:cNvSpPr/>
                  <p:nvPr/>
                </p:nvSpPr>
                <p:spPr>
                  <a:xfrm>
                    <a:off x="-263160" y="7772191"/>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44" name="Google Shape;7844;p45"/>
                  <p:cNvSpPr/>
                  <p:nvPr/>
                </p:nvSpPr>
                <p:spPr>
                  <a:xfrm>
                    <a:off x="-302763" y="777056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45" name="Google Shape;7845;p45"/>
                <p:cNvGrpSpPr/>
                <p:nvPr/>
              </p:nvGrpSpPr>
              <p:grpSpPr>
                <a:xfrm>
                  <a:off x="117575" y="7770561"/>
                  <a:ext cx="61318" cy="68919"/>
                  <a:chOff x="117575" y="7770561"/>
                  <a:chExt cx="61318" cy="68919"/>
                </a:xfrm>
              </p:grpSpPr>
              <p:sp>
                <p:nvSpPr>
                  <p:cNvPr id="7846" name="Google Shape;7846;p45"/>
                  <p:cNvSpPr/>
                  <p:nvPr/>
                </p:nvSpPr>
                <p:spPr>
                  <a:xfrm>
                    <a:off x="157169" y="7772191"/>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47" name="Google Shape;7847;p45"/>
                  <p:cNvSpPr/>
                  <p:nvPr/>
                </p:nvSpPr>
                <p:spPr>
                  <a:xfrm>
                    <a:off x="117575"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2"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48" name="Google Shape;7848;p45"/>
                <p:cNvGrpSpPr/>
                <p:nvPr/>
              </p:nvGrpSpPr>
              <p:grpSpPr>
                <a:xfrm>
                  <a:off x="537902" y="7770561"/>
                  <a:ext cx="61318" cy="68919"/>
                  <a:chOff x="537902" y="7770561"/>
                  <a:chExt cx="61318" cy="68919"/>
                </a:xfrm>
              </p:grpSpPr>
              <p:sp>
                <p:nvSpPr>
                  <p:cNvPr id="7849" name="Google Shape;7849;p45"/>
                  <p:cNvSpPr/>
                  <p:nvPr/>
                </p:nvSpPr>
                <p:spPr>
                  <a:xfrm>
                    <a:off x="577505" y="7772191"/>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50" name="Google Shape;7850;p45"/>
                  <p:cNvSpPr/>
                  <p:nvPr/>
                </p:nvSpPr>
                <p:spPr>
                  <a:xfrm>
                    <a:off x="537902"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51" name="Google Shape;7851;p45"/>
                <p:cNvGrpSpPr/>
                <p:nvPr/>
              </p:nvGrpSpPr>
              <p:grpSpPr>
                <a:xfrm>
                  <a:off x="958241" y="7770561"/>
                  <a:ext cx="61318" cy="68919"/>
                  <a:chOff x="958241" y="7770561"/>
                  <a:chExt cx="61318" cy="68919"/>
                </a:xfrm>
              </p:grpSpPr>
              <p:sp>
                <p:nvSpPr>
                  <p:cNvPr id="7852" name="Google Shape;7852;p45"/>
                  <p:cNvSpPr/>
                  <p:nvPr/>
                </p:nvSpPr>
                <p:spPr>
                  <a:xfrm>
                    <a:off x="997835" y="7772191"/>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53" name="Google Shape;7853;p45"/>
                  <p:cNvSpPr/>
                  <p:nvPr/>
                </p:nvSpPr>
                <p:spPr>
                  <a:xfrm>
                    <a:off x="958241" y="7770561"/>
                    <a:ext cx="61318" cy="68919"/>
                  </a:xfrm>
                  <a:custGeom>
                    <a:rect b="b" l="l" r="r" t="t"/>
                    <a:pathLst>
                      <a:path extrusionOk="0" h="68919" w="61318">
                        <a:moveTo>
                          <a:pt x="61189" y="33935"/>
                        </a:moveTo>
                        <a:cubicBezTo>
                          <a:pt x="58618" y="2270"/>
                          <a:pt x="29419" y="-3011"/>
                          <a:pt x="42324" y="3182"/>
                        </a:cubicBezTo>
                        <a:cubicBezTo>
                          <a:pt x="32543" y="-1739"/>
                          <a:pt x="23063" y="-719"/>
                          <a:pt x="15000" y="4635"/>
                        </a:cubicBezTo>
                        <a:cubicBezTo>
                          <a:pt x="-17539" y="26228"/>
                          <a:pt x="8572" y="80627"/>
                          <a:pt x="39188" y="66656"/>
                        </a:cubicBezTo>
                        <a:cubicBezTo>
                          <a:pt x="65442" y="54676"/>
                          <a:pt x="60888"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54" name="Google Shape;7854;p45"/>
                <p:cNvGrpSpPr/>
                <p:nvPr/>
              </p:nvGrpSpPr>
              <p:grpSpPr>
                <a:xfrm>
                  <a:off x="1378569" y="7770561"/>
                  <a:ext cx="61318" cy="68919"/>
                  <a:chOff x="1378569" y="7770561"/>
                  <a:chExt cx="61318" cy="68919"/>
                </a:xfrm>
              </p:grpSpPr>
              <p:sp>
                <p:nvSpPr>
                  <p:cNvPr id="7855" name="Google Shape;7855;p45"/>
                  <p:cNvSpPr/>
                  <p:nvPr/>
                </p:nvSpPr>
                <p:spPr>
                  <a:xfrm>
                    <a:off x="1418171" y="7772191"/>
                    <a:ext cx="29" cy="27"/>
                  </a:xfrm>
                  <a:custGeom>
                    <a:rect b="b" l="l" r="r" t="t"/>
                    <a:pathLst>
                      <a:path extrusionOk="0" h="27" w="29">
                        <a:moveTo>
                          <a:pt x="30" y="28"/>
                        </a:moveTo>
                        <a:cubicBezTo>
                          <a:pt x="18" y="4"/>
                          <a:pt x="-31" y="-20"/>
                          <a:pt x="30" y="28"/>
                        </a:cubicBezTo>
                        <a:lnTo>
                          <a:pt x="30"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56" name="Google Shape;7856;p45"/>
                  <p:cNvSpPr/>
                  <p:nvPr/>
                </p:nvSpPr>
                <p:spPr>
                  <a:xfrm>
                    <a:off x="1378569" y="7770561"/>
                    <a:ext cx="61318" cy="68919"/>
                  </a:xfrm>
                  <a:custGeom>
                    <a:rect b="b" l="l" r="r" t="t"/>
                    <a:pathLst>
                      <a:path extrusionOk="0" h="68919" w="61318">
                        <a:moveTo>
                          <a:pt x="61189" y="33935"/>
                        </a:moveTo>
                        <a:cubicBezTo>
                          <a:pt x="58617" y="2270"/>
                          <a:pt x="29419" y="-3011"/>
                          <a:pt x="42324" y="3182"/>
                        </a:cubicBezTo>
                        <a:cubicBezTo>
                          <a:pt x="32543" y="-1739"/>
                          <a:pt x="23063" y="-719"/>
                          <a:pt x="15000" y="4635"/>
                        </a:cubicBezTo>
                        <a:cubicBezTo>
                          <a:pt x="-17539" y="26228"/>
                          <a:pt x="8571" y="80627"/>
                          <a:pt x="39188" y="66656"/>
                        </a:cubicBezTo>
                        <a:cubicBezTo>
                          <a:pt x="65443" y="54676"/>
                          <a:pt x="60889" y="30226"/>
                          <a:pt x="61189" y="3393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57" name="Google Shape;7857;p45"/>
                <p:cNvGrpSpPr/>
                <p:nvPr/>
              </p:nvGrpSpPr>
              <p:grpSpPr>
                <a:xfrm>
                  <a:off x="1798872" y="7770540"/>
                  <a:ext cx="61337" cy="68909"/>
                  <a:chOff x="1798872" y="7770540"/>
                  <a:chExt cx="61337" cy="68909"/>
                </a:xfrm>
              </p:grpSpPr>
              <p:sp>
                <p:nvSpPr>
                  <p:cNvPr id="7858" name="Google Shape;7858;p45"/>
                  <p:cNvSpPr/>
                  <p:nvPr/>
                </p:nvSpPr>
                <p:spPr>
                  <a:xfrm>
                    <a:off x="1838501" y="7772191"/>
                    <a:ext cx="26" cy="27"/>
                  </a:xfrm>
                  <a:custGeom>
                    <a:rect b="b" l="l" r="r" t="t"/>
                    <a:pathLst>
                      <a:path extrusionOk="0" h="27" w="26">
                        <a:moveTo>
                          <a:pt x="27" y="28"/>
                        </a:moveTo>
                        <a:cubicBezTo>
                          <a:pt x="27" y="4"/>
                          <a:pt x="-33" y="-20"/>
                          <a:pt x="27" y="28"/>
                        </a:cubicBezTo>
                        <a:lnTo>
                          <a:pt x="27" y="28"/>
                        </a:ln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59" name="Google Shape;7859;p45"/>
                  <p:cNvSpPr/>
                  <p:nvPr/>
                </p:nvSpPr>
                <p:spPr>
                  <a:xfrm>
                    <a:off x="1798872" y="7770540"/>
                    <a:ext cx="61337" cy="68909"/>
                  </a:xfrm>
                  <a:custGeom>
                    <a:rect b="b" l="l" r="r" t="t"/>
                    <a:pathLst>
                      <a:path extrusionOk="0" h="68909" w="61337">
                        <a:moveTo>
                          <a:pt x="61225" y="33955"/>
                        </a:moveTo>
                        <a:cubicBezTo>
                          <a:pt x="58557" y="2279"/>
                          <a:pt x="29539" y="-2943"/>
                          <a:pt x="42360" y="3203"/>
                        </a:cubicBezTo>
                        <a:cubicBezTo>
                          <a:pt x="32771" y="-1634"/>
                          <a:pt x="23435" y="-866"/>
                          <a:pt x="15036" y="4655"/>
                        </a:cubicBezTo>
                        <a:cubicBezTo>
                          <a:pt x="-17648" y="26561"/>
                          <a:pt x="8739" y="80492"/>
                          <a:pt x="39224" y="66676"/>
                        </a:cubicBezTo>
                        <a:cubicBezTo>
                          <a:pt x="65466" y="54613"/>
                          <a:pt x="60888" y="29694"/>
                          <a:pt x="61225" y="33955"/>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grpSp>
        <p:sp>
          <p:nvSpPr>
            <p:cNvPr id="7860" name="Google Shape;7860;p45"/>
            <p:cNvSpPr/>
            <p:nvPr/>
          </p:nvSpPr>
          <p:spPr>
            <a:xfrm rot="-482944">
              <a:off x="-757984" y="3605286"/>
              <a:ext cx="550730" cy="638669"/>
            </a:xfrm>
            <a:custGeom>
              <a:rect b="b" l="l" r="r" t="t"/>
              <a:pathLst>
                <a:path extrusionOk="0" h="1277530" w="1101626">
                  <a:moveTo>
                    <a:pt x="747351" y="1021345"/>
                  </a:moveTo>
                  <a:cubicBezTo>
                    <a:pt x="821236" y="1092836"/>
                    <a:pt x="901659" y="1157318"/>
                    <a:pt x="987909" y="1213301"/>
                  </a:cubicBezTo>
                  <a:cubicBezTo>
                    <a:pt x="1031947" y="1241893"/>
                    <a:pt x="1074207" y="1267171"/>
                    <a:pt x="1101627" y="1277530"/>
                  </a:cubicBezTo>
                  <a:cubicBezTo>
                    <a:pt x="1010030" y="1178900"/>
                    <a:pt x="981636" y="1031740"/>
                    <a:pt x="937081" y="898048"/>
                  </a:cubicBezTo>
                  <a:cubicBezTo>
                    <a:pt x="882325" y="732295"/>
                    <a:pt x="921461" y="573671"/>
                    <a:pt x="873878" y="563877"/>
                  </a:cubicBezTo>
                  <a:cubicBezTo>
                    <a:pt x="487291" y="484835"/>
                    <a:pt x="178652" y="335575"/>
                    <a:pt x="0" y="0"/>
                  </a:cubicBezTo>
                  <a:cubicBezTo>
                    <a:pt x="9889" y="40343"/>
                    <a:pt x="24741" y="86952"/>
                    <a:pt x="44206" y="137654"/>
                  </a:cubicBezTo>
                  <a:cubicBezTo>
                    <a:pt x="127224" y="353892"/>
                    <a:pt x="258509" y="548381"/>
                    <a:pt x="425049" y="709500"/>
                  </a:cubicBezTo>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grpSp>
        <p:nvGrpSpPr>
          <p:cNvPr id="7861" name="Google Shape;7861;p45"/>
          <p:cNvGrpSpPr/>
          <p:nvPr/>
        </p:nvGrpSpPr>
        <p:grpSpPr>
          <a:xfrm>
            <a:off x="316660" y="3776831"/>
            <a:ext cx="1333217" cy="435131"/>
            <a:chOff x="632921" y="6547185"/>
            <a:chExt cx="2666433" cy="870263"/>
          </a:xfrm>
        </p:grpSpPr>
        <p:sp>
          <p:nvSpPr>
            <p:cNvPr id="7862" name="Google Shape;7862;p45"/>
            <p:cNvSpPr/>
            <p:nvPr/>
          </p:nvSpPr>
          <p:spPr>
            <a:xfrm>
              <a:off x="632921" y="6547185"/>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63" name="Google Shape;7863;p45"/>
            <p:cNvSpPr/>
            <p:nvPr/>
          </p:nvSpPr>
          <p:spPr>
            <a:xfrm>
              <a:off x="632921" y="6547185"/>
              <a:ext cx="2666433" cy="870263"/>
            </a:xfrm>
            <a:custGeom>
              <a:rect b="b" l="l" r="r" t="t"/>
              <a:pathLst>
                <a:path extrusionOk="0" h="870263" w="2666433">
                  <a:moveTo>
                    <a:pt x="2665227" y="837310"/>
                  </a:moveTo>
                  <a:cubicBezTo>
                    <a:pt x="2640517" y="787514"/>
                    <a:pt x="2598775" y="741757"/>
                    <a:pt x="2554713" y="600987"/>
                  </a:cubicBezTo>
                  <a:cubicBezTo>
                    <a:pt x="2491390" y="391505"/>
                    <a:pt x="2487244" y="463078"/>
                    <a:pt x="2558498" y="320438"/>
                  </a:cubicBezTo>
                  <a:cubicBezTo>
                    <a:pt x="2670757" y="93656"/>
                    <a:pt x="2657629" y="94858"/>
                    <a:pt x="2606540" y="86173"/>
                  </a:cubicBezTo>
                  <a:cubicBezTo>
                    <a:pt x="2454742" y="60658"/>
                    <a:pt x="2262243" y="59429"/>
                    <a:pt x="2113595" y="47361"/>
                  </a:cubicBezTo>
                  <a:cubicBezTo>
                    <a:pt x="951682" y="-54705"/>
                    <a:pt x="659604" y="40546"/>
                    <a:pt x="18060" y="36780"/>
                  </a:cubicBezTo>
                  <a:cubicBezTo>
                    <a:pt x="-19562" y="37459"/>
                    <a:pt x="4356" y="82736"/>
                    <a:pt x="64254" y="296808"/>
                  </a:cubicBezTo>
                  <a:cubicBezTo>
                    <a:pt x="128466" y="529015"/>
                    <a:pt x="102216" y="382572"/>
                    <a:pt x="22104" y="790358"/>
                  </a:cubicBezTo>
                  <a:cubicBezTo>
                    <a:pt x="18092" y="815259"/>
                    <a:pt x="-2838" y="860342"/>
                    <a:pt x="36378" y="864894"/>
                  </a:cubicBezTo>
                  <a:cubicBezTo>
                    <a:pt x="616010" y="819779"/>
                    <a:pt x="1198744" y="880351"/>
                    <a:pt x="1779523" y="868757"/>
                  </a:cubicBezTo>
                  <a:cubicBezTo>
                    <a:pt x="2066636" y="863801"/>
                    <a:pt x="2354072" y="854297"/>
                    <a:pt x="2641158" y="864528"/>
                  </a:cubicBezTo>
                  <a:cubicBezTo>
                    <a:pt x="2656396" y="867502"/>
                    <a:pt x="2670746" y="852153"/>
                    <a:pt x="2665227" y="837310"/>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pic>
        <p:nvPicPr>
          <p:cNvPr id="7864" name="Google Shape;7864;p45"/>
          <p:cNvPicPr preferRelativeResize="0"/>
          <p:nvPr/>
        </p:nvPicPr>
        <p:blipFill rotWithShape="1">
          <a:blip r:embed="rId3">
            <a:alphaModFix/>
          </a:blip>
          <a:srcRect b="0" l="0" r="0" t="0"/>
          <a:stretch/>
        </p:blipFill>
        <p:spPr>
          <a:xfrm>
            <a:off x="238526" y="227475"/>
            <a:ext cx="1333225" cy="1333195"/>
          </a:xfrm>
          <a:prstGeom prst="rect">
            <a:avLst/>
          </a:prstGeom>
          <a:noFill/>
          <a:ln>
            <a:noFill/>
          </a:ln>
        </p:spPr>
      </p:pic>
      <p:pic>
        <p:nvPicPr>
          <p:cNvPr id="7865" name="Google Shape;7865;p45"/>
          <p:cNvPicPr preferRelativeResize="0"/>
          <p:nvPr/>
        </p:nvPicPr>
        <p:blipFill rotWithShape="1">
          <a:blip r:embed="rId4">
            <a:alphaModFix/>
          </a:blip>
          <a:srcRect b="0" l="0" r="0" t="0"/>
          <a:stretch/>
        </p:blipFill>
        <p:spPr>
          <a:xfrm>
            <a:off x="7323850" y="172275"/>
            <a:ext cx="1599900" cy="1599900"/>
          </a:xfrm>
          <a:prstGeom prst="rect">
            <a:avLst/>
          </a:prstGeom>
          <a:noFill/>
          <a:ln>
            <a:noFill/>
          </a:ln>
        </p:spPr>
      </p:pic>
      <p:grpSp>
        <p:nvGrpSpPr>
          <p:cNvPr id="7866" name="Google Shape;7866;p45"/>
          <p:cNvGrpSpPr/>
          <p:nvPr/>
        </p:nvGrpSpPr>
        <p:grpSpPr>
          <a:xfrm rot="-4139554">
            <a:off x="4150114" y="-984377"/>
            <a:ext cx="915883" cy="3213411"/>
            <a:chOff x="16910738" y="-475154"/>
            <a:chExt cx="1969610" cy="6910454"/>
          </a:xfrm>
        </p:grpSpPr>
        <p:sp>
          <p:nvSpPr>
            <p:cNvPr id="7867" name="Google Shape;7867;p45"/>
            <p:cNvSpPr/>
            <p:nvPr/>
          </p:nvSpPr>
          <p:spPr>
            <a:xfrm>
              <a:off x="16980934" y="-87573"/>
              <a:ext cx="589510" cy="174429"/>
            </a:xfrm>
            <a:custGeom>
              <a:rect b="b" l="l" r="r" t="t"/>
              <a:pathLst>
                <a:path extrusionOk="0" h="174429" w="589510">
                  <a:moveTo>
                    <a:pt x="587028" y="12559"/>
                  </a:moveTo>
                  <a:cubicBezTo>
                    <a:pt x="587828" y="16110"/>
                    <a:pt x="588710" y="19662"/>
                    <a:pt x="589511" y="23214"/>
                  </a:cubicBezTo>
                  <a:lnTo>
                    <a:pt x="589428" y="23214"/>
                  </a:lnTo>
                  <a:cubicBezTo>
                    <a:pt x="589248" y="23214"/>
                    <a:pt x="588986" y="23214"/>
                    <a:pt x="588807" y="23297"/>
                  </a:cubicBezTo>
                  <a:cubicBezTo>
                    <a:pt x="588724" y="23297"/>
                    <a:pt x="588628" y="23297"/>
                    <a:pt x="588545" y="23297"/>
                  </a:cubicBezTo>
                  <a:cubicBezTo>
                    <a:pt x="588186" y="23297"/>
                    <a:pt x="587841" y="23297"/>
                    <a:pt x="587483" y="23380"/>
                  </a:cubicBezTo>
                  <a:cubicBezTo>
                    <a:pt x="581634" y="23823"/>
                    <a:pt x="575702" y="24362"/>
                    <a:pt x="569771" y="24984"/>
                  </a:cubicBezTo>
                  <a:cubicBezTo>
                    <a:pt x="569591" y="24984"/>
                    <a:pt x="569412" y="24984"/>
                    <a:pt x="569233" y="24984"/>
                  </a:cubicBezTo>
                  <a:cubicBezTo>
                    <a:pt x="568791" y="25066"/>
                    <a:pt x="568253" y="25066"/>
                    <a:pt x="567812" y="25163"/>
                  </a:cubicBezTo>
                  <a:cubicBezTo>
                    <a:pt x="566929" y="25246"/>
                    <a:pt x="566129" y="25343"/>
                    <a:pt x="565246" y="25426"/>
                  </a:cubicBezTo>
                  <a:cubicBezTo>
                    <a:pt x="560018" y="24804"/>
                    <a:pt x="554707" y="24279"/>
                    <a:pt x="549479" y="23823"/>
                  </a:cubicBezTo>
                  <a:cubicBezTo>
                    <a:pt x="542306" y="23201"/>
                    <a:pt x="535132" y="22579"/>
                    <a:pt x="528042" y="22053"/>
                  </a:cubicBezTo>
                  <a:cubicBezTo>
                    <a:pt x="527683" y="22053"/>
                    <a:pt x="527421" y="22053"/>
                    <a:pt x="527159" y="21971"/>
                  </a:cubicBezTo>
                  <a:cubicBezTo>
                    <a:pt x="520248" y="21528"/>
                    <a:pt x="513337" y="21169"/>
                    <a:pt x="506522" y="20823"/>
                  </a:cubicBezTo>
                  <a:cubicBezTo>
                    <a:pt x="492080" y="20119"/>
                    <a:pt x="477733" y="19759"/>
                    <a:pt x="463304" y="19759"/>
                  </a:cubicBezTo>
                  <a:cubicBezTo>
                    <a:pt x="451261" y="19759"/>
                    <a:pt x="439302" y="20022"/>
                    <a:pt x="427259" y="20464"/>
                  </a:cubicBezTo>
                  <a:cubicBezTo>
                    <a:pt x="415396" y="21003"/>
                    <a:pt x="403518" y="21708"/>
                    <a:pt x="391655" y="22689"/>
                  </a:cubicBezTo>
                  <a:cubicBezTo>
                    <a:pt x="379695" y="23753"/>
                    <a:pt x="367735" y="24997"/>
                    <a:pt x="355872" y="26421"/>
                  </a:cubicBezTo>
                  <a:cubicBezTo>
                    <a:pt x="338160" y="28729"/>
                    <a:pt x="320530" y="31479"/>
                    <a:pt x="303080" y="34935"/>
                  </a:cubicBezTo>
                  <a:cubicBezTo>
                    <a:pt x="291382" y="37243"/>
                    <a:pt x="279698" y="39813"/>
                    <a:pt x="268180" y="42564"/>
                  </a:cubicBezTo>
                  <a:cubicBezTo>
                    <a:pt x="256662" y="45397"/>
                    <a:pt x="245240" y="48507"/>
                    <a:pt x="233901" y="51879"/>
                  </a:cubicBezTo>
                  <a:lnTo>
                    <a:pt x="233818" y="51879"/>
                  </a:lnTo>
                  <a:cubicBezTo>
                    <a:pt x="222479" y="55334"/>
                    <a:pt x="211236" y="58983"/>
                    <a:pt x="200076" y="62880"/>
                  </a:cubicBezTo>
                  <a:cubicBezTo>
                    <a:pt x="194489" y="64829"/>
                    <a:pt x="188917" y="66875"/>
                    <a:pt x="183426" y="69003"/>
                  </a:cubicBezTo>
                  <a:cubicBezTo>
                    <a:pt x="122841" y="92167"/>
                    <a:pt x="65538" y="124024"/>
                    <a:pt x="13726" y="165459"/>
                  </a:cubicBezTo>
                  <a:cubicBezTo>
                    <a:pt x="9918" y="168293"/>
                    <a:pt x="6194" y="171319"/>
                    <a:pt x="2566" y="174429"/>
                  </a:cubicBezTo>
                  <a:cubicBezTo>
                    <a:pt x="1683" y="170877"/>
                    <a:pt x="800" y="167242"/>
                    <a:pt x="0" y="163690"/>
                  </a:cubicBezTo>
                  <a:cubicBezTo>
                    <a:pt x="14526" y="149317"/>
                    <a:pt x="30293" y="136352"/>
                    <a:pt x="46501" y="124024"/>
                  </a:cubicBezTo>
                  <a:cubicBezTo>
                    <a:pt x="195386" y="23297"/>
                    <a:pt x="386261" y="-19824"/>
                    <a:pt x="564211" y="8564"/>
                  </a:cubicBezTo>
                  <a:cubicBezTo>
                    <a:pt x="565011" y="7680"/>
                    <a:pt x="565715" y="6961"/>
                    <a:pt x="566432" y="6339"/>
                  </a:cubicBezTo>
                  <a:cubicBezTo>
                    <a:pt x="567232" y="3948"/>
                    <a:pt x="568915" y="1903"/>
                    <a:pt x="572185" y="576"/>
                  </a:cubicBezTo>
                  <a:cubicBezTo>
                    <a:pt x="581041" y="-1649"/>
                    <a:pt x="584324" y="4833"/>
                    <a:pt x="586269" y="12379"/>
                  </a:cubicBezTo>
                  <a:cubicBezTo>
                    <a:pt x="586503" y="12462"/>
                    <a:pt x="586765" y="12462"/>
                    <a:pt x="587028" y="12559"/>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68" name="Google Shape;7868;p45"/>
            <p:cNvSpPr/>
            <p:nvPr/>
          </p:nvSpPr>
          <p:spPr>
            <a:xfrm>
              <a:off x="17486270" y="-396420"/>
              <a:ext cx="41" cy="82"/>
            </a:xfrm>
            <a:custGeom>
              <a:rect b="b" l="l" r="r" t="t"/>
              <a:pathLst>
                <a:path extrusionOk="0" h="82" w="41">
                  <a:moveTo>
                    <a:pt x="0" y="0"/>
                  </a:moveTo>
                  <a:cubicBezTo>
                    <a:pt x="41" y="0"/>
                    <a:pt x="41" y="14"/>
                    <a:pt x="41" y="83"/>
                  </a:cubicBezTo>
                  <a:cubicBezTo>
                    <a:pt x="28" y="55"/>
                    <a:pt x="14" y="28"/>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69" name="Google Shape;7869;p45"/>
            <p:cNvSpPr/>
            <p:nvPr/>
          </p:nvSpPr>
          <p:spPr>
            <a:xfrm>
              <a:off x="16911134" y="-253276"/>
              <a:ext cx="84" cy="981"/>
            </a:xfrm>
            <a:custGeom>
              <a:rect b="b" l="l" r="r" t="t"/>
              <a:pathLst>
                <a:path extrusionOk="0" h="981" w="84">
                  <a:moveTo>
                    <a:pt x="0" y="0"/>
                  </a:moveTo>
                  <a:cubicBezTo>
                    <a:pt x="83" y="359"/>
                    <a:pt x="83" y="705"/>
                    <a:pt x="83" y="981"/>
                  </a:cubicBezTo>
                  <a:cubicBezTo>
                    <a:pt x="97" y="705"/>
                    <a:pt x="0" y="359"/>
                    <a:pt x="0" y="0"/>
                  </a:cubicBezTo>
                  <a:close/>
                </a:path>
              </a:pathLst>
            </a:custGeom>
            <a:solidFill>
              <a:srgbClr val="E64FA5"/>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0" name="Google Shape;7870;p45"/>
            <p:cNvSpPr/>
            <p:nvPr/>
          </p:nvSpPr>
          <p:spPr>
            <a:xfrm>
              <a:off x="18337850" y="5500232"/>
              <a:ext cx="542498" cy="610732"/>
            </a:xfrm>
            <a:custGeom>
              <a:rect b="b" l="l" r="r" t="t"/>
              <a:pathLst>
                <a:path extrusionOk="0" h="610732" w="542498">
                  <a:moveTo>
                    <a:pt x="542499" y="94770"/>
                  </a:moveTo>
                  <a:cubicBezTo>
                    <a:pt x="542499" y="96636"/>
                    <a:pt x="542416" y="98502"/>
                    <a:pt x="542416" y="100367"/>
                  </a:cubicBezTo>
                  <a:cubicBezTo>
                    <a:pt x="540733" y="112793"/>
                    <a:pt x="539409" y="125121"/>
                    <a:pt x="538788" y="137463"/>
                  </a:cubicBezTo>
                  <a:cubicBezTo>
                    <a:pt x="527449" y="275810"/>
                    <a:pt x="516110" y="413978"/>
                    <a:pt x="504508" y="552160"/>
                  </a:cubicBezTo>
                  <a:cubicBezTo>
                    <a:pt x="423548" y="562981"/>
                    <a:pt x="341540" y="577093"/>
                    <a:pt x="268815" y="610733"/>
                  </a:cubicBezTo>
                  <a:cubicBezTo>
                    <a:pt x="177757" y="455883"/>
                    <a:pt x="82905" y="303065"/>
                    <a:pt x="0" y="144208"/>
                  </a:cubicBezTo>
                  <a:cubicBezTo>
                    <a:pt x="23561" y="112530"/>
                    <a:pt x="46060" y="80493"/>
                    <a:pt x="71387" y="49258"/>
                  </a:cubicBezTo>
                  <a:cubicBezTo>
                    <a:pt x="145174" y="87417"/>
                    <a:pt x="170321" y="162410"/>
                    <a:pt x="207346" y="34884"/>
                  </a:cubicBezTo>
                  <a:cubicBezTo>
                    <a:pt x="252965" y="46328"/>
                    <a:pt x="292555" y="76416"/>
                    <a:pt x="338960" y="82539"/>
                  </a:cubicBezTo>
                  <a:cubicBezTo>
                    <a:pt x="368811" y="74025"/>
                    <a:pt x="372439" y="36211"/>
                    <a:pt x="381295" y="10919"/>
                  </a:cubicBezTo>
                  <a:cubicBezTo>
                    <a:pt x="438419" y="48539"/>
                    <a:pt x="477568" y="89809"/>
                    <a:pt x="512909" y="0"/>
                  </a:cubicBezTo>
                  <a:cubicBezTo>
                    <a:pt x="522924" y="5321"/>
                    <a:pt x="532746" y="11098"/>
                    <a:pt x="542223" y="17304"/>
                  </a:cubicBezTo>
                  <a:cubicBezTo>
                    <a:pt x="541795" y="43121"/>
                    <a:pt x="542333" y="68939"/>
                    <a:pt x="542499" y="94770"/>
                  </a:cubicBezTo>
                  <a:close/>
                </a:path>
              </a:pathLst>
            </a:custGeom>
            <a:solidFill>
              <a:srgbClr val="FDF5B6"/>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1" name="Google Shape;7871;p45"/>
            <p:cNvSpPr/>
            <p:nvPr/>
          </p:nvSpPr>
          <p:spPr>
            <a:xfrm>
              <a:off x="17142909" y="619866"/>
              <a:ext cx="1737355" cy="5024560"/>
            </a:xfrm>
            <a:custGeom>
              <a:rect b="b" l="l" r="r" t="t"/>
              <a:pathLst>
                <a:path extrusionOk="0" h="5024560" w="1737355">
                  <a:moveTo>
                    <a:pt x="1736997" y="4885329"/>
                  </a:moveTo>
                  <a:cubicBezTo>
                    <a:pt x="1737080" y="4886034"/>
                    <a:pt x="1737259" y="4886752"/>
                    <a:pt x="1737356" y="4887457"/>
                  </a:cubicBezTo>
                  <a:cubicBezTo>
                    <a:pt x="1737273" y="4890830"/>
                    <a:pt x="1737177" y="4894285"/>
                    <a:pt x="1737177" y="4897657"/>
                  </a:cubicBezTo>
                  <a:cubicBezTo>
                    <a:pt x="1727700" y="4891451"/>
                    <a:pt x="1717864" y="4885674"/>
                    <a:pt x="1707863" y="4880353"/>
                  </a:cubicBezTo>
                  <a:cubicBezTo>
                    <a:pt x="1672521" y="4970162"/>
                    <a:pt x="1633373" y="4928892"/>
                    <a:pt x="1576249" y="4891272"/>
                  </a:cubicBezTo>
                  <a:cubicBezTo>
                    <a:pt x="1567393" y="4916564"/>
                    <a:pt x="1563765" y="4954364"/>
                    <a:pt x="1533914" y="4962892"/>
                  </a:cubicBezTo>
                  <a:cubicBezTo>
                    <a:pt x="1487495" y="4956769"/>
                    <a:pt x="1447905" y="4926681"/>
                    <a:pt x="1402300" y="4915237"/>
                  </a:cubicBezTo>
                  <a:cubicBezTo>
                    <a:pt x="1365275" y="5042763"/>
                    <a:pt x="1340128" y="4967770"/>
                    <a:pt x="1266341" y="4929611"/>
                  </a:cubicBezTo>
                  <a:cubicBezTo>
                    <a:pt x="1241014" y="4960846"/>
                    <a:pt x="1218515" y="4992883"/>
                    <a:pt x="1194954" y="5024561"/>
                  </a:cubicBezTo>
                  <a:cubicBezTo>
                    <a:pt x="1192567" y="5020041"/>
                    <a:pt x="1190167" y="5015508"/>
                    <a:pt x="1187863" y="5010989"/>
                  </a:cubicBezTo>
                  <a:cubicBezTo>
                    <a:pt x="1183435" y="5002378"/>
                    <a:pt x="1179007" y="4993864"/>
                    <a:pt x="1174662" y="4985254"/>
                  </a:cubicBezTo>
                  <a:cubicBezTo>
                    <a:pt x="1174579" y="4984895"/>
                    <a:pt x="1174483" y="4984452"/>
                    <a:pt x="1174400" y="4984107"/>
                  </a:cubicBezTo>
                  <a:cubicBezTo>
                    <a:pt x="1173517" y="4980113"/>
                    <a:pt x="1172538" y="4976298"/>
                    <a:pt x="1171572" y="4972483"/>
                  </a:cubicBezTo>
                  <a:cubicBezTo>
                    <a:pt x="1170689" y="4965822"/>
                    <a:pt x="1168744" y="4959257"/>
                    <a:pt x="1167144" y="4952789"/>
                  </a:cubicBezTo>
                  <a:cubicBezTo>
                    <a:pt x="1165640" y="4946749"/>
                    <a:pt x="1164219" y="4940723"/>
                    <a:pt x="1162716" y="4934683"/>
                  </a:cubicBezTo>
                  <a:cubicBezTo>
                    <a:pt x="1159350" y="4921456"/>
                    <a:pt x="1156426" y="4907967"/>
                    <a:pt x="1152260" y="4895017"/>
                  </a:cubicBezTo>
                  <a:cubicBezTo>
                    <a:pt x="1152260" y="4895017"/>
                    <a:pt x="1152177" y="4895017"/>
                    <a:pt x="1152080" y="4895100"/>
                  </a:cubicBezTo>
                  <a:cubicBezTo>
                    <a:pt x="1151901" y="4894658"/>
                    <a:pt x="1151818" y="4894298"/>
                    <a:pt x="1151639" y="4893953"/>
                  </a:cubicBezTo>
                  <a:cubicBezTo>
                    <a:pt x="1146673" y="4874963"/>
                    <a:pt x="1141721" y="4855973"/>
                    <a:pt x="1136851" y="4836983"/>
                  </a:cubicBezTo>
                  <a:cubicBezTo>
                    <a:pt x="1121084" y="4774775"/>
                    <a:pt x="1105675" y="4712567"/>
                    <a:pt x="1090432" y="4650263"/>
                  </a:cubicBezTo>
                  <a:cubicBezTo>
                    <a:pt x="1061464" y="4532052"/>
                    <a:pt x="1033130" y="4413676"/>
                    <a:pt x="1004603" y="4295383"/>
                  </a:cubicBezTo>
                  <a:cubicBezTo>
                    <a:pt x="945617" y="4050725"/>
                    <a:pt x="886618" y="3805970"/>
                    <a:pt x="827632" y="3561312"/>
                  </a:cubicBezTo>
                  <a:cubicBezTo>
                    <a:pt x="768109" y="3314692"/>
                    <a:pt x="708682" y="3067988"/>
                    <a:pt x="649241" y="2821382"/>
                  </a:cubicBezTo>
                  <a:cubicBezTo>
                    <a:pt x="588752" y="2570767"/>
                    <a:pt x="528428" y="2320166"/>
                    <a:pt x="467925" y="2069469"/>
                  </a:cubicBezTo>
                  <a:cubicBezTo>
                    <a:pt x="409905" y="1829150"/>
                    <a:pt x="352079" y="1588846"/>
                    <a:pt x="294141" y="1348431"/>
                  </a:cubicBezTo>
                  <a:cubicBezTo>
                    <a:pt x="233473" y="1096849"/>
                    <a:pt x="172708" y="845350"/>
                    <a:pt x="112219" y="593768"/>
                  </a:cubicBezTo>
                  <a:cubicBezTo>
                    <a:pt x="74836" y="438642"/>
                    <a:pt x="37466" y="283350"/>
                    <a:pt x="0" y="128224"/>
                  </a:cubicBezTo>
                  <a:cubicBezTo>
                    <a:pt x="172280" y="16233"/>
                    <a:pt x="385641" y="-12169"/>
                    <a:pt x="589980" y="4333"/>
                  </a:cubicBezTo>
                  <a:cubicBezTo>
                    <a:pt x="630191" y="174980"/>
                    <a:pt x="670402" y="345461"/>
                    <a:pt x="710710" y="516108"/>
                  </a:cubicBezTo>
                  <a:cubicBezTo>
                    <a:pt x="768909" y="762811"/>
                    <a:pt x="826832" y="1009598"/>
                    <a:pt x="885197" y="1256301"/>
                  </a:cubicBezTo>
                  <a:cubicBezTo>
                    <a:pt x="945783" y="1512416"/>
                    <a:pt x="1005830" y="1768615"/>
                    <a:pt x="1066154" y="2024813"/>
                  </a:cubicBezTo>
                  <a:cubicBezTo>
                    <a:pt x="1124960" y="2274889"/>
                    <a:pt x="1183422" y="2525144"/>
                    <a:pt x="1242421" y="2775220"/>
                  </a:cubicBezTo>
                  <a:cubicBezTo>
                    <a:pt x="1302124" y="3028488"/>
                    <a:pt x="1361992" y="3281577"/>
                    <a:pt x="1421433" y="3534859"/>
                  </a:cubicBezTo>
                  <a:cubicBezTo>
                    <a:pt x="1451105" y="3661583"/>
                    <a:pt x="1480777" y="3788307"/>
                    <a:pt x="1510532" y="3914948"/>
                  </a:cubicBezTo>
                  <a:cubicBezTo>
                    <a:pt x="1539321" y="4037940"/>
                    <a:pt x="1568635" y="4160850"/>
                    <a:pt x="1597686" y="4283759"/>
                  </a:cubicBezTo>
                  <a:cubicBezTo>
                    <a:pt x="1623454" y="4392295"/>
                    <a:pt x="1649236" y="4500817"/>
                    <a:pt x="1674742" y="4609449"/>
                  </a:cubicBezTo>
                  <a:cubicBezTo>
                    <a:pt x="1687668" y="4664650"/>
                    <a:pt x="1700690" y="4719851"/>
                    <a:pt x="1713533" y="4775135"/>
                  </a:cubicBezTo>
                  <a:cubicBezTo>
                    <a:pt x="1718499" y="4796433"/>
                    <a:pt x="1723368" y="4817648"/>
                    <a:pt x="1728141" y="4838946"/>
                  </a:cubicBezTo>
                  <a:cubicBezTo>
                    <a:pt x="1728583" y="4841074"/>
                    <a:pt x="1729024" y="4843203"/>
                    <a:pt x="1729383" y="4845331"/>
                  </a:cubicBezTo>
                  <a:cubicBezTo>
                    <a:pt x="1730086" y="4848703"/>
                    <a:pt x="1730707" y="4851992"/>
                    <a:pt x="1731328" y="4855268"/>
                  </a:cubicBezTo>
                  <a:cubicBezTo>
                    <a:pt x="1733190" y="4865275"/>
                    <a:pt x="1735135" y="4875295"/>
                    <a:pt x="1736997" y="4885329"/>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2" name="Google Shape;7872;p45"/>
            <p:cNvSpPr/>
            <p:nvPr/>
          </p:nvSpPr>
          <p:spPr>
            <a:xfrm>
              <a:off x="16983472" y="-67797"/>
              <a:ext cx="733180" cy="787733"/>
            </a:xfrm>
            <a:custGeom>
              <a:rect b="b" l="l" r="r" t="t"/>
              <a:pathLst>
                <a:path extrusionOk="0" h="787733" w="733180">
                  <a:moveTo>
                    <a:pt x="733181" y="622712"/>
                  </a:moveTo>
                  <a:cubicBezTo>
                    <a:pt x="656069" y="602672"/>
                    <a:pt x="575371" y="599631"/>
                    <a:pt x="496604" y="618290"/>
                  </a:cubicBezTo>
                  <a:cubicBezTo>
                    <a:pt x="374798" y="638883"/>
                    <a:pt x="228990" y="684768"/>
                    <a:pt x="152568" y="787734"/>
                  </a:cubicBezTo>
                  <a:cubicBezTo>
                    <a:pt x="148567" y="770872"/>
                    <a:pt x="144429" y="754011"/>
                    <a:pt x="140429" y="737149"/>
                  </a:cubicBezTo>
                  <a:cubicBezTo>
                    <a:pt x="138359" y="728304"/>
                    <a:pt x="136152" y="719735"/>
                    <a:pt x="134083" y="710890"/>
                  </a:cubicBezTo>
                  <a:cubicBezTo>
                    <a:pt x="130772" y="697345"/>
                    <a:pt x="127600" y="683939"/>
                    <a:pt x="124289" y="670533"/>
                  </a:cubicBezTo>
                  <a:cubicBezTo>
                    <a:pt x="114633" y="630176"/>
                    <a:pt x="104839" y="589818"/>
                    <a:pt x="95182" y="549323"/>
                  </a:cubicBezTo>
                  <a:cubicBezTo>
                    <a:pt x="67180" y="433642"/>
                    <a:pt x="39315" y="317961"/>
                    <a:pt x="11449" y="202280"/>
                  </a:cubicBezTo>
                  <a:cubicBezTo>
                    <a:pt x="11312" y="201727"/>
                    <a:pt x="11174" y="201174"/>
                    <a:pt x="11036" y="200621"/>
                  </a:cubicBezTo>
                  <a:cubicBezTo>
                    <a:pt x="7863" y="187768"/>
                    <a:pt x="4828" y="174914"/>
                    <a:pt x="1793" y="162061"/>
                  </a:cubicBezTo>
                  <a:cubicBezTo>
                    <a:pt x="1104" y="159573"/>
                    <a:pt x="552" y="157085"/>
                    <a:pt x="0" y="154598"/>
                  </a:cubicBezTo>
                  <a:cubicBezTo>
                    <a:pt x="3587" y="151557"/>
                    <a:pt x="7311" y="148517"/>
                    <a:pt x="11174" y="145752"/>
                  </a:cubicBezTo>
                  <a:cubicBezTo>
                    <a:pt x="165673" y="22055"/>
                    <a:pt x="368177" y="-15676"/>
                    <a:pt x="562680" y="5608"/>
                  </a:cubicBezTo>
                  <a:cubicBezTo>
                    <a:pt x="571233" y="6576"/>
                    <a:pt x="579647" y="7543"/>
                    <a:pt x="588200" y="8787"/>
                  </a:cubicBezTo>
                  <a:cubicBezTo>
                    <a:pt x="591097" y="20811"/>
                    <a:pt x="593994" y="32835"/>
                    <a:pt x="596753" y="44998"/>
                  </a:cubicBezTo>
                  <a:cubicBezTo>
                    <a:pt x="597304" y="47209"/>
                    <a:pt x="597856" y="49421"/>
                    <a:pt x="598408" y="51632"/>
                  </a:cubicBezTo>
                  <a:cubicBezTo>
                    <a:pt x="628066" y="177402"/>
                    <a:pt x="657587" y="303034"/>
                    <a:pt x="687383" y="428805"/>
                  </a:cubicBezTo>
                  <a:cubicBezTo>
                    <a:pt x="694280" y="458381"/>
                    <a:pt x="701315" y="487958"/>
                    <a:pt x="708213" y="517535"/>
                  </a:cubicBezTo>
                  <a:cubicBezTo>
                    <a:pt x="711385" y="530803"/>
                    <a:pt x="714558" y="543933"/>
                    <a:pt x="717593" y="557201"/>
                  </a:cubicBezTo>
                  <a:cubicBezTo>
                    <a:pt x="719248" y="564250"/>
                    <a:pt x="721042" y="571437"/>
                    <a:pt x="722697" y="578623"/>
                  </a:cubicBezTo>
                  <a:cubicBezTo>
                    <a:pt x="726146" y="593274"/>
                    <a:pt x="729594" y="608062"/>
                    <a:pt x="733181" y="622712"/>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3" name="Google Shape;7873;p45"/>
            <p:cNvSpPr/>
            <p:nvPr/>
          </p:nvSpPr>
          <p:spPr>
            <a:xfrm>
              <a:off x="18606664" y="6052378"/>
              <a:ext cx="235693" cy="382922"/>
            </a:xfrm>
            <a:custGeom>
              <a:rect b="b" l="l" r="r" t="t"/>
              <a:pathLst>
                <a:path extrusionOk="0" h="382922" w="235693">
                  <a:moveTo>
                    <a:pt x="235694" y="0"/>
                  </a:moveTo>
                  <a:cubicBezTo>
                    <a:pt x="234894" y="9232"/>
                    <a:pt x="234094" y="18465"/>
                    <a:pt x="233307" y="27600"/>
                  </a:cubicBezTo>
                  <a:cubicBezTo>
                    <a:pt x="229141" y="77480"/>
                    <a:pt x="224893" y="127263"/>
                    <a:pt x="220644" y="177046"/>
                  </a:cubicBezTo>
                  <a:cubicBezTo>
                    <a:pt x="217016" y="225848"/>
                    <a:pt x="213995" y="274663"/>
                    <a:pt x="210105" y="323382"/>
                  </a:cubicBezTo>
                  <a:cubicBezTo>
                    <a:pt x="206298" y="343698"/>
                    <a:pt x="214092" y="382922"/>
                    <a:pt x="184778" y="382922"/>
                  </a:cubicBezTo>
                  <a:cubicBezTo>
                    <a:pt x="184337" y="382922"/>
                    <a:pt x="183799" y="382922"/>
                    <a:pt x="183357" y="382922"/>
                  </a:cubicBezTo>
                  <a:cubicBezTo>
                    <a:pt x="171218" y="380255"/>
                    <a:pt x="166707" y="371119"/>
                    <a:pt x="165728" y="359233"/>
                  </a:cubicBezTo>
                  <a:cubicBezTo>
                    <a:pt x="118785" y="264905"/>
                    <a:pt x="67055" y="173052"/>
                    <a:pt x="13822" y="81999"/>
                  </a:cubicBezTo>
                  <a:cubicBezTo>
                    <a:pt x="9215" y="74190"/>
                    <a:pt x="4607" y="66382"/>
                    <a:pt x="0" y="58573"/>
                  </a:cubicBezTo>
                  <a:cubicBezTo>
                    <a:pt x="72711" y="24933"/>
                    <a:pt x="154734" y="10822"/>
                    <a:pt x="235694" y="0"/>
                  </a:cubicBezTo>
                  <a:close/>
                </a:path>
              </a:pathLst>
            </a:custGeom>
            <a:solidFill>
              <a:schemeClr val="dk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4" name="Google Shape;7874;p45"/>
            <p:cNvSpPr/>
            <p:nvPr/>
          </p:nvSpPr>
          <p:spPr>
            <a:xfrm>
              <a:off x="17562842" y="694865"/>
              <a:ext cx="1168260" cy="4703921"/>
            </a:xfrm>
            <a:custGeom>
              <a:rect b="b" l="l" r="r" t="t"/>
              <a:pathLst>
                <a:path extrusionOk="0" h="4703921" w="1168260">
                  <a:moveTo>
                    <a:pt x="1167918" y="4687682"/>
                  </a:moveTo>
                  <a:cubicBezTo>
                    <a:pt x="1169684" y="4694869"/>
                    <a:pt x="1164373" y="4702235"/>
                    <a:pt x="1157379" y="4703659"/>
                  </a:cubicBezTo>
                  <a:cubicBezTo>
                    <a:pt x="1156496" y="4703839"/>
                    <a:pt x="1155614" y="4703922"/>
                    <a:pt x="1154717" y="4703922"/>
                  </a:cubicBezTo>
                  <a:cubicBezTo>
                    <a:pt x="1148344" y="4703922"/>
                    <a:pt x="1142936" y="4699306"/>
                    <a:pt x="1141433" y="4693003"/>
                  </a:cubicBezTo>
                  <a:cubicBezTo>
                    <a:pt x="1092186" y="4491563"/>
                    <a:pt x="1042940" y="4290109"/>
                    <a:pt x="993693" y="4088670"/>
                  </a:cubicBezTo>
                  <a:cubicBezTo>
                    <a:pt x="942584" y="3879145"/>
                    <a:pt x="891393" y="3669716"/>
                    <a:pt x="840201" y="3460191"/>
                  </a:cubicBezTo>
                  <a:cubicBezTo>
                    <a:pt x="791037" y="3258834"/>
                    <a:pt x="741791" y="3057477"/>
                    <a:pt x="692641" y="2856037"/>
                  </a:cubicBezTo>
                  <a:cubicBezTo>
                    <a:pt x="646760" y="2668252"/>
                    <a:pt x="600879" y="2480481"/>
                    <a:pt x="554998" y="2292697"/>
                  </a:cubicBezTo>
                  <a:cubicBezTo>
                    <a:pt x="506731" y="2095251"/>
                    <a:pt x="458450" y="1897791"/>
                    <a:pt x="410266" y="1700249"/>
                  </a:cubicBezTo>
                  <a:cubicBezTo>
                    <a:pt x="359157" y="1490904"/>
                    <a:pt x="307965" y="1281475"/>
                    <a:pt x="256774" y="1072130"/>
                  </a:cubicBezTo>
                  <a:cubicBezTo>
                    <a:pt x="206286" y="865092"/>
                    <a:pt x="155715" y="657972"/>
                    <a:pt x="105227" y="450838"/>
                  </a:cubicBezTo>
                  <a:cubicBezTo>
                    <a:pt x="88135" y="380821"/>
                    <a:pt x="71044" y="310804"/>
                    <a:pt x="54035" y="240691"/>
                  </a:cubicBezTo>
                  <a:cubicBezTo>
                    <a:pt x="43855" y="198800"/>
                    <a:pt x="33661" y="156826"/>
                    <a:pt x="23563" y="114852"/>
                  </a:cubicBezTo>
                  <a:cubicBezTo>
                    <a:pt x="18873" y="95419"/>
                    <a:pt x="14169" y="75987"/>
                    <a:pt x="9575" y="56541"/>
                  </a:cubicBezTo>
                  <a:cubicBezTo>
                    <a:pt x="7534" y="47751"/>
                    <a:pt x="5506" y="38975"/>
                    <a:pt x="3464" y="30185"/>
                  </a:cubicBezTo>
                  <a:cubicBezTo>
                    <a:pt x="2223" y="24684"/>
                    <a:pt x="636" y="19003"/>
                    <a:pt x="181" y="13406"/>
                  </a:cubicBezTo>
                  <a:cubicBezTo>
                    <a:pt x="-964" y="7366"/>
                    <a:pt x="3464" y="1340"/>
                    <a:pt x="9299" y="276"/>
                  </a:cubicBezTo>
                  <a:cubicBezTo>
                    <a:pt x="14886" y="-968"/>
                    <a:pt x="20018" y="2142"/>
                    <a:pt x="21963" y="6578"/>
                  </a:cubicBezTo>
                  <a:cubicBezTo>
                    <a:pt x="25149" y="13765"/>
                    <a:pt x="26750" y="21837"/>
                    <a:pt x="28695" y="29383"/>
                  </a:cubicBezTo>
                  <a:cubicBezTo>
                    <a:pt x="32060" y="42513"/>
                    <a:pt x="35344" y="55739"/>
                    <a:pt x="38709" y="68869"/>
                  </a:cubicBezTo>
                  <a:cubicBezTo>
                    <a:pt x="45262" y="95226"/>
                    <a:pt x="51731" y="121665"/>
                    <a:pt x="58284" y="148022"/>
                  </a:cubicBezTo>
                  <a:cubicBezTo>
                    <a:pt x="69085" y="191682"/>
                    <a:pt x="79803" y="235439"/>
                    <a:pt x="90522" y="279182"/>
                  </a:cubicBezTo>
                  <a:cubicBezTo>
                    <a:pt x="117007" y="387179"/>
                    <a:pt x="143493" y="495176"/>
                    <a:pt x="169882" y="603269"/>
                  </a:cubicBezTo>
                  <a:cubicBezTo>
                    <a:pt x="216121" y="792201"/>
                    <a:pt x="262264" y="981216"/>
                    <a:pt x="308503" y="1170162"/>
                  </a:cubicBezTo>
                  <a:cubicBezTo>
                    <a:pt x="356688" y="1366999"/>
                    <a:pt x="404776" y="1563823"/>
                    <a:pt x="452877" y="1760743"/>
                  </a:cubicBezTo>
                  <a:cubicBezTo>
                    <a:pt x="504690" y="1973019"/>
                    <a:pt x="556419" y="2185377"/>
                    <a:pt x="608411" y="2397556"/>
                  </a:cubicBezTo>
                  <a:cubicBezTo>
                    <a:pt x="660044" y="2608145"/>
                    <a:pt x="711415" y="2818818"/>
                    <a:pt x="762882" y="3029490"/>
                  </a:cubicBezTo>
                  <a:cubicBezTo>
                    <a:pt x="811246" y="3227834"/>
                    <a:pt x="859775" y="3426164"/>
                    <a:pt x="908236" y="3624508"/>
                  </a:cubicBezTo>
                  <a:cubicBezTo>
                    <a:pt x="955799" y="3819203"/>
                    <a:pt x="1003363" y="4013912"/>
                    <a:pt x="1050927" y="4208607"/>
                  </a:cubicBezTo>
                  <a:cubicBezTo>
                    <a:pt x="1089965" y="4368295"/>
                    <a:pt x="1128935" y="4528037"/>
                    <a:pt x="1167918" y="4687682"/>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5" name="Google Shape;7875;p45"/>
            <p:cNvSpPr/>
            <p:nvPr/>
          </p:nvSpPr>
          <p:spPr>
            <a:xfrm>
              <a:off x="17327939" y="764247"/>
              <a:ext cx="1158691" cy="4703354"/>
            </a:xfrm>
            <a:custGeom>
              <a:rect b="b" l="l" r="r" t="t"/>
              <a:pathLst>
                <a:path extrusionOk="0" h="4703354" w="1158691">
                  <a:moveTo>
                    <a:pt x="1131965" y="4692920"/>
                  </a:moveTo>
                  <a:cubicBezTo>
                    <a:pt x="1105576" y="4584039"/>
                    <a:pt x="1079173" y="4475061"/>
                    <a:pt x="1052784" y="4366166"/>
                  </a:cubicBezTo>
                  <a:cubicBezTo>
                    <a:pt x="1028864" y="4267844"/>
                    <a:pt x="1004861" y="4169508"/>
                    <a:pt x="981218" y="4071103"/>
                  </a:cubicBezTo>
                  <a:cubicBezTo>
                    <a:pt x="957919" y="3974108"/>
                    <a:pt x="934095" y="3877196"/>
                    <a:pt x="910714" y="3780200"/>
                  </a:cubicBezTo>
                  <a:cubicBezTo>
                    <a:pt x="885470" y="3675922"/>
                    <a:pt x="860143" y="3571739"/>
                    <a:pt x="834899" y="3467475"/>
                  </a:cubicBezTo>
                  <a:cubicBezTo>
                    <a:pt x="785293" y="3262925"/>
                    <a:pt x="735702" y="3058375"/>
                    <a:pt x="686097" y="2853826"/>
                  </a:cubicBezTo>
                  <a:cubicBezTo>
                    <a:pt x="639154" y="2660374"/>
                    <a:pt x="592211" y="2466909"/>
                    <a:pt x="545351" y="2273541"/>
                  </a:cubicBezTo>
                  <a:cubicBezTo>
                    <a:pt x="495925" y="2069516"/>
                    <a:pt x="446416" y="1865506"/>
                    <a:pt x="396990" y="1661481"/>
                  </a:cubicBezTo>
                  <a:cubicBezTo>
                    <a:pt x="347040" y="1455245"/>
                    <a:pt x="296994" y="1249093"/>
                    <a:pt x="247030" y="1042954"/>
                  </a:cubicBezTo>
                  <a:cubicBezTo>
                    <a:pt x="199025" y="845052"/>
                    <a:pt x="151102" y="647164"/>
                    <a:pt x="103277" y="449179"/>
                  </a:cubicBezTo>
                  <a:cubicBezTo>
                    <a:pt x="85206" y="374629"/>
                    <a:pt x="67135" y="300010"/>
                    <a:pt x="49243" y="225377"/>
                  </a:cubicBezTo>
                  <a:cubicBezTo>
                    <a:pt x="39063" y="182961"/>
                    <a:pt x="28869" y="140448"/>
                    <a:pt x="18771" y="98031"/>
                  </a:cubicBezTo>
                  <a:cubicBezTo>
                    <a:pt x="14260" y="79304"/>
                    <a:pt x="9915" y="60577"/>
                    <a:pt x="5570" y="41863"/>
                  </a:cubicBezTo>
                  <a:cubicBezTo>
                    <a:pt x="4866" y="38753"/>
                    <a:pt x="4149" y="35561"/>
                    <a:pt x="3445" y="32451"/>
                  </a:cubicBezTo>
                  <a:cubicBezTo>
                    <a:pt x="2563" y="28194"/>
                    <a:pt x="1404" y="23937"/>
                    <a:pt x="783" y="19584"/>
                  </a:cubicBezTo>
                  <a:cubicBezTo>
                    <a:pt x="79" y="14608"/>
                    <a:pt x="-983" y="9384"/>
                    <a:pt x="1928" y="4851"/>
                  </a:cubicBezTo>
                  <a:cubicBezTo>
                    <a:pt x="4852" y="234"/>
                    <a:pt x="10605" y="-1452"/>
                    <a:pt x="15391" y="1395"/>
                  </a:cubicBezTo>
                  <a:cubicBezTo>
                    <a:pt x="20799" y="4408"/>
                    <a:pt x="22565" y="10973"/>
                    <a:pt x="24165" y="16571"/>
                  </a:cubicBezTo>
                  <a:cubicBezTo>
                    <a:pt x="27448" y="28996"/>
                    <a:pt x="30717" y="41324"/>
                    <a:pt x="33821" y="53749"/>
                  </a:cubicBezTo>
                  <a:cubicBezTo>
                    <a:pt x="40553" y="80368"/>
                    <a:pt x="47105" y="107084"/>
                    <a:pt x="53658" y="133800"/>
                  </a:cubicBezTo>
                  <a:cubicBezTo>
                    <a:pt x="64376" y="177101"/>
                    <a:pt x="74915" y="220319"/>
                    <a:pt x="85454" y="263634"/>
                  </a:cubicBezTo>
                  <a:cubicBezTo>
                    <a:pt x="109277" y="361334"/>
                    <a:pt x="133018" y="459047"/>
                    <a:pt x="156758" y="556844"/>
                  </a:cubicBezTo>
                  <a:cubicBezTo>
                    <a:pt x="206005" y="759348"/>
                    <a:pt x="255169" y="961949"/>
                    <a:pt x="304236" y="1164550"/>
                  </a:cubicBezTo>
                  <a:cubicBezTo>
                    <a:pt x="353303" y="1366888"/>
                    <a:pt x="402370" y="1569130"/>
                    <a:pt x="451438" y="1771454"/>
                  </a:cubicBezTo>
                  <a:cubicBezTo>
                    <a:pt x="501484" y="1977870"/>
                    <a:pt x="551614" y="2184285"/>
                    <a:pt x="601660" y="2390701"/>
                  </a:cubicBezTo>
                  <a:cubicBezTo>
                    <a:pt x="652148" y="2599327"/>
                    <a:pt x="702719" y="2808051"/>
                    <a:pt x="753387" y="3016692"/>
                  </a:cubicBezTo>
                  <a:cubicBezTo>
                    <a:pt x="777748" y="3117059"/>
                    <a:pt x="802095" y="3217510"/>
                    <a:pt x="826456" y="3317974"/>
                  </a:cubicBezTo>
                  <a:cubicBezTo>
                    <a:pt x="848252" y="3408141"/>
                    <a:pt x="869951" y="3498212"/>
                    <a:pt x="891994" y="3588283"/>
                  </a:cubicBezTo>
                  <a:cubicBezTo>
                    <a:pt x="917942" y="3694414"/>
                    <a:pt x="943462" y="3800641"/>
                    <a:pt x="969230" y="3906869"/>
                  </a:cubicBezTo>
                  <a:cubicBezTo>
                    <a:pt x="993315" y="4006352"/>
                    <a:pt x="1017497" y="4105918"/>
                    <a:pt x="1041596" y="4205401"/>
                  </a:cubicBezTo>
                  <a:cubicBezTo>
                    <a:pt x="1080483" y="4365848"/>
                    <a:pt x="1119453" y="4526198"/>
                    <a:pt x="1158340" y="4686563"/>
                  </a:cubicBezTo>
                  <a:cubicBezTo>
                    <a:pt x="1160023" y="4693749"/>
                    <a:pt x="1155512" y="4701199"/>
                    <a:pt x="1148325" y="4702982"/>
                  </a:cubicBezTo>
                  <a:cubicBezTo>
                    <a:pt x="1147277" y="4703244"/>
                    <a:pt x="1146242" y="4703355"/>
                    <a:pt x="1145207" y="4703355"/>
                  </a:cubicBezTo>
                  <a:cubicBezTo>
                    <a:pt x="1139138" y="4703327"/>
                    <a:pt x="1133482" y="4699057"/>
                    <a:pt x="1131965" y="4692920"/>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6" name="Google Shape;7876;p45"/>
            <p:cNvSpPr/>
            <p:nvPr/>
          </p:nvSpPr>
          <p:spPr>
            <a:xfrm>
              <a:off x="17136095" y="538071"/>
              <a:ext cx="596794" cy="210004"/>
            </a:xfrm>
            <a:custGeom>
              <a:rect b="b" l="l" r="r" t="t"/>
              <a:pathLst>
                <a:path extrusionOk="0" h="210004" w="596794">
                  <a:moveTo>
                    <a:pt x="590145" y="57808"/>
                  </a:moveTo>
                  <a:cubicBezTo>
                    <a:pt x="592366" y="67303"/>
                    <a:pt x="594573" y="76715"/>
                    <a:pt x="596794" y="86114"/>
                  </a:cubicBezTo>
                  <a:cubicBezTo>
                    <a:pt x="392455" y="69611"/>
                    <a:pt x="179081" y="98000"/>
                    <a:pt x="6815" y="210004"/>
                  </a:cubicBezTo>
                  <a:cubicBezTo>
                    <a:pt x="4511" y="200772"/>
                    <a:pt x="2304" y="191457"/>
                    <a:pt x="83" y="182224"/>
                  </a:cubicBezTo>
                  <a:cubicBezTo>
                    <a:pt x="83" y="182141"/>
                    <a:pt x="0" y="181962"/>
                    <a:pt x="0" y="181865"/>
                  </a:cubicBezTo>
                  <a:cubicBezTo>
                    <a:pt x="76436" y="78830"/>
                    <a:pt x="222230" y="33041"/>
                    <a:pt x="343926" y="12462"/>
                  </a:cubicBezTo>
                  <a:cubicBezTo>
                    <a:pt x="422762" y="-6265"/>
                    <a:pt x="503446" y="-3156"/>
                    <a:pt x="580503" y="16898"/>
                  </a:cubicBezTo>
                  <a:cubicBezTo>
                    <a:pt x="583689" y="30554"/>
                    <a:pt x="586959" y="44139"/>
                    <a:pt x="590145" y="57808"/>
                  </a:cubicBezTo>
                  <a:close/>
                </a:path>
              </a:pathLst>
            </a:custGeom>
            <a:solidFill>
              <a:schemeClr val="lt1"/>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sp>
          <p:nvSpPr>
            <p:cNvPr id="7877" name="Google Shape;7877;p45"/>
            <p:cNvSpPr/>
            <p:nvPr/>
          </p:nvSpPr>
          <p:spPr>
            <a:xfrm>
              <a:off x="16910738" y="-475154"/>
              <a:ext cx="667500" cy="594310"/>
            </a:xfrm>
            <a:custGeom>
              <a:rect b="b" l="l" r="r" t="t"/>
              <a:pathLst>
                <a:path extrusionOk="0" h="594310" w="667500">
                  <a:moveTo>
                    <a:pt x="660948" y="416117"/>
                  </a:moveTo>
                  <a:cubicBezTo>
                    <a:pt x="663169" y="425349"/>
                    <a:pt x="665377" y="434665"/>
                    <a:pt x="667501" y="443897"/>
                  </a:cubicBezTo>
                  <a:cubicBezTo>
                    <a:pt x="464141" y="398910"/>
                    <a:pt x="234559" y="452687"/>
                    <a:pt x="80529" y="594310"/>
                  </a:cubicBezTo>
                  <a:cubicBezTo>
                    <a:pt x="78404" y="586059"/>
                    <a:pt x="76459" y="577808"/>
                    <a:pt x="74500" y="569460"/>
                  </a:cubicBezTo>
                  <a:cubicBezTo>
                    <a:pt x="73880" y="566972"/>
                    <a:pt x="73259" y="564485"/>
                    <a:pt x="72735" y="562011"/>
                  </a:cubicBezTo>
                  <a:cubicBezTo>
                    <a:pt x="71852" y="558459"/>
                    <a:pt x="70969" y="554824"/>
                    <a:pt x="70169" y="551272"/>
                  </a:cubicBezTo>
                  <a:cubicBezTo>
                    <a:pt x="52277" y="477440"/>
                    <a:pt x="34469" y="403692"/>
                    <a:pt x="16756" y="329861"/>
                  </a:cubicBezTo>
                  <a:cubicBezTo>
                    <a:pt x="14273" y="314063"/>
                    <a:pt x="11349" y="298363"/>
                    <a:pt x="8880" y="282469"/>
                  </a:cubicBezTo>
                  <a:cubicBezTo>
                    <a:pt x="7279" y="272435"/>
                    <a:pt x="6052" y="262318"/>
                    <a:pt x="4452" y="252201"/>
                  </a:cubicBezTo>
                  <a:cubicBezTo>
                    <a:pt x="2948" y="242623"/>
                    <a:pt x="1527" y="233031"/>
                    <a:pt x="548" y="223357"/>
                  </a:cubicBezTo>
                  <a:cubicBezTo>
                    <a:pt x="548" y="223177"/>
                    <a:pt x="465" y="222997"/>
                    <a:pt x="465" y="222818"/>
                  </a:cubicBezTo>
                  <a:cubicBezTo>
                    <a:pt x="106" y="217939"/>
                    <a:pt x="-156" y="213143"/>
                    <a:pt x="106" y="208264"/>
                  </a:cubicBezTo>
                  <a:cubicBezTo>
                    <a:pt x="286" y="206039"/>
                    <a:pt x="368" y="203828"/>
                    <a:pt x="548" y="201603"/>
                  </a:cubicBezTo>
                  <a:lnTo>
                    <a:pt x="548" y="201520"/>
                  </a:lnTo>
                  <a:cubicBezTo>
                    <a:pt x="727" y="199211"/>
                    <a:pt x="989" y="197000"/>
                    <a:pt x="1251" y="194775"/>
                  </a:cubicBezTo>
                  <a:cubicBezTo>
                    <a:pt x="1251" y="194692"/>
                    <a:pt x="1251" y="194512"/>
                    <a:pt x="1334" y="194416"/>
                  </a:cubicBezTo>
                  <a:cubicBezTo>
                    <a:pt x="2479" y="188030"/>
                    <a:pt x="4162" y="182074"/>
                    <a:pt x="6121" y="175951"/>
                  </a:cubicBezTo>
                  <a:cubicBezTo>
                    <a:pt x="6038" y="176490"/>
                    <a:pt x="5859" y="177015"/>
                    <a:pt x="5679" y="177637"/>
                  </a:cubicBezTo>
                  <a:cubicBezTo>
                    <a:pt x="7100" y="173021"/>
                    <a:pt x="8866" y="168584"/>
                    <a:pt x="10369" y="164065"/>
                  </a:cubicBezTo>
                  <a:cubicBezTo>
                    <a:pt x="103027" y="14108"/>
                    <a:pt x="402397" y="-49869"/>
                    <a:pt x="545626" y="43933"/>
                  </a:cubicBezTo>
                  <a:cubicBezTo>
                    <a:pt x="545985" y="44196"/>
                    <a:pt x="546247" y="44472"/>
                    <a:pt x="546509" y="44735"/>
                  </a:cubicBezTo>
                  <a:cubicBezTo>
                    <a:pt x="546950" y="45094"/>
                    <a:pt x="547488" y="45537"/>
                    <a:pt x="547930" y="45979"/>
                  </a:cubicBezTo>
                  <a:cubicBezTo>
                    <a:pt x="549254" y="47043"/>
                    <a:pt x="550592" y="48107"/>
                    <a:pt x="551834" y="49268"/>
                  </a:cubicBezTo>
                  <a:cubicBezTo>
                    <a:pt x="551916" y="49268"/>
                    <a:pt x="551916" y="49268"/>
                    <a:pt x="551916" y="49448"/>
                  </a:cubicBezTo>
                  <a:cubicBezTo>
                    <a:pt x="551999" y="49448"/>
                    <a:pt x="552096" y="49531"/>
                    <a:pt x="552178" y="49628"/>
                  </a:cubicBezTo>
                  <a:cubicBezTo>
                    <a:pt x="554041" y="50692"/>
                    <a:pt x="555806" y="52295"/>
                    <a:pt x="557310" y="54244"/>
                  </a:cubicBezTo>
                  <a:cubicBezTo>
                    <a:pt x="557393" y="54244"/>
                    <a:pt x="557393" y="54327"/>
                    <a:pt x="557489" y="54506"/>
                  </a:cubicBezTo>
                  <a:cubicBezTo>
                    <a:pt x="557572" y="54506"/>
                    <a:pt x="557572" y="54506"/>
                    <a:pt x="557572" y="54589"/>
                  </a:cubicBezTo>
                  <a:cubicBezTo>
                    <a:pt x="559172" y="56013"/>
                    <a:pt x="560676" y="57519"/>
                    <a:pt x="562083" y="59026"/>
                  </a:cubicBezTo>
                  <a:lnTo>
                    <a:pt x="562166" y="59026"/>
                  </a:lnTo>
                  <a:cubicBezTo>
                    <a:pt x="562428" y="59385"/>
                    <a:pt x="562786" y="59731"/>
                    <a:pt x="563048" y="60090"/>
                  </a:cubicBezTo>
                  <a:cubicBezTo>
                    <a:pt x="564111" y="61693"/>
                    <a:pt x="565173" y="63283"/>
                    <a:pt x="566152" y="64969"/>
                  </a:cubicBezTo>
                  <a:cubicBezTo>
                    <a:pt x="566152" y="65052"/>
                    <a:pt x="566235" y="65149"/>
                    <a:pt x="566414" y="65328"/>
                  </a:cubicBezTo>
                  <a:cubicBezTo>
                    <a:pt x="566414" y="65328"/>
                    <a:pt x="566414" y="65411"/>
                    <a:pt x="566497" y="65411"/>
                  </a:cubicBezTo>
                  <a:cubicBezTo>
                    <a:pt x="569863" y="69668"/>
                    <a:pt x="572787" y="74105"/>
                    <a:pt x="575533" y="78721"/>
                  </a:cubicBezTo>
                  <a:cubicBezTo>
                    <a:pt x="594666" y="110841"/>
                    <a:pt x="600777" y="150424"/>
                    <a:pt x="607246" y="188583"/>
                  </a:cubicBezTo>
                  <a:cubicBezTo>
                    <a:pt x="623896" y="259042"/>
                    <a:pt x="640546" y="329681"/>
                    <a:pt x="657196" y="400140"/>
                  </a:cubicBezTo>
                  <a:cubicBezTo>
                    <a:pt x="657996" y="403692"/>
                    <a:pt x="658879" y="407244"/>
                    <a:pt x="659679" y="410796"/>
                  </a:cubicBezTo>
                  <a:lnTo>
                    <a:pt x="659597" y="410796"/>
                  </a:lnTo>
                  <a:cubicBezTo>
                    <a:pt x="659859" y="412123"/>
                    <a:pt x="660135" y="413463"/>
                    <a:pt x="660300" y="414790"/>
                  </a:cubicBezTo>
                  <a:cubicBezTo>
                    <a:pt x="660383" y="414790"/>
                    <a:pt x="660383" y="414790"/>
                    <a:pt x="660300" y="414873"/>
                  </a:cubicBezTo>
                  <a:cubicBezTo>
                    <a:pt x="660479" y="415315"/>
                    <a:pt x="660659" y="415675"/>
                    <a:pt x="660742" y="416117"/>
                  </a:cubicBezTo>
                  <a:cubicBezTo>
                    <a:pt x="660866" y="416117"/>
                    <a:pt x="660866" y="416117"/>
                    <a:pt x="660948" y="416117"/>
                  </a:cubicBezTo>
                  <a:close/>
                </a:path>
              </a:pathLst>
            </a:custGeom>
            <a:solidFill>
              <a:schemeClr val="accent3"/>
            </a:solidFill>
            <a:ln>
              <a:noFill/>
            </a:ln>
          </p:spPr>
          <p:txBody>
            <a:bodyPr anchorCtr="0" anchor="ctr" bIns="22850" lIns="45725" spcFirstLastPara="1" rIns="45725" wrap="square" tIns="2285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chemeClr val="dk1"/>
                </a:solidFill>
                <a:latin typeface="Calibri"/>
                <a:ea typeface="Calibri"/>
                <a:cs typeface="Calibri"/>
                <a:sym typeface="Calibri"/>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Carnival base template">
  <a:themeElements>
    <a:clrScheme name="Custom 347">
      <a:dk1>
        <a:srgbClr val="191918"/>
      </a:dk1>
      <a:lt1>
        <a:srgbClr val="FFFFFF"/>
      </a:lt1>
      <a:dk2>
        <a:srgbClr val="FDF5B6"/>
      </a:dk2>
      <a:lt2>
        <a:srgbClr val="FDFBF0"/>
      </a:lt2>
      <a:accent1>
        <a:srgbClr val="C7CFFB"/>
      </a:accent1>
      <a:accent2>
        <a:srgbClr val="5470D6"/>
      </a:accent2>
      <a:accent3>
        <a:srgbClr val="E64FA5"/>
      </a:accent3>
      <a:accent4>
        <a:srgbClr val="F2E281"/>
      </a:accent4>
      <a:accent5>
        <a:srgbClr val="5E5E5E"/>
      </a:accent5>
      <a:accent6>
        <a:srgbClr val="FFFFFF"/>
      </a:accent6>
      <a:hlink>
        <a:srgbClr val="E64FA5"/>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file>